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56" r:id="rId3"/>
    <p:sldId id="259" r:id="rId4"/>
    <p:sldId id="265" r:id="rId5"/>
    <p:sldId id="264" r:id="rId6"/>
    <p:sldId id="260" r:id="rId7"/>
    <p:sldId id="267" r:id="rId8"/>
    <p:sldId id="266" r:id="rId9"/>
    <p:sldId id="261" r:id="rId10"/>
    <p:sldId id="269" r:id="rId11"/>
    <p:sldId id="268" r:id="rId12"/>
    <p:sldId id="262" r:id="rId13"/>
    <p:sldId id="271" r:id="rId14"/>
    <p:sldId id="270" r:id="rId15"/>
    <p:sldId id="263" r:id="rId16"/>
    <p:sldId id="273" r:id="rId17"/>
    <p:sldId id="272" r:id="rId18"/>
    <p:sldId id="25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B33"/>
    <a:srgbClr val="D26013"/>
    <a:srgbClr val="FAD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94660"/>
  </p:normalViewPr>
  <p:slideViewPr>
    <p:cSldViewPr snapToGrid="0">
      <p:cViewPr varScale="1">
        <p:scale>
          <a:sx n="82" d="100"/>
          <a:sy n="82" d="100"/>
        </p:scale>
        <p:origin x="7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gradFill flip="none" rotWithShape="1">
              <a:gsLst>
                <a:gs pos="0">
                  <a:srgbClr val="FAD231"/>
                </a:gs>
                <a:gs pos="94000">
                  <a:srgbClr val="D26013"/>
                </a:gs>
              </a:gsLst>
              <a:lin ang="0" scaled="1"/>
              <a:tileRect/>
            </a:gra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12F-4F68-AC50-05FB72D23EA9}"/>
            </c:ext>
          </c:extLst>
        </c:ser>
        <c:ser>
          <c:idx val="1"/>
          <c:order val="1"/>
          <c:tx>
            <c:strRef>
              <c:f>Sheet1!$C$1</c:f>
              <c:strCache>
                <c:ptCount val="1"/>
                <c:pt idx="0">
                  <c:v>系列 2</c:v>
                </c:pt>
              </c:strCache>
            </c:strRef>
          </c:tx>
          <c:spPr>
            <a:gradFill flip="none" rotWithShape="1">
              <a:gsLst>
                <a:gs pos="0">
                  <a:srgbClr val="FAD231"/>
                </a:gs>
                <a:gs pos="94000">
                  <a:srgbClr val="D26013"/>
                </a:gs>
              </a:gsLst>
              <a:lin ang="0" scaled="1"/>
              <a:tileRect/>
            </a:gra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12F-4F68-AC50-05FB72D23EA9}"/>
            </c:ext>
          </c:extLst>
        </c:ser>
        <c:ser>
          <c:idx val="2"/>
          <c:order val="2"/>
          <c:tx>
            <c:strRef>
              <c:f>Sheet1!$D$1</c:f>
              <c:strCache>
                <c:ptCount val="1"/>
                <c:pt idx="0">
                  <c:v>系列 3</c:v>
                </c:pt>
              </c:strCache>
            </c:strRef>
          </c:tx>
          <c:spPr>
            <a:gradFill flip="none" rotWithShape="1">
              <a:gsLst>
                <a:gs pos="14000">
                  <a:srgbClr val="FAD231"/>
                </a:gs>
                <a:gs pos="94000">
                  <a:srgbClr val="D26013"/>
                </a:gs>
              </a:gsLst>
              <a:lin ang="0" scaled="1"/>
              <a:tileRect/>
            </a:gra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12F-4F68-AC50-05FB72D23EA9}"/>
            </c:ext>
          </c:extLst>
        </c:ser>
        <c:dLbls>
          <c:showLegendKey val="0"/>
          <c:showVal val="0"/>
          <c:showCatName val="0"/>
          <c:showSerName val="0"/>
          <c:showPercent val="0"/>
          <c:showBubbleSize val="0"/>
        </c:dLbls>
        <c:gapWidth val="182"/>
        <c:axId val="771505240"/>
        <c:axId val="771498352"/>
      </c:barChart>
      <c:catAx>
        <c:axId val="771505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771498352"/>
        <c:crosses val="autoZero"/>
        <c:auto val="1"/>
        <c:lblAlgn val="ctr"/>
        <c:lblOffset val="100"/>
        <c:noMultiLvlLbl val="0"/>
      </c:catAx>
      <c:valAx>
        <c:axId val="771498352"/>
        <c:scaling>
          <c:orientation val="minMax"/>
        </c:scaling>
        <c:delete val="0"/>
        <c:axPos val="b"/>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771505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C709ACA-0080-4231-A8B7-CD4ECE5841E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AD3760-9EC1-4D0E-B298-5285D742EDD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09ACA-0080-4231-A8B7-CD4ECE5841E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D3760-9EC1-4D0E-B298-5285D742EDD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6241" y="1239209"/>
            <a:ext cx="11399520" cy="1446550"/>
          </a:xfrm>
          <a:prstGeom prst="rect">
            <a:avLst/>
          </a:prstGeom>
          <a:noFill/>
        </p:spPr>
        <p:txBody>
          <a:bodyPr wrap="square" rtlCol="0">
            <a:spAutoFit/>
          </a:bodyPr>
          <a:lstStyle/>
          <a:p>
            <a:pPr algn="ctr"/>
            <a:r>
              <a:rPr lang="zh-CN" altLang="en-US" sz="8800" dirty="0">
                <a:gradFill>
                  <a:gsLst>
                    <a:gs pos="11000">
                      <a:srgbClr val="D26013"/>
                    </a:gs>
                    <a:gs pos="55000">
                      <a:srgbClr val="FAD231"/>
                    </a:gs>
                    <a:gs pos="94000">
                      <a:srgbClr val="D26013"/>
                    </a:gs>
                  </a:gsLst>
                  <a:lin ang="2700000" scaled="1"/>
                </a:gradFill>
                <a:latin typeface="汉仪尚巍手书W" panose="00020600040101010101" pitchFamily="18" charset="-122"/>
                <a:ea typeface="汉仪尚巍手书W" panose="00020600040101010101" pitchFamily="18" charset="-122"/>
              </a:rPr>
              <a:t>奋力前行 勿忘初心</a:t>
            </a:r>
          </a:p>
        </p:txBody>
      </p:sp>
      <p:sp>
        <p:nvSpPr>
          <p:cNvPr id="7" name="文本框 6"/>
          <p:cNvSpPr txBox="1"/>
          <p:nvPr/>
        </p:nvSpPr>
        <p:spPr>
          <a:xfrm>
            <a:off x="2103122" y="2613702"/>
            <a:ext cx="7985758" cy="606320"/>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a:lnSpc>
                <a:spcPct val="125000"/>
              </a:lnSpc>
            </a:pPr>
            <a:r>
              <a:rPr lang="en-US" altLang="zh-CN" sz="1400" b="0" dirty="0">
                <a:gradFill flip="none" rotWithShape="1">
                  <a:gsLst>
                    <a:gs pos="11000">
                      <a:srgbClr val="D26013"/>
                    </a:gs>
                    <a:gs pos="55000">
                      <a:srgbClr val="FAD231"/>
                    </a:gs>
                    <a:gs pos="94000">
                      <a:srgbClr val="D26013"/>
                    </a:gs>
                  </a:gsLst>
                  <a:lin ang="27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 company is an association or collection of individuals, whether natural persons, legal persons, or a mixture of both. Company members share a common purpose. </a:t>
            </a:r>
          </a:p>
        </p:txBody>
      </p:sp>
      <p:sp>
        <p:nvSpPr>
          <p:cNvPr id="8" name="文本框 7"/>
          <p:cNvSpPr txBox="1"/>
          <p:nvPr/>
        </p:nvSpPr>
        <p:spPr>
          <a:xfrm>
            <a:off x="3017522" y="3287609"/>
            <a:ext cx="6156958" cy="400110"/>
          </a:xfrm>
          <a:prstGeom prst="rect">
            <a:avLst/>
          </a:prstGeom>
          <a:noFill/>
        </p:spPr>
        <p:txBody>
          <a:bodyPr wrap="square" rtlCol="0">
            <a:spAutoFit/>
          </a:bodyPr>
          <a:lstStyle/>
          <a:p>
            <a:pPr algn="ctr"/>
            <a:r>
              <a:rPr lang="zh-CN" altLang="en-US" sz="2000" b="1" spc="300" dirty="0">
                <a:gradFill flip="none" rotWithShape="1">
                  <a:gsLst>
                    <a:gs pos="11000">
                      <a:srgbClr val="D26013"/>
                    </a:gs>
                    <a:gs pos="55000">
                      <a:srgbClr val="FAD231"/>
                    </a:gs>
                    <a:gs pos="94000">
                      <a:srgbClr val="D26013"/>
                    </a:gs>
                  </a:gsLst>
                  <a:lin ang="2700000" scaled="1"/>
                  <a:tileRect/>
                </a:gradFill>
              </a:rPr>
              <a:t>总结计划</a:t>
            </a:r>
            <a:r>
              <a:rPr lang="en-US" altLang="zh-CN" sz="2000" b="1" spc="300" dirty="0">
                <a:gradFill flip="none" rotWithShape="1">
                  <a:gsLst>
                    <a:gs pos="11000">
                      <a:srgbClr val="D26013"/>
                    </a:gs>
                    <a:gs pos="55000">
                      <a:srgbClr val="FAD231"/>
                    </a:gs>
                    <a:gs pos="94000">
                      <a:srgbClr val="D26013"/>
                    </a:gs>
                  </a:gsLst>
                  <a:lin ang="2700000" scaled="1"/>
                  <a:tileRect/>
                </a:gradFill>
              </a:rPr>
              <a:t>/</a:t>
            </a:r>
            <a:r>
              <a:rPr lang="zh-CN" altLang="en-US" sz="2000" b="1" spc="300" dirty="0">
                <a:gradFill flip="none" rotWithShape="1">
                  <a:gsLst>
                    <a:gs pos="11000">
                      <a:srgbClr val="D26013"/>
                    </a:gs>
                    <a:gs pos="55000">
                      <a:srgbClr val="FAD231"/>
                    </a:gs>
                    <a:gs pos="94000">
                      <a:srgbClr val="D26013"/>
                    </a:gs>
                  </a:gsLst>
                  <a:lin ang="2700000" scaled="1"/>
                  <a:tileRect/>
                </a:gradFill>
              </a:rPr>
              <a:t>述职报告</a:t>
            </a:r>
            <a:r>
              <a:rPr lang="en-US" altLang="zh-CN" sz="2000" b="1" spc="300" dirty="0">
                <a:gradFill flip="none" rotWithShape="1">
                  <a:gsLst>
                    <a:gs pos="11000">
                      <a:srgbClr val="D26013"/>
                    </a:gs>
                    <a:gs pos="55000">
                      <a:srgbClr val="FAD231"/>
                    </a:gs>
                    <a:gs pos="94000">
                      <a:srgbClr val="D26013"/>
                    </a:gs>
                  </a:gsLst>
                  <a:lin ang="2700000" scaled="1"/>
                  <a:tileRect/>
                </a:gradFill>
              </a:rPr>
              <a:t>/</a:t>
            </a:r>
            <a:r>
              <a:rPr lang="zh-CN" altLang="en-US" sz="2000" b="1" spc="300" dirty="0">
                <a:gradFill flip="none" rotWithShape="1">
                  <a:gsLst>
                    <a:gs pos="11000">
                      <a:srgbClr val="D26013"/>
                    </a:gs>
                    <a:gs pos="55000">
                      <a:srgbClr val="FAD231"/>
                    </a:gs>
                    <a:gs pos="94000">
                      <a:srgbClr val="D26013"/>
                    </a:gs>
                  </a:gsLst>
                  <a:lin ang="2700000" scaled="1"/>
                  <a:tileRect/>
                </a:gradFill>
              </a:rPr>
              <a:t>工作汇报</a:t>
            </a:r>
            <a:r>
              <a:rPr lang="en-US" altLang="zh-CN" sz="2000" b="1" spc="300" dirty="0">
                <a:gradFill flip="none" rotWithShape="1">
                  <a:gsLst>
                    <a:gs pos="11000">
                      <a:srgbClr val="D26013"/>
                    </a:gs>
                    <a:gs pos="55000">
                      <a:srgbClr val="FAD231"/>
                    </a:gs>
                    <a:gs pos="94000">
                      <a:srgbClr val="D26013"/>
                    </a:gs>
                  </a:gsLst>
                  <a:lin ang="2700000" scaled="1"/>
                  <a:tileRect/>
                </a:gradFill>
              </a:rPr>
              <a:t>/</a:t>
            </a:r>
            <a:r>
              <a:rPr lang="zh-CN" altLang="en-US" sz="2000" b="1" spc="300" dirty="0">
                <a:gradFill flip="none" rotWithShape="1">
                  <a:gsLst>
                    <a:gs pos="11000">
                      <a:srgbClr val="D26013"/>
                    </a:gs>
                    <a:gs pos="55000">
                      <a:srgbClr val="FAD231"/>
                    </a:gs>
                    <a:gs pos="94000">
                      <a:srgbClr val="D26013"/>
                    </a:gs>
                  </a:gsLst>
                  <a:lin ang="2700000" scaled="1"/>
                  <a:tileRect/>
                </a:gradFill>
              </a:rPr>
              <a:t>工作计划</a:t>
            </a:r>
            <a:endParaRPr lang="en-US" altLang="zh-CN" sz="2000" b="1" spc="300" dirty="0">
              <a:gradFill flip="none" rotWithShape="1">
                <a:gsLst>
                  <a:gs pos="11000">
                    <a:srgbClr val="D26013"/>
                  </a:gs>
                  <a:gs pos="55000">
                    <a:srgbClr val="FAD231"/>
                  </a:gs>
                  <a:gs pos="94000">
                    <a:srgbClr val="D26013"/>
                  </a:gs>
                </a:gsLst>
                <a:lin ang="2700000" scaled="1"/>
                <a:tileRect/>
              </a:gra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后续工作目标</a:t>
            </a:r>
          </a:p>
        </p:txBody>
      </p:sp>
      <p:sp>
        <p:nvSpPr>
          <p:cNvPr id="11" name="文本框 10"/>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FOLLOW-UP WORK GOALS</a:t>
            </a:r>
          </a:p>
        </p:txBody>
      </p:sp>
      <p:graphicFrame>
        <p:nvGraphicFramePr>
          <p:cNvPr id="8" name="图表 7"/>
          <p:cNvGraphicFramePr/>
          <p:nvPr/>
        </p:nvGraphicFramePr>
        <p:xfrm>
          <a:off x="1401685" y="2038671"/>
          <a:ext cx="6490508" cy="4327006"/>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32"/>
          <p:cNvSpPr/>
          <p:nvPr/>
        </p:nvSpPr>
        <p:spPr>
          <a:xfrm>
            <a:off x="8707580" y="2500986"/>
            <a:ext cx="644056" cy="644056"/>
          </a:xfrm>
          <a:prstGeom prst="ellipse">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35"/>
          <p:cNvSpPr txBox="1"/>
          <p:nvPr/>
        </p:nvSpPr>
        <p:spPr>
          <a:xfrm>
            <a:off x="8607053" y="3242709"/>
            <a:ext cx="1250663" cy="307777"/>
          </a:xfrm>
          <a:prstGeom prst="rect">
            <a:avLst/>
          </a:prstGeom>
          <a:noFill/>
        </p:spPr>
        <p:txBody>
          <a:bodyPr wrap="none" rtlCol="0">
            <a:spAutoFit/>
          </a:bodyPr>
          <a:lstStyle/>
          <a:p>
            <a:r>
              <a:rPr lang="en-US" sz="1400" b="1" dirty="0">
                <a:solidFill>
                  <a:schemeClr val="bg1"/>
                </a:solidFill>
                <a:latin typeface="Arial" panose="020B0604020202020204" pitchFamily="34" charset="0"/>
                <a:ea typeface="Nexa Bold" charset="0"/>
                <a:cs typeface="Arial" panose="020B0604020202020204" pitchFamily="34" charset="0"/>
              </a:rPr>
              <a:t>YOUR TITLE</a:t>
            </a:r>
          </a:p>
        </p:txBody>
      </p:sp>
      <p:sp>
        <p:nvSpPr>
          <p:cNvPr id="13" name="Oval 37"/>
          <p:cNvSpPr/>
          <p:nvPr/>
        </p:nvSpPr>
        <p:spPr>
          <a:xfrm>
            <a:off x="8707580" y="4525734"/>
            <a:ext cx="644056" cy="644056"/>
          </a:xfrm>
          <a:prstGeom prst="ellipse">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39"/>
          <p:cNvSpPr txBox="1"/>
          <p:nvPr/>
        </p:nvSpPr>
        <p:spPr>
          <a:xfrm>
            <a:off x="8607053" y="5267457"/>
            <a:ext cx="1250663" cy="307777"/>
          </a:xfrm>
          <a:prstGeom prst="rect">
            <a:avLst/>
          </a:prstGeom>
          <a:noFill/>
        </p:spPr>
        <p:txBody>
          <a:bodyPr wrap="none" rtlCol="0">
            <a:spAutoFit/>
          </a:bodyPr>
          <a:lstStyle/>
          <a:p>
            <a:r>
              <a:rPr lang="en-US" sz="1400" b="1" dirty="0">
                <a:solidFill>
                  <a:schemeClr val="bg1"/>
                </a:solidFill>
                <a:latin typeface="Arial" panose="020B0604020202020204" pitchFamily="34" charset="0"/>
                <a:ea typeface="Nexa Bold" charset="0"/>
                <a:cs typeface="Arial" panose="020B0604020202020204" pitchFamily="34" charset="0"/>
              </a:rPr>
              <a:t>YOUR TITLE</a:t>
            </a:r>
          </a:p>
        </p:txBody>
      </p:sp>
      <p:sp>
        <p:nvSpPr>
          <p:cNvPr id="15" name="Freeform 222"/>
          <p:cNvSpPr>
            <a:spLocks noChangeArrowheads="1"/>
          </p:cNvSpPr>
          <p:nvPr/>
        </p:nvSpPr>
        <p:spPr bwMode="auto">
          <a:xfrm>
            <a:off x="8895403" y="2707184"/>
            <a:ext cx="268410" cy="26293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rgbClr val="051B33"/>
          </a:solidFill>
          <a:ln>
            <a:noFill/>
          </a:ln>
          <a:effectLst/>
        </p:spPr>
        <p:txBody>
          <a:bodyPr wrap="none" anchor="ctr"/>
          <a:lstStyle/>
          <a:p>
            <a:endParaRPr lang="en-US">
              <a:solidFill>
                <a:schemeClr val="bg1"/>
              </a:solidFill>
            </a:endParaRPr>
          </a:p>
        </p:txBody>
      </p:sp>
      <p:sp>
        <p:nvSpPr>
          <p:cNvPr id="16" name="Freeform 160"/>
          <p:cNvSpPr>
            <a:spLocks noChangeArrowheads="1"/>
          </p:cNvSpPr>
          <p:nvPr/>
        </p:nvSpPr>
        <p:spPr bwMode="auto">
          <a:xfrm>
            <a:off x="8895403" y="4727517"/>
            <a:ext cx="257452" cy="21910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rgbClr val="051B33"/>
          </a:solidFill>
          <a:ln>
            <a:noFill/>
          </a:ln>
          <a:effectLst/>
        </p:spPr>
        <p:txBody>
          <a:bodyPr wrap="none" anchor="ctr"/>
          <a:lstStyle/>
          <a:p>
            <a:endParaRPr lang="en-US">
              <a:solidFill>
                <a:schemeClr val="bg1"/>
              </a:solidFill>
            </a:endParaRPr>
          </a:p>
        </p:txBody>
      </p:sp>
      <p:sp>
        <p:nvSpPr>
          <p:cNvPr id="17" name="文本框 16"/>
          <p:cNvSpPr txBox="1"/>
          <p:nvPr/>
        </p:nvSpPr>
        <p:spPr>
          <a:xfrm>
            <a:off x="8607053" y="3491720"/>
            <a:ext cx="2183262"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 name="文本框 17"/>
          <p:cNvSpPr txBox="1"/>
          <p:nvPr/>
        </p:nvSpPr>
        <p:spPr>
          <a:xfrm>
            <a:off x="8607053" y="5527823"/>
            <a:ext cx="2183262"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后续工作目标</a:t>
            </a:r>
          </a:p>
        </p:txBody>
      </p:sp>
      <p:sp>
        <p:nvSpPr>
          <p:cNvPr id="11" name="文本框 10"/>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FOLLOW-UP WORK GOALS</a:t>
            </a:r>
          </a:p>
        </p:txBody>
      </p:sp>
      <p:sp>
        <p:nvSpPr>
          <p:cNvPr id="8" name="Oval 32"/>
          <p:cNvSpPr>
            <a:spLocks noChangeAspect="1"/>
          </p:cNvSpPr>
          <p:nvPr/>
        </p:nvSpPr>
        <p:spPr>
          <a:xfrm>
            <a:off x="3094743" y="2873856"/>
            <a:ext cx="1808336" cy="1808336"/>
          </a:xfrm>
          <a:prstGeom prst="ellipse">
            <a:avLst/>
          </a:prstGeom>
          <a:gradFill>
            <a:gsLst>
              <a:gs pos="11000">
                <a:srgbClr val="D26013"/>
              </a:gs>
              <a:gs pos="55000">
                <a:srgbClr val="FAD231"/>
              </a:gs>
              <a:gs pos="94000">
                <a:srgbClr val="D26013"/>
              </a:gs>
            </a:gsLst>
            <a:lin ang="2700000" scaled="1"/>
          </a:gradFill>
          <a:ln>
            <a:solidFill>
              <a:srgbClr val="051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9" name="Oval 71"/>
          <p:cNvSpPr>
            <a:spLocks noChangeAspect="1"/>
          </p:cNvSpPr>
          <p:nvPr/>
        </p:nvSpPr>
        <p:spPr>
          <a:xfrm>
            <a:off x="4510794" y="2873856"/>
            <a:ext cx="1808336" cy="1808336"/>
          </a:xfrm>
          <a:prstGeom prst="ellipse">
            <a:avLst/>
          </a:prstGeom>
          <a:gradFill>
            <a:gsLst>
              <a:gs pos="11000">
                <a:srgbClr val="D26013"/>
              </a:gs>
              <a:gs pos="55000">
                <a:srgbClr val="FAD231"/>
              </a:gs>
              <a:gs pos="94000">
                <a:srgbClr val="D26013"/>
              </a:gs>
            </a:gsLst>
            <a:lin ang="2700000" scaled="1"/>
          </a:gradFill>
          <a:ln>
            <a:solidFill>
              <a:srgbClr val="051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2" name="Oval 79"/>
          <p:cNvSpPr>
            <a:spLocks noChangeAspect="1"/>
          </p:cNvSpPr>
          <p:nvPr/>
        </p:nvSpPr>
        <p:spPr>
          <a:xfrm>
            <a:off x="5926846" y="2873856"/>
            <a:ext cx="1808336" cy="1808336"/>
          </a:xfrm>
          <a:prstGeom prst="ellipse">
            <a:avLst/>
          </a:prstGeom>
          <a:gradFill>
            <a:gsLst>
              <a:gs pos="11000">
                <a:srgbClr val="D26013"/>
              </a:gs>
              <a:gs pos="55000">
                <a:srgbClr val="FAD231"/>
              </a:gs>
              <a:gs pos="94000">
                <a:srgbClr val="D26013"/>
              </a:gs>
            </a:gsLst>
            <a:lin ang="2700000" scaled="1"/>
          </a:gradFill>
          <a:ln>
            <a:solidFill>
              <a:srgbClr val="051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cxnSp>
        <p:nvCxnSpPr>
          <p:cNvPr id="13" name="Elbow Connector 40"/>
          <p:cNvCxnSpPr/>
          <p:nvPr/>
        </p:nvCxnSpPr>
        <p:spPr>
          <a:xfrm flipV="1">
            <a:off x="8209187" y="2153764"/>
            <a:ext cx="1017237" cy="700653"/>
          </a:xfrm>
          <a:prstGeom prst="bentConnector3">
            <a:avLst>
              <a:gd name="adj1" fmla="val -2255"/>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45"/>
          <p:cNvCxnSpPr>
            <a:stCxn id="9" idx="4"/>
          </p:cNvCxnSpPr>
          <p:nvPr/>
        </p:nvCxnSpPr>
        <p:spPr>
          <a:xfrm rot="5400000">
            <a:off x="3838862" y="3808910"/>
            <a:ext cx="702817" cy="2449384"/>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45"/>
          <p:cNvCxnSpPr/>
          <p:nvPr/>
        </p:nvCxnSpPr>
        <p:spPr>
          <a:xfrm rot="5400000" flipV="1">
            <a:off x="7650323" y="3824192"/>
            <a:ext cx="702817" cy="2449387"/>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53"/>
          <p:cNvCxnSpPr/>
          <p:nvPr/>
        </p:nvCxnSpPr>
        <p:spPr>
          <a:xfrm flipH="1" flipV="1">
            <a:off x="2965575" y="2174899"/>
            <a:ext cx="1017237" cy="700653"/>
          </a:xfrm>
          <a:prstGeom prst="bentConnector3">
            <a:avLst>
              <a:gd name="adj1" fmla="val -2255"/>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17" name="Freeform 66"/>
          <p:cNvSpPr>
            <a:spLocks noEditPoints="1"/>
          </p:cNvSpPr>
          <p:nvPr/>
        </p:nvSpPr>
        <p:spPr bwMode="auto">
          <a:xfrm>
            <a:off x="3631797" y="3502479"/>
            <a:ext cx="710499" cy="551094"/>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051B33"/>
          </a:solidFill>
          <a:ln w="9525">
            <a:noFill/>
            <a:round/>
          </a:ln>
        </p:spPr>
        <p:txBody>
          <a:bodyPr vert="horz" wrap="square" lIns="121920" tIns="60960" rIns="121920" bIns="60960" numCol="1" anchor="t" anchorCtr="0" compatLnSpc="1"/>
          <a:lstStyle/>
          <a:p>
            <a:endParaRPr lang="en-US" sz="2400">
              <a:solidFill>
                <a:schemeClr val="bg1"/>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8" name="Freeform 52"/>
          <p:cNvSpPr>
            <a:spLocks noEditPoints="1"/>
          </p:cNvSpPr>
          <p:nvPr/>
        </p:nvSpPr>
        <p:spPr bwMode="auto">
          <a:xfrm>
            <a:off x="5130471" y="3471951"/>
            <a:ext cx="568983" cy="61214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51B33"/>
          </a:solidFill>
          <a:ln w="9525">
            <a:noFill/>
            <a:round/>
          </a:ln>
        </p:spPr>
        <p:txBody>
          <a:bodyPr vert="horz" wrap="square" lIns="121920" tIns="60960" rIns="121920" bIns="60960" numCol="1" anchor="t" anchorCtr="0" compatLnSpc="1"/>
          <a:lstStyle/>
          <a:p>
            <a:endParaRPr lang="en-US" sz="2400">
              <a:solidFill>
                <a:schemeClr val="bg1"/>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9" name="Freeform 131"/>
          <p:cNvSpPr/>
          <p:nvPr/>
        </p:nvSpPr>
        <p:spPr bwMode="auto">
          <a:xfrm>
            <a:off x="6567766" y="3510788"/>
            <a:ext cx="526496" cy="534472"/>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051B33"/>
          </a:solidFill>
          <a:ln w="9525">
            <a:noFill/>
            <a:round/>
          </a:ln>
        </p:spPr>
        <p:txBody>
          <a:bodyPr vert="horz" wrap="square" lIns="121920" tIns="60960" rIns="121920" bIns="60960" numCol="1" anchor="t" anchorCtr="0" compatLnSpc="1"/>
          <a:lstStyle/>
          <a:p>
            <a:endParaRPr lang="en-US" sz="2400">
              <a:solidFill>
                <a:schemeClr val="bg1"/>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0" name="文本框 19"/>
          <p:cNvSpPr txBox="1"/>
          <p:nvPr/>
        </p:nvSpPr>
        <p:spPr>
          <a:xfrm>
            <a:off x="9207392" y="2174899"/>
            <a:ext cx="2027545" cy="99456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a:p>
            <a:pP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endParaRPr>
          </a:p>
        </p:txBody>
      </p:sp>
      <p:sp>
        <p:nvSpPr>
          <p:cNvPr id="21" name="文本框 20"/>
          <p:cNvSpPr txBox="1"/>
          <p:nvPr/>
        </p:nvSpPr>
        <p:spPr>
          <a:xfrm>
            <a:off x="9207392" y="1879842"/>
            <a:ext cx="1457466"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22" name="文本框 21"/>
          <p:cNvSpPr txBox="1"/>
          <p:nvPr/>
        </p:nvSpPr>
        <p:spPr>
          <a:xfrm>
            <a:off x="9207392" y="5148988"/>
            <a:ext cx="2027545" cy="99456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a:p>
            <a:pP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endParaRPr>
          </a:p>
        </p:txBody>
      </p:sp>
      <p:sp>
        <p:nvSpPr>
          <p:cNvPr id="23" name="文本框 22"/>
          <p:cNvSpPr txBox="1"/>
          <p:nvPr/>
        </p:nvSpPr>
        <p:spPr>
          <a:xfrm>
            <a:off x="9207392" y="4853931"/>
            <a:ext cx="1457466"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24" name="文本框 23"/>
          <p:cNvSpPr txBox="1"/>
          <p:nvPr/>
        </p:nvSpPr>
        <p:spPr>
          <a:xfrm>
            <a:off x="798412" y="5148988"/>
            <a:ext cx="2027545" cy="994568"/>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a:p>
            <a:pPr algn="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endParaRPr>
          </a:p>
        </p:txBody>
      </p:sp>
      <p:sp>
        <p:nvSpPr>
          <p:cNvPr id="27" name="文本框 26"/>
          <p:cNvSpPr txBox="1"/>
          <p:nvPr/>
        </p:nvSpPr>
        <p:spPr>
          <a:xfrm>
            <a:off x="1368491" y="4853931"/>
            <a:ext cx="1457466" cy="338554"/>
          </a:xfrm>
          <a:prstGeom prst="rect">
            <a:avLst/>
          </a:prstGeom>
          <a:noFill/>
        </p:spPr>
        <p:txBody>
          <a:bodyPr wrap="squar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28" name="文本框 27"/>
          <p:cNvSpPr txBox="1"/>
          <p:nvPr/>
        </p:nvSpPr>
        <p:spPr>
          <a:xfrm>
            <a:off x="942880" y="2181638"/>
            <a:ext cx="2027545" cy="994568"/>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rPr>
              <a:t>点击文本框即可进行编辑输入相关内容点击文本框即可进行编辑输入相关内容</a:t>
            </a:r>
          </a:p>
          <a:p>
            <a:pPr algn="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endParaRPr>
          </a:p>
        </p:txBody>
      </p:sp>
      <p:sp>
        <p:nvSpPr>
          <p:cNvPr id="30" name="文本框 29"/>
          <p:cNvSpPr txBox="1"/>
          <p:nvPr/>
        </p:nvSpPr>
        <p:spPr>
          <a:xfrm>
            <a:off x="1512959" y="1886581"/>
            <a:ext cx="1457466" cy="338554"/>
          </a:xfrm>
          <a:prstGeom prst="rect">
            <a:avLst/>
          </a:prstGeom>
          <a:noFill/>
        </p:spPr>
        <p:txBody>
          <a:bodyPr wrap="squar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cs typeface="萝莉体 第二版" panose="02000500000000000000" pitchFamily="2" charset="-122"/>
              </a:rPr>
              <a:t>编辑标题</a:t>
            </a:r>
          </a:p>
        </p:txBody>
      </p:sp>
      <p:sp>
        <p:nvSpPr>
          <p:cNvPr id="31" name="Oval 87"/>
          <p:cNvSpPr>
            <a:spLocks noChangeAspect="1"/>
          </p:cNvSpPr>
          <p:nvPr/>
        </p:nvSpPr>
        <p:spPr>
          <a:xfrm>
            <a:off x="7342897" y="2873856"/>
            <a:ext cx="1808336" cy="1808336"/>
          </a:xfrm>
          <a:prstGeom prst="ellipse">
            <a:avLst/>
          </a:prstGeom>
          <a:gradFill>
            <a:gsLst>
              <a:gs pos="11000">
                <a:srgbClr val="D26013"/>
              </a:gs>
              <a:gs pos="55000">
                <a:srgbClr val="FAD231"/>
              </a:gs>
              <a:gs pos="94000">
                <a:srgbClr val="D26013"/>
              </a:gs>
            </a:gsLst>
            <a:lin ang="2700000" scaled="1"/>
          </a:gradFill>
          <a:ln>
            <a:solidFill>
              <a:srgbClr val="051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32" name="Freeform 57"/>
          <p:cNvSpPr>
            <a:spLocks noEditPoints="1"/>
          </p:cNvSpPr>
          <p:nvPr/>
        </p:nvSpPr>
        <p:spPr bwMode="auto">
          <a:xfrm>
            <a:off x="7961770" y="3496719"/>
            <a:ext cx="570590" cy="562610"/>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rgbClr val="051B33"/>
          </a:solidFill>
          <a:ln w="9525">
            <a:noFill/>
            <a:round/>
          </a:ln>
        </p:spPr>
        <p:txBody>
          <a:bodyPr vert="horz" wrap="square" lIns="121920" tIns="60960" rIns="121920" bIns="60960" numCol="1" anchor="t" anchorCtr="0" compatLnSpc="1"/>
          <a:lstStyle/>
          <a:p>
            <a:endParaRPr lang="en-US" sz="2400">
              <a:solidFill>
                <a:schemeClr val="bg1"/>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2794000" y="418586"/>
            <a:ext cx="6604000" cy="3840192"/>
            <a:chOff x="2627852" y="647186"/>
            <a:chExt cx="6604000" cy="3840192"/>
          </a:xfrm>
        </p:grpSpPr>
        <p:sp>
          <p:nvSpPr>
            <p:cNvPr id="26" name="文本框 25"/>
            <p:cNvSpPr txBox="1"/>
            <p:nvPr/>
          </p:nvSpPr>
          <p:spPr>
            <a:xfrm>
              <a:off x="3549509" y="647186"/>
              <a:ext cx="4760686" cy="2646878"/>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rPr>
                <a:t>04</a:t>
              </a:r>
              <a:endParaRPr lang="zh-CN" altLang="en-US"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7" name="矩形 26"/>
            <p:cNvSpPr/>
            <p:nvPr/>
          </p:nvSpPr>
          <p:spPr>
            <a:xfrm>
              <a:off x="4606413" y="2592681"/>
              <a:ext cx="2646878" cy="836319"/>
            </a:xfrm>
            <a:prstGeom prst="rect">
              <a:avLst/>
            </a:prstGeom>
          </p:spPr>
          <p:txBody>
            <a:bodyPr wrap="none">
              <a:spAutoFit/>
            </a:bodyPr>
            <a:lstStyle/>
            <a:p>
              <a:pPr algn="ctr">
                <a:lnSpc>
                  <a:spcPct val="175000"/>
                </a:lnSpc>
              </a:pPr>
              <a:r>
                <a:rPr lang="zh-CN" altLang="en-US" sz="3200"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工作进度计划</a:t>
              </a:r>
            </a:p>
          </p:txBody>
        </p:sp>
        <p:sp>
          <p:nvSpPr>
            <p:cNvPr id="28" name="文本框 27"/>
            <p:cNvSpPr txBox="1"/>
            <p:nvPr/>
          </p:nvSpPr>
          <p:spPr>
            <a:xfrm>
              <a:off x="2627852" y="3373575"/>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WORK SCHEDULE</a:t>
              </a:r>
            </a:p>
          </p:txBody>
        </p:sp>
        <p:sp>
          <p:nvSpPr>
            <p:cNvPr id="29" name="Rectangle 11"/>
            <p:cNvSpPr/>
            <p:nvPr/>
          </p:nvSpPr>
          <p:spPr>
            <a:xfrm>
              <a:off x="4024852" y="3725182"/>
              <a:ext cx="3810000" cy="762196"/>
            </a:xfrm>
            <a:prstGeom prst="rect">
              <a:avLst/>
            </a:prstGeom>
          </p:spPr>
          <p:txBody>
            <a:bodyPr wrap="square">
              <a:spAutoFit/>
            </a:bodyPr>
            <a:lstStyle/>
            <a:p>
              <a:pPr algn="ctr">
                <a:lnSpc>
                  <a:spcPct val="125000"/>
                </a:lnSpc>
              </a:pPr>
              <a:r>
                <a:rPr lang="en-US" altLang="zh-CN" sz="120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工作进度计划</a:t>
            </a:r>
          </a:p>
        </p:txBody>
      </p:sp>
      <p:sp>
        <p:nvSpPr>
          <p:cNvPr id="9" name="文本框 8"/>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WORK SCHEDULE</a:t>
            </a:r>
          </a:p>
        </p:txBody>
      </p:sp>
      <p:sp>
        <p:nvSpPr>
          <p:cNvPr id="10" name="Rectangle 6"/>
          <p:cNvSpPr/>
          <p:nvPr/>
        </p:nvSpPr>
        <p:spPr>
          <a:xfrm>
            <a:off x="2102526" y="2496100"/>
            <a:ext cx="3649449" cy="1615930"/>
          </a:xfrm>
          <a:prstGeom prst="rect">
            <a:avLst/>
          </a:prstGeom>
          <a:gradFill>
            <a:gsLst>
              <a:gs pos="11000">
                <a:srgbClr val="D26013"/>
              </a:gs>
              <a:gs pos="55000">
                <a:srgbClr val="FAD231"/>
              </a:gs>
              <a:gs pos="94000">
                <a:srgbClr val="D26013"/>
              </a:gs>
            </a:gsLst>
            <a:lin ang="2700000" scaled="1"/>
          </a:gradFill>
          <a:ln w="25400">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11" name="Rectangle 16"/>
          <p:cNvSpPr/>
          <p:nvPr/>
        </p:nvSpPr>
        <p:spPr>
          <a:xfrm>
            <a:off x="2342880" y="2613175"/>
            <a:ext cx="2981001" cy="624404"/>
          </a:xfrm>
          <a:prstGeom prst="rect">
            <a:avLst/>
          </a:prstGeom>
          <a:solidFill>
            <a:srgbClr val="05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12" name="Group 22"/>
          <p:cNvGrpSpPr/>
          <p:nvPr/>
        </p:nvGrpSpPr>
        <p:grpSpPr>
          <a:xfrm>
            <a:off x="2511357" y="2756560"/>
            <a:ext cx="212941" cy="393285"/>
            <a:chOff x="6015343" y="3569108"/>
            <a:chExt cx="1187905" cy="1691916"/>
          </a:xfrm>
          <a:solidFill>
            <a:srgbClr val="111A39"/>
          </a:solidFill>
        </p:grpSpPr>
        <p:sp>
          <p:nvSpPr>
            <p:cNvPr id="13" name="Rounded Rectangle 23"/>
            <p:cNvSpPr/>
            <p:nvPr/>
          </p:nvSpPr>
          <p:spPr>
            <a:xfrm>
              <a:off x="6015343" y="3569108"/>
              <a:ext cx="1187905" cy="169191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14" name="Rounded Rectangle 24"/>
            <p:cNvSpPr/>
            <p:nvPr/>
          </p:nvSpPr>
          <p:spPr>
            <a:xfrm>
              <a:off x="6208221" y="3889714"/>
              <a:ext cx="795506" cy="109332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15" name="Rectangle 25"/>
            <p:cNvSpPr/>
            <p:nvPr/>
          </p:nvSpPr>
          <p:spPr>
            <a:xfrm>
              <a:off x="6392504" y="3685557"/>
              <a:ext cx="403639" cy="4571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16" name="Oval 26"/>
            <p:cNvSpPr/>
            <p:nvPr/>
          </p:nvSpPr>
          <p:spPr>
            <a:xfrm flipH="1">
              <a:off x="6505385" y="5042165"/>
              <a:ext cx="184946" cy="2058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sp>
        <p:nvSpPr>
          <p:cNvPr id="17" name="TextBox 38"/>
          <p:cNvSpPr txBox="1"/>
          <p:nvPr/>
        </p:nvSpPr>
        <p:spPr>
          <a:xfrm>
            <a:off x="3014074" y="2721579"/>
            <a:ext cx="1638613" cy="407597"/>
          </a:xfrm>
          <a:prstGeom prst="rect">
            <a:avLst/>
          </a:prstGeom>
          <a:noFill/>
        </p:spPr>
        <p:txBody>
          <a:bodyPr wrap="square" rtlCol="0">
            <a:spAutoFit/>
          </a:bodyPr>
          <a:lstStyle/>
          <a:p>
            <a:r>
              <a:rPr lang="en-US" sz="1400" dirty="0">
                <a:solidFill>
                  <a:schemeClr val="bg1"/>
                </a:solidFill>
                <a:latin typeface="+mj-lt"/>
                <a:cs typeface="Arial" panose="020B0604020202020204" pitchFamily="34" charset="0"/>
              </a:rPr>
              <a:t>Feature Two</a:t>
            </a:r>
          </a:p>
        </p:txBody>
      </p:sp>
      <p:sp>
        <p:nvSpPr>
          <p:cNvPr id="18" name="Rectangle 5"/>
          <p:cNvSpPr/>
          <p:nvPr/>
        </p:nvSpPr>
        <p:spPr>
          <a:xfrm>
            <a:off x="6475873" y="1795004"/>
            <a:ext cx="3649449" cy="1615600"/>
          </a:xfrm>
          <a:prstGeom prst="rect">
            <a:avLst/>
          </a:prstGeom>
          <a:gradFill>
            <a:gsLst>
              <a:gs pos="11000">
                <a:srgbClr val="D26013"/>
              </a:gs>
              <a:gs pos="55000">
                <a:srgbClr val="FAD231"/>
              </a:gs>
              <a:gs pos="94000">
                <a:srgbClr val="D26013"/>
              </a:gs>
            </a:gsLst>
            <a:lin ang="2700000" scaled="1"/>
          </a:gradFill>
          <a:ln w="254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19" name="Rectangle 9"/>
          <p:cNvSpPr/>
          <p:nvPr/>
        </p:nvSpPr>
        <p:spPr>
          <a:xfrm>
            <a:off x="6650004" y="1949255"/>
            <a:ext cx="3257726" cy="624403"/>
          </a:xfrm>
          <a:prstGeom prst="rect">
            <a:avLst/>
          </a:prstGeom>
          <a:solidFill>
            <a:srgbClr val="051B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20" name="Group 17"/>
          <p:cNvGrpSpPr/>
          <p:nvPr/>
        </p:nvGrpSpPr>
        <p:grpSpPr>
          <a:xfrm flipH="1">
            <a:off x="6724749" y="2075670"/>
            <a:ext cx="501017" cy="345967"/>
            <a:chOff x="6581417" y="4508968"/>
            <a:chExt cx="1165640" cy="804905"/>
          </a:xfrm>
          <a:solidFill>
            <a:srgbClr val="111A39"/>
          </a:solidFill>
        </p:grpSpPr>
        <p:sp>
          <p:nvSpPr>
            <p:cNvPr id="21" name="Rounded Rectangle 18"/>
            <p:cNvSpPr/>
            <p:nvPr/>
          </p:nvSpPr>
          <p:spPr>
            <a:xfrm>
              <a:off x="6737230" y="4508968"/>
              <a:ext cx="854015" cy="658255"/>
            </a:xfrm>
            <a:prstGeom prst="round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22" name="Rectangle 19"/>
            <p:cNvSpPr/>
            <p:nvPr/>
          </p:nvSpPr>
          <p:spPr>
            <a:xfrm>
              <a:off x="6836434" y="4590294"/>
              <a:ext cx="655607" cy="495603"/>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23" name="Freeform 20"/>
            <p:cNvSpPr/>
            <p:nvPr/>
          </p:nvSpPr>
          <p:spPr>
            <a:xfrm>
              <a:off x="6581417" y="5217733"/>
              <a:ext cx="1165640" cy="96140"/>
            </a:xfrm>
            <a:custGeom>
              <a:avLst/>
              <a:gdLst>
                <a:gd name="connsiteX0" fmla="*/ 0 w 2193259"/>
                <a:gd name="connsiteY0" fmla="*/ 0 h 138023"/>
                <a:gd name="connsiteX1" fmla="*/ 2193259 w 2193259"/>
                <a:gd name="connsiteY1" fmla="*/ 0 h 138023"/>
                <a:gd name="connsiteX2" fmla="*/ 2193259 w 2193259"/>
                <a:gd name="connsiteY2" fmla="*/ 67572 h 138023"/>
                <a:gd name="connsiteX3" fmla="*/ 2122808 w 2193259"/>
                <a:gd name="connsiteY3" fmla="*/ 138023 h 138023"/>
                <a:gd name="connsiteX4" fmla="*/ 70451 w 2193259"/>
                <a:gd name="connsiteY4" fmla="*/ 138023 h 138023"/>
                <a:gd name="connsiteX5" fmla="*/ 0 w 2193259"/>
                <a:gd name="connsiteY5" fmla="*/ 67572 h 138023"/>
                <a:gd name="connsiteX6" fmla="*/ 0 w 2193259"/>
                <a:gd name="connsiteY6" fmla="*/ 0 h 13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3259" h="138023">
                  <a:moveTo>
                    <a:pt x="0" y="0"/>
                  </a:moveTo>
                  <a:lnTo>
                    <a:pt x="2193259" y="0"/>
                  </a:lnTo>
                  <a:lnTo>
                    <a:pt x="2193259" y="67572"/>
                  </a:lnTo>
                  <a:cubicBezTo>
                    <a:pt x="2193259" y="106481"/>
                    <a:pt x="2161717" y="138023"/>
                    <a:pt x="2122808" y="138023"/>
                  </a:cubicBezTo>
                  <a:lnTo>
                    <a:pt x="70451" y="138023"/>
                  </a:lnTo>
                  <a:cubicBezTo>
                    <a:pt x="31542" y="138023"/>
                    <a:pt x="0" y="106481"/>
                    <a:pt x="0" y="67572"/>
                  </a:cubicBezTo>
                  <a:lnTo>
                    <a:pt x="0" y="0"/>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24" name="Rectangle 21"/>
            <p:cNvSpPr/>
            <p:nvPr/>
          </p:nvSpPr>
          <p:spPr>
            <a:xfrm>
              <a:off x="7008962" y="5242943"/>
              <a:ext cx="310549" cy="45719"/>
            </a:xfrm>
            <a:prstGeom prst="rect">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sp>
        <p:nvSpPr>
          <p:cNvPr id="27" name="TextBox 40"/>
          <p:cNvSpPr txBox="1"/>
          <p:nvPr/>
        </p:nvSpPr>
        <p:spPr>
          <a:xfrm>
            <a:off x="7474184" y="2057658"/>
            <a:ext cx="1609364" cy="407597"/>
          </a:xfrm>
          <a:prstGeom prst="rect">
            <a:avLst/>
          </a:prstGeom>
          <a:noFill/>
          <a:ln w="25400">
            <a:noFill/>
          </a:ln>
        </p:spPr>
        <p:txBody>
          <a:bodyPr wrap="square" rtlCol="0">
            <a:spAutoFit/>
          </a:bodyPr>
          <a:lstStyle/>
          <a:p>
            <a:r>
              <a:rPr lang="en-US" sz="1400" dirty="0">
                <a:solidFill>
                  <a:schemeClr val="bg1"/>
                </a:solidFill>
                <a:latin typeface="+mj-lt"/>
                <a:cs typeface="Arial" panose="020B0604020202020204" pitchFamily="34" charset="0"/>
              </a:rPr>
              <a:t>Feature One</a:t>
            </a:r>
          </a:p>
        </p:txBody>
      </p:sp>
      <p:sp>
        <p:nvSpPr>
          <p:cNvPr id="28" name="Rectangle 7"/>
          <p:cNvSpPr/>
          <p:nvPr/>
        </p:nvSpPr>
        <p:spPr>
          <a:xfrm>
            <a:off x="6489331" y="3948119"/>
            <a:ext cx="3649449" cy="1604085"/>
          </a:xfrm>
          <a:prstGeom prst="rect">
            <a:avLst/>
          </a:prstGeom>
          <a:gradFill>
            <a:gsLst>
              <a:gs pos="11000">
                <a:srgbClr val="D26013"/>
              </a:gs>
              <a:gs pos="55000">
                <a:srgbClr val="FAD231"/>
              </a:gs>
              <a:gs pos="94000">
                <a:srgbClr val="D26013"/>
              </a:gs>
            </a:gsLst>
            <a:lin ang="2700000" scaled="1"/>
          </a:gradFill>
          <a:ln w="254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30" name="Rectangle 14"/>
          <p:cNvSpPr/>
          <p:nvPr/>
        </p:nvSpPr>
        <p:spPr>
          <a:xfrm>
            <a:off x="6663461" y="4039178"/>
            <a:ext cx="3257726" cy="624404"/>
          </a:xfrm>
          <a:prstGeom prst="rect">
            <a:avLst/>
          </a:prstGeom>
          <a:solidFill>
            <a:srgbClr val="05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31" name="Group 27"/>
          <p:cNvGrpSpPr/>
          <p:nvPr/>
        </p:nvGrpSpPr>
        <p:grpSpPr>
          <a:xfrm>
            <a:off x="6812392" y="4146268"/>
            <a:ext cx="363798" cy="363151"/>
            <a:chOff x="6681153" y="3369542"/>
            <a:chExt cx="464442" cy="463618"/>
          </a:xfrm>
          <a:noFill/>
        </p:grpSpPr>
        <p:grpSp>
          <p:nvGrpSpPr>
            <p:cNvPr id="32" name="Group 28"/>
            <p:cNvGrpSpPr/>
            <p:nvPr/>
          </p:nvGrpSpPr>
          <p:grpSpPr>
            <a:xfrm>
              <a:off x="6681153" y="3369542"/>
              <a:ext cx="462533" cy="463618"/>
              <a:chOff x="6693468" y="3360043"/>
              <a:chExt cx="661852" cy="741827"/>
            </a:xfrm>
            <a:grpFill/>
          </p:grpSpPr>
          <p:sp>
            <p:nvSpPr>
              <p:cNvPr id="34" name="Oval 30"/>
              <p:cNvSpPr/>
              <p:nvPr/>
            </p:nvSpPr>
            <p:spPr>
              <a:xfrm>
                <a:off x="7078139" y="3360043"/>
                <a:ext cx="117654" cy="250165"/>
              </a:xfrm>
              <a:prstGeom prst="ellipse">
                <a:avLst/>
              </a:prstGeom>
              <a:gr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35" name="Flowchart: Process 31"/>
              <p:cNvSpPr/>
              <p:nvPr/>
            </p:nvSpPr>
            <p:spPr>
              <a:xfrm>
                <a:off x="6693468" y="3545037"/>
                <a:ext cx="661852" cy="556833"/>
              </a:xfrm>
              <a:prstGeom prst="flowChartProcess">
                <a:avLst/>
              </a:prstGeom>
              <a:gr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36" name="Oval 32"/>
              <p:cNvSpPr/>
              <p:nvPr/>
            </p:nvSpPr>
            <p:spPr>
              <a:xfrm>
                <a:off x="6827967" y="3362094"/>
                <a:ext cx="117654" cy="250165"/>
              </a:xfrm>
              <a:prstGeom prst="ellipse">
                <a:avLst/>
              </a:prstGeom>
              <a:gr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sp>
          <p:nvSpPr>
            <p:cNvPr id="33" name="Rectangle 29"/>
            <p:cNvSpPr/>
            <p:nvPr/>
          </p:nvSpPr>
          <p:spPr>
            <a:xfrm>
              <a:off x="6682735" y="3491331"/>
              <a:ext cx="462860" cy="61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sp>
        <p:nvSpPr>
          <p:cNvPr id="37" name="TextBox 42"/>
          <p:cNvSpPr txBox="1"/>
          <p:nvPr/>
        </p:nvSpPr>
        <p:spPr>
          <a:xfrm>
            <a:off x="7416056" y="4147582"/>
            <a:ext cx="1752536" cy="407597"/>
          </a:xfrm>
          <a:prstGeom prst="rect">
            <a:avLst/>
          </a:prstGeom>
          <a:noFill/>
        </p:spPr>
        <p:txBody>
          <a:bodyPr wrap="square" rtlCol="0">
            <a:spAutoFit/>
          </a:bodyPr>
          <a:lstStyle/>
          <a:p>
            <a:r>
              <a:rPr lang="en-US" sz="1400" dirty="0">
                <a:solidFill>
                  <a:schemeClr val="bg1"/>
                </a:solidFill>
                <a:latin typeface="+mj-lt"/>
                <a:cs typeface="Arial" panose="020B0604020202020204" pitchFamily="34" charset="0"/>
              </a:rPr>
              <a:t>Feature Three</a:t>
            </a:r>
          </a:p>
        </p:txBody>
      </p:sp>
      <p:sp>
        <p:nvSpPr>
          <p:cNvPr id="38" name="Rectangle 8"/>
          <p:cNvSpPr/>
          <p:nvPr/>
        </p:nvSpPr>
        <p:spPr>
          <a:xfrm>
            <a:off x="2102526" y="4642217"/>
            <a:ext cx="3649449" cy="1623005"/>
          </a:xfrm>
          <a:prstGeom prst="rect">
            <a:avLst/>
          </a:prstGeom>
          <a:gradFill>
            <a:gsLst>
              <a:gs pos="11000">
                <a:srgbClr val="D26013"/>
              </a:gs>
              <a:gs pos="55000">
                <a:srgbClr val="FAD231"/>
              </a:gs>
              <a:gs pos="94000">
                <a:srgbClr val="D26013"/>
              </a:gs>
            </a:gsLst>
            <a:lin ang="2700000" scaled="1"/>
          </a:gradFill>
          <a:ln w="25400">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39" name="Rectangle 15"/>
          <p:cNvSpPr/>
          <p:nvPr/>
        </p:nvSpPr>
        <p:spPr>
          <a:xfrm>
            <a:off x="2285488" y="4789505"/>
            <a:ext cx="3047226" cy="624403"/>
          </a:xfrm>
          <a:prstGeom prst="rect">
            <a:avLst/>
          </a:prstGeom>
          <a:solidFill>
            <a:srgbClr val="05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40" name="Group 33"/>
          <p:cNvGrpSpPr/>
          <p:nvPr/>
        </p:nvGrpSpPr>
        <p:grpSpPr>
          <a:xfrm>
            <a:off x="2451026" y="4915857"/>
            <a:ext cx="332560" cy="352928"/>
            <a:chOff x="5174770" y="2742828"/>
            <a:chExt cx="732971" cy="1542433"/>
          </a:xfrm>
          <a:solidFill>
            <a:srgbClr val="111A39"/>
          </a:solidFill>
        </p:grpSpPr>
        <p:sp>
          <p:nvSpPr>
            <p:cNvPr id="41" name="Half Frame 1"/>
            <p:cNvSpPr/>
            <p:nvPr/>
          </p:nvSpPr>
          <p:spPr>
            <a:xfrm rot="10800000" flipH="1">
              <a:off x="5174770" y="2742828"/>
              <a:ext cx="675891" cy="1542433"/>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solidFill>
              </a:endParaRPr>
            </a:p>
          </p:txBody>
        </p:sp>
        <p:sp>
          <p:nvSpPr>
            <p:cNvPr id="42" name="Flowchart: Process 35"/>
            <p:cNvSpPr/>
            <p:nvPr/>
          </p:nvSpPr>
          <p:spPr>
            <a:xfrm>
              <a:off x="5346164" y="3413889"/>
              <a:ext cx="89646" cy="871372"/>
            </a:xfrm>
            <a:prstGeom prst="flowChartProcess">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43" name="Flowchart: Process 36"/>
            <p:cNvSpPr/>
            <p:nvPr/>
          </p:nvSpPr>
          <p:spPr>
            <a:xfrm>
              <a:off x="5805183" y="2754631"/>
              <a:ext cx="102558" cy="1499940"/>
            </a:xfrm>
            <a:prstGeom prst="flowChartProcess">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44" name="Flowchart: Process 37"/>
            <p:cNvSpPr/>
            <p:nvPr/>
          </p:nvSpPr>
          <p:spPr>
            <a:xfrm>
              <a:off x="5582880" y="3059735"/>
              <a:ext cx="89649" cy="1174479"/>
            </a:xfrm>
            <a:prstGeom prst="flowChartProcess">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sp>
        <p:nvSpPr>
          <p:cNvPr id="45" name="TextBox 44"/>
          <p:cNvSpPr txBox="1"/>
          <p:nvPr/>
        </p:nvSpPr>
        <p:spPr>
          <a:xfrm>
            <a:off x="3034698" y="4897908"/>
            <a:ext cx="1548807" cy="407597"/>
          </a:xfrm>
          <a:prstGeom prst="rect">
            <a:avLst/>
          </a:prstGeom>
          <a:noFill/>
        </p:spPr>
        <p:txBody>
          <a:bodyPr wrap="square" rtlCol="0">
            <a:spAutoFit/>
          </a:bodyPr>
          <a:lstStyle/>
          <a:p>
            <a:r>
              <a:rPr lang="en-US" sz="1400" dirty="0">
                <a:solidFill>
                  <a:schemeClr val="bg1"/>
                </a:solidFill>
                <a:latin typeface="+mj-lt"/>
                <a:cs typeface="Arial" panose="020B0604020202020204" pitchFamily="34" charset="0"/>
              </a:rPr>
              <a:t>Feature four</a:t>
            </a:r>
          </a:p>
        </p:txBody>
      </p:sp>
      <p:sp>
        <p:nvSpPr>
          <p:cNvPr id="46" name="Rectangle 11"/>
          <p:cNvSpPr/>
          <p:nvPr/>
        </p:nvSpPr>
        <p:spPr>
          <a:xfrm>
            <a:off x="2273527" y="3535522"/>
            <a:ext cx="3478448"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7" name="Rectangle 11"/>
          <p:cNvSpPr/>
          <p:nvPr/>
        </p:nvSpPr>
        <p:spPr>
          <a:xfrm>
            <a:off x="2273527" y="3246134"/>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48" name="Rectangle 11"/>
          <p:cNvSpPr/>
          <p:nvPr/>
        </p:nvSpPr>
        <p:spPr>
          <a:xfrm>
            <a:off x="6650004" y="2839291"/>
            <a:ext cx="3478448"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9" name="Rectangle 11"/>
          <p:cNvSpPr/>
          <p:nvPr/>
        </p:nvSpPr>
        <p:spPr>
          <a:xfrm>
            <a:off x="6650004" y="2549903"/>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0" name="Rectangle 11"/>
          <p:cNvSpPr/>
          <p:nvPr/>
        </p:nvSpPr>
        <p:spPr>
          <a:xfrm>
            <a:off x="2273527" y="5693685"/>
            <a:ext cx="3478448"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1" name="Rectangle 11"/>
          <p:cNvSpPr/>
          <p:nvPr/>
        </p:nvSpPr>
        <p:spPr>
          <a:xfrm>
            <a:off x="2273527" y="5404297"/>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2" name="Rectangle 11"/>
          <p:cNvSpPr/>
          <p:nvPr/>
        </p:nvSpPr>
        <p:spPr>
          <a:xfrm>
            <a:off x="6650004" y="4970629"/>
            <a:ext cx="3478448"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3" name="Rectangle 11"/>
          <p:cNvSpPr/>
          <p:nvPr/>
        </p:nvSpPr>
        <p:spPr>
          <a:xfrm>
            <a:off x="6650004" y="4681241"/>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工作进度计划</a:t>
            </a:r>
          </a:p>
        </p:txBody>
      </p:sp>
      <p:sp>
        <p:nvSpPr>
          <p:cNvPr id="9" name="文本框 8"/>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WORK SCHEDULE</a:t>
            </a:r>
          </a:p>
        </p:txBody>
      </p:sp>
      <p:grpSp>
        <p:nvGrpSpPr>
          <p:cNvPr id="10" name="Group 1"/>
          <p:cNvGrpSpPr/>
          <p:nvPr/>
        </p:nvGrpSpPr>
        <p:grpSpPr>
          <a:xfrm>
            <a:off x="6917923" y="2030704"/>
            <a:ext cx="3830311" cy="3831094"/>
            <a:chOff x="7699517" y="2306709"/>
            <a:chExt cx="9031213" cy="9033062"/>
          </a:xfrm>
        </p:grpSpPr>
        <p:sp>
          <p:nvSpPr>
            <p:cNvPr id="11" name="Freeform 3"/>
            <p:cNvSpPr>
              <a:spLocks noChangeArrowheads="1"/>
            </p:cNvSpPr>
            <p:nvPr/>
          </p:nvSpPr>
          <p:spPr bwMode="auto">
            <a:xfrm rot="19397468">
              <a:off x="8828916" y="2306709"/>
              <a:ext cx="4612900" cy="468072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adFill>
              <a:gsLst>
                <a:gs pos="0">
                  <a:srgbClr val="FAD231"/>
                </a:gs>
                <a:gs pos="100000">
                  <a:srgbClr val="D26013"/>
                </a:gs>
              </a:gsLst>
              <a:lin ang="5400000" scaled="1"/>
            </a:gradFill>
            <a:ln>
              <a:noFill/>
            </a:ln>
            <a:effectLst/>
          </p:spPr>
          <p:txBody>
            <a:bodyPr wrap="none" lIns="243797" tIns="121899" rIns="243797" bIns="121899" anchor="ctr"/>
            <a:lstStyle/>
            <a:p>
              <a:endParaRPr lang="en-US" dirty="0">
                <a:latin typeface="Calibri Light" panose="020F0302020204030204"/>
              </a:endParaRPr>
            </a:p>
          </p:txBody>
        </p:sp>
        <p:sp>
          <p:nvSpPr>
            <p:cNvPr id="12" name="Freeform 3"/>
            <p:cNvSpPr>
              <a:spLocks noChangeArrowheads="1"/>
            </p:cNvSpPr>
            <p:nvPr/>
          </p:nvSpPr>
          <p:spPr bwMode="auto">
            <a:xfrm rot="3202081">
              <a:off x="12083926" y="3397947"/>
              <a:ext cx="4614100" cy="467950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adFill>
              <a:gsLst>
                <a:gs pos="0">
                  <a:srgbClr val="FAD231"/>
                </a:gs>
                <a:gs pos="100000">
                  <a:srgbClr val="D26013"/>
                </a:gs>
              </a:gsLst>
              <a:lin ang="5400000" scaled="1"/>
            </a:gradFill>
            <a:ln>
              <a:noFill/>
            </a:ln>
            <a:effectLst/>
          </p:spPr>
          <p:txBody>
            <a:bodyPr wrap="none" lIns="243797" tIns="121899" rIns="243797" bIns="121899" anchor="ctr"/>
            <a:lstStyle/>
            <a:p>
              <a:endParaRPr lang="en-US" dirty="0">
                <a:latin typeface="Calibri Light" panose="020F0302020204030204"/>
              </a:endParaRPr>
            </a:p>
          </p:txBody>
        </p:sp>
        <p:sp>
          <p:nvSpPr>
            <p:cNvPr id="13" name="Freeform 3"/>
            <p:cNvSpPr>
              <a:spLocks noChangeArrowheads="1"/>
            </p:cNvSpPr>
            <p:nvPr/>
          </p:nvSpPr>
          <p:spPr bwMode="auto">
            <a:xfrm rot="8579122">
              <a:off x="10986717" y="6659043"/>
              <a:ext cx="4612899" cy="468072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adFill>
              <a:gsLst>
                <a:gs pos="0">
                  <a:srgbClr val="FAD231"/>
                </a:gs>
                <a:gs pos="100000">
                  <a:srgbClr val="D26013"/>
                </a:gs>
              </a:gsLst>
              <a:lin ang="5400000" scaled="1"/>
            </a:gradFill>
            <a:ln>
              <a:noFill/>
            </a:ln>
            <a:effectLst/>
          </p:spPr>
          <p:txBody>
            <a:bodyPr wrap="none" lIns="243797" tIns="121899" rIns="243797" bIns="121899" anchor="ctr"/>
            <a:lstStyle/>
            <a:p>
              <a:endParaRPr lang="en-US" dirty="0">
                <a:latin typeface="Calibri Light" panose="020F0302020204030204"/>
              </a:endParaRPr>
            </a:p>
          </p:txBody>
        </p:sp>
        <p:sp>
          <p:nvSpPr>
            <p:cNvPr id="14" name="Freeform 3"/>
            <p:cNvSpPr>
              <a:spLocks noChangeArrowheads="1"/>
            </p:cNvSpPr>
            <p:nvPr/>
          </p:nvSpPr>
          <p:spPr bwMode="auto">
            <a:xfrm rot="13978264">
              <a:off x="7732221" y="5591919"/>
              <a:ext cx="4614100" cy="467950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adFill>
              <a:gsLst>
                <a:gs pos="0">
                  <a:srgbClr val="FAD231"/>
                </a:gs>
                <a:gs pos="100000">
                  <a:srgbClr val="D26013"/>
                </a:gs>
              </a:gsLst>
              <a:lin ang="5400000" scaled="1"/>
            </a:gradFill>
            <a:ln>
              <a:noFill/>
            </a:ln>
            <a:effectLst/>
          </p:spPr>
          <p:txBody>
            <a:bodyPr wrap="none" lIns="243797" tIns="121899" rIns="243797" bIns="121899" anchor="ctr"/>
            <a:lstStyle/>
            <a:p>
              <a:endParaRPr lang="en-US" dirty="0">
                <a:latin typeface="Calibri Light" panose="020F0302020204030204"/>
              </a:endParaRPr>
            </a:p>
          </p:txBody>
        </p:sp>
      </p:grpSp>
      <p:sp>
        <p:nvSpPr>
          <p:cNvPr id="15" name="Round Same Side Corner Rectangle 76"/>
          <p:cNvSpPr/>
          <p:nvPr/>
        </p:nvSpPr>
        <p:spPr>
          <a:xfrm rot="5400000">
            <a:off x="2038753" y="1733846"/>
            <a:ext cx="354104" cy="1497248"/>
          </a:xfrm>
          <a:prstGeom prst="round2SameRect">
            <a:avLst>
              <a:gd name="adj1" fmla="val 50000"/>
              <a:gd name="adj2" fmla="val 50000"/>
            </a:avLst>
          </a:prstGeom>
          <a:gradFill>
            <a:gsLst>
              <a:gs pos="0">
                <a:srgbClr val="FAD231"/>
              </a:gs>
              <a:gs pos="100000">
                <a:srgbClr val="D2601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Calibri Light" panose="020F0302020204030204"/>
            </a:endParaRPr>
          </a:p>
        </p:txBody>
      </p:sp>
      <p:sp>
        <p:nvSpPr>
          <p:cNvPr id="16" name="Freeform 11"/>
          <p:cNvSpPr/>
          <p:nvPr/>
        </p:nvSpPr>
        <p:spPr bwMode="auto">
          <a:xfrm>
            <a:off x="1467183" y="2309070"/>
            <a:ext cx="356725" cy="350448"/>
          </a:xfrm>
          <a:custGeom>
            <a:avLst/>
            <a:gdLst>
              <a:gd name="T0" fmla="*/ 44 w 87"/>
              <a:gd name="T1" fmla="*/ 0 h 87"/>
              <a:gd name="T2" fmla="*/ 0 w 87"/>
              <a:gd name="T3" fmla="*/ 44 h 87"/>
              <a:gd name="T4" fmla="*/ 44 w 87"/>
              <a:gd name="T5" fmla="*/ 87 h 87"/>
              <a:gd name="T6" fmla="*/ 87 w 87"/>
              <a:gd name="T7" fmla="*/ 87 h 87"/>
              <a:gd name="T8" fmla="*/ 87 w 87"/>
              <a:gd name="T9" fmla="*/ 44 h 87"/>
              <a:gd name="T10" fmla="*/ 44 w 87"/>
              <a:gd name="T11" fmla="*/ 0 h 87"/>
            </a:gdLst>
            <a:ahLst/>
            <a:cxnLst>
              <a:cxn ang="0">
                <a:pos x="T0" y="T1"/>
              </a:cxn>
              <a:cxn ang="0">
                <a:pos x="T2" y="T3"/>
              </a:cxn>
              <a:cxn ang="0">
                <a:pos x="T4" y="T5"/>
              </a:cxn>
              <a:cxn ang="0">
                <a:pos x="T6" y="T7"/>
              </a:cxn>
              <a:cxn ang="0">
                <a:pos x="T8" y="T9"/>
              </a:cxn>
              <a:cxn ang="0">
                <a:pos x="T10" y="T11"/>
              </a:cxn>
            </a:cxnLst>
            <a:rect l="0" t="0" r="r" b="b"/>
            <a:pathLst>
              <a:path w="87" h="87">
                <a:moveTo>
                  <a:pt x="44" y="0"/>
                </a:moveTo>
                <a:cubicBezTo>
                  <a:pt x="19" y="0"/>
                  <a:pt x="0" y="20"/>
                  <a:pt x="0" y="44"/>
                </a:cubicBezTo>
                <a:cubicBezTo>
                  <a:pt x="0" y="68"/>
                  <a:pt x="19" y="87"/>
                  <a:pt x="44" y="87"/>
                </a:cubicBezTo>
                <a:cubicBezTo>
                  <a:pt x="87" y="87"/>
                  <a:pt x="87" y="87"/>
                  <a:pt x="87" y="87"/>
                </a:cubicBezTo>
                <a:cubicBezTo>
                  <a:pt x="87" y="44"/>
                  <a:pt x="87" y="44"/>
                  <a:pt x="87" y="44"/>
                </a:cubicBezTo>
                <a:cubicBezTo>
                  <a:pt x="87" y="20"/>
                  <a:pt x="68" y="0"/>
                  <a:pt x="44" y="0"/>
                </a:cubicBezTo>
                <a:close/>
              </a:path>
            </a:pathLst>
          </a:custGeom>
          <a:gradFill>
            <a:gsLst>
              <a:gs pos="0">
                <a:srgbClr val="FAD231"/>
              </a:gs>
              <a:gs pos="100000">
                <a:srgbClr val="D26013"/>
              </a:gs>
            </a:gsLst>
            <a:lin ang="5400000" scaled="1"/>
          </a:gradFill>
          <a:ln>
            <a:noFill/>
          </a:ln>
        </p:spPr>
        <p:txBody>
          <a:bodyPr vert="horz" wrap="square" lIns="219419" tIns="109710" rIns="219419" bIns="109710" numCol="1" anchor="t" anchorCtr="0" compatLnSpc="1"/>
          <a:lstStyle/>
          <a:p>
            <a:endParaRPr lang="bg-BG" dirty="0">
              <a:latin typeface="Calibri Light" panose="020F0302020204030204"/>
            </a:endParaRPr>
          </a:p>
        </p:txBody>
      </p:sp>
      <p:sp>
        <p:nvSpPr>
          <p:cNvPr id="17" name="Freeform 2"/>
          <p:cNvSpPr>
            <a:spLocks noChangeArrowheads="1"/>
          </p:cNvSpPr>
          <p:nvPr/>
        </p:nvSpPr>
        <p:spPr bwMode="auto">
          <a:xfrm>
            <a:off x="1552494" y="2384708"/>
            <a:ext cx="205728" cy="205781"/>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051B33"/>
          </a:solidFill>
          <a:ln>
            <a:noFill/>
          </a:ln>
          <a:effectLst/>
        </p:spPr>
        <p:txBody>
          <a:bodyPr wrap="none" lIns="243797" tIns="121899" rIns="243797" bIns="121899" anchor="ctr"/>
          <a:lstStyle/>
          <a:p>
            <a:endParaRPr lang="en-US" dirty="0">
              <a:latin typeface="Calibri Light" panose="020F0302020204030204"/>
            </a:endParaRPr>
          </a:p>
        </p:txBody>
      </p:sp>
      <p:sp>
        <p:nvSpPr>
          <p:cNvPr id="18" name="Round Same Side Corner Rectangle 80"/>
          <p:cNvSpPr/>
          <p:nvPr/>
        </p:nvSpPr>
        <p:spPr>
          <a:xfrm rot="5400000">
            <a:off x="2038753" y="2751938"/>
            <a:ext cx="354104" cy="1497248"/>
          </a:xfrm>
          <a:prstGeom prst="round2SameRect">
            <a:avLst>
              <a:gd name="adj1" fmla="val 50000"/>
              <a:gd name="adj2" fmla="val 50000"/>
            </a:avLst>
          </a:prstGeom>
          <a:gradFill>
            <a:gsLst>
              <a:gs pos="0">
                <a:srgbClr val="FAD231"/>
              </a:gs>
              <a:gs pos="100000">
                <a:srgbClr val="D2601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Calibri Light" panose="020F0302020204030204"/>
            </a:endParaRPr>
          </a:p>
        </p:txBody>
      </p:sp>
      <p:sp>
        <p:nvSpPr>
          <p:cNvPr id="19" name="Freeform 11"/>
          <p:cNvSpPr/>
          <p:nvPr/>
        </p:nvSpPr>
        <p:spPr bwMode="auto">
          <a:xfrm>
            <a:off x="1467183" y="3327161"/>
            <a:ext cx="356725" cy="350448"/>
          </a:xfrm>
          <a:custGeom>
            <a:avLst/>
            <a:gdLst>
              <a:gd name="T0" fmla="*/ 44 w 87"/>
              <a:gd name="T1" fmla="*/ 0 h 87"/>
              <a:gd name="T2" fmla="*/ 0 w 87"/>
              <a:gd name="T3" fmla="*/ 44 h 87"/>
              <a:gd name="T4" fmla="*/ 44 w 87"/>
              <a:gd name="T5" fmla="*/ 87 h 87"/>
              <a:gd name="T6" fmla="*/ 87 w 87"/>
              <a:gd name="T7" fmla="*/ 87 h 87"/>
              <a:gd name="T8" fmla="*/ 87 w 87"/>
              <a:gd name="T9" fmla="*/ 44 h 87"/>
              <a:gd name="T10" fmla="*/ 44 w 87"/>
              <a:gd name="T11" fmla="*/ 0 h 87"/>
            </a:gdLst>
            <a:ahLst/>
            <a:cxnLst>
              <a:cxn ang="0">
                <a:pos x="T0" y="T1"/>
              </a:cxn>
              <a:cxn ang="0">
                <a:pos x="T2" y="T3"/>
              </a:cxn>
              <a:cxn ang="0">
                <a:pos x="T4" y="T5"/>
              </a:cxn>
              <a:cxn ang="0">
                <a:pos x="T6" y="T7"/>
              </a:cxn>
              <a:cxn ang="0">
                <a:pos x="T8" y="T9"/>
              </a:cxn>
              <a:cxn ang="0">
                <a:pos x="T10" y="T11"/>
              </a:cxn>
            </a:cxnLst>
            <a:rect l="0" t="0" r="r" b="b"/>
            <a:pathLst>
              <a:path w="87" h="87">
                <a:moveTo>
                  <a:pt x="44" y="0"/>
                </a:moveTo>
                <a:cubicBezTo>
                  <a:pt x="19" y="0"/>
                  <a:pt x="0" y="20"/>
                  <a:pt x="0" y="44"/>
                </a:cubicBezTo>
                <a:cubicBezTo>
                  <a:pt x="0" y="68"/>
                  <a:pt x="19" y="87"/>
                  <a:pt x="44" y="87"/>
                </a:cubicBezTo>
                <a:cubicBezTo>
                  <a:pt x="87" y="87"/>
                  <a:pt x="87" y="87"/>
                  <a:pt x="87" y="87"/>
                </a:cubicBezTo>
                <a:cubicBezTo>
                  <a:pt x="87" y="44"/>
                  <a:pt x="87" y="44"/>
                  <a:pt x="87" y="44"/>
                </a:cubicBezTo>
                <a:cubicBezTo>
                  <a:pt x="87" y="20"/>
                  <a:pt x="68" y="0"/>
                  <a:pt x="44" y="0"/>
                </a:cubicBezTo>
                <a:close/>
              </a:path>
            </a:pathLst>
          </a:custGeom>
          <a:gradFill>
            <a:gsLst>
              <a:gs pos="0">
                <a:srgbClr val="FAD231"/>
              </a:gs>
              <a:gs pos="100000">
                <a:srgbClr val="D26013"/>
              </a:gs>
            </a:gsLst>
            <a:lin ang="5400000" scaled="1"/>
          </a:gradFill>
          <a:ln>
            <a:noFill/>
          </a:ln>
        </p:spPr>
        <p:txBody>
          <a:bodyPr vert="horz" wrap="square" lIns="219419" tIns="109710" rIns="219419" bIns="109710" numCol="1" anchor="t" anchorCtr="0" compatLnSpc="1"/>
          <a:lstStyle/>
          <a:p>
            <a:endParaRPr lang="bg-BG" dirty="0">
              <a:latin typeface="Calibri Light" panose="020F0302020204030204"/>
            </a:endParaRPr>
          </a:p>
        </p:txBody>
      </p:sp>
      <p:sp>
        <p:nvSpPr>
          <p:cNvPr id="20" name="Freeform 3"/>
          <p:cNvSpPr>
            <a:spLocks noChangeArrowheads="1"/>
          </p:cNvSpPr>
          <p:nvPr/>
        </p:nvSpPr>
        <p:spPr bwMode="auto">
          <a:xfrm>
            <a:off x="1554653" y="3412873"/>
            <a:ext cx="203119" cy="155952"/>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rgbClr val="051B33"/>
          </a:solidFill>
          <a:ln>
            <a:noFill/>
          </a:ln>
          <a:effectLst/>
        </p:spPr>
        <p:txBody>
          <a:bodyPr wrap="none" lIns="243797" tIns="121899" rIns="243797" bIns="121899" anchor="ctr"/>
          <a:lstStyle/>
          <a:p>
            <a:endParaRPr lang="en-US" dirty="0">
              <a:latin typeface="Calibri Light" panose="020F0302020204030204"/>
            </a:endParaRPr>
          </a:p>
        </p:txBody>
      </p:sp>
      <p:sp>
        <p:nvSpPr>
          <p:cNvPr id="21" name="Round Same Side Corner Rectangle 84"/>
          <p:cNvSpPr/>
          <p:nvPr/>
        </p:nvSpPr>
        <p:spPr>
          <a:xfrm rot="5400000">
            <a:off x="2060261" y="3763300"/>
            <a:ext cx="354104" cy="1497247"/>
          </a:xfrm>
          <a:prstGeom prst="round2SameRect">
            <a:avLst>
              <a:gd name="adj1" fmla="val 50000"/>
              <a:gd name="adj2" fmla="val 50000"/>
            </a:avLst>
          </a:prstGeom>
          <a:gradFill>
            <a:gsLst>
              <a:gs pos="0">
                <a:srgbClr val="FAD231"/>
              </a:gs>
              <a:gs pos="100000">
                <a:srgbClr val="D2601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Calibri Light" panose="020F0302020204030204"/>
            </a:endParaRPr>
          </a:p>
        </p:txBody>
      </p:sp>
      <p:sp>
        <p:nvSpPr>
          <p:cNvPr id="22" name="Freeform 11"/>
          <p:cNvSpPr/>
          <p:nvPr/>
        </p:nvSpPr>
        <p:spPr bwMode="auto">
          <a:xfrm>
            <a:off x="1488692" y="4338523"/>
            <a:ext cx="356725" cy="350448"/>
          </a:xfrm>
          <a:custGeom>
            <a:avLst/>
            <a:gdLst>
              <a:gd name="T0" fmla="*/ 44 w 87"/>
              <a:gd name="T1" fmla="*/ 0 h 87"/>
              <a:gd name="T2" fmla="*/ 0 w 87"/>
              <a:gd name="T3" fmla="*/ 44 h 87"/>
              <a:gd name="T4" fmla="*/ 44 w 87"/>
              <a:gd name="T5" fmla="*/ 87 h 87"/>
              <a:gd name="T6" fmla="*/ 87 w 87"/>
              <a:gd name="T7" fmla="*/ 87 h 87"/>
              <a:gd name="T8" fmla="*/ 87 w 87"/>
              <a:gd name="T9" fmla="*/ 44 h 87"/>
              <a:gd name="T10" fmla="*/ 44 w 87"/>
              <a:gd name="T11" fmla="*/ 0 h 87"/>
            </a:gdLst>
            <a:ahLst/>
            <a:cxnLst>
              <a:cxn ang="0">
                <a:pos x="T0" y="T1"/>
              </a:cxn>
              <a:cxn ang="0">
                <a:pos x="T2" y="T3"/>
              </a:cxn>
              <a:cxn ang="0">
                <a:pos x="T4" y="T5"/>
              </a:cxn>
              <a:cxn ang="0">
                <a:pos x="T6" y="T7"/>
              </a:cxn>
              <a:cxn ang="0">
                <a:pos x="T8" y="T9"/>
              </a:cxn>
              <a:cxn ang="0">
                <a:pos x="T10" y="T11"/>
              </a:cxn>
            </a:cxnLst>
            <a:rect l="0" t="0" r="r" b="b"/>
            <a:pathLst>
              <a:path w="87" h="87">
                <a:moveTo>
                  <a:pt x="44" y="0"/>
                </a:moveTo>
                <a:cubicBezTo>
                  <a:pt x="19" y="0"/>
                  <a:pt x="0" y="20"/>
                  <a:pt x="0" y="44"/>
                </a:cubicBezTo>
                <a:cubicBezTo>
                  <a:pt x="0" y="68"/>
                  <a:pt x="19" y="87"/>
                  <a:pt x="44" y="87"/>
                </a:cubicBezTo>
                <a:cubicBezTo>
                  <a:pt x="87" y="87"/>
                  <a:pt x="87" y="87"/>
                  <a:pt x="87" y="87"/>
                </a:cubicBezTo>
                <a:cubicBezTo>
                  <a:pt x="87" y="44"/>
                  <a:pt x="87" y="44"/>
                  <a:pt x="87" y="44"/>
                </a:cubicBezTo>
                <a:cubicBezTo>
                  <a:pt x="87" y="20"/>
                  <a:pt x="68" y="0"/>
                  <a:pt x="44" y="0"/>
                </a:cubicBezTo>
                <a:close/>
              </a:path>
            </a:pathLst>
          </a:custGeom>
          <a:gradFill>
            <a:gsLst>
              <a:gs pos="0">
                <a:srgbClr val="FAD231"/>
              </a:gs>
              <a:gs pos="100000">
                <a:srgbClr val="D26013"/>
              </a:gs>
            </a:gsLst>
            <a:lin ang="5400000" scaled="1"/>
          </a:gradFill>
          <a:ln>
            <a:noFill/>
          </a:ln>
        </p:spPr>
        <p:txBody>
          <a:bodyPr vert="horz" wrap="square" lIns="219419" tIns="109710" rIns="219419" bIns="109710" numCol="1" anchor="t" anchorCtr="0" compatLnSpc="1"/>
          <a:lstStyle/>
          <a:p>
            <a:endParaRPr lang="bg-BG" dirty="0">
              <a:latin typeface="Calibri Light" panose="020F0302020204030204"/>
            </a:endParaRPr>
          </a:p>
        </p:txBody>
      </p:sp>
      <p:sp>
        <p:nvSpPr>
          <p:cNvPr id="23" name="Freeform 1"/>
          <p:cNvSpPr>
            <a:spLocks noChangeArrowheads="1"/>
          </p:cNvSpPr>
          <p:nvPr/>
        </p:nvSpPr>
        <p:spPr bwMode="auto">
          <a:xfrm>
            <a:off x="1593099" y="4441917"/>
            <a:ext cx="171605" cy="171650"/>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rgbClr val="051B33"/>
          </a:solidFill>
          <a:ln>
            <a:noFill/>
          </a:ln>
          <a:effectLst/>
        </p:spPr>
        <p:txBody>
          <a:bodyPr wrap="none" lIns="243797" tIns="121899" rIns="243797" bIns="121899" anchor="ctr"/>
          <a:lstStyle/>
          <a:p>
            <a:endParaRPr lang="en-US" dirty="0">
              <a:latin typeface="Calibri Light" panose="020F0302020204030204"/>
            </a:endParaRPr>
          </a:p>
        </p:txBody>
      </p:sp>
      <p:sp>
        <p:nvSpPr>
          <p:cNvPr id="24" name="Round Same Side Corner Rectangle 94"/>
          <p:cNvSpPr/>
          <p:nvPr/>
        </p:nvSpPr>
        <p:spPr>
          <a:xfrm rot="5400000">
            <a:off x="2092193" y="4778185"/>
            <a:ext cx="354104" cy="1497248"/>
          </a:xfrm>
          <a:prstGeom prst="round2SameRect">
            <a:avLst>
              <a:gd name="adj1" fmla="val 50000"/>
              <a:gd name="adj2" fmla="val 50000"/>
            </a:avLst>
          </a:prstGeom>
          <a:gradFill>
            <a:gsLst>
              <a:gs pos="0">
                <a:srgbClr val="FAD231"/>
              </a:gs>
              <a:gs pos="100000">
                <a:srgbClr val="D2601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Calibri Light" panose="020F0302020204030204"/>
            </a:endParaRPr>
          </a:p>
        </p:txBody>
      </p:sp>
      <p:sp>
        <p:nvSpPr>
          <p:cNvPr id="27" name="Freeform 11"/>
          <p:cNvSpPr/>
          <p:nvPr/>
        </p:nvSpPr>
        <p:spPr bwMode="auto">
          <a:xfrm>
            <a:off x="1520623" y="5353409"/>
            <a:ext cx="356725" cy="350448"/>
          </a:xfrm>
          <a:custGeom>
            <a:avLst/>
            <a:gdLst>
              <a:gd name="T0" fmla="*/ 44 w 87"/>
              <a:gd name="T1" fmla="*/ 0 h 87"/>
              <a:gd name="T2" fmla="*/ 0 w 87"/>
              <a:gd name="T3" fmla="*/ 44 h 87"/>
              <a:gd name="T4" fmla="*/ 44 w 87"/>
              <a:gd name="T5" fmla="*/ 87 h 87"/>
              <a:gd name="T6" fmla="*/ 87 w 87"/>
              <a:gd name="T7" fmla="*/ 87 h 87"/>
              <a:gd name="T8" fmla="*/ 87 w 87"/>
              <a:gd name="T9" fmla="*/ 44 h 87"/>
              <a:gd name="T10" fmla="*/ 44 w 87"/>
              <a:gd name="T11" fmla="*/ 0 h 87"/>
            </a:gdLst>
            <a:ahLst/>
            <a:cxnLst>
              <a:cxn ang="0">
                <a:pos x="T0" y="T1"/>
              </a:cxn>
              <a:cxn ang="0">
                <a:pos x="T2" y="T3"/>
              </a:cxn>
              <a:cxn ang="0">
                <a:pos x="T4" y="T5"/>
              </a:cxn>
              <a:cxn ang="0">
                <a:pos x="T6" y="T7"/>
              </a:cxn>
              <a:cxn ang="0">
                <a:pos x="T8" y="T9"/>
              </a:cxn>
              <a:cxn ang="0">
                <a:pos x="T10" y="T11"/>
              </a:cxn>
            </a:cxnLst>
            <a:rect l="0" t="0" r="r" b="b"/>
            <a:pathLst>
              <a:path w="87" h="87">
                <a:moveTo>
                  <a:pt x="44" y="0"/>
                </a:moveTo>
                <a:cubicBezTo>
                  <a:pt x="19" y="0"/>
                  <a:pt x="0" y="20"/>
                  <a:pt x="0" y="44"/>
                </a:cubicBezTo>
                <a:cubicBezTo>
                  <a:pt x="0" y="68"/>
                  <a:pt x="19" y="87"/>
                  <a:pt x="44" y="87"/>
                </a:cubicBezTo>
                <a:cubicBezTo>
                  <a:pt x="87" y="87"/>
                  <a:pt x="87" y="87"/>
                  <a:pt x="87" y="87"/>
                </a:cubicBezTo>
                <a:cubicBezTo>
                  <a:pt x="87" y="44"/>
                  <a:pt x="87" y="44"/>
                  <a:pt x="87" y="44"/>
                </a:cubicBezTo>
                <a:cubicBezTo>
                  <a:pt x="87" y="20"/>
                  <a:pt x="68" y="0"/>
                  <a:pt x="44" y="0"/>
                </a:cubicBezTo>
                <a:close/>
              </a:path>
            </a:pathLst>
          </a:custGeom>
          <a:gradFill>
            <a:gsLst>
              <a:gs pos="0">
                <a:srgbClr val="FAD231"/>
              </a:gs>
              <a:gs pos="100000">
                <a:srgbClr val="D26013"/>
              </a:gs>
            </a:gsLst>
            <a:lin ang="5400000" scaled="1"/>
          </a:gradFill>
          <a:ln>
            <a:noFill/>
          </a:ln>
        </p:spPr>
        <p:txBody>
          <a:bodyPr vert="horz" wrap="square" lIns="219419" tIns="109710" rIns="219419" bIns="109710" numCol="1" anchor="t" anchorCtr="0" compatLnSpc="1"/>
          <a:lstStyle/>
          <a:p>
            <a:endParaRPr lang="bg-BG" dirty="0">
              <a:latin typeface="Calibri Light" panose="020F0302020204030204"/>
            </a:endParaRPr>
          </a:p>
        </p:txBody>
      </p:sp>
      <p:sp>
        <p:nvSpPr>
          <p:cNvPr id="28" name="Freeform 4"/>
          <p:cNvSpPr>
            <a:spLocks noChangeArrowheads="1"/>
          </p:cNvSpPr>
          <p:nvPr/>
        </p:nvSpPr>
        <p:spPr bwMode="auto">
          <a:xfrm>
            <a:off x="1617900" y="5442522"/>
            <a:ext cx="171146" cy="171191"/>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rgbClr val="051B33"/>
          </a:solidFill>
          <a:ln>
            <a:noFill/>
          </a:ln>
          <a:effectLst/>
        </p:spPr>
        <p:txBody>
          <a:bodyPr wrap="none" lIns="243797" tIns="121899" rIns="243797" bIns="121899" anchor="ctr"/>
          <a:lstStyle/>
          <a:p>
            <a:endParaRPr lang="en-US" dirty="0">
              <a:latin typeface="Calibri Light" panose="020F0302020204030204"/>
            </a:endParaRPr>
          </a:p>
        </p:txBody>
      </p:sp>
      <p:sp>
        <p:nvSpPr>
          <p:cNvPr id="30" name="文本框 29"/>
          <p:cNvSpPr txBox="1"/>
          <p:nvPr/>
        </p:nvSpPr>
        <p:spPr>
          <a:xfrm>
            <a:off x="7637864" y="2838418"/>
            <a:ext cx="1474538" cy="369332"/>
          </a:xfrm>
          <a:prstGeom prst="rect">
            <a:avLst/>
          </a:prstGeom>
          <a:noFill/>
        </p:spPr>
        <p:txBody>
          <a:bodyPr wrap="square" rtlCol="0">
            <a:spAutoFit/>
          </a:bodyPr>
          <a:lstStyle/>
          <a:p>
            <a:pPr algn="ctr"/>
            <a:r>
              <a:rPr lang="en-US" altLang="zh-CN" dirty="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1" name="文本框 30"/>
          <p:cNvSpPr txBox="1"/>
          <p:nvPr/>
        </p:nvSpPr>
        <p:spPr>
          <a:xfrm>
            <a:off x="9200039" y="3285662"/>
            <a:ext cx="1474538" cy="369332"/>
          </a:xfrm>
          <a:prstGeom prst="rect">
            <a:avLst/>
          </a:prstGeom>
          <a:noFill/>
        </p:spPr>
        <p:txBody>
          <a:bodyPr wrap="square" rtlCol="0">
            <a:spAutoFit/>
          </a:bodyPr>
          <a:lstStyle/>
          <a:p>
            <a:pPr algn="ctr"/>
            <a:r>
              <a:rPr lang="en-US" altLang="zh-CN" dirty="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2" name="文本框 31"/>
          <p:cNvSpPr txBox="1"/>
          <p:nvPr/>
        </p:nvSpPr>
        <p:spPr>
          <a:xfrm>
            <a:off x="8557269" y="4678745"/>
            <a:ext cx="1474538" cy="369332"/>
          </a:xfrm>
          <a:prstGeom prst="rect">
            <a:avLst/>
          </a:prstGeom>
          <a:noFill/>
        </p:spPr>
        <p:txBody>
          <a:bodyPr wrap="square" rtlCol="0">
            <a:spAutoFit/>
          </a:bodyPr>
          <a:lstStyle/>
          <a:p>
            <a:pPr algn="ctr"/>
            <a:r>
              <a:rPr lang="en-US" altLang="zh-CN" dirty="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3" name="文本框 32"/>
          <p:cNvSpPr txBox="1"/>
          <p:nvPr/>
        </p:nvSpPr>
        <p:spPr>
          <a:xfrm>
            <a:off x="7019104" y="4171924"/>
            <a:ext cx="1474538" cy="369332"/>
          </a:xfrm>
          <a:prstGeom prst="rect">
            <a:avLst/>
          </a:prstGeom>
          <a:noFill/>
        </p:spPr>
        <p:txBody>
          <a:bodyPr wrap="square" rtlCol="0">
            <a:spAutoFit/>
          </a:bodyPr>
          <a:lstStyle/>
          <a:p>
            <a:pPr algn="ctr"/>
            <a:r>
              <a:rPr lang="en-US" altLang="zh-CN" dirty="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4" name="文本框 33"/>
          <p:cNvSpPr txBox="1"/>
          <p:nvPr/>
        </p:nvSpPr>
        <p:spPr>
          <a:xfrm>
            <a:off x="1633258" y="2275231"/>
            <a:ext cx="1474538" cy="369332"/>
          </a:xfrm>
          <a:prstGeom prst="rect">
            <a:avLst/>
          </a:prstGeom>
          <a:noFill/>
        </p:spPr>
        <p:txBody>
          <a:bodyPr wrap="square" rtlCol="0">
            <a:spAutoFit/>
          </a:bodyPr>
          <a:lstStyle/>
          <a:p>
            <a:pPr algn="ctr"/>
            <a:r>
              <a:rPr lang="en-US" altLang="zh-CN" dirty="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5" name="文本框 34"/>
          <p:cNvSpPr txBox="1"/>
          <p:nvPr/>
        </p:nvSpPr>
        <p:spPr>
          <a:xfrm>
            <a:off x="1633258" y="3298047"/>
            <a:ext cx="1474538" cy="369332"/>
          </a:xfrm>
          <a:prstGeom prst="rect">
            <a:avLst/>
          </a:prstGeom>
          <a:noFill/>
        </p:spPr>
        <p:txBody>
          <a:bodyPr wrap="square" rtlCol="0">
            <a:spAutoFit/>
          </a:bodyPr>
          <a:lstStyle/>
          <a:p>
            <a:pPr algn="ctr"/>
            <a:r>
              <a:rPr lang="en-US" altLang="zh-CN" dirty="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6" name="文本框 35"/>
          <p:cNvSpPr txBox="1"/>
          <p:nvPr/>
        </p:nvSpPr>
        <p:spPr>
          <a:xfrm>
            <a:off x="1633258" y="4304226"/>
            <a:ext cx="1474538" cy="369332"/>
          </a:xfrm>
          <a:prstGeom prst="rect">
            <a:avLst/>
          </a:prstGeom>
          <a:noFill/>
        </p:spPr>
        <p:txBody>
          <a:bodyPr wrap="square" rtlCol="0">
            <a:spAutoFit/>
          </a:bodyPr>
          <a:lstStyle/>
          <a:p>
            <a:pPr algn="ctr"/>
            <a:r>
              <a:rPr lang="en-US" altLang="zh-CN" dirty="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7" name="文本框 36"/>
          <p:cNvSpPr txBox="1"/>
          <p:nvPr/>
        </p:nvSpPr>
        <p:spPr>
          <a:xfrm>
            <a:off x="1633258" y="5346875"/>
            <a:ext cx="1474538" cy="369332"/>
          </a:xfrm>
          <a:prstGeom prst="rect">
            <a:avLst/>
          </a:prstGeom>
          <a:noFill/>
        </p:spPr>
        <p:txBody>
          <a:bodyPr wrap="square" rtlCol="0">
            <a:spAutoFit/>
          </a:bodyPr>
          <a:lstStyle/>
          <a:p>
            <a:pPr algn="ctr"/>
            <a:r>
              <a:rPr lang="en-US" altLang="zh-CN" dirty="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38" name="文本框 37"/>
          <p:cNvSpPr txBox="1"/>
          <p:nvPr/>
        </p:nvSpPr>
        <p:spPr>
          <a:xfrm>
            <a:off x="3042931" y="2205471"/>
            <a:ext cx="3226824"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9" name="文本框 38"/>
          <p:cNvSpPr txBox="1"/>
          <p:nvPr/>
        </p:nvSpPr>
        <p:spPr>
          <a:xfrm>
            <a:off x="3042931" y="3205714"/>
            <a:ext cx="3226824"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0" name="文本框 39"/>
          <p:cNvSpPr txBox="1"/>
          <p:nvPr/>
        </p:nvSpPr>
        <p:spPr>
          <a:xfrm>
            <a:off x="3042931" y="4205957"/>
            <a:ext cx="3226824"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1" name="文本框 40"/>
          <p:cNvSpPr txBox="1"/>
          <p:nvPr/>
        </p:nvSpPr>
        <p:spPr>
          <a:xfrm>
            <a:off x="3042931" y="5206200"/>
            <a:ext cx="3226824"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2794000" y="418586"/>
            <a:ext cx="6604000" cy="3840192"/>
            <a:chOff x="2627852" y="647186"/>
            <a:chExt cx="6604000" cy="3840192"/>
          </a:xfrm>
        </p:grpSpPr>
        <p:sp>
          <p:nvSpPr>
            <p:cNvPr id="26" name="文本框 25"/>
            <p:cNvSpPr txBox="1"/>
            <p:nvPr/>
          </p:nvSpPr>
          <p:spPr>
            <a:xfrm>
              <a:off x="3549509" y="647186"/>
              <a:ext cx="4760686" cy="2646878"/>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rPr>
                <a:t>05</a:t>
              </a:r>
              <a:endParaRPr lang="zh-CN" altLang="en-US"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7" name="矩形 26"/>
            <p:cNvSpPr/>
            <p:nvPr/>
          </p:nvSpPr>
          <p:spPr>
            <a:xfrm>
              <a:off x="4606413" y="2592681"/>
              <a:ext cx="2646878" cy="836319"/>
            </a:xfrm>
            <a:prstGeom prst="rect">
              <a:avLst/>
            </a:prstGeom>
          </p:spPr>
          <p:txBody>
            <a:bodyPr wrap="none">
              <a:spAutoFit/>
            </a:bodyPr>
            <a:lstStyle/>
            <a:p>
              <a:pPr algn="ctr">
                <a:lnSpc>
                  <a:spcPct val="175000"/>
                </a:lnSpc>
              </a:pPr>
              <a:r>
                <a:rPr lang="zh-CN" altLang="en-US" sz="3200"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具体工作措施</a:t>
              </a:r>
            </a:p>
          </p:txBody>
        </p:sp>
        <p:sp>
          <p:nvSpPr>
            <p:cNvPr id="28" name="文本框 27"/>
            <p:cNvSpPr txBox="1"/>
            <p:nvPr/>
          </p:nvSpPr>
          <p:spPr>
            <a:xfrm>
              <a:off x="2627852" y="3373575"/>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SPECIFIC WORK MEASURES</a:t>
              </a:r>
            </a:p>
          </p:txBody>
        </p:sp>
        <p:sp>
          <p:nvSpPr>
            <p:cNvPr id="29" name="Rectangle 11"/>
            <p:cNvSpPr/>
            <p:nvPr/>
          </p:nvSpPr>
          <p:spPr>
            <a:xfrm>
              <a:off x="4024852" y="3725182"/>
              <a:ext cx="3810000" cy="762196"/>
            </a:xfrm>
            <a:prstGeom prst="rect">
              <a:avLst/>
            </a:prstGeom>
          </p:spPr>
          <p:txBody>
            <a:bodyPr wrap="square">
              <a:spAutoFit/>
            </a:bodyPr>
            <a:lstStyle/>
            <a:p>
              <a:pPr algn="ctr">
                <a:lnSpc>
                  <a:spcPct val="125000"/>
                </a:lnSpc>
              </a:pPr>
              <a:r>
                <a:rPr lang="en-US" altLang="zh-CN" sz="120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05</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具体工作措施</a:t>
            </a:r>
          </a:p>
        </p:txBody>
      </p:sp>
      <p:sp>
        <p:nvSpPr>
          <p:cNvPr id="11" name="文本框 10"/>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SPECIFIC WORK MEASURES</a:t>
            </a:r>
          </a:p>
        </p:txBody>
      </p:sp>
      <p:sp>
        <p:nvSpPr>
          <p:cNvPr id="8" name="Shape 1722"/>
          <p:cNvSpPr/>
          <p:nvPr/>
        </p:nvSpPr>
        <p:spPr>
          <a:xfrm flipH="1">
            <a:off x="4795006" y="3297537"/>
            <a:ext cx="833276" cy="447579"/>
          </a:xfrm>
          <a:prstGeom prst="line">
            <a:avLst/>
          </a:prstGeom>
          <a:ln w="19050">
            <a:gradFill>
              <a:gsLst>
                <a:gs pos="0">
                  <a:srgbClr val="FAD231"/>
                </a:gs>
                <a:gs pos="100000">
                  <a:srgbClr val="D26013"/>
                </a:gs>
              </a:gsLst>
              <a:lin ang="5400000" scaled="1"/>
            </a:gradFill>
            <a:prstDash val="sysDot"/>
            <a:miter lim="400000"/>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9" name="Shape 1723"/>
          <p:cNvSpPr/>
          <p:nvPr/>
        </p:nvSpPr>
        <p:spPr>
          <a:xfrm flipH="1">
            <a:off x="2291857" y="3260077"/>
            <a:ext cx="2052125" cy="480823"/>
          </a:xfrm>
          <a:prstGeom prst="line">
            <a:avLst/>
          </a:prstGeom>
          <a:ln w="19050">
            <a:gradFill>
              <a:gsLst>
                <a:gs pos="0">
                  <a:srgbClr val="FAD231"/>
                </a:gs>
                <a:gs pos="100000">
                  <a:srgbClr val="D26013"/>
                </a:gs>
              </a:gsLst>
              <a:lin ang="5400000" scaled="1"/>
            </a:gradFill>
            <a:prstDash val="sysDot"/>
            <a:miter lim="400000"/>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2" name="Shape 1724"/>
          <p:cNvSpPr/>
          <p:nvPr/>
        </p:nvSpPr>
        <p:spPr>
          <a:xfrm>
            <a:off x="6462224" y="3302857"/>
            <a:ext cx="865417" cy="450257"/>
          </a:xfrm>
          <a:prstGeom prst="line">
            <a:avLst/>
          </a:prstGeom>
          <a:ln w="19050">
            <a:gradFill>
              <a:gsLst>
                <a:gs pos="0">
                  <a:srgbClr val="FAD231"/>
                </a:gs>
                <a:gs pos="100000">
                  <a:srgbClr val="D26013"/>
                </a:gs>
              </a:gsLst>
              <a:lin ang="5400000" scaled="1"/>
            </a:gradFill>
            <a:prstDash val="sysDot"/>
            <a:miter lim="400000"/>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3" name="Shape 1725"/>
          <p:cNvSpPr/>
          <p:nvPr/>
        </p:nvSpPr>
        <p:spPr>
          <a:xfrm>
            <a:off x="7732932" y="3266934"/>
            <a:ext cx="2047517" cy="486180"/>
          </a:xfrm>
          <a:prstGeom prst="line">
            <a:avLst/>
          </a:prstGeom>
          <a:ln w="19050">
            <a:gradFill>
              <a:gsLst>
                <a:gs pos="0">
                  <a:srgbClr val="FAD231"/>
                </a:gs>
                <a:gs pos="100000">
                  <a:srgbClr val="D26013"/>
                </a:gs>
              </a:gsLst>
              <a:lin ang="5400000" scaled="1"/>
            </a:gradFill>
            <a:prstDash val="sysDot"/>
            <a:miter lim="400000"/>
            <a:tailEnd type="triangle"/>
          </a:ln>
        </p:spPr>
        <p:txBody>
          <a:bodyPr lIns="0" tIns="0" rIns="0" bIns="0"/>
          <a:lstStyle/>
          <a:p>
            <a:pPr lvl="0" algn="l" defTabSz="457200">
              <a:defRPr sz="1200">
                <a:solidFill>
                  <a:srgbClr val="000000"/>
                </a:solidFill>
                <a:latin typeface="Helvetica"/>
                <a:ea typeface="Helvetica"/>
                <a:cs typeface="Helvetica"/>
                <a:sym typeface="Helvetica"/>
              </a:defRPr>
            </a:pPr>
            <a:endParaRPr/>
          </a:p>
        </p:txBody>
      </p:sp>
      <p:sp>
        <p:nvSpPr>
          <p:cNvPr id="14" name="Shape 1729"/>
          <p:cNvSpPr/>
          <p:nvPr/>
        </p:nvSpPr>
        <p:spPr>
          <a:xfrm>
            <a:off x="4239014" y="1919245"/>
            <a:ext cx="3557196" cy="1509755"/>
          </a:xfrm>
          <a:prstGeom prst="roundRect">
            <a:avLst>
              <a:gd name="adj" fmla="val 6252"/>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rgbClr val="008DD2"/>
              </a:solidFill>
            </a:endParaRPr>
          </a:p>
        </p:txBody>
      </p:sp>
      <p:sp>
        <p:nvSpPr>
          <p:cNvPr id="15" name="Shape 1743"/>
          <p:cNvSpPr/>
          <p:nvPr/>
        </p:nvSpPr>
        <p:spPr>
          <a:xfrm>
            <a:off x="5710624" y="2108526"/>
            <a:ext cx="613976" cy="555916"/>
          </a:xfrm>
          <a:custGeom>
            <a:avLst/>
            <a:gdLst/>
            <a:ahLst/>
            <a:cxnLst>
              <a:cxn ang="0">
                <a:pos x="wd2" y="hd2"/>
              </a:cxn>
              <a:cxn ang="5400000">
                <a:pos x="wd2" y="hd2"/>
              </a:cxn>
              <a:cxn ang="10800000">
                <a:pos x="wd2" y="hd2"/>
              </a:cxn>
              <a:cxn ang="16200000">
                <a:pos x="wd2" y="hd2"/>
              </a:cxn>
            </a:cxnLst>
            <a:rect l="0" t="0" r="r" b="b"/>
            <a:pathLst>
              <a:path w="21600" h="21600" extrusionOk="0">
                <a:moveTo>
                  <a:pt x="17076" y="14041"/>
                </a:moveTo>
                <a:lnTo>
                  <a:pt x="17295" y="11880"/>
                </a:lnTo>
                <a:lnTo>
                  <a:pt x="19842" y="11880"/>
                </a:lnTo>
                <a:lnTo>
                  <a:pt x="19407" y="14041"/>
                </a:lnTo>
                <a:cubicBezTo>
                  <a:pt x="19407" y="14041"/>
                  <a:pt x="17076" y="14041"/>
                  <a:pt x="17076" y="14041"/>
                </a:cubicBezTo>
                <a:close/>
                <a:moveTo>
                  <a:pt x="18753" y="17280"/>
                </a:moveTo>
                <a:lnTo>
                  <a:pt x="16749" y="17280"/>
                </a:lnTo>
                <a:lnTo>
                  <a:pt x="16967" y="15120"/>
                </a:lnTo>
                <a:lnTo>
                  <a:pt x="19188" y="15120"/>
                </a:lnTo>
                <a:cubicBezTo>
                  <a:pt x="19188" y="15120"/>
                  <a:pt x="18753" y="17280"/>
                  <a:pt x="18753" y="17280"/>
                </a:cubicBezTo>
                <a:close/>
                <a:moveTo>
                  <a:pt x="17673" y="20519"/>
                </a:moveTo>
                <a:cubicBezTo>
                  <a:pt x="17132" y="20519"/>
                  <a:pt x="16691" y="20037"/>
                  <a:pt x="16691" y="19441"/>
                </a:cubicBezTo>
                <a:cubicBezTo>
                  <a:pt x="16691" y="18843"/>
                  <a:pt x="17132" y="18361"/>
                  <a:pt x="17673" y="18361"/>
                </a:cubicBezTo>
                <a:cubicBezTo>
                  <a:pt x="18216" y="18361"/>
                  <a:pt x="18654" y="18843"/>
                  <a:pt x="18654" y="19441"/>
                </a:cubicBezTo>
                <a:cubicBezTo>
                  <a:pt x="18654" y="20037"/>
                  <a:pt x="18216" y="20519"/>
                  <a:pt x="17673" y="20519"/>
                </a:cubicBezTo>
                <a:moveTo>
                  <a:pt x="16416" y="10800"/>
                </a:moveTo>
                <a:lnTo>
                  <a:pt x="13746" y="10800"/>
                </a:lnTo>
                <a:lnTo>
                  <a:pt x="13746" y="8639"/>
                </a:lnTo>
                <a:lnTo>
                  <a:pt x="16634" y="8639"/>
                </a:lnTo>
                <a:cubicBezTo>
                  <a:pt x="16634" y="8639"/>
                  <a:pt x="16416" y="10800"/>
                  <a:pt x="16416" y="10800"/>
                </a:cubicBezTo>
                <a:close/>
                <a:moveTo>
                  <a:pt x="16088" y="14041"/>
                </a:moveTo>
                <a:lnTo>
                  <a:pt x="13746" y="14041"/>
                </a:lnTo>
                <a:lnTo>
                  <a:pt x="13746" y="11880"/>
                </a:lnTo>
                <a:lnTo>
                  <a:pt x="16307" y="11880"/>
                </a:lnTo>
                <a:cubicBezTo>
                  <a:pt x="16307" y="11880"/>
                  <a:pt x="16088" y="14041"/>
                  <a:pt x="16088" y="14041"/>
                </a:cubicBezTo>
                <a:close/>
                <a:moveTo>
                  <a:pt x="15761" y="17280"/>
                </a:moveTo>
                <a:lnTo>
                  <a:pt x="13746" y="17280"/>
                </a:lnTo>
                <a:lnTo>
                  <a:pt x="13746" y="15120"/>
                </a:lnTo>
                <a:lnTo>
                  <a:pt x="15979" y="15120"/>
                </a:lnTo>
                <a:cubicBezTo>
                  <a:pt x="15979" y="15120"/>
                  <a:pt x="15761" y="17280"/>
                  <a:pt x="15761" y="17280"/>
                </a:cubicBezTo>
                <a:close/>
                <a:moveTo>
                  <a:pt x="12763" y="10800"/>
                </a:moveTo>
                <a:lnTo>
                  <a:pt x="10094" y="10800"/>
                </a:lnTo>
                <a:lnTo>
                  <a:pt x="9876" y="8639"/>
                </a:lnTo>
                <a:lnTo>
                  <a:pt x="12763" y="8639"/>
                </a:lnTo>
                <a:cubicBezTo>
                  <a:pt x="12763" y="8639"/>
                  <a:pt x="12763" y="10800"/>
                  <a:pt x="12763" y="10800"/>
                </a:cubicBezTo>
                <a:close/>
                <a:moveTo>
                  <a:pt x="12763" y="14041"/>
                </a:moveTo>
                <a:lnTo>
                  <a:pt x="10422" y="14041"/>
                </a:lnTo>
                <a:lnTo>
                  <a:pt x="10203" y="11880"/>
                </a:lnTo>
                <a:lnTo>
                  <a:pt x="12763" y="11880"/>
                </a:lnTo>
                <a:cubicBezTo>
                  <a:pt x="12763" y="11880"/>
                  <a:pt x="12763" y="14041"/>
                  <a:pt x="12763" y="14041"/>
                </a:cubicBezTo>
                <a:close/>
                <a:moveTo>
                  <a:pt x="12763" y="17280"/>
                </a:moveTo>
                <a:lnTo>
                  <a:pt x="10749" y="17280"/>
                </a:lnTo>
                <a:lnTo>
                  <a:pt x="10531" y="15120"/>
                </a:lnTo>
                <a:lnTo>
                  <a:pt x="12763" y="15120"/>
                </a:lnTo>
                <a:cubicBezTo>
                  <a:pt x="12763" y="15120"/>
                  <a:pt x="12763" y="17280"/>
                  <a:pt x="12763" y="17280"/>
                </a:cubicBezTo>
                <a:close/>
                <a:moveTo>
                  <a:pt x="8836" y="20519"/>
                </a:moveTo>
                <a:cubicBezTo>
                  <a:pt x="8295" y="20519"/>
                  <a:pt x="7854" y="20037"/>
                  <a:pt x="7854" y="19441"/>
                </a:cubicBezTo>
                <a:cubicBezTo>
                  <a:pt x="7854" y="18843"/>
                  <a:pt x="8295" y="18361"/>
                  <a:pt x="8836" y="18361"/>
                </a:cubicBezTo>
                <a:cubicBezTo>
                  <a:pt x="9379" y="18361"/>
                  <a:pt x="9818" y="18843"/>
                  <a:pt x="9818" y="19441"/>
                </a:cubicBezTo>
                <a:cubicBezTo>
                  <a:pt x="9818" y="20037"/>
                  <a:pt x="9379" y="20519"/>
                  <a:pt x="8836" y="20519"/>
                </a:cubicBezTo>
                <a:moveTo>
                  <a:pt x="7214" y="15120"/>
                </a:moveTo>
                <a:lnTo>
                  <a:pt x="9543" y="15120"/>
                </a:lnTo>
                <a:lnTo>
                  <a:pt x="9762" y="17280"/>
                </a:lnTo>
                <a:lnTo>
                  <a:pt x="7740" y="17280"/>
                </a:lnTo>
                <a:cubicBezTo>
                  <a:pt x="7740" y="17280"/>
                  <a:pt x="7214" y="15120"/>
                  <a:pt x="7214" y="15120"/>
                </a:cubicBezTo>
                <a:close/>
                <a:moveTo>
                  <a:pt x="6950" y="14041"/>
                </a:moveTo>
                <a:lnTo>
                  <a:pt x="6423" y="11880"/>
                </a:lnTo>
                <a:lnTo>
                  <a:pt x="9215" y="11880"/>
                </a:lnTo>
                <a:lnTo>
                  <a:pt x="9435" y="14041"/>
                </a:lnTo>
                <a:cubicBezTo>
                  <a:pt x="9435" y="14041"/>
                  <a:pt x="6950" y="14041"/>
                  <a:pt x="6950" y="14041"/>
                </a:cubicBezTo>
                <a:close/>
                <a:moveTo>
                  <a:pt x="5633" y="8639"/>
                </a:moveTo>
                <a:lnTo>
                  <a:pt x="8888" y="8639"/>
                </a:lnTo>
                <a:lnTo>
                  <a:pt x="9107" y="10800"/>
                </a:lnTo>
                <a:lnTo>
                  <a:pt x="6161" y="10800"/>
                </a:lnTo>
                <a:cubicBezTo>
                  <a:pt x="6161" y="10800"/>
                  <a:pt x="5633" y="8639"/>
                  <a:pt x="5633" y="8639"/>
                </a:cubicBezTo>
                <a:close/>
                <a:moveTo>
                  <a:pt x="17621" y="8639"/>
                </a:moveTo>
                <a:lnTo>
                  <a:pt x="20498" y="8639"/>
                </a:lnTo>
                <a:lnTo>
                  <a:pt x="20061" y="10800"/>
                </a:lnTo>
                <a:lnTo>
                  <a:pt x="17404" y="10800"/>
                </a:lnTo>
                <a:cubicBezTo>
                  <a:pt x="17404" y="10800"/>
                  <a:pt x="17621" y="8639"/>
                  <a:pt x="17621" y="8639"/>
                </a:cubicBezTo>
                <a:close/>
                <a:moveTo>
                  <a:pt x="19619" y="17950"/>
                </a:moveTo>
                <a:lnTo>
                  <a:pt x="19623" y="17950"/>
                </a:lnTo>
                <a:lnTo>
                  <a:pt x="21587" y="8231"/>
                </a:lnTo>
                <a:lnTo>
                  <a:pt x="21577" y="8229"/>
                </a:lnTo>
                <a:cubicBezTo>
                  <a:pt x="21587" y="8186"/>
                  <a:pt x="21600" y="8145"/>
                  <a:pt x="21600" y="8099"/>
                </a:cubicBezTo>
                <a:cubicBezTo>
                  <a:pt x="21600" y="7800"/>
                  <a:pt x="21380" y="7560"/>
                  <a:pt x="21109" y="7560"/>
                </a:cubicBezTo>
                <a:lnTo>
                  <a:pt x="5370" y="7560"/>
                </a:lnTo>
                <a:lnTo>
                  <a:pt x="4675" y="4705"/>
                </a:lnTo>
                <a:lnTo>
                  <a:pt x="4667" y="4705"/>
                </a:lnTo>
                <a:cubicBezTo>
                  <a:pt x="4606" y="4484"/>
                  <a:pt x="4425" y="4319"/>
                  <a:pt x="4204" y="4319"/>
                </a:cubicBezTo>
                <a:lnTo>
                  <a:pt x="491" y="4319"/>
                </a:lnTo>
                <a:cubicBezTo>
                  <a:pt x="220" y="4319"/>
                  <a:pt x="0" y="4561"/>
                  <a:pt x="0" y="4859"/>
                </a:cubicBezTo>
                <a:cubicBezTo>
                  <a:pt x="0" y="5156"/>
                  <a:pt x="220" y="5400"/>
                  <a:pt x="491" y="5400"/>
                </a:cubicBezTo>
                <a:lnTo>
                  <a:pt x="3828" y="5400"/>
                </a:lnTo>
                <a:lnTo>
                  <a:pt x="6893" y="17975"/>
                </a:lnTo>
                <a:lnTo>
                  <a:pt x="6894" y="17975"/>
                </a:lnTo>
                <a:cubicBezTo>
                  <a:pt x="6936" y="18127"/>
                  <a:pt x="7036" y="18249"/>
                  <a:pt x="7168" y="18313"/>
                </a:cubicBezTo>
                <a:cubicBezTo>
                  <a:pt x="6984" y="18641"/>
                  <a:pt x="6873" y="19027"/>
                  <a:pt x="6873" y="19441"/>
                </a:cubicBezTo>
                <a:cubicBezTo>
                  <a:pt x="6873" y="20633"/>
                  <a:pt x="7752" y="21600"/>
                  <a:pt x="8836" y="21600"/>
                </a:cubicBezTo>
                <a:cubicBezTo>
                  <a:pt x="9921" y="21600"/>
                  <a:pt x="10800" y="20633"/>
                  <a:pt x="10800" y="19441"/>
                </a:cubicBezTo>
                <a:cubicBezTo>
                  <a:pt x="10800" y="19043"/>
                  <a:pt x="10697" y="18678"/>
                  <a:pt x="10529" y="18361"/>
                </a:cubicBezTo>
                <a:lnTo>
                  <a:pt x="15981" y="18361"/>
                </a:lnTo>
                <a:cubicBezTo>
                  <a:pt x="15814" y="18678"/>
                  <a:pt x="15709" y="19043"/>
                  <a:pt x="15709" y="19441"/>
                </a:cubicBezTo>
                <a:cubicBezTo>
                  <a:pt x="15709" y="20633"/>
                  <a:pt x="16589" y="21600"/>
                  <a:pt x="17673" y="21600"/>
                </a:cubicBezTo>
                <a:cubicBezTo>
                  <a:pt x="18758" y="21600"/>
                  <a:pt x="19637" y="20633"/>
                  <a:pt x="19637" y="19441"/>
                </a:cubicBezTo>
                <a:cubicBezTo>
                  <a:pt x="19637" y="19027"/>
                  <a:pt x="19526" y="18641"/>
                  <a:pt x="19341" y="18313"/>
                </a:cubicBezTo>
                <a:cubicBezTo>
                  <a:pt x="19479" y="18249"/>
                  <a:pt x="19581" y="18113"/>
                  <a:pt x="19619" y="17950"/>
                </a:cubicBezTo>
                <a:moveTo>
                  <a:pt x="9327" y="3239"/>
                </a:moveTo>
                <a:lnTo>
                  <a:pt x="15015" y="3239"/>
                </a:lnTo>
                <a:lnTo>
                  <a:pt x="13890" y="4478"/>
                </a:lnTo>
                <a:cubicBezTo>
                  <a:pt x="13801" y="4576"/>
                  <a:pt x="13746" y="4711"/>
                  <a:pt x="13746" y="4859"/>
                </a:cubicBezTo>
                <a:cubicBezTo>
                  <a:pt x="13746" y="5156"/>
                  <a:pt x="13965" y="5400"/>
                  <a:pt x="14237" y="5400"/>
                </a:cubicBezTo>
                <a:cubicBezTo>
                  <a:pt x="14373" y="5400"/>
                  <a:pt x="14496" y="5340"/>
                  <a:pt x="14583" y="5241"/>
                </a:cubicBezTo>
                <a:lnTo>
                  <a:pt x="16547" y="3083"/>
                </a:lnTo>
                <a:cubicBezTo>
                  <a:pt x="16636" y="2984"/>
                  <a:pt x="16691" y="2849"/>
                  <a:pt x="16691" y="2699"/>
                </a:cubicBezTo>
                <a:cubicBezTo>
                  <a:pt x="16691" y="2551"/>
                  <a:pt x="16636" y="2416"/>
                  <a:pt x="16547" y="2317"/>
                </a:cubicBezTo>
                <a:lnTo>
                  <a:pt x="14583" y="157"/>
                </a:lnTo>
                <a:cubicBezTo>
                  <a:pt x="14496" y="60"/>
                  <a:pt x="14373" y="0"/>
                  <a:pt x="14237" y="0"/>
                </a:cubicBezTo>
                <a:cubicBezTo>
                  <a:pt x="13965" y="0"/>
                  <a:pt x="13746" y="241"/>
                  <a:pt x="13746" y="540"/>
                </a:cubicBezTo>
                <a:cubicBezTo>
                  <a:pt x="13746" y="689"/>
                  <a:pt x="13801" y="822"/>
                  <a:pt x="13890" y="921"/>
                </a:cubicBezTo>
                <a:lnTo>
                  <a:pt x="15015" y="2160"/>
                </a:lnTo>
                <a:lnTo>
                  <a:pt x="9327" y="2160"/>
                </a:lnTo>
                <a:cubicBezTo>
                  <a:pt x="9057" y="2160"/>
                  <a:pt x="8836" y="2402"/>
                  <a:pt x="8836" y="2699"/>
                </a:cubicBezTo>
                <a:cubicBezTo>
                  <a:pt x="8836" y="2998"/>
                  <a:pt x="9057" y="3239"/>
                  <a:pt x="9327" y="3239"/>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hape 1739"/>
          <p:cNvSpPr/>
          <p:nvPr/>
        </p:nvSpPr>
        <p:spPr>
          <a:xfrm>
            <a:off x="1899949" y="3941392"/>
            <a:ext cx="783816" cy="7838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p>
        </p:txBody>
      </p:sp>
      <p:sp>
        <p:nvSpPr>
          <p:cNvPr id="17" name="Shape 1744"/>
          <p:cNvSpPr/>
          <p:nvPr/>
        </p:nvSpPr>
        <p:spPr>
          <a:xfrm>
            <a:off x="2138566" y="4207891"/>
            <a:ext cx="306582" cy="250817"/>
          </a:xfrm>
          <a:custGeom>
            <a:avLst/>
            <a:gdLst/>
            <a:ahLst/>
            <a:cxnLst>
              <a:cxn ang="0">
                <a:pos x="wd2" y="hd2"/>
              </a:cxn>
              <a:cxn ang="5400000">
                <a:pos x="wd2" y="hd2"/>
              </a:cxn>
              <a:cxn ang="10800000">
                <a:pos x="wd2" y="hd2"/>
              </a:cxn>
              <a:cxn ang="16200000">
                <a:pos x="wd2" y="hd2"/>
              </a:cxn>
            </a:cxnLst>
            <a:rect l="0" t="0" r="r" b="b"/>
            <a:pathLst>
              <a:path w="21600" h="21600" extrusionOk="0">
                <a:moveTo>
                  <a:pt x="5399" y="6000"/>
                </a:moveTo>
                <a:lnTo>
                  <a:pt x="8346" y="6000"/>
                </a:lnTo>
                <a:cubicBezTo>
                  <a:pt x="8616" y="6000"/>
                  <a:pt x="8836" y="5730"/>
                  <a:pt x="8836" y="5400"/>
                </a:cubicBezTo>
                <a:cubicBezTo>
                  <a:pt x="8836" y="5068"/>
                  <a:pt x="8616" y="4800"/>
                  <a:pt x="8346" y="4800"/>
                </a:cubicBezTo>
                <a:lnTo>
                  <a:pt x="5399" y="4800"/>
                </a:lnTo>
                <a:cubicBezTo>
                  <a:pt x="5129" y="4800"/>
                  <a:pt x="4909" y="5068"/>
                  <a:pt x="4909" y="5400"/>
                </a:cubicBezTo>
                <a:cubicBezTo>
                  <a:pt x="4909" y="5730"/>
                  <a:pt x="5129" y="6000"/>
                  <a:pt x="5399" y="6000"/>
                </a:cubicBezTo>
                <a:moveTo>
                  <a:pt x="20618" y="20402"/>
                </a:moveTo>
                <a:lnTo>
                  <a:pt x="18654" y="20402"/>
                </a:lnTo>
                <a:lnTo>
                  <a:pt x="18654" y="18002"/>
                </a:lnTo>
                <a:cubicBezTo>
                  <a:pt x="18926" y="18002"/>
                  <a:pt x="19146" y="17731"/>
                  <a:pt x="19146" y="17401"/>
                </a:cubicBezTo>
                <a:cubicBezTo>
                  <a:pt x="19146" y="17071"/>
                  <a:pt x="18926" y="16801"/>
                  <a:pt x="18654" y="16801"/>
                </a:cubicBezTo>
                <a:lnTo>
                  <a:pt x="18654" y="3599"/>
                </a:lnTo>
                <a:lnTo>
                  <a:pt x="20618" y="3599"/>
                </a:lnTo>
                <a:cubicBezTo>
                  <a:pt x="20618" y="3599"/>
                  <a:pt x="20618" y="20402"/>
                  <a:pt x="20618" y="20402"/>
                </a:cubicBezTo>
                <a:close/>
                <a:moveTo>
                  <a:pt x="17674" y="16801"/>
                </a:moveTo>
                <a:cubicBezTo>
                  <a:pt x="17401" y="16801"/>
                  <a:pt x="17182" y="17071"/>
                  <a:pt x="17182" y="17401"/>
                </a:cubicBezTo>
                <a:cubicBezTo>
                  <a:pt x="17182" y="17731"/>
                  <a:pt x="17401" y="18002"/>
                  <a:pt x="17674" y="18002"/>
                </a:cubicBezTo>
                <a:lnTo>
                  <a:pt x="17674" y="20402"/>
                </a:lnTo>
                <a:lnTo>
                  <a:pt x="3927" y="20402"/>
                </a:lnTo>
                <a:lnTo>
                  <a:pt x="3927" y="18002"/>
                </a:lnTo>
                <a:cubicBezTo>
                  <a:pt x="4199" y="18002"/>
                  <a:pt x="4419" y="17731"/>
                  <a:pt x="4419" y="17401"/>
                </a:cubicBezTo>
                <a:cubicBezTo>
                  <a:pt x="4419" y="17071"/>
                  <a:pt x="4199" y="16801"/>
                  <a:pt x="3927" y="16801"/>
                </a:cubicBezTo>
                <a:lnTo>
                  <a:pt x="3927" y="3599"/>
                </a:lnTo>
                <a:lnTo>
                  <a:pt x="17674" y="3599"/>
                </a:lnTo>
                <a:cubicBezTo>
                  <a:pt x="17674" y="3599"/>
                  <a:pt x="17674" y="16801"/>
                  <a:pt x="17674" y="16801"/>
                </a:cubicBezTo>
                <a:close/>
                <a:moveTo>
                  <a:pt x="2945" y="16801"/>
                </a:moveTo>
                <a:cubicBezTo>
                  <a:pt x="2675" y="16801"/>
                  <a:pt x="2454" y="17071"/>
                  <a:pt x="2454" y="17401"/>
                </a:cubicBezTo>
                <a:cubicBezTo>
                  <a:pt x="2454" y="17731"/>
                  <a:pt x="2675" y="18002"/>
                  <a:pt x="2945" y="18002"/>
                </a:cubicBezTo>
                <a:lnTo>
                  <a:pt x="2945" y="20402"/>
                </a:lnTo>
                <a:lnTo>
                  <a:pt x="982" y="20402"/>
                </a:lnTo>
                <a:lnTo>
                  <a:pt x="982" y="3599"/>
                </a:lnTo>
                <a:lnTo>
                  <a:pt x="2945" y="3599"/>
                </a:lnTo>
                <a:cubicBezTo>
                  <a:pt x="2945" y="3599"/>
                  <a:pt x="2945" y="16801"/>
                  <a:pt x="2945" y="16801"/>
                </a:cubicBezTo>
                <a:close/>
                <a:moveTo>
                  <a:pt x="8836" y="1199"/>
                </a:moveTo>
                <a:lnTo>
                  <a:pt x="12765" y="1199"/>
                </a:lnTo>
                <a:cubicBezTo>
                  <a:pt x="13306" y="1199"/>
                  <a:pt x="13745" y="1737"/>
                  <a:pt x="13745" y="2399"/>
                </a:cubicBezTo>
                <a:lnTo>
                  <a:pt x="7854" y="2399"/>
                </a:lnTo>
                <a:cubicBezTo>
                  <a:pt x="7854" y="1737"/>
                  <a:pt x="8294" y="1199"/>
                  <a:pt x="8836" y="1199"/>
                </a:cubicBezTo>
                <a:moveTo>
                  <a:pt x="20618" y="2399"/>
                </a:moveTo>
                <a:lnTo>
                  <a:pt x="14727" y="2399"/>
                </a:lnTo>
                <a:cubicBezTo>
                  <a:pt x="14727" y="1073"/>
                  <a:pt x="13847" y="0"/>
                  <a:pt x="12765" y="0"/>
                </a:cubicBezTo>
                <a:lnTo>
                  <a:pt x="8836" y="0"/>
                </a:lnTo>
                <a:cubicBezTo>
                  <a:pt x="7751" y="0"/>
                  <a:pt x="6874" y="1073"/>
                  <a:pt x="6874" y="2399"/>
                </a:cubicBezTo>
                <a:lnTo>
                  <a:pt x="982" y="2399"/>
                </a:lnTo>
                <a:cubicBezTo>
                  <a:pt x="439" y="2399"/>
                  <a:pt x="0" y="2937"/>
                  <a:pt x="0" y="3599"/>
                </a:cubicBezTo>
                <a:lnTo>
                  <a:pt x="0" y="20402"/>
                </a:lnTo>
                <a:cubicBezTo>
                  <a:pt x="0" y="21065"/>
                  <a:pt x="439" y="21600"/>
                  <a:pt x="982" y="21600"/>
                </a:cubicBezTo>
                <a:lnTo>
                  <a:pt x="20618" y="21600"/>
                </a:lnTo>
                <a:cubicBezTo>
                  <a:pt x="21160" y="21600"/>
                  <a:pt x="21600" y="21065"/>
                  <a:pt x="21600" y="20402"/>
                </a:cubicBezTo>
                <a:lnTo>
                  <a:pt x="21600" y="3599"/>
                </a:lnTo>
                <a:cubicBezTo>
                  <a:pt x="21600" y="2937"/>
                  <a:pt x="21160" y="2399"/>
                  <a:pt x="20618" y="2399"/>
                </a:cubicBezTo>
                <a:moveTo>
                  <a:pt x="5399" y="8399"/>
                </a:moveTo>
                <a:lnTo>
                  <a:pt x="6382" y="8399"/>
                </a:lnTo>
                <a:cubicBezTo>
                  <a:pt x="6653" y="8399"/>
                  <a:pt x="6874" y="8131"/>
                  <a:pt x="6874" y="7799"/>
                </a:cubicBezTo>
                <a:cubicBezTo>
                  <a:pt x="6874" y="7469"/>
                  <a:pt x="6653" y="7199"/>
                  <a:pt x="6382" y="7199"/>
                </a:cubicBezTo>
                <a:lnTo>
                  <a:pt x="5399" y="7199"/>
                </a:lnTo>
                <a:cubicBezTo>
                  <a:pt x="5129" y="7199"/>
                  <a:pt x="4909" y="7469"/>
                  <a:pt x="4909" y="7799"/>
                </a:cubicBezTo>
                <a:cubicBezTo>
                  <a:pt x="4909" y="8131"/>
                  <a:pt x="5129" y="8399"/>
                  <a:pt x="5399" y="8399"/>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 name="Shape 1740"/>
          <p:cNvSpPr/>
          <p:nvPr/>
        </p:nvSpPr>
        <p:spPr>
          <a:xfrm>
            <a:off x="4400021" y="3935620"/>
            <a:ext cx="783816" cy="7838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p>
        </p:txBody>
      </p:sp>
      <p:sp>
        <p:nvSpPr>
          <p:cNvPr id="19" name="Shape 1745"/>
          <p:cNvSpPr/>
          <p:nvPr/>
        </p:nvSpPr>
        <p:spPr>
          <a:xfrm>
            <a:off x="4638638" y="4216046"/>
            <a:ext cx="306582" cy="222964"/>
          </a:xfrm>
          <a:custGeom>
            <a:avLst/>
            <a:gdLst/>
            <a:ahLst/>
            <a:cxnLst>
              <a:cxn ang="0">
                <a:pos x="wd2" y="hd2"/>
              </a:cxn>
              <a:cxn ang="5400000">
                <a:pos x="wd2" y="hd2"/>
              </a:cxn>
              <a:cxn ang="10800000">
                <a:pos x="wd2" y="hd2"/>
              </a:cxn>
              <a:cxn ang="16200000">
                <a:pos x="wd2" y="hd2"/>
              </a:cxn>
            </a:cxnLst>
            <a:rect l="0" t="0" r="r" b="b"/>
            <a:pathLst>
              <a:path w="21600" h="21600" extrusionOk="0">
                <a:moveTo>
                  <a:pt x="10392" y="13693"/>
                </a:moveTo>
                <a:lnTo>
                  <a:pt x="10114" y="15237"/>
                </a:lnTo>
                <a:cubicBezTo>
                  <a:pt x="10457" y="15355"/>
                  <a:pt x="11516" y="15827"/>
                  <a:pt x="11674" y="14953"/>
                </a:cubicBezTo>
                <a:cubicBezTo>
                  <a:pt x="11837" y="14047"/>
                  <a:pt x="10737" y="13812"/>
                  <a:pt x="10392" y="13693"/>
                </a:cubicBezTo>
                <a:moveTo>
                  <a:pt x="12833" y="12706"/>
                </a:moveTo>
                <a:cubicBezTo>
                  <a:pt x="12767" y="13330"/>
                  <a:pt x="12517" y="13631"/>
                  <a:pt x="12185" y="13738"/>
                </a:cubicBezTo>
                <a:cubicBezTo>
                  <a:pt x="12640" y="14065"/>
                  <a:pt x="12871" y="14568"/>
                  <a:pt x="12652" y="15438"/>
                </a:cubicBezTo>
                <a:cubicBezTo>
                  <a:pt x="12377" y="16521"/>
                  <a:pt x="11727" y="16613"/>
                  <a:pt x="10863" y="16387"/>
                </a:cubicBezTo>
                <a:lnTo>
                  <a:pt x="10652" y="17549"/>
                </a:lnTo>
                <a:lnTo>
                  <a:pt x="10146" y="17373"/>
                </a:lnTo>
                <a:lnTo>
                  <a:pt x="10354" y="16226"/>
                </a:lnTo>
                <a:cubicBezTo>
                  <a:pt x="10221" y="16183"/>
                  <a:pt x="10087" y="16134"/>
                  <a:pt x="9949" y="16082"/>
                </a:cubicBezTo>
                <a:lnTo>
                  <a:pt x="9741" y="17235"/>
                </a:lnTo>
                <a:lnTo>
                  <a:pt x="9235" y="17060"/>
                </a:lnTo>
                <a:lnTo>
                  <a:pt x="9443" y="15894"/>
                </a:lnTo>
                <a:cubicBezTo>
                  <a:pt x="9326" y="15853"/>
                  <a:pt x="9205" y="15806"/>
                  <a:pt x="9082" y="15765"/>
                </a:cubicBezTo>
                <a:lnTo>
                  <a:pt x="8422" y="15536"/>
                </a:lnTo>
                <a:lnTo>
                  <a:pt x="8674" y="14735"/>
                </a:lnTo>
                <a:cubicBezTo>
                  <a:pt x="8674" y="14735"/>
                  <a:pt x="9048" y="14871"/>
                  <a:pt x="9043" y="14863"/>
                </a:cubicBezTo>
                <a:cubicBezTo>
                  <a:pt x="9186" y="14912"/>
                  <a:pt x="9250" y="14784"/>
                  <a:pt x="9276" y="14696"/>
                </a:cubicBezTo>
                <a:lnTo>
                  <a:pt x="9606" y="12856"/>
                </a:lnTo>
                <a:cubicBezTo>
                  <a:pt x="9626" y="12863"/>
                  <a:pt x="9644" y="12869"/>
                  <a:pt x="9661" y="12873"/>
                </a:cubicBezTo>
                <a:cubicBezTo>
                  <a:pt x="9641" y="12863"/>
                  <a:pt x="9621" y="12856"/>
                  <a:pt x="9608" y="12850"/>
                </a:cubicBezTo>
                <a:lnTo>
                  <a:pt x="9844" y="11536"/>
                </a:lnTo>
                <a:cubicBezTo>
                  <a:pt x="9851" y="11390"/>
                  <a:pt x="9813" y="11201"/>
                  <a:pt x="9608" y="11129"/>
                </a:cubicBezTo>
                <a:cubicBezTo>
                  <a:pt x="9616" y="11122"/>
                  <a:pt x="9240" y="11003"/>
                  <a:pt x="9240" y="11003"/>
                </a:cubicBezTo>
                <a:lnTo>
                  <a:pt x="9375" y="10253"/>
                </a:lnTo>
                <a:lnTo>
                  <a:pt x="10076" y="10492"/>
                </a:lnTo>
                <a:lnTo>
                  <a:pt x="10074" y="10498"/>
                </a:lnTo>
                <a:cubicBezTo>
                  <a:pt x="10179" y="10533"/>
                  <a:pt x="10287" y="10570"/>
                  <a:pt x="10397" y="10603"/>
                </a:cubicBezTo>
                <a:lnTo>
                  <a:pt x="10605" y="9451"/>
                </a:lnTo>
                <a:lnTo>
                  <a:pt x="11113" y="9623"/>
                </a:lnTo>
                <a:lnTo>
                  <a:pt x="10910" y="10755"/>
                </a:lnTo>
                <a:cubicBezTo>
                  <a:pt x="11045" y="10799"/>
                  <a:pt x="11181" y="10842"/>
                  <a:pt x="11315" y="10887"/>
                </a:cubicBezTo>
                <a:lnTo>
                  <a:pt x="11516" y="9765"/>
                </a:lnTo>
                <a:lnTo>
                  <a:pt x="12024" y="9940"/>
                </a:lnTo>
                <a:lnTo>
                  <a:pt x="11817" y="11093"/>
                </a:lnTo>
                <a:cubicBezTo>
                  <a:pt x="12455" y="11400"/>
                  <a:pt x="12925" y="11856"/>
                  <a:pt x="12833" y="12706"/>
                </a:cubicBezTo>
                <a:moveTo>
                  <a:pt x="10800" y="8101"/>
                </a:moveTo>
                <a:cubicBezTo>
                  <a:pt x="8630" y="8101"/>
                  <a:pt x="6874" y="10518"/>
                  <a:pt x="6874" y="13499"/>
                </a:cubicBezTo>
                <a:cubicBezTo>
                  <a:pt x="6874" y="16482"/>
                  <a:pt x="8630" y="18899"/>
                  <a:pt x="10800" y="18899"/>
                </a:cubicBezTo>
                <a:cubicBezTo>
                  <a:pt x="12968" y="18899"/>
                  <a:pt x="14726" y="16482"/>
                  <a:pt x="14726" y="13499"/>
                </a:cubicBezTo>
                <a:cubicBezTo>
                  <a:pt x="14726" y="10518"/>
                  <a:pt x="12968" y="8101"/>
                  <a:pt x="10800" y="8101"/>
                </a:cubicBezTo>
                <a:moveTo>
                  <a:pt x="5398" y="8101"/>
                </a:moveTo>
                <a:lnTo>
                  <a:pt x="4419" y="8101"/>
                </a:lnTo>
                <a:cubicBezTo>
                  <a:pt x="4146" y="8101"/>
                  <a:pt x="3926" y="8402"/>
                  <a:pt x="3926" y="8776"/>
                </a:cubicBezTo>
                <a:cubicBezTo>
                  <a:pt x="3926" y="9149"/>
                  <a:pt x="4146" y="9448"/>
                  <a:pt x="4419" y="9448"/>
                </a:cubicBezTo>
                <a:lnTo>
                  <a:pt x="5398" y="9448"/>
                </a:lnTo>
                <a:cubicBezTo>
                  <a:pt x="5670" y="9448"/>
                  <a:pt x="5891" y="9149"/>
                  <a:pt x="5891" y="8776"/>
                </a:cubicBezTo>
                <a:cubicBezTo>
                  <a:pt x="5891" y="8402"/>
                  <a:pt x="5670" y="8101"/>
                  <a:pt x="5398" y="8101"/>
                </a:cubicBezTo>
                <a:moveTo>
                  <a:pt x="17181" y="17549"/>
                </a:moveTo>
                <a:lnTo>
                  <a:pt x="16198" y="17549"/>
                </a:lnTo>
                <a:cubicBezTo>
                  <a:pt x="15927" y="17549"/>
                  <a:pt x="15709" y="17853"/>
                  <a:pt x="15709" y="18226"/>
                </a:cubicBezTo>
                <a:cubicBezTo>
                  <a:pt x="15709" y="18601"/>
                  <a:pt x="15927" y="18899"/>
                  <a:pt x="16198" y="18899"/>
                </a:cubicBezTo>
                <a:lnTo>
                  <a:pt x="17181" y="18899"/>
                </a:lnTo>
                <a:cubicBezTo>
                  <a:pt x="17452" y="18899"/>
                  <a:pt x="17674" y="18601"/>
                  <a:pt x="17674" y="18226"/>
                </a:cubicBezTo>
                <a:cubicBezTo>
                  <a:pt x="17674" y="17853"/>
                  <a:pt x="17452" y="17549"/>
                  <a:pt x="17181" y="17549"/>
                </a:cubicBezTo>
                <a:moveTo>
                  <a:pt x="20128" y="8101"/>
                </a:moveTo>
                <a:cubicBezTo>
                  <a:pt x="19855" y="8101"/>
                  <a:pt x="19635" y="7799"/>
                  <a:pt x="19635" y="7425"/>
                </a:cubicBezTo>
                <a:cubicBezTo>
                  <a:pt x="19635" y="7052"/>
                  <a:pt x="19855" y="6750"/>
                  <a:pt x="20128" y="6750"/>
                </a:cubicBezTo>
                <a:cubicBezTo>
                  <a:pt x="20398" y="6750"/>
                  <a:pt x="20618" y="7052"/>
                  <a:pt x="20618" y="7425"/>
                </a:cubicBezTo>
                <a:cubicBezTo>
                  <a:pt x="20618" y="7799"/>
                  <a:pt x="20398" y="8101"/>
                  <a:pt x="20128" y="8101"/>
                </a:cubicBezTo>
                <a:moveTo>
                  <a:pt x="20618" y="17672"/>
                </a:moveTo>
                <a:cubicBezTo>
                  <a:pt x="20463" y="17600"/>
                  <a:pt x="20300" y="17549"/>
                  <a:pt x="20128" y="17549"/>
                </a:cubicBezTo>
                <a:cubicBezTo>
                  <a:pt x="19314" y="17549"/>
                  <a:pt x="18653" y="18459"/>
                  <a:pt x="18653" y="19575"/>
                </a:cubicBezTo>
                <a:cubicBezTo>
                  <a:pt x="18653" y="19814"/>
                  <a:pt x="18689" y="20038"/>
                  <a:pt x="18743" y="20250"/>
                </a:cubicBezTo>
                <a:lnTo>
                  <a:pt x="2854" y="20250"/>
                </a:lnTo>
                <a:cubicBezTo>
                  <a:pt x="2909" y="20038"/>
                  <a:pt x="2944" y="19814"/>
                  <a:pt x="2944" y="19575"/>
                </a:cubicBezTo>
                <a:cubicBezTo>
                  <a:pt x="2944" y="18459"/>
                  <a:pt x="2285" y="17549"/>
                  <a:pt x="1472" y="17549"/>
                </a:cubicBezTo>
                <a:cubicBezTo>
                  <a:pt x="1299" y="17549"/>
                  <a:pt x="1136" y="17600"/>
                  <a:pt x="982" y="17672"/>
                </a:cubicBezTo>
                <a:lnTo>
                  <a:pt x="982" y="9324"/>
                </a:lnTo>
                <a:cubicBezTo>
                  <a:pt x="1136" y="9404"/>
                  <a:pt x="1299" y="9448"/>
                  <a:pt x="1472" y="9448"/>
                </a:cubicBezTo>
                <a:cubicBezTo>
                  <a:pt x="2285" y="9448"/>
                  <a:pt x="2944" y="8544"/>
                  <a:pt x="2944" y="7425"/>
                </a:cubicBezTo>
                <a:cubicBezTo>
                  <a:pt x="2944" y="7188"/>
                  <a:pt x="2909" y="6962"/>
                  <a:pt x="2854" y="6750"/>
                </a:cubicBezTo>
                <a:lnTo>
                  <a:pt x="18743" y="6750"/>
                </a:lnTo>
                <a:cubicBezTo>
                  <a:pt x="18689" y="6962"/>
                  <a:pt x="18653" y="7188"/>
                  <a:pt x="18653" y="7425"/>
                </a:cubicBezTo>
                <a:cubicBezTo>
                  <a:pt x="18653" y="8544"/>
                  <a:pt x="19314" y="9448"/>
                  <a:pt x="20128" y="9448"/>
                </a:cubicBezTo>
                <a:cubicBezTo>
                  <a:pt x="20300" y="9448"/>
                  <a:pt x="20463" y="9404"/>
                  <a:pt x="20618" y="9324"/>
                </a:cubicBezTo>
                <a:cubicBezTo>
                  <a:pt x="20618" y="9324"/>
                  <a:pt x="20618" y="17672"/>
                  <a:pt x="20618" y="17672"/>
                </a:cubicBezTo>
                <a:close/>
                <a:moveTo>
                  <a:pt x="20128" y="20250"/>
                </a:moveTo>
                <a:cubicBezTo>
                  <a:pt x="19855" y="20250"/>
                  <a:pt x="19635" y="19948"/>
                  <a:pt x="19635" y="19575"/>
                </a:cubicBezTo>
                <a:cubicBezTo>
                  <a:pt x="19635" y="19204"/>
                  <a:pt x="19855" y="18899"/>
                  <a:pt x="20128" y="18899"/>
                </a:cubicBezTo>
                <a:cubicBezTo>
                  <a:pt x="20398" y="18899"/>
                  <a:pt x="20618" y="19204"/>
                  <a:pt x="20618" y="19575"/>
                </a:cubicBezTo>
                <a:cubicBezTo>
                  <a:pt x="20618" y="19948"/>
                  <a:pt x="20398" y="20250"/>
                  <a:pt x="20128" y="20250"/>
                </a:cubicBezTo>
                <a:moveTo>
                  <a:pt x="1472" y="20250"/>
                </a:moveTo>
                <a:cubicBezTo>
                  <a:pt x="1201" y="20250"/>
                  <a:pt x="982" y="19948"/>
                  <a:pt x="982" y="19575"/>
                </a:cubicBezTo>
                <a:cubicBezTo>
                  <a:pt x="982" y="19204"/>
                  <a:pt x="1201" y="18899"/>
                  <a:pt x="1472" y="18899"/>
                </a:cubicBezTo>
                <a:cubicBezTo>
                  <a:pt x="1743" y="18899"/>
                  <a:pt x="1963" y="19204"/>
                  <a:pt x="1963" y="19575"/>
                </a:cubicBezTo>
                <a:cubicBezTo>
                  <a:pt x="1963" y="19948"/>
                  <a:pt x="1743" y="20250"/>
                  <a:pt x="1472" y="20250"/>
                </a:cubicBezTo>
                <a:moveTo>
                  <a:pt x="1472" y="6750"/>
                </a:moveTo>
                <a:cubicBezTo>
                  <a:pt x="1743" y="6750"/>
                  <a:pt x="1963" y="7052"/>
                  <a:pt x="1963" y="7425"/>
                </a:cubicBezTo>
                <a:cubicBezTo>
                  <a:pt x="1963" y="7799"/>
                  <a:pt x="1743" y="8101"/>
                  <a:pt x="1472" y="8101"/>
                </a:cubicBezTo>
                <a:cubicBezTo>
                  <a:pt x="1201" y="8101"/>
                  <a:pt x="982" y="7799"/>
                  <a:pt x="982" y="7425"/>
                </a:cubicBezTo>
                <a:cubicBezTo>
                  <a:pt x="982" y="7052"/>
                  <a:pt x="1201" y="6750"/>
                  <a:pt x="1472" y="6750"/>
                </a:cubicBezTo>
                <a:moveTo>
                  <a:pt x="20618" y="5400"/>
                </a:moveTo>
                <a:lnTo>
                  <a:pt x="982" y="5400"/>
                </a:lnTo>
                <a:cubicBezTo>
                  <a:pt x="438" y="5400"/>
                  <a:pt x="0" y="6006"/>
                  <a:pt x="0" y="6750"/>
                </a:cubicBezTo>
                <a:lnTo>
                  <a:pt x="0" y="20250"/>
                </a:lnTo>
                <a:cubicBezTo>
                  <a:pt x="0" y="20994"/>
                  <a:pt x="438" y="21600"/>
                  <a:pt x="982" y="21600"/>
                </a:cubicBezTo>
                <a:lnTo>
                  <a:pt x="20618" y="21600"/>
                </a:lnTo>
                <a:cubicBezTo>
                  <a:pt x="21159" y="21600"/>
                  <a:pt x="21600" y="20994"/>
                  <a:pt x="21600" y="20250"/>
                </a:cubicBezTo>
                <a:lnTo>
                  <a:pt x="21600" y="6750"/>
                </a:lnTo>
                <a:cubicBezTo>
                  <a:pt x="21600" y="6006"/>
                  <a:pt x="21159" y="5400"/>
                  <a:pt x="20618" y="5400"/>
                </a:cubicBezTo>
                <a:moveTo>
                  <a:pt x="10772" y="11585"/>
                </a:moveTo>
                <a:lnTo>
                  <a:pt x="10520" y="12984"/>
                </a:lnTo>
                <a:cubicBezTo>
                  <a:pt x="10807" y="13085"/>
                  <a:pt x="11689" y="13487"/>
                  <a:pt x="11831" y="12696"/>
                </a:cubicBezTo>
                <a:cubicBezTo>
                  <a:pt x="11979" y="11868"/>
                  <a:pt x="11058" y="11683"/>
                  <a:pt x="10772" y="11585"/>
                </a:cubicBezTo>
                <a:moveTo>
                  <a:pt x="2454" y="4049"/>
                </a:moveTo>
                <a:lnTo>
                  <a:pt x="19146" y="4049"/>
                </a:lnTo>
                <a:cubicBezTo>
                  <a:pt x="19415" y="4049"/>
                  <a:pt x="19635" y="3748"/>
                  <a:pt x="19635" y="3376"/>
                </a:cubicBezTo>
                <a:cubicBezTo>
                  <a:pt x="19635" y="3003"/>
                  <a:pt x="19415" y="2698"/>
                  <a:pt x="19146" y="2698"/>
                </a:cubicBezTo>
                <a:lnTo>
                  <a:pt x="2454" y="2698"/>
                </a:lnTo>
                <a:cubicBezTo>
                  <a:pt x="2183" y="2698"/>
                  <a:pt x="1963" y="3003"/>
                  <a:pt x="1963" y="3376"/>
                </a:cubicBezTo>
                <a:cubicBezTo>
                  <a:pt x="1963" y="3748"/>
                  <a:pt x="2183" y="4049"/>
                  <a:pt x="2454" y="4049"/>
                </a:cubicBezTo>
                <a:moveTo>
                  <a:pt x="4419" y="1351"/>
                </a:moveTo>
                <a:lnTo>
                  <a:pt x="17181" y="1351"/>
                </a:lnTo>
                <a:cubicBezTo>
                  <a:pt x="17452" y="1351"/>
                  <a:pt x="17674" y="1049"/>
                  <a:pt x="17674" y="675"/>
                </a:cubicBezTo>
                <a:cubicBezTo>
                  <a:pt x="17674" y="302"/>
                  <a:pt x="17452" y="0"/>
                  <a:pt x="17181" y="0"/>
                </a:cubicBezTo>
                <a:lnTo>
                  <a:pt x="4419" y="0"/>
                </a:lnTo>
                <a:cubicBezTo>
                  <a:pt x="4146" y="0"/>
                  <a:pt x="3926" y="302"/>
                  <a:pt x="3926" y="675"/>
                </a:cubicBezTo>
                <a:cubicBezTo>
                  <a:pt x="3926" y="1049"/>
                  <a:pt x="4146" y="1351"/>
                  <a:pt x="4419" y="1351"/>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hape 1741"/>
          <p:cNvSpPr/>
          <p:nvPr/>
        </p:nvSpPr>
        <p:spPr>
          <a:xfrm>
            <a:off x="6894932" y="3935620"/>
            <a:ext cx="783816" cy="7838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p>
        </p:txBody>
      </p:sp>
      <p:sp>
        <p:nvSpPr>
          <p:cNvPr id="21" name="Shape 1746"/>
          <p:cNvSpPr/>
          <p:nvPr/>
        </p:nvSpPr>
        <p:spPr>
          <a:xfrm>
            <a:off x="7145721" y="4186404"/>
            <a:ext cx="282237" cy="282248"/>
          </a:xfrm>
          <a:custGeom>
            <a:avLst/>
            <a:gdLst/>
            <a:ahLst/>
            <a:cxnLst>
              <a:cxn ang="0">
                <a:pos x="wd2" y="hd2"/>
              </a:cxn>
              <a:cxn ang="5400000">
                <a:pos x="wd2" y="hd2"/>
              </a:cxn>
              <a:cxn ang="10800000">
                <a:pos x="wd2" y="hd2"/>
              </a:cxn>
              <a:cxn ang="16200000">
                <a:pos x="wd2" y="hd2"/>
              </a:cxn>
            </a:cxnLst>
            <a:rect l="0" t="0" r="r" b="b"/>
            <a:pathLst>
              <a:path w="21600" h="21600" extrusionOk="0">
                <a:moveTo>
                  <a:pt x="11290" y="17674"/>
                </a:moveTo>
                <a:cubicBezTo>
                  <a:pt x="11561" y="17674"/>
                  <a:pt x="11781" y="17453"/>
                  <a:pt x="11781" y="17182"/>
                </a:cubicBezTo>
                <a:cubicBezTo>
                  <a:pt x="11781" y="16912"/>
                  <a:pt x="11561" y="16691"/>
                  <a:pt x="11290" y="16691"/>
                </a:cubicBezTo>
                <a:cubicBezTo>
                  <a:pt x="11019" y="16691"/>
                  <a:pt x="10800" y="16912"/>
                  <a:pt x="10800" y="17182"/>
                </a:cubicBezTo>
                <a:cubicBezTo>
                  <a:pt x="10800" y="17453"/>
                  <a:pt x="11019" y="17674"/>
                  <a:pt x="11290" y="17674"/>
                </a:cubicBezTo>
                <a:moveTo>
                  <a:pt x="17673" y="18654"/>
                </a:moveTo>
                <a:lnTo>
                  <a:pt x="13744" y="18654"/>
                </a:lnTo>
                <a:lnTo>
                  <a:pt x="13744" y="12273"/>
                </a:lnTo>
                <a:cubicBezTo>
                  <a:pt x="13744" y="12002"/>
                  <a:pt x="13525" y="11782"/>
                  <a:pt x="13255" y="11782"/>
                </a:cubicBezTo>
                <a:lnTo>
                  <a:pt x="8345" y="11782"/>
                </a:lnTo>
                <a:cubicBezTo>
                  <a:pt x="8074" y="11782"/>
                  <a:pt x="7855" y="12002"/>
                  <a:pt x="7855" y="12273"/>
                </a:cubicBezTo>
                <a:lnTo>
                  <a:pt x="7855" y="18654"/>
                </a:lnTo>
                <a:lnTo>
                  <a:pt x="3927" y="18654"/>
                </a:lnTo>
                <a:lnTo>
                  <a:pt x="3927" y="8058"/>
                </a:lnTo>
                <a:lnTo>
                  <a:pt x="10800" y="1186"/>
                </a:lnTo>
                <a:lnTo>
                  <a:pt x="17673" y="8058"/>
                </a:lnTo>
                <a:cubicBezTo>
                  <a:pt x="17673" y="8058"/>
                  <a:pt x="17673" y="18654"/>
                  <a:pt x="17673" y="18654"/>
                </a:cubicBezTo>
                <a:close/>
                <a:moveTo>
                  <a:pt x="17673" y="20618"/>
                </a:moveTo>
                <a:lnTo>
                  <a:pt x="13744" y="20618"/>
                </a:lnTo>
                <a:lnTo>
                  <a:pt x="13744" y="19636"/>
                </a:lnTo>
                <a:lnTo>
                  <a:pt x="17673" y="19636"/>
                </a:lnTo>
                <a:cubicBezTo>
                  <a:pt x="17673" y="19636"/>
                  <a:pt x="17673" y="20618"/>
                  <a:pt x="17673" y="20618"/>
                </a:cubicBezTo>
                <a:close/>
                <a:moveTo>
                  <a:pt x="12764" y="20618"/>
                </a:moveTo>
                <a:lnTo>
                  <a:pt x="8835" y="20618"/>
                </a:lnTo>
                <a:lnTo>
                  <a:pt x="8835" y="12762"/>
                </a:lnTo>
                <a:lnTo>
                  <a:pt x="12764" y="12762"/>
                </a:lnTo>
                <a:cubicBezTo>
                  <a:pt x="12764" y="12762"/>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0" y="1964"/>
                </a:lnTo>
                <a:lnTo>
                  <a:pt x="16690" y="5688"/>
                </a:lnTo>
                <a:lnTo>
                  <a:pt x="14727" y="3724"/>
                </a:lnTo>
                <a:cubicBezTo>
                  <a:pt x="14727" y="3724"/>
                  <a:pt x="14727" y="1964"/>
                  <a:pt x="14727" y="1964"/>
                </a:cubicBezTo>
                <a:close/>
                <a:moveTo>
                  <a:pt x="21456" y="10453"/>
                </a:moveTo>
                <a:lnTo>
                  <a:pt x="17673" y="6670"/>
                </a:lnTo>
                <a:lnTo>
                  <a:pt x="17673" y="1472"/>
                </a:lnTo>
                <a:cubicBezTo>
                  <a:pt x="17673" y="1202"/>
                  <a:pt x="17452" y="982"/>
                  <a:pt x="17181" y="982"/>
                </a:cubicBezTo>
                <a:lnTo>
                  <a:pt x="14236" y="982"/>
                </a:lnTo>
                <a:cubicBezTo>
                  <a:pt x="13965" y="982"/>
                  <a:pt x="13744" y="1202"/>
                  <a:pt x="13744" y="1472"/>
                </a:cubicBezTo>
                <a:lnTo>
                  <a:pt x="13744" y="2742"/>
                </a:lnTo>
                <a:lnTo>
                  <a:pt x="11147" y="144"/>
                </a:lnTo>
                <a:cubicBezTo>
                  <a:pt x="11058" y="55"/>
                  <a:pt x="10935" y="0"/>
                  <a:pt x="10800" y="0"/>
                </a:cubicBezTo>
                <a:cubicBezTo>
                  <a:pt x="10664" y="0"/>
                  <a:pt x="10541" y="55"/>
                  <a:pt x="10452" y="144"/>
                </a:cubicBezTo>
                <a:lnTo>
                  <a:pt x="143" y="10453"/>
                </a:lnTo>
                <a:cubicBezTo>
                  <a:pt x="54" y="10541"/>
                  <a:pt x="0" y="10664"/>
                  <a:pt x="0" y="10800"/>
                </a:cubicBezTo>
                <a:cubicBezTo>
                  <a:pt x="0" y="11072"/>
                  <a:pt x="219" y="11290"/>
                  <a:pt x="490" y="11290"/>
                </a:cubicBezTo>
                <a:cubicBezTo>
                  <a:pt x="625" y="11290"/>
                  <a:pt x="749" y="11237"/>
                  <a:pt x="838" y="11148"/>
                </a:cubicBezTo>
                <a:lnTo>
                  <a:pt x="2945" y="9040"/>
                </a:lnTo>
                <a:lnTo>
                  <a:pt x="2945" y="21109"/>
                </a:lnTo>
                <a:cubicBezTo>
                  <a:pt x="2945" y="21382"/>
                  <a:pt x="3165" y="21600"/>
                  <a:pt x="3435" y="21600"/>
                </a:cubicBezTo>
                <a:lnTo>
                  <a:pt x="18164" y="21600"/>
                </a:lnTo>
                <a:cubicBezTo>
                  <a:pt x="18434" y="21600"/>
                  <a:pt x="18654" y="21382"/>
                  <a:pt x="18654" y="21109"/>
                </a:cubicBezTo>
                <a:lnTo>
                  <a:pt x="18654" y="9040"/>
                </a:lnTo>
                <a:lnTo>
                  <a:pt x="20762" y="11148"/>
                </a:lnTo>
                <a:cubicBezTo>
                  <a:pt x="20851" y="11237"/>
                  <a:pt x="20974" y="11290"/>
                  <a:pt x="21110" y="11290"/>
                </a:cubicBezTo>
                <a:cubicBezTo>
                  <a:pt x="21380" y="11290"/>
                  <a:pt x="21600" y="11072"/>
                  <a:pt x="21600" y="10800"/>
                </a:cubicBezTo>
                <a:cubicBezTo>
                  <a:pt x="21600" y="10664"/>
                  <a:pt x="21545" y="10541"/>
                  <a:pt x="21456" y="10453"/>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 name="Shape 1742"/>
          <p:cNvSpPr/>
          <p:nvPr/>
        </p:nvSpPr>
        <p:spPr>
          <a:xfrm>
            <a:off x="9388540" y="3930050"/>
            <a:ext cx="783817" cy="7838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p>
        </p:txBody>
      </p:sp>
      <p:sp>
        <p:nvSpPr>
          <p:cNvPr id="23" name="Shape 1747"/>
          <p:cNvSpPr/>
          <p:nvPr/>
        </p:nvSpPr>
        <p:spPr>
          <a:xfrm>
            <a:off x="9639330" y="4180834"/>
            <a:ext cx="282236" cy="282248"/>
          </a:xfrm>
          <a:custGeom>
            <a:avLst/>
            <a:gdLst/>
            <a:ahLst/>
            <a:cxnLst>
              <a:cxn ang="0">
                <a:pos x="wd2" y="hd2"/>
              </a:cxn>
              <a:cxn ang="5400000">
                <a:pos x="wd2" y="hd2"/>
              </a:cxn>
              <a:cxn ang="10800000">
                <a:pos x="wd2" y="hd2"/>
              </a:cxn>
              <a:cxn ang="16200000">
                <a:pos x="wd2" y="hd2"/>
              </a:cxn>
            </a:cxnLst>
            <a:rect l="0" t="0" r="r" b="b"/>
            <a:pathLst>
              <a:path w="21600" h="21600" extrusionOk="0">
                <a:moveTo>
                  <a:pt x="18656" y="11291"/>
                </a:moveTo>
                <a:lnTo>
                  <a:pt x="18656" y="7363"/>
                </a:lnTo>
                <a:cubicBezTo>
                  <a:pt x="19740" y="7363"/>
                  <a:pt x="20619" y="8244"/>
                  <a:pt x="20619" y="9326"/>
                </a:cubicBezTo>
                <a:cubicBezTo>
                  <a:pt x="20619" y="10410"/>
                  <a:pt x="19740" y="11291"/>
                  <a:pt x="18656" y="11291"/>
                </a:cubicBezTo>
                <a:moveTo>
                  <a:pt x="17673" y="17181"/>
                </a:moveTo>
                <a:cubicBezTo>
                  <a:pt x="17673" y="17454"/>
                  <a:pt x="17453" y="17672"/>
                  <a:pt x="17182" y="17672"/>
                </a:cubicBezTo>
                <a:cubicBezTo>
                  <a:pt x="16912" y="17672"/>
                  <a:pt x="16691" y="17454"/>
                  <a:pt x="16691" y="17181"/>
                </a:cubicBezTo>
                <a:lnTo>
                  <a:pt x="16691" y="1474"/>
                </a:lnTo>
                <a:cubicBezTo>
                  <a:pt x="16691" y="1201"/>
                  <a:pt x="16912" y="982"/>
                  <a:pt x="17182" y="982"/>
                </a:cubicBezTo>
                <a:cubicBezTo>
                  <a:pt x="17453" y="982"/>
                  <a:pt x="17673" y="1201"/>
                  <a:pt x="17673" y="1474"/>
                </a:cubicBezTo>
                <a:cubicBezTo>
                  <a:pt x="17673" y="1474"/>
                  <a:pt x="17673" y="17181"/>
                  <a:pt x="17673" y="17181"/>
                </a:cubicBezTo>
                <a:close/>
                <a:moveTo>
                  <a:pt x="15710" y="15779"/>
                </a:moveTo>
                <a:lnTo>
                  <a:pt x="8836" y="13717"/>
                </a:lnTo>
                <a:lnTo>
                  <a:pt x="8836" y="4937"/>
                </a:lnTo>
                <a:lnTo>
                  <a:pt x="15710" y="2876"/>
                </a:lnTo>
                <a:cubicBezTo>
                  <a:pt x="15710" y="2876"/>
                  <a:pt x="15710" y="15779"/>
                  <a:pt x="15710" y="15779"/>
                </a:cubicBezTo>
                <a:close/>
                <a:moveTo>
                  <a:pt x="9479" y="19637"/>
                </a:moveTo>
                <a:lnTo>
                  <a:pt x="9698" y="20618"/>
                </a:lnTo>
                <a:lnTo>
                  <a:pt x="6776" y="20618"/>
                </a:lnTo>
                <a:lnTo>
                  <a:pt x="6558" y="19637"/>
                </a:lnTo>
                <a:cubicBezTo>
                  <a:pt x="6558" y="19637"/>
                  <a:pt x="9479" y="19637"/>
                  <a:pt x="9479" y="19637"/>
                </a:cubicBezTo>
                <a:close/>
                <a:moveTo>
                  <a:pt x="6339" y="18654"/>
                </a:moveTo>
                <a:lnTo>
                  <a:pt x="5357" y="14230"/>
                </a:lnTo>
                <a:lnTo>
                  <a:pt x="8175" y="14545"/>
                </a:lnTo>
                <a:lnTo>
                  <a:pt x="8360" y="14601"/>
                </a:lnTo>
                <a:lnTo>
                  <a:pt x="9261" y="18654"/>
                </a:lnTo>
                <a:cubicBezTo>
                  <a:pt x="9261" y="18654"/>
                  <a:pt x="6339" y="18654"/>
                  <a:pt x="6339" y="18654"/>
                </a:cubicBezTo>
                <a:close/>
                <a:moveTo>
                  <a:pt x="982" y="12765"/>
                </a:moveTo>
                <a:lnTo>
                  <a:pt x="982" y="10800"/>
                </a:lnTo>
                <a:lnTo>
                  <a:pt x="3436" y="10800"/>
                </a:lnTo>
                <a:cubicBezTo>
                  <a:pt x="3707" y="10800"/>
                  <a:pt x="3927" y="10579"/>
                  <a:pt x="3927" y="10309"/>
                </a:cubicBezTo>
                <a:cubicBezTo>
                  <a:pt x="3927" y="10039"/>
                  <a:pt x="3707" y="9818"/>
                  <a:pt x="3436" y="9818"/>
                </a:cubicBezTo>
                <a:lnTo>
                  <a:pt x="982" y="9818"/>
                </a:lnTo>
                <a:lnTo>
                  <a:pt x="982" y="8835"/>
                </a:lnTo>
                <a:lnTo>
                  <a:pt x="2454" y="8835"/>
                </a:lnTo>
                <a:cubicBezTo>
                  <a:pt x="2726" y="8835"/>
                  <a:pt x="2946" y="8615"/>
                  <a:pt x="2946" y="8346"/>
                </a:cubicBezTo>
                <a:cubicBezTo>
                  <a:pt x="2946" y="8074"/>
                  <a:pt x="2726" y="7854"/>
                  <a:pt x="2454" y="7854"/>
                </a:cubicBezTo>
                <a:lnTo>
                  <a:pt x="982" y="7854"/>
                </a:lnTo>
                <a:lnTo>
                  <a:pt x="982" y="5890"/>
                </a:lnTo>
                <a:lnTo>
                  <a:pt x="7855" y="5129"/>
                </a:lnTo>
                <a:lnTo>
                  <a:pt x="7855" y="13526"/>
                </a:lnTo>
                <a:cubicBezTo>
                  <a:pt x="7855" y="13526"/>
                  <a:pt x="982" y="12765"/>
                  <a:pt x="982" y="12765"/>
                </a:cubicBezTo>
                <a:close/>
                <a:moveTo>
                  <a:pt x="18656" y="6381"/>
                </a:moveTo>
                <a:lnTo>
                  <a:pt x="18656" y="1474"/>
                </a:lnTo>
                <a:cubicBezTo>
                  <a:pt x="18656" y="659"/>
                  <a:pt x="17997" y="0"/>
                  <a:pt x="17182" y="0"/>
                </a:cubicBezTo>
                <a:cubicBezTo>
                  <a:pt x="16369" y="0"/>
                  <a:pt x="15710" y="659"/>
                  <a:pt x="15710" y="1474"/>
                </a:cubicBezTo>
                <a:lnTo>
                  <a:pt x="15710" y="1848"/>
                </a:lnTo>
                <a:lnTo>
                  <a:pt x="8175" y="4110"/>
                </a:lnTo>
                <a:lnTo>
                  <a:pt x="982" y="4907"/>
                </a:lnTo>
                <a:cubicBezTo>
                  <a:pt x="440" y="4907"/>
                  <a:pt x="0" y="5350"/>
                  <a:pt x="0" y="5890"/>
                </a:cubicBezTo>
                <a:lnTo>
                  <a:pt x="0" y="12765"/>
                </a:lnTo>
                <a:cubicBezTo>
                  <a:pt x="0" y="13304"/>
                  <a:pt x="440" y="13747"/>
                  <a:pt x="982" y="13747"/>
                </a:cubicBezTo>
                <a:lnTo>
                  <a:pt x="4324" y="14119"/>
                </a:lnTo>
                <a:lnTo>
                  <a:pt x="5903" y="21214"/>
                </a:lnTo>
                <a:lnTo>
                  <a:pt x="5912" y="21214"/>
                </a:lnTo>
                <a:cubicBezTo>
                  <a:pt x="5962" y="21432"/>
                  <a:pt x="6148" y="21600"/>
                  <a:pt x="6382" y="21600"/>
                </a:cubicBezTo>
                <a:lnTo>
                  <a:pt x="10310" y="21600"/>
                </a:lnTo>
                <a:cubicBezTo>
                  <a:pt x="10581" y="21600"/>
                  <a:pt x="10800" y="21379"/>
                  <a:pt x="10800" y="21109"/>
                </a:cubicBezTo>
                <a:cubicBezTo>
                  <a:pt x="10800" y="21072"/>
                  <a:pt x="10788" y="21037"/>
                  <a:pt x="10780" y="21004"/>
                </a:cubicBezTo>
                <a:lnTo>
                  <a:pt x="10789" y="21004"/>
                </a:lnTo>
                <a:lnTo>
                  <a:pt x="9438" y="14925"/>
                </a:lnTo>
                <a:lnTo>
                  <a:pt x="15710" y="16806"/>
                </a:lnTo>
                <a:lnTo>
                  <a:pt x="15710" y="17181"/>
                </a:lnTo>
                <a:cubicBezTo>
                  <a:pt x="15710" y="17993"/>
                  <a:pt x="16369" y="18654"/>
                  <a:pt x="17182" y="18654"/>
                </a:cubicBezTo>
                <a:cubicBezTo>
                  <a:pt x="17997" y="18654"/>
                  <a:pt x="18656" y="17993"/>
                  <a:pt x="18656" y="17181"/>
                </a:cubicBezTo>
                <a:lnTo>
                  <a:pt x="18656" y="12274"/>
                </a:lnTo>
                <a:cubicBezTo>
                  <a:pt x="20282" y="12274"/>
                  <a:pt x="21600" y="10953"/>
                  <a:pt x="21600" y="9326"/>
                </a:cubicBezTo>
                <a:cubicBezTo>
                  <a:pt x="21600" y="7700"/>
                  <a:pt x="20282" y="6381"/>
                  <a:pt x="18656" y="6381"/>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 name="Text Placeholder 5"/>
          <p:cNvSpPr txBox="1"/>
          <p:nvPr/>
        </p:nvSpPr>
        <p:spPr>
          <a:xfrm>
            <a:off x="5005150" y="2726536"/>
            <a:ext cx="2071063"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dirty="0">
                <a:solidFill>
                  <a:sysClr val="windowText" lastClr="000000"/>
                </a:solidFill>
                <a:latin typeface="Arial" panose="020B0604020202020204" pitchFamily="34" charset="0"/>
                <a:cs typeface="Arial" panose="020B0604020202020204" pitchFamily="34" charset="0"/>
              </a:rPr>
              <a:t>KEY WORD</a:t>
            </a:r>
          </a:p>
        </p:txBody>
      </p:sp>
      <p:sp>
        <p:nvSpPr>
          <p:cNvPr id="27" name="文本框 26"/>
          <p:cNvSpPr txBox="1"/>
          <p:nvPr/>
        </p:nvSpPr>
        <p:spPr>
          <a:xfrm>
            <a:off x="1203354" y="5066010"/>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8" name="文本框 27"/>
          <p:cNvSpPr txBox="1"/>
          <p:nvPr/>
        </p:nvSpPr>
        <p:spPr>
          <a:xfrm>
            <a:off x="1590865" y="4809649"/>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30" name="文本框 29"/>
          <p:cNvSpPr txBox="1"/>
          <p:nvPr/>
        </p:nvSpPr>
        <p:spPr>
          <a:xfrm>
            <a:off x="3684200" y="5066010"/>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1" name="文本框 30"/>
          <p:cNvSpPr txBox="1"/>
          <p:nvPr/>
        </p:nvSpPr>
        <p:spPr>
          <a:xfrm>
            <a:off x="4071711" y="4809649"/>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32" name="文本框 31"/>
          <p:cNvSpPr txBox="1"/>
          <p:nvPr/>
        </p:nvSpPr>
        <p:spPr>
          <a:xfrm>
            <a:off x="6217236" y="5066010"/>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3" name="文本框 32"/>
          <p:cNvSpPr txBox="1"/>
          <p:nvPr/>
        </p:nvSpPr>
        <p:spPr>
          <a:xfrm>
            <a:off x="6604747" y="4809649"/>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34" name="文本框 33"/>
          <p:cNvSpPr txBox="1"/>
          <p:nvPr/>
        </p:nvSpPr>
        <p:spPr>
          <a:xfrm>
            <a:off x="8712577" y="5066010"/>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5" name="文本框 34"/>
          <p:cNvSpPr txBox="1"/>
          <p:nvPr/>
        </p:nvSpPr>
        <p:spPr>
          <a:xfrm>
            <a:off x="9100088" y="4809649"/>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05</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具体工作措施</a:t>
            </a:r>
          </a:p>
        </p:txBody>
      </p:sp>
      <p:sp>
        <p:nvSpPr>
          <p:cNvPr id="11" name="文本框 10"/>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SPECIFIC WORK MEASURES</a:t>
            </a:r>
          </a:p>
        </p:txBody>
      </p:sp>
      <p:sp>
        <p:nvSpPr>
          <p:cNvPr id="8" name="Rounded Rectangle 18"/>
          <p:cNvSpPr/>
          <p:nvPr/>
        </p:nvSpPr>
        <p:spPr>
          <a:xfrm>
            <a:off x="-107091" y="2517880"/>
            <a:ext cx="8305800" cy="304800"/>
          </a:xfrm>
          <a:prstGeom prst="round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5"/>
          <p:cNvSpPr/>
          <p:nvPr/>
        </p:nvSpPr>
        <p:spPr bwMode="auto">
          <a:xfrm>
            <a:off x="8564199" y="4045098"/>
            <a:ext cx="558073" cy="456062"/>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gradFill>
            <a:gsLst>
              <a:gs pos="11000">
                <a:srgbClr val="D26013"/>
              </a:gs>
              <a:gs pos="55000">
                <a:srgbClr val="FAD231"/>
              </a:gs>
              <a:gs pos="94000">
                <a:srgbClr val="D26013"/>
              </a:gs>
            </a:gsLst>
            <a:lin ang="2700000" scaled="1"/>
          </a:gradFill>
          <a:ln>
            <a:noFill/>
          </a:ln>
        </p:spPr>
        <p:txBody>
          <a:bodyPr vert="horz" wrap="square" lIns="91440" tIns="45720" rIns="91440" bIns="45720" numCol="1" anchor="t" anchorCtr="0" compatLnSpc="1"/>
          <a:lstStyle/>
          <a:p>
            <a:endParaRPr lang="en-GB"/>
          </a:p>
        </p:txBody>
      </p:sp>
      <p:grpSp>
        <p:nvGrpSpPr>
          <p:cNvPr id="12" name="Group 4"/>
          <p:cNvGrpSpPr/>
          <p:nvPr/>
        </p:nvGrpSpPr>
        <p:grpSpPr>
          <a:xfrm>
            <a:off x="1198758" y="2433365"/>
            <a:ext cx="1442842" cy="1678618"/>
            <a:chOff x="1732158" y="1983171"/>
            <a:chExt cx="1586048" cy="1845225"/>
          </a:xfrm>
          <a:gradFill>
            <a:gsLst>
              <a:gs pos="11000">
                <a:srgbClr val="D26013"/>
              </a:gs>
              <a:gs pos="55000">
                <a:srgbClr val="FAD231"/>
              </a:gs>
              <a:gs pos="94000">
                <a:srgbClr val="D26013"/>
              </a:gs>
            </a:gsLst>
            <a:lin ang="2700000" scaled="1"/>
          </a:gradFill>
        </p:grpSpPr>
        <p:sp>
          <p:nvSpPr>
            <p:cNvPr id="13" name="Freeform 7"/>
            <p:cNvSpPr/>
            <p:nvPr/>
          </p:nvSpPr>
          <p:spPr>
            <a:xfrm rot="16200000">
              <a:off x="1649330" y="2159520"/>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8"/>
            <p:cNvSpPr/>
            <p:nvPr/>
          </p:nvSpPr>
          <p:spPr>
            <a:xfrm rot="16200000">
              <a:off x="1648715" y="2066614"/>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27"/>
          <p:cNvGrpSpPr/>
          <p:nvPr/>
        </p:nvGrpSpPr>
        <p:grpSpPr>
          <a:xfrm>
            <a:off x="1736462" y="2704246"/>
            <a:ext cx="385747" cy="562308"/>
            <a:chOff x="3582988" y="3510757"/>
            <a:chExt cx="319088" cy="465138"/>
          </a:xfrm>
          <a:solidFill>
            <a:srgbClr val="051B33"/>
          </a:solidFill>
        </p:grpSpPr>
        <p:sp>
          <p:nvSpPr>
            <p:cNvPr id="1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8" name="Group 9"/>
          <p:cNvGrpSpPr/>
          <p:nvPr/>
        </p:nvGrpSpPr>
        <p:grpSpPr>
          <a:xfrm>
            <a:off x="3027558" y="2433365"/>
            <a:ext cx="1442842" cy="1678618"/>
            <a:chOff x="1732158" y="1983171"/>
            <a:chExt cx="1586048" cy="1845225"/>
          </a:xfrm>
          <a:gradFill>
            <a:gsLst>
              <a:gs pos="11000">
                <a:srgbClr val="D26013"/>
              </a:gs>
              <a:gs pos="55000">
                <a:srgbClr val="FAD231"/>
              </a:gs>
              <a:gs pos="94000">
                <a:srgbClr val="D26013"/>
              </a:gs>
            </a:gsLst>
            <a:lin ang="2700000" scaled="1"/>
          </a:gradFill>
        </p:grpSpPr>
        <p:sp>
          <p:nvSpPr>
            <p:cNvPr id="19" name="Freeform 10"/>
            <p:cNvSpPr/>
            <p:nvPr/>
          </p:nvSpPr>
          <p:spPr>
            <a:xfrm rot="16200000">
              <a:off x="1649330" y="2159520"/>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1"/>
            <p:cNvSpPr/>
            <p:nvPr/>
          </p:nvSpPr>
          <p:spPr>
            <a:xfrm rot="16200000">
              <a:off x="1648715" y="2066614"/>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30"/>
          <p:cNvGrpSpPr/>
          <p:nvPr/>
        </p:nvGrpSpPr>
        <p:grpSpPr>
          <a:xfrm>
            <a:off x="3484461" y="2690305"/>
            <a:ext cx="561348" cy="562308"/>
            <a:chOff x="7275629" y="3973834"/>
            <a:chExt cx="464344" cy="465138"/>
          </a:xfrm>
          <a:solidFill>
            <a:srgbClr val="051B33"/>
          </a:solidFill>
        </p:grpSpPr>
        <p:sp>
          <p:nvSpPr>
            <p:cNvPr id="2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7"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8"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0"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1" name="Group 12"/>
          <p:cNvGrpSpPr/>
          <p:nvPr/>
        </p:nvGrpSpPr>
        <p:grpSpPr>
          <a:xfrm>
            <a:off x="4843658" y="2433365"/>
            <a:ext cx="1442842" cy="1678618"/>
            <a:chOff x="1732158" y="1983171"/>
            <a:chExt cx="1586048" cy="1845225"/>
          </a:xfrm>
          <a:gradFill>
            <a:gsLst>
              <a:gs pos="11000">
                <a:srgbClr val="D26013"/>
              </a:gs>
              <a:gs pos="55000">
                <a:srgbClr val="FAD231"/>
              </a:gs>
              <a:gs pos="94000">
                <a:srgbClr val="D26013"/>
              </a:gs>
            </a:gsLst>
            <a:lin ang="2700000" scaled="1"/>
          </a:gradFill>
        </p:grpSpPr>
        <p:sp>
          <p:nvSpPr>
            <p:cNvPr id="32" name="Freeform 13"/>
            <p:cNvSpPr/>
            <p:nvPr/>
          </p:nvSpPr>
          <p:spPr>
            <a:xfrm rot="16200000">
              <a:off x="1649330" y="2159520"/>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4"/>
            <p:cNvSpPr/>
            <p:nvPr/>
          </p:nvSpPr>
          <p:spPr>
            <a:xfrm rot="16200000">
              <a:off x="1648715" y="2066614"/>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7"/>
          <p:cNvGrpSpPr/>
          <p:nvPr/>
        </p:nvGrpSpPr>
        <p:grpSpPr>
          <a:xfrm>
            <a:off x="5314188" y="2682548"/>
            <a:ext cx="477012" cy="545024"/>
            <a:chOff x="9162373" y="3045147"/>
            <a:chExt cx="406400" cy="464344"/>
          </a:xfrm>
          <a:solidFill>
            <a:srgbClr val="051B33"/>
          </a:solidFill>
        </p:grpSpPr>
        <p:sp>
          <p:nvSpPr>
            <p:cNvPr id="35"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6"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9" name="Group 15"/>
          <p:cNvGrpSpPr/>
          <p:nvPr/>
        </p:nvGrpSpPr>
        <p:grpSpPr>
          <a:xfrm>
            <a:off x="6570858" y="2433364"/>
            <a:ext cx="1442842" cy="1678618"/>
            <a:chOff x="1732158" y="1983171"/>
            <a:chExt cx="1586048" cy="1845225"/>
          </a:xfrm>
          <a:gradFill>
            <a:gsLst>
              <a:gs pos="11000">
                <a:srgbClr val="D26013"/>
              </a:gs>
              <a:gs pos="55000">
                <a:srgbClr val="FAD231"/>
              </a:gs>
              <a:gs pos="94000">
                <a:srgbClr val="D26013"/>
              </a:gs>
            </a:gsLst>
            <a:lin ang="2700000" scaled="1"/>
          </a:gradFill>
        </p:grpSpPr>
        <p:sp>
          <p:nvSpPr>
            <p:cNvPr id="40" name="Freeform 16"/>
            <p:cNvSpPr/>
            <p:nvPr/>
          </p:nvSpPr>
          <p:spPr>
            <a:xfrm rot="16200000">
              <a:off x="1649330" y="2159520"/>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
            <p:cNvSpPr/>
            <p:nvPr/>
          </p:nvSpPr>
          <p:spPr>
            <a:xfrm rot="16200000">
              <a:off x="1648715" y="2066614"/>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37"/>
          <p:cNvSpPr>
            <a:spLocks noEditPoints="1"/>
          </p:cNvSpPr>
          <p:nvPr/>
        </p:nvSpPr>
        <p:spPr bwMode="auto">
          <a:xfrm>
            <a:off x="7044938" y="2690305"/>
            <a:ext cx="554581" cy="550737"/>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051B33"/>
          </a:solidFill>
          <a:ln>
            <a:noFill/>
          </a:ln>
        </p:spPr>
        <p:txBody>
          <a:bodyPr vert="horz" wrap="square" lIns="121920" tIns="60960" rIns="121920" bIns="60960" numCol="1" anchor="t" anchorCtr="0" compatLnSpc="1"/>
          <a:lstStyle/>
          <a:p>
            <a:endParaRPr lang="en-US" sz="2400"/>
          </a:p>
        </p:txBody>
      </p:sp>
      <p:sp>
        <p:nvSpPr>
          <p:cNvPr id="43" name="文本框 42"/>
          <p:cNvSpPr txBox="1"/>
          <p:nvPr/>
        </p:nvSpPr>
        <p:spPr>
          <a:xfrm>
            <a:off x="1028145" y="4448542"/>
            <a:ext cx="1707286" cy="1015663"/>
          </a:xfrm>
          <a:prstGeom prst="rect">
            <a:avLst/>
          </a:prstGeom>
          <a:noFill/>
        </p:spPr>
        <p:txBody>
          <a:bodyPr wrap="square" rtlCol="0">
            <a:spAutoFit/>
          </a:bodyPr>
          <a:lstStyle/>
          <a:p>
            <a:pPr algn="ctr">
              <a:lnSpc>
                <a:spcPct val="125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4" name="文本框 43"/>
          <p:cNvSpPr txBox="1"/>
          <p:nvPr/>
        </p:nvSpPr>
        <p:spPr>
          <a:xfrm>
            <a:off x="1239337" y="4169143"/>
            <a:ext cx="1284902" cy="338554"/>
          </a:xfrm>
          <a:prstGeom prst="rect">
            <a:avLst/>
          </a:prstGeom>
          <a:noFill/>
        </p:spPr>
        <p:txBody>
          <a:bodyPr wrap="square" rtlCol="0">
            <a:spAutoFit/>
          </a:bodyPr>
          <a:lstStyle/>
          <a:p>
            <a:pPr algn="ct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编辑标题</a:t>
            </a:r>
          </a:p>
        </p:txBody>
      </p:sp>
      <p:sp>
        <p:nvSpPr>
          <p:cNvPr id="45" name="文本框 44"/>
          <p:cNvSpPr txBox="1"/>
          <p:nvPr/>
        </p:nvSpPr>
        <p:spPr>
          <a:xfrm>
            <a:off x="2909933" y="4448542"/>
            <a:ext cx="1707286" cy="1015663"/>
          </a:xfrm>
          <a:prstGeom prst="rect">
            <a:avLst/>
          </a:prstGeom>
          <a:noFill/>
        </p:spPr>
        <p:txBody>
          <a:bodyPr wrap="square" rtlCol="0">
            <a:spAutoFit/>
          </a:bodyPr>
          <a:lstStyle/>
          <a:p>
            <a:pPr algn="ctr">
              <a:lnSpc>
                <a:spcPct val="125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6" name="文本框 45"/>
          <p:cNvSpPr txBox="1"/>
          <p:nvPr/>
        </p:nvSpPr>
        <p:spPr>
          <a:xfrm>
            <a:off x="3121125" y="4169143"/>
            <a:ext cx="1284902" cy="338554"/>
          </a:xfrm>
          <a:prstGeom prst="rect">
            <a:avLst/>
          </a:prstGeom>
          <a:noFill/>
        </p:spPr>
        <p:txBody>
          <a:bodyPr wrap="square" rtlCol="0">
            <a:spAutoFit/>
          </a:bodyPr>
          <a:lstStyle/>
          <a:p>
            <a:pPr algn="ct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编辑标题</a:t>
            </a:r>
          </a:p>
        </p:txBody>
      </p:sp>
      <p:sp>
        <p:nvSpPr>
          <p:cNvPr id="47" name="文本框 46"/>
          <p:cNvSpPr txBox="1"/>
          <p:nvPr/>
        </p:nvSpPr>
        <p:spPr>
          <a:xfrm>
            <a:off x="4690576" y="4448542"/>
            <a:ext cx="1707286" cy="1015663"/>
          </a:xfrm>
          <a:prstGeom prst="rect">
            <a:avLst/>
          </a:prstGeom>
          <a:noFill/>
        </p:spPr>
        <p:txBody>
          <a:bodyPr wrap="square" rtlCol="0">
            <a:spAutoFit/>
          </a:bodyPr>
          <a:lstStyle/>
          <a:p>
            <a:pPr algn="ctr">
              <a:lnSpc>
                <a:spcPct val="125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8" name="文本框 47"/>
          <p:cNvSpPr txBox="1"/>
          <p:nvPr/>
        </p:nvSpPr>
        <p:spPr>
          <a:xfrm>
            <a:off x="4901768" y="4169143"/>
            <a:ext cx="1284902" cy="338554"/>
          </a:xfrm>
          <a:prstGeom prst="rect">
            <a:avLst/>
          </a:prstGeom>
          <a:noFill/>
        </p:spPr>
        <p:txBody>
          <a:bodyPr wrap="square" rtlCol="0">
            <a:spAutoFit/>
          </a:bodyPr>
          <a:lstStyle/>
          <a:p>
            <a:pPr algn="ct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编辑标题</a:t>
            </a:r>
          </a:p>
        </p:txBody>
      </p:sp>
      <p:sp>
        <p:nvSpPr>
          <p:cNvPr id="49" name="文本框 48"/>
          <p:cNvSpPr txBox="1"/>
          <p:nvPr/>
        </p:nvSpPr>
        <p:spPr>
          <a:xfrm>
            <a:off x="6458625" y="4448542"/>
            <a:ext cx="1707286" cy="1015663"/>
          </a:xfrm>
          <a:prstGeom prst="rect">
            <a:avLst/>
          </a:prstGeom>
          <a:noFill/>
        </p:spPr>
        <p:txBody>
          <a:bodyPr wrap="square" rtlCol="0">
            <a:spAutoFit/>
          </a:bodyPr>
          <a:lstStyle/>
          <a:p>
            <a:pPr algn="ctr">
              <a:lnSpc>
                <a:spcPct val="125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0" name="文本框 49"/>
          <p:cNvSpPr txBox="1"/>
          <p:nvPr/>
        </p:nvSpPr>
        <p:spPr>
          <a:xfrm>
            <a:off x="6669817" y="4169143"/>
            <a:ext cx="1284902" cy="338554"/>
          </a:xfrm>
          <a:prstGeom prst="rect">
            <a:avLst/>
          </a:prstGeom>
          <a:noFill/>
        </p:spPr>
        <p:txBody>
          <a:bodyPr wrap="square" rtlCol="0">
            <a:spAutoFit/>
          </a:bodyPr>
          <a:lstStyle/>
          <a:p>
            <a:pPr algn="ct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编辑标题</a:t>
            </a:r>
          </a:p>
        </p:txBody>
      </p:sp>
      <p:sp>
        <p:nvSpPr>
          <p:cNvPr id="51" name="文本框 50"/>
          <p:cNvSpPr txBox="1"/>
          <p:nvPr/>
        </p:nvSpPr>
        <p:spPr>
          <a:xfrm>
            <a:off x="9282067" y="4169143"/>
            <a:ext cx="2494842" cy="994568"/>
          </a:xfrm>
          <a:prstGeom prst="rect">
            <a:avLst/>
          </a:prstGeom>
          <a:noFill/>
        </p:spPr>
        <p:txBody>
          <a:bodyPr wrap="square" rtlCol="0">
            <a:spAutoFit/>
          </a:bodyPr>
          <a:lstStyle/>
          <a:p>
            <a:pPr>
              <a:lnSpc>
                <a:spcPct val="125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1706880" y="1129775"/>
            <a:ext cx="8778240" cy="2948358"/>
            <a:chOff x="1706880" y="1129775"/>
            <a:chExt cx="8778240" cy="2948358"/>
          </a:xfrm>
        </p:grpSpPr>
        <p:sp>
          <p:nvSpPr>
            <p:cNvPr id="30" name="文本框 29"/>
            <p:cNvSpPr txBox="1"/>
            <p:nvPr/>
          </p:nvSpPr>
          <p:spPr>
            <a:xfrm>
              <a:off x="1706880" y="1129775"/>
              <a:ext cx="8778240" cy="1862048"/>
            </a:xfrm>
            <a:prstGeom prst="rect">
              <a:avLst/>
            </a:prstGeom>
            <a:noFill/>
          </p:spPr>
          <p:txBody>
            <a:bodyPr wrap="square" rtlCol="0">
              <a:spAutoFit/>
            </a:bodyPr>
            <a:lstStyle/>
            <a:p>
              <a:pPr algn="ctr"/>
              <a:r>
                <a:rPr lang="zh-CN" altLang="en-US" sz="11500" spc="300" dirty="0">
                  <a:gradFill>
                    <a:gsLst>
                      <a:gs pos="11000">
                        <a:srgbClr val="D26013"/>
                      </a:gs>
                      <a:gs pos="55000">
                        <a:srgbClr val="FAD231"/>
                      </a:gs>
                      <a:gs pos="94000">
                        <a:srgbClr val="D26013"/>
                      </a:gs>
                    </a:gsLst>
                    <a:lin ang="2700000" scaled="1"/>
                  </a:gradFill>
                  <a:latin typeface="汉仪尚巍手书W" panose="00020600040101010101" pitchFamily="18" charset="-122"/>
                  <a:ea typeface="汉仪尚巍手书W" panose="00020600040101010101" pitchFamily="18" charset="-122"/>
                </a:rPr>
                <a:t>汇报完毕</a:t>
              </a:r>
            </a:p>
          </p:txBody>
        </p:sp>
        <p:sp>
          <p:nvSpPr>
            <p:cNvPr id="31" name="文本框 30"/>
            <p:cNvSpPr txBox="1"/>
            <p:nvPr/>
          </p:nvSpPr>
          <p:spPr>
            <a:xfrm>
              <a:off x="2383743" y="2877804"/>
              <a:ext cx="742451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THANK YOU </a:t>
              </a:r>
              <a:endParaRPr lang="zh-CN" altLang="en-US" sz="8000"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37642" y="4994757"/>
            <a:ext cx="3086300" cy="461665"/>
          </a:xfrm>
          <a:prstGeom prst="rect">
            <a:avLst/>
          </a:prstGeom>
        </p:spPr>
        <p:txBody>
          <a:bodyPr wrap="square">
            <a:spAutoFit/>
          </a:bodyPr>
          <a:lstStyle/>
          <a:p>
            <a:pPr algn="ctr"/>
            <a:r>
              <a:rPr lang="zh-CN" altLang="en-US" sz="2400" b="1"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工作完成情况</a:t>
            </a:r>
          </a:p>
        </p:txBody>
      </p:sp>
      <p:sp>
        <p:nvSpPr>
          <p:cNvPr id="5" name="矩形 4"/>
          <p:cNvSpPr/>
          <p:nvPr/>
        </p:nvSpPr>
        <p:spPr>
          <a:xfrm>
            <a:off x="976974" y="3489343"/>
            <a:ext cx="1057068" cy="1057068"/>
          </a:xfrm>
          <a:prstGeom prst="rect">
            <a:avLst/>
          </a:prstGeom>
          <a:gradFill>
            <a:gsLst>
              <a:gs pos="11000">
                <a:srgbClr val="D26013"/>
              </a:gs>
              <a:gs pos="55000">
                <a:srgbClr val="FAD231"/>
              </a:gs>
              <a:gs pos="94000">
                <a:srgbClr val="D26013"/>
              </a:gs>
            </a:gsLst>
            <a:lin ang="27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51B33"/>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09567" y="3637499"/>
            <a:ext cx="1191884" cy="769441"/>
          </a:xfrm>
          <a:prstGeom prst="rect">
            <a:avLst/>
          </a:prstGeom>
          <a:noFill/>
          <a:ln>
            <a:noFill/>
          </a:ln>
        </p:spPr>
        <p:txBody>
          <a:bodyPr wrap="square" rtlCol="0">
            <a:spAutoFit/>
          </a:bodyPr>
          <a:lstStyle/>
          <a:p>
            <a:pPr algn="ctr"/>
            <a:r>
              <a:rPr lang="en-US" altLang="zh-CN" sz="4400" dirty="0">
                <a:solidFill>
                  <a:srgbClr val="051B33"/>
                </a:solidFill>
                <a:latin typeface="微软雅黑" panose="020B0503020204020204" pitchFamily="34" charset="-122"/>
                <a:ea typeface="微软雅黑" panose="020B0503020204020204" pitchFamily="34" charset="-122"/>
              </a:rPr>
              <a:t>01</a:t>
            </a:r>
            <a:endParaRPr lang="zh-CN" altLang="en-US" sz="4400" dirty="0">
              <a:solidFill>
                <a:srgbClr val="051B33"/>
              </a:solidFill>
              <a:latin typeface="微软雅黑" panose="020B0503020204020204" pitchFamily="34" charset="-122"/>
              <a:ea typeface="微软雅黑" panose="020B0503020204020204" pitchFamily="34" charset="-122"/>
            </a:endParaRPr>
          </a:p>
        </p:txBody>
      </p:sp>
      <p:sp>
        <p:nvSpPr>
          <p:cNvPr id="7" name="矩形 6"/>
          <p:cNvSpPr/>
          <p:nvPr/>
        </p:nvSpPr>
        <p:spPr>
          <a:xfrm>
            <a:off x="2233928" y="4806116"/>
            <a:ext cx="3086299" cy="650306"/>
          </a:xfrm>
          <a:prstGeom prst="rect">
            <a:avLst/>
          </a:prstGeom>
        </p:spPr>
        <p:txBody>
          <a:bodyPr wrap="square">
            <a:spAutoFit/>
          </a:bodyPr>
          <a:lstStyle/>
          <a:p>
            <a:pPr algn="ctr">
              <a:lnSpc>
                <a:spcPct val="175000"/>
              </a:lnSpc>
            </a:pPr>
            <a:r>
              <a:rPr lang="zh-CN" altLang="en-US" sz="2400" b="1"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工作经验总结</a:t>
            </a:r>
          </a:p>
        </p:txBody>
      </p:sp>
      <p:sp>
        <p:nvSpPr>
          <p:cNvPr id="8" name="矩形 7"/>
          <p:cNvSpPr/>
          <p:nvPr/>
        </p:nvSpPr>
        <p:spPr>
          <a:xfrm>
            <a:off x="4505497" y="4806116"/>
            <a:ext cx="3086298" cy="650306"/>
          </a:xfrm>
          <a:prstGeom prst="rect">
            <a:avLst/>
          </a:prstGeom>
        </p:spPr>
        <p:txBody>
          <a:bodyPr wrap="square">
            <a:spAutoFit/>
          </a:bodyPr>
          <a:lstStyle/>
          <a:p>
            <a:pPr algn="ctr">
              <a:lnSpc>
                <a:spcPct val="175000"/>
              </a:lnSpc>
            </a:pPr>
            <a:r>
              <a:rPr lang="zh-CN" altLang="en-US" sz="2400" b="1"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后续工作目标</a:t>
            </a:r>
          </a:p>
        </p:txBody>
      </p:sp>
      <p:sp>
        <p:nvSpPr>
          <p:cNvPr id="9" name="矩形 8"/>
          <p:cNvSpPr/>
          <p:nvPr/>
        </p:nvSpPr>
        <p:spPr>
          <a:xfrm>
            <a:off x="6777065" y="4806116"/>
            <a:ext cx="3086298" cy="650306"/>
          </a:xfrm>
          <a:prstGeom prst="rect">
            <a:avLst/>
          </a:prstGeom>
        </p:spPr>
        <p:txBody>
          <a:bodyPr wrap="square">
            <a:spAutoFit/>
          </a:bodyPr>
          <a:lstStyle/>
          <a:p>
            <a:pPr algn="ctr">
              <a:lnSpc>
                <a:spcPct val="175000"/>
              </a:lnSpc>
            </a:pPr>
            <a:r>
              <a:rPr lang="zh-CN" altLang="en-US" sz="2400" b="1"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工作进度计划</a:t>
            </a:r>
          </a:p>
        </p:txBody>
      </p:sp>
      <p:sp>
        <p:nvSpPr>
          <p:cNvPr id="10" name="矩形 9"/>
          <p:cNvSpPr/>
          <p:nvPr/>
        </p:nvSpPr>
        <p:spPr>
          <a:xfrm>
            <a:off x="9048634" y="4806116"/>
            <a:ext cx="3086298" cy="650306"/>
          </a:xfrm>
          <a:prstGeom prst="rect">
            <a:avLst/>
          </a:prstGeom>
        </p:spPr>
        <p:txBody>
          <a:bodyPr wrap="square">
            <a:spAutoFit/>
          </a:bodyPr>
          <a:lstStyle/>
          <a:p>
            <a:pPr algn="ctr">
              <a:lnSpc>
                <a:spcPct val="175000"/>
              </a:lnSpc>
            </a:pPr>
            <a:r>
              <a:rPr lang="zh-CN" altLang="en-US" sz="2400" b="1"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具体工作措施</a:t>
            </a:r>
          </a:p>
        </p:txBody>
      </p:sp>
      <p:sp>
        <p:nvSpPr>
          <p:cNvPr id="11" name="矩形 10"/>
          <p:cNvSpPr/>
          <p:nvPr/>
        </p:nvSpPr>
        <p:spPr>
          <a:xfrm>
            <a:off x="3248543" y="3489343"/>
            <a:ext cx="1057068" cy="1057068"/>
          </a:xfrm>
          <a:prstGeom prst="rect">
            <a:avLst/>
          </a:prstGeom>
          <a:gradFill>
            <a:gsLst>
              <a:gs pos="11000">
                <a:srgbClr val="D26013"/>
              </a:gs>
              <a:gs pos="55000">
                <a:srgbClr val="FAD231"/>
              </a:gs>
              <a:gs pos="94000">
                <a:srgbClr val="D26013"/>
              </a:gs>
            </a:gsLst>
            <a:lin ang="27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51B33"/>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181135" y="3637499"/>
            <a:ext cx="1191884" cy="769441"/>
          </a:xfrm>
          <a:prstGeom prst="rect">
            <a:avLst/>
          </a:prstGeom>
          <a:noFill/>
          <a:ln>
            <a:noFill/>
          </a:ln>
        </p:spPr>
        <p:txBody>
          <a:bodyPr wrap="square" rtlCol="0">
            <a:spAutoFit/>
          </a:bodyPr>
          <a:lstStyle/>
          <a:p>
            <a:pPr algn="ctr"/>
            <a:r>
              <a:rPr lang="en-US" altLang="zh-CN" sz="4400" dirty="0">
                <a:solidFill>
                  <a:srgbClr val="051B33"/>
                </a:solidFill>
                <a:latin typeface="微软雅黑" panose="020B0503020204020204" pitchFamily="34" charset="-122"/>
                <a:ea typeface="微软雅黑" panose="020B0503020204020204" pitchFamily="34" charset="-122"/>
              </a:rPr>
              <a:t>02</a:t>
            </a:r>
            <a:endParaRPr lang="zh-CN" altLang="en-US" sz="4400" dirty="0">
              <a:solidFill>
                <a:srgbClr val="051B33"/>
              </a:solidFill>
              <a:latin typeface="微软雅黑" panose="020B0503020204020204" pitchFamily="34" charset="-122"/>
              <a:ea typeface="微软雅黑" panose="020B0503020204020204" pitchFamily="34" charset="-122"/>
            </a:endParaRPr>
          </a:p>
        </p:txBody>
      </p:sp>
      <p:sp>
        <p:nvSpPr>
          <p:cNvPr id="13" name="矩形 12"/>
          <p:cNvSpPr/>
          <p:nvPr/>
        </p:nvSpPr>
        <p:spPr>
          <a:xfrm>
            <a:off x="5520112" y="3489343"/>
            <a:ext cx="1057068" cy="1057068"/>
          </a:xfrm>
          <a:prstGeom prst="rect">
            <a:avLst/>
          </a:prstGeom>
          <a:gradFill>
            <a:gsLst>
              <a:gs pos="11000">
                <a:srgbClr val="D26013"/>
              </a:gs>
              <a:gs pos="55000">
                <a:srgbClr val="FAD231"/>
              </a:gs>
              <a:gs pos="94000">
                <a:srgbClr val="D26013"/>
              </a:gs>
            </a:gsLst>
            <a:lin ang="27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51B33"/>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52704" y="3637499"/>
            <a:ext cx="1191884" cy="769441"/>
          </a:xfrm>
          <a:prstGeom prst="rect">
            <a:avLst/>
          </a:prstGeom>
          <a:noFill/>
          <a:ln>
            <a:noFill/>
          </a:ln>
        </p:spPr>
        <p:txBody>
          <a:bodyPr wrap="square" rtlCol="0">
            <a:spAutoFit/>
          </a:bodyPr>
          <a:lstStyle/>
          <a:p>
            <a:pPr algn="ctr"/>
            <a:r>
              <a:rPr lang="en-US" altLang="zh-CN" sz="4400" dirty="0">
                <a:solidFill>
                  <a:srgbClr val="051B33"/>
                </a:solidFill>
                <a:latin typeface="微软雅黑" panose="020B0503020204020204" pitchFamily="34" charset="-122"/>
                <a:ea typeface="微软雅黑" panose="020B0503020204020204" pitchFamily="34" charset="-122"/>
              </a:rPr>
              <a:t>03</a:t>
            </a:r>
            <a:endParaRPr lang="zh-CN" altLang="en-US" sz="4400" dirty="0">
              <a:solidFill>
                <a:srgbClr val="051B33"/>
              </a:solidFill>
              <a:latin typeface="微软雅黑" panose="020B0503020204020204" pitchFamily="34" charset="-122"/>
              <a:ea typeface="微软雅黑" panose="020B0503020204020204" pitchFamily="34" charset="-122"/>
            </a:endParaRPr>
          </a:p>
        </p:txBody>
      </p:sp>
      <p:sp>
        <p:nvSpPr>
          <p:cNvPr id="15" name="矩形 14"/>
          <p:cNvSpPr/>
          <p:nvPr/>
        </p:nvSpPr>
        <p:spPr>
          <a:xfrm>
            <a:off x="7791681" y="3489343"/>
            <a:ext cx="1057068" cy="1057068"/>
          </a:xfrm>
          <a:prstGeom prst="rect">
            <a:avLst/>
          </a:prstGeom>
          <a:gradFill>
            <a:gsLst>
              <a:gs pos="11000">
                <a:srgbClr val="D26013"/>
              </a:gs>
              <a:gs pos="55000">
                <a:srgbClr val="FAD231"/>
              </a:gs>
              <a:gs pos="94000">
                <a:srgbClr val="D26013"/>
              </a:gs>
            </a:gsLst>
            <a:lin ang="27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51B33"/>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724273" y="3637499"/>
            <a:ext cx="1191884" cy="769441"/>
          </a:xfrm>
          <a:prstGeom prst="rect">
            <a:avLst/>
          </a:prstGeom>
          <a:noFill/>
          <a:ln>
            <a:noFill/>
          </a:ln>
        </p:spPr>
        <p:txBody>
          <a:bodyPr wrap="square" rtlCol="0">
            <a:spAutoFit/>
          </a:bodyPr>
          <a:lstStyle/>
          <a:p>
            <a:pPr algn="ctr"/>
            <a:r>
              <a:rPr lang="en-US" altLang="zh-CN" sz="4400" dirty="0">
                <a:solidFill>
                  <a:srgbClr val="051B33"/>
                </a:solidFill>
                <a:latin typeface="微软雅黑" panose="020B0503020204020204" pitchFamily="34" charset="-122"/>
                <a:ea typeface="微软雅黑" panose="020B0503020204020204" pitchFamily="34" charset="-122"/>
              </a:rPr>
              <a:t>04</a:t>
            </a:r>
            <a:endParaRPr lang="zh-CN" altLang="en-US" sz="4400" dirty="0">
              <a:solidFill>
                <a:srgbClr val="051B33"/>
              </a:solidFill>
              <a:latin typeface="微软雅黑" panose="020B0503020204020204" pitchFamily="34" charset="-122"/>
              <a:ea typeface="微软雅黑" panose="020B0503020204020204" pitchFamily="34" charset="-122"/>
            </a:endParaRPr>
          </a:p>
        </p:txBody>
      </p:sp>
      <p:sp>
        <p:nvSpPr>
          <p:cNvPr id="17" name="矩形 16"/>
          <p:cNvSpPr/>
          <p:nvPr/>
        </p:nvSpPr>
        <p:spPr>
          <a:xfrm>
            <a:off x="10063250" y="3489343"/>
            <a:ext cx="1057068" cy="1057068"/>
          </a:xfrm>
          <a:prstGeom prst="rect">
            <a:avLst/>
          </a:prstGeom>
          <a:gradFill>
            <a:gsLst>
              <a:gs pos="11000">
                <a:srgbClr val="D26013"/>
              </a:gs>
              <a:gs pos="55000">
                <a:srgbClr val="FAD231"/>
              </a:gs>
              <a:gs pos="94000">
                <a:srgbClr val="D26013"/>
              </a:gs>
            </a:gsLst>
            <a:lin ang="27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51B33"/>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995842" y="3637499"/>
            <a:ext cx="1191884" cy="769441"/>
          </a:xfrm>
          <a:prstGeom prst="rect">
            <a:avLst/>
          </a:prstGeom>
          <a:noFill/>
          <a:ln>
            <a:noFill/>
          </a:ln>
        </p:spPr>
        <p:txBody>
          <a:bodyPr wrap="square" rtlCol="0">
            <a:spAutoFit/>
          </a:bodyPr>
          <a:lstStyle/>
          <a:p>
            <a:pPr algn="ctr"/>
            <a:r>
              <a:rPr lang="en-US" altLang="zh-CN" sz="4400" dirty="0">
                <a:solidFill>
                  <a:srgbClr val="051B33"/>
                </a:solidFill>
                <a:latin typeface="微软雅黑" panose="020B0503020204020204" pitchFamily="34" charset="-122"/>
                <a:ea typeface="微软雅黑" panose="020B0503020204020204" pitchFamily="34" charset="-122"/>
              </a:rPr>
              <a:t>05</a:t>
            </a:r>
            <a:endParaRPr lang="zh-CN" altLang="en-US" sz="4400" dirty="0">
              <a:solidFill>
                <a:srgbClr val="051B33"/>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510454" y="702784"/>
            <a:ext cx="2669236" cy="369332"/>
          </a:xfrm>
          <a:prstGeom prst="rect">
            <a:avLst/>
          </a:prstGeom>
          <a:noFill/>
        </p:spPr>
        <p:txBody>
          <a:bodyPr wrap="square" rtlCol="0">
            <a:spAutoFit/>
          </a:bodyPr>
          <a:lstStyle/>
          <a:p>
            <a:pPr algn="ctr"/>
            <a:r>
              <a:rPr lang="en-US" altLang="zh-CN" b="1"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b="1"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19"/>
          <p:cNvSpPr txBox="1"/>
          <p:nvPr/>
        </p:nvSpPr>
        <p:spPr>
          <a:xfrm>
            <a:off x="4049954" y="287286"/>
            <a:ext cx="2669236" cy="830997"/>
          </a:xfrm>
          <a:prstGeom prst="rect">
            <a:avLst/>
          </a:prstGeom>
          <a:noFill/>
        </p:spPr>
        <p:txBody>
          <a:bodyPr wrap="square" rtlCol="0">
            <a:spAutoFit/>
          </a:bodyPr>
          <a:lstStyle/>
          <a:p>
            <a:pPr algn="ctr"/>
            <a:r>
              <a:rPr lang="zh-CN" altLang="en-US" sz="4800"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cs typeface="Arial" panose="020B0604020202020204" pitchFamily="34" charset="0"/>
              </a:rPr>
              <a:t>目 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2794000" y="418586"/>
            <a:ext cx="6604000" cy="3840192"/>
            <a:chOff x="2627852" y="647186"/>
            <a:chExt cx="6604000" cy="3840192"/>
          </a:xfrm>
        </p:grpSpPr>
        <p:sp>
          <p:nvSpPr>
            <p:cNvPr id="26" name="文本框 25"/>
            <p:cNvSpPr txBox="1"/>
            <p:nvPr/>
          </p:nvSpPr>
          <p:spPr>
            <a:xfrm>
              <a:off x="3549509" y="647186"/>
              <a:ext cx="4760686" cy="2646878"/>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rPr>
                <a:t>01</a:t>
              </a:r>
              <a:endParaRPr lang="zh-CN" altLang="en-US"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7" name="矩形 26"/>
            <p:cNvSpPr/>
            <p:nvPr/>
          </p:nvSpPr>
          <p:spPr>
            <a:xfrm>
              <a:off x="4606413" y="2592681"/>
              <a:ext cx="2646878" cy="836319"/>
            </a:xfrm>
            <a:prstGeom prst="rect">
              <a:avLst/>
            </a:prstGeom>
          </p:spPr>
          <p:txBody>
            <a:bodyPr wrap="none">
              <a:spAutoFit/>
            </a:bodyPr>
            <a:lstStyle/>
            <a:p>
              <a:pPr algn="ctr">
                <a:lnSpc>
                  <a:spcPct val="175000"/>
                </a:lnSpc>
              </a:pPr>
              <a:r>
                <a:rPr lang="zh-CN" altLang="en-US" sz="3200"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工作完成情况</a:t>
              </a:r>
            </a:p>
          </p:txBody>
        </p:sp>
        <p:sp>
          <p:nvSpPr>
            <p:cNvPr id="28" name="文本框 27"/>
            <p:cNvSpPr txBox="1"/>
            <p:nvPr/>
          </p:nvSpPr>
          <p:spPr>
            <a:xfrm>
              <a:off x="2627852" y="3373575"/>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WORK COMPLETION</a:t>
              </a:r>
            </a:p>
          </p:txBody>
        </p:sp>
        <p:sp>
          <p:nvSpPr>
            <p:cNvPr id="29" name="Rectangle 11"/>
            <p:cNvSpPr/>
            <p:nvPr/>
          </p:nvSpPr>
          <p:spPr>
            <a:xfrm>
              <a:off x="4024852" y="3725182"/>
              <a:ext cx="3810000" cy="762196"/>
            </a:xfrm>
            <a:prstGeom prst="rect">
              <a:avLst/>
            </a:prstGeom>
          </p:spPr>
          <p:txBody>
            <a:bodyPr wrap="square">
              <a:spAutoFit/>
            </a:bodyPr>
            <a:lstStyle/>
            <a:p>
              <a:pPr algn="ctr">
                <a:lnSpc>
                  <a:spcPct val="125000"/>
                </a:lnSpc>
              </a:pPr>
              <a:r>
                <a:rPr lang="en-US" altLang="zh-CN" sz="120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工作完成情况</a:t>
            </a:r>
          </a:p>
        </p:txBody>
      </p:sp>
      <p:sp>
        <p:nvSpPr>
          <p:cNvPr id="28" name="文本框 27"/>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WORK COMPLETION</a:t>
            </a: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5750"/>
          <a:stretch>
            <a:fillRect/>
          </a:stretch>
        </p:blipFill>
        <p:spPr>
          <a:xfrm>
            <a:off x="1481122" y="1671622"/>
            <a:ext cx="3713609" cy="2083943"/>
          </a:xfrm>
          <a:prstGeom prst="rect">
            <a:avLst/>
          </a:prstGeom>
          <a:effectLst>
            <a:outerShdw blurRad="63500" algn="ctr" rotWithShape="0">
              <a:prstClr val="black">
                <a:alpha val="40000"/>
              </a:prstClr>
            </a:outerShdw>
          </a:effectLst>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1" t="27250" r="17829"/>
          <a:stretch>
            <a:fillRect/>
          </a:stretch>
        </p:blipFill>
        <p:spPr>
          <a:xfrm>
            <a:off x="1478617" y="4036807"/>
            <a:ext cx="3713609" cy="2083943"/>
          </a:xfrm>
          <a:prstGeom prst="rect">
            <a:avLst/>
          </a:prstGeom>
          <a:effectLst>
            <a:outerShdw blurRad="63500" algn="ctr" rotWithShape="0">
              <a:prstClr val="black">
                <a:alpha val="40000"/>
              </a:prstClr>
            </a:outerShdw>
          </a:effectLst>
        </p:spPr>
      </p:pic>
      <p:sp>
        <p:nvSpPr>
          <p:cNvPr id="11" name="Oval 76"/>
          <p:cNvSpPr>
            <a:spLocks noChangeAspect="1"/>
          </p:cNvSpPr>
          <p:nvPr/>
        </p:nvSpPr>
        <p:spPr>
          <a:xfrm flipH="1">
            <a:off x="4652121" y="2244560"/>
            <a:ext cx="1080210" cy="1081113"/>
          </a:xfrm>
          <a:prstGeom prst="ellipse">
            <a:avLst/>
          </a:prstGeom>
          <a:gradFill>
            <a:gsLst>
              <a:gs pos="11000">
                <a:srgbClr val="D26013"/>
              </a:gs>
              <a:gs pos="55000">
                <a:srgbClr val="FAD231"/>
              </a:gs>
              <a:gs pos="94000">
                <a:srgbClr val="D26013"/>
              </a:gs>
            </a:gsLst>
            <a:lin ang="27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latin typeface="+mj-lt"/>
            </a:endParaRPr>
          </a:p>
        </p:txBody>
      </p:sp>
      <p:sp>
        <p:nvSpPr>
          <p:cNvPr id="12" name="Freeform 56"/>
          <p:cNvSpPr>
            <a:spLocks noEditPoints="1"/>
          </p:cNvSpPr>
          <p:nvPr/>
        </p:nvSpPr>
        <p:spPr bwMode="auto">
          <a:xfrm>
            <a:off x="4959304" y="2552194"/>
            <a:ext cx="465844" cy="465844"/>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051B33"/>
          </a:solidFill>
          <a:ln w="9525">
            <a:noFill/>
            <a:round/>
          </a:ln>
        </p:spPr>
        <p:txBody>
          <a:bodyPr vert="horz" wrap="square" lIns="121920" tIns="60960" rIns="121920" bIns="60960" numCol="1" anchor="t" anchorCtr="0" compatLnSpc="1"/>
          <a:lstStyle/>
          <a:p>
            <a:endParaRPr lang="en-US" sz="2400" dirty="0"/>
          </a:p>
        </p:txBody>
      </p:sp>
      <p:sp>
        <p:nvSpPr>
          <p:cNvPr id="14" name="Oval 76"/>
          <p:cNvSpPr>
            <a:spLocks noChangeAspect="1"/>
          </p:cNvSpPr>
          <p:nvPr/>
        </p:nvSpPr>
        <p:spPr>
          <a:xfrm flipH="1">
            <a:off x="4652121" y="4596757"/>
            <a:ext cx="1080210" cy="1081113"/>
          </a:xfrm>
          <a:prstGeom prst="ellipse">
            <a:avLst/>
          </a:prstGeom>
          <a:gradFill>
            <a:gsLst>
              <a:gs pos="11000">
                <a:srgbClr val="D26013"/>
              </a:gs>
              <a:gs pos="55000">
                <a:srgbClr val="FAD231"/>
              </a:gs>
              <a:gs pos="94000">
                <a:srgbClr val="D26013"/>
              </a:gs>
            </a:gsLst>
            <a:lin ang="27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latin typeface="+mj-lt"/>
            </a:endParaRPr>
          </a:p>
        </p:txBody>
      </p:sp>
      <p:sp>
        <p:nvSpPr>
          <p:cNvPr id="15" name="Freeform 56"/>
          <p:cNvSpPr>
            <a:spLocks noEditPoints="1"/>
          </p:cNvSpPr>
          <p:nvPr/>
        </p:nvSpPr>
        <p:spPr bwMode="auto">
          <a:xfrm>
            <a:off x="4959304" y="4904391"/>
            <a:ext cx="465844" cy="465844"/>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051B33"/>
          </a:solidFill>
          <a:ln w="9525">
            <a:noFill/>
            <a:round/>
          </a:ln>
        </p:spPr>
        <p:txBody>
          <a:bodyPr vert="horz" wrap="square" lIns="121920" tIns="60960" rIns="121920" bIns="60960" numCol="1" anchor="t" anchorCtr="0" compatLnSpc="1"/>
          <a:lstStyle/>
          <a:p>
            <a:endParaRPr lang="en-US" sz="2400" dirty="0"/>
          </a:p>
        </p:txBody>
      </p:sp>
      <p:sp>
        <p:nvSpPr>
          <p:cNvPr id="16" name="文本框 15"/>
          <p:cNvSpPr txBox="1"/>
          <p:nvPr/>
        </p:nvSpPr>
        <p:spPr>
          <a:xfrm>
            <a:off x="6193889" y="2199538"/>
            <a:ext cx="4582430" cy="532903"/>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7" name="文本框 16"/>
          <p:cNvSpPr txBox="1"/>
          <p:nvPr/>
        </p:nvSpPr>
        <p:spPr>
          <a:xfrm>
            <a:off x="6193890" y="1906006"/>
            <a:ext cx="1154273"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18" name="Shape 717"/>
          <p:cNvSpPr txBox="1"/>
          <p:nvPr/>
        </p:nvSpPr>
        <p:spPr>
          <a:xfrm>
            <a:off x="6281860" y="2732441"/>
            <a:ext cx="4293783" cy="827737"/>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bg1"/>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a:t>
            </a:r>
            <a:endParaRPr lang="en-US" altLang="zh-CN" sz="1100" dirty="0">
              <a:solidFill>
                <a:schemeClr val="bg1"/>
              </a:solidFill>
            </a:endParaRPr>
          </a:p>
        </p:txBody>
      </p:sp>
      <p:sp>
        <p:nvSpPr>
          <p:cNvPr id="19" name="文本框 18"/>
          <p:cNvSpPr txBox="1"/>
          <p:nvPr/>
        </p:nvSpPr>
        <p:spPr>
          <a:xfrm>
            <a:off x="6193889" y="4486741"/>
            <a:ext cx="4582430" cy="532903"/>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0" name="文本框 19"/>
          <p:cNvSpPr txBox="1"/>
          <p:nvPr/>
        </p:nvSpPr>
        <p:spPr>
          <a:xfrm>
            <a:off x="6193890" y="4193209"/>
            <a:ext cx="1154273"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21" name="Shape 717"/>
          <p:cNvSpPr txBox="1"/>
          <p:nvPr/>
        </p:nvSpPr>
        <p:spPr>
          <a:xfrm>
            <a:off x="6281860" y="5019644"/>
            <a:ext cx="4293783" cy="827737"/>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bg1"/>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a:t>
            </a:r>
            <a:endParaRPr lang="en-US" altLang="zh-CN" sz="11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工作完成情况</a:t>
            </a:r>
          </a:p>
        </p:txBody>
      </p:sp>
      <p:sp>
        <p:nvSpPr>
          <p:cNvPr id="28" name="文本框 27"/>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WORK COMPLETION</a:t>
            </a: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Shape 1607"/>
          <p:cNvSpPr/>
          <p:nvPr/>
        </p:nvSpPr>
        <p:spPr>
          <a:xfrm>
            <a:off x="3281603" y="3591226"/>
            <a:ext cx="1765035" cy="796544"/>
          </a:xfrm>
          <a:prstGeom prst="roundRect">
            <a:avLst>
              <a:gd name="adj" fmla="val 11877"/>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chemeClr val="bg1"/>
              </a:solidFill>
            </a:endParaRPr>
          </a:p>
        </p:txBody>
      </p:sp>
      <p:sp>
        <p:nvSpPr>
          <p:cNvPr id="9" name="Shape 1624"/>
          <p:cNvSpPr/>
          <p:nvPr/>
        </p:nvSpPr>
        <p:spPr>
          <a:xfrm>
            <a:off x="3464014" y="3677642"/>
            <a:ext cx="554262" cy="5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B33"/>
          </a:solidFill>
          <a:ln w="12700">
            <a:miter lim="400000"/>
          </a:ln>
        </p:spPr>
        <p:txBody>
          <a:bodyPr lIns="50800" tIns="50800" rIns="50800" bIns="508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10" name="Shape 1631"/>
          <p:cNvSpPr/>
          <p:nvPr/>
        </p:nvSpPr>
        <p:spPr>
          <a:xfrm>
            <a:off x="3612609" y="3826237"/>
            <a:ext cx="257071" cy="257071"/>
          </a:xfrm>
          <a:custGeom>
            <a:avLst/>
            <a:gdLst/>
            <a:ahLst/>
            <a:cxnLst>
              <a:cxn ang="0">
                <a:pos x="wd2" y="hd2"/>
              </a:cxn>
              <a:cxn ang="5400000">
                <a:pos x="wd2" y="hd2"/>
              </a:cxn>
              <a:cxn ang="10800000">
                <a:pos x="wd2" y="hd2"/>
              </a:cxn>
              <a:cxn ang="16200000">
                <a:pos x="wd2" y="hd2"/>
              </a:cxn>
            </a:cxnLst>
            <a:rect l="0" t="0" r="r" b="b"/>
            <a:pathLst>
              <a:path w="21600" h="21600" extrusionOk="0">
                <a:moveTo>
                  <a:pt x="19756" y="6009"/>
                </a:moveTo>
                <a:lnTo>
                  <a:pt x="18629" y="7136"/>
                </a:lnTo>
                <a:lnTo>
                  <a:pt x="14465" y="2971"/>
                </a:lnTo>
                <a:lnTo>
                  <a:pt x="15590" y="1844"/>
                </a:lnTo>
                <a:cubicBezTo>
                  <a:pt x="15590" y="1844"/>
                  <a:pt x="16391" y="982"/>
                  <a:pt x="17674" y="982"/>
                </a:cubicBezTo>
                <a:cubicBezTo>
                  <a:pt x="19300" y="982"/>
                  <a:pt x="20618" y="2300"/>
                  <a:pt x="20618" y="3927"/>
                </a:cubicBezTo>
                <a:cubicBezTo>
                  <a:pt x="20618" y="4741"/>
                  <a:pt x="20289" y="5477"/>
                  <a:pt x="19756" y="6009"/>
                </a:cubicBezTo>
                <a:moveTo>
                  <a:pt x="7363" y="18400"/>
                </a:moveTo>
                <a:lnTo>
                  <a:pt x="7363" y="14727"/>
                </a:lnTo>
                <a:cubicBezTo>
                  <a:pt x="7363" y="14457"/>
                  <a:pt x="7143" y="14236"/>
                  <a:pt x="6874" y="14236"/>
                </a:cubicBezTo>
                <a:lnTo>
                  <a:pt x="3197" y="14236"/>
                </a:lnTo>
                <a:lnTo>
                  <a:pt x="13770" y="3664"/>
                </a:lnTo>
                <a:lnTo>
                  <a:pt x="17936" y="7829"/>
                </a:lnTo>
                <a:cubicBezTo>
                  <a:pt x="17936" y="7829"/>
                  <a:pt x="7363" y="18400"/>
                  <a:pt x="7363" y="18400"/>
                </a:cubicBezTo>
                <a:close/>
                <a:moveTo>
                  <a:pt x="6382" y="19042"/>
                </a:moveTo>
                <a:lnTo>
                  <a:pt x="2945" y="19844"/>
                </a:lnTo>
                <a:lnTo>
                  <a:pt x="2945" y="18655"/>
                </a:lnTo>
                <a:lnTo>
                  <a:pt x="1755" y="18655"/>
                </a:lnTo>
                <a:lnTo>
                  <a:pt x="2558" y="15218"/>
                </a:lnTo>
                <a:lnTo>
                  <a:pt x="6382" y="15218"/>
                </a:lnTo>
                <a:cubicBezTo>
                  <a:pt x="6382" y="15218"/>
                  <a:pt x="6382" y="19042"/>
                  <a:pt x="6382" y="19042"/>
                </a:cubicBezTo>
                <a:close/>
                <a:moveTo>
                  <a:pt x="17674" y="0"/>
                </a:moveTo>
                <a:cubicBezTo>
                  <a:pt x="16589" y="0"/>
                  <a:pt x="15607" y="439"/>
                  <a:pt x="14896" y="1151"/>
                </a:cubicBezTo>
                <a:lnTo>
                  <a:pt x="1642" y="14404"/>
                </a:lnTo>
                <a:lnTo>
                  <a:pt x="0" y="21600"/>
                </a:lnTo>
                <a:lnTo>
                  <a:pt x="7195" y="19958"/>
                </a:lnTo>
                <a:lnTo>
                  <a:pt x="20449" y="6703"/>
                </a:lnTo>
                <a:cubicBezTo>
                  <a:pt x="21160" y="5994"/>
                  <a:pt x="21600" y="5010"/>
                  <a:pt x="21600" y="3927"/>
                </a:cubicBezTo>
                <a:cubicBezTo>
                  <a:pt x="21600" y="1758"/>
                  <a:pt x="19841" y="0"/>
                  <a:pt x="17674" y="0"/>
                </a:cubicBezTo>
              </a:path>
            </a:pathLst>
          </a:custGeom>
          <a:solidFill>
            <a:schemeClr val="bg1"/>
          </a:solidFill>
          <a:ln w="12700">
            <a:miter lim="400000"/>
          </a:ln>
        </p:spPr>
        <p:txBody>
          <a:bodyPr lIns="38100" tIns="38100" rIns="38100" bIns="38100" anchor="ctr"/>
          <a:lstStyle/>
          <a:p>
            <a:pPr lvl="0"/>
            <a:endParaRPr>
              <a:solidFill>
                <a:schemeClr val="bg1"/>
              </a:solidFill>
            </a:endParaRPr>
          </a:p>
        </p:txBody>
      </p:sp>
      <p:sp>
        <p:nvSpPr>
          <p:cNvPr id="11" name="Shape 1608"/>
          <p:cNvSpPr/>
          <p:nvPr/>
        </p:nvSpPr>
        <p:spPr>
          <a:xfrm>
            <a:off x="5234295" y="3591226"/>
            <a:ext cx="1765035" cy="796544"/>
          </a:xfrm>
          <a:prstGeom prst="roundRect">
            <a:avLst>
              <a:gd name="adj" fmla="val 11877"/>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chemeClr val="bg1"/>
              </a:solidFill>
            </a:endParaRPr>
          </a:p>
        </p:txBody>
      </p:sp>
      <p:sp>
        <p:nvSpPr>
          <p:cNvPr id="12" name="Shape 1626"/>
          <p:cNvSpPr/>
          <p:nvPr/>
        </p:nvSpPr>
        <p:spPr>
          <a:xfrm>
            <a:off x="5416705" y="3677642"/>
            <a:ext cx="554262" cy="5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B33"/>
          </a:solidFill>
          <a:ln w="12700">
            <a:miter lim="400000"/>
          </a:ln>
        </p:spPr>
        <p:txBody>
          <a:bodyPr lIns="50800" tIns="50800" rIns="50800" bIns="508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13" name="Shape 1632"/>
          <p:cNvSpPr/>
          <p:nvPr/>
        </p:nvSpPr>
        <p:spPr>
          <a:xfrm>
            <a:off x="5588672" y="3826237"/>
            <a:ext cx="210330" cy="257071"/>
          </a:xfrm>
          <a:custGeom>
            <a:avLst/>
            <a:gdLst/>
            <a:ahLst/>
            <a:cxnLst>
              <a:cxn ang="0">
                <a:pos x="wd2" y="hd2"/>
              </a:cxn>
              <a:cxn ang="5400000">
                <a:pos x="wd2" y="hd2"/>
              </a:cxn>
              <a:cxn ang="10800000">
                <a:pos x="wd2" y="hd2"/>
              </a:cxn>
              <a:cxn ang="16200000">
                <a:pos x="wd2" y="hd2"/>
              </a:cxn>
            </a:cxnLst>
            <a:rect l="0" t="0" r="r" b="b"/>
            <a:pathLst>
              <a:path w="21600" h="21600" extrusionOk="0">
                <a:moveTo>
                  <a:pt x="10799" y="8836"/>
                </a:moveTo>
                <a:lnTo>
                  <a:pt x="10799" y="5967"/>
                </a:lnTo>
                <a:lnTo>
                  <a:pt x="13929" y="8836"/>
                </a:lnTo>
                <a:cubicBezTo>
                  <a:pt x="13929" y="8836"/>
                  <a:pt x="10799" y="8836"/>
                  <a:pt x="10799" y="8836"/>
                </a:cubicBezTo>
                <a:close/>
                <a:moveTo>
                  <a:pt x="14400" y="19636"/>
                </a:moveTo>
                <a:cubicBezTo>
                  <a:pt x="14400" y="20180"/>
                  <a:pt x="13862" y="20618"/>
                  <a:pt x="13200" y="20618"/>
                </a:cubicBezTo>
                <a:lnTo>
                  <a:pt x="2399" y="20618"/>
                </a:lnTo>
                <a:cubicBezTo>
                  <a:pt x="1738" y="20618"/>
                  <a:pt x="1200" y="20180"/>
                  <a:pt x="1200" y="19636"/>
                </a:cubicBezTo>
                <a:lnTo>
                  <a:pt x="1200" y="6874"/>
                </a:lnTo>
                <a:cubicBezTo>
                  <a:pt x="1200" y="6332"/>
                  <a:pt x="1738" y="5891"/>
                  <a:pt x="2399" y="5891"/>
                </a:cubicBezTo>
                <a:lnTo>
                  <a:pt x="9599" y="5891"/>
                </a:lnTo>
                <a:lnTo>
                  <a:pt x="9599" y="8836"/>
                </a:lnTo>
                <a:cubicBezTo>
                  <a:pt x="9599" y="9380"/>
                  <a:pt x="10137" y="9818"/>
                  <a:pt x="10799" y="9818"/>
                </a:cubicBezTo>
                <a:lnTo>
                  <a:pt x="14400" y="9818"/>
                </a:lnTo>
                <a:cubicBezTo>
                  <a:pt x="14400" y="9818"/>
                  <a:pt x="14400" y="19636"/>
                  <a:pt x="14400" y="19636"/>
                </a:cubicBezTo>
                <a:close/>
                <a:moveTo>
                  <a:pt x="2399" y="4909"/>
                </a:moveTo>
                <a:cubicBezTo>
                  <a:pt x="1074" y="4909"/>
                  <a:pt x="0" y="5789"/>
                  <a:pt x="0" y="6874"/>
                </a:cubicBezTo>
                <a:lnTo>
                  <a:pt x="0" y="19636"/>
                </a:lnTo>
                <a:cubicBezTo>
                  <a:pt x="0" y="20721"/>
                  <a:pt x="1074" y="21600"/>
                  <a:pt x="2399" y="21600"/>
                </a:cubicBezTo>
                <a:lnTo>
                  <a:pt x="13200" y="21600"/>
                </a:lnTo>
                <a:cubicBezTo>
                  <a:pt x="14525" y="21600"/>
                  <a:pt x="15600" y="20721"/>
                  <a:pt x="15600" y="19636"/>
                </a:cubicBezTo>
                <a:lnTo>
                  <a:pt x="15600" y="8836"/>
                </a:lnTo>
                <a:lnTo>
                  <a:pt x="11400" y="4909"/>
                </a:lnTo>
                <a:cubicBezTo>
                  <a:pt x="11400" y="4909"/>
                  <a:pt x="2399" y="4909"/>
                  <a:pt x="2399" y="4909"/>
                </a:cubicBezTo>
                <a:close/>
                <a:moveTo>
                  <a:pt x="16799" y="3927"/>
                </a:moveTo>
                <a:lnTo>
                  <a:pt x="16799" y="1058"/>
                </a:lnTo>
                <a:lnTo>
                  <a:pt x="19929" y="3927"/>
                </a:lnTo>
                <a:cubicBezTo>
                  <a:pt x="19929" y="3927"/>
                  <a:pt x="16799" y="3927"/>
                  <a:pt x="16799" y="3927"/>
                </a:cubicBezTo>
                <a:close/>
                <a:moveTo>
                  <a:pt x="17399" y="0"/>
                </a:moveTo>
                <a:lnTo>
                  <a:pt x="8400" y="0"/>
                </a:lnTo>
                <a:cubicBezTo>
                  <a:pt x="7073" y="0"/>
                  <a:pt x="6001" y="880"/>
                  <a:pt x="6001" y="1964"/>
                </a:cubicBezTo>
                <a:lnTo>
                  <a:pt x="6001" y="3437"/>
                </a:lnTo>
                <a:cubicBezTo>
                  <a:pt x="6001" y="3708"/>
                  <a:pt x="6268" y="3927"/>
                  <a:pt x="6599" y="3927"/>
                </a:cubicBezTo>
                <a:cubicBezTo>
                  <a:pt x="6932" y="3927"/>
                  <a:pt x="7199" y="3708"/>
                  <a:pt x="7199" y="3437"/>
                </a:cubicBezTo>
                <a:lnTo>
                  <a:pt x="7199" y="1964"/>
                </a:lnTo>
                <a:cubicBezTo>
                  <a:pt x="7199" y="1421"/>
                  <a:pt x="7738" y="982"/>
                  <a:pt x="8400" y="982"/>
                </a:cubicBezTo>
                <a:lnTo>
                  <a:pt x="15600" y="982"/>
                </a:lnTo>
                <a:lnTo>
                  <a:pt x="15600" y="3927"/>
                </a:lnTo>
                <a:cubicBezTo>
                  <a:pt x="15600" y="4468"/>
                  <a:pt x="16139" y="4909"/>
                  <a:pt x="16799" y="4909"/>
                </a:cubicBezTo>
                <a:lnTo>
                  <a:pt x="20399" y="4909"/>
                </a:lnTo>
                <a:lnTo>
                  <a:pt x="20399" y="14727"/>
                </a:lnTo>
                <a:cubicBezTo>
                  <a:pt x="20399" y="15268"/>
                  <a:pt x="19862" y="15709"/>
                  <a:pt x="19201" y="15709"/>
                </a:cubicBezTo>
                <a:lnTo>
                  <a:pt x="17399" y="15709"/>
                </a:lnTo>
                <a:cubicBezTo>
                  <a:pt x="17068" y="15709"/>
                  <a:pt x="16799" y="15929"/>
                  <a:pt x="16799" y="16199"/>
                </a:cubicBezTo>
                <a:cubicBezTo>
                  <a:pt x="16799" y="16473"/>
                  <a:pt x="17068" y="16691"/>
                  <a:pt x="17399" y="16691"/>
                </a:cubicBezTo>
                <a:lnTo>
                  <a:pt x="19201" y="16691"/>
                </a:lnTo>
                <a:cubicBezTo>
                  <a:pt x="20524" y="16691"/>
                  <a:pt x="21600" y="15813"/>
                  <a:pt x="21600" y="14727"/>
                </a:cubicBezTo>
                <a:lnTo>
                  <a:pt x="21600" y="3927"/>
                </a:lnTo>
                <a:cubicBezTo>
                  <a:pt x="21600" y="3927"/>
                  <a:pt x="17399" y="0"/>
                  <a:pt x="17399" y="0"/>
                </a:cubicBezTo>
                <a:close/>
                <a:moveTo>
                  <a:pt x="3599" y="12273"/>
                </a:moveTo>
                <a:cubicBezTo>
                  <a:pt x="3599" y="12544"/>
                  <a:pt x="3869" y="12762"/>
                  <a:pt x="4200" y="12762"/>
                </a:cubicBezTo>
                <a:lnTo>
                  <a:pt x="11400" y="12762"/>
                </a:lnTo>
                <a:cubicBezTo>
                  <a:pt x="11731" y="12762"/>
                  <a:pt x="12000" y="12544"/>
                  <a:pt x="12000" y="12273"/>
                </a:cubicBezTo>
                <a:cubicBezTo>
                  <a:pt x="12000" y="12002"/>
                  <a:pt x="11731" y="11782"/>
                  <a:pt x="11400" y="11782"/>
                </a:cubicBezTo>
                <a:lnTo>
                  <a:pt x="4200" y="11782"/>
                </a:lnTo>
                <a:cubicBezTo>
                  <a:pt x="3869" y="11782"/>
                  <a:pt x="3599" y="12002"/>
                  <a:pt x="3599" y="12273"/>
                </a:cubicBezTo>
                <a:moveTo>
                  <a:pt x="4200" y="9818"/>
                </a:moveTo>
                <a:lnTo>
                  <a:pt x="6599" y="9818"/>
                </a:lnTo>
                <a:cubicBezTo>
                  <a:pt x="6932" y="9818"/>
                  <a:pt x="7199" y="9599"/>
                  <a:pt x="7199" y="9328"/>
                </a:cubicBezTo>
                <a:cubicBezTo>
                  <a:pt x="7199" y="9056"/>
                  <a:pt x="6932" y="8836"/>
                  <a:pt x="6599" y="8836"/>
                </a:cubicBezTo>
                <a:lnTo>
                  <a:pt x="4200" y="8836"/>
                </a:lnTo>
                <a:cubicBezTo>
                  <a:pt x="3869" y="8836"/>
                  <a:pt x="3599" y="9056"/>
                  <a:pt x="3599" y="9328"/>
                </a:cubicBezTo>
                <a:cubicBezTo>
                  <a:pt x="3599" y="9599"/>
                  <a:pt x="3869" y="9818"/>
                  <a:pt x="4200" y="9818"/>
                </a:cubicBezTo>
                <a:moveTo>
                  <a:pt x="9000" y="17674"/>
                </a:moveTo>
                <a:lnTo>
                  <a:pt x="4200" y="17674"/>
                </a:lnTo>
                <a:cubicBezTo>
                  <a:pt x="3869" y="17674"/>
                  <a:pt x="3599" y="17893"/>
                  <a:pt x="3599" y="18163"/>
                </a:cubicBezTo>
                <a:cubicBezTo>
                  <a:pt x="3599" y="18435"/>
                  <a:pt x="3869" y="18654"/>
                  <a:pt x="4200" y="18654"/>
                </a:cubicBezTo>
                <a:lnTo>
                  <a:pt x="9000" y="18654"/>
                </a:lnTo>
                <a:cubicBezTo>
                  <a:pt x="9331" y="18654"/>
                  <a:pt x="9599" y="18435"/>
                  <a:pt x="9599" y="18163"/>
                </a:cubicBezTo>
                <a:cubicBezTo>
                  <a:pt x="9599" y="17893"/>
                  <a:pt x="9331" y="17674"/>
                  <a:pt x="9000" y="17674"/>
                </a:cubicBezTo>
                <a:moveTo>
                  <a:pt x="11400" y="14727"/>
                </a:moveTo>
                <a:lnTo>
                  <a:pt x="4200" y="14727"/>
                </a:lnTo>
                <a:cubicBezTo>
                  <a:pt x="3869" y="14727"/>
                  <a:pt x="3599" y="14947"/>
                  <a:pt x="3599" y="15219"/>
                </a:cubicBezTo>
                <a:cubicBezTo>
                  <a:pt x="3599" y="15491"/>
                  <a:pt x="3869" y="15709"/>
                  <a:pt x="4200" y="15709"/>
                </a:cubicBezTo>
                <a:lnTo>
                  <a:pt x="11400" y="15709"/>
                </a:lnTo>
                <a:cubicBezTo>
                  <a:pt x="11731" y="15709"/>
                  <a:pt x="12000" y="15491"/>
                  <a:pt x="12000" y="15219"/>
                </a:cubicBezTo>
                <a:cubicBezTo>
                  <a:pt x="12000" y="14947"/>
                  <a:pt x="11731" y="14727"/>
                  <a:pt x="11400" y="14727"/>
                </a:cubicBezTo>
              </a:path>
            </a:pathLst>
          </a:custGeom>
          <a:solidFill>
            <a:schemeClr val="bg1"/>
          </a:solidFill>
          <a:ln w="12700">
            <a:miter lim="400000"/>
          </a:ln>
        </p:spPr>
        <p:txBody>
          <a:bodyPr lIns="38100" tIns="38100" rIns="38100" bIns="38100" anchor="ctr"/>
          <a:lstStyle/>
          <a:p>
            <a:pPr lvl="0"/>
            <a:endParaRPr>
              <a:solidFill>
                <a:schemeClr val="bg1"/>
              </a:solidFill>
            </a:endParaRPr>
          </a:p>
        </p:txBody>
      </p:sp>
      <p:sp>
        <p:nvSpPr>
          <p:cNvPr id="14" name="Shape 1609"/>
          <p:cNvSpPr/>
          <p:nvPr/>
        </p:nvSpPr>
        <p:spPr>
          <a:xfrm>
            <a:off x="7186985" y="3591226"/>
            <a:ext cx="1765035" cy="796544"/>
          </a:xfrm>
          <a:prstGeom prst="roundRect">
            <a:avLst>
              <a:gd name="adj" fmla="val 11877"/>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chemeClr val="bg1"/>
              </a:solidFill>
            </a:endParaRPr>
          </a:p>
        </p:txBody>
      </p:sp>
      <p:sp>
        <p:nvSpPr>
          <p:cNvPr id="15" name="Shape 1628"/>
          <p:cNvSpPr/>
          <p:nvPr/>
        </p:nvSpPr>
        <p:spPr>
          <a:xfrm>
            <a:off x="7369397" y="3677642"/>
            <a:ext cx="554262" cy="5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B33"/>
          </a:solidFill>
          <a:ln w="12700">
            <a:miter lim="400000"/>
          </a:ln>
        </p:spPr>
        <p:txBody>
          <a:bodyPr lIns="50800" tIns="50800" rIns="50800" bIns="508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16" name="Shape 1633"/>
          <p:cNvSpPr/>
          <p:nvPr/>
        </p:nvSpPr>
        <p:spPr>
          <a:xfrm>
            <a:off x="7517992" y="3826237"/>
            <a:ext cx="257071" cy="257071"/>
          </a:xfrm>
          <a:custGeom>
            <a:avLst/>
            <a:gdLst/>
            <a:ahLst/>
            <a:cxnLst>
              <a:cxn ang="0">
                <a:pos x="wd2" y="hd2"/>
              </a:cxn>
              <a:cxn ang="5400000">
                <a:pos x="wd2" y="hd2"/>
              </a:cxn>
              <a:cxn ang="10800000">
                <a:pos x="wd2" y="hd2"/>
              </a:cxn>
              <a:cxn ang="16200000">
                <a:pos x="wd2" y="hd2"/>
              </a:cxn>
            </a:cxnLst>
            <a:rect l="0" t="0" r="r" b="b"/>
            <a:pathLst>
              <a:path w="21600" h="21600" extrusionOk="0">
                <a:moveTo>
                  <a:pt x="9328" y="17673"/>
                </a:moveTo>
                <a:cubicBezTo>
                  <a:pt x="4718" y="17673"/>
                  <a:pt x="982" y="13935"/>
                  <a:pt x="982" y="9329"/>
                </a:cubicBezTo>
                <a:cubicBezTo>
                  <a:pt x="982" y="4717"/>
                  <a:pt x="4718" y="982"/>
                  <a:pt x="9328" y="982"/>
                </a:cubicBezTo>
                <a:cubicBezTo>
                  <a:pt x="13937" y="982"/>
                  <a:pt x="17674" y="4717"/>
                  <a:pt x="17674" y="9329"/>
                </a:cubicBezTo>
                <a:cubicBezTo>
                  <a:pt x="17674" y="13935"/>
                  <a:pt x="13937" y="17673"/>
                  <a:pt x="9328" y="17673"/>
                </a:cubicBezTo>
                <a:moveTo>
                  <a:pt x="21457" y="20762"/>
                </a:moveTo>
                <a:lnTo>
                  <a:pt x="16253" y="15559"/>
                </a:lnTo>
                <a:cubicBezTo>
                  <a:pt x="17742" y="13908"/>
                  <a:pt x="18654" y="11727"/>
                  <a:pt x="18654" y="9329"/>
                </a:cubicBezTo>
                <a:cubicBezTo>
                  <a:pt x="18654" y="4176"/>
                  <a:pt x="14480" y="0"/>
                  <a:pt x="9328" y="0"/>
                </a:cubicBezTo>
                <a:cubicBezTo>
                  <a:pt x="4176" y="0"/>
                  <a:pt x="0" y="4176"/>
                  <a:pt x="0" y="9329"/>
                </a:cubicBezTo>
                <a:cubicBezTo>
                  <a:pt x="0" y="14479"/>
                  <a:pt x="4176" y="18655"/>
                  <a:pt x="9328" y="18655"/>
                </a:cubicBezTo>
                <a:cubicBezTo>
                  <a:pt x="11726" y="18655"/>
                  <a:pt x="13907" y="17740"/>
                  <a:pt x="15560" y="16254"/>
                </a:cubicBezTo>
                <a:lnTo>
                  <a:pt x="20762" y="21456"/>
                </a:lnTo>
                <a:cubicBezTo>
                  <a:pt x="20852" y="21546"/>
                  <a:pt x="20973" y="21600"/>
                  <a:pt x="21109" y="21600"/>
                </a:cubicBezTo>
                <a:cubicBezTo>
                  <a:pt x="21380" y="21600"/>
                  <a:pt x="21600" y="21381"/>
                  <a:pt x="21600" y="21110"/>
                </a:cubicBezTo>
                <a:cubicBezTo>
                  <a:pt x="21600" y="20974"/>
                  <a:pt x="21545" y="20852"/>
                  <a:pt x="21457" y="20762"/>
                </a:cubicBezTo>
              </a:path>
            </a:pathLst>
          </a:custGeom>
          <a:solidFill>
            <a:schemeClr val="bg1"/>
          </a:solidFill>
          <a:ln w="12700">
            <a:miter lim="400000"/>
          </a:ln>
        </p:spPr>
        <p:txBody>
          <a:bodyPr lIns="38100" tIns="38100" rIns="38100" bIns="38100" anchor="ctr"/>
          <a:lstStyle/>
          <a:p>
            <a:pPr lvl="0"/>
            <a:endParaRPr>
              <a:solidFill>
                <a:schemeClr val="bg1"/>
              </a:solidFill>
            </a:endParaRPr>
          </a:p>
        </p:txBody>
      </p:sp>
      <p:sp>
        <p:nvSpPr>
          <p:cNvPr id="17" name="Shape 1610"/>
          <p:cNvSpPr/>
          <p:nvPr/>
        </p:nvSpPr>
        <p:spPr>
          <a:xfrm>
            <a:off x="9139677" y="3591226"/>
            <a:ext cx="1765035" cy="796544"/>
          </a:xfrm>
          <a:prstGeom prst="roundRect">
            <a:avLst>
              <a:gd name="adj" fmla="val 11877"/>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chemeClr val="bg1"/>
              </a:solidFill>
            </a:endParaRPr>
          </a:p>
        </p:txBody>
      </p:sp>
      <p:sp>
        <p:nvSpPr>
          <p:cNvPr id="18" name="Shape 1630"/>
          <p:cNvSpPr/>
          <p:nvPr/>
        </p:nvSpPr>
        <p:spPr>
          <a:xfrm>
            <a:off x="9322088" y="3677642"/>
            <a:ext cx="554262" cy="5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B33"/>
          </a:solidFill>
          <a:ln w="12700">
            <a:miter lim="400000"/>
          </a:ln>
        </p:spPr>
        <p:txBody>
          <a:bodyPr lIns="50800" tIns="50800" rIns="50800" bIns="508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19" name="Shape 1634"/>
          <p:cNvSpPr/>
          <p:nvPr/>
        </p:nvSpPr>
        <p:spPr>
          <a:xfrm>
            <a:off x="9439834" y="3826237"/>
            <a:ext cx="282784" cy="257071"/>
          </a:xfrm>
          <a:custGeom>
            <a:avLst/>
            <a:gdLst/>
            <a:ahLst/>
            <a:cxnLst>
              <a:cxn ang="0">
                <a:pos x="wd2" y="hd2"/>
              </a:cxn>
              <a:cxn ang="5400000">
                <a:pos x="wd2" y="hd2"/>
              </a:cxn>
              <a:cxn ang="10800000">
                <a:pos x="wd2" y="hd2"/>
              </a:cxn>
              <a:cxn ang="16200000">
                <a:pos x="wd2" y="hd2"/>
              </a:cxn>
            </a:cxnLst>
            <a:rect l="0" t="0" r="r" b="b"/>
            <a:pathLst>
              <a:path w="21600" h="21600" extrusionOk="0">
                <a:moveTo>
                  <a:pt x="17076" y="14041"/>
                </a:moveTo>
                <a:lnTo>
                  <a:pt x="17295" y="11880"/>
                </a:lnTo>
                <a:lnTo>
                  <a:pt x="19842" y="11880"/>
                </a:lnTo>
                <a:lnTo>
                  <a:pt x="19407" y="14041"/>
                </a:lnTo>
                <a:cubicBezTo>
                  <a:pt x="19407" y="14041"/>
                  <a:pt x="17076" y="14041"/>
                  <a:pt x="17076" y="14041"/>
                </a:cubicBezTo>
                <a:close/>
                <a:moveTo>
                  <a:pt x="18753" y="17280"/>
                </a:moveTo>
                <a:lnTo>
                  <a:pt x="16749" y="17280"/>
                </a:lnTo>
                <a:lnTo>
                  <a:pt x="16967" y="15120"/>
                </a:lnTo>
                <a:lnTo>
                  <a:pt x="19188" y="15120"/>
                </a:lnTo>
                <a:cubicBezTo>
                  <a:pt x="19188" y="15120"/>
                  <a:pt x="18753" y="17280"/>
                  <a:pt x="18753" y="17280"/>
                </a:cubicBezTo>
                <a:close/>
                <a:moveTo>
                  <a:pt x="17673" y="20519"/>
                </a:moveTo>
                <a:cubicBezTo>
                  <a:pt x="17132" y="20519"/>
                  <a:pt x="16691" y="20037"/>
                  <a:pt x="16691" y="19441"/>
                </a:cubicBezTo>
                <a:cubicBezTo>
                  <a:pt x="16691" y="18843"/>
                  <a:pt x="17132" y="18361"/>
                  <a:pt x="17673" y="18361"/>
                </a:cubicBezTo>
                <a:cubicBezTo>
                  <a:pt x="18216" y="18361"/>
                  <a:pt x="18654" y="18843"/>
                  <a:pt x="18654" y="19441"/>
                </a:cubicBezTo>
                <a:cubicBezTo>
                  <a:pt x="18654" y="20037"/>
                  <a:pt x="18216" y="20519"/>
                  <a:pt x="17673" y="20519"/>
                </a:cubicBezTo>
                <a:moveTo>
                  <a:pt x="16416" y="10800"/>
                </a:moveTo>
                <a:lnTo>
                  <a:pt x="13746" y="10800"/>
                </a:lnTo>
                <a:lnTo>
                  <a:pt x="13746" y="8639"/>
                </a:lnTo>
                <a:lnTo>
                  <a:pt x="16634" y="8639"/>
                </a:lnTo>
                <a:cubicBezTo>
                  <a:pt x="16634" y="8639"/>
                  <a:pt x="16416" y="10800"/>
                  <a:pt x="16416" y="10800"/>
                </a:cubicBezTo>
                <a:close/>
                <a:moveTo>
                  <a:pt x="16088" y="14041"/>
                </a:moveTo>
                <a:lnTo>
                  <a:pt x="13746" y="14041"/>
                </a:lnTo>
                <a:lnTo>
                  <a:pt x="13746" y="11880"/>
                </a:lnTo>
                <a:lnTo>
                  <a:pt x="16307" y="11880"/>
                </a:lnTo>
                <a:cubicBezTo>
                  <a:pt x="16307" y="11880"/>
                  <a:pt x="16088" y="14041"/>
                  <a:pt x="16088" y="14041"/>
                </a:cubicBezTo>
                <a:close/>
                <a:moveTo>
                  <a:pt x="15761" y="17280"/>
                </a:moveTo>
                <a:lnTo>
                  <a:pt x="13746" y="17280"/>
                </a:lnTo>
                <a:lnTo>
                  <a:pt x="13746" y="15120"/>
                </a:lnTo>
                <a:lnTo>
                  <a:pt x="15979" y="15120"/>
                </a:lnTo>
                <a:cubicBezTo>
                  <a:pt x="15979" y="15120"/>
                  <a:pt x="15761" y="17280"/>
                  <a:pt x="15761" y="17280"/>
                </a:cubicBezTo>
                <a:close/>
                <a:moveTo>
                  <a:pt x="12763" y="10800"/>
                </a:moveTo>
                <a:lnTo>
                  <a:pt x="10094" y="10800"/>
                </a:lnTo>
                <a:lnTo>
                  <a:pt x="9876" y="8639"/>
                </a:lnTo>
                <a:lnTo>
                  <a:pt x="12763" y="8639"/>
                </a:lnTo>
                <a:cubicBezTo>
                  <a:pt x="12763" y="8639"/>
                  <a:pt x="12763" y="10800"/>
                  <a:pt x="12763" y="10800"/>
                </a:cubicBezTo>
                <a:close/>
                <a:moveTo>
                  <a:pt x="12763" y="14041"/>
                </a:moveTo>
                <a:lnTo>
                  <a:pt x="10422" y="14041"/>
                </a:lnTo>
                <a:lnTo>
                  <a:pt x="10203" y="11880"/>
                </a:lnTo>
                <a:lnTo>
                  <a:pt x="12763" y="11880"/>
                </a:lnTo>
                <a:cubicBezTo>
                  <a:pt x="12763" y="11880"/>
                  <a:pt x="12763" y="14041"/>
                  <a:pt x="12763" y="14041"/>
                </a:cubicBezTo>
                <a:close/>
                <a:moveTo>
                  <a:pt x="12763" y="17280"/>
                </a:moveTo>
                <a:lnTo>
                  <a:pt x="10749" y="17280"/>
                </a:lnTo>
                <a:lnTo>
                  <a:pt x="10531" y="15120"/>
                </a:lnTo>
                <a:lnTo>
                  <a:pt x="12763" y="15120"/>
                </a:lnTo>
                <a:cubicBezTo>
                  <a:pt x="12763" y="15120"/>
                  <a:pt x="12763" y="17280"/>
                  <a:pt x="12763" y="17280"/>
                </a:cubicBezTo>
                <a:close/>
                <a:moveTo>
                  <a:pt x="8836" y="20519"/>
                </a:moveTo>
                <a:cubicBezTo>
                  <a:pt x="8295" y="20519"/>
                  <a:pt x="7854" y="20037"/>
                  <a:pt x="7854" y="19441"/>
                </a:cubicBezTo>
                <a:cubicBezTo>
                  <a:pt x="7854" y="18843"/>
                  <a:pt x="8295" y="18361"/>
                  <a:pt x="8836" y="18361"/>
                </a:cubicBezTo>
                <a:cubicBezTo>
                  <a:pt x="9379" y="18361"/>
                  <a:pt x="9818" y="18843"/>
                  <a:pt x="9818" y="19441"/>
                </a:cubicBezTo>
                <a:cubicBezTo>
                  <a:pt x="9818" y="20037"/>
                  <a:pt x="9379" y="20519"/>
                  <a:pt x="8836" y="20519"/>
                </a:cubicBezTo>
                <a:moveTo>
                  <a:pt x="7214" y="15120"/>
                </a:moveTo>
                <a:lnTo>
                  <a:pt x="9543" y="15120"/>
                </a:lnTo>
                <a:lnTo>
                  <a:pt x="9762" y="17280"/>
                </a:lnTo>
                <a:lnTo>
                  <a:pt x="7740" y="17280"/>
                </a:lnTo>
                <a:cubicBezTo>
                  <a:pt x="7740" y="17280"/>
                  <a:pt x="7214" y="15120"/>
                  <a:pt x="7214" y="15120"/>
                </a:cubicBezTo>
                <a:close/>
                <a:moveTo>
                  <a:pt x="6950" y="14041"/>
                </a:moveTo>
                <a:lnTo>
                  <a:pt x="6423" y="11880"/>
                </a:lnTo>
                <a:lnTo>
                  <a:pt x="9215" y="11880"/>
                </a:lnTo>
                <a:lnTo>
                  <a:pt x="9435" y="14041"/>
                </a:lnTo>
                <a:cubicBezTo>
                  <a:pt x="9435" y="14041"/>
                  <a:pt x="6950" y="14041"/>
                  <a:pt x="6950" y="14041"/>
                </a:cubicBezTo>
                <a:close/>
                <a:moveTo>
                  <a:pt x="5633" y="8639"/>
                </a:moveTo>
                <a:lnTo>
                  <a:pt x="8888" y="8639"/>
                </a:lnTo>
                <a:lnTo>
                  <a:pt x="9107" y="10800"/>
                </a:lnTo>
                <a:lnTo>
                  <a:pt x="6161" y="10800"/>
                </a:lnTo>
                <a:cubicBezTo>
                  <a:pt x="6161" y="10800"/>
                  <a:pt x="5633" y="8639"/>
                  <a:pt x="5633" y="8639"/>
                </a:cubicBezTo>
                <a:close/>
                <a:moveTo>
                  <a:pt x="17621" y="8639"/>
                </a:moveTo>
                <a:lnTo>
                  <a:pt x="20498" y="8639"/>
                </a:lnTo>
                <a:lnTo>
                  <a:pt x="20061" y="10800"/>
                </a:lnTo>
                <a:lnTo>
                  <a:pt x="17404" y="10800"/>
                </a:lnTo>
                <a:cubicBezTo>
                  <a:pt x="17404" y="10800"/>
                  <a:pt x="17621" y="8639"/>
                  <a:pt x="17621" y="8639"/>
                </a:cubicBezTo>
                <a:close/>
                <a:moveTo>
                  <a:pt x="19619" y="17950"/>
                </a:moveTo>
                <a:lnTo>
                  <a:pt x="19623" y="17950"/>
                </a:lnTo>
                <a:lnTo>
                  <a:pt x="21587" y="8231"/>
                </a:lnTo>
                <a:lnTo>
                  <a:pt x="21577" y="8229"/>
                </a:lnTo>
                <a:cubicBezTo>
                  <a:pt x="21587" y="8186"/>
                  <a:pt x="21600" y="8145"/>
                  <a:pt x="21600" y="8099"/>
                </a:cubicBezTo>
                <a:cubicBezTo>
                  <a:pt x="21600" y="7800"/>
                  <a:pt x="21380" y="7560"/>
                  <a:pt x="21109" y="7560"/>
                </a:cubicBezTo>
                <a:lnTo>
                  <a:pt x="5370" y="7560"/>
                </a:lnTo>
                <a:lnTo>
                  <a:pt x="4675" y="4705"/>
                </a:lnTo>
                <a:lnTo>
                  <a:pt x="4667" y="4705"/>
                </a:lnTo>
                <a:cubicBezTo>
                  <a:pt x="4606" y="4484"/>
                  <a:pt x="4425" y="4319"/>
                  <a:pt x="4204" y="4319"/>
                </a:cubicBezTo>
                <a:lnTo>
                  <a:pt x="491" y="4319"/>
                </a:lnTo>
                <a:cubicBezTo>
                  <a:pt x="220" y="4319"/>
                  <a:pt x="0" y="4561"/>
                  <a:pt x="0" y="4859"/>
                </a:cubicBezTo>
                <a:cubicBezTo>
                  <a:pt x="0" y="5156"/>
                  <a:pt x="220" y="5400"/>
                  <a:pt x="491" y="5400"/>
                </a:cubicBezTo>
                <a:lnTo>
                  <a:pt x="3828" y="5400"/>
                </a:lnTo>
                <a:lnTo>
                  <a:pt x="6893" y="17975"/>
                </a:lnTo>
                <a:lnTo>
                  <a:pt x="6894" y="17975"/>
                </a:lnTo>
                <a:cubicBezTo>
                  <a:pt x="6936" y="18127"/>
                  <a:pt x="7036" y="18249"/>
                  <a:pt x="7168" y="18313"/>
                </a:cubicBezTo>
                <a:cubicBezTo>
                  <a:pt x="6984" y="18641"/>
                  <a:pt x="6873" y="19027"/>
                  <a:pt x="6873" y="19441"/>
                </a:cubicBezTo>
                <a:cubicBezTo>
                  <a:pt x="6873" y="20633"/>
                  <a:pt x="7752" y="21600"/>
                  <a:pt x="8836" y="21600"/>
                </a:cubicBezTo>
                <a:cubicBezTo>
                  <a:pt x="9921" y="21600"/>
                  <a:pt x="10800" y="20633"/>
                  <a:pt x="10800" y="19441"/>
                </a:cubicBezTo>
                <a:cubicBezTo>
                  <a:pt x="10800" y="19043"/>
                  <a:pt x="10697" y="18678"/>
                  <a:pt x="10529" y="18361"/>
                </a:cubicBezTo>
                <a:lnTo>
                  <a:pt x="15981" y="18361"/>
                </a:lnTo>
                <a:cubicBezTo>
                  <a:pt x="15814" y="18678"/>
                  <a:pt x="15709" y="19043"/>
                  <a:pt x="15709" y="19441"/>
                </a:cubicBezTo>
                <a:cubicBezTo>
                  <a:pt x="15709" y="20633"/>
                  <a:pt x="16589" y="21600"/>
                  <a:pt x="17673" y="21600"/>
                </a:cubicBezTo>
                <a:cubicBezTo>
                  <a:pt x="18758" y="21600"/>
                  <a:pt x="19637" y="20633"/>
                  <a:pt x="19637" y="19441"/>
                </a:cubicBezTo>
                <a:cubicBezTo>
                  <a:pt x="19637" y="19027"/>
                  <a:pt x="19526" y="18641"/>
                  <a:pt x="19341" y="18313"/>
                </a:cubicBezTo>
                <a:cubicBezTo>
                  <a:pt x="19479" y="18249"/>
                  <a:pt x="19581" y="18113"/>
                  <a:pt x="19619" y="17950"/>
                </a:cubicBezTo>
                <a:moveTo>
                  <a:pt x="9327" y="3239"/>
                </a:moveTo>
                <a:lnTo>
                  <a:pt x="15015" y="3239"/>
                </a:lnTo>
                <a:lnTo>
                  <a:pt x="13890" y="4478"/>
                </a:lnTo>
                <a:cubicBezTo>
                  <a:pt x="13801" y="4576"/>
                  <a:pt x="13746" y="4711"/>
                  <a:pt x="13746" y="4859"/>
                </a:cubicBezTo>
                <a:cubicBezTo>
                  <a:pt x="13746" y="5156"/>
                  <a:pt x="13965" y="5400"/>
                  <a:pt x="14237" y="5400"/>
                </a:cubicBezTo>
                <a:cubicBezTo>
                  <a:pt x="14373" y="5400"/>
                  <a:pt x="14496" y="5340"/>
                  <a:pt x="14583" y="5241"/>
                </a:cubicBezTo>
                <a:lnTo>
                  <a:pt x="16547" y="3083"/>
                </a:lnTo>
                <a:cubicBezTo>
                  <a:pt x="16636" y="2984"/>
                  <a:pt x="16691" y="2849"/>
                  <a:pt x="16691" y="2699"/>
                </a:cubicBezTo>
                <a:cubicBezTo>
                  <a:pt x="16691" y="2551"/>
                  <a:pt x="16636" y="2416"/>
                  <a:pt x="16547" y="2317"/>
                </a:cubicBezTo>
                <a:lnTo>
                  <a:pt x="14583" y="157"/>
                </a:lnTo>
                <a:cubicBezTo>
                  <a:pt x="14496" y="60"/>
                  <a:pt x="14373" y="0"/>
                  <a:pt x="14237" y="0"/>
                </a:cubicBezTo>
                <a:cubicBezTo>
                  <a:pt x="13965" y="0"/>
                  <a:pt x="13746" y="241"/>
                  <a:pt x="13746" y="540"/>
                </a:cubicBezTo>
                <a:cubicBezTo>
                  <a:pt x="13746" y="689"/>
                  <a:pt x="13801" y="822"/>
                  <a:pt x="13890" y="921"/>
                </a:cubicBezTo>
                <a:lnTo>
                  <a:pt x="15015" y="2160"/>
                </a:lnTo>
                <a:lnTo>
                  <a:pt x="9327" y="2160"/>
                </a:lnTo>
                <a:cubicBezTo>
                  <a:pt x="9057" y="2160"/>
                  <a:pt x="8836" y="2402"/>
                  <a:pt x="8836" y="2699"/>
                </a:cubicBezTo>
                <a:cubicBezTo>
                  <a:pt x="8836" y="2998"/>
                  <a:pt x="9057" y="3239"/>
                  <a:pt x="9327" y="3239"/>
                </a:cubicBezTo>
              </a:path>
            </a:pathLst>
          </a:custGeom>
          <a:solidFill>
            <a:schemeClr val="bg1"/>
          </a:solidFill>
          <a:ln w="12700">
            <a:miter lim="400000"/>
          </a:ln>
        </p:spPr>
        <p:txBody>
          <a:bodyPr lIns="38100" tIns="38100" rIns="38100" bIns="38100" anchor="ctr"/>
          <a:lstStyle/>
          <a:p>
            <a:pPr lvl="0"/>
            <a:endParaRPr>
              <a:solidFill>
                <a:schemeClr val="bg1"/>
              </a:solidFill>
            </a:endParaRPr>
          </a:p>
        </p:txBody>
      </p:sp>
      <p:sp>
        <p:nvSpPr>
          <p:cNvPr id="20" name="Shape 1606"/>
          <p:cNvSpPr/>
          <p:nvPr/>
        </p:nvSpPr>
        <p:spPr>
          <a:xfrm>
            <a:off x="1328911" y="3585444"/>
            <a:ext cx="1765035" cy="796544"/>
          </a:xfrm>
          <a:prstGeom prst="roundRect">
            <a:avLst>
              <a:gd name="adj" fmla="val 11877"/>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chemeClr val="bg1"/>
              </a:solidFill>
            </a:endParaRPr>
          </a:p>
        </p:txBody>
      </p:sp>
      <p:sp>
        <p:nvSpPr>
          <p:cNvPr id="21" name="Shape 1621"/>
          <p:cNvSpPr/>
          <p:nvPr/>
        </p:nvSpPr>
        <p:spPr>
          <a:xfrm>
            <a:off x="1511323" y="3705037"/>
            <a:ext cx="554263" cy="5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51B33"/>
          </a:solidFill>
          <a:ln w="12700">
            <a:miter lim="400000"/>
          </a:ln>
        </p:spPr>
        <p:txBody>
          <a:bodyPr lIns="50800" tIns="50800" rIns="50800" bIns="508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22" name="Shape 1622"/>
          <p:cNvSpPr/>
          <p:nvPr/>
        </p:nvSpPr>
        <p:spPr>
          <a:xfrm>
            <a:off x="1624084" y="3817798"/>
            <a:ext cx="328741" cy="328741"/>
          </a:xfrm>
          <a:custGeom>
            <a:avLst/>
            <a:gdLst/>
            <a:ahLst/>
            <a:cxnLst>
              <a:cxn ang="0">
                <a:pos x="wd2" y="hd2"/>
              </a:cxn>
              <a:cxn ang="5400000">
                <a:pos x="wd2" y="hd2"/>
              </a:cxn>
              <a:cxn ang="10800000">
                <a:pos x="wd2" y="hd2"/>
              </a:cxn>
              <a:cxn ang="16200000">
                <a:pos x="wd2" y="hd2"/>
              </a:cxn>
            </a:cxnLst>
            <a:rect l="0" t="0" r="r" b="b"/>
            <a:pathLst>
              <a:path w="21600" h="21600" extrusionOk="0">
                <a:moveTo>
                  <a:pt x="10800" y="14726"/>
                </a:moveTo>
                <a:cubicBezTo>
                  <a:pt x="8631" y="14726"/>
                  <a:pt x="6874" y="12969"/>
                  <a:pt x="6874" y="10800"/>
                </a:cubicBezTo>
                <a:cubicBezTo>
                  <a:pt x="6874" y="8630"/>
                  <a:pt x="8631" y="6873"/>
                  <a:pt x="10800" y="6873"/>
                </a:cubicBezTo>
                <a:cubicBezTo>
                  <a:pt x="12970" y="6873"/>
                  <a:pt x="14727" y="8630"/>
                  <a:pt x="14727" y="10800"/>
                </a:cubicBezTo>
                <a:cubicBezTo>
                  <a:pt x="14727" y="12969"/>
                  <a:pt x="12970" y="14726"/>
                  <a:pt x="10800" y="14726"/>
                </a:cubicBezTo>
                <a:moveTo>
                  <a:pt x="10800" y="5891"/>
                </a:moveTo>
                <a:cubicBezTo>
                  <a:pt x="8088" y="5891"/>
                  <a:pt x="5891" y="8088"/>
                  <a:pt x="5891" y="10800"/>
                </a:cubicBezTo>
                <a:cubicBezTo>
                  <a:pt x="5891" y="13510"/>
                  <a:pt x="8088" y="15709"/>
                  <a:pt x="10800" y="15709"/>
                </a:cubicBezTo>
                <a:cubicBezTo>
                  <a:pt x="13512" y="15709"/>
                  <a:pt x="15709" y="13510"/>
                  <a:pt x="15709" y="10800"/>
                </a:cubicBezTo>
                <a:cubicBezTo>
                  <a:pt x="15709" y="8088"/>
                  <a:pt x="13512" y="5891"/>
                  <a:pt x="10800" y="5891"/>
                </a:cubicBezTo>
                <a:moveTo>
                  <a:pt x="20618" y="12012"/>
                </a:moveTo>
                <a:cubicBezTo>
                  <a:pt x="20614" y="12012"/>
                  <a:pt x="20612" y="12016"/>
                  <a:pt x="20608" y="12016"/>
                </a:cubicBezTo>
                <a:lnTo>
                  <a:pt x="19604" y="12268"/>
                </a:lnTo>
                <a:cubicBezTo>
                  <a:pt x="19257" y="12354"/>
                  <a:pt x="18983" y="12620"/>
                  <a:pt x="18893" y="12965"/>
                </a:cubicBezTo>
                <a:cubicBezTo>
                  <a:pt x="18703" y="13672"/>
                  <a:pt x="18420" y="14352"/>
                  <a:pt x="18053" y="14985"/>
                </a:cubicBezTo>
                <a:cubicBezTo>
                  <a:pt x="17873" y="15295"/>
                  <a:pt x="17876" y="15677"/>
                  <a:pt x="18061" y="15984"/>
                </a:cubicBezTo>
                <a:lnTo>
                  <a:pt x="18601" y="16884"/>
                </a:lnTo>
                <a:lnTo>
                  <a:pt x="16885" y="18599"/>
                </a:lnTo>
                <a:cubicBezTo>
                  <a:pt x="16882" y="18597"/>
                  <a:pt x="16879" y="18597"/>
                  <a:pt x="16876" y="18594"/>
                </a:cubicBezTo>
                <a:lnTo>
                  <a:pt x="15978" y="18056"/>
                </a:lnTo>
                <a:cubicBezTo>
                  <a:pt x="15824" y="17963"/>
                  <a:pt x="15648" y="17917"/>
                  <a:pt x="15473" y="17917"/>
                </a:cubicBezTo>
                <a:cubicBezTo>
                  <a:pt x="15303" y="17917"/>
                  <a:pt x="15134" y="17960"/>
                  <a:pt x="14982" y="18048"/>
                </a:cubicBezTo>
                <a:cubicBezTo>
                  <a:pt x="14348" y="18414"/>
                  <a:pt x="13671" y="18694"/>
                  <a:pt x="12968" y="18884"/>
                </a:cubicBezTo>
                <a:cubicBezTo>
                  <a:pt x="12623" y="18974"/>
                  <a:pt x="12356" y="19248"/>
                  <a:pt x="12269" y="19594"/>
                </a:cubicBezTo>
                <a:lnTo>
                  <a:pt x="12016" y="20608"/>
                </a:lnTo>
                <a:cubicBezTo>
                  <a:pt x="12016" y="20610"/>
                  <a:pt x="12014" y="20614"/>
                  <a:pt x="12013" y="20619"/>
                </a:cubicBezTo>
                <a:lnTo>
                  <a:pt x="9588" y="20619"/>
                </a:lnTo>
                <a:lnTo>
                  <a:pt x="9331" y="19594"/>
                </a:lnTo>
                <a:cubicBezTo>
                  <a:pt x="9243" y="19248"/>
                  <a:pt x="8977" y="18974"/>
                  <a:pt x="8631" y="18884"/>
                </a:cubicBezTo>
                <a:cubicBezTo>
                  <a:pt x="7928" y="18694"/>
                  <a:pt x="7252" y="18414"/>
                  <a:pt x="6617" y="18048"/>
                </a:cubicBezTo>
                <a:cubicBezTo>
                  <a:pt x="6465" y="17960"/>
                  <a:pt x="6296" y="17917"/>
                  <a:pt x="6127" y="17917"/>
                </a:cubicBezTo>
                <a:cubicBezTo>
                  <a:pt x="5951" y="17917"/>
                  <a:pt x="5777" y="17963"/>
                  <a:pt x="5621" y="18056"/>
                </a:cubicBezTo>
                <a:lnTo>
                  <a:pt x="4726" y="18594"/>
                </a:lnTo>
                <a:cubicBezTo>
                  <a:pt x="4722" y="18597"/>
                  <a:pt x="4718" y="18597"/>
                  <a:pt x="4714" y="18599"/>
                </a:cubicBezTo>
                <a:lnTo>
                  <a:pt x="2999" y="16884"/>
                </a:lnTo>
                <a:lnTo>
                  <a:pt x="3540" y="15983"/>
                </a:lnTo>
                <a:cubicBezTo>
                  <a:pt x="3723" y="15677"/>
                  <a:pt x="3728" y="15295"/>
                  <a:pt x="3548" y="14985"/>
                </a:cubicBezTo>
                <a:cubicBezTo>
                  <a:pt x="3179" y="14350"/>
                  <a:pt x="2897" y="13672"/>
                  <a:pt x="2708" y="12965"/>
                </a:cubicBezTo>
                <a:cubicBezTo>
                  <a:pt x="2616" y="12620"/>
                  <a:pt x="2344" y="12354"/>
                  <a:pt x="1997" y="12268"/>
                </a:cubicBezTo>
                <a:lnTo>
                  <a:pt x="993" y="12016"/>
                </a:lnTo>
                <a:cubicBezTo>
                  <a:pt x="989" y="12016"/>
                  <a:pt x="985" y="12012"/>
                  <a:pt x="982" y="12012"/>
                </a:cubicBezTo>
                <a:lnTo>
                  <a:pt x="982" y="9585"/>
                </a:lnTo>
                <a:lnTo>
                  <a:pt x="1997" y="9332"/>
                </a:lnTo>
                <a:cubicBezTo>
                  <a:pt x="2344" y="9246"/>
                  <a:pt x="2616" y="8978"/>
                  <a:pt x="2708" y="8633"/>
                </a:cubicBezTo>
                <a:cubicBezTo>
                  <a:pt x="2897" y="7928"/>
                  <a:pt x="3179" y="7250"/>
                  <a:pt x="3548" y="6615"/>
                </a:cubicBezTo>
                <a:cubicBezTo>
                  <a:pt x="3728" y="6305"/>
                  <a:pt x="3723" y="5923"/>
                  <a:pt x="3540" y="5616"/>
                </a:cubicBezTo>
                <a:lnTo>
                  <a:pt x="3006" y="4723"/>
                </a:lnTo>
                <a:cubicBezTo>
                  <a:pt x="3005" y="4721"/>
                  <a:pt x="3002" y="4717"/>
                  <a:pt x="3001" y="4714"/>
                </a:cubicBezTo>
                <a:lnTo>
                  <a:pt x="4715" y="2999"/>
                </a:lnTo>
                <a:lnTo>
                  <a:pt x="5621" y="3543"/>
                </a:lnTo>
                <a:cubicBezTo>
                  <a:pt x="5777" y="3636"/>
                  <a:pt x="5951" y="3683"/>
                  <a:pt x="6127" y="3683"/>
                </a:cubicBezTo>
                <a:cubicBezTo>
                  <a:pt x="6296" y="3683"/>
                  <a:pt x="6465" y="3638"/>
                  <a:pt x="6617" y="3552"/>
                </a:cubicBezTo>
                <a:cubicBezTo>
                  <a:pt x="7252" y="3185"/>
                  <a:pt x="7928" y="2903"/>
                  <a:pt x="8631" y="2716"/>
                </a:cubicBezTo>
                <a:cubicBezTo>
                  <a:pt x="8977" y="2624"/>
                  <a:pt x="9243" y="2352"/>
                  <a:pt x="9331" y="2007"/>
                </a:cubicBezTo>
                <a:lnTo>
                  <a:pt x="9588" y="982"/>
                </a:lnTo>
                <a:lnTo>
                  <a:pt x="12013" y="982"/>
                </a:lnTo>
                <a:cubicBezTo>
                  <a:pt x="12014" y="986"/>
                  <a:pt x="12016" y="987"/>
                  <a:pt x="12016" y="993"/>
                </a:cubicBezTo>
                <a:lnTo>
                  <a:pt x="12269" y="2007"/>
                </a:lnTo>
                <a:cubicBezTo>
                  <a:pt x="12356" y="2352"/>
                  <a:pt x="12623" y="2624"/>
                  <a:pt x="12968" y="2716"/>
                </a:cubicBezTo>
                <a:cubicBezTo>
                  <a:pt x="13671" y="2903"/>
                  <a:pt x="14348" y="3185"/>
                  <a:pt x="14982" y="3552"/>
                </a:cubicBezTo>
                <a:cubicBezTo>
                  <a:pt x="15134" y="3638"/>
                  <a:pt x="15303" y="3683"/>
                  <a:pt x="15473" y="3683"/>
                </a:cubicBezTo>
                <a:cubicBezTo>
                  <a:pt x="15648" y="3683"/>
                  <a:pt x="15824" y="3636"/>
                  <a:pt x="15978" y="3543"/>
                </a:cubicBezTo>
                <a:lnTo>
                  <a:pt x="16884" y="2999"/>
                </a:lnTo>
                <a:lnTo>
                  <a:pt x="18600" y="4714"/>
                </a:lnTo>
                <a:cubicBezTo>
                  <a:pt x="18599" y="4717"/>
                  <a:pt x="18597" y="4721"/>
                  <a:pt x="18594" y="4725"/>
                </a:cubicBezTo>
                <a:lnTo>
                  <a:pt x="18061" y="5616"/>
                </a:lnTo>
                <a:cubicBezTo>
                  <a:pt x="17876" y="5923"/>
                  <a:pt x="17873" y="6305"/>
                  <a:pt x="18053" y="6615"/>
                </a:cubicBezTo>
                <a:cubicBezTo>
                  <a:pt x="18420" y="7248"/>
                  <a:pt x="18703" y="7928"/>
                  <a:pt x="18893" y="8633"/>
                </a:cubicBezTo>
                <a:cubicBezTo>
                  <a:pt x="18983" y="8978"/>
                  <a:pt x="19257" y="9246"/>
                  <a:pt x="19604" y="9332"/>
                </a:cubicBezTo>
                <a:lnTo>
                  <a:pt x="20618" y="9585"/>
                </a:lnTo>
                <a:cubicBezTo>
                  <a:pt x="20618" y="9585"/>
                  <a:pt x="20618" y="12012"/>
                  <a:pt x="20618" y="12012"/>
                </a:cubicBezTo>
                <a:close/>
                <a:moveTo>
                  <a:pt x="20881" y="8640"/>
                </a:moveTo>
                <a:lnTo>
                  <a:pt x="19841" y="8380"/>
                </a:lnTo>
                <a:cubicBezTo>
                  <a:pt x="19627" y="7578"/>
                  <a:pt x="19308" y="6820"/>
                  <a:pt x="18902" y="6122"/>
                </a:cubicBezTo>
                <a:lnTo>
                  <a:pt x="19455" y="5199"/>
                </a:lnTo>
                <a:cubicBezTo>
                  <a:pt x="19625" y="4870"/>
                  <a:pt x="19736" y="4463"/>
                  <a:pt x="19455" y="4181"/>
                </a:cubicBezTo>
                <a:lnTo>
                  <a:pt x="17419" y="2144"/>
                </a:lnTo>
                <a:cubicBezTo>
                  <a:pt x="17293" y="2016"/>
                  <a:pt x="17137" y="1968"/>
                  <a:pt x="16975" y="1968"/>
                </a:cubicBezTo>
                <a:cubicBezTo>
                  <a:pt x="16778" y="1968"/>
                  <a:pt x="16572" y="2043"/>
                  <a:pt x="16401" y="2144"/>
                </a:cubicBezTo>
                <a:lnTo>
                  <a:pt x="15473" y="2701"/>
                </a:lnTo>
                <a:cubicBezTo>
                  <a:pt x="14775" y="2298"/>
                  <a:pt x="14020" y="1981"/>
                  <a:pt x="13222" y="1768"/>
                </a:cubicBezTo>
                <a:lnTo>
                  <a:pt x="12960" y="719"/>
                </a:lnTo>
                <a:cubicBezTo>
                  <a:pt x="12848" y="365"/>
                  <a:pt x="12637" y="0"/>
                  <a:pt x="12240" y="0"/>
                </a:cubicBezTo>
                <a:lnTo>
                  <a:pt x="9360" y="0"/>
                </a:lnTo>
                <a:cubicBezTo>
                  <a:pt x="8963" y="0"/>
                  <a:pt x="8730" y="365"/>
                  <a:pt x="8640" y="719"/>
                </a:cubicBezTo>
                <a:lnTo>
                  <a:pt x="8377" y="1768"/>
                </a:lnTo>
                <a:cubicBezTo>
                  <a:pt x="7580" y="1981"/>
                  <a:pt x="6825" y="2298"/>
                  <a:pt x="6127" y="2701"/>
                </a:cubicBezTo>
                <a:lnTo>
                  <a:pt x="5200" y="2144"/>
                </a:lnTo>
                <a:cubicBezTo>
                  <a:pt x="5028" y="2043"/>
                  <a:pt x="4822" y="1968"/>
                  <a:pt x="4625" y="1968"/>
                </a:cubicBezTo>
                <a:cubicBezTo>
                  <a:pt x="4463" y="1968"/>
                  <a:pt x="4309" y="2016"/>
                  <a:pt x="4182" y="2144"/>
                </a:cubicBezTo>
                <a:lnTo>
                  <a:pt x="2145" y="4181"/>
                </a:lnTo>
                <a:cubicBezTo>
                  <a:pt x="1865" y="4463"/>
                  <a:pt x="1976" y="4870"/>
                  <a:pt x="2145" y="5199"/>
                </a:cubicBezTo>
                <a:lnTo>
                  <a:pt x="2698" y="6122"/>
                </a:lnTo>
                <a:cubicBezTo>
                  <a:pt x="2291" y="6820"/>
                  <a:pt x="1974" y="7578"/>
                  <a:pt x="1759" y="8380"/>
                </a:cubicBezTo>
                <a:lnTo>
                  <a:pt x="721" y="8640"/>
                </a:lnTo>
                <a:cubicBezTo>
                  <a:pt x="367" y="8729"/>
                  <a:pt x="0" y="8963"/>
                  <a:pt x="0" y="9360"/>
                </a:cubicBezTo>
                <a:lnTo>
                  <a:pt x="0" y="12240"/>
                </a:lnTo>
                <a:cubicBezTo>
                  <a:pt x="0" y="12637"/>
                  <a:pt x="367" y="12849"/>
                  <a:pt x="721" y="12959"/>
                </a:cubicBezTo>
                <a:lnTo>
                  <a:pt x="1759" y="13219"/>
                </a:lnTo>
                <a:cubicBezTo>
                  <a:pt x="1974" y="14020"/>
                  <a:pt x="2291" y="14777"/>
                  <a:pt x="2698" y="15477"/>
                </a:cubicBezTo>
                <a:lnTo>
                  <a:pt x="2145" y="16399"/>
                </a:lnTo>
                <a:cubicBezTo>
                  <a:pt x="1959" y="16714"/>
                  <a:pt x="1865" y="17137"/>
                  <a:pt x="2145" y="17418"/>
                </a:cubicBezTo>
                <a:lnTo>
                  <a:pt x="4182" y="19455"/>
                </a:lnTo>
                <a:cubicBezTo>
                  <a:pt x="4305" y="19579"/>
                  <a:pt x="4453" y="19626"/>
                  <a:pt x="4610" y="19626"/>
                </a:cubicBezTo>
                <a:cubicBezTo>
                  <a:pt x="4808" y="19626"/>
                  <a:pt x="5016" y="19549"/>
                  <a:pt x="5200" y="19455"/>
                </a:cubicBezTo>
                <a:lnTo>
                  <a:pt x="6127" y="18899"/>
                </a:lnTo>
                <a:cubicBezTo>
                  <a:pt x="6825" y="19302"/>
                  <a:pt x="7580" y="19619"/>
                  <a:pt x="8377" y="19832"/>
                </a:cubicBezTo>
                <a:lnTo>
                  <a:pt x="8640" y="20878"/>
                </a:lnTo>
                <a:cubicBezTo>
                  <a:pt x="8730" y="21233"/>
                  <a:pt x="8963" y="21600"/>
                  <a:pt x="9360" y="21600"/>
                </a:cubicBezTo>
                <a:lnTo>
                  <a:pt x="12240" y="21600"/>
                </a:lnTo>
                <a:cubicBezTo>
                  <a:pt x="12637" y="21600"/>
                  <a:pt x="12848" y="21233"/>
                  <a:pt x="12960" y="20878"/>
                </a:cubicBezTo>
                <a:lnTo>
                  <a:pt x="13222" y="19832"/>
                </a:lnTo>
                <a:cubicBezTo>
                  <a:pt x="14020" y="19619"/>
                  <a:pt x="14775" y="19302"/>
                  <a:pt x="15473" y="18899"/>
                </a:cubicBezTo>
                <a:lnTo>
                  <a:pt x="16401" y="19455"/>
                </a:lnTo>
                <a:cubicBezTo>
                  <a:pt x="16585" y="19549"/>
                  <a:pt x="16793" y="19626"/>
                  <a:pt x="16991" y="19626"/>
                </a:cubicBezTo>
                <a:cubicBezTo>
                  <a:pt x="17146" y="19626"/>
                  <a:pt x="17294" y="19579"/>
                  <a:pt x="17419" y="19455"/>
                </a:cubicBezTo>
                <a:lnTo>
                  <a:pt x="19455" y="17418"/>
                </a:lnTo>
                <a:cubicBezTo>
                  <a:pt x="19736" y="17137"/>
                  <a:pt x="19641" y="16714"/>
                  <a:pt x="19455" y="16399"/>
                </a:cubicBezTo>
                <a:lnTo>
                  <a:pt x="18902" y="15477"/>
                </a:lnTo>
                <a:cubicBezTo>
                  <a:pt x="19308" y="14777"/>
                  <a:pt x="19627" y="14020"/>
                  <a:pt x="19841" y="13219"/>
                </a:cubicBezTo>
                <a:lnTo>
                  <a:pt x="20881" y="12959"/>
                </a:lnTo>
                <a:cubicBezTo>
                  <a:pt x="21234" y="12849"/>
                  <a:pt x="21600" y="12637"/>
                  <a:pt x="21600" y="12240"/>
                </a:cubicBezTo>
                <a:lnTo>
                  <a:pt x="21600" y="9360"/>
                </a:lnTo>
                <a:cubicBezTo>
                  <a:pt x="21600" y="8963"/>
                  <a:pt x="21234" y="8729"/>
                  <a:pt x="20881" y="8640"/>
                </a:cubicBezTo>
              </a:path>
            </a:pathLst>
          </a:custGeom>
          <a:solidFill>
            <a:schemeClr val="bg1"/>
          </a:solidFill>
          <a:ln w="12700">
            <a:miter lim="400000"/>
          </a:ln>
        </p:spPr>
        <p:txBody>
          <a:bodyPr lIns="38100" tIns="38100" rIns="38100" bIns="38100" anchor="ctr"/>
          <a:lstStyle/>
          <a:p>
            <a:pPr lvl="0"/>
            <a:endParaRPr>
              <a:solidFill>
                <a:schemeClr val="bg1"/>
              </a:solidFill>
            </a:endParaRPr>
          </a:p>
        </p:txBody>
      </p:sp>
      <p:sp>
        <p:nvSpPr>
          <p:cNvPr id="23" name="Shape 1623"/>
          <p:cNvSpPr/>
          <p:nvPr/>
        </p:nvSpPr>
        <p:spPr>
          <a:xfrm rot="16200000">
            <a:off x="2600070" y="3826435"/>
            <a:ext cx="311466" cy="311466"/>
          </a:xfrm>
          <a:custGeom>
            <a:avLst/>
            <a:gdLst/>
            <a:ahLst/>
            <a:cxnLst>
              <a:cxn ang="0">
                <a:pos x="wd2" y="hd2"/>
              </a:cxn>
              <a:cxn ang="5400000">
                <a:pos x="wd2" y="hd2"/>
              </a:cxn>
              <a:cxn ang="10800000">
                <a:pos x="wd2" y="hd2"/>
              </a:cxn>
              <a:cxn ang="16200000">
                <a:pos x="wd2" y="hd2"/>
              </a:cxn>
            </a:cxnLst>
            <a:rect l="0" t="0" r="r" b="b"/>
            <a:pathLst>
              <a:path w="21600" h="21600" extrusionOk="0">
                <a:moveTo>
                  <a:pt x="12973" y="236"/>
                </a:moveTo>
                <a:cubicBezTo>
                  <a:pt x="12910" y="206"/>
                  <a:pt x="12839" y="186"/>
                  <a:pt x="12763" y="186"/>
                </a:cubicBezTo>
                <a:cubicBezTo>
                  <a:pt x="12493" y="186"/>
                  <a:pt x="12272" y="405"/>
                  <a:pt x="12272" y="678"/>
                </a:cubicBezTo>
                <a:cubicBezTo>
                  <a:pt x="12272" y="949"/>
                  <a:pt x="12493" y="1166"/>
                  <a:pt x="12763" y="1166"/>
                </a:cubicBezTo>
                <a:lnTo>
                  <a:pt x="12763" y="1181"/>
                </a:lnTo>
                <a:cubicBezTo>
                  <a:pt x="17245" y="2091"/>
                  <a:pt x="20618" y="6051"/>
                  <a:pt x="20618" y="10803"/>
                </a:cubicBezTo>
                <a:cubicBezTo>
                  <a:pt x="20618" y="16225"/>
                  <a:pt x="16223" y="20621"/>
                  <a:pt x="10800" y="20621"/>
                </a:cubicBezTo>
                <a:cubicBezTo>
                  <a:pt x="5378" y="20621"/>
                  <a:pt x="982" y="16225"/>
                  <a:pt x="982" y="10803"/>
                </a:cubicBezTo>
                <a:cubicBezTo>
                  <a:pt x="982" y="6051"/>
                  <a:pt x="4354" y="2091"/>
                  <a:pt x="8835" y="1181"/>
                </a:cubicBezTo>
                <a:lnTo>
                  <a:pt x="8835" y="1166"/>
                </a:lnTo>
                <a:cubicBezTo>
                  <a:pt x="9107" y="1166"/>
                  <a:pt x="9327" y="949"/>
                  <a:pt x="9327" y="678"/>
                </a:cubicBezTo>
                <a:cubicBezTo>
                  <a:pt x="9327" y="405"/>
                  <a:pt x="9107" y="186"/>
                  <a:pt x="8835" y="186"/>
                </a:cubicBezTo>
                <a:cubicBezTo>
                  <a:pt x="8761" y="186"/>
                  <a:pt x="8690" y="206"/>
                  <a:pt x="8626" y="236"/>
                </a:cubicBezTo>
                <a:cubicBezTo>
                  <a:pt x="3707" y="1244"/>
                  <a:pt x="0" y="5581"/>
                  <a:pt x="0" y="10803"/>
                </a:cubicBezTo>
                <a:cubicBezTo>
                  <a:pt x="0" y="16768"/>
                  <a:pt x="4836" y="21600"/>
                  <a:pt x="10800" y="21600"/>
                </a:cubicBezTo>
                <a:cubicBezTo>
                  <a:pt x="16764" y="21600"/>
                  <a:pt x="21600" y="16768"/>
                  <a:pt x="21600" y="10803"/>
                </a:cubicBezTo>
                <a:cubicBezTo>
                  <a:pt x="21600" y="5581"/>
                  <a:pt x="17893" y="1244"/>
                  <a:pt x="12973" y="236"/>
                </a:cubicBezTo>
                <a:moveTo>
                  <a:pt x="6873" y="9818"/>
                </a:moveTo>
                <a:cubicBezTo>
                  <a:pt x="6601" y="9818"/>
                  <a:pt x="6381" y="10039"/>
                  <a:pt x="6381" y="10312"/>
                </a:cubicBezTo>
                <a:cubicBezTo>
                  <a:pt x="6381" y="10447"/>
                  <a:pt x="6437" y="10572"/>
                  <a:pt x="6526" y="10657"/>
                </a:cubicBezTo>
                <a:lnTo>
                  <a:pt x="10452" y="14586"/>
                </a:lnTo>
                <a:cubicBezTo>
                  <a:pt x="10541" y="14676"/>
                  <a:pt x="10663" y="14728"/>
                  <a:pt x="10800" y="14728"/>
                </a:cubicBezTo>
                <a:cubicBezTo>
                  <a:pt x="10936" y="14728"/>
                  <a:pt x="11059" y="14676"/>
                  <a:pt x="11146" y="14586"/>
                </a:cubicBezTo>
                <a:lnTo>
                  <a:pt x="15074" y="10657"/>
                </a:lnTo>
                <a:cubicBezTo>
                  <a:pt x="15163" y="10572"/>
                  <a:pt x="15218" y="10447"/>
                  <a:pt x="15218" y="10312"/>
                </a:cubicBezTo>
                <a:cubicBezTo>
                  <a:pt x="15218" y="10039"/>
                  <a:pt x="14999" y="9818"/>
                  <a:pt x="14726" y="9818"/>
                </a:cubicBezTo>
                <a:cubicBezTo>
                  <a:pt x="14591" y="9818"/>
                  <a:pt x="14467" y="9874"/>
                  <a:pt x="14378" y="9964"/>
                </a:cubicBezTo>
                <a:lnTo>
                  <a:pt x="11290" y="13053"/>
                </a:lnTo>
                <a:lnTo>
                  <a:pt x="11290" y="495"/>
                </a:lnTo>
                <a:cubicBezTo>
                  <a:pt x="11290" y="221"/>
                  <a:pt x="11070" y="0"/>
                  <a:pt x="10800" y="0"/>
                </a:cubicBezTo>
                <a:cubicBezTo>
                  <a:pt x="10528" y="0"/>
                  <a:pt x="10309" y="221"/>
                  <a:pt x="10309" y="495"/>
                </a:cubicBezTo>
                <a:lnTo>
                  <a:pt x="10309" y="13053"/>
                </a:lnTo>
                <a:lnTo>
                  <a:pt x="7220" y="9964"/>
                </a:lnTo>
                <a:cubicBezTo>
                  <a:pt x="7131" y="9874"/>
                  <a:pt x="7009" y="9818"/>
                  <a:pt x="6873" y="9818"/>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24" name="Shape 1625"/>
          <p:cNvSpPr/>
          <p:nvPr/>
        </p:nvSpPr>
        <p:spPr>
          <a:xfrm rot="16200000">
            <a:off x="4552761" y="3799040"/>
            <a:ext cx="311466" cy="311466"/>
          </a:xfrm>
          <a:custGeom>
            <a:avLst/>
            <a:gdLst/>
            <a:ahLst/>
            <a:cxnLst>
              <a:cxn ang="0">
                <a:pos x="wd2" y="hd2"/>
              </a:cxn>
              <a:cxn ang="5400000">
                <a:pos x="wd2" y="hd2"/>
              </a:cxn>
              <a:cxn ang="10800000">
                <a:pos x="wd2" y="hd2"/>
              </a:cxn>
              <a:cxn ang="16200000">
                <a:pos x="wd2" y="hd2"/>
              </a:cxn>
            </a:cxnLst>
            <a:rect l="0" t="0" r="r" b="b"/>
            <a:pathLst>
              <a:path w="21600" h="21600" extrusionOk="0">
                <a:moveTo>
                  <a:pt x="12973" y="236"/>
                </a:moveTo>
                <a:cubicBezTo>
                  <a:pt x="12910" y="206"/>
                  <a:pt x="12839" y="186"/>
                  <a:pt x="12763" y="186"/>
                </a:cubicBezTo>
                <a:cubicBezTo>
                  <a:pt x="12493" y="186"/>
                  <a:pt x="12272" y="405"/>
                  <a:pt x="12272" y="678"/>
                </a:cubicBezTo>
                <a:cubicBezTo>
                  <a:pt x="12272" y="949"/>
                  <a:pt x="12493" y="1166"/>
                  <a:pt x="12763" y="1166"/>
                </a:cubicBezTo>
                <a:lnTo>
                  <a:pt x="12763" y="1181"/>
                </a:lnTo>
                <a:cubicBezTo>
                  <a:pt x="17245" y="2091"/>
                  <a:pt x="20618" y="6051"/>
                  <a:pt x="20618" y="10803"/>
                </a:cubicBezTo>
                <a:cubicBezTo>
                  <a:pt x="20618" y="16225"/>
                  <a:pt x="16223" y="20621"/>
                  <a:pt x="10800" y="20621"/>
                </a:cubicBezTo>
                <a:cubicBezTo>
                  <a:pt x="5378" y="20621"/>
                  <a:pt x="982" y="16225"/>
                  <a:pt x="982" y="10803"/>
                </a:cubicBezTo>
                <a:cubicBezTo>
                  <a:pt x="982" y="6051"/>
                  <a:pt x="4354" y="2091"/>
                  <a:pt x="8835" y="1181"/>
                </a:cubicBezTo>
                <a:lnTo>
                  <a:pt x="8835" y="1166"/>
                </a:lnTo>
                <a:cubicBezTo>
                  <a:pt x="9107" y="1166"/>
                  <a:pt x="9327" y="949"/>
                  <a:pt x="9327" y="678"/>
                </a:cubicBezTo>
                <a:cubicBezTo>
                  <a:pt x="9327" y="405"/>
                  <a:pt x="9107" y="186"/>
                  <a:pt x="8835" y="186"/>
                </a:cubicBezTo>
                <a:cubicBezTo>
                  <a:pt x="8761" y="186"/>
                  <a:pt x="8690" y="206"/>
                  <a:pt x="8626" y="236"/>
                </a:cubicBezTo>
                <a:cubicBezTo>
                  <a:pt x="3707" y="1244"/>
                  <a:pt x="0" y="5581"/>
                  <a:pt x="0" y="10803"/>
                </a:cubicBezTo>
                <a:cubicBezTo>
                  <a:pt x="0" y="16768"/>
                  <a:pt x="4836" y="21600"/>
                  <a:pt x="10800" y="21600"/>
                </a:cubicBezTo>
                <a:cubicBezTo>
                  <a:pt x="16764" y="21600"/>
                  <a:pt x="21600" y="16768"/>
                  <a:pt x="21600" y="10803"/>
                </a:cubicBezTo>
                <a:cubicBezTo>
                  <a:pt x="21600" y="5581"/>
                  <a:pt x="17893" y="1244"/>
                  <a:pt x="12973" y="236"/>
                </a:cubicBezTo>
                <a:moveTo>
                  <a:pt x="6873" y="9818"/>
                </a:moveTo>
                <a:cubicBezTo>
                  <a:pt x="6601" y="9818"/>
                  <a:pt x="6381" y="10039"/>
                  <a:pt x="6381" y="10312"/>
                </a:cubicBezTo>
                <a:cubicBezTo>
                  <a:pt x="6381" y="10447"/>
                  <a:pt x="6437" y="10572"/>
                  <a:pt x="6526" y="10657"/>
                </a:cubicBezTo>
                <a:lnTo>
                  <a:pt x="10452" y="14586"/>
                </a:lnTo>
                <a:cubicBezTo>
                  <a:pt x="10541" y="14676"/>
                  <a:pt x="10663" y="14728"/>
                  <a:pt x="10800" y="14728"/>
                </a:cubicBezTo>
                <a:cubicBezTo>
                  <a:pt x="10936" y="14728"/>
                  <a:pt x="11059" y="14676"/>
                  <a:pt x="11146" y="14586"/>
                </a:cubicBezTo>
                <a:lnTo>
                  <a:pt x="15074" y="10657"/>
                </a:lnTo>
                <a:cubicBezTo>
                  <a:pt x="15163" y="10572"/>
                  <a:pt x="15218" y="10447"/>
                  <a:pt x="15218" y="10312"/>
                </a:cubicBezTo>
                <a:cubicBezTo>
                  <a:pt x="15218" y="10039"/>
                  <a:pt x="14999" y="9818"/>
                  <a:pt x="14726" y="9818"/>
                </a:cubicBezTo>
                <a:cubicBezTo>
                  <a:pt x="14591" y="9818"/>
                  <a:pt x="14467" y="9874"/>
                  <a:pt x="14378" y="9964"/>
                </a:cubicBezTo>
                <a:lnTo>
                  <a:pt x="11290" y="13053"/>
                </a:lnTo>
                <a:lnTo>
                  <a:pt x="11290" y="495"/>
                </a:lnTo>
                <a:cubicBezTo>
                  <a:pt x="11290" y="221"/>
                  <a:pt x="11070" y="0"/>
                  <a:pt x="10800" y="0"/>
                </a:cubicBezTo>
                <a:cubicBezTo>
                  <a:pt x="10528" y="0"/>
                  <a:pt x="10309" y="221"/>
                  <a:pt x="10309" y="495"/>
                </a:cubicBezTo>
                <a:lnTo>
                  <a:pt x="10309" y="13053"/>
                </a:lnTo>
                <a:lnTo>
                  <a:pt x="7220" y="9964"/>
                </a:lnTo>
                <a:cubicBezTo>
                  <a:pt x="7131" y="9874"/>
                  <a:pt x="7009" y="9818"/>
                  <a:pt x="6873" y="9818"/>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30" name="Shape 1627"/>
          <p:cNvSpPr/>
          <p:nvPr/>
        </p:nvSpPr>
        <p:spPr>
          <a:xfrm rot="16200000">
            <a:off x="6505452" y="3799040"/>
            <a:ext cx="311466" cy="311466"/>
          </a:xfrm>
          <a:custGeom>
            <a:avLst/>
            <a:gdLst/>
            <a:ahLst/>
            <a:cxnLst>
              <a:cxn ang="0">
                <a:pos x="wd2" y="hd2"/>
              </a:cxn>
              <a:cxn ang="5400000">
                <a:pos x="wd2" y="hd2"/>
              </a:cxn>
              <a:cxn ang="10800000">
                <a:pos x="wd2" y="hd2"/>
              </a:cxn>
              <a:cxn ang="16200000">
                <a:pos x="wd2" y="hd2"/>
              </a:cxn>
            </a:cxnLst>
            <a:rect l="0" t="0" r="r" b="b"/>
            <a:pathLst>
              <a:path w="21600" h="21600" extrusionOk="0">
                <a:moveTo>
                  <a:pt x="12973" y="236"/>
                </a:moveTo>
                <a:cubicBezTo>
                  <a:pt x="12910" y="206"/>
                  <a:pt x="12839" y="186"/>
                  <a:pt x="12763" y="186"/>
                </a:cubicBezTo>
                <a:cubicBezTo>
                  <a:pt x="12493" y="186"/>
                  <a:pt x="12272" y="405"/>
                  <a:pt x="12272" y="678"/>
                </a:cubicBezTo>
                <a:cubicBezTo>
                  <a:pt x="12272" y="949"/>
                  <a:pt x="12493" y="1166"/>
                  <a:pt x="12763" y="1166"/>
                </a:cubicBezTo>
                <a:lnTo>
                  <a:pt x="12763" y="1181"/>
                </a:lnTo>
                <a:cubicBezTo>
                  <a:pt x="17245" y="2091"/>
                  <a:pt x="20618" y="6051"/>
                  <a:pt x="20618" y="10803"/>
                </a:cubicBezTo>
                <a:cubicBezTo>
                  <a:pt x="20618" y="16225"/>
                  <a:pt x="16223" y="20621"/>
                  <a:pt x="10800" y="20621"/>
                </a:cubicBezTo>
                <a:cubicBezTo>
                  <a:pt x="5378" y="20621"/>
                  <a:pt x="982" y="16225"/>
                  <a:pt x="982" y="10803"/>
                </a:cubicBezTo>
                <a:cubicBezTo>
                  <a:pt x="982" y="6051"/>
                  <a:pt x="4354" y="2091"/>
                  <a:pt x="8835" y="1181"/>
                </a:cubicBezTo>
                <a:lnTo>
                  <a:pt x="8835" y="1166"/>
                </a:lnTo>
                <a:cubicBezTo>
                  <a:pt x="9107" y="1166"/>
                  <a:pt x="9327" y="949"/>
                  <a:pt x="9327" y="678"/>
                </a:cubicBezTo>
                <a:cubicBezTo>
                  <a:pt x="9327" y="405"/>
                  <a:pt x="9107" y="186"/>
                  <a:pt x="8835" y="186"/>
                </a:cubicBezTo>
                <a:cubicBezTo>
                  <a:pt x="8761" y="186"/>
                  <a:pt x="8690" y="206"/>
                  <a:pt x="8626" y="236"/>
                </a:cubicBezTo>
                <a:cubicBezTo>
                  <a:pt x="3707" y="1244"/>
                  <a:pt x="0" y="5581"/>
                  <a:pt x="0" y="10803"/>
                </a:cubicBezTo>
                <a:cubicBezTo>
                  <a:pt x="0" y="16768"/>
                  <a:pt x="4836" y="21600"/>
                  <a:pt x="10800" y="21600"/>
                </a:cubicBezTo>
                <a:cubicBezTo>
                  <a:pt x="16764" y="21600"/>
                  <a:pt x="21600" y="16768"/>
                  <a:pt x="21600" y="10803"/>
                </a:cubicBezTo>
                <a:cubicBezTo>
                  <a:pt x="21600" y="5581"/>
                  <a:pt x="17893" y="1244"/>
                  <a:pt x="12973" y="236"/>
                </a:cubicBezTo>
                <a:moveTo>
                  <a:pt x="6873" y="9818"/>
                </a:moveTo>
                <a:cubicBezTo>
                  <a:pt x="6601" y="9818"/>
                  <a:pt x="6381" y="10039"/>
                  <a:pt x="6381" y="10312"/>
                </a:cubicBezTo>
                <a:cubicBezTo>
                  <a:pt x="6381" y="10447"/>
                  <a:pt x="6437" y="10572"/>
                  <a:pt x="6526" y="10657"/>
                </a:cubicBezTo>
                <a:lnTo>
                  <a:pt x="10452" y="14586"/>
                </a:lnTo>
                <a:cubicBezTo>
                  <a:pt x="10541" y="14676"/>
                  <a:pt x="10663" y="14728"/>
                  <a:pt x="10800" y="14728"/>
                </a:cubicBezTo>
                <a:cubicBezTo>
                  <a:pt x="10936" y="14728"/>
                  <a:pt x="11059" y="14676"/>
                  <a:pt x="11146" y="14586"/>
                </a:cubicBezTo>
                <a:lnTo>
                  <a:pt x="15074" y="10657"/>
                </a:lnTo>
                <a:cubicBezTo>
                  <a:pt x="15163" y="10572"/>
                  <a:pt x="15218" y="10447"/>
                  <a:pt x="15218" y="10312"/>
                </a:cubicBezTo>
                <a:cubicBezTo>
                  <a:pt x="15218" y="10039"/>
                  <a:pt x="14999" y="9818"/>
                  <a:pt x="14726" y="9818"/>
                </a:cubicBezTo>
                <a:cubicBezTo>
                  <a:pt x="14591" y="9818"/>
                  <a:pt x="14467" y="9874"/>
                  <a:pt x="14378" y="9964"/>
                </a:cubicBezTo>
                <a:lnTo>
                  <a:pt x="11290" y="13053"/>
                </a:lnTo>
                <a:lnTo>
                  <a:pt x="11290" y="495"/>
                </a:lnTo>
                <a:cubicBezTo>
                  <a:pt x="11290" y="221"/>
                  <a:pt x="11070" y="0"/>
                  <a:pt x="10800" y="0"/>
                </a:cubicBezTo>
                <a:cubicBezTo>
                  <a:pt x="10528" y="0"/>
                  <a:pt x="10309" y="221"/>
                  <a:pt x="10309" y="495"/>
                </a:cubicBezTo>
                <a:lnTo>
                  <a:pt x="10309" y="13053"/>
                </a:lnTo>
                <a:lnTo>
                  <a:pt x="7220" y="9964"/>
                </a:lnTo>
                <a:cubicBezTo>
                  <a:pt x="7131" y="9874"/>
                  <a:pt x="7009" y="9818"/>
                  <a:pt x="6873" y="9818"/>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31" name="Shape 1629"/>
          <p:cNvSpPr/>
          <p:nvPr/>
        </p:nvSpPr>
        <p:spPr>
          <a:xfrm rot="16200000">
            <a:off x="8458144" y="3799040"/>
            <a:ext cx="311466" cy="311466"/>
          </a:xfrm>
          <a:custGeom>
            <a:avLst/>
            <a:gdLst/>
            <a:ahLst/>
            <a:cxnLst>
              <a:cxn ang="0">
                <a:pos x="wd2" y="hd2"/>
              </a:cxn>
              <a:cxn ang="5400000">
                <a:pos x="wd2" y="hd2"/>
              </a:cxn>
              <a:cxn ang="10800000">
                <a:pos x="wd2" y="hd2"/>
              </a:cxn>
              <a:cxn ang="16200000">
                <a:pos x="wd2" y="hd2"/>
              </a:cxn>
            </a:cxnLst>
            <a:rect l="0" t="0" r="r" b="b"/>
            <a:pathLst>
              <a:path w="21600" h="21600" extrusionOk="0">
                <a:moveTo>
                  <a:pt x="12973" y="236"/>
                </a:moveTo>
                <a:cubicBezTo>
                  <a:pt x="12910" y="206"/>
                  <a:pt x="12839" y="186"/>
                  <a:pt x="12763" y="186"/>
                </a:cubicBezTo>
                <a:cubicBezTo>
                  <a:pt x="12493" y="186"/>
                  <a:pt x="12272" y="405"/>
                  <a:pt x="12272" y="678"/>
                </a:cubicBezTo>
                <a:cubicBezTo>
                  <a:pt x="12272" y="949"/>
                  <a:pt x="12493" y="1166"/>
                  <a:pt x="12763" y="1166"/>
                </a:cubicBezTo>
                <a:lnTo>
                  <a:pt x="12763" y="1181"/>
                </a:lnTo>
                <a:cubicBezTo>
                  <a:pt x="17245" y="2091"/>
                  <a:pt x="20618" y="6051"/>
                  <a:pt x="20618" y="10803"/>
                </a:cubicBezTo>
                <a:cubicBezTo>
                  <a:pt x="20618" y="16225"/>
                  <a:pt x="16223" y="20621"/>
                  <a:pt x="10800" y="20621"/>
                </a:cubicBezTo>
                <a:cubicBezTo>
                  <a:pt x="5378" y="20621"/>
                  <a:pt x="982" y="16225"/>
                  <a:pt x="982" y="10803"/>
                </a:cubicBezTo>
                <a:cubicBezTo>
                  <a:pt x="982" y="6051"/>
                  <a:pt x="4354" y="2091"/>
                  <a:pt x="8835" y="1181"/>
                </a:cubicBezTo>
                <a:lnTo>
                  <a:pt x="8835" y="1166"/>
                </a:lnTo>
                <a:cubicBezTo>
                  <a:pt x="9107" y="1166"/>
                  <a:pt x="9327" y="949"/>
                  <a:pt x="9327" y="678"/>
                </a:cubicBezTo>
                <a:cubicBezTo>
                  <a:pt x="9327" y="405"/>
                  <a:pt x="9107" y="186"/>
                  <a:pt x="8835" y="186"/>
                </a:cubicBezTo>
                <a:cubicBezTo>
                  <a:pt x="8761" y="186"/>
                  <a:pt x="8690" y="206"/>
                  <a:pt x="8626" y="236"/>
                </a:cubicBezTo>
                <a:cubicBezTo>
                  <a:pt x="3707" y="1244"/>
                  <a:pt x="0" y="5581"/>
                  <a:pt x="0" y="10803"/>
                </a:cubicBezTo>
                <a:cubicBezTo>
                  <a:pt x="0" y="16768"/>
                  <a:pt x="4836" y="21600"/>
                  <a:pt x="10800" y="21600"/>
                </a:cubicBezTo>
                <a:cubicBezTo>
                  <a:pt x="16764" y="21600"/>
                  <a:pt x="21600" y="16768"/>
                  <a:pt x="21600" y="10803"/>
                </a:cubicBezTo>
                <a:cubicBezTo>
                  <a:pt x="21600" y="5581"/>
                  <a:pt x="17893" y="1244"/>
                  <a:pt x="12973" y="236"/>
                </a:cubicBezTo>
                <a:moveTo>
                  <a:pt x="6873" y="9818"/>
                </a:moveTo>
                <a:cubicBezTo>
                  <a:pt x="6601" y="9818"/>
                  <a:pt x="6381" y="10039"/>
                  <a:pt x="6381" y="10312"/>
                </a:cubicBezTo>
                <a:cubicBezTo>
                  <a:pt x="6381" y="10447"/>
                  <a:pt x="6437" y="10572"/>
                  <a:pt x="6526" y="10657"/>
                </a:cubicBezTo>
                <a:lnTo>
                  <a:pt x="10452" y="14586"/>
                </a:lnTo>
                <a:cubicBezTo>
                  <a:pt x="10541" y="14676"/>
                  <a:pt x="10663" y="14728"/>
                  <a:pt x="10800" y="14728"/>
                </a:cubicBezTo>
                <a:cubicBezTo>
                  <a:pt x="10936" y="14728"/>
                  <a:pt x="11059" y="14676"/>
                  <a:pt x="11146" y="14586"/>
                </a:cubicBezTo>
                <a:lnTo>
                  <a:pt x="15074" y="10657"/>
                </a:lnTo>
                <a:cubicBezTo>
                  <a:pt x="15163" y="10572"/>
                  <a:pt x="15218" y="10447"/>
                  <a:pt x="15218" y="10312"/>
                </a:cubicBezTo>
                <a:cubicBezTo>
                  <a:pt x="15218" y="10039"/>
                  <a:pt x="14999" y="9818"/>
                  <a:pt x="14726" y="9818"/>
                </a:cubicBezTo>
                <a:cubicBezTo>
                  <a:pt x="14591" y="9818"/>
                  <a:pt x="14467" y="9874"/>
                  <a:pt x="14378" y="9964"/>
                </a:cubicBezTo>
                <a:lnTo>
                  <a:pt x="11290" y="13053"/>
                </a:lnTo>
                <a:lnTo>
                  <a:pt x="11290" y="495"/>
                </a:lnTo>
                <a:cubicBezTo>
                  <a:pt x="11290" y="221"/>
                  <a:pt x="11070" y="0"/>
                  <a:pt x="10800" y="0"/>
                </a:cubicBezTo>
                <a:cubicBezTo>
                  <a:pt x="10528" y="0"/>
                  <a:pt x="10309" y="221"/>
                  <a:pt x="10309" y="495"/>
                </a:cubicBezTo>
                <a:lnTo>
                  <a:pt x="10309" y="13053"/>
                </a:lnTo>
                <a:lnTo>
                  <a:pt x="7220" y="9964"/>
                </a:lnTo>
                <a:cubicBezTo>
                  <a:pt x="7131" y="9874"/>
                  <a:pt x="7009" y="9818"/>
                  <a:pt x="6873" y="9818"/>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32" name="Shape 1635"/>
          <p:cNvSpPr/>
          <p:nvPr/>
        </p:nvSpPr>
        <p:spPr>
          <a:xfrm>
            <a:off x="10411903" y="3800108"/>
            <a:ext cx="309330" cy="30933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33" name="文本框 32"/>
          <p:cNvSpPr txBox="1"/>
          <p:nvPr/>
        </p:nvSpPr>
        <p:spPr>
          <a:xfrm>
            <a:off x="1088571" y="4765272"/>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4" name="文本框 33"/>
          <p:cNvSpPr txBox="1"/>
          <p:nvPr/>
        </p:nvSpPr>
        <p:spPr>
          <a:xfrm>
            <a:off x="1476082" y="4497336"/>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35" name="文本框 34"/>
          <p:cNvSpPr txBox="1"/>
          <p:nvPr/>
        </p:nvSpPr>
        <p:spPr>
          <a:xfrm>
            <a:off x="5046638" y="4765272"/>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6" name="文本框 35"/>
          <p:cNvSpPr txBox="1"/>
          <p:nvPr/>
        </p:nvSpPr>
        <p:spPr>
          <a:xfrm>
            <a:off x="5434149" y="4497336"/>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9004705" y="4765272"/>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8" name="文本框 37"/>
          <p:cNvSpPr txBox="1"/>
          <p:nvPr/>
        </p:nvSpPr>
        <p:spPr>
          <a:xfrm>
            <a:off x="9392216" y="4497336"/>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39" name="文本框 38"/>
          <p:cNvSpPr txBox="1"/>
          <p:nvPr/>
        </p:nvSpPr>
        <p:spPr>
          <a:xfrm>
            <a:off x="3076503" y="2682054"/>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0" name="文本框 39"/>
          <p:cNvSpPr txBox="1"/>
          <p:nvPr/>
        </p:nvSpPr>
        <p:spPr>
          <a:xfrm>
            <a:off x="3464014" y="2414118"/>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41" name="文本框 40"/>
          <p:cNvSpPr txBox="1"/>
          <p:nvPr/>
        </p:nvSpPr>
        <p:spPr>
          <a:xfrm>
            <a:off x="7034570" y="2682054"/>
            <a:ext cx="2134772" cy="784830"/>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2" name="文本框 41"/>
          <p:cNvSpPr txBox="1"/>
          <p:nvPr/>
        </p:nvSpPr>
        <p:spPr>
          <a:xfrm>
            <a:off x="7422081" y="2414118"/>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2794000" y="418586"/>
            <a:ext cx="6604000" cy="3840192"/>
            <a:chOff x="2627852" y="647186"/>
            <a:chExt cx="6604000" cy="3840192"/>
          </a:xfrm>
        </p:grpSpPr>
        <p:sp>
          <p:nvSpPr>
            <p:cNvPr id="26" name="文本框 25"/>
            <p:cNvSpPr txBox="1"/>
            <p:nvPr/>
          </p:nvSpPr>
          <p:spPr>
            <a:xfrm>
              <a:off x="3549509" y="647186"/>
              <a:ext cx="4760686" cy="2646878"/>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rPr>
                <a:t>02</a:t>
              </a:r>
              <a:endParaRPr lang="zh-CN" altLang="en-US"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7" name="矩形 26"/>
            <p:cNvSpPr/>
            <p:nvPr/>
          </p:nvSpPr>
          <p:spPr>
            <a:xfrm>
              <a:off x="4606413" y="2592681"/>
              <a:ext cx="2646878" cy="836319"/>
            </a:xfrm>
            <a:prstGeom prst="rect">
              <a:avLst/>
            </a:prstGeom>
          </p:spPr>
          <p:txBody>
            <a:bodyPr wrap="none">
              <a:spAutoFit/>
            </a:bodyPr>
            <a:lstStyle/>
            <a:p>
              <a:pPr algn="ctr">
                <a:lnSpc>
                  <a:spcPct val="175000"/>
                </a:lnSpc>
              </a:pPr>
              <a:r>
                <a:rPr lang="zh-CN" altLang="en-US" sz="3200"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工作经验总结</a:t>
              </a:r>
            </a:p>
          </p:txBody>
        </p:sp>
        <p:sp>
          <p:nvSpPr>
            <p:cNvPr id="28" name="文本框 27"/>
            <p:cNvSpPr txBox="1"/>
            <p:nvPr/>
          </p:nvSpPr>
          <p:spPr>
            <a:xfrm>
              <a:off x="2627852" y="3373575"/>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SUMMARY OF WORK EXPERIENCE</a:t>
              </a:r>
            </a:p>
          </p:txBody>
        </p:sp>
        <p:sp>
          <p:nvSpPr>
            <p:cNvPr id="29" name="Rectangle 11"/>
            <p:cNvSpPr/>
            <p:nvPr/>
          </p:nvSpPr>
          <p:spPr>
            <a:xfrm>
              <a:off x="4024852" y="3725182"/>
              <a:ext cx="3810000" cy="762196"/>
            </a:xfrm>
            <a:prstGeom prst="rect">
              <a:avLst/>
            </a:prstGeom>
          </p:spPr>
          <p:txBody>
            <a:bodyPr wrap="square">
              <a:spAutoFit/>
            </a:bodyPr>
            <a:lstStyle/>
            <a:p>
              <a:pPr algn="ctr">
                <a:lnSpc>
                  <a:spcPct val="125000"/>
                </a:lnSpc>
              </a:pPr>
              <a:r>
                <a:rPr lang="en-US" altLang="zh-CN" sz="120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工作经验总结</a:t>
            </a:r>
          </a:p>
        </p:txBody>
      </p:sp>
      <p:sp>
        <p:nvSpPr>
          <p:cNvPr id="9" name="文本框 8"/>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SUMMARY OF WORK EXPERIENCE</a:t>
            </a:r>
          </a:p>
        </p:txBody>
      </p:sp>
      <p:sp>
        <p:nvSpPr>
          <p:cNvPr id="12" name="Rounded Rectangle 8"/>
          <p:cNvSpPr/>
          <p:nvPr/>
        </p:nvSpPr>
        <p:spPr>
          <a:xfrm>
            <a:off x="8584466" y="3538711"/>
            <a:ext cx="530959" cy="530959"/>
          </a:xfrm>
          <a:prstGeom prst="roundRect">
            <a:avLst>
              <a:gd name="adj" fmla="val 11033"/>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7"/>
          <p:cNvSpPr>
            <a:spLocks noChangeArrowheads="1"/>
          </p:cNvSpPr>
          <p:nvPr/>
        </p:nvSpPr>
        <p:spPr bwMode="auto">
          <a:xfrm>
            <a:off x="8720443" y="3702841"/>
            <a:ext cx="259003" cy="202698"/>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051B33"/>
          </a:solidFill>
          <a:ln>
            <a:noFill/>
          </a:ln>
          <a:effectLst/>
        </p:spPr>
        <p:txBody>
          <a:bodyPr wrap="none" anchor="ctr"/>
          <a:lstStyle/>
          <a:p>
            <a:endParaRPr lang="en-US" sz="900"/>
          </a:p>
        </p:txBody>
      </p:sp>
      <p:sp>
        <p:nvSpPr>
          <p:cNvPr id="14" name="Rounded Rectangle 6"/>
          <p:cNvSpPr/>
          <p:nvPr/>
        </p:nvSpPr>
        <p:spPr>
          <a:xfrm>
            <a:off x="8584466" y="4419225"/>
            <a:ext cx="530959" cy="530959"/>
          </a:xfrm>
          <a:prstGeom prst="roundRect">
            <a:avLst>
              <a:gd name="adj" fmla="val 11033"/>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8"/>
          <p:cNvSpPr>
            <a:spLocks noChangeArrowheads="1"/>
          </p:cNvSpPr>
          <p:nvPr/>
        </p:nvSpPr>
        <p:spPr bwMode="auto">
          <a:xfrm>
            <a:off x="8744628" y="4575965"/>
            <a:ext cx="254497" cy="213957"/>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051B33"/>
          </a:solidFill>
          <a:ln>
            <a:noFill/>
          </a:ln>
          <a:effectLst/>
        </p:spPr>
        <p:txBody>
          <a:bodyPr wrap="none" anchor="ctr"/>
          <a:lstStyle/>
          <a:p>
            <a:endParaRPr lang="en-US" sz="900"/>
          </a:p>
        </p:txBody>
      </p:sp>
      <p:sp>
        <p:nvSpPr>
          <p:cNvPr id="16" name="Rounded Rectangle 11"/>
          <p:cNvSpPr/>
          <p:nvPr/>
        </p:nvSpPr>
        <p:spPr>
          <a:xfrm>
            <a:off x="3061335" y="2656437"/>
            <a:ext cx="530959" cy="530959"/>
          </a:xfrm>
          <a:prstGeom prst="roundRect">
            <a:avLst>
              <a:gd name="adj" fmla="val 11033"/>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0"/>
          <p:cNvSpPr>
            <a:spLocks noChangeArrowheads="1"/>
          </p:cNvSpPr>
          <p:nvPr/>
        </p:nvSpPr>
        <p:spPr bwMode="auto">
          <a:xfrm rot="19713738">
            <a:off x="3197705" y="2799663"/>
            <a:ext cx="258217" cy="24450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rgbClr val="051B33"/>
          </a:solidFill>
          <a:ln>
            <a:noFill/>
          </a:ln>
          <a:effectLst/>
        </p:spPr>
        <p:txBody>
          <a:bodyPr wrap="none" anchor="ctr"/>
          <a:lstStyle/>
          <a:p>
            <a:endParaRPr lang="en-US" sz="900"/>
          </a:p>
        </p:txBody>
      </p:sp>
      <p:sp>
        <p:nvSpPr>
          <p:cNvPr id="18" name="Rounded Rectangle 9"/>
          <p:cNvSpPr/>
          <p:nvPr/>
        </p:nvSpPr>
        <p:spPr>
          <a:xfrm>
            <a:off x="3061335" y="3538711"/>
            <a:ext cx="530959" cy="530959"/>
          </a:xfrm>
          <a:prstGeom prst="roundRect">
            <a:avLst>
              <a:gd name="adj" fmla="val 11033"/>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02"/>
          <p:cNvSpPr>
            <a:spLocks noChangeArrowheads="1"/>
          </p:cNvSpPr>
          <p:nvPr/>
        </p:nvSpPr>
        <p:spPr bwMode="auto">
          <a:xfrm>
            <a:off x="3199564" y="3686160"/>
            <a:ext cx="254499" cy="227471"/>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051B33"/>
          </a:solidFill>
          <a:ln>
            <a:noFill/>
          </a:ln>
          <a:effectLst/>
        </p:spPr>
        <p:txBody>
          <a:bodyPr wrap="none" anchor="ctr"/>
          <a:lstStyle/>
          <a:p>
            <a:endParaRPr lang="en-US" sz="900"/>
          </a:p>
        </p:txBody>
      </p:sp>
      <p:sp>
        <p:nvSpPr>
          <p:cNvPr id="20" name="Rounded Rectangle 7"/>
          <p:cNvSpPr/>
          <p:nvPr/>
        </p:nvSpPr>
        <p:spPr>
          <a:xfrm>
            <a:off x="3061335" y="4419225"/>
            <a:ext cx="530959" cy="530959"/>
          </a:xfrm>
          <a:prstGeom prst="roundRect">
            <a:avLst>
              <a:gd name="adj" fmla="val 11033"/>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23"/>
          <p:cNvSpPr>
            <a:spLocks noChangeArrowheads="1"/>
          </p:cNvSpPr>
          <p:nvPr/>
        </p:nvSpPr>
        <p:spPr bwMode="auto">
          <a:xfrm>
            <a:off x="3210826" y="4566464"/>
            <a:ext cx="231975" cy="23647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051B33"/>
          </a:solidFill>
          <a:ln>
            <a:noFill/>
          </a:ln>
          <a:effectLst/>
        </p:spPr>
        <p:txBody>
          <a:bodyPr wrap="none" anchor="ctr"/>
          <a:lstStyle/>
          <a:p>
            <a:endParaRPr lang="en-US" sz="900"/>
          </a:p>
        </p:txBody>
      </p:sp>
      <p:sp>
        <p:nvSpPr>
          <p:cNvPr id="22" name="Rounded Rectangle 10"/>
          <p:cNvSpPr/>
          <p:nvPr/>
        </p:nvSpPr>
        <p:spPr>
          <a:xfrm>
            <a:off x="8584466" y="2656437"/>
            <a:ext cx="530959" cy="530959"/>
          </a:xfrm>
          <a:prstGeom prst="roundRect">
            <a:avLst>
              <a:gd name="adj" fmla="val 11033"/>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utoShape 96"/>
          <p:cNvSpPr/>
          <p:nvPr/>
        </p:nvSpPr>
        <p:spPr bwMode="auto">
          <a:xfrm>
            <a:off x="8744628" y="2814811"/>
            <a:ext cx="210635" cy="2106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051B33"/>
          </a:solidFill>
          <a:ln>
            <a:noFill/>
          </a:ln>
          <a:effectLst/>
        </p:spPr>
        <p:txBody>
          <a:bodyPr lIns="50789" tIns="50789" rIns="50789" bIns="50789" anchor="ctr"/>
          <a:lstStyle/>
          <a:p>
            <a:pPr defTabSz="457200">
              <a:defRPr/>
            </a:pPr>
            <a:endParaRPr lang="es-ES" sz="29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7" name="文本框 26"/>
          <p:cNvSpPr txBox="1"/>
          <p:nvPr/>
        </p:nvSpPr>
        <p:spPr>
          <a:xfrm>
            <a:off x="9153525" y="2643156"/>
            <a:ext cx="1880122"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p>
        </p:txBody>
      </p:sp>
      <p:sp>
        <p:nvSpPr>
          <p:cNvPr id="28" name="文本框 27"/>
          <p:cNvSpPr txBox="1"/>
          <p:nvPr/>
        </p:nvSpPr>
        <p:spPr>
          <a:xfrm>
            <a:off x="9153525" y="3522896"/>
            <a:ext cx="1880122"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p>
        </p:txBody>
      </p:sp>
      <p:sp>
        <p:nvSpPr>
          <p:cNvPr id="30" name="文本框 29"/>
          <p:cNvSpPr txBox="1"/>
          <p:nvPr/>
        </p:nvSpPr>
        <p:spPr>
          <a:xfrm>
            <a:off x="9153525" y="4411227"/>
            <a:ext cx="1880122" cy="55399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p>
        </p:txBody>
      </p:sp>
      <p:sp>
        <p:nvSpPr>
          <p:cNvPr id="31" name="文本框 30"/>
          <p:cNvSpPr txBox="1"/>
          <p:nvPr/>
        </p:nvSpPr>
        <p:spPr>
          <a:xfrm>
            <a:off x="1109396" y="2643156"/>
            <a:ext cx="1880122" cy="553998"/>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p>
        </p:txBody>
      </p:sp>
      <p:sp>
        <p:nvSpPr>
          <p:cNvPr id="32" name="文本框 31"/>
          <p:cNvSpPr txBox="1"/>
          <p:nvPr/>
        </p:nvSpPr>
        <p:spPr>
          <a:xfrm>
            <a:off x="1109396" y="3522896"/>
            <a:ext cx="1880122" cy="553998"/>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p>
        </p:txBody>
      </p:sp>
      <p:sp>
        <p:nvSpPr>
          <p:cNvPr id="33" name="文本框 32"/>
          <p:cNvSpPr txBox="1"/>
          <p:nvPr/>
        </p:nvSpPr>
        <p:spPr>
          <a:xfrm>
            <a:off x="1109396" y="4411227"/>
            <a:ext cx="1880122" cy="553998"/>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p>
        </p:txBody>
      </p:sp>
      <p:grpSp>
        <p:nvGrpSpPr>
          <p:cNvPr id="2" name="组合 1"/>
          <p:cNvGrpSpPr/>
          <p:nvPr/>
        </p:nvGrpSpPr>
        <p:grpSpPr>
          <a:xfrm>
            <a:off x="4212140" y="2401686"/>
            <a:ext cx="3783032" cy="3350416"/>
            <a:chOff x="3827369" y="2166834"/>
            <a:chExt cx="4552574" cy="4031956"/>
          </a:xfrm>
        </p:grpSpPr>
        <p:pic>
          <p:nvPicPr>
            <p:cNvPr id="10" name="Picture 4" descr="iMac-Mas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369" y="2166834"/>
              <a:ext cx="4552574" cy="4031956"/>
            </a:xfrm>
            <a:prstGeom prst="rect">
              <a:avLst/>
            </a:prstGeom>
          </p:spPr>
        </p:pic>
        <p:sp>
          <p:nvSpPr>
            <p:cNvPr id="11" name="Rectangle 5"/>
            <p:cNvSpPr/>
            <p:nvPr/>
          </p:nvSpPr>
          <p:spPr>
            <a:xfrm>
              <a:off x="4105125" y="2426109"/>
              <a:ext cx="4026771" cy="2294779"/>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5125" y="2426109"/>
              <a:ext cx="4026771" cy="2332736"/>
            </a:xfrm>
            <a:prstGeom prst="rect">
              <a:avLst/>
            </a:prstGeom>
            <a:ln w="38100">
              <a:solidFill>
                <a:schemeClr val="bg1"/>
              </a:solidFill>
            </a:ln>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b="8665"/>
            <a:stretch>
              <a:fillRect/>
            </a:stretch>
          </p:blipFill>
          <p:spPr>
            <a:xfrm>
              <a:off x="4067025" y="2426110"/>
              <a:ext cx="4064870" cy="2332735"/>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346183" y="314786"/>
            <a:ext cx="662290"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6AFC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80762" y="332169"/>
            <a:ext cx="774870" cy="646331"/>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3600" b="0" dirty="0">
              <a:solidFill>
                <a:srgbClr val="051B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0" y="314786"/>
            <a:ext cx="190061" cy="663714"/>
          </a:xfrm>
          <a:prstGeom prst="rect">
            <a:avLst/>
          </a:prstGeom>
          <a:gradFill>
            <a:gsLst>
              <a:gs pos="11000">
                <a:srgbClr val="D26013"/>
              </a:gs>
              <a:gs pos="55000">
                <a:srgbClr val="FAD231"/>
              </a:gs>
              <a:gs pos="94000">
                <a:srgbClr val="D2601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1073894" y="96409"/>
            <a:ext cx="2031325" cy="650306"/>
          </a:xfrm>
          <a:prstGeom prst="rect">
            <a:avLst/>
          </a:prstGeom>
        </p:spPr>
        <p:txBody>
          <a:bodyPr wrap="none">
            <a:spAutoFit/>
          </a:bodyPr>
          <a:lstStyle/>
          <a:p>
            <a:pPr algn="ctr">
              <a:lnSpc>
                <a:spcPct val="175000"/>
              </a:lnSpc>
            </a:pPr>
            <a:r>
              <a:rPr lang="zh-CN" altLang="en-US" sz="2400" dirty="0">
                <a:solidFill>
                  <a:schemeClr val="bg1"/>
                </a:solidFill>
                <a:latin typeface="微软雅黑" panose="020B0503020204020204" pitchFamily="34" charset="-122"/>
                <a:ea typeface="微软雅黑" panose="020B0503020204020204" pitchFamily="34" charset="-122"/>
              </a:rPr>
              <a:t>工作经验总结</a:t>
            </a:r>
          </a:p>
        </p:txBody>
      </p:sp>
      <p:sp>
        <p:nvSpPr>
          <p:cNvPr id="9" name="文本框 8"/>
          <p:cNvSpPr txBox="1"/>
          <p:nvPr/>
        </p:nvSpPr>
        <p:spPr>
          <a:xfrm>
            <a:off x="1073894" y="678739"/>
            <a:ext cx="5022106" cy="307777"/>
          </a:xfrm>
          <a:prstGeom prst="snip1Rect">
            <a:avLst>
              <a:gd name="adj" fmla="val 0"/>
            </a:avLst>
          </a:prstGeom>
          <a:noFill/>
          <a:ln w="28575">
            <a:noFill/>
          </a:ln>
        </p:spPr>
        <p:txBody>
          <a:bodyPr wrap="square" rtlCol="0">
            <a:spAutoFit/>
          </a:bodyPr>
          <a:lstStyle/>
          <a:p>
            <a:r>
              <a:rPr lang="en-US" altLang="zh-CN" sz="1400" dirty="0">
                <a:solidFill>
                  <a:schemeClr val="bg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SUMMARY OF WORK EXPERIENCE</a:t>
            </a:r>
          </a:p>
        </p:txBody>
      </p:sp>
      <p:sp>
        <p:nvSpPr>
          <p:cNvPr id="28" name="Shape 1259"/>
          <p:cNvSpPr/>
          <p:nvPr/>
        </p:nvSpPr>
        <p:spPr>
          <a:xfrm>
            <a:off x="1323975" y="2510827"/>
            <a:ext cx="4569058" cy="1541888"/>
          </a:xfrm>
          <a:prstGeom prst="rect">
            <a:avLst/>
          </a:prstGeom>
          <a:ln w="19050">
            <a:gradFill>
              <a:gsLst>
                <a:gs pos="0">
                  <a:srgbClr val="FAD231"/>
                </a:gs>
                <a:gs pos="100000">
                  <a:srgbClr val="D26013"/>
                </a:gs>
              </a:gsLst>
              <a:lin ang="5400000" scaled="1"/>
            </a:gradFill>
            <a:prstDash val="sysDot"/>
            <a:miter lim="400000"/>
          </a:ln>
        </p:spPr>
        <p:txBody>
          <a:bodyPr lIns="50800" tIns="50800" rIns="50800" bIns="50800" anchor="ctr"/>
          <a:lstStyle/>
          <a:p>
            <a:pPr lvl="0"/>
            <a:endParaRPr/>
          </a:p>
        </p:txBody>
      </p:sp>
      <p:sp>
        <p:nvSpPr>
          <p:cNvPr id="30" name="Shape 1260"/>
          <p:cNvSpPr/>
          <p:nvPr/>
        </p:nvSpPr>
        <p:spPr>
          <a:xfrm>
            <a:off x="1323975" y="4338638"/>
            <a:ext cx="4569058" cy="1528762"/>
          </a:xfrm>
          <a:prstGeom prst="rect">
            <a:avLst/>
          </a:prstGeom>
          <a:ln w="19050">
            <a:gradFill>
              <a:gsLst>
                <a:gs pos="0">
                  <a:srgbClr val="FAD231"/>
                </a:gs>
                <a:gs pos="100000">
                  <a:srgbClr val="D26013"/>
                </a:gs>
              </a:gsLst>
              <a:lin ang="5400000" scaled="1"/>
            </a:gradFill>
            <a:prstDash val="sysDot"/>
            <a:miter lim="400000"/>
          </a:ln>
        </p:spPr>
        <p:txBody>
          <a:bodyPr lIns="50800" tIns="50800" rIns="50800" bIns="50800" anchor="ctr"/>
          <a:lstStyle/>
          <a:p>
            <a:pPr lvl="0"/>
            <a:endParaRPr/>
          </a:p>
        </p:txBody>
      </p:sp>
      <p:sp>
        <p:nvSpPr>
          <p:cNvPr id="31" name="Shape 1261"/>
          <p:cNvSpPr/>
          <p:nvPr/>
        </p:nvSpPr>
        <p:spPr>
          <a:xfrm flipH="1">
            <a:off x="6308174" y="2510827"/>
            <a:ext cx="4569376" cy="1540974"/>
          </a:xfrm>
          <a:prstGeom prst="rect">
            <a:avLst/>
          </a:prstGeom>
          <a:ln w="19050">
            <a:gradFill>
              <a:gsLst>
                <a:gs pos="0">
                  <a:srgbClr val="FAD231"/>
                </a:gs>
                <a:gs pos="100000">
                  <a:srgbClr val="D26013"/>
                </a:gs>
              </a:gsLst>
              <a:lin ang="5400000" scaled="1"/>
            </a:gradFill>
            <a:prstDash val="sysDot"/>
            <a:miter lim="400000"/>
          </a:ln>
        </p:spPr>
        <p:txBody>
          <a:bodyPr lIns="50800" tIns="50800" rIns="50800" bIns="50800" anchor="ctr"/>
          <a:lstStyle/>
          <a:p>
            <a:pPr lvl="0"/>
            <a:endParaRPr/>
          </a:p>
        </p:txBody>
      </p:sp>
      <p:sp>
        <p:nvSpPr>
          <p:cNvPr id="32" name="Shape 1262"/>
          <p:cNvSpPr/>
          <p:nvPr/>
        </p:nvSpPr>
        <p:spPr>
          <a:xfrm flipH="1">
            <a:off x="6308174" y="4280969"/>
            <a:ext cx="4569376" cy="1586431"/>
          </a:xfrm>
          <a:prstGeom prst="rect">
            <a:avLst/>
          </a:prstGeom>
          <a:ln w="19050">
            <a:gradFill>
              <a:gsLst>
                <a:gs pos="0">
                  <a:srgbClr val="FAD231"/>
                </a:gs>
                <a:gs pos="100000">
                  <a:srgbClr val="D26013"/>
                </a:gs>
              </a:gsLst>
              <a:lin ang="5400000" scaled="1"/>
            </a:gradFill>
            <a:prstDash val="sysDot"/>
            <a:miter lim="400000"/>
          </a:ln>
        </p:spPr>
        <p:txBody>
          <a:bodyPr lIns="50800" tIns="50800" rIns="50800" bIns="50800" anchor="ctr"/>
          <a:lstStyle/>
          <a:p>
            <a:pPr lvl="0"/>
            <a:endParaRPr/>
          </a:p>
        </p:txBody>
      </p:sp>
      <p:sp>
        <p:nvSpPr>
          <p:cNvPr id="33" name="Shape 1263"/>
          <p:cNvSpPr/>
          <p:nvPr/>
        </p:nvSpPr>
        <p:spPr>
          <a:xfrm>
            <a:off x="5187866" y="3271135"/>
            <a:ext cx="917237" cy="9172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rgbClr val="008DD2"/>
              </a:solidFill>
            </a:endParaRPr>
          </a:p>
        </p:txBody>
      </p:sp>
      <p:sp>
        <p:nvSpPr>
          <p:cNvPr id="34" name="Shape 1265"/>
          <p:cNvSpPr/>
          <p:nvPr/>
        </p:nvSpPr>
        <p:spPr>
          <a:xfrm>
            <a:off x="6105104" y="3290369"/>
            <a:ext cx="917237" cy="9172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rgbClr val="008DD2"/>
              </a:solidFill>
            </a:endParaRPr>
          </a:p>
        </p:txBody>
      </p:sp>
      <p:sp>
        <p:nvSpPr>
          <p:cNvPr id="35" name="Shape 1267"/>
          <p:cNvSpPr/>
          <p:nvPr/>
        </p:nvSpPr>
        <p:spPr>
          <a:xfrm>
            <a:off x="5187868" y="4185373"/>
            <a:ext cx="917237" cy="9172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rgbClr val="008DD2"/>
              </a:solidFill>
              <a:latin typeface="Arial" panose="020B0604020202020204" pitchFamily="34" charset="0"/>
              <a:cs typeface="Arial" panose="020B0604020202020204" pitchFamily="34" charset="0"/>
            </a:endParaRPr>
          </a:p>
        </p:txBody>
      </p:sp>
      <p:sp>
        <p:nvSpPr>
          <p:cNvPr id="36" name="Shape 1269"/>
          <p:cNvSpPr/>
          <p:nvPr/>
        </p:nvSpPr>
        <p:spPr>
          <a:xfrm>
            <a:off x="6108677" y="4200030"/>
            <a:ext cx="917237" cy="9172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solidFill>
                <a:srgbClr val="008DD2"/>
              </a:solidFill>
            </a:endParaRPr>
          </a:p>
        </p:txBody>
      </p:sp>
      <p:sp>
        <p:nvSpPr>
          <p:cNvPr id="37" name="Shape 1275"/>
          <p:cNvSpPr/>
          <p:nvPr/>
        </p:nvSpPr>
        <p:spPr>
          <a:xfrm>
            <a:off x="2402056" y="2729017"/>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p>
        </p:txBody>
      </p:sp>
      <p:sp>
        <p:nvSpPr>
          <p:cNvPr id="38" name="Shape 1276"/>
          <p:cNvSpPr/>
          <p:nvPr/>
        </p:nvSpPr>
        <p:spPr>
          <a:xfrm>
            <a:off x="2396494" y="3030328"/>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p>
        </p:txBody>
      </p:sp>
      <p:sp>
        <p:nvSpPr>
          <p:cNvPr id="39" name="Shape 1277"/>
          <p:cNvSpPr/>
          <p:nvPr/>
        </p:nvSpPr>
        <p:spPr>
          <a:xfrm>
            <a:off x="2405797" y="3316260"/>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p>
        </p:txBody>
      </p:sp>
      <p:sp>
        <p:nvSpPr>
          <p:cNvPr id="40" name="Shape 1278"/>
          <p:cNvSpPr/>
          <p:nvPr/>
        </p:nvSpPr>
        <p:spPr>
          <a:xfrm>
            <a:off x="2401663" y="3617571"/>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p>
        </p:txBody>
      </p:sp>
      <p:sp>
        <p:nvSpPr>
          <p:cNvPr id="41" name="Shape 1279"/>
          <p:cNvSpPr/>
          <p:nvPr/>
        </p:nvSpPr>
        <p:spPr>
          <a:xfrm>
            <a:off x="1174454" y="2706798"/>
            <a:ext cx="1086439" cy="1144750"/>
          </a:xfrm>
          <a:prstGeom prst="roundRect">
            <a:avLst>
              <a:gd name="adj" fmla="val 13173"/>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p>
        </p:txBody>
      </p:sp>
      <p:sp>
        <p:nvSpPr>
          <p:cNvPr id="42" name="Shape 1280"/>
          <p:cNvSpPr/>
          <p:nvPr/>
        </p:nvSpPr>
        <p:spPr>
          <a:xfrm rot="16200000">
            <a:off x="1487009" y="3153750"/>
            <a:ext cx="459860" cy="250846"/>
          </a:xfrm>
          <a:custGeom>
            <a:avLst/>
            <a:gdLst/>
            <a:ahLst/>
            <a:cxnLst>
              <a:cxn ang="0">
                <a:pos x="wd2" y="hd2"/>
              </a:cxn>
              <a:cxn ang="5400000">
                <a:pos x="wd2" y="hd2"/>
              </a:cxn>
              <a:cxn ang="10800000">
                <a:pos x="wd2" y="hd2"/>
              </a:cxn>
              <a:cxn ang="16200000">
                <a:pos x="wd2" y="hd2"/>
              </a:cxn>
            </a:cxnLst>
            <a:rect l="0" t="0" r="r" b="b"/>
            <a:pathLst>
              <a:path w="21600" h="21600" extrusionOk="0">
                <a:moveTo>
                  <a:pt x="19637" y="17998"/>
                </a:moveTo>
                <a:cubicBezTo>
                  <a:pt x="19637" y="18993"/>
                  <a:pt x="19196" y="19799"/>
                  <a:pt x="18654" y="19799"/>
                </a:cubicBezTo>
                <a:lnTo>
                  <a:pt x="1965" y="19799"/>
                </a:lnTo>
                <a:cubicBezTo>
                  <a:pt x="1422" y="19799"/>
                  <a:pt x="982" y="18993"/>
                  <a:pt x="982" y="17998"/>
                </a:cubicBezTo>
                <a:lnTo>
                  <a:pt x="982" y="3599"/>
                </a:lnTo>
                <a:cubicBezTo>
                  <a:pt x="982" y="2604"/>
                  <a:pt x="1422" y="1801"/>
                  <a:pt x="1965" y="1801"/>
                </a:cubicBezTo>
                <a:lnTo>
                  <a:pt x="18654" y="1801"/>
                </a:lnTo>
                <a:cubicBezTo>
                  <a:pt x="19196" y="1801"/>
                  <a:pt x="19637" y="2604"/>
                  <a:pt x="19637" y="3599"/>
                </a:cubicBezTo>
                <a:cubicBezTo>
                  <a:pt x="19637" y="3599"/>
                  <a:pt x="19637" y="17998"/>
                  <a:pt x="19637" y="17998"/>
                </a:cubicBezTo>
                <a:close/>
                <a:moveTo>
                  <a:pt x="20618" y="7201"/>
                </a:moveTo>
                <a:lnTo>
                  <a:pt x="20618" y="3599"/>
                </a:lnTo>
                <a:cubicBezTo>
                  <a:pt x="20618" y="1615"/>
                  <a:pt x="19739" y="0"/>
                  <a:pt x="18654" y="0"/>
                </a:cubicBezTo>
                <a:lnTo>
                  <a:pt x="1965" y="0"/>
                </a:lnTo>
                <a:cubicBezTo>
                  <a:pt x="880" y="0"/>
                  <a:pt x="0" y="1615"/>
                  <a:pt x="0" y="3599"/>
                </a:cubicBezTo>
                <a:lnTo>
                  <a:pt x="0" y="17998"/>
                </a:lnTo>
                <a:cubicBezTo>
                  <a:pt x="0" y="19991"/>
                  <a:pt x="880" y="21600"/>
                  <a:pt x="1965" y="21600"/>
                </a:cubicBezTo>
                <a:lnTo>
                  <a:pt x="18654" y="21600"/>
                </a:lnTo>
                <a:cubicBezTo>
                  <a:pt x="19739" y="21600"/>
                  <a:pt x="20618" y="19991"/>
                  <a:pt x="20618" y="17998"/>
                </a:cubicBezTo>
                <a:lnTo>
                  <a:pt x="20618" y="14396"/>
                </a:lnTo>
                <a:cubicBezTo>
                  <a:pt x="21160" y="14396"/>
                  <a:pt x="21600" y="13593"/>
                  <a:pt x="21600" y="12595"/>
                </a:cubicBezTo>
                <a:lnTo>
                  <a:pt x="21600" y="8996"/>
                </a:lnTo>
                <a:cubicBezTo>
                  <a:pt x="21600" y="8007"/>
                  <a:pt x="21160" y="7201"/>
                  <a:pt x="20618" y="7201"/>
                </a:cubicBezTo>
                <a:moveTo>
                  <a:pt x="10800" y="5400"/>
                </a:moveTo>
                <a:lnTo>
                  <a:pt x="3927" y="10797"/>
                </a:lnTo>
                <a:lnTo>
                  <a:pt x="8836" y="10797"/>
                </a:lnTo>
                <a:lnTo>
                  <a:pt x="9818" y="16197"/>
                </a:lnTo>
                <a:lnTo>
                  <a:pt x="16691" y="10797"/>
                </a:lnTo>
                <a:lnTo>
                  <a:pt x="11782" y="10797"/>
                </a:lnTo>
                <a:cubicBezTo>
                  <a:pt x="11782" y="10797"/>
                  <a:pt x="10800" y="5400"/>
                  <a:pt x="10800" y="5400"/>
                </a:cubicBezTo>
                <a:close/>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 name="Shape 1285"/>
          <p:cNvSpPr/>
          <p:nvPr/>
        </p:nvSpPr>
        <p:spPr>
          <a:xfrm>
            <a:off x="2402508" y="4554194"/>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p>
        </p:txBody>
      </p:sp>
      <p:sp>
        <p:nvSpPr>
          <p:cNvPr id="44" name="Shape 1286"/>
          <p:cNvSpPr/>
          <p:nvPr/>
        </p:nvSpPr>
        <p:spPr>
          <a:xfrm>
            <a:off x="2402508" y="4854950"/>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p>
        </p:txBody>
      </p:sp>
      <p:sp>
        <p:nvSpPr>
          <p:cNvPr id="45" name="Shape 1287"/>
          <p:cNvSpPr/>
          <p:nvPr/>
        </p:nvSpPr>
        <p:spPr>
          <a:xfrm>
            <a:off x="2396493" y="5158133"/>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p>
        </p:txBody>
      </p:sp>
      <p:sp>
        <p:nvSpPr>
          <p:cNvPr id="46" name="Shape 1288"/>
          <p:cNvSpPr/>
          <p:nvPr/>
        </p:nvSpPr>
        <p:spPr>
          <a:xfrm>
            <a:off x="2401441" y="5452969"/>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p>
        </p:txBody>
      </p:sp>
      <p:sp>
        <p:nvSpPr>
          <p:cNvPr id="47" name="Shape 1289"/>
          <p:cNvSpPr/>
          <p:nvPr/>
        </p:nvSpPr>
        <p:spPr>
          <a:xfrm>
            <a:off x="1185148" y="4544892"/>
            <a:ext cx="1086439" cy="1144750"/>
          </a:xfrm>
          <a:prstGeom prst="roundRect">
            <a:avLst>
              <a:gd name="adj" fmla="val 13173"/>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p>
        </p:txBody>
      </p:sp>
      <p:sp>
        <p:nvSpPr>
          <p:cNvPr id="48" name="Shape 1290"/>
          <p:cNvSpPr/>
          <p:nvPr/>
        </p:nvSpPr>
        <p:spPr>
          <a:xfrm>
            <a:off x="1506458" y="4914312"/>
            <a:ext cx="412711" cy="412683"/>
          </a:xfrm>
          <a:custGeom>
            <a:avLst/>
            <a:gdLst/>
            <a:ahLst/>
            <a:cxnLst>
              <a:cxn ang="0">
                <a:pos x="wd2" y="hd2"/>
              </a:cxn>
              <a:cxn ang="5400000">
                <a:pos x="wd2" y="hd2"/>
              </a:cxn>
              <a:cxn ang="10800000">
                <a:pos x="wd2" y="hd2"/>
              </a:cxn>
              <a:cxn ang="16200000">
                <a:pos x="wd2" y="hd2"/>
              </a:cxn>
            </a:cxnLst>
            <a:rect l="0" t="0" r="r" b="b"/>
            <a:pathLst>
              <a:path w="21410" h="21410" extrusionOk="0">
                <a:moveTo>
                  <a:pt x="20438" y="20437"/>
                </a:moveTo>
                <a:lnTo>
                  <a:pt x="17519" y="20437"/>
                </a:lnTo>
                <a:lnTo>
                  <a:pt x="17519" y="18979"/>
                </a:lnTo>
                <a:cubicBezTo>
                  <a:pt x="17519" y="18709"/>
                  <a:pt x="17301" y="18492"/>
                  <a:pt x="17033" y="18492"/>
                </a:cubicBezTo>
                <a:lnTo>
                  <a:pt x="15574" y="18492"/>
                </a:lnTo>
                <a:lnTo>
                  <a:pt x="15574" y="17032"/>
                </a:lnTo>
                <a:cubicBezTo>
                  <a:pt x="15574" y="16765"/>
                  <a:pt x="15356" y="16546"/>
                  <a:pt x="15088" y="16546"/>
                </a:cubicBezTo>
                <a:lnTo>
                  <a:pt x="13344" y="16546"/>
                </a:lnTo>
                <a:lnTo>
                  <a:pt x="10309" y="13497"/>
                </a:lnTo>
                <a:cubicBezTo>
                  <a:pt x="10221" y="13409"/>
                  <a:pt x="10100" y="13354"/>
                  <a:pt x="9965" y="13354"/>
                </a:cubicBezTo>
                <a:cubicBezTo>
                  <a:pt x="9820" y="13354"/>
                  <a:pt x="9693" y="13422"/>
                  <a:pt x="9604" y="13525"/>
                </a:cubicBezTo>
                <a:lnTo>
                  <a:pt x="8816" y="14312"/>
                </a:lnTo>
                <a:cubicBezTo>
                  <a:pt x="8436" y="14693"/>
                  <a:pt x="7820" y="14693"/>
                  <a:pt x="7441" y="14312"/>
                </a:cubicBezTo>
                <a:lnTo>
                  <a:pt x="1257" y="8127"/>
                </a:lnTo>
                <a:cubicBezTo>
                  <a:pt x="877" y="7747"/>
                  <a:pt x="877" y="7133"/>
                  <a:pt x="1257" y="6753"/>
                </a:cubicBezTo>
                <a:lnTo>
                  <a:pt x="6754" y="1254"/>
                </a:lnTo>
                <a:cubicBezTo>
                  <a:pt x="7135" y="876"/>
                  <a:pt x="7749" y="876"/>
                  <a:pt x="8128" y="1254"/>
                </a:cubicBezTo>
                <a:lnTo>
                  <a:pt x="14312" y="7440"/>
                </a:lnTo>
                <a:cubicBezTo>
                  <a:pt x="14692" y="7820"/>
                  <a:pt x="14692" y="8436"/>
                  <a:pt x="14312" y="8815"/>
                </a:cubicBezTo>
                <a:lnTo>
                  <a:pt x="13539" y="9589"/>
                </a:lnTo>
                <a:cubicBezTo>
                  <a:pt x="13438" y="9678"/>
                  <a:pt x="13369" y="9804"/>
                  <a:pt x="13369" y="9951"/>
                </a:cubicBezTo>
                <a:cubicBezTo>
                  <a:pt x="13369" y="10085"/>
                  <a:pt x="13425" y="10206"/>
                  <a:pt x="13513" y="10293"/>
                </a:cubicBezTo>
                <a:lnTo>
                  <a:pt x="20438" y="17233"/>
                </a:lnTo>
                <a:cubicBezTo>
                  <a:pt x="20438" y="17233"/>
                  <a:pt x="20438" y="20437"/>
                  <a:pt x="20438" y="20437"/>
                </a:cubicBezTo>
                <a:close/>
                <a:moveTo>
                  <a:pt x="21267" y="16689"/>
                </a:moveTo>
                <a:lnTo>
                  <a:pt x="14548" y="9953"/>
                </a:lnTo>
                <a:lnTo>
                  <a:pt x="14999" y="9502"/>
                </a:lnTo>
                <a:cubicBezTo>
                  <a:pt x="15759" y="8743"/>
                  <a:pt x="15759" y="7511"/>
                  <a:pt x="14999" y="6753"/>
                </a:cubicBezTo>
                <a:lnTo>
                  <a:pt x="8816" y="569"/>
                </a:lnTo>
                <a:cubicBezTo>
                  <a:pt x="8057" y="-190"/>
                  <a:pt x="6826" y="-190"/>
                  <a:pt x="6066" y="569"/>
                </a:cubicBezTo>
                <a:lnTo>
                  <a:pt x="570" y="6066"/>
                </a:lnTo>
                <a:cubicBezTo>
                  <a:pt x="-190" y="6826"/>
                  <a:pt x="-190" y="8055"/>
                  <a:pt x="570" y="8815"/>
                </a:cubicBezTo>
                <a:lnTo>
                  <a:pt x="6754" y="14999"/>
                </a:lnTo>
                <a:cubicBezTo>
                  <a:pt x="7513" y="15759"/>
                  <a:pt x="8743" y="15759"/>
                  <a:pt x="9503" y="14999"/>
                </a:cubicBezTo>
                <a:lnTo>
                  <a:pt x="9969" y="14533"/>
                </a:lnTo>
                <a:lnTo>
                  <a:pt x="12798" y="17376"/>
                </a:lnTo>
                <a:cubicBezTo>
                  <a:pt x="12886" y="17465"/>
                  <a:pt x="13007" y="17519"/>
                  <a:pt x="13143" y="17519"/>
                </a:cubicBezTo>
                <a:lnTo>
                  <a:pt x="14601" y="17519"/>
                </a:lnTo>
                <a:lnTo>
                  <a:pt x="14601" y="18979"/>
                </a:lnTo>
                <a:cubicBezTo>
                  <a:pt x="14601" y="19248"/>
                  <a:pt x="14820" y="19463"/>
                  <a:pt x="15088" y="19463"/>
                </a:cubicBezTo>
                <a:lnTo>
                  <a:pt x="16546" y="19463"/>
                </a:lnTo>
                <a:lnTo>
                  <a:pt x="16546" y="20925"/>
                </a:lnTo>
                <a:cubicBezTo>
                  <a:pt x="16546" y="21192"/>
                  <a:pt x="16765" y="21410"/>
                  <a:pt x="17033" y="21410"/>
                </a:cubicBezTo>
                <a:lnTo>
                  <a:pt x="20924" y="21410"/>
                </a:lnTo>
                <a:cubicBezTo>
                  <a:pt x="21192" y="21410"/>
                  <a:pt x="21410" y="21192"/>
                  <a:pt x="21410" y="20925"/>
                </a:cubicBezTo>
                <a:lnTo>
                  <a:pt x="21410" y="17032"/>
                </a:lnTo>
                <a:cubicBezTo>
                  <a:pt x="21410" y="16899"/>
                  <a:pt x="21356" y="16777"/>
                  <a:pt x="21267" y="16689"/>
                </a:cubicBezTo>
                <a:moveTo>
                  <a:pt x="6819" y="7792"/>
                </a:moveTo>
                <a:cubicBezTo>
                  <a:pt x="6282" y="7792"/>
                  <a:pt x="5846" y="7355"/>
                  <a:pt x="5846" y="6818"/>
                </a:cubicBezTo>
                <a:cubicBezTo>
                  <a:pt x="5846" y="6281"/>
                  <a:pt x="6282" y="5845"/>
                  <a:pt x="6819" y="5845"/>
                </a:cubicBezTo>
                <a:cubicBezTo>
                  <a:pt x="7357" y="5845"/>
                  <a:pt x="7793" y="6281"/>
                  <a:pt x="7793" y="6818"/>
                </a:cubicBezTo>
                <a:cubicBezTo>
                  <a:pt x="7793" y="7355"/>
                  <a:pt x="7357" y="7792"/>
                  <a:pt x="6819" y="7792"/>
                </a:cubicBezTo>
                <a:moveTo>
                  <a:pt x="6819" y="4872"/>
                </a:moveTo>
                <a:cubicBezTo>
                  <a:pt x="5746" y="4872"/>
                  <a:pt x="4874" y="5745"/>
                  <a:pt x="4874" y="6818"/>
                </a:cubicBezTo>
                <a:cubicBezTo>
                  <a:pt x="4874" y="7894"/>
                  <a:pt x="5746" y="8764"/>
                  <a:pt x="6819" y="8764"/>
                </a:cubicBezTo>
                <a:cubicBezTo>
                  <a:pt x="7893" y="8764"/>
                  <a:pt x="8764" y="7894"/>
                  <a:pt x="8764" y="6818"/>
                </a:cubicBezTo>
                <a:cubicBezTo>
                  <a:pt x="8764" y="5745"/>
                  <a:pt x="7893" y="4872"/>
                  <a:pt x="6819" y="4872"/>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 name="Shape 1297"/>
          <p:cNvSpPr/>
          <p:nvPr/>
        </p:nvSpPr>
        <p:spPr>
          <a:xfrm>
            <a:off x="7138375" y="2729018"/>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solidFill>
                <a:srgbClr val="008DD2"/>
              </a:solidFill>
            </a:endParaRPr>
          </a:p>
        </p:txBody>
      </p:sp>
      <p:sp>
        <p:nvSpPr>
          <p:cNvPr id="50" name="Shape 1298"/>
          <p:cNvSpPr/>
          <p:nvPr/>
        </p:nvSpPr>
        <p:spPr>
          <a:xfrm>
            <a:off x="7138375" y="3033933"/>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solidFill>
                <a:srgbClr val="008DD2"/>
              </a:solidFill>
            </a:endParaRPr>
          </a:p>
        </p:txBody>
      </p:sp>
      <p:sp>
        <p:nvSpPr>
          <p:cNvPr id="51" name="Shape 1299"/>
          <p:cNvSpPr/>
          <p:nvPr/>
        </p:nvSpPr>
        <p:spPr>
          <a:xfrm>
            <a:off x="7142841" y="3320360"/>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solidFill>
                <a:srgbClr val="008DD2"/>
              </a:solidFill>
            </a:endParaRPr>
          </a:p>
        </p:txBody>
      </p:sp>
      <p:sp>
        <p:nvSpPr>
          <p:cNvPr id="52" name="Shape 1300"/>
          <p:cNvSpPr/>
          <p:nvPr/>
        </p:nvSpPr>
        <p:spPr>
          <a:xfrm>
            <a:off x="7138375" y="3623894"/>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solidFill>
                <a:srgbClr val="008DD2"/>
              </a:solidFill>
            </a:endParaRPr>
          </a:p>
        </p:txBody>
      </p:sp>
      <p:sp>
        <p:nvSpPr>
          <p:cNvPr id="53" name="Shape 1305"/>
          <p:cNvSpPr/>
          <p:nvPr/>
        </p:nvSpPr>
        <p:spPr>
          <a:xfrm>
            <a:off x="7141948" y="4554194"/>
            <a:ext cx="217279" cy="21727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solidFill>
                <a:srgbClr val="008DD2"/>
              </a:solidFill>
            </a:endParaRPr>
          </a:p>
        </p:txBody>
      </p:sp>
      <p:sp>
        <p:nvSpPr>
          <p:cNvPr id="54" name="Shape 1306"/>
          <p:cNvSpPr/>
          <p:nvPr/>
        </p:nvSpPr>
        <p:spPr>
          <a:xfrm>
            <a:off x="7141948" y="4843298"/>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solidFill>
                <a:srgbClr val="008DD2"/>
              </a:solidFill>
            </a:endParaRPr>
          </a:p>
        </p:txBody>
      </p:sp>
      <p:sp>
        <p:nvSpPr>
          <p:cNvPr id="55" name="Shape 1307"/>
          <p:cNvSpPr/>
          <p:nvPr/>
        </p:nvSpPr>
        <p:spPr>
          <a:xfrm>
            <a:off x="7141948" y="5149737"/>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solidFill>
                <a:srgbClr val="008DD2"/>
              </a:solidFill>
            </a:endParaRPr>
          </a:p>
        </p:txBody>
      </p:sp>
      <p:sp>
        <p:nvSpPr>
          <p:cNvPr id="56" name="Shape 1308"/>
          <p:cNvSpPr/>
          <p:nvPr/>
        </p:nvSpPr>
        <p:spPr>
          <a:xfrm>
            <a:off x="7141948" y="5454652"/>
            <a:ext cx="217279" cy="21727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39" y="6472"/>
                  <a:pt x="20227" y="6474"/>
                  <a:pt x="20038" y="6667"/>
                </a:cubicBezTo>
                <a:cubicBezTo>
                  <a:pt x="19903" y="6804"/>
                  <a:pt x="19870" y="7001"/>
                  <a:pt x="19928" y="7171"/>
                </a:cubicBezTo>
                <a:lnTo>
                  <a:pt x="19919" y="7175"/>
                </a:lnTo>
                <a:cubicBezTo>
                  <a:pt x="20364" y="8298"/>
                  <a:pt x="20618" y="9520"/>
                  <a:pt x="20618" y="10800"/>
                </a:cubicBezTo>
                <a:cubicBezTo>
                  <a:pt x="20618" y="16224"/>
                  <a:pt x="16222" y="20618"/>
                  <a:pt x="10800" y="20618"/>
                </a:cubicBezTo>
                <a:cubicBezTo>
                  <a:pt x="5377" y="20618"/>
                  <a:pt x="982" y="16224"/>
                  <a:pt x="982" y="10800"/>
                </a:cubicBezTo>
                <a:cubicBezTo>
                  <a:pt x="982" y="5378"/>
                  <a:pt x="5377" y="982"/>
                  <a:pt x="10800" y="982"/>
                </a:cubicBezTo>
                <a:cubicBezTo>
                  <a:pt x="13574" y="982"/>
                  <a:pt x="16078" y="2139"/>
                  <a:pt x="17862" y="3990"/>
                </a:cubicBezTo>
                <a:lnTo>
                  <a:pt x="17868" y="3983"/>
                </a:lnTo>
                <a:cubicBezTo>
                  <a:pt x="18062" y="4157"/>
                  <a:pt x="18359" y="4154"/>
                  <a:pt x="18544" y="3964"/>
                </a:cubicBezTo>
                <a:cubicBezTo>
                  <a:pt x="18734" y="3773"/>
                  <a:pt x="18732" y="3460"/>
                  <a:pt x="18539" y="3271"/>
                </a:cubicBezTo>
                <a:cubicBezTo>
                  <a:pt x="18520" y="3252"/>
                  <a:pt x="18496" y="3244"/>
                  <a:pt x="18477" y="3231"/>
                </a:cubicBezTo>
                <a:cubicBezTo>
                  <a:pt x="16521" y="1241"/>
                  <a:pt x="13810" y="0"/>
                  <a:pt x="10800" y="0"/>
                </a:cubicBezTo>
                <a:cubicBezTo>
                  <a:pt x="4836" y="0"/>
                  <a:pt x="0" y="4836"/>
                  <a:pt x="0" y="10800"/>
                </a:cubicBezTo>
                <a:cubicBezTo>
                  <a:pt x="0" y="16766"/>
                  <a:pt x="4836" y="21600"/>
                  <a:pt x="10800" y="21600"/>
                </a:cubicBezTo>
                <a:cubicBezTo>
                  <a:pt x="16764" y="21600"/>
                  <a:pt x="21600" y="16766"/>
                  <a:pt x="21600" y="10800"/>
                </a:cubicBezTo>
                <a:cubicBezTo>
                  <a:pt x="21600" y="9413"/>
                  <a:pt x="21329" y="8090"/>
                  <a:pt x="20851" y="6871"/>
                </a:cubicBezTo>
                <a:cubicBezTo>
                  <a:pt x="20829" y="6795"/>
                  <a:pt x="20792" y="6721"/>
                  <a:pt x="20732" y="6661"/>
                </a:cubicBezTo>
                <a:moveTo>
                  <a:pt x="10792" y="13535"/>
                </a:moveTo>
                <a:lnTo>
                  <a:pt x="6237" y="8980"/>
                </a:lnTo>
                <a:cubicBezTo>
                  <a:pt x="6149" y="8892"/>
                  <a:pt x="6027" y="8838"/>
                  <a:pt x="5891" y="8838"/>
                </a:cubicBezTo>
                <a:cubicBezTo>
                  <a:pt x="5620" y="8838"/>
                  <a:pt x="5399" y="9057"/>
                  <a:pt x="5399" y="9329"/>
                </a:cubicBezTo>
                <a:cubicBezTo>
                  <a:pt x="5399" y="9464"/>
                  <a:pt x="5455" y="9585"/>
                  <a:pt x="5544" y="9675"/>
                </a:cubicBezTo>
                <a:lnTo>
                  <a:pt x="10453" y="14584"/>
                </a:lnTo>
                <a:cubicBezTo>
                  <a:pt x="10543" y="14674"/>
                  <a:pt x="10664" y="14727"/>
                  <a:pt x="10800" y="14727"/>
                </a:cubicBezTo>
                <a:cubicBezTo>
                  <a:pt x="10940" y="14727"/>
                  <a:pt x="11065" y="14669"/>
                  <a:pt x="11154" y="14573"/>
                </a:cubicBezTo>
                <a:lnTo>
                  <a:pt x="11155" y="14577"/>
                </a:lnTo>
                <a:lnTo>
                  <a:pt x="19352" y="5989"/>
                </a:lnTo>
                <a:cubicBezTo>
                  <a:pt x="19352" y="5990"/>
                  <a:pt x="19354" y="5990"/>
                  <a:pt x="19355" y="5992"/>
                </a:cubicBezTo>
                <a:lnTo>
                  <a:pt x="20056" y="5256"/>
                </a:lnTo>
                <a:cubicBezTo>
                  <a:pt x="20054" y="5256"/>
                  <a:pt x="20054" y="5253"/>
                  <a:pt x="20054" y="5253"/>
                </a:cubicBezTo>
                <a:lnTo>
                  <a:pt x="21464" y="3777"/>
                </a:lnTo>
                <a:lnTo>
                  <a:pt x="21463" y="3773"/>
                </a:lnTo>
                <a:cubicBezTo>
                  <a:pt x="21546" y="3687"/>
                  <a:pt x="21600" y="3568"/>
                  <a:pt x="21600" y="3438"/>
                </a:cubicBezTo>
                <a:cubicBezTo>
                  <a:pt x="21600" y="3168"/>
                  <a:pt x="21380" y="2946"/>
                  <a:pt x="21108" y="2946"/>
                </a:cubicBezTo>
                <a:cubicBezTo>
                  <a:pt x="20969" y="2946"/>
                  <a:pt x="20844" y="3006"/>
                  <a:pt x="20755" y="3098"/>
                </a:cubicBezTo>
                <a:lnTo>
                  <a:pt x="20754" y="3098"/>
                </a:lnTo>
                <a:lnTo>
                  <a:pt x="19492" y="4420"/>
                </a:lnTo>
                <a:cubicBezTo>
                  <a:pt x="19492" y="4420"/>
                  <a:pt x="19491" y="4416"/>
                  <a:pt x="19489" y="4416"/>
                </a:cubicBezTo>
                <a:lnTo>
                  <a:pt x="18805" y="5134"/>
                </a:lnTo>
                <a:cubicBezTo>
                  <a:pt x="18807" y="5136"/>
                  <a:pt x="18807" y="5138"/>
                  <a:pt x="18808" y="5138"/>
                </a:cubicBezTo>
                <a:cubicBezTo>
                  <a:pt x="18808" y="5138"/>
                  <a:pt x="10792" y="13535"/>
                  <a:pt x="10792" y="13535"/>
                </a:cubicBezTo>
                <a:close/>
              </a:path>
            </a:pathLst>
          </a:custGeom>
          <a:gradFill>
            <a:gsLst>
              <a:gs pos="11000">
                <a:srgbClr val="D26013"/>
              </a:gs>
              <a:gs pos="55000">
                <a:srgbClr val="FAD231"/>
              </a:gs>
              <a:gs pos="94000">
                <a:srgbClr val="D26013"/>
              </a:gs>
            </a:gsLst>
            <a:lin ang="2700000" scaled="1"/>
          </a:gradFill>
          <a:ln w="12700">
            <a:miter lim="400000"/>
          </a:ln>
        </p:spPr>
        <p:txBody>
          <a:bodyPr lIns="38100" tIns="38100" rIns="38100" bIns="38100" anchor="ctr"/>
          <a:lstStyle/>
          <a:p>
            <a:pPr lvl="0"/>
            <a:endParaRPr>
              <a:solidFill>
                <a:srgbClr val="008DD2"/>
              </a:solidFill>
            </a:endParaRPr>
          </a:p>
        </p:txBody>
      </p:sp>
      <p:sp>
        <p:nvSpPr>
          <p:cNvPr id="57" name="Shape 1291"/>
          <p:cNvSpPr/>
          <p:nvPr/>
        </p:nvSpPr>
        <p:spPr>
          <a:xfrm>
            <a:off x="9948146" y="2706798"/>
            <a:ext cx="1086439" cy="1144750"/>
          </a:xfrm>
          <a:prstGeom prst="roundRect">
            <a:avLst>
              <a:gd name="adj" fmla="val 13173"/>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p>
        </p:txBody>
      </p:sp>
      <p:sp>
        <p:nvSpPr>
          <p:cNvPr id="58" name="Shape 1309"/>
          <p:cNvSpPr/>
          <p:nvPr/>
        </p:nvSpPr>
        <p:spPr>
          <a:xfrm rot="16200000">
            <a:off x="10261436" y="3140766"/>
            <a:ext cx="459860" cy="250846"/>
          </a:xfrm>
          <a:custGeom>
            <a:avLst/>
            <a:gdLst/>
            <a:ahLst/>
            <a:cxnLst>
              <a:cxn ang="0">
                <a:pos x="wd2" y="hd2"/>
              </a:cxn>
              <a:cxn ang="5400000">
                <a:pos x="wd2" y="hd2"/>
              </a:cxn>
              <a:cxn ang="10800000">
                <a:pos x="wd2" y="hd2"/>
              </a:cxn>
              <a:cxn ang="16200000">
                <a:pos x="wd2" y="hd2"/>
              </a:cxn>
            </a:cxnLst>
            <a:rect l="0" t="0" r="r" b="b"/>
            <a:pathLst>
              <a:path w="21600" h="21600" extrusionOk="0">
                <a:moveTo>
                  <a:pt x="19637" y="17998"/>
                </a:moveTo>
                <a:cubicBezTo>
                  <a:pt x="19637" y="18993"/>
                  <a:pt x="19196" y="19799"/>
                  <a:pt x="18654" y="19799"/>
                </a:cubicBezTo>
                <a:lnTo>
                  <a:pt x="1964" y="19799"/>
                </a:lnTo>
                <a:cubicBezTo>
                  <a:pt x="1423" y="19799"/>
                  <a:pt x="982" y="18993"/>
                  <a:pt x="982" y="17998"/>
                </a:cubicBezTo>
                <a:lnTo>
                  <a:pt x="982" y="3599"/>
                </a:lnTo>
                <a:cubicBezTo>
                  <a:pt x="982" y="2604"/>
                  <a:pt x="1423" y="1801"/>
                  <a:pt x="1964" y="1801"/>
                </a:cubicBezTo>
                <a:lnTo>
                  <a:pt x="18654" y="1801"/>
                </a:lnTo>
                <a:cubicBezTo>
                  <a:pt x="19196" y="1801"/>
                  <a:pt x="19637" y="2604"/>
                  <a:pt x="19637" y="3599"/>
                </a:cubicBezTo>
                <a:cubicBezTo>
                  <a:pt x="19637" y="3599"/>
                  <a:pt x="19637" y="17998"/>
                  <a:pt x="19637" y="17998"/>
                </a:cubicBezTo>
                <a:close/>
                <a:moveTo>
                  <a:pt x="20619" y="7201"/>
                </a:moveTo>
                <a:lnTo>
                  <a:pt x="20619" y="3599"/>
                </a:lnTo>
                <a:cubicBezTo>
                  <a:pt x="20619" y="1615"/>
                  <a:pt x="19739" y="0"/>
                  <a:pt x="18654" y="0"/>
                </a:cubicBezTo>
                <a:lnTo>
                  <a:pt x="1964" y="0"/>
                </a:lnTo>
                <a:cubicBezTo>
                  <a:pt x="880" y="0"/>
                  <a:pt x="0" y="1615"/>
                  <a:pt x="0" y="3599"/>
                </a:cubicBezTo>
                <a:lnTo>
                  <a:pt x="0" y="17998"/>
                </a:lnTo>
                <a:cubicBezTo>
                  <a:pt x="0" y="19991"/>
                  <a:pt x="880" y="21600"/>
                  <a:pt x="1964" y="21600"/>
                </a:cubicBezTo>
                <a:lnTo>
                  <a:pt x="18654" y="21600"/>
                </a:lnTo>
                <a:cubicBezTo>
                  <a:pt x="19739" y="21600"/>
                  <a:pt x="20619" y="19991"/>
                  <a:pt x="20619" y="17998"/>
                </a:cubicBezTo>
                <a:lnTo>
                  <a:pt x="20619" y="14396"/>
                </a:lnTo>
                <a:cubicBezTo>
                  <a:pt x="21160" y="14396"/>
                  <a:pt x="21600" y="13593"/>
                  <a:pt x="21600" y="12595"/>
                </a:cubicBezTo>
                <a:lnTo>
                  <a:pt x="21600" y="8996"/>
                </a:lnTo>
                <a:cubicBezTo>
                  <a:pt x="21600" y="8007"/>
                  <a:pt x="21160" y="7201"/>
                  <a:pt x="20619" y="7201"/>
                </a:cubicBezTo>
                <a:moveTo>
                  <a:pt x="1964" y="17998"/>
                </a:moveTo>
                <a:lnTo>
                  <a:pt x="6874" y="17998"/>
                </a:lnTo>
                <a:lnTo>
                  <a:pt x="6874" y="3599"/>
                </a:lnTo>
                <a:lnTo>
                  <a:pt x="1964" y="3599"/>
                </a:lnTo>
                <a:cubicBezTo>
                  <a:pt x="1964" y="3599"/>
                  <a:pt x="1964" y="17998"/>
                  <a:pt x="1964" y="17998"/>
                </a:cubicBezTo>
                <a:close/>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 name="Shape 1292"/>
          <p:cNvSpPr/>
          <p:nvPr/>
        </p:nvSpPr>
        <p:spPr>
          <a:xfrm>
            <a:off x="9948146" y="4528424"/>
            <a:ext cx="1086439" cy="1144750"/>
          </a:xfrm>
          <a:prstGeom prst="roundRect">
            <a:avLst>
              <a:gd name="adj" fmla="val 13173"/>
            </a:avLst>
          </a:prstGeom>
          <a:gradFill>
            <a:gsLst>
              <a:gs pos="11000">
                <a:srgbClr val="D26013"/>
              </a:gs>
              <a:gs pos="55000">
                <a:srgbClr val="FAD231"/>
              </a:gs>
              <a:gs pos="94000">
                <a:srgbClr val="D26013"/>
              </a:gs>
            </a:gsLst>
            <a:lin ang="2700000" scaled="1"/>
          </a:gradFill>
          <a:ln w="12700">
            <a:miter lim="400000"/>
          </a:ln>
        </p:spPr>
        <p:txBody>
          <a:bodyPr lIns="50800" tIns="50800" rIns="50800" bIns="50800" anchor="ctr"/>
          <a:lstStyle/>
          <a:p>
            <a:pPr lvl="0"/>
            <a:endParaRPr/>
          </a:p>
        </p:txBody>
      </p:sp>
      <p:sp>
        <p:nvSpPr>
          <p:cNvPr id="60" name="Shape 1310"/>
          <p:cNvSpPr/>
          <p:nvPr/>
        </p:nvSpPr>
        <p:spPr>
          <a:xfrm>
            <a:off x="10365942" y="4871605"/>
            <a:ext cx="250846" cy="459860"/>
          </a:xfrm>
          <a:custGeom>
            <a:avLst/>
            <a:gdLst/>
            <a:ahLst/>
            <a:cxnLst>
              <a:cxn ang="0">
                <a:pos x="wd2" y="hd2"/>
              </a:cxn>
              <a:cxn ang="5400000">
                <a:pos x="wd2" y="hd2"/>
              </a:cxn>
              <a:cxn ang="10800000">
                <a:pos x="wd2" y="hd2"/>
              </a:cxn>
              <a:cxn ang="16200000">
                <a:pos x="wd2" y="hd2"/>
              </a:cxn>
            </a:cxnLst>
            <a:rect l="0" t="0" r="r" b="b"/>
            <a:pathLst>
              <a:path w="21600" h="21600" extrusionOk="0">
                <a:moveTo>
                  <a:pt x="9506" y="18649"/>
                </a:moveTo>
                <a:lnTo>
                  <a:pt x="10795" y="12325"/>
                </a:lnTo>
                <a:lnTo>
                  <a:pt x="10780" y="12325"/>
                </a:lnTo>
                <a:cubicBezTo>
                  <a:pt x="10785" y="12309"/>
                  <a:pt x="10800" y="12292"/>
                  <a:pt x="10800" y="12270"/>
                </a:cubicBezTo>
                <a:cubicBezTo>
                  <a:pt x="10800" y="12001"/>
                  <a:pt x="10397" y="11782"/>
                  <a:pt x="9898" y="11782"/>
                </a:cubicBezTo>
                <a:lnTo>
                  <a:pt x="2149" y="11782"/>
                </a:lnTo>
                <a:lnTo>
                  <a:pt x="8747" y="982"/>
                </a:lnTo>
                <a:lnTo>
                  <a:pt x="15847" y="982"/>
                </a:lnTo>
                <a:lnTo>
                  <a:pt x="11435" y="8191"/>
                </a:lnTo>
                <a:lnTo>
                  <a:pt x="11449" y="8191"/>
                </a:lnTo>
                <a:cubicBezTo>
                  <a:pt x="11417" y="8242"/>
                  <a:pt x="11389" y="8290"/>
                  <a:pt x="11389" y="8344"/>
                </a:cubicBezTo>
                <a:cubicBezTo>
                  <a:pt x="11389" y="8616"/>
                  <a:pt x="11794" y="8835"/>
                  <a:pt x="12290" y="8835"/>
                </a:cubicBezTo>
                <a:lnTo>
                  <a:pt x="19195" y="8835"/>
                </a:lnTo>
                <a:cubicBezTo>
                  <a:pt x="19195" y="8835"/>
                  <a:pt x="9506" y="18649"/>
                  <a:pt x="9506" y="18649"/>
                </a:cubicBezTo>
                <a:close/>
                <a:moveTo>
                  <a:pt x="21600" y="8344"/>
                </a:moveTo>
                <a:cubicBezTo>
                  <a:pt x="21600" y="8073"/>
                  <a:pt x="21197" y="7855"/>
                  <a:pt x="20698" y="7855"/>
                </a:cubicBezTo>
                <a:lnTo>
                  <a:pt x="13541" y="7855"/>
                </a:lnTo>
                <a:lnTo>
                  <a:pt x="17952" y="646"/>
                </a:lnTo>
                <a:lnTo>
                  <a:pt x="17943" y="643"/>
                </a:lnTo>
                <a:cubicBezTo>
                  <a:pt x="17974" y="596"/>
                  <a:pt x="17999" y="545"/>
                  <a:pt x="17999" y="489"/>
                </a:cubicBezTo>
                <a:cubicBezTo>
                  <a:pt x="17999" y="219"/>
                  <a:pt x="17597" y="0"/>
                  <a:pt x="17101" y="0"/>
                </a:cubicBezTo>
                <a:lnTo>
                  <a:pt x="8102" y="0"/>
                </a:lnTo>
                <a:cubicBezTo>
                  <a:pt x="7703" y="0"/>
                  <a:pt x="7375" y="142"/>
                  <a:pt x="7254" y="337"/>
                </a:cubicBezTo>
                <a:lnTo>
                  <a:pt x="7245" y="336"/>
                </a:lnTo>
                <a:lnTo>
                  <a:pt x="46" y="12117"/>
                </a:lnTo>
                <a:lnTo>
                  <a:pt x="55" y="12119"/>
                </a:lnTo>
                <a:cubicBezTo>
                  <a:pt x="26" y="12169"/>
                  <a:pt x="0" y="12219"/>
                  <a:pt x="0" y="12270"/>
                </a:cubicBezTo>
                <a:cubicBezTo>
                  <a:pt x="0" y="12543"/>
                  <a:pt x="404" y="12765"/>
                  <a:pt x="899" y="12765"/>
                </a:cubicBezTo>
                <a:lnTo>
                  <a:pt x="8895" y="12765"/>
                </a:lnTo>
                <a:lnTo>
                  <a:pt x="7204" y="21054"/>
                </a:lnTo>
                <a:lnTo>
                  <a:pt x="7219" y="21054"/>
                </a:lnTo>
                <a:cubicBezTo>
                  <a:pt x="7215" y="21075"/>
                  <a:pt x="7199" y="21090"/>
                  <a:pt x="7199" y="21109"/>
                </a:cubicBezTo>
                <a:cubicBezTo>
                  <a:pt x="7199" y="21379"/>
                  <a:pt x="7602" y="21600"/>
                  <a:pt x="8102" y="21600"/>
                </a:cubicBezTo>
                <a:cubicBezTo>
                  <a:pt x="8463" y="21600"/>
                  <a:pt x="8761" y="21480"/>
                  <a:pt x="8900" y="21309"/>
                </a:cubicBezTo>
                <a:lnTo>
                  <a:pt x="8915" y="21315"/>
                </a:lnTo>
                <a:lnTo>
                  <a:pt x="21516" y="8550"/>
                </a:lnTo>
                <a:lnTo>
                  <a:pt x="21511" y="8550"/>
                </a:lnTo>
                <a:cubicBezTo>
                  <a:pt x="21568" y="8487"/>
                  <a:pt x="21600" y="8417"/>
                  <a:pt x="21600" y="8344"/>
                </a:cubicBezTo>
              </a:path>
            </a:pathLst>
          </a:custGeom>
          <a:solidFill>
            <a:srgbClr val="051B33"/>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 name="Text Placeholder 5"/>
          <p:cNvSpPr txBox="1"/>
          <p:nvPr/>
        </p:nvSpPr>
        <p:spPr>
          <a:xfrm>
            <a:off x="6246222" y="3565126"/>
            <a:ext cx="63500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dirty="0">
                <a:solidFill>
                  <a:sysClr val="windowText" lastClr="000000"/>
                </a:solidFill>
                <a:latin typeface="Arial" panose="020B0604020202020204" pitchFamily="34" charset="0"/>
                <a:cs typeface="Arial" panose="020B0604020202020204" pitchFamily="34" charset="0"/>
              </a:rPr>
              <a:t>2</a:t>
            </a:r>
            <a:endParaRPr lang="id-ID" sz="4800" dirty="0">
              <a:solidFill>
                <a:sysClr val="windowText" lastClr="000000"/>
              </a:solidFill>
              <a:latin typeface="Arial" panose="020B0604020202020204" pitchFamily="34" charset="0"/>
              <a:cs typeface="Arial" panose="020B0604020202020204" pitchFamily="34" charset="0"/>
            </a:endParaRPr>
          </a:p>
        </p:txBody>
      </p:sp>
      <p:sp>
        <p:nvSpPr>
          <p:cNvPr id="62" name="Text Placeholder 5"/>
          <p:cNvSpPr txBox="1"/>
          <p:nvPr/>
        </p:nvSpPr>
        <p:spPr>
          <a:xfrm>
            <a:off x="5317317" y="4469120"/>
            <a:ext cx="63500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dirty="0">
                <a:solidFill>
                  <a:sysClr val="windowText" lastClr="000000"/>
                </a:solidFill>
                <a:latin typeface="Arial" panose="020B0604020202020204" pitchFamily="34" charset="0"/>
                <a:cs typeface="Arial" panose="020B0604020202020204" pitchFamily="34" charset="0"/>
              </a:rPr>
              <a:t>3</a:t>
            </a:r>
            <a:endParaRPr lang="id-ID" sz="4800" dirty="0">
              <a:solidFill>
                <a:sysClr val="windowText" lastClr="000000"/>
              </a:solidFill>
              <a:latin typeface="Arial" panose="020B0604020202020204" pitchFamily="34" charset="0"/>
              <a:cs typeface="Arial" panose="020B0604020202020204" pitchFamily="34" charset="0"/>
            </a:endParaRPr>
          </a:p>
        </p:txBody>
      </p:sp>
      <p:sp>
        <p:nvSpPr>
          <p:cNvPr id="63" name="Text Placeholder 5"/>
          <p:cNvSpPr txBox="1"/>
          <p:nvPr/>
        </p:nvSpPr>
        <p:spPr>
          <a:xfrm>
            <a:off x="6249795" y="4483777"/>
            <a:ext cx="63500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dirty="0">
                <a:solidFill>
                  <a:sysClr val="windowText" lastClr="000000"/>
                </a:solidFill>
                <a:latin typeface="Arial" panose="020B0604020202020204" pitchFamily="34" charset="0"/>
                <a:cs typeface="Arial" panose="020B0604020202020204" pitchFamily="34" charset="0"/>
              </a:rPr>
              <a:t>4</a:t>
            </a:r>
            <a:endParaRPr lang="id-ID" sz="4800" dirty="0">
              <a:solidFill>
                <a:sysClr val="windowText" lastClr="000000"/>
              </a:solidFill>
              <a:latin typeface="Arial" panose="020B0604020202020204" pitchFamily="34" charset="0"/>
              <a:cs typeface="Arial" panose="020B0604020202020204" pitchFamily="34" charset="0"/>
            </a:endParaRPr>
          </a:p>
        </p:txBody>
      </p:sp>
      <p:sp>
        <p:nvSpPr>
          <p:cNvPr id="64" name="Text Placeholder 5"/>
          <p:cNvSpPr txBox="1"/>
          <p:nvPr/>
        </p:nvSpPr>
        <p:spPr>
          <a:xfrm>
            <a:off x="5317317" y="3556665"/>
            <a:ext cx="63500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dirty="0">
                <a:solidFill>
                  <a:sysClr val="windowText" lastClr="000000"/>
                </a:solidFill>
                <a:latin typeface="Arial" panose="020B0604020202020204" pitchFamily="34" charset="0"/>
                <a:cs typeface="Arial" panose="020B0604020202020204" pitchFamily="34" charset="0"/>
              </a:rPr>
              <a:t>1</a:t>
            </a:r>
            <a:endParaRPr lang="id-ID" sz="4800" dirty="0">
              <a:solidFill>
                <a:sysClr val="windowText" lastClr="000000"/>
              </a:solidFill>
              <a:latin typeface="Arial" panose="020B0604020202020204" pitchFamily="34" charset="0"/>
              <a:cs typeface="Arial" panose="020B0604020202020204" pitchFamily="34" charset="0"/>
            </a:endParaRPr>
          </a:p>
        </p:txBody>
      </p:sp>
      <p:sp>
        <p:nvSpPr>
          <p:cNvPr id="65" name="文本框 64"/>
          <p:cNvSpPr txBox="1"/>
          <p:nvPr/>
        </p:nvSpPr>
        <p:spPr>
          <a:xfrm>
            <a:off x="2638835" y="2710496"/>
            <a:ext cx="2588919" cy="101566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66" name="文本框 65"/>
          <p:cNvSpPr txBox="1"/>
          <p:nvPr/>
        </p:nvSpPr>
        <p:spPr>
          <a:xfrm>
            <a:off x="2638835" y="4586299"/>
            <a:ext cx="2588919" cy="101566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67" name="文本框 66"/>
          <p:cNvSpPr txBox="1"/>
          <p:nvPr/>
        </p:nvSpPr>
        <p:spPr>
          <a:xfrm>
            <a:off x="7355654" y="2710496"/>
            <a:ext cx="2588919" cy="101566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68" name="文本框 67"/>
          <p:cNvSpPr txBox="1"/>
          <p:nvPr/>
        </p:nvSpPr>
        <p:spPr>
          <a:xfrm>
            <a:off x="7355654" y="4586299"/>
            <a:ext cx="2588919" cy="101566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2794000" y="418586"/>
            <a:ext cx="6604000" cy="3840192"/>
            <a:chOff x="2627852" y="647186"/>
            <a:chExt cx="6604000" cy="3840192"/>
          </a:xfrm>
        </p:grpSpPr>
        <p:sp>
          <p:nvSpPr>
            <p:cNvPr id="26" name="文本框 25"/>
            <p:cNvSpPr txBox="1"/>
            <p:nvPr/>
          </p:nvSpPr>
          <p:spPr>
            <a:xfrm>
              <a:off x="3549509" y="647186"/>
              <a:ext cx="4760686" cy="2646878"/>
            </a:xfrm>
            <a:prstGeom prst="rect">
              <a:avLst/>
            </a:prstGeom>
            <a:noFill/>
            <a:ln>
              <a:noFill/>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16600" dirty="0">
                <a:gradFill>
                  <a:gsLst>
                    <a:gs pos="11000">
                      <a:srgbClr val="D26013"/>
                    </a:gs>
                    <a:gs pos="55000">
                      <a:srgbClr val="FAD231"/>
                    </a:gs>
                    <a:gs pos="94000">
                      <a:srgbClr val="D26013"/>
                    </a:gs>
                  </a:gsLst>
                  <a:lin ang="2700000" scaled="1"/>
                </a:gra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7" name="矩形 26"/>
            <p:cNvSpPr/>
            <p:nvPr/>
          </p:nvSpPr>
          <p:spPr>
            <a:xfrm>
              <a:off x="4606413" y="2592681"/>
              <a:ext cx="2646878" cy="836319"/>
            </a:xfrm>
            <a:prstGeom prst="rect">
              <a:avLst/>
            </a:prstGeom>
          </p:spPr>
          <p:txBody>
            <a:bodyPr wrap="none">
              <a:spAutoFit/>
            </a:bodyPr>
            <a:lstStyle/>
            <a:p>
              <a:pPr algn="ctr">
                <a:lnSpc>
                  <a:spcPct val="175000"/>
                </a:lnSpc>
              </a:pPr>
              <a:r>
                <a:rPr lang="zh-CN" altLang="en-US" sz="3200" dirty="0">
                  <a:gradFill>
                    <a:gsLst>
                      <a:gs pos="11000">
                        <a:srgbClr val="D26013"/>
                      </a:gs>
                      <a:gs pos="55000">
                        <a:srgbClr val="FAD231"/>
                      </a:gs>
                      <a:gs pos="94000">
                        <a:srgbClr val="D26013"/>
                      </a:gs>
                    </a:gsLst>
                    <a:lin ang="2700000" scaled="1"/>
                  </a:gradFill>
                  <a:latin typeface="微软雅黑" panose="020B0503020204020204" pitchFamily="34" charset="-122"/>
                  <a:ea typeface="微软雅黑" panose="020B0503020204020204" pitchFamily="34" charset="-122"/>
                </a:rPr>
                <a:t>后续工作目标</a:t>
              </a:r>
            </a:p>
          </p:txBody>
        </p:sp>
        <p:sp>
          <p:nvSpPr>
            <p:cNvPr id="28" name="文本框 27"/>
            <p:cNvSpPr txBox="1"/>
            <p:nvPr/>
          </p:nvSpPr>
          <p:spPr>
            <a:xfrm>
              <a:off x="2627852" y="3373575"/>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FOLLOW-UP WORK GOALS</a:t>
              </a:r>
            </a:p>
          </p:txBody>
        </p:sp>
        <p:sp>
          <p:nvSpPr>
            <p:cNvPr id="29" name="Rectangle 11"/>
            <p:cNvSpPr/>
            <p:nvPr/>
          </p:nvSpPr>
          <p:spPr>
            <a:xfrm>
              <a:off x="4024852" y="3725182"/>
              <a:ext cx="3810000" cy="762196"/>
            </a:xfrm>
            <a:prstGeom prst="rect">
              <a:avLst/>
            </a:prstGeom>
          </p:spPr>
          <p:txBody>
            <a:bodyPr wrap="square">
              <a:spAutoFit/>
            </a:bodyPr>
            <a:lstStyle/>
            <a:p>
              <a:pPr algn="ctr">
                <a:lnSpc>
                  <a:spcPct val="125000"/>
                </a:lnSpc>
              </a:pPr>
              <a:r>
                <a:rPr lang="en-US" altLang="zh-CN" sz="1200" dirty="0">
                  <a:gradFill>
                    <a:gsLst>
                      <a:gs pos="11000">
                        <a:srgbClr val="D26013"/>
                      </a:gs>
                      <a:gs pos="55000">
                        <a:srgbClr val="FAD231"/>
                      </a:gs>
                      <a:gs pos="94000">
                        <a:srgbClr val="D26013"/>
                      </a:gs>
                    </a:gsLst>
                    <a:lin ang="2700000" scaled="1"/>
                  </a:gradFill>
                  <a:latin typeface="Arial" panose="020B0604020202020204" pitchFamily="34" charset="0"/>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1173</Words>
  <Application>Microsoft Office PowerPoint</Application>
  <PresentationFormat>宽屏</PresentationFormat>
  <Paragraphs>152</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Gill Sans</vt:lpstr>
      <vt:lpstr>等线</vt:lpstr>
      <vt:lpstr>等线 Light</vt:lpstr>
      <vt:lpstr>方正清刻本悦宋简体</vt:lpstr>
      <vt:lpstr>汉仪尚巍手书W</vt:lpstr>
      <vt:lpstr>萝莉体 第二版</vt:lpstr>
      <vt:lpstr>微软雅黑</vt:lpstr>
      <vt:lpstr>Arial</vt:lpstr>
      <vt:lpstr>Calibri</vt:lpstr>
      <vt:lpstr>Calibri Light</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稻壳儿演示武汉组</dc:creator>
  <cp:lastModifiedBy>天 下</cp:lastModifiedBy>
  <cp:revision>25</cp:revision>
  <dcterms:created xsi:type="dcterms:W3CDTF">2018-07-10T01:22:00Z</dcterms:created>
  <dcterms:modified xsi:type="dcterms:W3CDTF">2021-01-06T00:53:08Z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