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3" r:id="rId5"/>
    <p:sldId id="264" r:id="rId6"/>
    <p:sldId id="265" r:id="rId7"/>
    <p:sldId id="266" r:id="rId8"/>
    <p:sldId id="259" r:id="rId9"/>
    <p:sldId id="267" r:id="rId10"/>
    <p:sldId id="268" r:id="rId11"/>
    <p:sldId id="269" r:id="rId12"/>
    <p:sldId id="270" r:id="rId13"/>
    <p:sldId id="260" r:id="rId14"/>
    <p:sldId id="272" r:id="rId15"/>
    <p:sldId id="271" r:id="rId16"/>
    <p:sldId id="273" r:id="rId17"/>
    <p:sldId id="261" r:id="rId18"/>
    <p:sldId id="274" r:id="rId19"/>
    <p:sldId id="275" r:id="rId20"/>
    <p:sldId id="26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4CDAF6C-1D09-481E-AF67-9FB86A0A30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60F379-D211-4708-996A-4FBED385669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DAF6C-1D09-481E-AF67-9FB86A0A30E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F379-D211-4708-996A-4FBED38566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925901" y="2661124"/>
            <a:ext cx="6340197" cy="1975203"/>
            <a:chOff x="4276753" y="1400579"/>
            <a:chExt cx="6340197" cy="1975203"/>
          </a:xfrm>
        </p:grpSpPr>
        <p:sp>
          <p:nvSpPr>
            <p:cNvPr id="7" name="文本框 6"/>
            <p:cNvSpPr txBox="1"/>
            <p:nvPr/>
          </p:nvSpPr>
          <p:spPr>
            <a:xfrm>
              <a:off x="4276753" y="1400579"/>
              <a:ext cx="6340197"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schemeClr val="tx2">
                      <a:lumMod val="75000"/>
                    </a:schemeClr>
                  </a:solidFill>
                  <a:latin typeface="微软雅黑" panose="020B0503020204020204" pitchFamily="34" charset="-122"/>
                  <a:ea typeface="微软雅黑" panose="020B0503020204020204" pitchFamily="34" charset="-122"/>
                </a:rPr>
                <a:t>简约灯泡总结汇报通用</a:t>
              </a:r>
            </a:p>
          </p:txBody>
        </p:sp>
        <p:sp>
          <p:nvSpPr>
            <p:cNvPr id="8" name="文本框 6"/>
            <p:cNvSpPr txBox="1">
              <a:spLocks noChangeArrowheads="1"/>
            </p:cNvSpPr>
            <p:nvPr/>
          </p:nvSpPr>
          <p:spPr bwMode="auto">
            <a:xfrm>
              <a:off x="4699225" y="2404254"/>
              <a:ext cx="5609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All the graphic lines of the template and its corresponding material can be freely edited, changed and replaced.</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386946" y="3038597"/>
              <a:ext cx="1620957" cy="337185"/>
            </a:xfrm>
            <a:prstGeom prst="rect">
              <a:avLst/>
            </a:prstGeom>
            <a:noFill/>
          </p:spPr>
          <p:txBody>
            <a:bodyPr wrap="square" rtlCol="0">
              <a:spAutoFit/>
            </a:bodyPr>
            <a:lstStyle/>
            <a:p>
              <a:pPr algn="dist"/>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xiazaii</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398242" y="3038597"/>
              <a:ext cx="1184910" cy="337185"/>
            </a:xfrm>
            <a:prstGeom prst="rect">
              <a:avLst/>
            </a:prstGeom>
          </p:spPr>
          <p:txBody>
            <a:bodyPr wrap="none">
              <a:spAutoFit/>
            </a:bodyPr>
            <a:lstStyle/>
            <a:p>
              <a:pPr algn="di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部门：</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XXX</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8539" r="1"/>
          <a:stretch>
            <a:fillRect/>
          </a:stretch>
        </p:blipFill>
        <p:spPr>
          <a:xfrm>
            <a:off x="11431" y="1272417"/>
            <a:ext cx="4446648" cy="4854063"/>
          </a:xfrm>
          <a:prstGeom prst="rect">
            <a:avLst/>
          </a:prstGeom>
        </p:spPr>
      </p:pic>
      <p:sp>
        <p:nvSpPr>
          <p:cNvPr id="5" name="îṩľîḍê"/>
          <p:cNvSpPr txBox="1"/>
          <p:nvPr/>
        </p:nvSpPr>
        <p:spPr bwMode="auto">
          <a:xfrm>
            <a:off x="1717746" y="5041932"/>
            <a:ext cx="3731043" cy="581628"/>
          </a:xfrm>
          <a:prstGeom prst="rect">
            <a:avLst/>
          </a:prstGeom>
          <a:solidFill>
            <a:schemeClr val="tx2">
              <a:lumMod val="75000"/>
            </a:schemeClr>
          </a:solidFill>
          <a:ln>
            <a:noFill/>
          </a:ln>
        </p:spPr>
        <p:txBody>
          <a:bodyPr wrap="none" lIns="90000" tIns="46800" rIns="90000" bIns="4680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在此处添加标题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Oval 6"/>
          <p:cNvSpPr/>
          <p:nvPr/>
        </p:nvSpPr>
        <p:spPr>
          <a:xfrm>
            <a:off x="5947625" y="1719791"/>
            <a:ext cx="664917" cy="665090"/>
          </a:xfrm>
          <a:prstGeom prst="ellipse">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7" name="Oval 8"/>
          <p:cNvSpPr/>
          <p:nvPr/>
        </p:nvSpPr>
        <p:spPr>
          <a:xfrm>
            <a:off x="5947625" y="2890003"/>
            <a:ext cx="664917" cy="665090"/>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8" name="Oval 10"/>
          <p:cNvSpPr/>
          <p:nvPr/>
        </p:nvSpPr>
        <p:spPr>
          <a:xfrm>
            <a:off x="5947625" y="4060215"/>
            <a:ext cx="664917" cy="665090"/>
          </a:xfrm>
          <a:prstGeom prst="ellipse">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9" name="Freeform 106"/>
          <p:cNvSpPr>
            <a:spLocks noChangeArrowheads="1"/>
          </p:cNvSpPr>
          <p:nvPr/>
        </p:nvSpPr>
        <p:spPr bwMode="auto">
          <a:xfrm>
            <a:off x="6134364" y="4247512"/>
            <a:ext cx="312034" cy="282498"/>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10" name="Freeform 162"/>
          <p:cNvSpPr>
            <a:spLocks noChangeArrowheads="1"/>
          </p:cNvSpPr>
          <p:nvPr/>
        </p:nvSpPr>
        <p:spPr bwMode="auto">
          <a:xfrm>
            <a:off x="6134364" y="1921636"/>
            <a:ext cx="309755" cy="273385"/>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11" name="Freeform 57"/>
          <p:cNvSpPr>
            <a:spLocks noChangeArrowheads="1"/>
          </p:cNvSpPr>
          <p:nvPr/>
        </p:nvSpPr>
        <p:spPr bwMode="auto">
          <a:xfrm>
            <a:off x="6132087" y="3098403"/>
            <a:ext cx="312033" cy="273385"/>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12" name="文本框 11"/>
          <p:cNvSpPr txBox="1"/>
          <p:nvPr/>
        </p:nvSpPr>
        <p:spPr>
          <a:xfrm>
            <a:off x="6925682" y="1836892"/>
            <a:ext cx="4555233" cy="600164"/>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
        <p:nvSpPr>
          <p:cNvPr id="13" name="文本框 12"/>
          <p:cNvSpPr txBox="1"/>
          <p:nvPr/>
        </p:nvSpPr>
        <p:spPr>
          <a:xfrm>
            <a:off x="6925681" y="3007104"/>
            <a:ext cx="4555233" cy="600164"/>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
        <p:nvSpPr>
          <p:cNvPr id="14" name="文本框 13"/>
          <p:cNvSpPr txBox="1"/>
          <p:nvPr/>
        </p:nvSpPr>
        <p:spPr>
          <a:xfrm>
            <a:off x="6925681" y="4178878"/>
            <a:ext cx="4555233" cy="600164"/>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grpSp>
        <p:nvGrpSpPr>
          <p:cNvPr id="4" name="组合 3"/>
          <p:cNvGrpSpPr/>
          <p:nvPr/>
        </p:nvGrpSpPr>
        <p:grpSpPr>
          <a:xfrm>
            <a:off x="4201909" y="1951350"/>
            <a:ext cx="3788182" cy="2955301"/>
            <a:chOff x="3637260" y="1716631"/>
            <a:chExt cx="4962526" cy="3871449"/>
          </a:xfrm>
        </p:grpSpPr>
        <p:sp>
          <p:nvSpPr>
            <p:cNvPr id="5" name="Freeform 5"/>
            <p:cNvSpPr/>
            <p:nvPr/>
          </p:nvSpPr>
          <p:spPr bwMode="auto">
            <a:xfrm>
              <a:off x="3637260" y="1716631"/>
              <a:ext cx="2455863" cy="1901825"/>
            </a:xfrm>
            <a:custGeom>
              <a:avLst/>
              <a:gdLst>
                <a:gd name="T0" fmla="*/ 29 w 96"/>
                <a:gd name="T1" fmla="*/ 44 h 74"/>
                <a:gd name="T2" fmla="*/ 1 w 96"/>
                <a:gd name="T3" fmla="*/ 44 h 74"/>
                <a:gd name="T4" fmla="*/ 0 w 96"/>
                <a:gd name="T5" fmla="*/ 45 h 74"/>
                <a:gd name="T6" fmla="*/ 0 w 96"/>
                <a:gd name="T7" fmla="*/ 73 h 74"/>
                <a:gd name="T8" fmla="*/ 1 w 96"/>
                <a:gd name="T9" fmla="*/ 74 h 74"/>
                <a:gd name="T10" fmla="*/ 23 w 96"/>
                <a:gd name="T11" fmla="*/ 74 h 74"/>
                <a:gd name="T12" fmla="*/ 44 w 96"/>
                <a:gd name="T13" fmla="*/ 74 h 74"/>
                <a:gd name="T14" fmla="*/ 51 w 96"/>
                <a:gd name="T15" fmla="*/ 74 h 74"/>
                <a:gd name="T16" fmla="*/ 96 w 96"/>
                <a:gd name="T17" fmla="*/ 28 h 74"/>
                <a:gd name="T18" fmla="*/ 96 w 96"/>
                <a:gd name="T19" fmla="*/ 0 h 74"/>
                <a:gd name="T20" fmla="*/ 29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6143923" y="1716631"/>
              <a:ext cx="2455863" cy="1901825"/>
            </a:xfrm>
            <a:custGeom>
              <a:avLst/>
              <a:gdLst>
                <a:gd name="T0" fmla="*/ 95 w 96"/>
                <a:gd name="T1" fmla="*/ 44 h 74"/>
                <a:gd name="T2" fmla="*/ 67 w 96"/>
                <a:gd name="T3" fmla="*/ 44 h 74"/>
                <a:gd name="T4" fmla="*/ 0 w 96"/>
                <a:gd name="T5" fmla="*/ 0 h 74"/>
                <a:gd name="T6" fmla="*/ 0 w 96"/>
                <a:gd name="T7" fmla="*/ 28 h 74"/>
                <a:gd name="T8" fmla="*/ 46 w 96"/>
                <a:gd name="T9" fmla="*/ 74 h 74"/>
                <a:gd name="T10" fmla="*/ 52 w 96"/>
                <a:gd name="T11" fmla="*/ 74 h 74"/>
                <a:gd name="T12" fmla="*/ 74 w 96"/>
                <a:gd name="T13" fmla="*/ 74 h 74"/>
                <a:gd name="T14" fmla="*/ 95 w 96"/>
                <a:gd name="T15" fmla="*/ 74 h 74"/>
                <a:gd name="T16" fmla="*/ 96 w 96"/>
                <a:gd name="T17" fmla="*/ 73 h 74"/>
                <a:gd name="T18" fmla="*/ 96 w 96"/>
                <a:gd name="T19" fmla="*/ 45 h 74"/>
                <a:gd name="T20" fmla="*/ 95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flipH="1" flipV="1">
              <a:off x="6143923" y="3686255"/>
              <a:ext cx="2455863" cy="1901825"/>
            </a:xfrm>
            <a:custGeom>
              <a:avLst/>
              <a:gdLst>
                <a:gd name="T0" fmla="*/ 29 w 96"/>
                <a:gd name="T1" fmla="*/ 44 h 74"/>
                <a:gd name="T2" fmla="*/ 1 w 96"/>
                <a:gd name="T3" fmla="*/ 44 h 74"/>
                <a:gd name="T4" fmla="*/ 0 w 96"/>
                <a:gd name="T5" fmla="*/ 45 h 74"/>
                <a:gd name="T6" fmla="*/ 0 w 96"/>
                <a:gd name="T7" fmla="*/ 73 h 74"/>
                <a:gd name="T8" fmla="*/ 1 w 96"/>
                <a:gd name="T9" fmla="*/ 74 h 74"/>
                <a:gd name="T10" fmla="*/ 23 w 96"/>
                <a:gd name="T11" fmla="*/ 74 h 74"/>
                <a:gd name="T12" fmla="*/ 44 w 96"/>
                <a:gd name="T13" fmla="*/ 74 h 74"/>
                <a:gd name="T14" fmla="*/ 51 w 96"/>
                <a:gd name="T15" fmla="*/ 74 h 74"/>
                <a:gd name="T16" fmla="*/ 96 w 96"/>
                <a:gd name="T17" fmla="*/ 28 h 74"/>
                <a:gd name="T18" fmla="*/ 96 w 96"/>
                <a:gd name="T19" fmla="*/ 0 h 74"/>
                <a:gd name="T20" fmla="*/ 29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endParaRPr>
            </a:p>
          </p:txBody>
        </p:sp>
        <p:sp>
          <p:nvSpPr>
            <p:cNvPr id="8" name="Freeform 7"/>
            <p:cNvSpPr/>
            <p:nvPr/>
          </p:nvSpPr>
          <p:spPr bwMode="auto">
            <a:xfrm flipH="1" flipV="1">
              <a:off x="3637260" y="3686255"/>
              <a:ext cx="2455863" cy="1901825"/>
            </a:xfrm>
            <a:custGeom>
              <a:avLst/>
              <a:gdLst>
                <a:gd name="T0" fmla="*/ 95 w 96"/>
                <a:gd name="T1" fmla="*/ 44 h 74"/>
                <a:gd name="T2" fmla="*/ 67 w 96"/>
                <a:gd name="T3" fmla="*/ 44 h 74"/>
                <a:gd name="T4" fmla="*/ 0 w 96"/>
                <a:gd name="T5" fmla="*/ 0 h 74"/>
                <a:gd name="T6" fmla="*/ 0 w 96"/>
                <a:gd name="T7" fmla="*/ 28 h 74"/>
                <a:gd name="T8" fmla="*/ 46 w 96"/>
                <a:gd name="T9" fmla="*/ 74 h 74"/>
                <a:gd name="T10" fmla="*/ 52 w 96"/>
                <a:gd name="T11" fmla="*/ 74 h 74"/>
                <a:gd name="T12" fmla="*/ 74 w 96"/>
                <a:gd name="T13" fmla="*/ 74 h 74"/>
                <a:gd name="T14" fmla="*/ 95 w 96"/>
                <a:gd name="T15" fmla="*/ 74 h 74"/>
                <a:gd name="T16" fmla="*/ 96 w 96"/>
                <a:gd name="T17" fmla="*/ 73 h 74"/>
                <a:gd name="T18" fmla="*/ 96 w 96"/>
                <a:gd name="T19" fmla="*/ 45 h 74"/>
                <a:gd name="T20" fmla="*/ 95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19683" y="2946778"/>
              <a:ext cx="1397680" cy="1411157"/>
            </a:xfrm>
            <a:prstGeom prst="rect">
              <a:avLst/>
            </a:prstGeom>
            <a:noFill/>
          </p:spPr>
          <p:txBody>
            <a:bodyPr wrap="square" rtlCol="0">
              <a:spAutoFit/>
            </a:bodyPr>
            <a:lstStyle/>
            <a:p>
              <a:r>
                <a:rPr lang="zh-CN" altLang="en-US" sz="3200" dirty="0">
                  <a:solidFill>
                    <a:schemeClr val="tx2">
                      <a:lumMod val="75000"/>
                    </a:schemeClr>
                  </a:solidFill>
                  <a:latin typeface="微软雅黑" panose="020B0503020204020204" pitchFamily="34" charset="-122"/>
                  <a:ea typeface="微软雅黑" panose="020B0503020204020204" pitchFamily="34" charset="-122"/>
                </a:rPr>
                <a:t>核心</a:t>
              </a:r>
              <a:endParaRPr lang="en-US" altLang="zh-CN" sz="3200" dirty="0">
                <a:solidFill>
                  <a:schemeClr val="tx2">
                    <a:lumMod val="75000"/>
                  </a:schemeClr>
                </a:solidFill>
                <a:latin typeface="微软雅黑" panose="020B0503020204020204" pitchFamily="34" charset="-122"/>
                <a:ea typeface="微软雅黑" panose="020B0503020204020204" pitchFamily="34" charset="-122"/>
              </a:endParaRPr>
            </a:p>
            <a:p>
              <a:pPr algn="ctr"/>
              <a:r>
                <a:rPr lang="zh-CN" altLang="en-US" sz="3200" dirty="0">
                  <a:solidFill>
                    <a:schemeClr val="tx2">
                      <a:lumMod val="75000"/>
                    </a:schemeClr>
                  </a:solidFill>
                  <a:latin typeface="微软雅黑" panose="020B0503020204020204" pitchFamily="34" charset="-122"/>
                  <a:ea typeface="微软雅黑" panose="020B0503020204020204" pitchFamily="34" charset="-122"/>
                </a:rPr>
                <a:t>点</a:t>
              </a:r>
            </a:p>
          </p:txBody>
        </p:sp>
      </p:grpSp>
      <p:sp>
        <p:nvSpPr>
          <p:cNvPr id="10" name="文本框 8"/>
          <p:cNvSpPr txBox="1"/>
          <p:nvPr/>
        </p:nvSpPr>
        <p:spPr>
          <a:xfrm>
            <a:off x="8701231" y="1951350"/>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11" name="文本框 10"/>
          <p:cNvSpPr txBox="1"/>
          <p:nvPr/>
        </p:nvSpPr>
        <p:spPr>
          <a:xfrm>
            <a:off x="8701231" y="2403788"/>
            <a:ext cx="2597648"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8"/>
          <p:cNvSpPr txBox="1"/>
          <p:nvPr/>
        </p:nvSpPr>
        <p:spPr>
          <a:xfrm>
            <a:off x="8701231" y="3854049"/>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13" name="文本框 12"/>
          <p:cNvSpPr txBox="1"/>
          <p:nvPr/>
        </p:nvSpPr>
        <p:spPr>
          <a:xfrm>
            <a:off x="8701231" y="4306487"/>
            <a:ext cx="2597648"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8"/>
          <p:cNvSpPr txBox="1"/>
          <p:nvPr/>
        </p:nvSpPr>
        <p:spPr>
          <a:xfrm>
            <a:off x="2222772" y="1965386"/>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r">
              <a:lnSpc>
                <a:spcPct val="10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15" name="文本框 14"/>
          <p:cNvSpPr txBox="1"/>
          <p:nvPr/>
        </p:nvSpPr>
        <p:spPr>
          <a:xfrm>
            <a:off x="895124" y="2403788"/>
            <a:ext cx="2597648"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8"/>
          <p:cNvSpPr txBox="1"/>
          <p:nvPr/>
        </p:nvSpPr>
        <p:spPr>
          <a:xfrm>
            <a:off x="2222772" y="3868085"/>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r">
              <a:lnSpc>
                <a:spcPct val="10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17" name="文本框 16"/>
          <p:cNvSpPr txBox="1"/>
          <p:nvPr/>
        </p:nvSpPr>
        <p:spPr>
          <a:xfrm>
            <a:off x="895124" y="4306487"/>
            <a:ext cx="2597648"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grpSp>
        <p:nvGrpSpPr>
          <p:cNvPr id="4" name="组合 3"/>
          <p:cNvGrpSpPr/>
          <p:nvPr/>
        </p:nvGrpSpPr>
        <p:grpSpPr>
          <a:xfrm>
            <a:off x="6048429" y="1548797"/>
            <a:ext cx="4615990" cy="4384651"/>
            <a:chOff x="6048429" y="1548797"/>
            <a:chExt cx="4615990" cy="4384651"/>
          </a:xfrm>
        </p:grpSpPr>
        <p:sp>
          <p:nvSpPr>
            <p:cNvPr id="5" name="Freeform 12"/>
            <p:cNvSpPr>
              <a:spLocks noEditPoints="1" noChangeArrowheads="1"/>
            </p:cNvSpPr>
            <p:nvPr/>
          </p:nvSpPr>
          <p:spPr bwMode="auto">
            <a:xfrm>
              <a:off x="7971728" y="3189703"/>
              <a:ext cx="774969" cy="1100266"/>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6" name="Donut 8"/>
            <p:cNvSpPr>
              <a:spLocks noChangeArrowheads="1"/>
            </p:cNvSpPr>
            <p:nvPr/>
          </p:nvSpPr>
          <p:spPr bwMode="auto">
            <a:xfrm>
              <a:off x="7374289" y="2762353"/>
              <a:ext cx="1993234" cy="1993235"/>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0 60000 65536"/>
                <a:gd name="T17" fmla="*/ 0 60000 65536"/>
                <a:gd name="T18" fmla="*/ 0 60000 65536"/>
                <a:gd name="T19" fmla="*/ 0 60000 65536"/>
                <a:gd name="T20" fmla="*/ 0 60000 65536"/>
                <a:gd name="T21" fmla="*/ 0 60000 65536"/>
                <a:gd name="T22" fmla="*/ 0 60000 65536"/>
                <a:gd name="T23" fmla="*/ 0 60000 65536"/>
                <a:gd name="T24" fmla="*/ 0 w 2194560"/>
                <a:gd name="T25" fmla="*/ 0 h 2194560"/>
                <a:gd name="T26" fmla="*/ 2194560 w 2194560"/>
                <a:gd name="T27" fmla="*/ 2194560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chemeClr val="tx2">
                <a:lumMod val="7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000000"/>
                </a:solidFill>
                <a:ea typeface="MS PGothic" panose="020B0600070205080204" pitchFamily="34" charset="-128"/>
                <a:sym typeface="Calibri" panose="020F0502020204030204" pitchFamily="34" charset="0"/>
              </a:endParaRPr>
            </a:p>
          </p:txBody>
        </p:sp>
        <p:sp>
          <p:nvSpPr>
            <p:cNvPr id="7" name="Donut 32"/>
            <p:cNvSpPr>
              <a:spLocks noChangeArrowheads="1"/>
            </p:cNvSpPr>
            <p:nvPr/>
          </p:nvSpPr>
          <p:spPr bwMode="auto">
            <a:xfrm>
              <a:off x="9790993" y="4521696"/>
              <a:ext cx="799640" cy="797024"/>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0 60000 65536"/>
                <a:gd name="T17" fmla="*/ 0 60000 65536"/>
                <a:gd name="T18" fmla="*/ 0 60000 65536"/>
                <a:gd name="T19" fmla="*/ 0 60000 65536"/>
                <a:gd name="T20" fmla="*/ 0 60000 65536"/>
                <a:gd name="T21" fmla="*/ 0 60000 65536"/>
                <a:gd name="T22" fmla="*/ 0 60000 65536"/>
                <a:gd name="T23" fmla="*/ 0 60000 65536"/>
                <a:gd name="T24" fmla="*/ 0 w 713232"/>
                <a:gd name="T25" fmla="*/ 0 h 713232"/>
                <a:gd name="T26" fmla="*/ 713232 w 713232"/>
                <a:gd name="T27" fmla="*/ 71323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lumMod val="7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000000"/>
                </a:solidFill>
                <a:ea typeface="MS PGothic" panose="020B0600070205080204" pitchFamily="34" charset="-128"/>
                <a:sym typeface="Calibri" panose="020F0502020204030204" pitchFamily="34" charset="0"/>
              </a:endParaRPr>
            </a:p>
          </p:txBody>
        </p:sp>
        <p:grpSp>
          <p:nvGrpSpPr>
            <p:cNvPr id="8" name="Gruppe 67"/>
            <p:cNvGrpSpPr/>
            <p:nvPr/>
          </p:nvGrpSpPr>
          <p:grpSpPr bwMode="auto">
            <a:xfrm>
              <a:off x="9963720" y="4712539"/>
              <a:ext cx="454236" cy="415738"/>
              <a:chOff x="0" y="-1"/>
              <a:chExt cx="900893" cy="825897"/>
            </a:xfrm>
            <a:solidFill>
              <a:schemeClr val="tx2">
                <a:lumMod val="75000"/>
              </a:schemeClr>
            </a:solidFill>
          </p:grpSpPr>
          <p:sp>
            <p:nvSpPr>
              <p:cNvPr id="25" name="Freeform 26"/>
              <p:cNvSpPr>
                <a:spLocks noEditPoints="1" noChangeArrowheads="1"/>
              </p:cNvSpPr>
              <p:nvPr/>
            </p:nvSpPr>
            <p:spPr bwMode="auto">
              <a:xfrm>
                <a:off x="0" y="-1"/>
                <a:ext cx="584955" cy="588139"/>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26" name="Freeform 27"/>
              <p:cNvSpPr>
                <a:spLocks noEditPoints="1" noChangeArrowheads="1"/>
              </p:cNvSpPr>
              <p:nvPr/>
            </p:nvSpPr>
            <p:spPr bwMode="auto">
              <a:xfrm>
                <a:off x="484855" y="406690"/>
                <a:ext cx="416038" cy="419206"/>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grpSp>
        <p:sp>
          <p:nvSpPr>
            <p:cNvPr id="9" name="Donut 33"/>
            <p:cNvSpPr>
              <a:spLocks noChangeArrowheads="1"/>
            </p:cNvSpPr>
            <p:nvPr/>
          </p:nvSpPr>
          <p:spPr bwMode="auto">
            <a:xfrm>
              <a:off x="7590336" y="5393930"/>
              <a:ext cx="539518" cy="53951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0 60000 65536"/>
                <a:gd name="T17" fmla="*/ 0 60000 65536"/>
                <a:gd name="T18" fmla="*/ 0 60000 65536"/>
                <a:gd name="T19" fmla="*/ 0 60000 65536"/>
                <a:gd name="T20" fmla="*/ 0 60000 65536"/>
                <a:gd name="T21" fmla="*/ 0 60000 65536"/>
                <a:gd name="T22" fmla="*/ 0 60000 65536"/>
                <a:gd name="T23" fmla="*/ 0 60000 65536"/>
                <a:gd name="T24" fmla="*/ 0 w 713232"/>
                <a:gd name="T25" fmla="*/ 0 h 713232"/>
                <a:gd name="T26" fmla="*/ 713232 w 713232"/>
                <a:gd name="T27" fmla="*/ 71323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lumMod val="7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000000"/>
                </a:solidFill>
                <a:ea typeface="MS PGothic" panose="020B0600070205080204" pitchFamily="34" charset="-128"/>
                <a:sym typeface="Calibri" panose="020F0502020204030204" pitchFamily="34" charset="0"/>
              </a:endParaRPr>
            </a:p>
          </p:txBody>
        </p:sp>
        <p:grpSp>
          <p:nvGrpSpPr>
            <p:cNvPr id="10" name="Gruppe 66"/>
            <p:cNvGrpSpPr/>
            <p:nvPr/>
          </p:nvGrpSpPr>
          <p:grpSpPr bwMode="auto">
            <a:xfrm>
              <a:off x="7740358" y="5543112"/>
              <a:ext cx="239808" cy="240547"/>
              <a:chOff x="0" y="4"/>
              <a:chExt cx="785172" cy="787473"/>
            </a:xfrm>
            <a:solidFill>
              <a:schemeClr val="tx2">
                <a:lumMod val="75000"/>
              </a:schemeClr>
            </a:solidFill>
          </p:grpSpPr>
          <p:sp>
            <p:nvSpPr>
              <p:cNvPr id="22" name="Freeform 36"/>
              <p:cNvSpPr>
                <a:spLocks noChangeArrowheads="1"/>
              </p:cNvSpPr>
              <p:nvPr/>
            </p:nvSpPr>
            <p:spPr bwMode="auto">
              <a:xfrm>
                <a:off x="301882" y="405806"/>
                <a:ext cx="190812" cy="381665"/>
              </a:xfrm>
              <a:custGeom>
                <a:avLst/>
                <a:gdLst>
                  <a:gd name="T0" fmla="*/ 17 w 17"/>
                  <a:gd name="T1" fmla="*/ 30 h 34"/>
                  <a:gd name="T2" fmla="*/ 14 w 17"/>
                  <a:gd name="T3" fmla="*/ 34 h 34"/>
                  <a:gd name="T4" fmla="*/ 4 w 17"/>
                  <a:gd name="T5" fmla="*/ 34 h 34"/>
                  <a:gd name="T6" fmla="*/ 0 w 17"/>
                  <a:gd name="T7" fmla="*/ 30 h 34"/>
                  <a:gd name="T8" fmla="*/ 0 w 17"/>
                  <a:gd name="T9" fmla="*/ 3 h 34"/>
                  <a:gd name="T10" fmla="*/ 4 w 17"/>
                  <a:gd name="T11" fmla="*/ 0 h 34"/>
                  <a:gd name="T12" fmla="*/ 14 w 17"/>
                  <a:gd name="T13" fmla="*/ 0 h 34"/>
                  <a:gd name="T14" fmla="*/ 17 w 17"/>
                  <a:gd name="T15" fmla="*/ 3 h 34"/>
                  <a:gd name="T16" fmla="*/ 17 w 17"/>
                  <a:gd name="T17" fmla="*/ 3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4"/>
                  <a:gd name="T29" fmla="*/ 17 w 17"/>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23" name="Freeform 37"/>
              <p:cNvSpPr>
                <a:spLocks noChangeArrowheads="1"/>
              </p:cNvSpPr>
              <p:nvPr/>
            </p:nvSpPr>
            <p:spPr bwMode="auto">
              <a:xfrm>
                <a:off x="594360" y="282237"/>
                <a:ext cx="190812" cy="505236"/>
              </a:xfrm>
              <a:custGeom>
                <a:avLst/>
                <a:gdLst>
                  <a:gd name="T0" fmla="*/ 17 w 17"/>
                  <a:gd name="T1" fmla="*/ 41 h 45"/>
                  <a:gd name="T2" fmla="*/ 13 w 17"/>
                  <a:gd name="T3" fmla="*/ 45 h 45"/>
                  <a:gd name="T4" fmla="*/ 3 w 17"/>
                  <a:gd name="T5" fmla="*/ 45 h 45"/>
                  <a:gd name="T6" fmla="*/ 0 w 17"/>
                  <a:gd name="T7" fmla="*/ 41 h 45"/>
                  <a:gd name="T8" fmla="*/ 0 w 17"/>
                  <a:gd name="T9" fmla="*/ 3 h 45"/>
                  <a:gd name="T10" fmla="*/ 3 w 17"/>
                  <a:gd name="T11" fmla="*/ 0 h 45"/>
                  <a:gd name="T12" fmla="*/ 13 w 17"/>
                  <a:gd name="T13" fmla="*/ 0 h 45"/>
                  <a:gd name="T14" fmla="*/ 17 w 17"/>
                  <a:gd name="T15" fmla="*/ 3 h 45"/>
                  <a:gd name="T16" fmla="*/ 17 w 17"/>
                  <a:gd name="T17" fmla="*/ 4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5"/>
                  <a:gd name="T29" fmla="*/ 17 w 1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24" name="Freeform 37"/>
              <p:cNvSpPr>
                <a:spLocks noChangeArrowheads="1"/>
              </p:cNvSpPr>
              <p:nvPr/>
            </p:nvSpPr>
            <p:spPr bwMode="auto">
              <a:xfrm>
                <a:off x="0" y="4"/>
                <a:ext cx="206551" cy="787473"/>
              </a:xfrm>
              <a:custGeom>
                <a:avLst/>
                <a:gdLst>
                  <a:gd name="T0" fmla="*/ 17 w 17"/>
                  <a:gd name="T1" fmla="*/ 41 h 45"/>
                  <a:gd name="T2" fmla="*/ 13 w 17"/>
                  <a:gd name="T3" fmla="*/ 45 h 45"/>
                  <a:gd name="T4" fmla="*/ 3 w 17"/>
                  <a:gd name="T5" fmla="*/ 45 h 45"/>
                  <a:gd name="T6" fmla="*/ 0 w 17"/>
                  <a:gd name="T7" fmla="*/ 41 h 45"/>
                  <a:gd name="T8" fmla="*/ 0 w 17"/>
                  <a:gd name="T9" fmla="*/ 3 h 45"/>
                  <a:gd name="T10" fmla="*/ 3 w 17"/>
                  <a:gd name="T11" fmla="*/ 0 h 45"/>
                  <a:gd name="T12" fmla="*/ 13 w 17"/>
                  <a:gd name="T13" fmla="*/ 0 h 45"/>
                  <a:gd name="T14" fmla="*/ 17 w 17"/>
                  <a:gd name="T15" fmla="*/ 3 h 45"/>
                  <a:gd name="T16" fmla="*/ 17 w 17"/>
                  <a:gd name="T17" fmla="*/ 4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5"/>
                  <a:gd name="T29" fmla="*/ 17 w 1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grpSp>
        <p:sp>
          <p:nvSpPr>
            <p:cNvPr id="11" name="Donut 34"/>
            <p:cNvSpPr>
              <a:spLocks noChangeArrowheads="1"/>
            </p:cNvSpPr>
            <p:nvPr/>
          </p:nvSpPr>
          <p:spPr bwMode="auto">
            <a:xfrm>
              <a:off x="8746118" y="1548797"/>
              <a:ext cx="798332" cy="798334"/>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0 60000 65536"/>
                <a:gd name="T17" fmla="*/ 0 60000 65536"/>
                <a:gd name="T18" fmla="*/ 0 60000 65536"/>
                <a:gd name="T19" fmla="*/ 0 60000 65536"/>
                <a:gd name="T20" fmla="*/ 0 60000 65536"/>
                <a:gd name="T21" fmla="*/ 0 60000 65536"/>
                <a:gd name="T22" fmla="*/ 0 60000 65536"/>
                <a:gd name="T23" fmla="*/ 0 60000 65536"/>
                <a:gd name="T24" fmla="*/ 0 w 713232"/>
                <a:gd name="T25" fmla="*/ 0 h 713232"/>
                <a:gd name="T26" fmla="*/ 713232 w 713232"/>
                <a:gd name="T27" fmla="*/ 71323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lumMod val="7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000000"/>
                </a:solidFill>
                <a:ea typeface="MS PGothic" panose="020B0600070205080204" pitchFamily="34" charset="-128"/>
                <a:sym typeface="Calibri" panose="020F0502020204030204" pitchFamily="34" charset="0"/>
              </a:endParaRPr>
            </a:p>
          </p:txBody>
        </p:sp>
        <p:grpSp>
          <p:nvGrpSpPr>
            <p:cNvPr id="12" name="Gruppe 344"/>
            <p:cNvGrpSpPr/>
            <p:nvPr/>
          </p:nvGrpSpPr>
          <p:grpSpPr bwMode="auto">
            <a:xfrm>
              <a:off x="9024880" y="1745108"/>
              <a:ext cx="240808" cy="405710"/>
              <a:chOff x="-464" y="-88"/>
              <a:chExt cx="264372" cy="444598"/>
            </a:xfrm>
            <a:solidFill>
              <a:schemeClr val="tx2">
                <a:lumMod val="75000"/>
              </a:schemeClr>
            </a:solidFill>
          </p:grpSpPr>
          <p:sp>
            <p:nvSpPr>
              <p:cNvPr id="19" name="Freeform 15"/>
              <p:cNvSpPr>
                <a:spLocks noEditPoints="1" noChangeArrowheads="1"/>
              </p:cNvSpPr>
              <p:nvPr/>
            </p:nvSpPr>
            <p:spPr bwMode="auto">
              <a:xfrm>
                <a:off x="-464" y="-88"/>
                <a:ext cx="264372"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20" name="Freeform 16"/>
              <p:cNvSpPr>
                <a:spLocks noEditPoints="1" noChangeArrowheads="1"/>
              </p:cNvSpPr>
              <p:nvPr/>
            </p:nvSpPr>
            <p:spPr bwMode="auto">
              <a:xfrm>
                <a:off x="21088" y="41503"/>
                <a:ext cx="221268"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21" name="Freeform 17"/>
              <p:cNvSpPr>
                <a:spLocks noChangeArrowheads="1"/>
              </p:cNvSpPr>
              <p:nvPr/>
            </p:nvSpPr>
            <p:spPr bwMode="auto">
              <a:xfrm>
                <a:off x="57009" y="15050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grpSp>
        <p:sp>
          <p:nvSpPr>
            <p:cNvPr id="13" name="Donut 12"/>
            <p:cNvSpPr>
              <a:spLocks noChangeArrowheads="1"/>
            </p:cNvSpPr>
            <p:nvPr/>
          </p:nvSpPr>
          <p:spPr bwMode="auto">
            <a:xfrm flipV="1">
              <a:off x="6509993" y="1862609"/>
              <a:ext cx="627569" cy="62756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0 60000 65536"/>
                <a:gd name="T17" fmla="*/ 0 60000 65536"/>
                <a:gd name="T18" fmla="*/ 0 60000 65536"/>
                <a:gd name="T19" fmla="*/ 0 60000 65536"/>
                <a:gd name="T20" fmla="*/ 0 60000 65536"/>
                <a:gd name="T21" fmla="*/ 0 60000 65536"/>
                <a:gd name="T22" fmla="*/ 0 60000 65536"/>
                <a:gd name="T23" fmla="*/ 0 60000 65536"/>
                <a:gd name="T24" fmla="*/ 0 w 713232"/>
                <a:gd name="T25" fmla="*/ 0 h 713232"/>
                <a:gd name="T26" fmla="*/ 713232 w 713232"/>
                <a:gd name="T27" fmla="*/ 71323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lumMod val="7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000000"/>
                </a:solidFill>
                <a:ea typeface="MS PGothic" panose="020B0600070205080204" pitchFamily="34" charset="-128"/>
                <a:sym typeface="Calibri" panose="020F0502020204030204" pitchFamily="34" charset="0"/>
              </a:endParaRPr>
            </a:p>
          </p:txBody>
        </p:sp>
        <p:sp>
          <p:nvSpPr>
            <p:cNvPr id="14" name="Freeform 41"/>
            <p:cNvSpPr>
              <a:spLocks noEditPoints="1" noChangeArrowheads="1"/>
            </p:cNvSpPr>
            <p:nvPr/>
          </p:nvSpPr>
          <p:spPr bwMode="auto">
            <a:xfrm>
              <a:off x="6671781" y="2039854"/>
              <a:ext cx="303996" cy="27307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lumMod val="65000"/>
              </a:schemeClr>
            </a:solidFill>
            <a:ln>
              <a:noFill/>
            </a:ln>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15" name="Donut 13"/>
            <p:cNvSpPr>
              <a:spLocks noChangeArrowheads="1"/>
            </p:cNvSpPr>
            <p:nvPr/>
          </p:nvSpPr>
          <p:spPr bwMode="auto">
            <a:xfrm flipV="1">
              <a:off x="10015674" y="2600913"/>
              <a:ext cx="648745" cy="649809"/>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0 60000 65536"/>
                <a:gd name="T17" fmla="*/ 0 60000 65536"/>
                <a:gd name="T18" fmla="*/ 0 60000 65536"/>
                <a:gd name="T19" fmla="*/ 0 60000 65536"/>
                <a:gd name="T20" fmla="*/ 0 60000 65536"/>
                <a:gd name="T21" fmla="*/ 0 60000 65536"/>
                <a:gd name="T22" fmla="*/ 0 60000 65536"/>
                <a:gd name="T23" fmla="*/ 0 60000 65536"/>
                <a:gd name="T24" fmla="*/ 0 w 713232"/>
                <a:gd name="T25" fmla="*/ 0 h 713232"/>
                <a:gd name="T26" fmla="*/ 713232 w 713232"/>
                <a:gd name="T27" fmla="*/ 71323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lumMod val="7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000000"/>
                </a:solidFill>
                <a:ea typeface="MS PGothic" panose="020B0600070205080204" pitchFamily="34" charset="-128"/>
                <a:sym typeface="Calibri" panose="020F0502020204030204" pitchFamily="34" charset="0"/>
              </a:endParaRPr>
            </a:p>
          </p:txBody>
        </p:sp>
        <p:sp>
          <p:nvSpPr>
            <p:cNvPr id="16" name="Freeform 41"/>
            <p:cNvSpPr>
              <a:spLocks noEditPoints="1" noChangeArrowheads="1"/>
            </p:cNvSpPr>
            <p:nvPr/>
          </p:nvSpPr>
          <p:spPr bwMode="auto">
            <a:xfrm>
              <a:off x="10180519" y="2797664"/>
              <a:ext cx="319055" cy="25630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65000"/>
              </a:schemeClr>
            </a:solidFill>
            <a:ln>
              <a:noFill/>
            </a:ln>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sp>
          <p:nvSpPr>
            <p:cNvPr id="17" name="Donut 14"/>
            <p:cNvSpPr>
              <a:spLocks noChangeArrowheads="1"/>
            </p:cNvSpPr>
            <p:nvPr/>
          </p:nvSpPr>
          <p:spPr bwMode="auto">
            <a:xfrm flipV="1">
              <a:off x="6048429" y="4140457"/>
              <a:ext cx="882689" cy="882689"/>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0 60000 65536"/>
                <a:gd name="T17" fmla="*/ 0 60000 65536"/>
                <a:gd name="T18" fmla="*/ 0 60000 65536"/>
                <a:gd name="T19" fmla="*/ 0 60000 65536"/>
                <a:gd name="T20" fmla="*/ 0 60000 65536"/>
                <a:gd name="T21" fmla="*/ 0 60000 65536"/>
                <a:gd name="T22" fmla="*/ 0 60000 65536"/>
                <a:gd name="T23" fmla="*/ 0 60000 65536"/>
                <a:gd name="T24" fmla="*/ 0 w 713232"/>
                <a:gd name="T25" fmla="*/ 0 h 713232"/>
                <a:gd name="T26" fmla="*/ 713232 w 713232"/>
                <a:gd name="T27" fmla="*/ 71323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lumMod val="75000"/>
              </a:schemeClr>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000000"/>
                </a:solidFill>
                <a:ea typeface="MS PGothic" panose="020B0600070205080204" pitchFamily="34" charset="-128"/>
                <a:sym typeface="Calibri" panose="020F0502020204030204" pitchFamily="34" charset="0"/>
              </a:endParaRPr>
            </a:p>
          </p:txBody>
        </p:sp>
        <p:sp>
          <p:nvSpPr>
            <p:cNvPr id="18" name="Freeform 17"/>
            <p:cNvSpPr>
              <a:spLocks noEditPoints="1" noChangeArrowheads="1"/>
            </p:cNvSpPr>
            <p:nvPr/>
          </p:nvSpPr>
          <p:spPr bwMode="auto">
            <a:xfrm>
              <a:off x="6306424" y="4368015"/>
              <a:ext cx="366700" cy="42757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lumMod val="65000"/>
              </a:schemeClr>
            </a:solidFill>
            <a:ln>
              <a:noFill/>
            </a:ln>
          </p:spPr>
          <p:txBody>
            <a:bodyPr/>
            <a:lstStyle/>
            <a:p>
              <a:pPr fontAlgn="base">
                <a:spcBef>
                  <a:spcPct val="0"/>
                </a:spcBef>
                <a:spcAft>
                  <a:spcPct val="0"/>
                </a:spcAft>
                <a:buFont typeface="Arial" panose="020B0604020202020204" pitchFamily="34" charset="0"/>
                <a:buNone/>
              </a:pPr>
              <a:endParaRPr lang="zh-CN" altLang="zh-CN">
                <a:solidFill>
                  <a:srgbClr val="000000"/>
                </a:solidFill>
                <a:latin typeface="Arial" panose="020B0604020202020204" pitchFamily="34" charset="0"/>
                <a:ea typeface="MS PGothic" panose="020B0600070205080204" pitchFamily="34" charset="-128"/>
                <a:sym typeface="Arial" panose="020B0604020202020204" pitchFamily="34" charset="0"/>
              </a:endParaRPr>
            </a:p>
          </p:txBody>
        </p:sp>
      </p:grpSp>
      <p:sp>
        <p:nvSpPr>
          <p:cNvPr id="27" name="文本框 26"/>
          <p:cNvSpPr txBox="1"/>
          <p:nvPr/>
        </p:nvSpPr>
        <p:spPr>
          <a:xfrm>
            <a:off x="854304" y="3721684"/>
            <a:ext cx="2961409" cy="646331"/>
          </a:xfrm>
          <a:prstGeom prst="rect">
            <a:avLst/>
          </a:prstGeom>
          <a:noFill/>
        </p:spPr>
        <p:txBody>
          <a:bodyPr wrap="squar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野百合演示</a:t>
            </a:r>
          </a:p>
        </p:txBody>
      </p:sp>
      <p:cxnSp>
        <p:nvCxnSpPr>
          <p:cNvPr id="28" name="直接连接符 27"/>
          <p:cNvCxnSpPr/>
          <p:nvPr/>
        </p:nvCxnSpPr>
        <p:spPr>
          <a:xfrm>
            <a:off x="982639" y="4454181"/>
            <a:ext cx="2611247" cy="1984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54304" y="4675661"/>
            <a:ext cx="4060915" cy="1107996"/>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 all the templates and the corresponding graphic lines are free to edit and change the color of the material, replacement. Please read the instructions and more work at the end of the manual template.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987178" y="2774662"/>
            <a:ext cx="6217645" cy="1783858"/>
            <a:chOff x="3373164" y="2644775"/>
            <a:chExt cx="6217645" cy="1783858"/>
          </a:xfrm>
        </p:grpSpPr>
        <p:sp>
          <p:nvSpPr>
            <p:cNvPr id="3" name="文本框 21"/>
            <p:cNvSpPr txBox="1">
              <a:spLocks noChangeArrowheads="1"/>
            </p:cNvSpPr>
            <p:nvPr/>
          </p:nvSpPr>
          <p:spPr bwMode="auto">
            <a:xfrm>
              <a:off x="4925746" y="2740542"/>
              <a:ext cx="492443" cy="168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2">
                      <a:lumMod val="75000"/>
                    </a:schemeClr>
                  </a:solidFill>
                  <a:latin typeface="Arial" panose="020B0604020202020204" pitchFamily="34" charset="0"/>
                  <a:cs typeface="Arial" panose="020B0604020202020204" pitchFamily="34" charset="0"/>
                </a:rPr>
                <a:t>PART THREE</a:t>
              </a:r>
              <a:endParaRPr lang="zh-CN" altLang="en-US" sz="2000" dirty="0">
                <a:solidFill>
                  <a:schemeClr val="tx2">
                    <a:lumMod val="75000"/>
                  </a:schemeClr>
                </a:solidFill>
                <a:latin typeface="Arial" panose="020B0604020202020204" pitchFamily="34" charset="0"/>
                <a:cs typeface="Arial" panose="020B0604020202020204" pitchFamily="34" charset="0"/>
              </a:endParaRPr>
            </a:p>
          </p:txBody>
        </p:sp>
        <p:sp>
          <p:nvSpPr>
            <p:cNvPr id="4"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5" name="文本框 20"/>
            <p:cNvSpPr txBox="1">
              <a:spLocks noChangeArrowheads="1"/>
            </p:cNvSpPr>
            <p:nvPr/>
          </p:nvSpPr>
          <p:spPr bwMode="auto">
            <a:xfrm>
              <a:off x="3373164" y="2644775"/>
              <a:ext cx="15536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tx2">
                      <a:lumMod val="75000"/>
                    </a:schemeClr>
                  </a:solidFill>
                  <a:latin typeface="Arial" panose="020B0604020202020204" pitchFamily="34" charset="0"/>
                  <a:cs typeface="Arial" panose="020B0604020202020204" pitchFamily="34" charset="0"/>
                </a:rPr>
                <a:t>03</a:t>
              </a:r>
              <a:endParaRPr lang="zh-CN" altLang="en-US" sz="9600" b="1" dirty="0">
                <a:solidFill>
                  <a:schemeClr val="tx2">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sp>
        <p:nvSpPr>
          <p:cNvPr id="4" name="íŝḻiḍê"/>
          <p:cNvSpPr/>
          <p:nvPr/>
        </p:nvSpPr>
        <p:spPr>
          <a:xfrm>
            <a:off x="3287688" y="0"/>
            <a:ext cx="8904312" cy="6858000"/>
          </a:xfrm>
          <a:prstGeom prst="roundRect">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5" name="直接连接符 4"/>
          <p:cNvCxnSpPr/>
          <p:nvPr/>
        </p:nvCxnSpPr>
        <p:spPr>
          <a:xfrm>
            <a:off x="6660718" y="4449639"/>
            <a:ext cx="359510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74370" y="1828800"/>
            <a:ext cx="4894642" cy="4291446"/>
            <a:chOff x="6648775" y="1844262"/>
            <a:chExt cx="4387507" cy="3846808"/>
          </a:xfrm>
        </p:grpSpPr>
        <p:pic>
          <p:nvPicPr>
            <p:cNvPr id="7" name="Picture 26" descr="iMa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8775" y="1844262"/>
              <a:ext cx="4387507" cy="3846808"/>
            </a:xfrm>
            <a:prstGeom prst="rect">
              <a:avLst/>
            </a:prstGeom>
            <a:noFill/>
            <a:ln>
              <a:noFill/>
            </a:ln>
          </p:spPr>
        </p:pic>
        <p:sp>
          <p:nvSpPr>
            <p:cNvPr id="8" name="ïśľíďé"/>
            <p:cNvSpPr/>
            <p:nvPr/>
          </p:nvSpPr>
          <p:spPr>
            <a:xfrm>
              <a:off x="7283038" y="2401907"/>
              <a:ext cx="3167248" cy="1811725"/>
            </a:xfrm>
            <a:prstGeom prst="rect">
              <a:avLst/>
            </a:pr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9" name="矩形 8"/>
          <p:cNvSpPr/>
          <p:nvPr/>
        </p:nvSpPr>
        <p:spPr>
          <a:xfrm>
            <a:off x="6554221" y="3236332"/>
            <a:ext cx="5097434" cy="938719"/>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Click here to edit your content, it is recommended that you use the Microsoft YaHei font in the show, all the templates and the corresponding graphic lines are free to edit and change the color of the material, replacement. Please read the instructions and more work at the end of the manual template.</a:t>
            </a:r>
          </a:p>
        </p:txBody>
      </p:sp>
      <p:sp>
        <p:nvSpPr>
          <p:cNvPr id="10" name="文本框 9"/>
          <p:cNvSpPr txBox="1"/>
          <p:nvPr/>
        </p:nvSpPr>
        <p:spPr>
          <a:xfrm>
            <a:off x="6554221" y="2384124"/>
            <a:ext cx="2965938"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野百合演示</a:t>
            </a:r>
          </a:p>
        </p:txBody>
      </p:sp>
      <p:sp>
        <p:nvSpPr>
          <p:cNvPr id="11" name="文本框 8"/>
          <p:cNvSpPr txBox="1"/>
          <p:nvPr/>
        </p:nvSpPr>
        <p:spPr>
          <a:xfrm>
            <a:off x="6554221" y="4844869"/>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rPr>
              <a:t>您的标题</a:t>
            </a:r>
          </a:p>
        </p:txBody>
      </p:sp>
      <p:sp>
        <p:nvSpPr>
          <p:cNvPr id="12" name="文本框 11"/>
          <p:cNvSpPr txBox="1"/>
          <p:nvPr/>
        </p:nvSpPr>
        <p:spPr>
          <a:xfrm>
            <a:off x="6554221" y="5297307"/>
            <a:ext cx="2126593" cy="769441"/>
          </a:xfrm>
          <a:prstGeom prst="rect">
            <a:avLst/>
          </a:prstGeom>
          <a:noFill/>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文本框 8"/>
          <p:cNvSpPr txBox="1"/>
          <p:nvPr/>
        </p:nvSpPr>
        <p:spPr>
          <a:xfrm>
            <a:off x="9313798" y="4844869"/>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rPr>
              <a:t>您的标题</a:t>
            </a:r>
          </a:p>
        </p:txBody>
      </p:sp>
      <p:sp>
        <p:nvSpPr>
          <p:cNvPr id="14" name="文本框 13"/>
          <p:cNvSpPr txBox="1"/>
          <p:nvPr/>
        </p:nvSpPr>
        <p:spPr>
          <a:xfrm>
            <a:off x="9313798" y="5297307"/>
            <a:ext cx="2126593" cy="769441"/>
          </a:xfrm>
          <a:prstGeom prst="rect">
            <a:avLst/>
          </a:prstGeom>
          <a:noFill/>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grpSp>
        <p:nvGrpSpPr>
          <p:cNvPr id="4" name="îS1îdé"/>
          <p:cNvGrpSpPr/>
          <p:nvPr/>
        </p:nvGrpSpPr>
        <p:grpSpPr>
          <a:xfrm>
            <a:off x="1745882" y="3433997"/>
            <a:ext cx="1550389" cy="1550389"/>
            <a:chOff x="897117" y="3301620"/>
            <a:chExt cx="2034816" cy="2034816"/>
          </a:xfrm>
        </p:grpSpPr>
        <p:sp>
          <p:nvSpPr>
            <p:cNvPr id="5" name="íšlîďè"/>
            <p:cNvSpPr/>
            <p:nvPr/>
          </p:nvSpPr>
          <p:spPr>
            <a:xfrm>
              <a:off x="8971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6" name="ïṩḷïḑé"/>
            <p:cNvSpPr/>
            <p:nvPr/>
          </p:nvSpPr>
          <p:spPr>
            <a:xfrm>
              <a:off x="1028700" y="3429000"/>
              <a:ext cx="1771650" cy="1771650"/>
            </a:xfrm>
            <a:prstGeom prst="ellipse">
              <a:avLst/>
            </a:prstGeom>
            <a:solidFill>
              <a:schemeClr val="tx2">
                <a:lumMod val="7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grpSp>
      <p:grpSp>
        <p:nvGrpSpPr>
          <p:cNvPr id="7" name="îślíḍè"/>
          <p:cNvGrpSpPr/>
          <p:nvPr/>
        </p:nvGrpSpPr>
        <p:grpSpPr>
          <a:xfrm>
            <a:off x="6509291" y="3433997"/>
            <a:ext cx="1550389" cy="1550389"/>
            <a:chOff x="6548617" y="3301620"/>
            <a:chExt cx="2034816" cy="2034816"/>
          </a:xfrm>
        </p:grpSpPr>
        <p:sp>
          <p:nvSpPr>
            <p:cNvPr id="8" name="í$ḻïḍe"/>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9" name="ís1ide"/>
            <p:cNvSpPr/>
            <p:nvPr/>
          </p:nvSpPr>
          <p:spPr>
            <a:xfrm>
              <a:off x="6680200" y="3433203"/>
              <a:ext cx="1771650" cy="1771650"/>
            </a:xfrm>
            <a:prstGeom prst="ellipse">
              <a:avLst/>
            </a:prstGeom>
            <a:solidFill>
              <a:schemeClr val="tx2">
                <a:lumMod val="7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grpSp>
      <p:grpSp>
        <p:nvGrpSpPr>
          <p:cNvPr id="10" name="išlídè"/>
          <p:cNvGrpSpPr/>
          <p:nvPr/>
        </p:nvGrpSpPr>
        <p:grpSpPr>
          <a:xfrm>
            <a:off x="4129961" y="1937206"/>
            <a:ext cx="1550389" cy="1550389"/>
            <a:chOff x="3725684" y="1525767"/>
            <a:chExt cx="2034816" cy="2034816"/>
          </a:xfrm>
          <a:solidFill>
            <a:schemeClr val="bg1">
              <a:lumMod val="65000"/>
            </a:schemeClr>
          </a:solidFill>
        </p:grpSpPr>
        <p:sp>
          <p:nvSpPr>
            <p:cNvPr id="11" name="íşļïḑé"/>
            <p:cNvSpPr/>
            <p:nvPr/>
          </p:nvSpPr>
          <p:spPr>
            <a:xfrm>
              <a:off x="3725684" y="1525767"/>
              <a:ext cx="2034816" cy="2034816"/>
            </a:xfrm>
            <a:prstGeom prst="ellips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12" name="ïsľiḍè"/>
            <p:cNvSpPr/>
            <p:nvPr/>
          </p:nvSpPr>
          <p:spPr>
            <a:xfrm>
              <a:off x="3857267" y="1657350"/>
              <a:ext cx="1771650" cy="1771650"/>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grpSp>
      <p:grpSp>
        <p:nvGrpSpPr>
          <p:cNvPr id="13" name="is1iḍè"/>
          <p:cNvGrpSpPr/>
          <p:nvPr/>
        </p:nvGrpSpPr>
        <p:grpSpPr>
          <a:xfrm>
            <a:off x="8895729" y="1937206"/>
            <a:ext cx="1550389" cy="1550389"/>
            <a:chOff x="9379982" y="1525767"/>
            <a:chExt cx="2034816" cy="2034816"/>
          </a:xfrm>
        </p:grpSpPr>
        <p:sp>
          <p:nvSpPr>
            <p:cNvPr id="14" name="ï$ļïḍé"/>
            <p:cNvSpPr/>
            <p:nvPr/>
          </p:nvSpPr>
          <p:spPr>
            <a:xfrm>
              <a:off x="9379982" y="1525767"/>
              <a:ext cx="2034816" cy="2034816"/>
            </a:xfrm>
            <a:prstGeom prst="ellips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15" name="ïŝ1iḋè"/>
            <p:cNvSpPr/>
            <p:nvPr/>
          </p:nvSpPr>
          <p:spPr>
            <a:xfrm>
              <a:off x="9511565" y="1657350"/>
              <a:ext cx="1771650" cy="1771650"/>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grpSp>
      <p:sp>
        <p:nvSpPr>
          <p:cNvPr id="16" name="íṩḻîdê"/>
          <p:cNvSpPr/>
          <p:nvPr/>
        </p:nvSpPr>
        <p:spPr>
          <a:xfrm rot="19500000">
            <a:off x="2891926" y="3419367"/>
            <a:ext cx="1036791" cy="395317"/>
          </a:xfrm>
          <a:prstGeom prst="homePlate">
            <a:avLst/>
          </a:prstGeom>
          <a:solidFill>
            <a:schemeClr val="tx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17" name="ïSḷíḋê"/>
          <p:cNvSpPr/>
          <p:nvPr/>
        </p:nvSpPr>
        <p:spPr>
          <a:xfrm rot="2209917">
            <a:off x="5262212" y="3189679"/>
            <a:ext cx="1036791" cy="395317"/>
          </a:xfrm>
          <a:prstGeom prst="homePlat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18" name="ïSḻiḓé"/>
          <p:cNvSpPr/>
          <p:nvPr/>
        </p:nvSpPr>
        <p:spPr>
          <a:xfrm rot="19500000">
            <a:off x="7641542" y="3419367"/>
            <a:ext cx="1036791" cy="395317"/>
          </a:xfrm>
          <a:prstGeom prst="homePlate">
            <a:avLst/>
          </a:prstGeom>
          <a:solidFill>
            <a:schemeClr val="tx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19" name="i$ḷíďe"/>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a:solidFill>
                <a:schemeClr val="tx1">
                  <a:lumMod val="75000"/>
                  <a:lumOff val="25000"/>
                </a:schemeClr>
              </a:solidFill>
            </a:endParaRPr>
          </a:p>
        </p:txBody>
      </p:sp>
      <p:sp>
        <p:nvSpPr>
          <p:cNvPr id="20" name="îṥļíḋè"/>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a:solidFill>
                <a:schemeClr val="tx1">
                  <a:lumMod val="75000"/>
                  <a:lumOff val="25000"/>
                </a:schemeClr>
              </a:solidFill>
            </a:endParaRPr>
          </a:p>
        </p:txBody>
      </p:sp>
      <p:sp>
        <p:nvSpPr>
          <p:cNvPr id="21" name="ïṡḷiḓe"/>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a:solidFill>
                <a:schemeClr val="tx1">
                  <a:lumMod val="75000"/>
                  <a:lumOff val="25000"/>
                </a:schemeClr>
              </a:solidFill>
            </a:endParaRPr>
          </a:p>
        </p:txBody>
      </p:sp>
      <p:sp>
        <p:nvSpPr>
          <p:cNvPr id="22" name="î$1íḋè"/>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a:solidFill>
                <a:schemeClr val="tx1">
                  <a:lumMod val="75000"/>
                  <a:lumOff val="25000"/>
                </a:schemeClr>
              </a:solidFill>
            </a:endParaRPr>
          </a:p>
        </p:txBody>
      </p:sp>
      <p:sp>
        <p:nvSpPr>
          <p:cNvPr id="23" name="文本框 8"/>
          <p:cNvSpPr txBox="1"/>
          <p:nvPr/>
        </p:nvSpPr>
        <p:spPr>
          <a:xfrm>
            <a:off x="8697955" y="4880927"/>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24" name="文本框 23"/>
          <p:cNvSpPr txBox="1"/>
          <p:nvPr/>
        </p:nvSpPr>
        <p:spPr>
          <a:xfrm>
            <a:off x="8697955" y="5333365"/>
            <a:ext cx="2597648"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8"/>
          <p:cNvSpPr txBox="1"/>
          <p:nvPr/>
        </p:nvSpPr>
        <p:spPr>
          <a:xfrm>
            <a:off x="5989215" y="1257741"/>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26" name="文本框 25"/>
          <p:cNvSpPr txBox="1"/>
          <p:nvPr/>
        </p:nvSpPr>
        <p:spPr>
          <a:xfrm>
            <a:off x="5989215" y="1710179"/>
            <a:ext cx="2597648"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3716373" y="4880927"/>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28" name="文本框 27"/>
          <p:cNvSpPr txBox="1"/>
          <p:nvPr/>
        </p:nvSpPr>
        <p:spPr>
          <a:xfrm>
            <a:off x="3716373" y="5333365"/>
            <a:ext cx="2597648"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8"/>
          <p:cNvSpPr txBox="1"/>
          <p:nvPr/>
        </p:nvSpPr>
        <p:spPr>
          <a:xfrm>
            <a:off x="566352" y="2027778"/>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30" name="文本框 29"/>
          <p:cNvSpPr txBox="1"/>
          <p:nvPr/>
        </p:nvSpPr>
        <p:spPr>
          <a:xfrm>
            <a:off x="566352" y="2480216"/>
            <a:ext cx="2597648"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sp>
        <p:nvSpPr>
          <p:cNvPr id="4" name="íṣ1iḑe"/>
          <p:cNvSpPr/>
          <p:nvPr/>
        </p:nvSpPr>
        <p:spPr>
          <a:xfrm>
            <a:off x="5591199" y="1635683"/>
            <a:ext cx="4218193" cy="1658724"/>
          </a:xfrm>
          <a:custGeom>
            <a:avLst/>
            <a:gdLst/>
            <a:ahLst/>
            <a:cxnLst>
              <a:cxn ang="0">
                <a:pos x="wd2" y="hd2"/>
              </a:cxn>
              <a:cxn ang="5400000">
                <a:pos x="wd2" y="hd2"/>
              </a:cxn>
              <a:cxn ang="10800000">
                <a:pos x="wd2" y="hd2"/>
              </a:cxn>
              <a:cxn ang="16200000">
                <a:pos x="wd2" y="hd2"/>
              </a:cxn>
            </a:cxnLst>
            <a:rect l="0" t="0" r="r" b="b"/>
            <a:pathLst>
              <a:path w="21043" h="21386" extrusionOk="0">
                <a:moveTo>
                  <a:pt x="4151" y="30"/>
                </a:moveTo>
                <a:cubicBezTo>
                  <a:pt x="3034" y="-26"/>
                  <a:pt x="1958" y="1128"/>
                  <a:pt x="1185" y="3213"/>
                </a:cubicBezTo>
                <a:cubicBezTo>
                  <a:pt x="-417" y="7532"/>
                  <a:pt x="-400" y="14374"/>
                  <a:pt x="1266" y="18470"/>
                </a:cubicBezTo>
                <a:cubicBezTo>
                  <a:pt x="1954" y="20160"/>
                  <a:pt x="2823" y="21094"/>
                  <a:pt x="3717" y="21328"/>
                </a:cubicBezTo>
                <a:cubicBezTo>
                  <a:pt x="4656" y="21574"/>
                  <a:pt x="5634" y="21052"/>
                  <a:pt x="6470" y="19636"/>
                </a:cubicBezTo>
                <a:cubicBezTo>
                  <a:pt x="6990" y="18756"/>
                  <a:pt x="7412" y="17571"/>
                  <a:pt x="7792" y="16300"/>
                </a:cubicBezTo>
                <a:cubicBezTo>
                  <a:pt x="8165" y="15052"/>
                  <a:pt x="8499" y="13715"/>
                  <a:pt x="8966" y="12702"/>
                </a:cubicBezTo>
                <a:cubicBezTo>
                  <a:pt x="9147" y="12309"/>
                  <a:pt x="9346" y="11973"/>
                  <a:pt x="9564" y="11748"/>
                </a:cubicBezTo>
                <a:cubicBezTo>
                  <a:pt x="9771" y="11535"/>
                  <a:pt x="9993" y="11427"/>
                  <a:pt x="10218" y="11431"/>
                </a:cubicBezTo>
                <a:lnTo>
                  <a:pt x="18848" y="11431"/>
                </a:lnTo>
                <a:cubicBezTo>
                  <a:pt x="20169" y="11380"/>
                  <a:pt x="21183" y="8383"/>
                  <a:pt x="21027" y="4992"/>
                </a:cubicBezTo>
                <a:cubicBezTo>
                  <a:pt x="20895" y="2149"/>
                  <a:pt x="19955" y="20"/>
                  <a:pt x="18848" y="58"/>
                </a:cubicBezTo>
                <a:lnTo>
                  <a:pt x="5175" y="0"/>
                </a:lnTo>
                <a:lnTo>
                  <a:pt x="4151" y="30"/>
                </a:lnTo>
                <a:close/>
              </a:path>
            </a:pathLst>
          </a:custGeom>
          <a:solidFill>
            <a:schemeClr val="tx2">
              <a:lumMod val="75000"/>
            </a:schemeClr>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a:p>
        </p:txBody>
      </p:sp>
      <p:sp>
        <p:nvSpPr>
          <p:cNvPr id="5" name="iṧľïḑe"/>
          <p:cNvSpPr/>
          <p:nvPr/>
        </p:nvSpPr>
        <p:spPr>
          <a:xfrm rot="10800000">
            <a:off x="7300707" y="1940371"/>
            <a:ext cx="4218193" cy="1658724"/>
          </a:xfrm>
          <a:custGeom>
            <a:avLst/>
            <a:gdLst/>
            <a:ahLst/>
            <a:cxnLst>
              <a:cxn ang="0">
                <a:pos x="wd2" y="hd2"/>
              </a:cxn>
              <a:cxn ang="5400000">
                <a:pos x="wd2" y="hd2"/>
              </a:cxn>
              <a:cxn ang="10800000">
                <a:pos x="wd2" y="hd2"/>
              </a:cxn>
              <a:cxn ang="16200000">
                <a:pos x="wd2" y="hd2"/>
              </a:cxn>
            </a:cxnLst>
            <a:rect l="0" t="0" r="r" b="b"/>
            <a:pathLst>
              <a:path w="21043" h="21386" extrusionOk="0">
                <a:moveTo>
                  <a:pt x="4151" y="30"/>
                </a:moveTo>
                <a:cubicBezTo>
                  <a:pt x="3034" y="-26"/>
                  <a:pt x="1958" y="1128"/>
                  <a:pt x="1185" y="3213"/>
                </a:cubicBezTo>
                <a:cubicBezTo>
                  <a:pt x="-417" y="7532"/>
                  <a:pt x="-400" y="14374"/>
                  <a:pt x="1266" y="18470"/>
                </a:cubicBezTo>
                <a:cubicBezTo>
                  <a:pt x="1954" y="20160"/>
                  <a:pt x="2823" y="21094"/>
                  <a:pt x="3717" y="21328"/>
                </a:cubicBezTo>
                <a:cubicBezTo>
                  <a:pt x="4656" y="21574"/>
                  <a:pt x="5634" y="21052"/>
                  <a:pt x="6470" y="19636"/>
                </a:cubicBezTo>
                <a:cubicBezTo>
                  <a:pt x="6990" y="18756"/>
                  <a:pt x="7412" y="17571"/>
                  <a:pt x="7792" y="16300"/>
                </a:cubicBezTo>
                <a:cubicBezTo>
                  <a:pt x="8165" y="15052"/>
                  <a:pt x="8499" y="13715"/>
                  <a:pt x="8966" y="12702"/>
                </a:cubicBezTo>
                <a:cubicBezTo>
                  <a:pt x="9147" y="12309"/>
                  <a:pt x="9346" y="11973"/>
                  <a:pt x="9564" y="11748"/>
                </a:cubicBezTo>
                <a:cubicBezTo>
                  <a:pt x="9771" y="11535"/>
                  <a:pt x="9993" y="11427"/>
                  <a:pt x="10218" y="11431"/>
                </a:cubicBezTo>
                <a:lnTo>
                  <a:pt x="18848" y="11431"/>
                </a:lnTo>
                <a:cubicBezTo>
                  <a:pt x="20169" y="11380"/>
                  <a:pt x="21183" y="8383"/>
                  <a:pt x="21027" y="4992"/>
                </a:cubicBezTo>
                <a:cubicBezTo>
                  <a:pt x="20895" y="2149"/>
                  <a:pt x="19955" y="20"/>
                  <a:pt x="18848" y="58"/>
                </a:cubicBezTo>
                <a:lnTo>
                  <a:pt x="5175" y="0"/>
                </a:lnTo>
                <a:lnTo>
                  <a:pt x="4151" y="30"/>
                </a:lnTo>
                <a:close/>
              </a:path>
            </a:pathLst>
          </a:custGeom>
          <a:solidFill>
            <a:schemeClr val="bg1">
              <a:lumMod val="65000"/>
            </a:schemeClr>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a:p>
        </p:txBody>
      </p:sp>
      <p:sp>
        <p:nvSpPr>
          <p:cNvPr id="6" name="ïslïḋè"/>
          <p:cNvSpPr/>
          <p:nvPr/>
        </p:nvSpPr>
        <p:spPr>
          <a:xfrm>
            <a:off x="5591199" y="3765839"/>
            <a:ext cx="4218193" cy="1658724"/>
          </a:xfrm>
          <a:custGeom>
            <a:avLst/>
            <a:gdLst/>
            <a:ahLst/>
            <a:cxnLst>
              <a:cxn ang="0">
                <a:pos x="wd2" y="hd2"/>
              </a:cxn>
              <a:cxn ang="5400000">
                <a:pos x="wd2" y="hd2"/>
              </a:cxn>
              <a:cxn ang="10800000">
                <a:pos x="wd2" y="hd2"/>
              </a:cxn>
              <a:cxn ang="16200000">
                <a:pos x="wd2" y="hd2"/>
              </a:cxn>
            </a:cxnLst>
            <a:rect l="0" t="0" r="r" b="b"/>
            <a:pathLst>
              <a:path w="21043" h="21386" extrusionOk="0">
                <a:moveTo>
                  <a:pt x="4151" y="30"/>
                </a:moveTo>
                <a:cubicBezTo>
                  <a:pt x="3034" y="-26"/>
                  <a:pt x="1958" y="1128"/>
                  <a:pt x="1185" y="3213"/>
                </a:cubicBezTo>
                <a:cubicBezTo>
                  <a:pt x="-417" y="7532"/>
                  <a:pt x="-400" y="14374"/>
                  <a:pt x="1266" y="18470"/>
                </a:cubicBezTo>
                <a:cubicBezTo>
                  <a:pt x="1954" y="20160"/>
                  <a:pt x="2823" y="21094"/>
                  <a:pt x="3717" y="21328"/>
                </a:cubicBezTo>
                <a:cubicBezTo>
                  <a:pt x="4656" y="21574"/>
                  <a:pt x="5634" y="21052"/>
                  <a:pt x="6470" y="19636"/>
                </a:cubicBezTo>
                <a:cubicBezTo>
                  <a:pt x="6990" y="18756"/>
                  <a:pt x="7412" y="17571"/>
                  <a:pt x="7792" y="16300"/>
                </a:cubicBezTo>
                <a:cubicBezTo>
                  <a:pt x="8165" y="15052"/>
                  <a:pt x="8499" y="13715"/>
                  <a:pt x="8966" y="12702"/>
                </a:cubicBezTo>
                <a:cubicBezTo>
                  <a:pt x="9147" y="12309"/>
                  <a:pt x="9346" y="11973"/>
                  <a:pt x="9564" y="11748"/>
                </a:cubicBezTo>
                <a:cubicBezTo>
                  <a:pt x="9771" y="11535"/>
                  <a:pt x="9993" y="11427"/>
                  <a:pt x="10218" y="11431"/>
                </a:cubicBezTo>
                <a:lnTo>
                  <a:pt x="18848" y="11431"/>
                </a:lnTo>
                <a:cubicBezTo>
                  <a:pt x="20169" y="11380"/>
                  <a:pt x="21183" y="8383"/>
                  <a:pt x="21027" y="4992"/>
                </a:cubicBezTo>
                <a:cubicBezTo>
                  <a:pt x="20895" y="2149"/>
                  <a:pt x="19955" y="20"/>
                  <a:pt x="18848" y="58"/>
                </a:cubicBezTo>
                <a:lnTo>
                  <a:pt x="5175" y="0"/>
                </a:lnTo>
                <a:lnTo>
                  <a:pt x="4151" y="30"/>
                </a:lnTo>
                <a:close/>
              </a:path>
            </a:pathLst>
          </a:custGeom>
          <a:solidFill>
            <a:schemeClr val="tx2">
              <a:lumMod val="75000"/>
            </a:schemeClr>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a:p>
        </p:txBody>
      </p:sp>
      <p:sp>
        <p:nvSpPr>
          <p:cNvPr id="7" name="iṣlídê"/>
          <p:cNvSpPr/>
          <p:nvPr/>
        </p:nvSpPr>
        <p:spPr>
          <a:xfrm rot="10800000">
            <a:off x="7300707" y="4070527"/>
            <a:ext cx="4218193" cy="1658724"/>
          </a:xfrm>
          <a:custGeom>
            <a:avLst/>
            <a:gdLst/>
            <a:ahLst/>
            <a:cxnLst>
              <a:cxn ang="0">
                <a:pos x="wd2" y="hd2"/>
              </a:cxn>
              <a:cxn ang="5400000">
                <a:pos x="wd2" y="hd2"/>
              </a:cxn>
              <a:cxn ang="10800000">
                <a:pos x="wd2" y="hd2"/>
              </a:cxn>
              <a:cxn ang="16200000">
                <a:pos x="wd2" y="hd2"/>
              </a:cxn>
            </a:cxnLst>
            <a:rect l="0" t="0" r="r" b="b"/>
            <a:pathLst>
              <a:path w="21043" h="21386" extrusionOk="0">
                <a:moveTo>
                  <a:pt x="4151" y="30"/>
                </a:moveTo>
                <a:cubicBezTo>
                  <a:pt x="3034" y="-26"/>
                  <a:pt x="1958" y="1128"/>
                  <a:pt x="1185" y="3213"/>
                </a:cubicBezTo>
                <a:cubicBezTo>
                  <a:pt x="-417" y="7532"/>
                  <a:pt x="-400" y="14374"/>
                  <a:pt x="1266" y="18470"/>
                </a:cubicBezTo>
                <a:cubicBezTo>
                  <a:pt x="1954" y="20160"/>
                  <a:pt x="2823" y="21094"/>
                  <a:pt x="3717" y="21328"/>
                </a:cubicBezTo>
                <a:cubicBezTo>
                  <a:pt x="4656" y="21574"/>
                  <a:pt x="5634" y="21052"/>
                  <a:pt x="6470" y="19636"/>
                </a:cubicBezTo>
                <a:cubicBezTo>
                  <a:pt x="6990" y="18756"/>
                  <a:pt x="7412" y="17571"/>
                  <a:pt x="7792" y="16300"/>
                </a:cubicBezTo>
                <a:cubicBezTo>
                  <a:pt x="8165" y="15052"/>
                  <a:pt x="8499" y="13715"/>
                  <a:pt x="8966" y="12702"/>
                </a:cubicBezTo>
                <a:cubicBezTo>
                  <a:pt x="9147" y="12309"/>
                  <a:pt x="9346" y="11973"/>
                  <a:pt x="9564" y="11748"/>
                </a:cubicBezTo>
                <a:cubicBezTo>
                  <a:pt x="9771" y="11535"/>
                  <a:pt x="9993" y="11427"/>
                  <a:pt x="10218" y="11431"/>
                </a:cubicBezTo>
                <a:lnTo>
                  <a:pt x="18848" y="11431"/>
                </a:lnTo>
                <a:cubicBezTo>
                  <a:pt x="20169" y="11380"/>
                  <a:pt x="21183" y="8383"/>
                  <a:pt x="21027" y="4992"/>
                </a:cubicBezTo>
                <a:cubicBezTo>
                  <a:pt x="20895" y="2149"/>
                  <a:pt x="19955" y="20"/>
                  <a:pt x="18848" y="58"/>
                </a:cubicBezTo>
                <a:lnTo>
                  <a:pt x="5175" y="0"/>
                </a:lnTo>
                <a:lnTo>
                  <a:pt x="4151" y="30"/>
                </a:lnTo>
                <a:close/>
              </a:path>
            </a:pathLst>
          </a:custGeom>
          <a:solidFill>
            <a:schemeClr val="bg1">
              <a:lumMod val="65000"/>
            </a:schemeClr>
          </a:solidFill>
          <a:ln w="12700" cap="flat">
            <a:noFill/>
            <a:miter lim="400000"/>
          </a:ln>
          <a:effectLst/>
        </p:spPr>
        <p:txBody>
          <a:bodyPr wrap="square" lIns="91440" tIns="45720" rIns="91440" bIns="45720" numCol="1" anchor="ctr">
            <a:normAutofit/>
          </a:bodyPr>
          <a:lstStyle/>
          <a:p>
            <a:pPr algn="ctr"/>
            <a:endParaRPr sz="3200">
              <a:solidFill>
                <a:srgbClr val="000000"/>
              </a:solidFill>
            </a:endParaRPr>
          </a:p>
        </p:txBody>
      </p:sp>
      <p:sp>
        <p:nvSpPr>
          <p:cNvPr id="8" name="íśļídè"/>
          <p:cNvSpPr/>
          <p:nvPr/>
        </p:nvSpPr>
        <p:spPr>
          <a:xfrm>
            <a:off x="5703815" y="1755006"/>
            <a:ext cx="1433217" cy="143321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zh-CN" sz="4000" b="1" dirty="0">
                <a:solidFill>
                  <a:schemeClr val="tx1">
                    <a:lumMod val="75000"/>
                    <a:lumOff val="25000"/>
                  </a:schemeClr>
                </a:solidFill>
              </a:rPr>
              <a:t>01</a:t>
            </a:r>
            <a:endParaRPr lang="zh-CN" altLang="en-US" sz="4000" b="1" dirty="0">
              <a:solidFill>
                <a:schemeClr val="tx1">
                  <a:lumMod val="75000"/>
                  <a:lumOff val="25000"/>
                </a:schemeClr>
              </a:solidFill>
            </a:endParaRPr>
          </a:p>
        </p:txBody>
      </p:sp>
      <p:sp>
        <p:nvSpPr>
          <p:cNvPr id="9" name="ïşľíḑe"/>
          <p:cNvSpPr/>
          <p:nvPr/>
        </p:nvSpPr>
        <p:spPr>
          <a:xfrm>
            <a:off x="9973068" y="2046554"/>
            <a:ext cx="1433217" cy="143321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zh-CN" sz="4000" b="1" dirty="0">
                <a:solidFill>
                  <a:schemeClr val="tx1">
                    <a:lumMod val="75000"/>
                    <a:lumOff val="25000"/>
                  </a:schemeClr>
                </a:solidFill>
              </a:rPr>
              <a:t>02</a:t>
            </a:r>
            <a:endParaRPr lang="zh-CN" altLang="en-US" sz="4000" b="1" dirty="0">
              <a:solidFill>
                <a:schemeClr val="tx1">
                  <a:lumMod val="75000"/>
                  <a:lumOff val="25000"/>
                </a:schemeClr>
              </a:solidFill>
            </a:endParaRPr>
          </a:p>
        </p:txBody>
      </p:sp>
      <p:sp>
        <p:nvSpPr>
          <p:cNvPr id="10" name="íślîďè"/>
          <p:cNvSpPr/>
          <p:nvPr/>
        </p:nvSpPr>
        <p:spPr>
          <a:xfrm>
            <a:off x="9973068" y="4176711"/>
            <a:ext cx="1433217" cy="143321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zh-CN" sz="4000" b="1" dirty="0">
                <a:solidFill>
                  <a:schemeClr val="tx1">
                    <a:lumMod val="75000"/>
                    <a:lumOff val="25000"/>
                  </a:schemeClr>
                </a:solidFill>
              </a:rPr>
              <a:t>04</a:t>
            </a:r>
            <a:endParaRPr lang="zh-CN" altLang="en-US" sz="4000" b="1" dirty="0">
              <a:solidFill>
                <a:schemeClr val="tx1">
                  <a:lumMod val="75000"/>
                  <a:lumOff val="25000"/>
                </a:schemeClr>
              </a:solidFill>
            </a:endParaRPr>
          </a:p>
        </p:txBody>
      </p:sp>
      <p:sp>
        <p:nvSpPr>
          <p:cNvPr id="11" name="î$ḷîdê"/>
          <p:cNvSpPr/>
          <p:nvPr/>
        </p:nvSpPr>
        <p:spPr>
          <a:xfrm>
            <a:off x="5703815" y="3885162"/>
            <a:ext cx="1433217" cy="143321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zh-CN" sz="4000" b="1" dirty="0">
                <a:solidFill>
                  <a:schemeClr val="tx1">
                    <a:lumMod val="75000"/>
                    <a:lumOff val="25000"/>
                  </a:schemeClr>
                </a:solidFill>
              </a:rPr>
              <a:t>03</a:t>
            </a:r>
            <a:endParaRPr lang="zh-CN" altLang="en-US" sz="4000" b="1" dirty="0">
              <a:solidFill>
                <a:schemeClr val="tx1">
                  <a:lumMod val="75000"/>
                  <a:lumOff val="25000"/>
                </a:schemeClr>
              </a:solidFill>
            </a:endParaRPr>
          </a:p>
        </p:txBody>
      </p:sp>
      <p:sp>
        <p:nvSpPr>
          <p:cNvPr id="12" name="文本框 11"/>
          <p:cNvSpPr txBox="1"/>
          <p:nvPr/>
        </p:nvSpPr>
        <p:spPr>
          <a:xfrm>
            <a:off x="7300707" y="1843385"/>
            <a:ext cx="2362053" cy="600164"/>
          </a:xfrm>
          <a:prstGeom prst="rect">
            <a:avLst/>
          </a:prstGeom>
          <a:noFill/>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300707" y="3906125"/>
            <a:ext cx="2362053" cy="600164"/>
          </a:xfrm>
          <a:prstGeom prst="rect">
            <a:avLst/>
          </a:prstGeom>
          <a:noFill/>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455861" y="2858645"/>
            <a:ext cx="2362053" cy="600164"/>
          </a:xfrm>
          <a:prstGeom prst="rect">
            <a:avLst/>
          </a:prstGeom>
          <a:noFill/>
        </p:spPr>
        <p:txBody>
          <a:bodyPr wrap="square" rtlCol="0">
            <a:spAutoFit/>
          </a:bodyPr>
          <a:lstStyle/>
          <a:p>
            <a:pPr algn="r"/>
            <a:r>
              <a:rPr lang="en-US" altLang="zh-CN" sz="1100" dirty="0">
                <a:solidFill>
                  <a:schemeClr val="bg1"/>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447339" y="4964685"/>
            <a:ext cx="2362053" cy="600164"/>
          </a:xfrm>
          <a:prstGeom prst="rect">
            <a:avLst/>
          </a:prstGeom>
          <a:noFill/>
        </p:spPr>
        <p:txBody>
          <a:bodyPr wrap="square" rtlCol="0">
            <a:spAutoFit/>
          </a:bodyPr>
          <a:lstStyle/>
          <a:p>
            <a:pPr algn="r"/>
            <a:r>
              <a:rPr lang="en-US" altLang="zh-CN" sz="1100" dirty="0">
                <a:solidFill>
                  <a:schemeClr val="bg1"/>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6" name="íṩ1íḑè"/>
          <p:cNvSpPr txBox="1"/>
          <p:nvPr/>
        </p:nvSpPr>
        <p:spPr>
          <a:xfrm>
            <a:off x="851263" y="2392125"/>
            <a:ext cx="413883" cy="395777"/>
          </a:xfrm>
          <a:prstGeom prst="rect">
            <a:avLst/>
          </a:prstGeom>
          <a:noFill/>
        </p:spPr>
        <p:txBody>
          <a:bodyPr wrap="square" lIns="90000" tIns="46800" rIns="90000" bIns="46800" anchor="ctr">
            <a:prstTxWarp prst="textPlain">
              <a:avLst/>
            </a:prstTxWarp>
            <a:normAutofit fontScale="47500" lnSpcReduction="20000"/>
          </a:bodyPr>
          <a:lstStyle/>
          <a:p>
            <a:r>
              <a:rPr lang="en-US" sz="4800" dirty="0">
                <a:solidFill>
                  <a:schemeClr val="tx2">
                    <a:lumMod val="75000"/>
                  </a:schemeClr>
                </a:solidFill>
              </a:rPr>
              <a:t>“</a:t>
            </a:r>
          </a:p>
        </p:txBody>
      </p:sp>
      <p:sp>
        <p:nvSpPr>
          <p:cNvPr id="17" name="Content Placeholder 2"/>
          <p:cNvSpPr txBox="1"/>
          <p:nvPr/>
        </p:nvSpPr>
        <p:spPr>
          <a:xfrm>
            <a:off x="1389237" y="2787902"/>
            <a:ext cx="3538797" cy="670907"/>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a:p>
            <a:pPr marL="0" lvl="0" indent="0">
              <a:buNone/>
              <a:defRPr/>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2921901" y="4290724"/>
            <a:ext cx="8971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265146" y="4459373"/>
            <a:ext cx="2666224"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650947" y="3911447"/>
            <a:ext cx="2280423" cy="261610"/>
          </a:xfrm>
          <a:prstGeom prst="rect">
            <a:avLst/>
          </a:prstGeom>
        </p:spPr>
        <p:txBody>
          <a:bodyPr wrap="squar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987178" y="2774662"/>
            <a:ext cx="6217645" cy="1644204"/>
            <a:chOff x="3373164" y="2644775"/>
            <a:chExt cx="6217645" cy="1644204"/>
          </a:xfrm>
        </p:grpSpPr>
        <p:sp>
          <p:nvSpPr>
            <p:cNvPr id="3" name="文本框 21"/>
            <p:cNvSpPr txBox="1">
              <a:spLocks noChangeArrowheads="1"/>
            </p:cNvSpPr>
            <p:nvPr/>
          </p:nvSpPr>
          <p:spPr bwMode="auto">
            <a:xfrm>
              <a:off x="4925745" y="2740542"/>
              <a:ext cx="492443" cy="154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2">
                      <a:lumMod val="75000"/>
                    </a:schemeClr>
                  </a:solidFill>
                  <a:latin typeface="Arial" panose="020B0604020202020204" pitchFamily="34" charset="0"/>
                  <a:cs typeface="Arial" panose="020B0604020202020204" pitchFamily="34" charset="0"/>
                </a:rPr>
                <a:t>PART FOUR</a:t>
              </a:r>
              <a:endParaRPr lang="zh-CN" altLang="en-US" sz="2000" dirty="0">
                <a:solidFill>
                  <a:schemeClr val="tx2">
                    <a:lumMod val="75000"/>
                  </a:schemeClr>
                </a:solidFill>
                <a:latin typeface="Arial" panose="020B0604020202020204" pitchFamily="34" charset="0"/>
                <a:cs typeface="Arial" panose="020B0604020202020204" pitchFamily="34" charset="0"/>
              </a:endParaRPr>
            </a:p>
          </p:txBody>
        </p:sp>
        <p:sp>
          <p:nvSpPr>
            <p:cNvPr id="4"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5" name="文本框 20"/>
            <p:cNvSpPr txBox="1">
              <a:spLocks noChangeArrowheads="1"/>
            </p:cNvSpPr>
            <p:nvPr/>
          </p:nvSpPr>
          <p:spPr bwMode="auto">
            <a:xfrm>
              <a:off x="3373164" y="2644775"/>
              <a:ext cx="15536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tx2">
                      <a:lumMod val="75000"/>
                    </a:schemeClr>
                  </a:solidFill>
                  <a:latin typeface="Arial" panose="020B0604020202020204" pitchFamily="34" charset="0"/>
                  <a:cs typeface="Arial" panose="020B0604020202020204" pitchFamily="34" charset="0"/>
                </a:rPr>
                <a:t>04</a:t>
              </a:r>
              <a:endParaRPr lang="zh-CN" altLang="en-US" sz="9600" b="1" dirty="0">
                <a:solidFill>
                  <a:schemeClr val="tx2">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grpSp>
        <p:nvGrpSpPr>
          <p:cNvPr id="4" name="íṧľíḍe"/>
          <p:cNvGrpSpPr/>
          <p:nvPr/>
        </p:nvGrpSpPr>
        <p:grpSpPr>
          <a:xfrm>
            <a:off x="6453294" y="2484711"/>
            <a:ext cx="1453401" cy="1368621"/>
            <a:chOff x="4852988" y="1852613"/>
            <a:chExt cx="1143000" cy="1076325"/>
          </a:xfrm>
          <a:solidFill>
            <a:schemeClr val="bg1">
              <a:lumMod val="65000"/>
            </a:schemeClr>
          </a:solidFill>
        </p:grpSpPr>
        <p:sp>
          <p:nvSpPr>
            <p:cNvPr id="5" name="ïṡḷîḓe"/>
            <p:cNvSpPr/>
            <p:nvPr/>
          </p:nvSpPr>
          <p:spPr bwMode="auto">
            <a:xfrm>
              <a:off x="4852988" y="1852613"/>
              <a:ext cx="1143000" cy="1076325"/>
            </a:xfrm>
            <a:custGeom>
              <a:avLst/>
              <a:gdLst/>
              <a:ahLst/>
              <a:cxnLst>
                <a:cxn ang="0">
                  <a:pos x="604" y="11"/>
                </a:cxn>
                <a:cxn ang="0">
                  <a:pos x="686" y="11"/>
                </a:cxn>
                <a:cxn ang="0">
                  <a:pos x="1077" y="465"/>
                </a:cxn>
                <a:cxn ang="0">
                  <a:pos x="1275" y="1032"/>
                </a:cxn>
                <a:cxn ang="0">
                  <a:pos x="1234" y="1102"/>
                </a:cxn>
                <a:cxn ang="0">
                  <a:pos x="645" y="1214"/>
                </a:cxn>
                <a:cxn ang="0">
                  <a:pos x="56" y="1102"/>
                </a:cxn>
                <a:cxn ang="0">
                  <a:pos x="15" y="1032"/>
                </a:cxn>
                <a:cxn ang="0">
                  <a:pos x="213" y="465"/>
                </a:cxn>
                <a:cxn ang="0">
                  <a:pos x="604" y="11"/>
                </a:cxn>
              </a:cxnLst>
              <a:rect l="0" t="0" r="r" b="b"/>
              <a:pathLst>
                <a:path w="1290" h="1214">
                  <a:moveTo>
                    <a:pt x="604" y="11"/>
                  </a:moveTo>
                  <a:cubicBezTo>
                    <a:pt x="627" y="0"/>
                    <a:pt x="663" y="0"/>
                    <a:pt x="686" y="11"/>
                  </a:cubicBezTo>
                  <a:cubicBezTo>
                    <a:pt x="686" y="11"/>
                    <a:pt x="864" y="96"/>
                    <a:pt x="1077" y="465"/>
                  </a:cubicBezTo>
                  <a:cubicBezTo>
                    <a:pt x="1290" y="835"/>
                    <a:pt x="1275" y="1032"/>
                    <a:pt x="1275" y="1032"/>
                  </a:cubicBezTo>
                  <a:cubicBezTo>
                    <a:pt x="1273" y="1056"/>
                    <a:pt x="1255" y="1088"/>
                    <a:pt x="1234" y="1102"/>
                  </a:cubicBezTo>
                  <a:cubicBezTo>
                    <a:pt x="1234" y="1102"/>
                    <a:pt x="1072" y="1214"/>
                    <a:pt x="645" y="1214"/>
                  </a:cubicBezTo>
                  <a:cubicBezTo>
                    <a:pt x="219" y="1214"/>
                    <a:pt x="56" y="1102"/>
                    <a:pt x="56" y="1102"/>
                  </a:cubicBezTo>
                  <a:cubicBezTo>
                    <a:pt x="35" y="1088"/>
                    <a:pt x="17" y="1056"/>
                    <a:pt x="15" y="1032"/>
                  </a:cubicBezTo>
                  <a:cubicBezTo>
                    <a:pt x="15" y="1032"/>
                    <a:pt x="0" y="835"/>
                    <a:pt x="213" y="465"/>
                  </a:cubicBezTo>
                  <a:cubicBezTo>
                    <a:pt x="426" y="96"/>
                    <a:pt x="604" y="11"/>
                    <a:pt x="604" y="11"/>
                  </a:cubicBezTo>
                  <a:close/>
                </a:path>
              </a:pathLst>
            </a:custGeom>
            <a:grpFill/>
            <a:ln w="9" cap="flat">
              <a:noFill/>
              <a:prstDash val="solid"/>
              <a:miter lim="800000"/>
            </a:ln>
          </p:spPr>
          <p:txBody>
            <a:bodyPr anchor="ctr"/>
            <a:lstStyle/>
            <a:p>
              <a:pPr algn="ctr"/>
              <a:endParaRPr/>
            </a:p>
          </p:txBody>
        </p:sp>
        <p:sp>
          <p:nvSpPr>
            <p:cNvPr id="6" name="îṩliḓé"/>
            <p:cNvSpPr/>
            <p:nvPr/>
          </p:nvSpPr>
          <p:spPr bwMode="auto">
            <a:xfrm>
              <a:off x="4937125" y="1925638"/>
              <a:ext cx="976313" cy="931863"/>
            </a:xfrm>
            <a:custGeom>
              <a:avLst/>
              <a:gdLst/>
              <a:ahLst/>
              <a:cxnLst>
                <a:cxn ang="0">
                  <a:pos x="550" y="1051"/>
                </a:cxn>
                <a:cxn ang="0">
                  <a:pos x="7" y="954"/>
                </a:cxn>
                <a:cxn ang="0">
                  <a:pos x="0" y="942"/>
                </a:cxn>
                <a:cxn ang="0">
                  <a:pos x="187" y="422"/>
                </a:cxn>
                <a:cxn ang="0">
                  <a:pos x="543" y="0"/>
                </a:cxn>
                <a:cxn ang="0">
                  <a:pos x="550" y="0"/>
                </a:cxn>
                <a:cxn ang="0">
                  <a:pos x="557" y="0"/>
                </a:cxn>
                <a:cxn ang="0">
                  <a:pos x="913" y="422"/>
                </a:cxn>
                <a:cxn ang="0">
                  <a:pos x="1101" y="941"/>
                </a:cxn>
                <a:cxn ang="0">
                  <a:pos x="1094" y="954"/>
                </a:cxn>
                <a:cxn ang="0">
                  <a:pos x="550" y="105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grpFill/>
            <a:ln w="9525">
              <a:noFill/>
              <a:round/>
            </a:ln>
          </p:spPr>
          <p:txBody>
            <a:bodyPr anchor="ctr"/>
            <a:lstStyle/>
            <a:p>
              <a:pPr algn="ctr"/>
              <a:endParaRPr/>
            </a:p>
          </p:txBody>
        </p:sp>
      </p:grpSp>
      <p:grpSp>
        <p:nvGrpSpPr>
          <p:cNvPr id="7" name="išľíḋê"/>
          <p:cNvGrpSpPr/>
          <p:nvPr/>
        </p:nvGrpSpPr>
        <p:grpSpPr>
          <a:xfrm>
            <a:off x="5367282" y="2105212"/>
            <a:ext cx="1453401" cy="1368621"/>
            <a:chOff x="3998913" y="1554163"/>
            <a:chExt cx="1143000" cy="1076325"/>
          </a:xfrm>
          <a:solidFill>
            <a:schemeClr val="tx2">
              <a:lumMod val="75000"/>
            </a:schemeClr>
          </a:solidFill>
        </p:grpSpPr>
        <p:sp>
          <p:nvSpPr>
            <p:cNvPr id="8" name="íṥḷïďe"/>
            <p:cNvSpPr/>
            <p:nvPr/>
          </p:nvSpPr>
          <p:spPr bwMode="auto">
            <a:xfrm>
              <a:off x="3998913" y="1554163"/>
              <a:ext cx="1143000" cy="1076325"/>
            </a:xfrm>
            <a:custGeom>
              <a:avLst/>
              <a:gdLst/>
              <a:ahLst/>
              <a:cxnLst>
                <a:cxn ang="0">
                  <a:pos x="15" y="182"/>
                </a:cxn>
                <a:cxn ang="0">
                  <a:pos x="56" y="112"/>
                </a:cxn>
                <a:cxn ang="0">
                  <a:pos x="645" y="0"/>
                </a:cxn>
                <a:cxn ang="0">
                  <a:pos x="1234" y="112"/>
                </a:cxn>
                <a:cxn ang="0">
                  <a:pos x="1275" y="182"/>
                </a:cxn>
                <a:cxn ang="0">
                  <a:pos x="1077" y="749"/>
                </a:cxn>
                <a:cxn ang="0">
                  <a:pos x="686" y="1203"/>
                </a:cxn>
                <a:cxn ang="0">
                  <a:pos x="604" y="1203"/>
                </a:cxn>
                <a:cxn ang="0">
                  <a:pos x="213" y="749"/>
                </a:cxn>
                <a:cxn ang="0">
                  <a:pos x="15" y="182"/>
                </a:cxn>
              </a:cxnLst>
              <a:rect l="0" t="0" r="r" b="b"/>
              <a:pathLst>
                <a:path w="1290" h="1214">
                  <a:moveTo>
                    <a:pt x="15" y="182"/>
                  </a:moveTo>
                  <a:cubicBezTo>
                    <a:pt x="17" y="158"/>
                    <a:pt x="35" y="126"/>
                    <a:pt x="56" y="112"/>
                  </a:cubicBezTo>
                  <a:cubicBezTo>
                    <a:pt x="56" y="112"/>
                    <a:pt x="219" y="0"/>
                    <a:pt x="645" y="0"/>
                  </a:cubicBezTo>
                  <a:cubicBezTo>
                    <a:pt x="1072" y="0"/>
                    <a:pt x="1234" y="112"/>
                    <a:pt x="1234" y="112"/>
                  </a:cubicBezTo>
                  <a:cubicBezTo>
                    <a:pt x="1255" y="126"/>
                    <a:pt x="1273" y="158"/>
                    <a:pt x="1275" y="182"/>
                  </a:cubicBezTo>
                  <a:cubicBezTo>
                    <a:pt x="1275" y="182"/>
                    <a:pt x="1290" y="379"/>
                    <a:pt x="1077" y="749"/>
                  </a:cubicBezTo>
                  <a:cubicBezTo>
                    <a:pt x="864" y="1118"/>
                    <a:pt x="686" y="1203"/>
                    <a:pt x="686" y="1203"/>
                  </a:cubicBezTo>
                  <a:cubicBezTo>
                    <a:pt x="663" y="1214"/>
                    <a:pt x="627" y="1214"/>
                    <a:pt x="604" y="1203"/>
                  </a:cubicBezTo>
                  <a:cubicBezTo>
                    <a:pt x="604" y="1203"/>
                    <a:pt x="426" y="1118"/>
                    <a:pt x="213" y="749"/>
                  </a:cubicBezTo>
                  <a:cubicBezTo>
                    <a:pt x="0" y="379"/>
                    <a:pt x="15" y="182"/>
                    <a:pt x="15" y="182"/>
                  </a:cubicBezTo>
                  <a:close/>
                </a:path>
              </a:pathLst>
            </a:custGeom>
            <a:grpFill/>
            <a:ln w="9" cap="flat">
              <a:noFill/>
              <a:prstDash val="solid"/>
              <a:miter lim="800000"/>
            </a:ln>
          </p:spPr>
          <p:txBody>
            <a:bodyPr anchor="ctr"/>
            <a:lstStyle/>
            <a:p>
              <a:pPr algn="ctr"/>
              <a:endParaRPr/>
            </a:p>
          </p:txBody>
        </p:sp>
        <p:sp>
          <p:nvSpPr>
            <p:cNvPr id="9" name="íŝļïďé"/>
            <p:cNvSpPr/>
            <p:nvPr/>
          </p:nvSpPr>
          <p:spPr bwMode="auto">
            <a:xfrm>
              <a:off x="4081463" y="1625600"/>
              <a:ext cx="977900" cy="931863"/>
            </a:xfrm>
            <a:custGeom>
              <a:avLst/>
              <a:gdLst/>
              <a:ahLst/>
              <a:cxnLst>
                <a:cxn ang="0">
                  <a:pos x="551" y="1051"/>
                </a:cxn>
                <a:cxn ang="0">
                  <a:pos x="544" y="1051"/>
                </a:cxn>
                <a:cxn ang="0">
                  <a:pos x="188" y="629"/>
                </a:cxn>
                <a:cxn ang="0">
                  <a:pos x="1" y="109"/>
                </a:cxn>
                <a:cxn ang="0">
                  <a:pos x="8" y="97"/>
                </a:cxn>
                <a:cxn ang="0">
                  <a:pos x="551" y="0"/>
                </a:cxn>
                <a:cxn ang="0">
                  <a:pos x="1094" y="97"/>
                </a:cxn>
                <a:cxn ang="0">
                  <a:pos x="1101" y="109"/>
                </a:cxn>
                <a:cxn ang="0">
                  <a:pos x="914" y="629"/>
                </a:cxn>
                <a:cxn ang="0">
                  <a:pos x="558" y="1051"/>
                </a:cxn>
                <a:cxn ang="0">
                  <a:pos x="551" y="105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pFill/>
            <a:ln w="9525">
              <a:noFill/>
              <a:round/>
            </a:ln>
          </p:spPr>
          <p:txBody>
            <a:bodyPr anchor="ctr"/>
            <a:lstStyle/>
            <a:p>
              <a:pPr algn="ctr"/>
              <a:endParaRPr/>
            </a:p>
          </p:txBody>
        </p:sp>
      </p:grpSp>
      <p:grpSp>
        <p:nvGrpSpPr>
          <p:cNvPr id="10" name="îṧ1îḍé"/>
          <p:cNvGrpSpPr/>
          <p:nvPr/>
        </p:nvGrpSpPr>
        <p:grpSpPr>
          <a:xfrm>
            <a:off x="6455313" y="3982524"/>
            <a:ext cx="1453401" cy="1368621"/>
            <a:chOff x="4854575" y="3030538"/>
            <a:chExt cx="1143000" cy="1076325"/>
          </a:xfrm>
          <a:solidFill>
            <a:schemeClr val="tx2">
              <a:lumMod val="75000"/>
            </a:schemeClr>
          </a:solidFill>
        </p:grpSpPr>
        <p:sp>
          <p:nvSpPr>
            <p:cNvPr id="11" name="îSľîdé"/>
            <p:cNvSpPr/>
            <p:nvPr/>
          </p:nvSpPr>
          <p:spPr bwMode="auto">
            <a:xfrm>
              <a:off x="4854575" y="3030538"/>
              <a:ext cx="1143000" cy="1076325"/>
            </a:xfrm>
            <a:custGeom>
              <a:avLst/>
              <a:gdLst/>
              <a:ahLst/>
              <a:cxnLst>
                <a:cxn ang="0">
                  <a:pos x="1234" y="112"/>
                </a:cxn>
                <a:cxn ang="0">
                  <a:pos x="1275" y="182"/>
                </a:cxn>
                <a:cxn ang="0">
                  <a:pos x="1077" y="748"/>
                </a:cxn>
                <a:cxn ang="0">
                  <a:pos x="686" y="1203"/>
                </a:cxn>
                <a:cxn ang="0">
                  <a:pos x="604" y="1203"/>
                </a:cxn>
                <a:cxn ang="0">
                  <a:pos x="213" y="748"/>
                </a:cxn>
                <a:cxn ang="0">
                  <a:pos x="15" y="182"/>
                </a:cxn>
                <a:cxn ang="0">
                  <a:pos x="56" y="112"/>
                </a:cxn>
                <a:cxn ang="0">
                  <a:pos x="645" y="0"/>
                </a:cxn>
                <a:cxn ang="0">
                  <a:pos x="1234" y="112"/>
                </a:cxn>
              </a:cxnLst>
              <a:rect l="0" t="0" r="r" b="b"/>
              <a:pathLst>
                <a:path w="1290" h="1214">
                  <a:moveTo>
                    <a:pt x="1234" y="112"/>
                  </a:moveTo>
                  <a:cubicBezTo>
                    <a:pt x="1255" y="126"/>
                    <a:pt x="1273" y="157"/>
                    <a:pt x="1275" y="182"/>
                  </a:cubicBezTo>
                  <a:cubicBezTo>
                    <a:pt x="1275" y="182"/>
                    <a:pt x="1290" y="379"/>
                    <a:pt x="1077" y="748"/>
                  </a:cubicBezTo>
                  <a:cubicBezTo>
                    <a:pt x="864" y="1118"/>
                    <a:pt x="686" y="1203"/>
                    <a:pt x="686" y="1203"/>
                  </a:cubicBezTo>
                  <a:cubicBezTo>
                    <a:pt x="663" y="1214"/>
                    <a:pt x="627" y="1214"/>
                    <a:pt x="604" y="1203"/>
                  </a:cubicBezTo>
                  <a:cubicBezTo>
                    <a:pt x="604" y="1203"/>
                    <a:pt x="426" y="1118"/>
                    <a:pt x="213" y="748"/>
                  </a:cubicBezTo>
                  <a:cubicBezTo>
                    <a:pt x="0" y="379"/>
                    <a:pt x="15" y="182"/>
                    <a:pt x="15" y="182"/>
                  </a:cubicBezTo>
                  <a:cubicBezTo>
                    <a:pt x="17" y="157"/>
                    <a:pt x="35" y="126"/>
                    <a:pt x="56" y="112"/>
                  </a:cubicBezTo>
                  <a:cubicBezTo>
                    <a:pt x="56" y="112"/>
                    <a:pt x="218" y="0"/>
                    <a:pt x="645" y="0"/>
                  </a:cubicBezTo>
                  <a:cubicBezTo>
                    <a:pt x="1071" y="0"/>
                    <a:pt x="1234" y="112"/>
                    <a:pt x="1234" y="112"/>
                  </a:cubicBezTo>
                  <a:close/>
                </a:path>
              </a:pathLst>
            </a:custGeom>
            <a:grpFill/>
            <a:ln w="9" cap="flat">
              <a:noFill/>
              <a:prstDash val="solid"/>
              <a:miter lim="800000"/>
            </a:ln>
          </p:spPr>
          <p:txBody>
            <a:bodyPr anchor="ctr"/>
            <a:lstStyle/>
            <a:p>
              <a:pPr algn="ctr"/>
              <a:endParaRPr/>
            </a:p>
          </p:txBody>
        </p:sp>
        <p:sp>
          <p:nvSpPr>
            <p:cNvPr id="12" name="îŝḷíḍê"/>
            <p:cNvSpPr/>
            <p:nvPr/>
          </p:nvSpPr>
          <p:spPr bwMode="auto">
            <a:xfrm>
              <a:off x="4937125" y="3101975"/>
              <a:ext cx="977900" cy="931863"/>
            </a:xfrm>
            <a:custGeom>
              <a:avLst/>
              <a:gdLst/>
              <a:ahLst/>
              <a:cxnLst>
                <a:cxn ang="0">
                  <a:pos x="551" y="1051"/>
                </a:cxn>
                <a:cxn ang="0">
                  <a:pos x="544" y="1050"/>
                </a:cxn>
                <a:cxn ang="0">
                  <a:pos x="188" y="628"/>
                </a:cxn>
                <a:cxn ang="0">
                  <a:pos x="1" y="109"/>
                </a:cxn>
                <a:cxn ang="0">
                  <a:pos x="7" y="97"/>
                </a:cxn>
                <a:cxn ang="0">
                  <a:pos x="551" y="0"/>
                </a:cxn>
                <a:cxn ang="0">
                  <a:pos x="1094" y="97"/>
                </a:cxn>
                <a:cxn ang="0">
                  <a:pos x="1101" y="109"/>
                </a:cxn>
                <a:cxn ang="0">
                  <a:pos x="914" y="628"/>
                </a:cxn>
                <a:cxn ang="0">
                  <a:pos x="558" y="1050"/>
                </a:cxn>
                <a:cxn ang="0">
                  <a:pos x="551" y="105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pFill/>
            <a:ln w="9525">
              <a:noFill/>
              <a:round/>
            </a:ln>
          </p:spPr>
          <p:txBody>
            <a:bodyPr anchor="ctr"/>
            <a:lstStyle/>
            <a:p>
              <a:pPr algn="ctr"/>
              <a:endParaRPr/>
            </a:p>
          </p:txBody>
        </p:sp>
      </p:grpSp>
      <p:grpSp>
        <p:nvGrpSpPr>
          <p:cNvPr id="13" name="îş1ïdê"/>
          <p:cNvGrpSpPr/>
          <p:nvPr/>
        </p:nvGrpSpPr>
        <p:grpSpPr>
          <a:xfrm>
            <a:off x="4283286" y="2490767"/>
            <a:ext cx="1455420" cy="1368621"/>
            <a:chOff x="3146425" y="1857375"/>
            <a:chExt cx="1144588" cy="1076325"/>
          </a:xfrm>
          <a:solidFill>
            <a:schemeClr val="bg1">
              <a:lumMod val="65000"/>
            </a:schemeClr>
          </a:solidFill>
        </p:grpSpPr>
        <p:sp>
          <p:nvSpPr>
            <p:cNvPr id="14" name="îśľíḋé"/>
            <p:cNvSpPr/>
            <p:nvPr/>
          </p:nvSpPr>
          <p:spPr bwMode="auto">
            <a:xfrm>
              <a:off x="3146425" y="1857375"/>
              <a:ext cx="1144588" cy="1076325"/>
            </a:xfrm>
            <a:custGeom>
              <a:avLst/>
              <a:gdLst/>
              <a:ahLst/>
              <a:cxnLst>
                <a:cxn ang="0">
                  <a:pos x="56" y="1102"/>
                </a:cxn>
                <a:cxn ang="0">
                  <a:pos x="15" y="1032"/>
                </a:cxn>
                <a:cxn ang="0">
                  <a:pos x="213" y="466"/>
                </a:cxn>
                <a:cxn ang="0">
                  <a:pos x="604" y="11"/>
                </a:cxn>
                <a:cxn ang="0">
                  <a:pos x="686" y="11"/>
                </a:cxn>
                <a:cxn ang="0">
                  <a:pos x="1077" y="466"/>
                </a:cxn>
                <a:cxn ang="0">
                  <a:pos x="1275" y="1032"/>
                </a:cxn>
                <a:cxn ang="0">
                  <a:pos x="1234" y="1102"/>
                </a:cxn>
                <a:cxn ang="0">
                  <a:pos x="645" y="1214"/>
                </a:cxn>
                <a:cxn ang="0">
                  <a:pos x="56" y="1102"/>
                </a:cxn>
              </a:cxnLst>
              <a:rect l="0" t="0" r="r" b="b"/>
              <a:pathLst>
                <a:path w="1290" h="1214">
                  <a:moveTo>
                    <a:pt x="56" y="1102"/>
                  </a:moveTo>
                  <a:cubicBezTo>
                    <a:pt x="35" y="1088"/>
                    <a:pt x="17" y="1057"/>
                    <a:pt x="15" y="1032"/>
                  </a:cubicBezTo>
                  <a:cubicBezTo>
                    <a:pt x="15" y="1032"/>
                    <a:pt x="0" y="835"/>
                    <a:pt x="213" y="466"/>
                  </a:cubicBezTo>
                  <a:cubicBezTo>
                    <a:pt x="426" y="96"/>
                    <a:pt x="604" y="11"/>
                    <a:pt x="604" y="11"/>
                  </a:cubicBezTo>
                  <a:cubicBezTo>
                    <a:pt x="627" y="0"/>
                    <a:pt x="663" y="0"/>
                    <a:pt x="686" y="11"/>
                  </a:cubicBezTo>
                  <a:cubicBezTo>
                    <a:pt x="686" y="11"/>
                    <a:pt x="864" y="96"/>
                    <a:pt x="1077" y="466"/>
                  </a:cubicBezTo>
                  <a:cubicBezTo>
                    <a:pt x="1290" y="835"/>
                    <a:pt x="1275" y="1032"/>
                    <a:pt x="1275" y="1032"/>
                  </a:cubicBezTo>
                  <a:cubicBezTo>
                    <a:pt x="1273" y="1057"/>
                    <a:pt x="1255" y="1088"/>
                    <a:pt x="1234" y="1102"/>
                  </a:cubicBezTo>
                  <a:cubicBezTo>
                    <a:pt x="1234" y="1102"/>
                    <a:pt x="1071" y="1214"/>
                    <a:pt x="645" y="1214"/>
                  </a:cubicBezTo>
                  <a:cubicBezTo>
                    <a:pt x="218" y="1214"/>
                    <a:pt x="56" y="1102"/>
                    <a:pt x="56" y="1102"/>
                  </a:cubicBezTo>
                  <a:close/>
                </a:path>
              </a:pathLst>
            </a:custGeom>
            <a:grpFill/>
            <a:ln w="9" cap="flat">
              <a:noFill/>
              <a:prstDash val="solid"/>
              <a:miter lim="800000"/>
            </a:ln>
          </p:spPr>
          <p:txBody>
            <a:bodyPr anchor="ctr"/>
            <a:lstStyle/>
            <a:p>
              <a:pPr algn="ctr"/>
              <a:endParaRPr/>
            </a:p>
          </p:txBody>
        </p:sp>
        <p:sp>
          <p:nvSpPr>
            <p:cNvPr id="15" name="ïṧľíḓe"/>
            <p:cNvSpPr/>
            <p:nvPr/>
          </p:nvSpPr>
          <p:spPr bwMode="auto">
            <a:xfrm>
              <a:off x="3230563" y="1930400"/>
              <a:ext cx="976313" cy="931863"/>
            </a:xfrm>
            <a:custGeom>
              <a:avLst/>
              <a:gdLst/>
              <a:ahLst/>
              <a:cxnLst>
                <a:cxn ang="0">
                  <a:pos x="551" y="1051"/>
                </a:cxn>
                <a:cxn ang="0">
                  <a:pos x="7" y="954"/>
                </a:cxn>
                <a:cxn ang="0">
                  <a:pos x="1" y="942"/>
                </a:cxn>
                <a:cxn ang="0">
                  <a:pos x="188" y="423"/>
                </a:cxn>
                <a:cxn ang="0">
                  <a:pos x="544" y="1"/>
                </a:cxn>
                <a:cxn ang="0">
                  <a:pos x="551" y="0"/>
                </a:cxn>
                <a:cxn ang="0">
                  <a:pos x="558" y="1"/>
                </a:cxn>
                <a:cxn ang="0">
                  <a:pos x="914" y="423"/>
                </a:cxn>
                <a:cxn ang="0">
                  <a:pos x="1101" y="942"/>
                </a:cxn>
                <a:cxn ang="0">
                  <a:pos x="1094" y="954"/>
                </a:cxn>
                <a:cxn ang="0">
                  <a:pos x="551" y="105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pFill/>
            <a:ln w="9525">
              <a:noFill/>
              <a:round/>
            </a:ln>
          </p:spPr>
          <p:txBody>
            <a:bodyPr anchor="ctr"/>
            <a:lstStyle/>
            <a:p>
              <a:pPr algn="ctr"/>
              <a:endParaRPr/>
            </a:p>
          </p:txBody>
        </p:sp>
      </p:grpSp>
      <p:grpSp>
        <p:nvGrpSpPr>
          <p:cNvPr id="16" name="íṥlîdé"/>
          <p:cNvGrpSpPr/>
          <p:nvPr/>
        </p:nvGrpSpPr>
        <p:grpSpPr>
          <a:xfrm>
            <a:off x="5371320" y="4366060"/>
            <a:ext cx="1455420" cy="1370640"/>
            <a:chOff x="4002088" y="3332163"/>
            <a:chExt cx="1144588" cy="1077913"/>
          </a:xfrm>
          <a:solidFill>
            <a:schemeClr val="bg1">
              <a:lumMod val="65000"/>
            </a:schemeClr>
          </a:solidFill>
        </p:grpSpPr>
        <p:sp>
          <p:nvSpPr>
            <p:cNvPr id="17" name="îSlïḑè"/>
            <p:cNvSpPr/>
            <p:nvPr/>
          </p:nvSpPr>
          <p:spPr bwMode="auto">
            <a:xfrm>
              <a:off x="4002088" y="3332163"/>
              <a:ext cx="1144588" cy="1077913"/>
            </a:xfrm>
            <a:custGeom>
              <a:avLst/>
              <a:gdLst/>
              <a:ahLst/>
              <a:cxnLst>
                <a:cxn ang="0">
                  <a:pos x="1276" y="1032"/>
                </a:cxn>
                <a:cxn ang="0">
                  <a:pos x="1235" y="1102"/>
                </a:cxn>
                <a:cxn ang="0">
                  <a:pos x="646" y="1214"/>
                </a:cxn>
                <a:cxn ang="0">
                  <a:pos x="56" y="1102"/>
                </a:cxn>
                <a:cxn ang="0">
                  <a:pos x="16" y="1032"/>
                </a:cxn>
                <a:cxn ang="0">
                  <a:pos x="214" y="465"/>
                </a:cxn>
                <a:cxn ang="0">
                  <a:pos x="605" y="11"/>
                </a:cxn>
                <a:cxn ang="0">
                  <a:pos x="687" y="11"/>
                </a:cxn>
                <a:cxn ang="0">
                  <a:pos x="1078" y="465"/>
                </a:cxn>
                <a:cxn ang="0">
                  <a:pos x="1276" y="1032"/>
                </a:cxn>
              </a:cxnLst>
              <a:rect l="0" t="0" r="r" b="b"/>
              <a:pathLst>
                <a:path w="1291" h="1214">
                  <a:moveTo>
                    <a:pt x="1276" y="1032"/>
                  </a:moveTo>
                  <a:cubicBezTo>
                    <a:pt x="1274" y="1056"/>
                    <a:pt x="1256" y="1088"/>
                    <a:pt x="1235" y="1102"/>
                  </a:cubicBezTo>
                  <a:cubicBezTo>
                    <a:pt x="1235" y="1102"/>
                    <a:pt x="1072" y="1214"/>
                    <a:pt x="646" y="1214"/>
                  </a:cubicBezTo>
                  <a:cubicBezTo>
                    <a:pt x="219" y="1214"/>
                    <a:pt x="56" y="1102"/>
                    <a:pt x="56" y="1102"/>
                  </a:cubicBezTo>
                  <a:cubicBezTo>
                    <a:pt x="36" y="1088"/>
                    <a:pt x="18" y="1056"/>
                    <a:pt x="16" y="1032"/>
                  </a:cubicBezTo>
                  <a:cubicBezTo>
                    <a:pt x="16" y="1032"/>
                    <a:pt x="0" y="835"/>
                    <a:pt x="214" y="465"/>
                  </a:cubicBezTo>
                  <a:cubicBezTo>
                    <a:pt x="427" y="96"/>
                    <a:pt x="605" y="11"/>
                    <a:pt x="605" y="11"/>
                  </a:cubicBezTo>
                  <a:cubicBezTo>
                    <a:pt x="627" y="0"/>
                    <a:pt x="664" y="0"/>
                    <a:pt x="687" y="11"/>
                  </a:cubicBezTo>
                  <a:cubicBezTo>
                    <a:pt x="687" y="11"/>
                    <a:pt x="865" y="96"/>
                    <a:pt x="1078" y="465"/>
                  </a:cubicBezTo>
                  <a:cubicBezTo>
                    <a:pt x="1291" y="835"/>
                    <a:pt x="1276" y="1032"/>
                    <a:pt x="1276" y="1032"/>
                  </a:cubicBezTo>
                  <a:close/>
                </a:path>
              </a:pathLst>
            </a:custGeom>
            <a:grpFill/>
            <a:ln w="9" cap="flat">
              <a:noFill/>
              <a:prstDash val="solid"/>
              <a:miter lim="800000"/>
            </a:ln>
          </p:spPr>
          <p:txBody>
            <a:bodyPr anchor="ctr"/>
            <a:lstStyle/>
            <a:p>
              <a:pPr algn="ctr"/>
              <a:endParaRPr/>
            </a:p>
          </p:txBody>
        </p:sp>
        <p:sp>
          <p:nvSpPr>
            <p:cNvPr id="18" name="îsļiďé"/>
            <p:cNvSpPr/>
            <p:nvPr/>
          </p:nvSpPr>
          <p:spPr bwMode="auto">
            <a:xfrm>
              <a:off x="4086225" y="3406775"/>
              <a:ext cx="976313" cy="931863"/>
            </a:xfrm>
            <a:custGeom>
              <a:avLst/>
              <a:gdLst/>
              <a:ahLst/>
              <a:cxnLst>
                <a:cxn ang="0">
                  <a:pos x="551" y="1051"/>
                </a:cxn>
                <a:cxn ang="0">
                  <a:pos x="7" y="954"/>
                </a:cxn>
                <a:cxn ang="0">
                  <a:pos x="0" y="942"/>
                </a:cxn>
                <a:cxn ang="0">
                  <a:pos x="188" y="422"/>
                </a:cxn>
                <a:cxn ang="0">
                  <a:pos x="544" y="0"/>
                </a:cxn>
                <a:cxn ang="0">
                  <a:pos x="551" y="0"/>
                </a:cxn>
                <a:cxn ang="0">
                  <a:pos x="558" y="0"/>
                </a:cxn>
                <a:cxn ang="0">
                  <a:pos x="914" y="422"/>
                </a:cxn>
                <a:cxn ang="0">
                  <a:pos x="1101" y="942"/>
                </a:cxn>
                <a:cxn ang="0">
                  <a:pos x="1094" y="954"/>
                </a:cxn>
                <a:cxn ang="0">
                  <a:pos x="551" y="105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grpFill/>
            <a:ln w="9525">
              <a:noFill/>
              <a:round/>
            </a:ln>
          </p:spPr>
          <p:txBody>
            <a:bodyPr anchor="ctr"/>
            <a:lstStyle/>
            <a:p>
              <a:pPr algn="ctr"/>
              <a:endParaRPr/>
            </a:p>
          </p:txBody>
        </p:sp>
      </p:grpSp>
      <p:grpSp>
        <p:nvGrpSpPr>
          <p:cNvPr id="19" name="ïṥļïdê"/>
          <p:cNvGrpSpPr/>
          <p:nvPr/>
        </p:nvGrpSpPr>
        <p:grpSpPr>
          <a:xfrm>
            <a:off x="4285305" y="3986560"/>
            <a:ext cx="1455420" cy="1368621"/>
            <a:chOff x="3148013" y="3033713"/>
            <a:chExt cx="1144588" cy="1076325"/>
          </a:xfrm>
          <a:solidFill>
            <a:schemeClr val="tx2">
              <a:lumMod val="75000"/>
            </a:schemeClr>
          </a:solidFill>
        </p:grpSpPr>
        <p:sp>
          <p:nvSpPr>
            <p:cNvPr id="20" name="îšľïḍe"/>
            <p:cNvSpPr/>
            <p:nvPr/>
          </p:nvSpPr>
          <p:spPr bwMode="auto">
            <a:xfrm>
              <a:off x="3148013" y="3033713"/>
              <a:ext cx="1144588" cy="1076325"/>
            </a:xfrm>
            <a:custGeom>
              <a:avLst/>
              <a:gdLst/>
              <a:ahLst/>
              <a:cxnLst>
                <a:cxn ang="0">
                  <a:pos x="687" y="1203"/>
                </a:cxn>
                <a:cxn ang="0">
                  <a:pos x="605" y="1203"/>
                </a:cxn>
                <a:cxn ang="0">
                  <a:pos x="214" y="749"/>
                </a:cxn>
                <a:cxn ang="0">
                  <a:pos x="16" y="182"/>
                </a:cxn>
                <a:cxn ang="0">
                  <a:pos x="56" y="112"/>
                </a:cxn>
                <a:cxn ang="0">
                  <a:pos x="646" y="0"/>
                </a:cxn>
                <a:cxn ang="0">
                  <a:pos x="1235" y="112"/>
                </a:cxn>
                <a:cxn ang="0">
                  <a:pos x="1276" y="182"/>
                </a:cxn>
                <a:cxn ang="0">
                  <a:pos x="1078" y="749"/>
                </a:cxn>
                <a:cxn ang="0">
                  <a:pos x="687" y="1203"/>
                </a:cxn>
              </a:cxnLst>
              <a:rect l="0" t="0" r="r" b="b"/>
              <a:pathLst>
                <a:path w="1291" h="1214">
                  <a:moveTo>
                    <a:pt x="687" y="1203"/>
                  </a:moveTo>
                  <a:cubicBezTo>
                    <a:pt x="664" y="1214"/>
                    <a:pt x="627" y="1214"/>
                    <a:pt x="605" y="1203"/>
                  </a:cubicBezTo>
                  <a:cubicBezTo>
                    <a:pt x="605" y="1203"/>
                    <a:pt x="427" y="1118"/>
                    <a:pt x="214" y="749"/>
                  </a:cubicBezTo>
                  <a:cubicBezTo>
                    <a:pt x="0" y="379"/>
                    <a:pt x="16" y="182"/>
                    <a:pt x="16" y="182"/>
                  </a:cubicBezTo>
                  <a:cubicBezTo>
                    <a:pt x="18" y="158"/>
                    <a:pt x="36" y="126"/>
                    <a:pt x="56" y="112"/>
                  </a:cubicBezTo>
                  <a:cubicBezTo>
                    <a:pt x="56" y="112"/>
                    <a:pt x="219" y="0"/>
                    <a:pt x="646" y="0"/>
                  </a:cubicBezTo>
                  <a:cubicBezTo>
                    <a:pt x="1072" y="0"/>
                    <a:pt x="1235" y="112"/>
                    <a:pt x="1235" y="112"/>
                  </a:cubicBezTo>
                  <a:cubicBezTo>
                    <a:pt x="1256" y="126"/>
                    <a:pt x="1274" y="158"/>
                    <a:pt x="1276" y="182"/>
                  </a:cubicBezTo>
                  <a:cubicBezTo>
                    <a:pt x="1276" y="182"/>
                    <a:pt x="1291" y="379"/>
                    <a:pt x="1078" y="749"/>
                  </a:cubicBezTo>
                  <a:cubicBezTo>
                    <a:pt x="865" y="1118"/>
                    <a:pt x="687" y="1203"/>
                    <a:pt x="687" y="1203"/>
                  </a:cubicBezTo>
                  <a:close/>
                </a:path>
              </a:pathLst>
            </a:custGeom>
            <a:grpFill/>
            <a:ln w="9" cap="flat">
              <a:noFill/>
              <a:prstDash val="solid"/>
              <a:miter lim="800000"/>
            </a:ln>
          </p:spPr>
          <p:txBody>
            <a:bodyPr anchor="ctr"/>
            <a:lstStyle/>
            <a:p>
              <a:pPr algn="ctr"/>
              <a:endParaRPr/>
            </a:p>
          </p:txBody>
        </p:sp>
        <p:sp>
          <p:nvSpPr>
            <p:cNvPr id="21" name="ïs1iḍé"/>
            <p:cNvSpPr/>
            <p:nvPr/>
          </p:nvSpPr>
          <p:spPr bwMode="auto">
            <a:xfrm>
              <a:off x="3232150" y="3103563"/>
              <a:ext cx="976313" cy="931863"/>
            </a:xfrm>
            <a:custGeom>
              <a:avLst/>
              <a:gdLst/>
              <a:ahLst/>
              <a:cxnLst>
                <a:cxn ang="0">
                  <a:pos x="551" y="1051"/>
                </a:cxn>
                <a:cxn ang="0">
                  <a:pos x="544" y="1051"/>
                </a:cxn>
                <a:cxn ang="0">
                  <a:pos x="188" y="629"/>
                </a:cxn>
                <a:cxn ang="0">
                  <a:pos x="0" y="109"/>
                </a:cxn>
                <a:cxn ang="0">
                  <a:pos x="7" y="97"/>
                </a:cxn>
                <a:cxn ang="0">
                  <a:pos x="551" y="0"/>
                </a:cxn>
                <a:cxn ang="0">
                  <a:pos x="1094" y="97"/>
                </a:cxn>
                <a:cxn ang="0">
                  <a:pos x="1101" y="109"/>
                </a:cxn>
                <a:cxn ang="0">
                  <a:pos x="914" y="629"/>
                </a:cxn>
                <a:cxn ang="0">
                  <a:pos x="558" y="1051"/>
                </a:cxn>
                <a:cxn ang="0">
                  <a:pos x="551" y="105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pFill/>
            <a:ln w="9525">
              <a:noFill/>
              <a:round/>
            </a:ln>
          </p:spPr>
          <p:txBody>
            <a:bodyPr anchor="ctr"/>
            <a:lstStyle/>
            <a:p>
              <a:pPr algn="ctr"/>
              <a:endParaRPr/>
            </a:p>
          </p:txBody>
        </p:sp>
      </p:grpSp>
      <p:sp>
        <p:nvSpPr>
          <p:cNvPr id="22" name="îSľïďe"/>
          <p:cNvSpPr txBox="1"/>
          <p:nvPr/>
        </p:nvSpPr>
        <p:spPr>
          <a:xfrm>
            <a:off x="5765530" y="2364857"/>
            <a:ext cx="656907" cy="574694"/>
          </a:xfrm>
          <a:prstGeom prst="rect">
            <a:avLst/>
          </a:prstGeom>
          <a:noFill/>
        </p:spPr>
        <p:txBody>
          <a:bodyPr wrap="none">
            <a:normAutofit/>
          </a:bodyPr>
          <a:lstStyle/>
          <a:p>
            <a:pPr algn="ctr"/>
            <a:r>
              <a:rPr lang="en-US" sz="2400" b="1">
                <a:solidFill>
                  <a:schemeClr val="bg1"/>
                </a:solidFill>
              </a:rPr>
              <a:t>01</a:t>
            </a:r>
          </a:p>
        </p:txBody>
      </p:sp>
      <p:sp>
        <p:nvSpPr>
          <p:cNvPr id="23" name="i$líḋe"/>
          <p:cNvSpPr txBox="1"/>
          <p:nvPr/>
        </p:nvSpPr>
        <p:spPr>
          <a:xfrm>
            <a:off x="6851542" y="2980207"/>
            <a:ext cx="656907" cy="574694"/>
          </a:xfrm>
          <a:prstGeom prst="rect">
            <a:avLst/>
          </a:prstGeom>
          <a:noFill/>
        </p:spPr>
        <p:txBody>
          <a:bodyPr wrap="none">
            <a:normAutofit/>
          </a:bodyPr>
          <a:lstStyle/>
          <a:p>
            <a:pPr algn="ctr"/>
            <a:r>
              <a:rPr lang="en-US" sz="2400" b="1">
                <a:solidFill>
                  <a:schemeClr val="bg1"/>
                </a:solidFill>
              </a:rPr>
              <a:t>02</a:t>
            </a:r>
          </a:p>
        </p:txBody>
      </p:sp>
      <p:sp>
        <p:nvSpPr>
          <p:cNvPr id="24" name="íš1íḑe"/>
          <p:cNvSpPr txBox="1"/>
          <p:nvPr/>
        </p:nvSpPr>
        <p:spPr>
          <a:xfrm>
            <a:off x="6853559" y="4250741"/>
            <a:ext cx="656907" cy="574694"/>
          </a:xfrm>
          <a:prstGeom prst="rect">
            <a:avLst/>
          </a:prstGeom>
          <a:noFill/>
        </p:spPr>
        <p:txBody>
          <a:bodyPr wrap="none">
            <a:normAutofit/>
          </a:bodyPr>
          <a:lstStyle/>
          <a:p>
            <a:pPr algn="ctr"/>
            <a:r>
              <a:rPr lang="en-US" sz="2400" b="1">
                <a:solidFill>
                  <a:schemeClr val="bg1"/>
                </a:solidFill>
              </a:rPr>
              <a:t>03</a:t>
            </a:r>
          </a:p>
        </p:txBody>
      </p:sp>
      <p:sp>
        <p:nvSpPr>
          <p:cNvPr id="25" name="íṩľïḓè"/>
          <p:cNvSpPr txBox="1"/>
          <p:nvPr/>
        </p:nvSpPr>
        <p:spPr>
          <a:xfrm>
            <a:off x="5770576" y="4840169"/>
            <a:ext cx="656907" cy="574694"/>
          </a:xfrm>
          <a:prstGeom prst="rect">
            <a:avLst/>
          </a:prstGeom>
          <a:noFill/>
        </p:spPr>
        <p:txBody>
          <a:bodyPr wrap="none">
            <a:normAutofit/>
          </a:bodyPr>
          <a:lstStyle/>
          <a:p>
            <a:pPr algn="ctr"/>
            <a:r>
              <a:rPr lang="en-US" sz="2400" b="1">
                <a:solidFill>
                  <a:schemeClr val="bg1"/>
                </a:solidFill>
              </a:rPr>
              <a:t>04</a:t>
            </a:r>
          </a:p>
        </p:txBody>
      </p:sp>
      <p:sp>
        <p:nvSpPr>
          <p:cNvPr id="26" name="ísľíḑé"/>
          <p:cNvSpPr txBox="1"/>
          <p:nvPr/>
        </p:nvSpPr>
        <p:spPr>
          <a:xfrm>
            <a:off x="4684563" y="4250741"/>
            <a:ext cx="656907" cy="574694"/>
          </a:xfrm>
          <a:prstGeom prst="rect">
            <a:avLst/>
          </a:prstGeom>
          <a:noFill/>
        </p:spPr>
        <p:txBody>
          <a:bodyPr wrap="none">
            <a:normAutofit/>
          </a:bodyPr>
          <a:lstStyle/>
          <a:p>
            <a:pPr algn="ctr"/>
            <a:r>
              <a:rPr lang="en-US" sz="2400" b="1">
                <a:solidFill>
                  <a:schemeClr val="bg1"/>
                </a:solidFill>
              </a:rPr>
              <a:t>05</a:t>
            </a:r>
          </a:p>
        </p:txBody>
      </p:sp>
      <p:sp>
        <p:nvSpPr>
          <p:cNvPr id="27" name="iṩļîḋé"/>
          <p:cNvSpPr txBox="1"/>
          <p:nvPr/>
        </p:nvSpPr>
        <p:spPr>
          <a:xfrm>
            <a:off x="4682543" y="2980205"/>
            <a:ext cx="656907" cy="574694"/>
          </a:xfrm>
          <a:prstGeom prst="rect">
            <a:avLst/>
          </a:prstGeom>
          <a:noFill/>
        </p:spPr>
        <p:txBody>
          <a:bodyPr wrap="none">
            <a:normAutofit/>
          </a:bodyPr>
          <a:lstStyle/>
          <a:p>
            <a:pPr algn="ctr"/>
            <a:r>
              <a:rPr lang="en-US" sz="2400" b="1">
                <a:solidFill>
                  <a:schemeClr val="bg1"/>
                </a:solidFill>
              </a:rPr>
              <a:t>06</a:t>
            </a:r>
          </a:p>
        </p:txBody>
      </p:sp>
      <p:sp>
        <p:nvSpPr>
          <p:cNvPr id="28" name="TextBox 13"/>
          <p:cNvSpPr txBox="1"/>
          <p:nvPr/>
        </p:nvSpPr>
        <p:spPr>
          <a:xfrm>
            <a:off x="8621283" y="2549265"/>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8621283" y="2919312"/>
            <a:ext cx="2280423" cy="461665"/>
          </a:xfrm>
          <a:prstGeom prst="rect">
            <a:avLst/>
          </a:prstGeom>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a:t>
            </a:r>
          </a:p>
        </p:txBody>
      </p:sp>
      <p:sp>
        <p:nvSpPr>
          <p:cNvPr id="30" name="TextBox 13"/>
          <p:cNvSpPr txBox="1"/>
          <p:nvPr/>
        </p:nvSpPr>
        <p:spPr>
          <a:xfrm>
            <a:off x="8621283" y="4008457"/>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8621283" y="4378504"/>
            <a:ext cx="2280423" cy="461665"/>
          </a:xfrm>
          <a:prstGeom prst="rect">
            <a:avLst/>
          </a:prstGeom>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a:t>
            </a:r>
          </a:p>
        </p:txBody>
      </p:sp>
      <p:sp>
        <p:nvSpPr>
          <p:cNvPr id="32" name="TextBox 13"/>
          <p:cNvSpPr txBox="1"/>
          <p:nvPr/>
        </p:nvSpPr>
        <p:spPr>
          <a:xfrm>
            <a:off x="5713273" y="877763"/>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953770" y="1188580"/>
            <a:ext cx="2280423" cy="461665"/>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a:t>
            </a:r>
          </a:p>
        </p:txBody>
      </p:sp>
      <p:sp>
        <p:nvSpPr>
          <p:cNvPr id="34" name="TextBox 13"/>
          <p:cNvSpPr txBox="1"/>
          <p:nvPr/>
        </p:nvSpPr>
        <p:spPr>
          <a:xfrm>
            <a:off x="5713273" y="5932555"/>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4953770" y="6243372"/>
            <a:ext cx="2280423" cy="461665"/>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a:t>
            </a:r>
          </a:p>
        </p:txBody>
      </p:sp>
      <p:sp>
        <p:nvSpPr>
          <p:cNvPr id="36" name="TextBox 13"/>
          <p:cNvSpPr txBox="1"/>
          <p:nvPr/>
        </p:nvSpPr>
        <p:spPr>
          <a:xfrm>
            <a:off x="2693687" y="2507946"/>
            <a:ext cx="761416"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1288275" y="2894448"/>
            <a:ext cx="2280423" cy="461665"/>
          </a:xfrm>
          <a:prstGeom prst="rect">
            <a:avLst/>
          </a:prstGeom>
        </p:spPr>
        <p:txBody>
          <a:bodyPr wrap="square">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a:t>
            </a:r>
          </a:p>
        </p:txBody>
      </p:sp>
      <p:sp>
        <p:nvSpPr>
          <p:cNvPr id="38" name="TextBox 13"/>
          <p:cNvSpPr txBox="1"/>
          <p:nvPr/>
        </p:nvSpPr>
        <p:spPr>
          <a:xfrm>
            <a:off x="2719391" y="3947347"/>
            <a:ext cx="761416"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1313979" y="4333849"/>
            <a:ext cx="2280423" cy="461665"/>
          </a:xfrm>
          <a:prstGeom prst="rect">
            <a:avLst/>
          </a:prstGeom>
        </p:spPr>
        <p:txBody>
          <a:bodyPr wrap="square">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sp>
        <p:nvSpPr>
          <p:cNvPr id="4" name="矩形 3"/>
          <p:cNvSpPr/>
          <p:nvPr/>
        </p:nvSpPr>
        <p:spPr>
          <a:xfrm>
            <a:off x="0" y="1953839"/>
            <a:ext cx="12192000" cy="1673525"/>
          </a:xfrm>
          <a:prstGeom prst="rect">
            <a:avLst/>
          </a:prstGeom>
          <a:solidFill>
            <a:schemeClr val="tx2">
              <a:lumMod val="75000"/>
            </a:schemeClr>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818" r="11397"/>
          <a:stretch>
            <a:fillRect/>
          </a:stretch>
        </p:blipFill>
        <p:spPr>
          <a:xfrm>
            <a:off x="3669323" y="1143187"/>
            <a:ext cx="4853354" cy="3294827"/>
          </a:xfrm>
          <a:prstGeom prst="rect">
            <a:avLst/>
          </a:prstGeom>
        </p:spPr>
      </p:pic>
      <p:sp>
        <p:nvSpPr>
          <p:cNvPr id="6" name="文本框 5"/>
          <p:cNvSpPr txBox="1"/>
          <p:nvPr/>
        </p:nvSpPr>
        <p:spPr>
          <a:xfrm>
            <a:off x="3887599" y="4895537"/>
            <a:ext cx="4416803" cy="461665"/>
          </a:xfrm>
          <a:prstGeom prst="rect">
            <a:avLst/>
          </a:prstGeom>
          <a:noFill/>
        </p:spPr>
        <p:txBody>
          <a:bodyPr wrap="square" rtlCol="0">
            <a:spAutoFit/>
          </a:bodyPr>
          <a:lstStyle/>
          <a:p>
            <a:pPr algn="ctr"/>
            <a:r>
              <a:rPr lang="en-US" altLang="zh-CN" sz="2400" spc="600" dirty="0">
                <a:solidFill>
                  <a:schemeClr val="tx1">
                    <a:lumMod val="95000"/>
                    <a:lumOff val="5000"/>
                  </a:schemeClr>
                </a:solidFill>
                <a:latin typeface="+mj-lt"/>
                <a:ea typeface="微软雅黑" panose="020B0503020204020204" pitchFamily="34" charset="-122"/>
              </a:rPr>
              <a:t>ADD YOUR TITLE HERE</a:t>
            </a:r>
            <a:endParaRPr lang="zh-CN" altLang="en-US" sz="2400" spc="600" dirty="0">
              <a:solidFill>
                <a:schemeClr val="tx1">
                  <a:lumMod val="95000"/>
                  <a:lumOff val="5000"/>
                </a:schemeClr>
              </a:solidFill>
              <a:latin typeface="+mj-lt"/>
              <a:ea typeface="微软雅黑" panose="020B0503020204020204" pitchFamily="34" charset="-122"/>
            </a:endParaRPr>
          </a:p>
        </p:txBody>
      </p:sp>
      <p:sp>
        <p:nvSpPr>
          <p:cNvPr id="7" name="矩形 6"/>
          <p:cNvSpPr/>
          <p:nvPr/>
        </p:nvSpPr>
        <p:spPr>
          <a:xfrm>
            <a:off x="3778461" y="5700833"/>
            <a:ext cx="4635078" cy="938719"/>
          </a:xfrm>
          <a:prstGeom prst="rect">
            <a:avLst/>
          </a:prstGeom>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 all the templates and the corresponding graphic lines are free to edit and change the color of the material, replacement. Please read the instructions and more work at the end of the manual template.</a:t>
            </a:r>
          </a:p>
        </p:txBody>
      </p:sp>
      <p:cxnSp>
        <p:nvCxnSpPr>
          <p:cNvPr id="8" name="直接连接符 7"/>
          <p:cNvCxnSpPr/>
          <p:nvPr/>
        </p:nvCxnSpPr>
        <p:spPr>
          <a:xfrm>
            <a:off x="5205190" y="5531259"/>
            <a:ext cx="17816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1295285" y="3526627"/>
            <a:ext cx="9601431" cy="1561188"/>
            <a:chOff x="1205952" y="3526627"/>
            <a:chExt cx="9601431" cy="1561188"/>
          </a:xfrm>
        </p:grpSpPr>
        <p:grpSp>
          <p:nvGrpSpPr>
            <p:cNvPr id="4" name="组合 3"/>
            <p:cNvGrpSpPr/>
            <p:nvPr/>
          </p:nvGrpSpPr>
          <p:grpSpPr>
            <a:xfrm>
              <a:off x="1205952" y="3526627"/>
              <a:ext cx="568061" cy="499280"/>
              <a:chOff x="5872092" y="1700775"/>
              <a:chExt cx="685474" cy="602476"/>
            </a:xfrm>
          </p:grpSpPr>
          <p:sp>
            <p:nvSpPr>
              <p:cNvPr id="5" name="文本框 4"/>
              <p:cNvSpPr txBox="1"/>
              <p:nvPr/>
            </p:nvSpPr>
            <p:spPr>
              <a:xfrm>
                <a:off x="5872092" y="1758686"/>
                <a:ext cx="685474" cy="400110"/>
              </a:xfrm>
              <a:prstGeom prst="rect">
                <a:avLst/>
              </a:prstGeom>
              <a:noFill/>
            </p:spPr>
            <p:txBody>
              <a:bodyPr wrap="square" rtlCol="0">
                <a:spAutoFit/>
              </a:bodyPr>
              <a:lstStyle/>
              <a:p>
                <a:pPr algn="ctr"/>
                <a:r>
                  <a:rPr lang="en-US" altLang="zh-CN" sz="2000" dirty="0">
                    <a:latin typeface="Agency FB" panose="020B0503020202020204" pitchFamily="34" charset="0"/>
                    <a:ea typeface="微软雅黑" panose="020B0503020204020204" pitchFamily="34" charset="-122"/>
                  </a:rPr>
                  <a:t>01</a:t>
                </a:r>
                <a:endParaRPr lang="zh-CN" altLang="en-US" sz="2000" dirty="0">
                  <a:latin typeface="Agency FB" panose="020B0503020202020204" pitchFamily="34" charset="0"/>
                  <a:ea typeface="微软雅黑" panose="020B0503020204020204" pitchFamily="34" charset="-122"/>
                </a:endParaRPr>
              </a:p>
            </p:txBody>
          </p:sp>
          <p:sp>
            <p:nvSpPr>
              <p:cNvPr id="6" name="椭圆 5"/>
              <p:cNvSpPr/>
              <p:nvPr/>
            </p:nvSpPr>
            <p:spPr>
              <a:xfrm>
                <a:off x="5913591" y="1700775"/>
                <a:ext cx="602476" cy="60247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7" name="文本框 6"/>
            <p:cNvSpPr txBox="1"/>
            <p:nvPr/>
          </p:nvSpPr>
          <p:spPr>
            <a:xfrm>
              <a:off x="2099543" y="3540352"/>
              <a:ext cx="2978205" cy="400110"/>
            </a:xfrm>
            <a:prstGeom prst="rect">
              <a:avLst/>
            </a:prstGeom>
            <a:noFill/>
          </p:spPr>
          <p:txBody>
            <a:bodyPr wrap="square" rtlCol="0">
              <a:spAutoFit/>
            </a:bodyPr>
            <a:lstStyle/>
            <a:p>
              <a:pPr algn="dist"/>
              <a:r>
                <a:rPr lang="zh-CN" altLang="en-US" sz="2000" dirty="0">
                  <a:solidFill>
                    <a:schemeClr val="tx2">
                      <a:lumMod val="75000"/>
                    </a:schemeClr>
                  </a:solidFill>
                  <a:latin typeface="微软雅黑" panose="020B0503020204020204" pitchFamily="34" charset="-122"/>
                  <a:ea typeface="微软雅黑" panose="020B0503020204020204" pitchFamily="34" charset="-122"/>
                </a:rPr>
                <a:t>在此处添加标题</a:t>
              </a:r>
            </a:p>
          </p:txBody>
        </p:sp>
        <p:grpSp>
          <p:nvGrpSpPr>
            <p:cNvPr id="8" name="组合 7"/>
            <p:cNvGrpSpPr/>
            <p:nvPr/>
          </p:nvGrpSpPr>
          <p:grpSpPr>
            <a:xfrm>
              <a:off x="1205952" y="4554268"/>
              <a:ext cx="568061" cy="499280"/>
              <a:chOff x="5872092" y="1700775"/>
              <a:chExt cx="685474" cy="602476"/>
            </a:xfrm>
          </p:grpSpPr>
          <p:sp>
            <p:nvSpPr>
              <p:cNvPr id="9" name="文本框 8"/>
              <p:cNvSpPr txBox="1"/>
              <p:nvPr/>
            </p:nvSpPr>
            <p:spPr>
              <a:xfrm>
                <a:off x="5872092" y="1758686"/>
                <a:ext cx="685474" cy="482809"/>
              </a:xfrm>
              <a:prstGeom prst="rect">
                <a:avLst/>
              </a:prstGeom>
              <a:noFill/>
            </p:spPr>
            <p:txBody>
              <a:bodyPr wrap="square" rtlCol="0">
                <a:spAutoFit/>
              </a:bodyPr>
              <a:lstStyle/>
              <a:p>
                <a:pPr algn="ctr"/>
                <a:r>
                  <a:rPr lang="en-US" altLang="zh-CN" sz="2000" dirty="0">
                    <a:latin typeface="Agency FB" panose="020B0503020202020204" pitchFamily="34" charset="0"/>
                    <a:ea typeface="微软雅黑" panose="020B0503020204020204" pitchFamily="34" charset="-122"/>
                  </a:rPr>
                  <a:t>02</a:t>
                </a:r>
                <a:endParaRPr lang="zh-CN" altLang="en-US" sz="2000" dirty="0">
                  <a:latin typeface="Agency FB" panose="020B0503020202020204" pitchFamily="34" charset="0"/>
                  <a:ea typeface="微软雅黑" panose="020B0503020204020204" pitchFamily="34" charset="-122"/>
                </a:endParaRPr>
              </a:p>
            </p:txBody>
          </p:sp>
          <p:sp>
            <p:nvSpPr>
              <p:cNvPr id="10" name="椭圆 9"/>
              <p:cNvSpPr/>
              <p:nvPr/>
            </p:nvSpPr>
            <p:spPr>
              <a:xfrm>
                <a:off x="5913591" y="1700775"/>
                <a:ext cx="602476" cy="60247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1" name="文本框 10"/>
            <p:cNvSpPr txBox="1"/>
            <p:nvPr/>
          </p:nvSpPr>
          <p:spPr>
            <a:xfrm>
              <a:off x="2099543" y="4567993"/>
              <a:ext cx="2978205" cy="400110"/>
            </a:xfrm>
            <a:prstGeom prst="rect">
              <a:avLst/>
            </a:prstGeom>
            <a:noFill/>
          </p:spPr>
          <p:txBody>
            <a:bodyPr wrap="square" rtlCol="0">
              <a:spAutoFit/>
            </a:bodyPr>
            <a:lstStyle/>
            <a:p>
              <a:pPr algn="dist"/>
              <a:r>
                <a:rPr lang="zh-CN" altLang="en-US" sz="2000" dirty="0">
                  <a:solidFill>
                    <a:schemeClr val="tx2">
                      <a:lumMod val="75000"/>
                    </a:schemeClr>
                  </a:solidFill>
                  <a:latin typeface="微软雅黑" panose="020B0503020204020204" pitchFamily="34" charset="-122"/>
                  <a:ea typeface="微软雅黑" panose="020B0503020204020204" pitchFamily="34" charset="-122"/>
                </a:rPr>
                <a:t>在此处添加标题</a:t>
              </a:r>
            </a:p>
          </p:txBody>
        </p:sp>
        <p:grpSp>
          <p:nvGrpSpPr>
            <p:cNvPr id="12" name="组合 11"/>
            <p:cNvGrpSpPr/>
            <p:nvPr/>
          </p:nvGrpSpPr>
          <p:grpSpPr>
            <a:xfrm>
              <a:off x="6901196" y="3529541"/>
              <a:ext cx="568061" cy="499280"/>
              <a:chOff x="5872092" y="1700775"/>
              <a:chExt cx="685474" cy="602476"/>
            </a:xfrm>
          </p:grpSpPr>
          <p:sp>
            <p:nvSpPr>
              <p:cNvPr id="13" name="文本框 12"/>
              <p:cNvSpPr txBox="1"/>
              <p:nvPr/>
            </p:nvSpPr>
            <p:spPr>
              <a:xfrm>
                <a:off x="5872092" y="1758686"/>
                <a:ext cx="685474" cy="482809"/>
              </a:xfrm>
              <a:prstGeom prst="rect">
                <a:avLst/>
              </a:prstGeom>
              <a:noFill/>
            </p:spPr>
            <p:txBody>
              <a:bodyPr wrap="square" rtlCol="0">
                <a:spAutoFit/>
              </a:bodyPr>
              <a:lstStyle/>
              <a:p>
                <a:pPr algn="ctr"/>
                <a:r>
                  <a:rPr lang="en-US" altLang="zh-CN" sz="2000" dirty="0">
                    <a:latin typeface="Agency FB" panose="020B0503020202020204" pitchFamily="34" charset="0"/>
                    <a:ea typeface="微软雅黑" panose="020B0503020204020204" pitchFamily="34" charset="-122"/>
                  </a:rPr>
                  <a:t>03</a:t>
                </a:r>
                <a:endParaRPr lang="zh-CN" altLang="en-US" sz="2000" dirty="0">
                  <a:latin typeface="Agency FB" panose="020B0503020202020204" pitchFamily="34" charset="0"/>
                  <a:ea typeface="微软雅黑" panose="020B0503020204020204" pitchFamily="34" charset="-122"/>
                </a:endParaRPr>
              </a:p>
            </p:txBody>
          </p:sp>
          <p:sp>
            <p:nvSpPr>
              <p:cNvPr id="14" name="椭圆 13"/>
              <p:cNvSpPr/>
              <p:nvPr/>
            </p:nvSpPr>
            <p:spPr>
              <a:xfrm>
                <a:off x="5913591" y="1700775"/>
                <a:ext cx="602476" cy="60247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5" name="文本框 14"/>
            <p:cNvSpPr txBox="1"/>
            <p:nvPr/>
          </p:nvSpPr>
          <p:spPr>
            <a:xfrm>
              <a:off x="7794787" y="3543266"/>
              <a:ext cx="2978205" cy="400110"/>
            </a:xfrm>
            <a:prstGeom prst="rect">
              <a:avLst/>
            </a:prstGeom>
            <a:noFill/>
          </p:spPr>
          <p:txBody>
            <a:bodyPr wrap="square" rtlCol="0">
              <a:spAutoFit/>
            </a:bodyPr>
            <a:lstStyle/>
            <a:p>
              <a:pPr algn="dist"/>
              <a:r>
                <a:rPr lang="zh-CN" altLang="en-US" sz="2000" dirty="0">
                  <a:solidFill>
                    <a:schemeClr val="tx2">
                      <a:lumMod val="75000"/>
                    </a:schemeClr>
                  </a:solidFill>
                  <a:latin typeface="微软雅黑" panose="020B0503020204020204" pitchFamily="34" charset="-122"/>
                  <a:ea typeface="微软雅黑" panose="020B0503020204020204" pitchFamily="34" charset="-122"/>
                </a:rPr>
                <a:t>在此处添加标题</a:t>
              </a:r>
            </a:p>
          </p:txBody>
        </p:sp>
        <p:grpSp>
          <p:nvGrpSpPr>
            <p:cNvPr id="16" name="组合 15"/>
            <p:cNvGrpSpPr/>
            <p:nvPr/>
          </p:nvGrpSpPr>
          <p:grpSpPr>
            <a:xfrm>
              <a:off x="6935587" y="4588535"/>
              <a:ext cx="568061" cy="499280"/>
              <a:chOff x="5872092" y="1700775"/>
              <a:chExt cx="685474" cy="602476"/>
            </a:xfrm>
          </p:grpSpPr>
          <p:sp>
            <p:nvSpPr>
              <p:cNvPr id="17" name="文本框 16"/>
              <p:cNvSpPr txBox="1"/>
              <p:nvPr/>
            </p:nvSpPr>
            <p:spPr>
              <a:xfrm>
                <a:off x="5872092" y="1758686"/>
                <a:ext cx="685474" cy="482809"/>
              </a:xfrm>
              <a:prstGeom prst="rect">
                <a:avLst/>
              </a:prstGeom>
              <a:noFill/>
            </p:spPr>
            <p:txBody>
              <a:bodyPr wrap="square" rtlCol="0">
                <a:spAutoFit/>
              </a:bodyPr>
              <a:lstStyle/>
              <a:p>
                <a:pPr algn="ctr"/>
                <a:r>
                  <a:rPr lang="en-US" altLang="zh-CN" sz="2000" dirty="0">
                    <a:latin typeface="Agency FB" panose="020B0503020202020204" pitchFamily="34" charset="0"/>
                    <a:ea typeface="微软雅黑" panose="020B0503020204020204" pitchFamily="34" charset="-122"/>
                  </a:rPr>
                  <a:t>04</a:t>
                </a:r>
                <a:endParaRPr lang="zh-CN" altLang="en-US" sz="2000" dirty="0">
                  <a:latin typeface="Agency FB" panose="020B0503020202020204" pitchFamily="34" charset="0"/>
                  <a:ea typeface="微软雅黑" panose="020B0503020204020204" pitchFamily="34" charset="-122"/>
                </a:endParaRPr>
              </a:p>
            </p:txBody>
          </p:sp>
          <p:sp>
            <p:nvSpPr>
              <p:cNvPr id="18" name="椭圆 17"/>
              <p:cNvSpPr/>
              <p:nvPr/>
            </p:nvSpPr>
            <p:spPr>
              <a:xfrm>
                <a:off x="5913591" y="1700775"/>
                <a:ext cx="602476" cy="60247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9" name="文本框 18"/>
            <p:cNvSpPr txBox="1"/>
            <p:nvPr/>
          </p:nvSpPr>
          <p:spPr>
            <a:xfrm>
              <a:off x="7829178" y="4602260"/>
              <a:ext cx="2978205" cy="400110"/>
            </a:xfrm>
            <a:prstGeom prst="rect">
              <a:avLst/>
            </a:prstGeom>
            <a:noFill/>
          </p:spPr>
          <p:txBody>
            <a:bodyPr wrap="square" rtlCol="0">
              <a:spAutoFit/>
            </a:bodyPr>
            <a:lstStyle/>
            <a:p>
              <a:pPr algn="dist"/>
              <a:r>
                <a:rPr lang="zh-CN" altLang="en-US" sz="2000" dirty="0">
                  <a:solidFill>
                    <a:schemeClr val="tx2">
                      <a:lumMod val="75000"/>
                    </a:schemeClr>
                  </a:solidFill>
                  <a:latin typeface="微软雅黑" panose="020B0503020204020204" pitchFamily="34" charset="-122"/>
                  <a:ea typeface="微软雅黑" panose="020B0503020204020204" pitchFamily="34" charset="-122"/>
                </a:rPr>
                <a:t>在此处添加标题</a:t>
              </a:r>
            </a:p>
          </p:txBody>
        </p:sp>
      </p:grpSp>
      <p:grpSp>
        <p:nvGrpSpPr>
          <p:cNvPr id="21" name="组合 20"/>
          <p:cNvGrpSpPr/>
          <p:nvPr/>
        </p:nvGrpSpPr>
        <p:grpSpPr>
          <a:xfrm>
            <a:off x="3933825" y="2124972"/>
            <a:ext cx="4324350" cy="920382"/>
            <a:chOff x="3947853" y="1217286"/>
            <a:chExt cx="4324350" cy="920382"/>
          </a:xfrm>
        </p:grpSpPr>
        <p:sp>
          <p:nvSpPr>
            <p:cNvPr id="22" name="文本框 21"/>
            <p:cNvSpPr txBox="1">
              <a:spLocks noChangeArrowheads="1"/>
            </p:cNvSpPr>
            <p:nvPr/>
          </p:nvSpPr>
          <p:spPr bwMode="auto">
            <a:xfrm>
              <a:off x="5345075" y="1217286"/>
              <a:ext cx="1529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2400" dirty="0">
                  <a:solidFill>
                    <a:schemeClr val="tx2">
                      <a:lumMod val="75000"/>
                    </a:schemeClr>
                  </a:solidFill>
                  <a:latin typeface="+mj-lt"/>
                  <a:ea typeface="+mj-ea"/>
                </a:rPr>
                <a:t>CONTENTS</a:t>
              </a:r>
              <a:endParaRPr lang="zh-CN" altLang="en-US" sz="2400" dirty="0">
                <a:solidFill>
                  <a:schemeClr val="tx2">
                    <a:lumMod val="75000"/>
                  </a:schemeClr>
                </a:solidFill>
                <a:latin typeface="+mj-lt"/>
                <a:ea typeface="+mj-ea"/>
              </a:endParaRPr>
            </a:p>
          </p:txBody>
        </p:sp>
        <p:cxnSp>
          <p:nvCxnSpPr>
            <p:cNvPr id="23" name="直接连接符 22"/>
            <p:cNvCxnSpPr/>
            <p:nvPr/>
          </p:nvCxnSpPr>
          <p:spPr>
            <a:xfrm>
              <a:off x="5941498" y="1760884"/>
              <a:ext cx="343790" cy="0"/>
            </a:xfrm>
            <a:prstGeom prst="line">
              <a:avLst/>
            </a:prstGeom>
            <a:ln w="6350">
              <a:solidFill>
                <a:srgbClr val="414737"/>
              </a:solidFill>
            </a:ln>
          </p:spPr>
          <p:style>
            <a:lnRef idx="1">
              <a:schemeClr val="accent1"/>
            </a:lnRef>
            <a:fillRef idx="0">
              <a:schemeClr val="accent1"/>
            </a:fillRef>
            <a:effectRef idx="0">
              <a:schemeClr val="accent1"/>
            </a:effectRef>
            <a:fontRef idx="minor">
              <a:schemeClr val="tx1"/>
            </a:fontRef>
          </p:style>
        </p:cxnSp>
        <p:sp>
          <p:nvSpPr>
            <p:cNvPr id="24" name="文本框 19"/>
            <p:cNvSpPr txBox="1">
              <a:spLocks noChangeArrowheads="1"/>
            </p:cNvSpPr>
            <p:nvPr/>
          </p:nvSpPr>
          <p:spPr bwMode="auto">
            <a:xfrm>
              <a:off x="3947853" y="1860669"/>
              <a:ext cx="4324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eaLnBrk="1" hangingPunct="1"/>
              <a:r>
                <a:rPr lang="zh-CN" altLang="en-US" sz="1200" dirty="0">
                  <a:solidFill>
                    <a:schemeClr val="tx2">
                      <a:lumMod val="75000"/>
                    </a:schemeClr>
                  </a:solidFill>
                  <a:latin typeface="微软雅黑" panose="020B0503020204020204" pitchFamily="34" charset="-122"/>
                  <a:ea typeface="微软雅黑" panose="020B0503020204020204" pitchFamily="34" charset="-122"/>
                </a:rPr>
                <a:t>更多精彩作品请在稻壳儿搜索：野百合</a:t>
              </a:r>
              <a:endParaRPr lang="zh-CN" altLang="en-US" sz="1400" b="1" dirty="0">
                <a:solidFill>
                  <a:schemeClr val="tx2">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075788" y="2839999"/>
            <a:ext cx="6040425" cy="1692786"/>
            <a:chOff x="3075784" y="2224918"/>
            <a:chExt cx="6040425" cy="1692786"/>
          </a:xfrm>
        </p:grpSpPr>
        <p:grpSp>
          <p:nvGrpSpPr>
            <p:cNvPr id="3" name="组合 2"/>
            <p:cNvGrpSpPr/>
            <p:nvPr/>
          </p:nvGrpSpPr>
          <p:grpSpPr>
            <a:xfrm>
              <a:off x="3746636" y="2224918"/>
              <a:ext cx="4698722" cy="1692786"/>
              <a:chOff x="3361248" y="2166033"/>
              <a:chExt cx="2516751" cy="906697"/>
            </a:xfrm>
          </p:grpSpPr>
          <p:sp>
            <p:nvSpPr>
              <p:cNvPr id="5" name="文本框 4"/>
              <p:cNvSpPr txBox="1">
                <a:spLocks noChangeArrowheads="1"/>
              </p:cNvSpPr>
              <p:nvPr/>
            </p:nvSpPr>
            <p:spPr bwMode="auto">
              <a:xfrm>
                <a:off x="3361248" y="2166033"/>
                <a:ext cx="2516751" cy="41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rPr>
                  <a:t>感谢您的莅临指导</a:t>
                </a:r>
              </a:p>
            </p:txBody>
          </p:sp>
          <p:grpSp>
            <p:nvGrpSpPr>
              <p:cNvPr id="6" name="组合 11"/>
              <p:cNvGrpSpPr/>
              <p:nvPr/>
            </p:nvGrpSpPr>
            <p:grpSpPr bwMode="auto">
              <a:xfrm>
                <a:off x="3585788" y="2907876"/>
                <a:ext cx="1963990" cy="164854"/>
                <a:chOff x="2994133" y="3281814"/>
                <a:chExt cx="1963419" cy="164960"/>
              </a:xfrm>
            </p:grpSpPr>
            <p:sp>
              <p:nvSpPr>
                <p:cNvPr id="7" name="文本框 8"/>
                <p:cNvSpPr txBox="1">
                  <a:spLocks noChangeArrowheads="1"/>
                </p:cNvSpPr>
                <p:nvPr/>
              </p:nvSpPr>
              <p:spPr bwMode="auto">
                <a:xfrm>
                  <a:off x="2994133" y="3281815"/>
                  <a:ext cx="769261" cy="16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tx1">
                          <a:lumMod val="75000"/>
                          <a:lumOff val="25000"/>
                        </a:schemeClr>
                      </a:solidFill>
                      <a:latin typeface="方正兰亭黑_GBK"/>
                      <a:ea typeface="方正兰亭黑_GBK"/>
                    </a:rPr>
                    <a:t>答辩人：</a:t>
                  </a:r>
                  <a:r>
                    <a:rPr lang="en-US" altLang="zh-CN" sz="1400">
                      <a:solidFill>
                        <a:schemeClr val="tx1">
                          <a:lumMod val="75000"/>
                          <a:lumOff val="25000"/>
                        </a:schemeClr>
                      </a:solidFill>
                      <a:latin typeface="方正兰亭黑_GBK"/>
                      <a:ea typeface="方正兰亭黑_GBK"/>
                    </a:rPr>
                    <a:t>xiazaii</a:t>
                  </a:r>
                  <a:endParaRPr lang="zh-CN" altLang="en-US" sz="1400" dirty="0">
                    <a:solidFill>
                      <a:schemeClr val="tx1">
                        <a:lumMod val="75000"/>
                        <a:lumOff val="25000"/>
                      </a:schemeClr>
                    </a:solidFill>
                    <a:latin typeface="方正兰亭黑_GBK"/>
                    <a:ea typeface="方正兰亭黑_GBK"/>
                  </a:endParaRPr>
                </a:p>
              </p:txBody>
            </p:sp>
            <p:sp>
              <p:nvSpPr>
                <p:cNvPr id="8" name="文本框 7"/>
                <p:cNvSpPr txBox="1">
                  <a:spLocks noChangeArrowheads="1"/>
                </p:cNvSpPr>
                <p:nvPr/>
              </p:nvSpPr>
              <p:spPr bwMode="auto">
                <a:xfrm>
                  <a:off x="4220212" y="3281814"/>
                  <a:ext cx="737340" cy="16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75000"/>
                          <a:lumOff val="25000"/>
                        </a:schemeClr>
                      </a:solidFill>
                      <a:latin typeface="方正兰亭黑_GBK"/>
                      <a:ea typeface="方正兰亭黑_GBK"/>
                    </a:rPr>
                    <a:t>指导老师：</a:t>
                  </a:r>
                  <a:r>
                    <a:rPr lang="en-US" altLang="zh-CN" sz="1400" dirty="0">
                      <a:solidFill>
                        <a:schemeClr val="tx1">
                          <a:lumMod val="75000"/>
                          <a:lumOff val="25000"/>
                        </a:schemeClr>
                      </a:solidFill>
                      <a:latin typeface="方正兰亭黑_GBK"/>
                      <a:ea typeface="方正兰亭黑_GBK"/>
                    </a:rPr>
                    <a:t>XXX</a:t>
                  </a:r>
                </a:p>
              </p:txBody>
            </p:sp>
          </p:grpSp>
        </p:grpSp>
        <p:sp>
          <p:nvSpPr>
            <p:cNvPr id="4" name="矩形 3"/>
            <p:cNvSpPr/>
            <p:nvPr/>
          </p:nvSpPr>
          <p:spPr>
            <a:xfrm>
              <a:off x="3075784" y="2994357"/>
              <a:ext cx="6040425" cy="584775"/>
            </a:xfrm>
            <a:prstGeom prst="rect">
              <a:avLst/>
            </a:prstGeom>
          </p:spPr>
          <p:txBody>
            <a:bodyPr wrap="square">
              <a:spAutoFit/>
            </a:bodyPr>
            <a:lstStyle/>
            <a:p>
              <a:pPr algn="ctr"/>
              <a:r>
                <a:rPr lang="en-US" altLang="zh-CN" sz="3200" dirty="0">
                  <a:solidFill>
                    <a:schemeClr val="tx1">
                      <a:lumMod val="75000"/>
                      <a:lumOff val="25000"/>
                    </a:schemeClr>
                  </a:solidFill>
                </a:rPr>
                <a:t>Thank you for your listening.</a:t>
              </a:r>
              <a:endParaRPr lang="zh-CN" altLang="en-US" sz="3200" dirty="0">
                <a:solidFill>
                  <a:schemeClr val="tx1">
                    <a:lumMod val="75000"/>
                    <a:lumOff val="25000"/>
                  </a:schemeClr>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2987178" y="2774662"/>
            <a:ext cx="6217645" cy="1568450"/>
            <a:chOff x="3373164" y="2644775"/>
            <a:chExt cx="6217645" cy="1568450"/>
          </a:xfrm>
        </p:grpSpPr>
        <p:sp>
          <p:nvSpPr>
            <p:cNvPr id="8" name="文本框 21"/>
            <p:cNvSpPr txBox="1">
              <a:spLocks noChangeArrowheads="1"/>
            </p:cNvSpPr>
            <p:nvPr/>
          </p:nvSpPr>
          <p:spPr bwMode="auto">
            <a:xfrm>
              <a:off x="4925741" y="2740542"/>
              <a:ext cx="492443" cy="137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2">
                      <a:lumMod val="75000"/>
                    </a:schemeClr>
                  </a:solidFill>
                  <a:latin typeface="Arial" panose="020B0604020202020204" pitchFamily="34" charset="0"/>
                  <a:cs typeface="Arial" panose="020B0604020202020204" pitchFamily="34" charset="0"/>
                </a:rPr>
                <a:t>PART ONE</a:t>
              </a:r>
              <a:endParaRPr lang="zh-CN" altLang="en-US" sz="2000" dirty="0">
                <a:solidFill>
                  <a:schemeClr val="tx2">
                    <a:lumMod val="75000"/>
                  </a:schemeClr>
                </a:solidFill>
                <a:latin typeface="Arial" panose="020B0604020202020204" pitchFamily="34" charset="0"/>
                <a:cs typeface="Arial" panose="020B0604020202020204" pitchFamily="34" charset="0"/>
              </a:endParaRPr>
            </a:p>
          </p:txBody>
        </p:sp>
        <p:sp>
          <p:nvSpPr>
            <p:cNvPr id="9"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10" name="文本框 20"/>
            <p:cNvSpPr txBox="1">
              <a:spLocks noChangeArrowheads="1"/>
            </p:cNvSpPr>
            <p:nvPr/>
          </p:nvSpPr>
          <p:spPr bwMode="auto">
            <a:xfrm>
              <a:off x="3373164" y="2644775"/>
              <a:ext cx="1552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tx2">
                      <a:lumMod val="75000"/>
                    </a:schemeClr>
                  </a:solidFill>
                  <a:latin typeface="Arial" panose="020B0604020202020204" pitchFamily="34" charset="0"/>
                  <a:cs typeface="Arial" panose="020B0604020202020204" pitchFamily="34" charset="0"/>
                </a:rPr>
                <a:t>01</a:t>
              </a:r>
              <a:endParaRPr lang="zh-CN" altLang="en-US" sz="9600" b="1" dirty="0">
                <a:solidFill>
                  <a:schemeClr val="tx2">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grpSp>
        <p:nvGrpSpPr>
          <p:cNvPr id="21" name="组合 20"/>
          <p:cNvGrpSpPr/>
          <p:nvPr/>
        </p:nvGrpSpPr>
        <p:grpSpPr>
          <a:xfrm>
            <a:off x="4682564" y="2140875"/>
            <a:ext cx="2826872" cy="2838419"/>
            <a:chOff x="4249337" y="1808820"/>
            <a:chExt cx="3693327" cy="3708413"/>
          </a:xfrm>
        </p:grpSpPr>
        <p:sp>
          <p:nvSpPr>
            <p:cNvPr id="5" name="išḻiḓe"/>
            <p:cNvSpPr/>
            <p:nvPr/>
          </p:nvSpPr>
          <p:spPr>
            <a:xfrm>
              <a:off x="4249337" y="1808823"/>
              <a:ext cx="1538665" cy="1853641"/>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iSḻiḑè"/>
            <p:cNvSpPr/>
            <p:nvPr/>
          </p:nvSpPr>
          <p:spPr>
            <a:xfrm>
              <a:off x="5788001" y="1808820"/>
              <a:ext cx="2154663" cy="1853640"/>
            </a:xfrm>
            <a:prstGeom prst="rect">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îṡļïdè"/>
            <p:cNvSpPr/>
            <p:nvPr/>
          </p:nvSpPr>
          <p:spPr>
            <a:xfrm>
              <a:off x="6403998" y="3662462"/>
              <a:ext cx="1538665" cy="1854771"/>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îSlîďé"/>
            <p:cNvSpPr/>
            <p:nvPr/>
          </p:nvSpPr>
          <p:spPr>
            <a:xfrm>
              <a:off x="4249338" y="3662461"/>
              <a:ext cx="2154663" cy="1854771"/>
            </a:xfrm>
            <a:prstGeom prst="rect">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îšľíḋê"/>
            <p:cNvSpPr/>
            <p:nvPr/>
          </p:nvSpPr>
          <p:spPr bwMode="auto">
            <a:xfrm>
              <a:off x="5018669" y="4307125"/>
              <a:ext cx="558997" cy="55899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w="38100">
              <a:noFill/>
            </a:ln>
          </p:spPr>
          <p:txBody>
            <a:bodyPr anchor="ctr"/>
            <a:lstStyle/>
            <a:p>
              <a:pPr algn="ctr"/>
              <a:endParaRPr/>
            </a:p>
          </p:txBody>
        </p:sp>
        <p:sp>
          <p:nvSpPr>
            <p:cNvPr id="10" name="îṣľîďe"/>
            <p:cNvSpPr/>
            <p:nvPr/>
          </p:nvSpPr>
          <p:spPr bwMode="auto">
            <a:xfrm>
              <a:off x="6879196" y="4291833"/>
              <a:ext cx="558997" cy="55899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w="38100">
              <a:noFill/>
            </a:ln>
          </p:spPr>
          <p:txBody>
            <a:bodyPr anchor="ctr"/>
            <a:lstStyle/>
            <a:p>
              <a:pPr algn="ctr"/>
              <a:endParaRPr/>
            </a:p>
          </p:txBody>
        </p:sp>
        <p:sp>
          <p:nvSpPr>
            <p:cNvPr id="11" name="iṣľïďè"/>
            <p:cNvSpPr/>
            <p:nvPr/>
          </p:nvSpPr>
          <p:spPr bwMode="auto">
            <a:xfrm>
              <a:off x="4704406" y="2442810"/>
              <a:ext cx="558997" cy="55899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w="38100">
              <a:noFill/>
            </a:ln>
          </p:spPr>
          <p:txBody>
            <a:bodyPr anchor="ctr"/>
            <a:lstStyle/>
            <a:p>
              <a:pPr algn="ctr"/>
              <a:endParaRPr/>
            </a:p>
          </p:txBody>
        </p:sp>
        <p:sp>
          <p:nvSpPr>
            <p:cNvPr id="12" name="íşļídè"/>
            <p:cNvSpPr/>
            <p:nvPr/>
          </p:nvSpPr>
          <p:spPr bwMode="auto">
            <a:xfrm>
              <a:off x="6629395" y="2338426"/>
              <a:ext cx="558997" cy="55899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w="38100">
              <a:noFill/>
            </a:ln>
          </p:spPr>
          <p:txBody>
            <a:bodyPr anchor="ctr"/>
            <a:lstStyle/>
            <a:p>
              <a:pPr algn="ctr"/>
              <a:endParaRPr/>
            </a:p>
          </p:txBody>
        </p:sp>
      </p:grpSp>
      <p:sp>
        <p:nvSpPr>
          <p:cNvPr id="22" name="TextBox 13"/>
          <p:cNvSpPr txBox="1"/>
          <p:nvPr/>
        </p:nvSpPr>
        <p:spPr>
          <a:xfrm>
            <a:off x="1253316" y="2072196"/>
            <a:ext cx="2106226"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1068946" y="2373927"/>
            <a:ext cx="2362053"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13"/>
          <p:cNvSpPr txBox="1"/>
          <p:nvPr/>
        </p:nvSpPr>
        <p:spPr>
          <a:xfrm>
            <a:off x="1253316" y="4167498"/>
            <a:ext cx="2106226"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1068946" y="4469229"/>
            <a:ext cx="2362053"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13"/>
          <p:cNvSpPr txBox="1"/>
          <p:nvPr/>
        </p:nvSpPr>
        <p:spPr>
          <a:xfrm>
            <a:off x="8908305" y="2067330"/>
            <a:ext cx="210622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8829124" y="2373927"/>
            <a:ext cx="2362053"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13"/>
          <p:cNvSpPr txBox="1"/>
          <p:nvPr/>
        </p:nvSpPr>
        <p:spPr>
          <a:xfrm>
            <a:off x="8908305" y="4162632"/>
            <a:ext cx="210622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8829124" y="4469229"/>
            <a:ext cx="2362053"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ṣḻïḑé"/>
          <p:cNvSpPr/>
          <p:nvPr/>
        </p:nvSpPr>
        <p:spPr>
          <a:xfrm>
            <a:off x="6096001" y="0"/>
            <a:ext cx="6096000" cy="6858000"/>
          </a:xfrm>
          <a:prstGeom prst="rect">
            <a:avLst/>
          </a:prstGeom>
          <a:solidFill>
            <a:schemeClr val="tx2">
              <a:lumMod val="75000"/>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13" t="14507" r="113" b="19839"/>
          <a:stretch>
            <a:fillRect/>
          </a:stretch>
        </p:blipFill>
        <p:spPr>
          <a:xfrm>
            <a:off x="11768" y="1736812"/>
            <a:ext cx="9180576" cy="3385906"/>
          </a:xfrm>
          <a:prstGeom prst="rect">
            <a:avLst/>
          </a:prstGeom>
        </p:spPr>
      </p:pic>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sp>
        <p:nvSpPr>
          <p:cNvPr id="8" name="iSḻîďé"/>
          <p:cNvSpPr/>
          <p:nvPr/>
        </p:nvSpPr>
        <p:spPr bwMode="auto">
          <a:xfrm>
            <a:off x="6096000" y="1736812"/>
            <a:ext cx="3096344" cy="4406813"/>
          </a:xfrm>
          <a:prstGeom prst="rect">
            <a:avLst/>
          </a:prstGeom>
          <a:solidFill>
            <a:schemeClr val="tx1">
              <a:alpha val="50000"/>
            </a:schemeClr>
          </a:solidFill>
          <a:ln w="19050">
            <a:noFill/>
            <a:round/>
          </a:ln>
        </p:spPr>
        <p:txBody>
          <a:bodyPr anchor="ctr"/>
          <a:lstStyle/>
          <a:p>
            <a:pPr algn="ctr"/>
            <a:endParaRPr/>
          </a:p>
        </p:txBody>
      </p:sp>
      <p:sp>
        <p:nvSpPr>
          <p:cNvPr id="12" name="文本框 23"/>
          <p:cNvSpPr>
            <a:spLocks noChangeArrowheads="1"/>
          </p:cNvSpPr>
          <p:nvPr/>
        </p:nvSpPr>
        <p:spPr bwMode="auto">
          <a:xfrm>
            <a:off x="362830" y="5425552"/>
            <a:ext cx="2056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solidFill>
                  <a:srgbClr val="3F3F3F"/>
                </a:solidFill>
                <a:latin typeface="微软雅黑" panose="020B0503020204020204" pitchFamily="34" charset="-122"/>
                <a:ea typeface="微软雅黑" panose="020B0503020204020204" pitchFamily="34" charset="-122"/>
                <a:sym typeface="Calibri" panose="020F0502020204030204" pitchFamily="34" charset="0"/>
              </a:rPr>
              <a:t>在此处添加标题</a:t>
            </a:r>
          </a:p>
        </p:txBody>
      </p:sp>
      <p:sp>
        <p:nvSpPr>
          <p:cNvPr id="13" name="矩形 12"/>
          <p:cNvSpPr/>
          <p:nvPr/>
        </p:nvSpPr>
        <p:spPr>
          <a:xfrm>
            <a:off x="362830" y="5856113"/>
            <a:ext cx="4728617" cy="600164"/>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grpSp>
        <p:nvGrpSpPr>
          <p:cNvPr id="5" name="îśḷïḍê"/>
          <p:cNvGrpSpPr/>
          <p:nvPr/>
        </p:nvGrpSpPr>
        <p:grpSpPr>
          <a:xfrm>
            <a:off x="4937125" y="1628800"/>
            <a:ext cx="2317751" cy="4002087"/>
            <a:chOff x="4937125" y="1790700"/>
            <a:chExt cx="2317751" cy="4002087"/>
          </a:xfrm>
        </p:grpSpPr>
        <p:sp>
          <p:nvSpPr>
            <p:cNvPr id="20" name="îṡlîḑe"/>
            <p:cNvSpPr/>
            <p:nvPr/>
          </p:nvSpPr>
          <p:spPr bwMode="auto">
            <a:xfrm>
              <a:off x="5121276" y="2011362"/>
              <a:ext cx="915988" cy="1103313"/>
            </a:xfrm>
            <a:custGeom>
              <a:avLst/>
              <a:gdLst>
                <a:gd name="T0" fmla="*/ 572 w 583"/>
                <a:gd name="T1" fmla="*/ 617 h 702"/>
                <a:gd name="T2" fmla="*/ 563 w 583"/>
                <a:gd name="T3" fmla="*/ 605 h 702"/>
                <a:gd name="T4" fmla="*/ 376 w 583"/>
                <a:gd name="T5" fmla="*/ 433 h 702"/>
                <a:gd name="T6" fmla="*/ 259 w 583"/>
                <a:gd name="T7" fmla="*/ 360 h 702"/>
                <a:gd name="T8" fmla="*/ 132 w 583"/>
                <a:gd name="T9" fmla="*/ 213 h 702"/>
                <a:gd name="T10" fmla="*/ 128 w 583"/>
                <a:gd name="T11" fmla="*/ 206 h 702"/>
                <a:gd name="T12" fmla="*/ 126 w 583"/>
                <a:gd name="T13" fmla="*/ 201 h 702"/>
                <a:gd name="T14" fmla="*/ 127 w 583"/>
                <a:gd name="T15" fmla="*/ 200 h 702"/>
                <a:gd name="T16" fmla="*/ 129 w 583"/>
                <a:gd name="T17" fmla="*/ 206 h 702"/>
                <a:gd name="T18" fmla="*/ 134 w 583"/>
                <a:gd name="T19" fmla="*/ 211 h 702"/>
                <a:gd name="T20" fmla="*/ 271 w 583"/>
                <a:gd name="T21" fmla="*/ 330 h 702"/>
                <a:gd name="T22" fmla="*/ 320 w 583"/>
                <a:gd name="T23" fmla="*/ 354 h 702"/>
                <a:gd name="T24" fmla="*/ 534 w 583"/>
                <a:gd name="T25" fmla="*/ 497 h 702"/>
                <a:gd name="T26" fmla="*/ 546 w 583"/>
                <a:gd name="T27" fmla="*/ 494 h 702"/>
                <a:gd name="T28" fmla="*/ 562 w 583"/>
                <a:gd name="T29" fmla="*/ 422 h 702"/>
                <a:gd name="T30" fmla="*/ 402 w 583"/>
                <a:gd name="T31" fmla="*/ 159 h 702"/>
                <a:gd name="T32" fmla="*/ 241 w 583"/>
                <a:gd name="T33" fmla="*/ 111 h 702"/>
                <a:gd name="T34" fmla="*/ 84 w 583"/>
                <a:gd name="T35" fmla="*/ 23 h 702"/>
                <a:gd name="T36" fmla="*/ 66 w 583"/>
                <a:gd name="T37" fmla="*/ 0 h 702"/>
                <a:gd name="T38" fmla="*/ 60 w 583"/>
                <a:gd name="T39" fmla="*/ 13 h 702"/>
                <a:gd name="T40" fmla="*/ 24 w 583"/>
                <a:gd name="T41" fmla="*/ 345 h 702"/>
                <a:gd name="T42" fmla="*/ 142 w 583"/>
                <a:gd name="T43" fmla="*/ 561 h 702"/>
                <a:gd name="T44" fmla="*/ 436 w 583"/>
                <a:gd name="T45" fmla="*/ 619 h 702"/>
                <a:gd name="T46" fmla="*/ 476 w 583"/>
                <a:gd name="T47" fmla="*/ 603 h 702"/>
                <a:gd name="T48" fmla="*/ 509 w 583"/>
                <a:gd name="T49" fmla="*/ 632 h 702"/>
                <a:gd name="T50" fmla="*/ 561 w 583"/>
                <a:gd name="T51" fmla="*/ 702 h 702"/>
                <a:gd name="T52" fmla="*/ 583 w 583"/>
                <a:gd name="T53" fmla="*/ 591 h 702"/>
                <a:gd name="T54" fmla="*/ 572 w 583"/>
                <a:gd name="T55" fmla="*/ 61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3" h="702">
                  <a:moveTo>
                    <a:pt x="572" y="617"/>
                  </a:moveTo>
                  <a:cubicBezTo>
                    <a:pt x="568" y="612"/>
                    <a:pt x="565" y="608"/>
                    <a:pt x="563" y="605"/>
                  </a:cubicBezTo>
                  <a:cubicBezTo>
                    <a:pt x="511" y="536"/>
                    <a:pt x="450" y="478"/>
                    <a:pt x="376" y="433"/>
                  </a:cubicBezTo>
                  <a:cubicBezTo>
                    <a:pt x="337" y="410"/>
                    <a:pt x="297" y="387"/>
                    <a:pt x="259" y="360"/>
                  </a:cubicBezTo>
                  <a:cubicBezTo>
                    <a:pt x="205" y="322"/>
                    <a:pt x="160" y="275"/>
                    <a:pt x="132" y="213"/>
                  </a:cubicBezTo>
                  <a:cubicBezTo>
                    <a:pt x="129" y="212"/>
                    <a:pt x="128" y="209"/>
                    <a:pt x="128" y="206"/>
                  </a:cubicBezTo>
                  <a:cubicBezTo>
                    <a:pt x="126" y="205"/>
                    <a:pt x="125" y="203"/>
                    <a:pt x="126" y="201"/>
                  </a:cubicBezTo>
                  <a:cubicBezTo>
                    <a:pt x="126" y="201"/>
                    <a:pt x="127" y="201"/>
                    <a:pt x="127" y="200"/>
                  </a:cubicBezTo>
                  <a:cubicBezTo>
                    <a:pt x="128" y="202"/>
                    <a:pt x="128" y="204"/>
                    <a:pt x="129" y="206"/>
                  </a:cubicBezTo>
                  <a:cubicBezTo>
                    <a:pt x="132" y="206"/>
                    <a:pt x="132" y="209"/>
                    <a:pt x="134" y="211"/>
                  </a:cubicBezTo>
                  <a:cubicBezTo>
                    <a:pt x="169" y="264"/>
                    <a:pt x="216" y="302"/>
                    <a:pt x="271" y="330"/>
                  </a:cubicBezTo>
                  <a:cubicBezTo>
                    <a:pt x="287" y="338"/>
                    <a:pt x="303" y="346"/>
                    <a:pt x="320" y="354"/>
                  </a:cubicBezTo>
                  <a:cubicBezTo>
                    <a:pt x="399" y="390"/>
                    <a:pt x="475" y="430"/>
                    <a:pt x="534" y="497"/>
                  </a:cubicBezTo>
                  <a:cubicBezTo>
                    <a:pt x="540" y="503"/>
                    <a:pt x="543" y="503"/>
                    <a:pt x="546" y="494"/>
                  </a:cubicBezTo>
                  <a:cubicBezTo>
                    <a:pt x="555" y="471"/>
                    <a:pt x="561" y="447"/>
                    <a:pt x="562" y="422"/>
                  </a:cubicBezTo>
                  <a:cubicBezTo>
                    <a:pt x="569" y="324"/>
                    <a:pt x="522" y="209"/>
                    <a:pt x="402" y="159"/>
                  </a:cubicBezTo>
                  <a:cubicBezTo>
                    <a:pt x="350" y="138"/>
                    <a:pt x="295" y="125"/>
                    <a:pt x="241" y="111"/>
                  </a:cubicBezTo>
                  <a:cubicBezTo>
                    <a:pt x="181" y="95"/>
                    <a:pt x="124" y="73"/>
                    <a:pt x="84" y="23"/>
                  </a:cubicBezTo>
                  <a:cubicBezTo>
                    <a:pt x="78" y="16"/>
                    <a:pt x="73" y="9"/>
                    <a:pt x="66" y="0"/>
                  </a:cubicBezTo>
                  <a:cubicBezTo>
                    <a:pt x="64" y="6"/>
                    <a:pt x="62" y="9"/>
                    <a:pt x="60" y="13"/>
                  </a:cubicBezTo>
                  <a:cubicBezTo>
                    <a:pt x="12" y="120"/>
                    <a:pt x="0" y="231"/>
                    <a:pt x="24" y="345"/>
                  </a:cubicBezTo>
                  <a:cubicBezTo>
                    <a:pt x="42" y="428"/>
                    <a:pt x="75" y="505"/>
                    <a:pt x="142" y="561"/>
                  </a:cubicBezTo>
                  <a:cubicBezTo>
                    <a:pt x="228" y="633"/>
                    <a:pt x="327" y="657"/>
                    <a:pt x="436" y="619"/>
                  </a:cubicBezTo>
                  <a:cubicBezTo>
                    <a:pt x="450" y="614"/>
                    <a:pt x="462" y="597"/>
                    <a:pt x="476" y="603"/>
                  </a:cubicBezTo>
                  <a:cubicBezTo>
                    <a:pt x="489" y="608"/>
                    <a:pt x="498" y="622"/>
                    <a:pt x="509" y="632"/>
                  </a:cubicBezTo>
                  <a:cubicBezTo>
                    <a:pt x="531" y="653"/>
                    <a:pt x="549" y="676"/>
                    <a:pt x="561" y="702"/>
                  </a:cubicBezTo>
                  <a:cubicBezTo>
                    <a:pt x="564" y="654"/>
                    <a:pt x="573" y="617"/>
                    <a:pt x="583" y="591"/>
                  </a:cubicBezTo>
                  <a:cubicBezTo>
                    <a:pt x="579" y="600"/>
                    <a:pt x="576" y="608"/>
                    <a:pt x="572" y="617"/>
                  </a:cubicBezTo>
                  <a:close/>
                </a:path>
              </a:pathLst>
            </a:custGeom>
            <a:solidFill>
              <a:schemeClr val="bg1">
                <a:lumMod val="65000"/>
              </a:schemeClr>
            </a:solidFill>
            <a:ln>
              <a:noFill/>
            </a:ln>
          </p:spPr>
          <p:txBody>
            <a:bodyPr anchor="ctr"/>
            <a:lstStyle/>
            <a:p>
              <a:pPr algn="ctr"/>
              <a:endParaRPr/>
            </a:p>
          </p:txBody>
        </p:sp>
        <p:sp>
          <p:nvSpPr>
            <p:cNvPr id="21" name="ïṡļïďè"/>
            <p:cNvSpPr/>
            <p:nvPr/>
          </p:nvSpPr>
          <p:spPr bwMode="auto">
            <a:xfrm>
              <a:off x="5970588" y="2878137"/>
              <a:ext cx="1284288" cy="1609725"/>
            </a:xfrm>
            <a:custGeom>
              <a:avLst/>
              <a:gdLst>
                <a:gd name="T0" fmla="*/ 789 w 817"/>
                <a:gd name="T1" fmla="*/ 154 h 1025"/>
                <a:gd name="T2" fmla="*/ 733 w 817"/>
                <a:gd name="T3" fmla="*/ 0 h 1025"/>
                <a:gd name="T4" fmla="*/ 617 w 817"/>
                <a:gd name="T5" fmla="*/ 94 h 1025"/>
                <a:gd name="T6" fmla="*/ 477 w 817"/>
                <a:gd name="T7" fmla="*/ 136 h 1025"/>
                <a:gd name="T8" fmla="*/ 254 w 817"/>
                <a:gd name="T9" fmla="*/ 211 h 1025"/>
                <a:gd name="T10" fmla="*/ 130 w 817"/>
                <a:gd name="T11" fmla="*/ 559 h 1025"/>
                <a:gd name="T12" fmla="*/ 152 w 817"/>
                <a:gd name="T13" fmla="*/ 564 h 1025"/>
                <a:gd name="T14" fmla="*/ 266 w 817"/>
                <a:gd name="T15" fmla="*/ 477 h 1025"/>
                <a:gd name="T16" fmla="*/ 444 w 817"/>
                <a:gd name="T17" fmla="*/ 393 h 1025"/>
                <a:gd name="T18" fmla="*/ 648 w 817"/>
                <a:gd name="T19" fmla="*/ 242 h 1025"/>
                <a:gd name="T20" fmla="*/ 653 w 817"/>
                <a:gd name="T21" fmla="*/ 239 h 1025"/>
                <a:gd name="T22" fmla="*/ 651 w 817"/>
                <a:gd name="T23" fmla="*/ 245 h 1025"/>
                <a:gd name="T24" fmla="*/ 542 w 817"/>
                <a:gd name="T25" fmla="*/ 376 h 1025"/>
                <a:gd name="T26" fmla="*/ 372 w 817"/>
                <a:gd name="T27" fmla="*/ 480 h 1025"/>
                <a:gd name="T28" fmla="*/ 92 w 817"/>
                <a:gd name="T29" fmla="*/ 708 h 1025"/>
                <a:gd name="T30" fmla="*/ 0 w 817"/>
                <a:gd name="T31" fmla="*/ 862 h 1025"/>
                <a:gd name="T32" fmla="*/ 67 w 817"/>
                <a:gd name="T33" fmla="*/ 1025 h 1025"/>
                <a:gd name="T34" fmla="*/ 109 w 817"/>
                <a:gd name="T35" fmla="*/ 1025 h 1025"/>
                <a:gd name="T36" fmla="*/ 123 w 817"/>
                <a:gd name="T37" fmla="*/ 1011 h 1025"/>
                <a:gd name="T38" fmla="*/ 120 w 817"/>
                <a:gd name="T39" fmla="*/ 907 h 1025"/>
                <a:gd name="T40" fmla="*/ 216 w 817"/>
                <a:gd name="T41" fmla="*/ 691 h 1025"/>
                <a:gd name="T42" fmla="*/ 231 w 817"/>
                <a:gd name="T43" fmla="*/ 689 h 1025"/>
                <a:gd name="T44" fmla="*/ 434 w 817"/>
                <a:gd name="T45" fmla="*/ 725 h 1025"/>
                <a:gd name="T46" fmla="*/ 711 w 817"/>
                <a:gd name="T47" fmla="*/ 564 h 1025"/>
                <a:gd name="T48" fmla="*/ 789 w 817"/>
                <a:gd name="T49" fmla="*/ 154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7" h="1025">
                  <a:moveTo>
                    <a:pt x="789" y="154"/>
                  </a:moveTo>
                  <a:cubicBezTo>
                    <a:pt x="779" y="100"/>
                    <a:pt x="761" y="49"/>
                    <a:pt x="733" y="0"/>
                  </a:cubicBezTo>
                  <a:cubicBezTo>
                    <a:pt x="702" y="43"/>
                    <a:pt x="663" y="74"/>
                    <a:pt x="617" y="94"/>
                  </a:cubicBezTo>
                  <a:cubicBezTo>
                    <a:pt x="572" y="114"/>
                    <a:pt x="525" y="125"/>
                    <a:pt x="477" y="136"/>
                  </a:cubicBezTo>
                  <a:cubicBezTo>
                    <a:pt x="400" y="153"/>
                    <a:pt x="323" y="172"/>
                    <a:pt x="254" y="211"/>
                  </a:cubicBezTo>
                  <a:cubicBezTo>
                    <a:pt x="136" y="279"/>
                    <a:pt x="81" y="434"/>
                    <a:pt x="130" y="559"/>
                  </a:cubicBezTo>
                  <a:cubicBezTo>
                    <a:pt x="136" y="575"/>
                    <a:pt x="140" y="576"/>
                    <a:pt x="152" y="564"/>
                  </a:cubicBezTo>
                  <a:cubicBezTo>
                    <a:pt x="185" y="530"/>
                    <a:pt x="224" y="502"/>
                    <a:pt x="266" y="477"/>
                  </a:cubicBezTo>
                  <a:cubicBezTo>
                    <a:pt x="323" y="444"/>
                    <a:pt x="384" y="419"/>
                    <a:pt x="444" y="393"/>
                  </a:cubicBezTo>
                  <a:cubicBezTo>
                    <a:pt x="523" y="358"/>
                    <a:pt x="597" y="315"/>
                    <a:pt x="648" y="242"/>
                  </a:cubicBezTo>
                  <a:cubicBezTo>
                    <a:pt x="650" y="241"/>
                    <a:pt x="650" y="237"/>
                    <a:pt x="653" y="239"/>
                  </a:cubicBezTo>
                  <a:cubicBezTo>
                    <a:pt x="655" y="241"/>
                    <a:pt x="654" y="244"/>
                    <a:pt x="651" y="245"/>
                  </a:cubicBezTo>
                  <a:cubicBezTo>
                    <a:pt x="625" y="297"/>
                    <a:pt x="587" y="339"/>
                    <a:pt x="542" y="376"/>
                  </a:cubicBezTo>
                  <a:cubicBezTo>
                    <a:pt x="490" y="418"/>
                    <a:pt x="431" y="449"/>
                    <a:pt x="372" y="480"/>
                  </a:cubicBezTo>
                  <a:cubicBezTo>
                    <a:pt x="263" y="536"/>
                    <a:pt x="172" y="615"/>
                    <a:pt x="92" y="708"/>
                  </a:cubicBezTo>
                  <a:cubicBezTo>
                    <a:pt x="53" y="754"/>
                    <a:pt x="23" y="805"/>
                    <a:pt x="0" y="862"/>
                  </a:cubicBezTo>
                  <a:cubicBezTo>
                    <a:pt x="18" y="880"/>
                    <a:pt x="50" y="925"/>
                    <a:pt x="67" y="1025"/>
                  </a:cubicBezTo>
                  <a:cubicBezTo>
                    <a:pt x="81" y="1025"/>
                    <a:pt x="95" y="1025"/>
                    <a:pt x="109" y="1025"/>
                  </a:cubicBezTo>
                  <a:cubicBezTo>
                    <a:pt x="121" y="1025"/>
                    <a:pt x="124" y="1022"/>
                    <a:pt x="123" y="1011"/>
                  </a:cubicBezTo>
                  <a:cubicBezTo>
                    <a:pt x="122" y="976"/>
                    <a:pt x="121" y="941"/>
                    <a:pt x="120" y="907"/>
                  </a:cubicBezTo>
                  <a:cubicBezTo>
                    <a:pt x="117" y="819"/>
                    <a:pt x="155" y="750"/>
                    <a:pt x="216" y="691"/>
                  </a:cubicBezTo>
                  <a:cubicBezTo>
                    <a:pt x="221" y="687"/>
                    <a:pt x="224" y="684"/>
                    <a:pt x="231" y="689"/>
                  </a:cubicBezTo>
                  <a:cubicBezTo>
                    <a:pt x="294" y="725"/>
                    <a:pt x="362" y="734"/>
                    <a:pt x="434" y="725"/>
                  </a:cubicBezTo>
                  <a:cubicBezTo>
                    <a:pt x="549" y="711"/>
                    <a:pt x="645" y="661"/>
                    <a:pt x="711" y="564"/>
                  </a:cubicBezTo>
                  <a:cubicBezTo>
                    <a:pt x="796" y="439"/>
                    <a:pt x="817" y="301"/>
                    <a:pt x="789" y="154"/>
                  </a:cubicBezTo>
                  <a:close/>
                </a:path>
              </a:pathLst>
            </a:custGeom>
            <a:solidFill>
              <a:schemeClr val="bg1">
                <a:lumMod val="65000"/>
              </a:schemeClr>
            </a:solidFill>
            <a:ln>
              <a:noFill/>
            </a:ln>
          </p:spPr>
          <p:txBody>
            <a:bodyPr anchor="ctr"/>
            <a:lstStyle/>
            <a:p>
              <a:pPr algn="ctr"/>
              <a:endParaRPr/>
            </a:p>
          </p:txBody>
        </p:sp>
        <p:sp>
          <p:nvSpPr>
            <p:cNvPr id="22" name="iśļiḍe"/>
            <p:cNvSpPr/>
            <p:nvPr/>
          </p:nvSpPr>
          <p:spPr>
            <a:xfrm>
              <a:off x="6416676" y="3234372"/>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iŝľïḍé"/>
            <p:cNvSpPr/>
            <p:nvPr/>
          </p:nvSpPr>
          <p:spPr bwMode="auto">
            <a:xfrm>
              <a:off x="4937125" y="3130550"/>
              <a:ext cx="1138238" cy="1358900"/>
            </a:xfrm>
            <a:custGeom>
              <a:avLst/>
              <a:gdLst>
                <a:gd name="T0" fmla="*/ 655 w 724"/>
                <a:gd name="T1" fmla="*/ 705 h 865"/>
                <a:gd name="T2" fmla="*/ 644 w 724"/>
                <a:gd name="T3" fmla="*/ 691 h 865"/>
                <a:gd name="T4" fmla="*/ 431 w 724"/>
                <a:gd name="T5" fmla="*/ 495 h 865"/>
                <a:gd name="T6" fmla="*/ 297 w 724"/>
                <a:gd name="T7" fmla="*/ 412 h 865"/>
                <a:gd name="T8" fmla="*/ 151 w 724"/>
                <a:gd name="T9" fmla="*/ 244 h 865"/>
                <a:gd name="T10" fmla="*/ 148 w 724"/>
                <a:gd name="T11" fmla="*/ 235 h 865"/>
                <a:gd name="T12" fmla="*/ 145 w 724"/>
                <a:gd name="T13" fmla="*/ 230 h 865"/>
                <a:gd name="T14" fmla="*/ 146 w 724"/>
                <a:gd name="T15" fmla="*/ 229 h 865"/>
                <a:gd name="T16" fmla="*/ 148 w 724"/>
                <a:gd name="T17" fmla="*/ 235 h 865"/>
                <a:gd name="T18" fmla="*/ 154 w 724"/>
                <a:gd name="T19" fmla="*/ 241 h 865"/>
                <a:gd name="T20" fmla="*/ 311 w 724"/>
                <a:gd name="T21" fmla="*/ 377 h 865"/>
                <a:gd name="T22" fmla="*/ 366 w 724"/>
                <a:gd name="T23" fmla="*/ 404 h 865"/>
                <a:gd name="T24" fmla="*/ 612 w 724"/>
                <a:gd name="T25" fmla="*/ 568 h 865"/>
                <a:gd name="T26" fmla="*/ 625 w 724"/>
                <a:gd name="T27" fmla="*/ 565 h 865"/>
                <a:gd name="T28" fmla="*/ 644 w 724"/>
                <a:gd name="T29" fmla="*/ 482 h 865"/>
                <a:gd name="T30" fmla="*/ 461 w 724"/>
                <a:gd name="T31" fmla="*/ 182 h 865"/>
                <a:gd name="T32" fmla="*/ 276 w 724"/>
                <a:gd name="T33" fmla="*/ 127 h 865"/>
                <a:gd name="T34" fmla="*/ 97 w 724"/>
                <a:gd name="T35" fmla="*/ 26 h 865"/>
                <a:gd name="T36" fmla="*/ 77 w 724"/>
                <a:gd name="T37" fmla="*/ 0 h 865"/>
                <a:gd name="T38" fmla="*/ 70 w 724"/>
                <a:gd name="T39" fmla="*/ 14 h 865"/>
                <a:gd name="T40" fmla="*/ 29 w 724"/>
                <a:gd name="T41" fmla="*/ 394 h 865"/>
                <a:gd name="T42" fmla="*/ 163 w 724"/>
                <a:gd name="T43" fmla="*/ 641 h 865"/>
                <a:gd name="T44" fmla="*/ 500 w 724"/>
                <a:gd name="T45" fmla="*/ 707 h 865"/>
                <a:gd name="T46" fmla="*/ 545 w 724"/>
                <a:gd name="T47" fmla="*/ 689 h 865"/>
                <a:gd name="T48" fmla="*/ 583 w 724"/>
                <a:gd name="T49" fmla="*/ 723 h 865"/>
                <a:gd name="T50" fmla="*/ 655 w 724"/>
                <a:gd name="T51" fmla="*/ 855 h 865"/>
                <a:gd name="T52" fmla="*/ 668 w 724"/>
                <a:gd name="T53" fmla="*/ 864 h 865"/>
                <a:gd name="T54" fmla="*/ 724 w 724"/>
                <a:gd name="T55" fmla="*/ 864 h 865"/>
                <a:gd name="T56" fmla="*/ 657 w 724"/>
                <a:gd name="T57" fmla="*/ 701 h 865"/>
                <a:gd name="T58" fmla="*/ 655 w 724"/>
                <a:gd name="T59" fmla="*/ 70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4" h="865">
                  <a:moveTo>
                    <a:pt x="655" y="705"/>
                  </a:moveTo>
                  <a:cubicBezTo>
                    <a:pt x="651" y="699"/>
                    <a:pt x="647" y="695"/>
                    <a:pt x="644" y="691"/>
                  </a:cubicBezTo>
                  <a:cubicBezTo>
                    <a:pt x="585" y="613"/>
                    <a:pt x="516" y="546"/>
                    <a:pt x="431" y="495"/>
                  </a:cubicBezTo>
                  <a:cubicBezTo>
                    <a:pt x="386" y="468"/>
                    <a:pt x="340" y="442"/>
                    <a:pt x="297" y="412"/>
                  </a:cubicBezTo>
                  <a:cubicBezTo>
                    <a:pt x="235" y="368"/>
                    <a:pt x="183" y="314"/>
                    <a:pt x="151" y="244"/>
                  </a:cubicBezTo>
                  <a:cubicBezTo>
                    <a:pt x="148" y="242"/>
                    <a:pt x="148" y="239"/>
                    <a:pt x="148" y="235"/>
                  </a:cubicBezTo>
                  <a:cubicBezTo>
                    <a:pt x="145" y="235"/>
                    <a:pt x="144" y="232"/>
                    <a:pt x="145" y="230"/>
                  </a:cubicBezTo>
                  <a:cubicBezTo>
                    <a:pt x="145" y="229"/>
                    <a:pt x="145" y="229"/>
                    <a:pt x="146" y="229"/>
                  </a:cubicBezTo>
                  <a:cubicBezTo>
                    <a:pt x="147" y="231"/>
                    <a:pt x="147" y="233"/>
                    <a:pt x="148" y="235"/>
                  </a:cubicBezTo>
                  <a:cubicBezTo>
                    <a:pt x="152" y="235"/>
                    <a:pt x="152" y="239"/>
                    <a:pt x="154" y="241"/>
                  </a:cubicBezTo>
                  <a:cubicBezTo>
                    <a:pt x="194" y="301"/>
                    <a:pt x="247" y="345"/>
                    <a:pt x="311" y="377"/>
                  </a:cubicBezTo>
                  <a:cubicBezTo>
                    <a:pt x="329" y="386"/>
                    <a:pt x="347" y="396"/>
                    <a:pt x="366" y="404"/>
                  </a:cubicBezTo>
                  <a:cubicBezTo>
                    <a:pt x="457" y="446"/>
                    <a:pt x="544" y="492"/>
                    <a:pt x="612" y="568"/>
                  </a:cubicBezTo>
                  <a:cubicBezTo>
                    <a:pt x="618" y="575"/>
                    <a:pt x="621" y="575"/>
                    <a:pt x="625" y="565"/>
                  </a:cubicBezTo>
                  <a:cubicBezTo>
                    <a:pt x="635" y="538"/>
                    <a:pt x="642" y="511"/>
                    <a:pt x="644" y="482"/>
                  </a:cubicBezTo>
                  <a:cubicBezTo>
                    <a:pt x="651" y="370"/>
                    <a:pt x="597" y="238"/>
                    <a:pt x="461" y="182"/>
                  </a:cubicBezTo>
                  <a:cubicBezTo>
                    <a:pt x="401" y="158"/>
                    <a:pt x="338" y="143"/>
                    <a:pt x="276" y="127"/>
                  </a:cubicBezTo>
                  <a:cubicBezTo>
                    <a:pt x="208" y="109"/>
                    <a:pt x="143" y="84"/>
                    <a:pt x="97" y="26"/>
                  </a:cubicBezTo>
                  <a:cubicBezTo>
                    <a:pt x="90" y="18"/>
                    <a:pt x="84" y="10"/>
                    <a:pt x="77" y="0"/>
                  </a:cubicBezTo>
                  <a:cubicBezTo>
                    <a:pt x="74" y="6"/>
                    <a:pt x="72" y="10"/>
                    <a:pt x="70" y="14"/>
                  </a:cubicBezTo>
                  <a:cubicBezTo>
                    <a:pt x="15" y="137"/>
                    <a:pt x="0" y="264"/>
                    <a:pt x="29" y="394"/>
                  </a:cubicBezTo>
                  <a:cubicBezTo>
                    <a:pt x="49" y="489"/>
                    <a:pt x="87" y="577"/>
                    <a:pt x="163" y="641"/>
                  </a:cubicBezTo>
                  <a:cubicBezTo>
                    <a:pt x="262" y="724"/>
                    <a:pt x="374" y="751"/>
                    <a:pt x="500" y="707"/>
                  </a:cubicBezTo>
                  <a:cubicBezTo>
                    <a:pt x="516" y="702"/>
                    <a:pt x="528" y="682"/>
                    <a:pt x="545" y="689"/>
                  </a:cubicBezTo>
                  <a:cubicBezTo>
                    <a:pt x="560" y="695"/>
                    <a:pt x="571" y="711"/>
                    <a:pt x="583" y="723"/>
                  </a:cubicBezTo>
                  <a:cubicBezTo>
                    <a:pt x="621" y="759"/>
                    <a:pt x="651" y="800"/>
                    <a:pt x="655" y="855"/>
                  </a:cubicBezTo>
                  <a:cubicBezTo>
                    <a:pt x="655" y="865"/>
                    <a:pt x="662" y="864"/>
                    <a:pt x="668" y="864"/>
                  </a:cubicBezTo>
                  <a:cubicBezTo>
                    <a:pt x="687" y="864"/>
                    <a:pt x="705" y="864"/>
                    <a:pt x="724" y="864"/>
                  </a:cubicBezTo>
                  <a:cubicBezTo>
                    <a:pt x="707" y="764"/>
                    <a:pt x="675" y="719"/>
                    <a:pt x="657" y="701"/>
                  </a:cubicBezTo>
                  <a:cubicBezTo>
                    <a:pt x="656" y="703"/>
                    <a:pt x="656" y="704"/>
                    <a:pt x="655" y="705"/>
                  </a:cubicBezTo>
                  <a:close/>
                </a:path>
              </a:pathLst>
            </a:custGeom>
            <a:solidFill>
              <a:schemeClr val="bg1">
                <a:lumMod val="65000"/>
              </a:schemeClr>
            </a:solidFill>
            <a:ln>
              <a:noFill/>
            </a:ln>
          </p:spPr>
          <p:txBody>
            <a:bodyPr anchor="ctr"/>
            <a:lstStyle/>
            <a:p>
              <a:pPr algn="ctr"/>
              <a:endParaRPr/>
            </a:p>
          </p:txBody>
        </p:sp>
        <p:sp>
          <p:nvSpPr>
            <p:cNvPr id="24" name="íŝļíḍè"/>
            <p:cNvSpPr/>
            <p:nvPr/>
          </p:nvSpPr>
          <p:spPr>
            <a:xfrm>
              <a:off x="5225059" y="3505717"/>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śļïḋé"/>
            <p:cNvSpPr/>
            <p:nvPr/>
          </p:nvSpPr>
          <p:spPr bwMode="auto">
            <a:xfrm>
              <a:off x="5365751" y="4989512"/>
              <a:ext cx="1406525" cy="803275"/>
            </a:xfrm>
            <a:custGeom>
              <a:avLst/>
              <a:gdLst>
                <a:gd name="T0" fmla="*/ 894 w 894"/>
                <a:gd name="T1" fmla="*/ 0 h 511"/>
                <a:gd name="T2" fmla="*/ 845 w 894"/>
                <a:gd name="T3" fmla="*/ 192 h 511"/>
                <a:gd name="T4" fmla="*/ 779 w 894"/>
                <a:gd name="T5" fmla="*/ 451 h 511"/>
                <a:gd name="T6" fmla="*/ 703 w 894"/>
                <a:gd name="T7" fmla="*/ 511 h 511"/>
                <a:gd name="T8" fmla="*/ 187 w 894"/>
                <a:gd name="T9" fmla="*/ 511 h 511"/>
                <a:gd name="T10" fmla="*/ 116 w 894"/>
                <a:gd name="T11" fmla="*/ 457 h 511"/>
                <a:gd name="T12" fmla="*/ 3 w 894"/>
                <a:gd name="T13" fmla="*/ 14 h 511"/>
                <a:gd name="T14" fmla="*/ 0 w 894"/>
                <a:gd name="T15" fmla="*/ 0 h 511"/>
                <a:gd name="T16" fmla="*/ 894 w 894"/>
                <a:gd name="T17"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511">
                  <a:moveTo>
                    <a:pt x="894" y="0"/>
                  </a:moveTo>
                  <a:cubicBezTo>
                    <a:pt x="877" y="65"/>
                    <a:pt x="861" y="128"/>
                    <a:pt x="845" y="192"/>
                  </a:cubicBezTo>
                  <a:cubicBezTo>
                    <a:pt x="823" y="278"/>
                    <a:pt x="801" y="365"/>
                    <a:pt x="779" y="451"/>
                  </a:cubicBezTo>
                  <a:cubicBezTo>
                    <a:pt x="767" y="495"/>
                    <a:pt x="747" y="511"/>
                    <a:pt x="703" y="511"/>
                  </a:cubicBezTo>
                  <a:cubicBezTo>
                    <a:pt x="531" y="511"/>
                    <a:pt x="359" y="511"/>
                    <a:pt x="187" y="511"/>
                  </a:cubicBezTo>
                  <a:cubicBezTo>
                    <a:pt x="148" y="511"/>
                    <a:pt x="125" y="494"/>
                    <a:pt x="116" y="457"/>
                  </a:cubicBezTo>
                  <a:cubicBezTo>
                    <a:pt x="78" y="309"/>
                    <a:pt x="40" y="162"/>
                    <a:pt x="3" y="14"/>
                  </a:cubicBezTo>
                  <a:cubicBezTo>
                    <a:pt x="2" y="10"/>
                    <a:pt x="1" y="5"/>
                    <a:pt x="0" y="0"/>
                  </a:cubicBezTo>
                  <a:cubicBezTo>
                    <a:pt x="298" y="0"/>
                    <a:pt x="595" y="0"/>
                    <a:pt x="894" y="0"/>
                  </a:cubicBezTo>
                  <a:close/>
                </a:path>
              </a:pathLst>
            </a:custGeom>
            <a:solidFill>
              <a:schemeClr val="tx2">
                <a:lumMod val="75000"/>
              </a:schemeClr>
            </a:solidFill>
            <a:ln>
              <a:noFill/>
            </a:ln>
          </p:spPr>
          <p:txBody>
            <a:bodyPr anchor="ctr"/>
            <a:lstStyle/>
            <a:p>
              <a:pPr algn="ctr"/>
              <a:endParaRPr/>
            </a:p>
          </p:txBody>
        </p:sp>
        <p:sp>
          <p:nvSpPr>
            <p:cNvPr id="26" name="îṥļîde"/>
            <p:cNvSpPr/>
            <p:nvPr/>
          </p:nvSpPr>
          <p:spPr bwMode="auto">
            <a:xfrm>
              <a:off x="5264151" y="4587875"/>
              <a:ext cx="1608138" cy="300038"/>
            </a:xfrm>
            <a:custGeom>
              <a:avLst/>
              <a:gdLst>
                <a:gd name="T0" fmla="*/ 510 w 1023"/>
                <a:gd name="T1" fmla="*/ 191 h 191"/>
                <a:gd name="T2" fmla="*/ 74 w 1023"/>
                <a:gd name="T3" fmla="*/ 191 h 191"/>
                <a:gd name="T4" fmla="*/ 0 w 1023"/>
                <a:gd name="T5" fmla="*/ 117 h 191"/>
                <a:gd name="T6" fmla="*/ 0 w 1023"/>
                <a:gd name="T7" fmla="*/ 67 h 191"/>
                <a:gd name="T8" fmla="*/ 68 w 1023"/>
                <a:gd name="T9" fmla="*/ 0 h 191"/>
                <a:gd name="T10" fmla="*/ 640 w 1023"/>
                <a:gd name="T11" fmla="*/ 0 h 191"/>
                <a:gd name="T12" fmla="*/ 950 w 1023"/>
                <a:gd name="T13" fmla="*/ 0 h 191"/>
                <a:gd name="T14" fmla="*/ 1023 w 1023"/>
                <a:gd name="T15" fmla="*/ 73 h 191"/>
                <a:gd name="T16" fmla="*/ 1023 w 1023"/>
                <a:gd name="T17" fmla="*/ 121 h 191"/>
                <a:gd name="T18" fmla="*/ 954 w 1023"/>
                <a:gd name="T19" fmla="*/ 191 h 191"/>
                <a:gd name="T20" fmla="*/ 510 w 1023"/>
                <a:gd name="T21" fmla="*/ 191 h 191"/>
                <a:gd name="T22" fmla="*/ 510 w 1023"/>
                <a:gd name="T2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191">
                  <a:moveTo>
                    <a:pt x="510" y="191"/>
                  </a:moveTo>
                  <a:cubicBezTo>
                    <a:pt x="364" y="191"/>
                    <a:pt x="219" y="191"/>
                    <a:pt x="74" y="191"/>
                  </a:cubicBezTo>
                  <a:cubicBezTo>
                    <a:pt x="25" y="191"/>
                    <a:pt x="0" y="167"/>
                    <a:pt x="0" y="117"/>
                  </a:cubicBezTo>
                  <a:cubicBezTo>
                    <a:pt x="0" y="101"/>
                    <a:pt x="0" y="84"/>
                    <a:pt x="0" y="67"/>
                  </a:cubicBezTo>
                  <a:cubicBezTo>
                    <a:pt x="0" y="26"/>
                    <a:pt x="27" y="0"/>
                    <a:pt x="68" y="0"/>
                  </a:cubicBezTo>
                  <a:cubicBezTo>
                    <a:pt x="258" y="0"/>
                    <a:pt x="449" y="0"/>
                    <a:pt x="640" y="0"/>
                  </a:cubicBezTo>
                  <a:cubicBezTo>
                    <a:pt x="743" y="0"/>
                    <a:pt x="846" y="0"/>
                    <a:pt x="950" y="0"/>
                  </a:cubicBezTo>
                  <a:cubicBezTo>
                    <a:pt x="999" y="0"/>
                    <a:pt x="1023" y="24"/>
                    <a:pt x="1023" y="73"/>
                  </a:cubicBezTo>
                  <a:cubicBezTo>
                    <a:pt x="1023" y="89"/>
                    <a:pt x="1023" y="105"/>
                    <a:pt x="1023" y="121"/>
                  </a:cubicBezTo>
                  <a:cubicBezTo>
                    <a:pt x="1023" y="165"/>
                    <a:pt x="997" y="191"/>
                    <a:pt x="954" y="191"/>
                  </a:cubicBezTo>
                  <a:cubicBezTo>
                    <a:pt x="806" y="191"/>
                    <a:pt x="658" y="191"/>
                    <a:pt x="510" y="191"/>
                  </a:cubicBezTo>
                  <a:cubicBezTo>
                    <a:pt x="510" y="191"/>
                    <a:pt x="510" y="191"/>
                    <a:pt x="510" y="191"/>
                  </a:cubicBezTo>
                  <a:close/>
                </a:path>
              </a:pathLst>
            </a:custGeom>
            <a:solidFill>
              <a:schemeClr val="tx2">
                <a:lumMod val="75000"/>
              </a:schemeClr>
            </a:solidFill>
            <a:ln>
              <a:noFill/>
            </a:ln>
          </p:spPr>
          <p:txBody>
            <a:bodyPr anchor="ctr"/>
            <a:lstStyle/>
            <a:p>
              <a:pPr algn="ctr"/>
              <a:endParaRPr/>
            </a:p>
          </p:txBody>
        </p:sp>
        <p:sp>
          <p:nvSpPr>
            <p:cNvPr id="27" name="íŝ1ide"/>
            <p:cNvSpPr/>
            <p:nvPr/>
          </p:nvSpPr>
          <p:spPr bwMode="auto">
            <a:xfrm>
              <a:off x="6003926" y="1790700"/>
              <a:ext cx="1141413" cy="1846263"/>
            </a:xfrm>
            <a:custGeom>
              <a:avLst/>
              <a:gdLst>
                <a:gd name="T0" fmla="*/ 703 w 727"/>
                <a:gd name="T1" fmla="*/ 135 h 1175"/>
                <a:gd name="T2" fmla="*/ 654 w 727"/>
                <a:gd name="T3" fmla="*/ 0 h 1175"/>
                <a:gd name="T4" fmla="*/ 552 w 727"/>
                <a:gd name="T5" fmla="*/ 83 h 1175"/>
                <a:gd name="T6" fmla="*/ 431 w 727"/>
                <a:gd name="T7" fmla="*/ 119 h 1175"/>
                <a:gd name="T8" fmla="*/ 235 w 727"/>
                <a:gd name="T9" fmla="*/ 185 h 1175"/>
                <a:gd name="T10" fmla="*/ 126 w 727"/>
                <a:gd name="T11" fmla="*/ 490 h 1175"/>
                <a:gd name="T12" fmla="*/ 145 w 727"/>
                <a:gd name="T13" fmla="*/ 494 h 1175"/>
                <a:gd name="T14" fmla="*/ 245 w 727"/>
                <a:gd name="T15" fmla="*/ 418 h 1175"/>
                <a:gd name="T16" fmla="*/ 401 w 727"/>
                <a:gd name="T17" fmla="*/ 344 h 1175"/>
                <a:gd name="T18" fmla="*/ 580 w 727"/>
                <a:gd name="T19" fmla="*/ 212 h 1175"/>
                <a:gd name="T20" fmla="*/ 584 w 727"/>
                <a:gd name="T21" fmla="*/ 209 h 1175"/>
                <a:gd name="T22" fmla="*/ 583 w 727"/>
                <a:gd name="T23" fmla="*/ 215 h 1175"/>
                <a:gd name="T24" fmla="*/ 487 w 727"/>
                <a:gd name="T25" fmla="*/ 329 h 1175"/>
                <a:gd name="T26" fmla="*/ 338 w 727"/>
                <a:gd name="T27" fmla="*/ 420 h 1175"/>
                <a:gd name="T28" fmla="*/ 94 w 727"/>
                <a:gd name="T29" fmla="*/ 620 h 1175"/>
                <a:gd name="T30" fmla="*/ 22 w 727"/>
                <a:gd name="T31" fmla="*/ 732 h 1175"/>
                <a:gd name="T32" fmla="*/ 0 w 727"/>
                <a:gd name="T33" fmla="*/ 843 h 1175"/>
                <a:gd name="T34" fmla="*/ 8 w 727"/>
                <a:gd name="T35" fmla="*/ 871 h 1175"/>
                <a:gd name="T36" fmla="*/ 91 w 727"/>
                <a:gd name="T37" fmla="*/ 1175 h 1175"/>
                <a:gd name="T38" fmla="*/ 145 w 727"/>
                <a:gd name="T39" fmla="*/ 985 h 1175"/>
                <a:gd name="T40" fmla="*/ 141 w 727"/>
                <a:gd name="T41" fmla="*/ 686 h 1175"/>
                <a:gd name="T42" fmla="*/ 202 w 727"/>
                <a:gd name="T43" fmla="*/ 605 h 1175"/>
                <a:gd name="T44" fmla="*/ 215 w 727"/>
                <a:gd name="T45" fmla="*/ 603 h 1175"/>
                <a:gd name="T46" fmla="*/ 392 w 727"/>
                <a:gd name="T47" fmla="*/ 634 h 1175"/>
                <a:gd name="T48" fmla="*/ 635 w 727"/>
                <a:gd name="T49" fmla="*/ 493 h 1175"/>
                <a:gd name="T50" fmla="*/ 703 w 727"/>
                <a:gd name="T51" fmla="*/ 13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7" h="1175">
                  <a:moveTo>
                    <a:pt x="703" y="135"/>
                  </a:moveTo>
                  <a:cubicBezTo>
                    <a:pt x="694" y="88"/>
                    <a:pt x="678" y="43"/>
                    <a:pt x="654" y="0"/>
                  </a:cubicBezTo>
                  <a:cubicBezTo>
                    <a:pt x="627" y="38"/>
                    <a:pt x="593" y="65"/>
                    <a:pt x="552" y="83"/>
                  </a:cubicBezTo>
                  <a:cubicBezTo>
                    <a:pt x="513" y="100"/>
                    <a:pt x="472" y="110"/>
                    <a:pt x="431" y="119"/>
                  </a:cubicBezTo>
                  <a:cubicBezTo>
                    <a:pt x="363" y="134"/>
                    <a:pt x="296" y="150"/>
                    <a:pt x="235" y="185"/>
                  </a:cubicBezTo>
                  <a:cubicBezTo>
                    <a:pt x="132" y="244"/>
                    <a:pt x="83" y="380"/>
                    <a:pt x="126" y="490"/>
                  </a:cubicBezTo>
                  <a:cubicBezTo>
                    <a:pt x="132" y="503"/>
                    <a:pt x="135" y="504"/>
                    <a:pt x="145" y="494"/>
                  </a:cubicBezTo>
                  <a:cubicBezTo>
                    <a:pt x="175" y="464"/>
                    <a:pt x="209" y="439"/>
                    <a:pt x="245" y="418"/>
                  </a:cubicBezTo>
                  <a:cubicBezTo>
                    <a:pt x="295" y="389"/>
                    <a:pt x="348" y="367"/>
                    <a:pt x="401" y="344"/>
                  </a:cubicBezTo>
                  <a:cubicBezTo>
                    <a:pt x="471" y="314"/>
                    <a:pt x="535" y="275"/>
                    <a:pt x="580" y="212"/>
                  </a:cubicBezTo>
                  <a:cubicBezTo>
                    <a:pt x="581" y="211"/>
                    <a:pt x="582" y="207"/>
                    <a:pt x="584" y="209"/>
                  </a:cubicBezTo>
                  <a:cubicBezTo>
                    <a:pt x="586" y="211"/>
                    <a:pt x="585" y="213"/>
                    <a:pt x="583" y="215"/>
                  </a:cubicBezTo>
                  <a:cubicBezTo>
                    <a:pt x="560" y="260"/>
                    <a:pt x="526" y="297"/>
                    <a:pt x="487" y="329"/>
                  </a:cubicBezTo>
                  <a:cubicBezTo>
                    <a:pt x="442" y="366"/>
                    <a:pt x="390" y="393"/>
                    <a:pt x="338" y="420"/>
                  </a:cubicBezTo>
                  <a:cubicBezTo>
                    <a:pt x="243" y="469"/>
                    <a:pt x="163" y="538"/>
                    <a:pt x="94" y="620"/>
                  </a:cubicBezTo>
                  <a:cubicBezTo>
                    <a:pt x="65" y="653"/>
                    <a:pt x="41" y="691"/>
                    <a:pt x="22" y="732"/>
                  </a:cubicBezTo>
                  <a:cubicBezTo>
                    <a:pt x="12" y="758"/>
                    <a:pt x="3" y="795"/>
                    <a:pt x="0" y="843"/>
                  </a:cubicBezTo>
                  <a:cubicBezTo>
                    <a:pt x="3" y="852"/>
                    <a:pt x="6" y="861"/>
                    <a:pt x="8" y="871"/>
                  </a:cubicBezTo>
                  <a:cubicBezTo>
                    <a:pt x="15" y="996"/>
                    <a:pt x="91" y="1175"/>
                    <a:pt x="91" y="1175"/>
                  </a:cubicBezTo>
                  <a:cubicBezTo>
                    <a:pt x="101" y="1111"/>
                    <a:pt x="145" y="985"/>
                    <a:pt x="145" y="985"/>
                  </a:cubicBezTo>
                  <a:cubicBezTo>
                    <a:pt x="95" y="807"/>
                    <a:pt x="129" y="712"/>
                    <a:pt x="141" y="686"/>
                  </a:cubicBezTo>
                  <a:cubicBezTo>
                    <a:pt x="156" y="656"/>
                    <a:pt x="176" y="630"/>
                    <a:pt x="202" y="605"/>
                  </a:cubicBezTo>
                  <a:cubicBezTo>
                    <a:pt x="206" y="601"/>
                    <a:pt x="209" y="599"/>
                    <a:pt x="215" y="603"/>
                  </a:cubicBezTo>
                  <a:cubicBezTo>
                    <a:pt x="270" y="634"/>
                    <a:pt x="330" y="642"/>
                    <a:pt x="392" y="634"/>
                  </a:cubicBezTo>
                  <a:cubicBezTo>
                    <a:pt x="493" y="622"/>
                    <a:pt x="577" y="579"/>
                    <a:pt x="635" y="493"/>
                  </a:cubicBezTo>
                  <a:cubicBezTo>
                    <a:pt x="710" y="384"/>
                    <a:pt x="727" y="263"/>
                    <a:pt x="703" y="135"/>
                  </a:cubicBezTo>
                  <a:close/>
                </a:path>
              </a:pathLst>
            </a:custGeom>
            <a:solidFill>
              <a:schemeClr val="bg1">
                <a:lumMod val="65000"/>
              </a:schemeClr>
            </a:solidFill>
            <a:ln>
              <a:noFill/>
            </a:ln>
          </p:spPr>
          <p:txBody>
            <a:bodyPr anchor="ctr"/>
            <a:lstStyle/>
            <a:p>
              <a:pPr algn="ctr"/>
              <a:endParaRPr/>
            </a:p>
          </p:txBody>
        </p:sp>
        <p:sp>
          <p:nvSpPr>
            <p:cNvPr id="28" name="îSliḋè"/>
            <p:cNvSpPr/>
            <p:nvPr/>
          </p:nvSpPr>
          <p:spPr>
            <a:xfrm>
              <a:off x="5303861" y="2307081"/>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ïŝ1îḋê"/>
            <p:cNvSpPr/>
            <p:nvPr/>
          </p:nvSpPr>
          <p:spPr>
            <a:xfrm>
              <a:off x="6400008" y="2103753"/>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ŝḻíḓé"/>
            <p:cNvSpPr/>
            <p:nvPr/>
          </p:nvSpPr>
          <p:spPr bwMode="auto">
            <a:xfrm>
              <a:off x="5454898" y="2460469"/>
              <a:ext cx="245104" cy="219748"/>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bg1">
                <a:lumMod val="65000"/>
              </a:schemeClr>
            </a:solidFill>
            <a:ln>
              <a:noFill/>
            </a:ln>
          </p:spPr>
          <p:txBody>
            <a:bodyPr anchor="ctr"/>
            <a:lstStyle/>
            <a:p>
              <a:pPr algn="ctr"/>
              <a:endParaRPr/>
            </a:p>
          </p:txBody>
        </p:sp>
        <p:sp>
          <p:nvSpPr>
            <p:cNvPr id="31" name="î$1ïḍê"/>
            <p:cNvSpPr/>
            <p:nvPr/>
          </p:nvSpPr>
          <p:spPr bwMode="auto">
            <a:xfrm>
              <a:off x="6544156" y="2272200"/>
              <a:ext cx="245104" cy="196506"/>
            </a:xfrm>
            <a:custGeom>
              <a:avLst/>
              <a:gdLst>
                <a:gd name="T0" fmla="*/ 339 w 399"/>
                <a:gd name="T1" fmla="*/ 60 h 320"/>
                <a:gd name="T2" fmla="*/ 319 w 399"/>
                <a:gd name="T3" fmla="*/ 40 h 320"/>
                <a:gd name="T4" fmla="*/ 80 w 399"/>
                <a:gd name="T5" fmla="*/ 40 h 320"/>
                <a:gd name="T6" fmla="*/ 60 w 399"/>
                <a:gd name="T7" fmla="*/ 60 h 320"/>
                <a:gd name="T8" fmla="*/ 60 w 399"/>
                <a:gd name="T9" fmla="*/ 80 h 320"/>
                <a:gd name="T10" fmla="*/ 339 w 399"/>
                <a:gd name="T11" fmla="*/ 80 h 320"/>
                <a:gd name="T12" fmla="*/ 339 w 399"/>
                <a:gd name="T13" fmla="*/ 60 h 320"/>
                <a:gd name="T14" fmla="*/ 279 w 399"/>
                <a:gd name="T15" fmla="*/ 0 h 320"/>
                <a:gd name="T16" fmla="*/ 120 w 399"/>
                <a:gd name="T17" fmla="*/ 0 h 320"/>
                <a:gd name="T18" fmla="*/ 100 w 399"/>
                <a:gd name="T19" fmla="*/ 20 h 320"/>
                <a:gd name="T20" fmla="*/ 299 w 399"/>
                <a:gd name="T21" fmla="*/ 20 h 320"/>
                <a:gd name="T22" fmla="*/ 279 w 399"/>
                <a:gd name="T23" fmla="*/ 0 h 320"/>
                <a:gd name="T24" fmla="*/ 379 w 399"/>
                <a:gd name="T25" fmla="*/ 80 h 320"/>
                <a:gd name="T26" fmla="*/ 367 w 399"/>
                <a:gd name="T27" fmla="*/ 68 h 320"/>
                <a:gd name="T28" fmla="*/ 367 w 399"/>
                <a:gd name="T29" fmla="*/ 100 h 320"/>
                <a:gd name="T30" fmla="*/ 32 w 399"/>
                <a:gd name="T31" fmla="*/ 100 h 320"/>
                <a:gd name="T32" fmla="*/ 32 w 399"/>
                <a:gd name="T33" fmla="*/ 68 h 320"/>
                <a:gd name="T34" fmla="*/ 21 w 399"/>
                <a:gd name="T35" fmla="*/ 80 h 320"/>
                <a:gd name="T36" fmla="*/ 5 w 399"/>
                <a:gd name="T37" fmla="*/ 120 h 320"/>
                <a:gd name="T38" fmla="*/ 36 w 399"/>
                <a:gd name="T39" fmla="*/ 300 h 320"/>
                <a:gd name="T40" fmla="*/ 60 w 399"/>
                <a:gd name="T41" fmla="*/ 320 h 320"/>
                <a:gd name="T42" fmla="*/ 339 w 399"/>
                <a:gd name="T43" fmla="*/ 320 h 320"/>
                <a:gd name="T44" fmla="*/ 363 w 399"/>
                <a:gd name="T45" fmla="*/ 300 h 320"/>
                <a:gd name="T46" fmla="*/ 394 w 399"/>
                <a:gd name="T47" fmla="*/ 120 h 320"/>
                <a:gd name="T48" fmla="*/ 379 w 399"/>
                <a:gd name="T49" fmla="*/ 80 h 320"/>
                <a:gd name="T50" fmla="*/ 279 w 399"/>
                <a:gd name="T51" fmla="*/ 188 h 320"/>
                <a:gd name="T52" fmla="*/ 259 w 399"/>
                <a:gd name="T53" fmla="*/ 208 h 320"/>
                <a:gd name="T54" fmla="*/ 140 w 399"/>
                <a:gd name="T55" fmla="*/ 208 h 320"/>
                <a:gd name="T56" fmla="*/ 120 w 399"/>
                <a:gd name="T57" fmla="*/ 188 h 320"/>
                <a:gd name="T58" fmla="*/ 120 w 399"/>
                <a:gd name="T59" fmla="*/ 148 h 320"/>
                <a:gd name="T60" fmla="*/ 148 w 399"/>
                <a:gd name="T61" fmla="*/ 148 h 320"/>
                <a:gd name="T62" fmla="*/ 148 w 399"/>
                <a:gd name="T63" fmla="*/ 180 h 320"/>
                <a:gd name="T64" fmla="*/ 251 w 399"/>
                <a:gd name="T65" fmla="*/ 180 h 320"/>
                <a:gd name="T66" fmla="*/ 251 w 399"/>
                <a:gd name="T67" fmla="*/ 148 h 320"/>
                <a:gd name="T68" fmla="*/ 279 w 399"/>
                <a:gd name="T69" fmla="*/ 148 h 320"/>
                <a:gd name="T70" fmla="*/ 279 w 399"/>
                <a:gd name="T71" fmla="*/ 1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20">
                  <a:moveTo>
                    <a:pt x="339" y="60"/>
                  </a:moveTo>
                  <a:cubicBezTo>
                    <a:pt x="339" y="40"/>
                    <a:pt x="319" y="40"/>
                    <a:pt x="319" y="40"/>
                  </a:cubicBezTo>
                  <a:cubicBezTo>
                    <a:pt x="80" y="40"/>
                    <a:pt x="80" y="40"/>
                    <a:pt x="80" y="40"/>
                  </a:cubicBezTo>
                  <a:cubicBezTo>
                    <a:pt x="80" y="40"/>
                    <a:pt x="60" y="40"/>
                    <a:pt x="60" y="60"/>
                  </a:cubicBezTo>
                  <a:cubicBezTo>
                    <a:pt x="60" y="80"/>
                    <a:pt x="60" y="80"/>
                    <a:pt x="60" y="80"/>
                  </a:cubicBezTo>
                  <a:cubicBezTo>
                    <a:pt x="339" y="80"/>
                    <a:pt x="339" y="80"/>
                    <a:pt x="339" y="80"/>
                  </a:cubicBezTo>
                  <a:lnTo>
                    <a:pt x="339" y="60"/>
                  </a:lnTo>
                  <a:close/>
                  <a:moveTo>
                    <a:pt x="279" y="0"/>
                  </a:moveTo>
                  <a:cubicBezTo>
                    <a:pt x="120" y="0"/>
                    <a:pt x="120" y="0"/>
                    <a:pt x="120" y="0"/>
                  </a:cubicBezTo>
                  <a:cubicBezTo>
                    <a:pt x="120" y="0"/>
                    <a:pt x="100" y="0"/>
                    <a:pt x="100" y="20"/>
                  </a:cubicBezTo>
                  <a:cubicBezTo>
                    <a:pt x="299" y="20"/>
                    <a:pt x="299" y="20"/>
                    <a:pt x="299" y="20"/>
                  </a:cubicBezTo>
                  <a:cubicBezTo>
                    <a:pt x="299" y="0"/>
                    <a:pt x="279" y="0"/>
                    <a:pt x="279" y="0"/>
                  </a:cubicBezTo>
                  <a:close/>
                  <a:moveTo>
                    <a:pt x="379" y="80"/>
                  </a:moveTo>
                  <a:cubicBezTo>
                    <a:pt x="367" y="68"/>
                    <a:pt x="367" y="68"/>
                    <a:pt x="367" y="68"/>
                  </a:cubicBezTo>
                  <a:cubicBezTo>
                    <a:pt x="367" y="100"/>
                    <a:pt x="367" y="100"/>
                    <a:pt x="367" y="100"/>
                  </a:cubicBezTo>
                  <a:cubicBezTo>
                    <a:pt x="32" y="100"/>
                    <a:pt x="32" y="100"/>
                    <a:pt x="32" y="100"/>
                  </a:cubicBezTo>
                  <a:cubicBezTo>
                    <a:pt x="32" y="68"/>
                    <a:pt x="32" y="68"/>
                    <a:pt x="32" y="68"/>
                  </a:cubicBezTo>
                  <a:cubicBezTo>
                    <a:pt x="32" y="68"/>
                    <a:pt x="32" y="68"/>
                    <a:pt x="21" y="80"/>
                  </a:cubicBezTo>
                  <a:cubicBezTo>
                    <a:pt x="9" y="92"/>
                    <a:pt x="0" y="95"/>
                    <a:pt x="5" y="120"/>
                  </a:cubicBezTo>
                  <a:cubicBezTo>
                    <a:pt x="10" y="145"/>
                    <a:pt x="33" y="281"/>
                    <a:pt x="36" y="300"/>
                  </a:cubicBezTo>
                  <a:cubicBezTo>
                    <a:pt x="40" y="320"/>
                    <a:pt x="60" y="320"/>
                    <a:pt x="60" y="320"/>
                  </a:cubicBezTo>
                  <a:cubicBezTo>
                    <a:pt x="339" y="320"/>
                    <a:pt x="339" y="320"/>
                    <a:pt x="339" y="320"/>
                  </a:cubicBezTo>
                  <a:cubicBezTo>
                    <a:pt x="339" y="320"/>
                    <a:pt x="360" y="320"/>
                    <a:pt x="363" y="300"/>
                  </a:cubicBezTo>
                  <a:cubicBezTo>
                    <a:pt x="367" y="281"/>
                    <a:pt x="390" y="145"/>
                    <a:pt x="394" y="120"/>
                  </a:cubicBezTo>
                  <a:cubicBezTo>
                    <a:pt x="399" y="95"/>
                    <a:pt x="391" y="92"/>
                    <a:pt x="379" y="80"/>
                  </a:cubicBezTo>
                  <a:close/>
                  <a:moveTo>
                    <a:pt x="279" y="188"/>
                  </a:moveTo>
                  <a:cubicBezTo>
                    <a:pt x="279" y="188"/>
                    <a:pt x="279" y="208"/>
                    <a:pt x="259" y="208"/>
                  </a:cubicBezTo>
                  <a:cubicBezTo>
                    <a:pt x="140" y="208"/>
                    <a:pt x="140" y="208"/>
                    <a:pt x="140" y="208"/>
                  </a:cubicBezTo>
                  <a:cubicBezTo>
                    <a:pt x="120" y="208"/>
                    <a:pt x="120" y="188"/>
                    <a:pt x="120" y="188"/>
                  </a:cubicBezTo>
                  <a:cubicBezTo>
                    <a:pt x="120" y="148"/>
                    <a:pt x="120" y="148"/>
                    <a:pt x="120" y="148"/>
                  </a:cubicBezTo>
                  <a:cubicBezTo>
                    <a:pt x="148" y="148"/>
                    <a:pt x="148" y="148"/>
                    <a:pt x="148" y="148"/>
                  </a:cubicBezTo>
                  <a:cubicBezTo>
                    <a:pt x="148" y="180"/>
                    <a:pt x="148" y="180"/>
                    <a:pt x="148" y="180"/>
                  </a:cubicBezTo>
                  <a:cubicBezTo>
                    <a:pt x="251" y="180"/>
                    <a:pt x="251" y="180"/>
                    <a:pt x="251" y="180"/>
                  </a:cubicBezTo>
                  <a:cubicBezTo>
                    <a:pt x="251" y="148"/>
                    <a:pt x="251" y="148"/>
                    <a:pt x="251" y="148"/>
                  </a:cubicBezTo>
                  <a:cubicBezTo>
                    <a:pt x="279" y="148"/>
                    <a:pt x="279" y="148"/>
                    <a:pt x="279" y="148"/>
                  </a:cubicBezTo>
                  <a:lnTo>
                    <a:pt x="279" y="188"/>
                  </a:lnTo>
                  <a:close/>
                </a:path>
              </a:pathLst>
            </a:custGeom>
            <a:solidFill>
              <a:schemeClr val="bg1">
                <a:lumMod val="65000"/>
              </a:schemeClr>
            </a:solidFill>
            <a:ln>
              <a:noFill/>
            </a:ln>
          </p:spPr>
          <p:txBody>
            <a:bodyPr anchor="ctr"/>
            <a:lstStyle/>
            <a:p>
              <a:pPr algn="ctr"/>
              <a:endParaRPr/>
            </a:p>
          </p:txBody>
        </p:sp>
        <p:sp>
          <p:nvSpPr>
            <p:cNvPr id="32" name="îṣļíḑé"/>
            <p:cNvSpPr/>
            <p:nvPr/>
          </p:nvSpPr>
          <p:spPr bwMode="auto">
            <a:xfrm>
              <a:off x="5381579" y="3682999"/>
              <a:ext cx="249329" cy="188055"/>
            </a:xfrm>
            <a:custGeom>
              <a:avLst/>
              <a:gdLst>
                <a:gd name="T0" fmla="*/ 69 w 406"/>
                <a:gd name="T1" fmla="*/ 199 h 306"/>
                <a:gd name="T2" fmla="*/ 129 w 406"/>
                <a:gd name="T3" fmla="*/ 270 h 306"/>
                <a:gd name="T4" fmla="*/ 203 w 406"/>
                <a:gd name="T5" fmla="*/ 306 h 306"/>
                <a:gd name="T6" fmla="*/ 275 w 406"/>
                <a:gd name="T7" fmla="*/ 272 h 306"/>
                <a:gd name="T8" fmla="*/ 313 w 406"/>
                <a:gd name="T9" fmla="*/ 212 h 306"/>
                <a:gd name="T10" fmla="*/ 203 w 406"/>
                <a:gd name="T11" fmla="*/ 266 h 306"/>
                <a:gd name="T12" fmla="*/ 69 w 406"/>
                <a:gd name="T13" fmla="*/ 199 h 306"/>
                <a:gd name="T14" fmla="*/ 393 w 406"/>
                <a:gd name="T15" fmla="*/ 101 h 306"/>
                <a:gd name="T16" fmla="*/ 226 w 406"/>
                <a:gd name="T17" fmla="*/ 7 h 306"/>
                <a:gd name="T18" fmla="*/ 179 w 406"/>
                <a:gd name="T19" fmla="*/ 7 h 306"/>
                <a:gd name="T20" fmla="*/ 13 w 406"/>
                <a:gd name="T21" fmla="*/ 101 h 306"/>
                <a:gd name="T22" fmla="*/ 13 w 406"/>
                <a:gd name="T23" fmla="*/ 127 h 306"/>
                <a:gd name="T24" fmla="*/ 179 w 406"/>
                <a:gd name="T25" fmla="*/ 220 h 306"/>
                <a:gd name="T26" fmla="*/ 226 w 406"/>
                <a:gd name="T27" fmla="*/ 220 h 306"/>
                <a:gd name="T28" fmla="*/ 334 w 406"/>
                <a:gd name="T29" fmla="*/ 160 h 306"/>
                <a:gd name="T30" fmla="*/ 217 w 406"/>
                <a:gd name="T31" fmla="*/ 133 h 306"/>
                <a:gd name="T32" fmla="*/ 203 w 406"/>
                <a:gd name="T33" fmla="*/ 135 h 306"/>
                <a:gd name="T34" fmla="*/ 165 w 406"/>
                <a:gd name="T35" fmla="*/ 112 h 306"/>
                <a:gd name="T36" fmla="*/ 203 w 406"/>
                <a:gd name="T37" fmla="*/ 89 h 306"/>
                <a:gd name="T38" fmla="*/ 238 w 406"/>
                <a:gd name="T39" fmla="*/ 104 h 306"/>
                <a:gd name="T40" fmla="*/ 362 w 406"/>
                <a:gd name="T41" fmla="*/ 145 h 306"/>
                <a:gd name="T42" fmla="*/ 393 w 406"/>
                <a:gd name="T43" fmla="*/ 127 h 306"/>
                <a:gd name="T44" fmla="*/ 393 w 406"/>
                <a:gd name="T45" fmla="*/ 101 h 306"/>
                <a:gd name="T46" fmla="*/ 342 w 406"/>
                <a:gd name="T47" fmla="*/ 277 h 306"/>
                <a:gd name="T48" fmla="*/ 370 w 406"/>
                <a:gd name="T49" fmla="*/ 275 h 306"/>
                <a:gd name="T50" fmla="*/ 362 w 406"/>
                <a:gd name="T51" fmla="*/ 145 h 306"/>
                <a:gd name="T52" fmla="*/ 334 w 406"/>
                <a:gd name="T53" fmla="*/ 160 h 306"/>
                <a:gd name="T54" fmla="*/ 342 w 406"/>
                <a:gd name="T55" fmla="*/ 27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306">
                  <a:moveTo>
                    <a:pt x="69" y="199"/>
                  </a:moveTo>
                  <a:cubicBezTo>
                    <a:pt x="78" y="236"/>
                    <a:pt x="90" y="253"/>
                    <a:pt x="129" y="270"/>
                  </a:cubicBezTo>
                  <a:cubicBezTo>
                    <a:pt x="169" y="287"/>
                    <a:pt x="187" y="306"/>
                    <a:pt x="203" y="306"/>
                  </a:cubicBezTo>
                  <a:cubicBezTo>
                    <a:pt x="218" y="306"/>
                    <a:pt x="236" y="289"/>
                    <a:pt x="275" y="272"/>
                  </a:cubicBezTo>
                  <a:cubicBezTo>
                    <a:pt x="314" y="255"/>
                    <a:pt x="304" y="250"/>
                    <a:pt x="313" y="212"/>
                  </a:cubicBezTo>
                  <a:cubicBezTo>
                    <a:pt x="203" y="266"/>
                    <a:pt x="203" y="266"/>
                    <a:pt x="203" y="266"/>
                  </a:cubicBezTo>
                  <a:lnTo>
                    <a:pt x="69" y="199"/>
                  </a:lnTo>
                  <a:close/>
                  <a:moveTo>
                    <a:pt x="393" y="101"/>
                  </a:moveTo>
                  <a:cubicBezTo>
                    <a:pt x="226" y="7"/>
                    <a:pt x="226" y="7"/>
                    <a:pt x="226" y="7"/>
                  </a:cubicBezTo>
                  <a:cubicBezTo>
                    <a:pt x="213" y="0"/>
                    <a:pt x="192" y="0"/>
                    <a:pt x="179" y="7"/>
                  </a:cubicBezTo>
                  <a:cubicBezTo>
                    <a:pt x="13" y="101"/>
                    <a:pt x="13" y="101"/>
                    <a:pt x="13" y="101"/>
                  </a:cubicBezTo>
                  <a:cubicBezTo>
                    <a:pt x="0" y="108"/>
                    <a:pt x="0" y="120"/>
                    <a:pt x="13" y="127"/>
                  </a:cubicBezTo>
                  <a:cubicBezTo>
                    <a:pt x="179" y="220"/>
                    <a:pt x="179" y="220"/>
                    <a:pt x="179" y="220"/>
                  </a:cubicBezTo>
                  <a:cubicBezTo>
                    <a:pt x="192" y="228"/>
                    <a:pt x="213" y="228"/>
                    <a:pt x="226" y="220"/>
                  </a:cubicBezTo>
                  <a:cubicBezTo>
                    <a:pt x="334" y="160"/>
                    <a:pt x="334" y="160"/>
                    <a:pt x="334" y="160"/>
                  </a:cubicBezTo>
                  <a:cubicBezTo>
                    <a:pt x="217" y="133"/>
                    <a:pt x="217" y="133"/>
                    <a:pt x="217" y="133"/>
                  </a:cubicBezTo>
                  <a:cubicBezTo>
                    <a:pt x="213" y="134"/>
                    <a:pt x="208" y="135"/>
                    <a:pt x="203" y="135"/>
                  </a:cubicBezTo>
                  <a:cubicBezTo>
                    <a:pt x="182" y="135"/>
                    <a:pt x="165" y="124"/>
                    <a:pt x="165" y="112"/>
                  </a:cubicBezTo>
                  <a:cubicBezTo>
                    <a:pt x="165" y="99"/>
                    <a:pt x="182" y="89"/>
                    <a:pt x="203" y="89"/>
                  </a:cubicBezTo>
                  <a:cubicBezTo>
                    <a:pt x="219" y="89"/>
                    <a:pt x="233" y="95"/>
                    <a:pt x="238" y="104"/>
                  </a:cubicBezTo>
                  <a:cubicBezTo>
                    <a:pt x="362" y="145"/>
                    <a:pt x="362" y="145"/>
                    <a:pt x="362" y="145"/>
                  </a:cubicBezTo>
                  <a:cubicBezTo>
                    <a:pt x="393" y="127"/>
                    <a:pt x="393" y="127"/>
                    <a:pt x="393" y="127"/>
                  </a:cubicBezTo>
                  <a:cubicBezTo>
                    <a:pt x="406" y="120"/>
                    <a:pt x="406" y="108"/>
                    <a:pt x="393" y="101"/>
                  </a:cubicBezTo>
                  <a:close/>
                  <a:moveTo>
                    <a:pt x="342" y="277"/>
                  </a:moveTo>
                  <a:cubicBezTo>
                    <a:pt x="341" y="285"/>
                    <a:pt x="368" y="298"/>
                    <a:pt x="370" y="275"/>
                  </a:cubicBezTo>
                  <a:cubicBezTo>
                    <a:pt x="382" y="174"/>
                    <a:pt x="362" y="145"/>
                    <a:pt x="362" y="145"/>
                  </a:cubicBezTo>
                  <a:cubicBezTo>
                    <a:pt x="334" y="160"/>
                    <a:pt x="334" y="160"/>
                    <a:pt x="334" y="160"/>
                  </a:cubicBezTo>
                  <a:cubicBezTo>
                    <a:pt x="334" y="160"/>
                    <a:pt x="358" y="183"/>
                    <a:pt x="342" y="277"/>
                  </a:cubicBezTo>
                  <a:close/>
                </a:path>
              </a:pathLst>
            </a:custGeom>
            <a:solidFill>
              <a:schemeClr val="bg1">
                <a:lumMod val="65000"/>
              </a:schemeClr>
            </a:solidFill>
            <a:ln>
              <a:noFill/>
            </a:ln>
          </p:spPr>
          <p:txBody>
            <a:bodyPr anchor="ctr"/>
            <a:lstStyle/>
            <a:p>
              <a:pPr algn="ctr"/>
              <a:endParaRPr/>
            </a:p>
          </p:txBody>
        </p:sp>
        <p:sp>
          <p:nvSpPr>
            <p:cNvPr id="33" name="î$ļíḑè"/>
            <p:cNvSpPr/>
            <p:nvPr/>
          </p:nvSpPr>
          <p:spPr bwMode="auto">
            <a:xfrm>
              <a:off x="6543461" y="3364988"/>
              <a:ext cx="247217" cy="23242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lumMod val="65000"/>
              </a:schemeClr>
            </a:solidFill>
            <a:ln>
              <a:noFill/>
            </a:ln>
          </p:spPr>
          <p:txBody>
            <a:bodyPr anchor="ctr"/>
            <a:lstStyle/>
            <a:p>
              <a:pPr algn="ctr"/>
              <a:endParaRPr/>
            </a:p>
          </p:txBody>
        </p:sp>
      </p:grpSp>
      <p:cxnSp>
        <p:nvCxnSpPr>
          <p:cNvPr id="10" name="直接连接符 9"/>
          <p:cNvCxnSpPr/>
          <p:nvPr/>
        </p:nvCxnSpPr>
        <p:spPr>
          <a:xfrm>
            <a:off x="921000" y="3629843"/>
            <a:ext cx="360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26000" y="3629843"/>
            <a:ext cx="360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657420" y="1949736"/>
            <a:ext cx="1827685" cy="400110"/>
          </a:xfrm>
          <a:prstGeom prst="rect">
            <a:avLst/>
          </a:prstGeom>
        </p:spPr>
        <p:txBody>
          <a:bodyPr wrap="squar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35" name="矩形 34"/>
          <p:cNvSpPr/>
          <p:nvPr/>
        </p:nvSpPr>
        <p:spPr>
          <a:xfrm>
            <a:off x="7693995" y="2521851"/>
            <a:ext cx="3568580" cy="760027"/>
          </a:xfrm>
          <a:prstGeom prst="rect">
            <a:avLst/>
          </a:prstGeom>
        </p:spPr>
        <p:txBody>
          <a:bodyPr wrap="square">
            <a:spAutoFit/>
          </a:bodyPr>
          <a:lstStyle/>
          <a:p>
            <a:pPr defTabSz="912495">
              <a:lnSpc>
                <a:spcPct val="120000"/>
              </a:lnSpc>
              <a:spcBef>
                <a:spcPct val="20000"/>
              </a:spcBef>
              <a:defRPr/>
            </a:pPr>
            <a:r>
              <a:rPr lang="en-US" altLang="zh-CN" sz="1200" dirty="0">
                <a:solidFill>
                  <a:schemeClr val="tx1">
                    <a:lumMod val="75000"/>
                    <a:lumOff val="25000"/>
                  </a:schemeClr>
                </a:solidFill>
                <a:ea typeface="微软雅黑" panose="020B0503020204020204" pitchFamily="34" charset="-122"/>
                <a:sym typeface="Arial" panose="020B0604020202020204" pitchFamily="34" charset="0"/>
              </a:rPr>
              <a:t>All the graphic lines of the template and its corresponding material can be freely edited, changed and replaced.</a:t>
            </a:r>
            <a:endParaRPr lang="zh-CN" altLang="en-US" sz="1200" dirty="0">
              <a:solidFill>
                <a:schemeClr val="tx1">
                  <a:lumMod val="75000"/>
                  <a:lumOff val="25000"/>
                </a:schemeClr>
              </a:solidFill>
              <a:ea typeface="微软雅黑" panose="020B0503020204020204" pitchFamily="34" charset="-122"/>
            </a:endParaRPr>
          </a:p>
        </p:txBody>
      </p:sp>
      <p:sp>
        <p:nvSpPr>
          <p:cNvPr id="36" name="矩形 35"/>
          <p:cNvSpPr/>
          <p:nvPr/>
        </p:nvSpPr>
        <p:spPr>
          <a:xfrm>
            <a:off x="7620845" y="3989760"/>
            <a:ext cx="1827685" cy="400110"/>
          </a:xfrm>
          <a:prstGeom prst="rect">
            <a:avLst/>
          </a:prstGeom>
        </p:spPr>
        <p:txBody>
          <a:bodyPr wrap="squar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37" name="矩形 36"/>
          <p:cNvSpPr/>
          <p:nvPr/>
        </p:nvSpPr>
        <p:spPr>
          <a:xfrm>
            <a:off x="7657420" y="4561875"/>
            <a:ext cx="3568580" cy="760027"/>
          </a:xfrm>
          <a:prstGeom prst="rect">
            <a:avLst/>
          </a:prstGeom>
        </p:spPr>
        <p:txBody>
          <a:bodyPr wrap="square">
            <a:spAutoFit/>
          </a:bodyPr>
          <a:lstStyle/>
          <a:p>
            <a:pPr defTabSz="912495">
              <a:lnSpc>
                <a:spcPct val="120000"/>
              </a:lnSpc>
              <a:spcBef>
                <a:spcPct val="20000"/>
              </a:spcBef>
              <a:defRPr/>
            </a:pPr>
            <a:r>
              <a:rPr lang="en-US" altLang="zh-CN" sz="1200" dirty="0">
                <a:solidFill>
                  <a:schemeClr val="tx1">
                    <a:lumMod val="75000"/>
                    <a:lumOff val="25000"/>
                  </a:schemeClr>
                </a:solidFill>
                <a:ea typeface="微软雅黑" panose="020B0503020204020204" pitchFamily="34" charset="-122"/>
                <a:sym typeface="Arial" panose="020B0604020202020204" pitchFamily="34" charset="0"/>
              </a:rPr>
              <a:t>All the graphic lines of the template and its corresponding material can be freely edited, changed and replaced.</a:t>
            </a:r>
            <a:endParaRPr lang="zh-CN" altLang="en-US" sz="1200" dirty="0">
              <a:solidFill>
                <a:schemeClr val="tx1">
                  <a:lumMod val="75000"/>
                  <a:lumOff val="25000"/>
                </a:schemeClr>
              </a:solidFill>
              <a:ea typeface="微软雅黑" panose="020B0503020204020204" pitchFamily="34" charset="-122"/>
            </a:endParaRPr>
          </a:p>
        </p:txBody>
      </p:sp>
      <p:sp>
        <p:nvSpPr>
          <p:cNvPr id="38" name="矩形 37"/>
          <p:cNvSpPr/>
          <p:nvPr/>
        </p:nvSpPr>
        <p:spPr>
          <a:xfrm>
            <a:off x="2557603" y="1945126"/>
            <a:ext cx="1827685" cy="400110"/>
          </a:xfrm>
          <a:prstGeom prst="rect">
            <a:avLst/>
          </a:prstGeom>
        </p:spPr>
        <p:txBody>
          <a:bodyPr wrap="squar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39" name="矩形 38"/>
          <p:cNvSpPr/>
          <p:nvPr/>
        </p:nvSpPr>
        <p:spPr>
          <a:xfrm>
            <a:off x="816708" y="2526814"/>
            <a:ext cx="3568580" cy="760027"/>
          </a:xfrm>
          <a:prstGeom prst="rect">
            <a:avLst/>
          </a:prstGeom>
        </p:spPr>
        <p:txBody>
          <a:bodyPr wrap="square">
            <a:spAutoFit/>
          </a:bodyPr>
          <a:lstStyle/>
          <a:p>
            <a:pPr algn="r" defTabSz="912495">
              <a:lnSpc>
                <a:spcPct val="120000"/>
              </a:lnSpc>
              <a:spcBef>
                <a:spcPct val="20000"/>
              </a:spcBef>
              <a:defRPr/>
            </a:pPr>
            <a:r>
              <a:rPr lang="en-US" altLang="zh-CN" sz="1200" dirty="0">
                <a:solidFill>
                  <a:schemeClr val="tx1">
                    <a:lumMod val="75000"/>
                    <a:lumOff val="25000"/>
                  </a:schemeClr>
                </a:solidFill>
                <a:ea typeface="微软雅黑" panose="020B0503020204020204" pitchFamily="34" charset="-122"/>
                <a:sym typeface="Arial" panose="020B0604020202020204" pitchFamily="34" charset="0"/>
              </a:rPr>
              <a:t>All the graphic lines of the template and its corresponding material can be freely edited, changed and replaced.</a:t>
            </a:r>
            <a:endParaRPr lang="zh-CN" altLang="en-US" sz="1200" dirty="0">
              <a:solidFill>
                <a:schemeClr val="tx1">
                  <a:lumMod val="75000"/>
                  <a:lumOff val="25000"/>
                </a:schemeClr>
              </a:solidFill>
              <a:ea typeface="微软雅黑" panose="020B0503020204020204" pitchFamily="34" charset="-122"/>
            </a:endParaRPr>
          </a:p>
        </p:txBody>
      </p:sp>
      <p:sp>
        <p:nvSpPr>
          <p:cNvPr id="40" name="矩形 39"/>
          <p:cNvSpPr/>
          <p:nvPr/>
        </p:nvSpPr>
        <p:spPr>
          <a:xfrm>
            <a:off x="2557603" y="3989760"/>
            <a:ext cx="1827685" cy="400110"/>
          </a:xfrm>
          <a:prstGeom prst="rect">
            <a:avLst/>
          </a:prstGeom>
        </p:spPr>
        <p:txBody>
          <a:bodyPr wrap="squar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41" name="矩形 40"/>
          <p:cNvSpPr/>
          <p:nvPr/>
        </p:nvSpPr>
        <p:spPr>
          <a:xfrm>
            <a:off x="816708" y="4571448"/>
            <a:ext cx="3568580" cy="760027"/>
          </a:xfrm>
          <a:prstGeom prst="rect">
            <a:avLst/>
          </a:prstGeom>
        </p:spPr>
        <p:txBody>
          <a:bodyPr wrap="square">
            <a:spAutoFit/>
          </a:bodyPr>
          <a:lstStyle/>
          <a:p>
            <a:pPr algn="r" defTabSz="912495">
              <a:lnSpc>
                <a:spcPct val="120000"/>
              </a:lnSpc>
              <a:spcBef>
                <a:spcPct val="20000"/>
              </a:spcBef>
              <a:defRPr/>
            </a:pPr>
            <a:r>
              <a:rPr lang="en-US" altLang="zh-CN" sz="1200" dirty="0">
                <a:solidFill>
                  <a:schemeClr val="tx1">
                    <a:lumMod val="75000"/>
                    <a:lumOff val="25000"/>
                  </a:schemeClr>
                </a:solidFill>
                <a:ea typeface="微软雅黑" panose="020B0503020204020204" pitchFamily="34" charset="-122"/>
                <a:sym typeface="Arial" panose="020B0604020202020204" pitchFamily="34" charset="0"/>
              </a:rPr>
              <a:t>All the graphic lines of the template and its corresponding material can be freely edited, changed and replaced.</a:t>
            </a:r>
            <a:endParaRPr lang="zh-CN" altLang="en-US" sz="1200" dirty="0">
              <a:solidFill>
                <a:schemeClr val="tx1">
                  <a:lumMod val="75000"/>
                  <a:lumOff val="25000"/>
                </a:schemeClr>
              </a:solidFill>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sp>
        <p:nvSpPr>
          <p:cNvPr id="4" name="ï$ḻíḓé"/>
          <p:cNvSpPr/>
          <p:nvPr/>
        </p:nvSpPr>
        <p:spPr bwMode="auto">
          <a:xfrm>
            <a:off x="893138" y="1200369"/>
            <a:ext cx="9394992" cy="5060045"/>
          </a:xfrm>
          <a:custGeom>
            <a:avLst/>
            <a:gdLst>
              <a:gd name="T0" fmla="*/ 4807 w 4807"/>
              <a:gd name="T1" fmla="*/ 0 h 2589"/>
              <a:gd name="T2" fmla="*/ 0 w 4807"/>
              <a:gd name="T3" fmla="*/ 2589 h 2589"/>
            </a:gdLst>
            <a:ahLst/>
            <a:cxnLst>
              <a:cxn ang="0">
                <a:pos x="T0" y="T1"/>
              </a:cxn>
              <a:cxn ang="0">
                <a:pos x="T2" y="T3"/>
              </a:cxn>
            </a:cxnLst>
            <a:rect l="0" t="0" r="r" b="b"/>
            <a:pathLst>
              <a:path w="4807" h="2589">
                <a:moveTo>
                  <a:pt x="4807" y="0"/>
                </a:moveTo>
                <a:cubicBezTo>
                  <a:pt x="3648" y="1357"/>
                  <a:pt x="1543" y="2491"/>
                  <a:pt x="0" y="2589"/>
                </a:cubicBezTo>
              </a:path>
            </a:pathLst>
          </a:custGeom>
          <a:noFill/>
          <a:ln w="38100" cap="rnd">
            <a:solidFill>
              <a:schemeClr val="bg1">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i$ļiḓê"/>
          <p:cNvSpPr/>
          <p:nvPr/>
        </p:nvSpPr>
        <p:spPr bwMode="auto">
          <a:xfrm>
            <a:off x="3879249" y="5125061"/>
            <a:ext cx="661528" cy="661528"/>
          </a:xfrm>
          <a:prstGeom prst="ellipse">
            <a:avLst/>
          </a:prstGeom>
          <a:solidFill>
            <a:schemeClr val="tx2">
              <a:lumMod val="75000"/>
            </a:schemeClr>
          </a:solidFill>
          <a:ln w="28575">
            <a:noFill/>
            <a:round/>
          </a:ln>
        </p:spPr>
        <p:txBody>
          <a:bodyPr vert="horz" wrap="none" lIns="91440" tIns="45720" rIns="91440" bIns="45720" numCol="1" rtlCol="0" anchor="ctr" anchorCtr="0" compatLnSpc="1">
            <a:normAutofit/>
          </a:bodyPr>
          <a:lstStyle/>
          <a:p>
            <a:pPr algn="ctr"/>
            <a:r>
              <a:rPr lang="en-US" altLang="zh-CN" sz="1600" dirty="0">
                <a:solidFill>
                  <a:schemeClr val="bg1"/>
                </a:solidFill>
                <a:latin typeface="Impact" panose="020B0806030902050204" pitchFamily="34" charset="0"/>
              </a:rPr>
              <a:t>2017</a:t>
            </a:r>
            <a:endParaRPr lang="zh-CN" altLang="en-US" sz="1600" dirty="0">
              <a:solidFill>
                <a:schemeClr val="bg1"/>
              </a:solidFill>
              <a:latin typeface="Impact" panose="020B0806030902050204" pitchFamily="34" charset="0"/>
            </a:endParaRPr>
          </a:p>
        </p:txBody>
      </p:sp>
      <p:sp>
        <p:nvSpPr>
          <p:cNvPr id="6" name="iṡlîḍè"/>
          <p:cNvSpPr/>
          <p:nvPr/>
        </p:nvSpPr>
        <p:spPr bwMode="auto">
          <a:xfrm>
            <a:off x="6619002" y="3718894"/>
            <a:ext cx="661528" cy="661528"/>
          </a:xfrm>
          <a:prstGeom prst="ellipse">
            <a:avLst/>
          </a:prstGeom>
          <a:solidFill>
            <a:schemeClr val="tx2">
              <a:lumMod val="75000"/>
            </a:schemeClr>
          </a:solidFill>
          <a:ln w="28575">
            <a:noFill/>
            <a:round/>
          </a:ln>
        </p:spPr>
        <p:txBody>
          <a:bodyPr vert="horz" wrap="none" lIns="91440" tIns="45720" rIns="91440" bIns="45720" numCol="1" rtlCol="0" anchor="ctr" anchorCtr="0" compatLnSpc="1">
            <a:normAutofit/>
          </a:bodyPr>
          <a:lstStyle/>
          <a:p>
            <a:pPr algn="ctr"/>
            <a:r>
              <a:rPr lang="en-US" altLang="zh-CN" sz="1600" dirty="0">
                <a:solidFill>
                  <a:schemeClr val="bg1"/>
                </a:solidFill>
                <a:latin typeface="Impact" panose="020B0806030902050204" pitchFamily="34" charset="0"/>
              </a:rPr>
              <a:t>2018</a:t>
            </a:r>
            <a:endParaRPr lang="zh-CN" altLang="en-US" sz="1600" dirty="0">
              <a:solidFill>
                <a:schemeClr val="bg1"/>
              </a:solidFill>
              <a:latin typeface="Impact" panose="020B0806030902050204" pitchFamily="34" charset="0"/>
            </a:endParaRPr>
          </a:p>
        </p:txBody>
      </p:sp>
      <p:sp>
        <p:nvSpPr>
          <p:cNvPr id="7" name="íslíḓé"/>
          <p:cNvSpPr/>
          <p:nvPr/>
        </p:nvSpPr>
        <p:spPr bwMode="auto">
          <a:xfrm>
            <a:off x="8631777" y="2236527"/>
            <a:ext cx="661528" cy="661528"/>
          </a:xfrm>
          <a:prstGeom prst="ellipse">
            <a:avLst/>
          </a:prstGeom>
          <a:solidFill>
            <a:schemeClr val="tx2">
              <a:lumMod val="75000"/>
            </a:schemeClr>
          </a:solidFill>
          <a:ln w="28575">
            <a:noFill/>
            <a:round/>
          </a:ln>
        </p:spPr>
        <p:txBody>
          <a:bodyPr vert="horz" wrap="none" lIns="91440" tIns="45720" rIns="91440" bIns="45720" numCol="1" rtlCol="0" anchor="ctr" anchorCtr="0" compatLnSpc="1">
            <a:normAutofit/>
          </a:bodyPr>
          <a:lstStyle/>
          <a:p>
            <a:pPr algn="ctr"/>
            <a:r>
              <a:rPr lang="en-US" altLang="zh-CN" sz="1600" dirty="0">
                <a:solidFill>
                  <a:schemeClr val="bg1"/>
                </a:solidFill>
                <a:latin typeface="Impact" panose="020B0806030902050204" pitchFamily="34" charset="0"/>
              </a:rPr>
              <a:t>2019</a:t>
            </a:r>
            <a:endParaRPr lang="zh-CN" altLang="en-US" sz="1600" dirty="0">
              <a:solidFill>
                <a:schemeClr val="bg1"/>
              </a:solidFill>
              <a:latin typeface="Impact" panose="020B0806030902050204" pitchFamily="34" charset="0"/>
            </a:endParaRPr>
          </a:p>
        </p:txBody>
      </p:sp>
      <p:sp>
        <p:nvSpPr>
          <p:cNvPr id="8" name="文本框 15"/>
          <p:cNvSpPr txBox="1"/>
          <p:nvPr/>
        </p:nvSpPr>
        <p:spPr>
          <a:xfrm>
            <a:off x="9650494" y="2421241"/>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l" defTabSz="1171575" rtl="0" eaLnBrk="1" fontAlgn="auto" latinLnBrk="0" hangingPunct="1">
              <a:lnSpc>
                <a:spcPct val="110000"/>
              </a:lnSpc>
              <a:spcBef>
                <a:spcPct val="0"/>
              </a:spcBef>
              <a:buClrTx/>
              <a:buSzTx/>
              <a:defRPr/>
            </a:pPr>
            <a:r>
              <a:rPr kumimoji="0" lang="zh-CN" altLang="en-US"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7686527" y="3936506"/>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l" defTabSz="1171575" rtl="0" eaLnBrk="1" fontAlgn="auto" latinLnBrk="0" hangingPunct="1">
              <a:lnSpc>
                <a:spcPct val="110000"/>
              </a:lnSpc>
              <a:spcBef>
                <a:spcPct val="0"/>
              </a:spcBef>
              <a:buClrTx/>
              <a:buSzTx/>
              <a:defRPr/>
            </a:pPr>
            <a:r>
              <a:rPr kumimoji="0" lang="zh-CN" altLang="en-US"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10" name="文本框 15"/>
          <p:cNvSpPr txBox="1"/>
          <p:nvPr/>
        </p:nvSpPr>
        <p:spPr>
          <a:xfrm>
            <a:off x="4990864" y="5391839"/>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l" defTabSz="1171575" rtl="0" eaLnBrk="1" fontAlgn="auto" latinLnBrk="0" hangingPunct="1">
              <a:lnSpc>
                <a:spcPct val="110000"/>
              </a:lnSpc>
              <a:spcBef>
                <a:spcPct val="0"/>
              </a:spcBef>
              <a:buClrTx/>
              <a:buSzTx/>
              <a:defRPr/>
            </a:pPr>
            <a:r>
              <a:rPr kumimoji="0" lang="zh-CN" altLang="en-US"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11" name="TextBox 13"/>
          <p:cNvSpPr txBox="1"/>
          <p:nvPr/>
        </p:nvSpPr>
        <p:spPr>
          <a:xfrm>
            <a:off x="1051356" y="2024908"/>
            <a:ext cx="2337967" cy="430887"/>
          </a:xfrm>
          <a:prstGeom prst="rect">
            <a:avLst/>
          </a:prstGeom>
          <a:noFill/>
        </p:spPr>
        <p:txBody>
          <a:bodyPr wrap="square" lIns="0" tIns="0" rIns="0" bIns="0" rtlCol="0" anchor="t" anchorCtr="0">
            <a:spAutoFit/>
          </a:bodyPr>
          <a:lstStyle/>
          <a:p>
            <a:pPr algn="dist" defTabSz="912495">
              <a:spcBef>
                <a:spcPct val="20000"/>
              </a:spcBef>
              <a:defRPr/>
            </a:pPr>
            <a:r>
              <a:rPr lang="zh-CN" altLang="en-US" sz="28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28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9650494" y="2898055"/>
            <a:ext cx="2258527" cy="461665"/>
          </a:xfrm>
          <a:prstGeom prst="rect">
            <a:avLst/>
          </a:prstGeom>
        </p:spPr>
        <p:txBody>
          <a:bodyPr wrap="square">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endParaRPr lang="zh-CN" altLang="en-US" sz="1200" dirty="0">
              <a:solidFill>
                <a:schemeClr val="tx1">
                  <a:lumMod val="75000"/>
                  <a:lumOff val="25000"/>
                </a:schemeClr>
              </a:solidFill>
            </a:endParaRPr>
          </a:p>
        </p:txBody>
      </p:sp>
      <p:sp>
        <p:nvSpPr>
          <p:cNvPr id="13" name="矩形 12"/>
          <p:cNvSpPr/>
          <p:nvPr/>
        </p:nvSpPr>
        <p:spPr>
          <a:xfrm>
            <a:off x="7686527" y="4514575"/>
            <a:ext cx="2258527" cy="461665"/>
          </a:xfrm>
          <a:prstGeom prst="rect">
            <a:avLst/>
          </a:prstGeom>
        </p:spPr>
        <p:txBody>
          <a:bodyPr wrap="square">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endParaRPr lang="zh-CN" altLang="en-US" sz="1200" dirty="0">
              <a:solidFill>
                <a:schemeClr val="tx1">
                  <a:lumMod val="75000"/>
                  <a:lumOff val="25000"/>
                </a:schemeClr>
              </a:solidFill>
            </a:endParaRPr>
          </a:p>
        </p:txBody>
      </p:sp>
      <p:sp>
        <p:nvSpPr>
          <p:cNvPr id="14" name="矩形 13"/>
          <p:cNvSpPr/>
          <p:nvPr/>
        </p:nvSpPr>
        <p:spPr>
          <a:xfrm>
            <a:off x="4976976" y="5939281"/>
            <a:ext cx="2258527" cy="461665"/>
          </a:xfrm>
          <a:prstGeom prst="rect">
            <a:avLst/>
          </a:prstGeom>
        </p:spPr>
        <p:txBody>
          <a:bodyPr wrap="square">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endParaRPr lang="zh-CN" altLang="en-US" sz="1200" dirty="0">
              <a:solidFill>
                <a:schemeClr val="tx1">
                  <a:lumMod val="75000"/>
                  <a:lumOff val="25000"/>
                </a:schemeClr>
              </a:solidFill>
            </a:endParaRPr>
          </a:p>
        </p:txBody>
      </p:sp>
      <p:sp>
        <p:nvSpPr>
          <p:cNvPr id="15" name="矩形 14"/>
          <p:cNvSpPr/>
          <p:nvPr/>
        </p:nvSpPr>
        <p:spPr>
          <a:xfrm>
            <a:off x="893138" y="2597973"/>
            <a:ext cx="3933652" cy="600164"/>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987178" y="2774662"/>
            <a:ext cx="6217645" cy="1569660"/>
            <a:chOff x="3373164" y="2644775"/>
            <a:chExt cx="6217645" cy="1569660"/>
          </a:xfrm>
        </p:grpSpPr>
        <p:sp>
          <p:nvSpPr>
            <p:cNvPr id="3" name="文本框 21"/>
            <p:cNvSpPr txBox="1">
              <a:spLocks noChangeArrowheads="1"/>
            </p:cNvSpPr>
            <p:nvPr/>
          </p:nvSpPr>
          <p:spPr bwMode="auto">
            <a:xfrm>
              <a:off x="4925744" y="2740542"/>
              <a:ext cx="492443" cy="14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2">
                      <a:lumMod val="75000"/>
                    </a:schemeClr>
                  </a:solidFill>
                  <a:latin typeface="Arial" panose="020B0604020202020204" pitchFamily="34" charset="0"/>
                  <a:cs typeface="Arial" panose="020B0604020202020204" pitchFamily="34" charset="0"/>
                </a:rPr>
                <a:t>PART TWO</a:t>
              </a:r>
              <a:endParaRPr lang="zh-CN" altLang="en-US" sz="2000" dirty="0">
                <a:solidFill>
                  <a:schemeClr val="tx2">
                    <a:lumMod val="75000"/>
                  </a:schemeClr>
                </a:solidFill>
                <a:latin typeface="Arial" panose="020B0604020202020204" pitchFamily="34" charset="0"/>
                <a:cs typeface="Arial" panose="020B0604020202020204" pitchFamily="34" charset="0"/>
              </a:endParaRPr>
            </a:p>
          </p:txBody>
        </p:sp>
        <p:sp>
          <p:nvSpPr>
            <p:cNvPr id="4"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5" name="文本框 20"/>
            <p:cNvSpPr txBox="1">
              <a:spLocks noChangeArrowheads="1"/>
            </p:cNvSpPr>
            <p:nvPr/>
          </p:nvSpPr>
          <p:spPr bwMode="auto">
            <a:xfrm>
              <a:off x="3373164" y="2644775"/>
              <a:ext cx="15536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tx2">
                      <a:lumMod val="75000"/>
                    </a:schemeClr>
                  </a:solidFill>
                  <a:latin typeface="Arial" panose="020B0604020202020204" pitchFamily="34" charset="0"/>
                  <a:cs typeface="Arial" panose="020B0604020202020204" pitchFamily="34" charset="0"/>
                </a:rPr>
                <a:t>02</a:t>
              </a:r>
              <a:endParaRPr lang="zh-CN" altLang="en-US" sz="9600" b="1" dirty="0">
                <a:solidFill>
                  <a:schemeClr val="tx2">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563" y="607587"/>
            <a:ext cx="208007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843" t="18359" r="25931" b="28377"/>
          <a:stretch>
            <a:fillRect/>
          </a:stretch>
        </p:blipFill>
        <p:spPr>
          <a:xfrm>
            <a:off x="0" y="0"/>
            <a:ext cx="1771650" cy="1953839"/>
          </a:xfrm>
          <a:prstGeom prst="rect">
            <a:avLst/>
          </a:prstGeom>
        </p:spPr>
      </p:pic>
      <p:sp>
        <p:nvSpPr>
          <p:cNvPr id="4" name="íṧlîḍê"/>
          <p:cNvSpPr/>
          <p:nvPr/>
        </p:nvSpPr>
        <p:spPr>
          <a:xfrm>
            <a:off x="1619018" y="2180408"/>
            <a:ext cx="1498186" cy="1498187"/>
          </a:xfrm>
          <a:prstGeom prst="ellips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ís1ïḍé"/>
          <p:cNvGrpSpPr/>
          <p:nvPr/>
        </p:nvGrpSpPr>
        <p:grpSpPr>
          <a:xfrm>
            <a:off x="1824328" y="2913910"/>
            <a:ext cx="1087565" cy="495316"/>
            <a:chOff x="1290570" y="3143837"/>
            <a:chExt cx="1090252" cy="496539"/>
          </a:xfrm>
        </p:grpSpPr>
        <p:sp>
          <p:nvSpPr>
            <p:cNvPr id="6" name="işlïḓé"/>
            <p:cNvSpPr txBox="1"/>
            <p:nvPr/>
          </p:nvSpPr>
          <p:spPr bwMode="auto">
            <a:xfrm>
              <a:off x="1290570" y="3143837"/>
              <a:ext cx="1090252" cy="216566"/>
            </a:xfrm>
            <a:prstGeom prst="rect">
              <a:avLst/>
            </a:prstGeom>
          </p:spPr>
          <p:txBody>
            <a:bodyPr anchor="ctr"/>
            <a:lstStyle/>
            <a:p>
              <a:pPr algn="ctr"/>
              <a:endParaRPr/>
            </a:p>
          </p:txBody>
        </p:sp>
        <p:sp>
          <p:nvSpPr>
            <p:cNvPr id="7" name="işlîde"/>
            <p:cNvSpPr txBox="1"/>
            <p:nvPr/>
          </p:nvSpPr>
          <p:spPr bwMode="auto">
            <a:xfrm>
              <a:off x="1580278" y="3336465"/>
              <a:ext cx="510837" cy="303911"/>
            </a:xfrm>
            <a:prstGeom prst="rect">
              <a:avLst/>
            </a:prstGeom>
          </p:spPr>
          <p:txBody>
            <a:bodyPr wrap="none" lIns="0" tIns="0" rIns="0" bIns="0" anchor="ctr">
              <a:normAutofit/>
              <a:scene3d>
                <a:camera prst="orthographicFront"/>
                <a:lightRig rig="threePt" dir="t"/>
              </a:scene3d>
            </a:bodyPr>
            <a:lstStyle/>
            <a:p>
              <a:pPr marL="0" indent="0" algn="ctr">
                <a:spcBef>
                  <a:spcPct val="0"/>
                </a:spcBef>
                <a:defRPr/>
              </a:pPr>
              <a:r>
                <a:rPr kumimoji="1" lang="en-US" sz="1600" b="1">
                  <a:solidFill>
                    <a:schemeClr val="bg1"/>
                  </a:solidFill>
                </a:rPr>
                <a:t>2014</a:t>
              </a:r>
            </a:p>
          </p:txBody>
        </p:sp>
      </p:grpSp>
      <p:sp>
        <p:nvSpPr>
          <p:cNvPr id="8" name="iŝ1îḍé"/>
          <p:cNvSpPr/>
          <p:nvPr/>
        </p:nvSpPr>
        <p:spPr>
          <a:xfrm>
            <a:off x="3228896" y="2480161"/>
            <a:ext cx="1904654" cy="1904654"/>
          </a:xfrm>
          <a:prstGeom prst="ellipse">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í$ḷîḋe"/>
          <p:cNvGrpSpPr/>
          <p:nvPr/>
        </p:nvGrpSpPr>
        <p:grpSpPr>
          <a:xfrm>
            <a:off x="3637441" y="3355362"/>
            <a:ext cx="1087565" cy="573244"/>
            <a:chOff x="1290570" y="3125814"/>
            <a:chExt cx="1090252" cy="574659"/>
          </a:xfrm>
        </p:grpSpPr>
        <p:sp>
          <p:nvSpPr>
            <p:cNvPr id="10" name="îŝ1ídé"/>
            <p:cNvSpPr txBox="1"/>
            <p:nvPr/>
          </p:nvSpPr>
          <p:spPr bwMode="auto">
            <a:xfrm>
              <a:off x="1290570" y="3125814"/>
              <a:ext cx="1090252" cy="252612"/>
            </a:xfrm>
            <a:prstGeom prst="rect">
              <a:avLst/>
            </a:prstGeom>
          </p:spPr>
          <p:txBody>
            <a:bodyPr anchor="ctr"/>
            <a:lstStyle/>
            <a:p>
              <a:pPr algn="ctr"/>
              <a:endParaRPr/>
            </a:p>
          </p:txBody>
        </p:sp>
        <p:sp>
          <p:nvSpPr>
            <p:cNvPr id="11" name="îṡ1ide"/>
            <p:cNvSpPr txBox="1"/>
            <p:nvPr/>
          </p:nvSpPr>
          <p:spPr bwMode="auto">
            <a:xfrm>
              <a:off x="1547901" y="3358572"/>
              <a:ext cx="575590" cy="341901"/>
            </a:xfrm>
            <a:prstGeom prst="rect">
              <a:avLst/>
            </a:prstGeom>
          </p:spPr>
          <p:txBody>
            <a:bodyPr wrap="none" lIns="0" tIns="0" rIns="0" bIns="0" anchor="ctr">
              <a:normAutofit/>
              <a:scene3d>
                <a:camera prst="orthographicFront"/>
                <a:lightRig rig="threePt" dir="t"/>
              </a:scene3d>
            </a:bodyPr>
            <a:lstStyle/>
            <a:p>
              <a:pPr marL="0" indent="0" algn="ctr">
                <a:spcBef>
                  <a:spcPct val="0"/>
                </a:spcBef>
                <a:defRPr/>
              </a:pPr>
              <a:r>
                <a:rPr kumimoji="1" lang="en-US" sz="1800" b="1">
                  <a:solidFill>
                    <a:schemeClr val="bg1"/>
                  </a:solidFill>
                </a:rPr>
                <a:t>2015</a:t>
              </a:r>
            </a:p>
          </p:txBody>
        </p:sp>
      </p:grpSp>
      <p:sp>
        <p:nvSpPr>
          <p:cNvPr id="12" name="îšľïḓé"/>
          <p:cNvSpPr/>
          <p:nvPr/>
        </p:nvSpPr>
        <p:spPr>
          <a:xfrm>
            <a:off x="5245242" y="2140094"/>
            <a:ext cx="1578813" cy="1578811"/>
          </a:xfrm>
          <a:prstGeom prst="ellips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3" name="ïṣ1ïḍê"/>
          <p:cNvGrpSpPr/>
          <p:nvPr/>
        </p:nvGrpSpPr>
        <p:grpSpPr>
          <a:xfrm>
            <a:off x="5490866" y="2890837"/>
            <a:ext cx="1087565" cy="495319"/>
            <a:chOff x="1290570" y="3143836"/>
            <a:chExt cx="1090252" cy="496542"/>
          </a:xfrm>
        </p:grpSpPr>
        <p:sp>
          <p:nvSpPr>
            <p:cNvPr id="14" name="íṡḷiḍe"/>
            <p:cNvSpPr txBox="1"/>
            <p:nvPr/>
          </p:nvSpPr>
          <p:spPr bwMode="auto">
            <a:xfrm>
              <a:off x="1290570" y="3143836"/>
              <a:ext cx="1090252" cy="216566"/>
            </a:xfrm>
            <a:prstGeom prst="rect">
              <a:avLst/>
            </a:prstGeom>
          </p:spPr>
          <p:txBody>
            <a:bodyPr anchor="ctr"/>
            <a:lstStyle/>
            <a:p>
              <a:pPr algn="ctr"/>
              <a:endParaRPr/>
            </a:p>
          </p:txBody>
        </p:sp>
        <p:sp>
          <p:nvSpPr>
            <p:cNvPr id="15" name="ïṩļiḓè"/>
            <p:cNvSpPr txBox="1"/>
            <p:nvPr/>
          </p:nvSpPr>
          <p:spPr bwMode="auto">
            <a:xfrm>
              <a:off x="1580278" y="3336467"/>
              <a:ext cx="510837" cy="303911"/>
            </a:xfrm>
            <a:prstGeom prst="rect">
              <a:avLst/>
            </a:prstGeom>
          </p:spPr>
          <p:txBody>
            <a:bodyPr wrap="none" lIns="0" tIns="0" rIns="0" bIns="0" anchor="ctr">
              <a:normAutofit/>
              <a:scene3d>
                <a:camera prst="orthographicFront"/>
                <a:lightRig rig="threePt" dir="t"/>
              </a:scene3d>
            </a:bodyPr>
            <a:lstStyle/>
            <a:p>
              <a:pPr marL="0" indent="0" algn="ctr">
                <a:spcBef>
                  <a:spcPct val="0"/>
                </a:spcBef>
                <a:defRPr/>
              </a:pPr>
              <a:r>
                <a:rPr kumimoji="1" lang="en-US" sz="1600" b="1">
                  <a:solidFill>
                    <a:schemeClr val="bg1"/>
                  </a:solidFill>
                </a:rPr>
                <a:t>2016</a:t>
              </a:r>
            </a:p>
          </p:txBody>
        </p:sp>
      </p:grpSp>
      <p:sp>
        <p:nvSpPr>
          <p:cNvPr id="16" name="îṥľïďê"/>
          <p:cNvSpPr/>
          <p:nvPr/>
        </p:nvSpPr>
        <p:spPr>
          <a:xfrm>
            <a:off x="6935747" y="2700706"/>
            <a:ext cx="1525062" cy="1525062"/>
          </a:xfrm>
          <a:prstGeom prst="ellipse">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7" name="íṣlíďè"/>
          <p:cNvGrpSpPr/>
          <p:nvPr/>
        </p:nvGrpSpPr>
        <p:grpSpPr>
          <a:xfrm>
            <a:off x="7154495" y="3424574"/>
            <a:ext cx="1087565" cy="495319"/>
            <a:chOff x="1290570" y="3143836"/>
            <a:chExt cx="1090252" cy="496542"/>
          </a:xfrm>
        </p:grpSpPr>
        <p:sp>
          <p:nvSpPr>
            <p:cNvPr id="18" name="ïṧḻîḋè"/>
            <p:cNvSpPr txBox="1"/>
            <p:nvPr/>
          </p:nvSpPr>
          <p:spPr bwMode="auto">
            <a:xfrm>
              <a:off x="1290570" y="3143836"/>
              <a:ext cx="1090252" cy="216566"/>
            </a:xfrm>
            <a:prstGeom prst="rect">
              <a:avLst/>
            </a:prstGeom>
          </p:spPr>
          <p:txBody>
            <a:bodyPr anchor="ctr"/>
            <a:lstStyle/>
            <a:p>
              <a:pPr algn="ctr"/>
              <a:endParaRPr/>
            </a:p>
          </p:txBody>
        </p:sp>
        <p:sp>
          <p:nvSpPr>
            <p:cNvPr id="19" name="îSḻiďe"/>
            <p:cNvSpPr txBox="1"/>
            <p:nvPr/>
          </p:nvSpPr>
          <p:spPr bwMode="auto">
            <a:xfrm>
              <a:off x="1580278" y="3336467"/>
              <a:ext cx="510837" cy="303911"/>
            </a:xfrm>
            <a:prstGeom prst="rect">
              <a:avLst/>
            </a:prstGeom>
          </p:spPr>
          <p:txBody>
            <a:bodyPr wrap="none" lIns="0" tIns="0" rIns="0" bIns="0" anchor="ctr">
              <a:normAutofit/>
              <a:scene3d>
                <a:camera prst="orthographicFront"/>
                <a:lightRig rig="threePt" dir="t"/>
              </a:scene3d>
            </a:bodyPr>
            <a:lstStyle/>
            <a:p>
              <a:pPr marL="0" indent="0" algn="ctr">
                <a:spcBef>
                  <a:spcPct val="0"/>
                </a:spcBef>
                <a:defRPr/>
              </a:pPr>
              <a:r>
                <a:rPr kumimoji="1" lang="en-US" sz="1600" b="1">
                  <a:solidFill>
                    <a:schemeClr val="bg1"/>
                  </a:solidFill>
                </a:rPr>
                <a:t>2017</a:t>
              </a:r>
            </a:p>
          </p:txBody>
        </p:sp>
      </p:grpSp>
      <p:sp>
        <p:nvSpPr>
          <p:cNvPr id="20" name="îsḻîḋe"/>
          <p:cNvSpPr/>
          <p:nvPr/>
        </p:nvSpPr>
        <p:spPr>
          <a:xfrm>
            <a:off x="8572501" y="1986270"/>
            <a:ext cx="1728535" cy="1728536"/>
          </a:xfrm>
          <a:prstGeom prst="ellips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1" name="íṩḷïde"/>
          <p:cNvGrpSpPr/>
          <p:nvPr/>
        </p:nvGrpSpPr>
        <p:grpSpPr>
          <a:xfrm>
            <a:off x="8895390" y="2811874"/>
            <a:ext cx="1087565" cy="495319"/>
            <a:chOff x="1290570" y="3143836"/>
            <a:chExt cx="1090252" cy="496542"/>
          </a:xfrm>
        </p:grpSpPr>
        <p:sp>
          <p:nvSpPr>
            <p:cNvPr id="22" name="ïŝlïḍé"/>
            <p:cNvSpPr txBox="1"/>
            <p:nvPr/>
          </p:nvSpPr>
          <p:spPr bwMode="auto">
            <a:xfrm>
              <a:off x="1290570" y="3143836"/>
              <a:ext cx="1090252" cy="216566"/>
            </a:xfrm>
            <a:prstGeom prst="rect">
              <a:avLst/>
            </a:prstGeom>
          </p:spPr>
          <p:txBody>
            <a:bodyPr anchor="ctr"/>
            <a:lstStyle/>
            <a:p>
              <a:pPr algn="ctr"/>
              <a:endParaRPr/>
            </a:p>
          </p:txBody>
        </p:sp>
        <p:sp>
          <p:nvSpPr>
            <p:cNvPr id="23" name="ïṩḷîḍè"/>
            <p:cNvSpPr txBox="1"/>
            <p:nvPr/>
          </p:nvSpPr>
          <p:spPr bwMode="auto">
            <a:xfrm>
              <a:off x="1580278" y="3336467"/>
              <a:ext cx="510837" cy="303911"/>
            </a:xfrm>
            <a:prstGeom prst="rect">
              <a:avLst/>
            </a:prstGeom>
          </p:spPr>
          <p:txBody>
            <a:bodyPr wrap="none" lIns="0" tIns="0" rIns="0" bIns="0" anchor="ctr">
              <a:normAutofit/>
              <a:scene3d>
                <a:camera prst="orthographicFront"/>
                <a:lightRig rig="threePt" dir="t"/>
              </a:scene3d>
            </a:bodyPr>
            <a:lstStyle/>
            <a:p>
              <a:pPr marL="0" indent="0" algn="ctr">
                <a:spcBef>
                  <a:spcPct val="0"/>
                </a:spcBef>
                <a:defRPr/>
              </a:pPr>
              <a:r>
                <a:rPr kumimoji="1" lang="en-US" sz="1600" b="1">
                  <a:solidFill>
                    <a:schemeClr val="bg1"/>
                  </a:solidFill>
                </a:rPr>
                <a:t>2018</a:t>
              </a:r>
            </a:p>
          </p:txBody>
        </p:sp>
      </p:grpSp>
      <p:cxnSp>
        <p:nvCxnSpPr>
          <p:cNvPr id="24" name="Straight Connector 3"/>
          <p:cNvCxnSpPr/>
          <p:nvPr/>
        </p:nvCxnSpPr>
        <p:spPr>
          <a:xfrm>
            <a:off x="2535814" y="4285111"/>
            <a:ext cx="1813112" cy="96473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flipV="1">
            <a:off x="4372880" y="4139181"/>
            <a:ext cx="1742977" cy="110612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5"/>
          <p:cNvCxnSpPr/>
          <p:nvPr/>
        </p:nvCxnSpPr>
        <p:spPr>
          <a:xfrm>
            <a:off x="6154896" y="4192699"/>
            <a:ext cx="1612596" cy="81522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6"/>
          <p:cNvCxnSpPr/>
          <p:nvPr/>
        </p:nvCxnSpPr>
        <p:spPr>
          <a:xfrm flipV="1">
            <a:off x="7802971" y="4274823"/>
            <a:ext cx="1657318" cy="715263"/>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ïş1îdê"/>
          <p:cNvSpPr/>
          <p:nvPr/>
        </p:nvSpPr>
        <p:spPr>
          <a:xfrm>
            <a:off x="2405124" y="4133656"/>
            <a:ext cx="198597" cy="19859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îṧ1íḍè"/>
          <p:cNvSpPr/>
          <p:nvPr/>
        </p:nvSpPr>
        <p:spPr>
          <a:xfrm>
            <a:off x="4249629" y="5126675"/>
            <a:ext cx="198597" cy="19859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íşľîḍé"/>
          <p:cNvSpPr/>
          <p:nvPr/>
        </p:nvSpPr>
        <p:spPr>
          <a:xfrm>
            <a:off x="6018502" y="4073676"/>
            <a:ext cx="198597" cy="19859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íslíďe"/>
          <p:cNvSpPr/>
          <p:nvPr/>
        </p:nvSpPr>
        <p:spPr>
          <a:xfrm>
            <a:off x="7663498" y="4886752"/>
            <a:ext cx="198597" cy="19859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íşľíḓê"/>
          <p:cNvSpPr/>
          <p:nvPr/>
        </p:nvSpPr>
        <p:spPr>
          <a:xfrm>
            <a:off x="9384103" y="4146987"/>
            <a:ext cx="198597" cy="19859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ṩḷíḍé"/>
          <p:cNvSpPr/>
          <p:nvPr/>
        </p:nvSpPr>
        <p:spPr bwMode="auto">
          <a:xfrm>
            <a:off x="7396468" y="2897938"/>
            <a:ext cx="636645" cy="636645"/>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34" name="íŝ1îḍê"/>
          <p:cNvSpPr/>
          <p:nvPr/>
        </p:nvSpPr>
        <p:spPr bwMode="auto">
          <a:xfrm>
            <a:off x="2086802" y="2484367"/>
            <a:ext cx="636645" cy="636645"/>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sp>
        <p:nvSpPr>
          <p:cNvPr id="35" name="ïśḷíḓe"/>
          <p:cNvSpPr/>
          <p:nvPr/>
        </p:nvSpPr>
        <p:spPr bwMode="auto">
          <a:xfrm>
            <a:off x="3863317" y="2854225"/>
            <a:ext cx="636645" cy="636645"/>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36" name="i$lîḑê"/>
          <p:cNvSpPr/>
          <p:nvPr/>
        </p:nvSpPr>
        <p:spPr bwMode="auto">
          <a:xfrm>
            <a:off x="9118446" y="2292855"/>
            <a:ext cx="636645" cy="63664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p>
        </p:txBody>
      </p:sp>
      <p:sp>
        <p:nvSpPr>
          <p:cNvPr id="37" name="îṩlíḑe"/>
          <p:cNvSpPr/>
          <p:nvPr/>
        </p:nvSpPr>
        <p:spPr bwMode="auto">
          <a:xfrm>
            <a:off x="5717564" y="2389457"/>
            <a:ext cx="636645" cy="63664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sp>
        <p:nvSpPr>
          <p:cNvPr id="38" name="文本框 15"/>
          <p:cNvSpPr txBox="1"/>
          <p:nvPr/>
        </p:nvSpPr>
        <p:spPr>
          <a:xfrm>
            <a:off x="879096" y="4600312"/>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ctr" defTabSz="1171575" rtl="0" eaLnBrk="1" fontAlgn="auto" latinLnBrk="0" hangingPunct="1">
              <a:lnSpc>
                <a:spcPct val="110000"/>
              </a:lnSpc>
              <a:spcBef>
                <a:spcPct val="0"/>
              </a:spcBef>
              <a:buClrTx/>
              <a:buSzTx/>
              <a:defRPr/>
            </a:pPr>
            <a:r>
              <a:rPr kumimoji="0" lang="zh-CN" altLang="en-US" sz="1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39" name="文本框 38"/>
          <p:cNvSpPr txBox="1"/>
          <p:nvPr/>
        </p:nvSpPr>
        <p:spPr>
          <a:xfrm>
            <a:off x="777746" y="5086340"/>
            <a:ext cx="1974550" cy="769441"/>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15"/>
          <p:cNvSpPr txBox="1"/>
          <p:nvPr/>
        </p:nvSpPr>
        <p:spPr>
          <a:xfrm>
            <a:off x="5221069" y="4878149"/>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ctr" defTabSz="1171575" rtl="0" eaLnBrk="1" fontAlgn="auto" latinLnBrk="0" hangingPunct="1">
              <a:lnSpc>
                <a:spcPct val="110000"/>
              </a:lnSpc>
              <a:spcBef>
                <a:spcPct val="0"/>
              </a:spcBef>
              <a:buClrTx/>
              <a:buSzTx/>
              <a:defRPr/>
            </a:pPr>
            <a:r>
              <a:rPr kumimoji="0" lang="zh-CN" altLang="en-US" sz="1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41" name="文本框 40"/>
          <p:cNvSpPr txBox="1"/>
          <p:nvPr/>
        </p:nvSpPr>
        <p:spPr>
          <a:xfrm>
            <a:off x="5119719" y="5364177"/>
            <a:ext cx="1974550" cy="769441"/>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15"/>
          <p:cNvSpPr txBox="1"/>
          <p:nvPr/>
        </p:nvSpPr>
        <p:spPr>
          <a:xfrm>
            <a:off x="8696775" y="4878149"/>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ctr" defTabSz="1171575" rtl="0" eaLnBrk="1" fontAlgn="auto" latinLnBrk="0" hangingPunct="1">
              <a:lnSpc>
                <a:spcPct val="110000"/>
              </a:lnSpc>
              <a:spcBef>
                <a:spcPct val="0"/>
              </a:spcBef>
              <a:buClrTx/>
              <a:buSzTx/>
              <a:defRPr/>
            </a:pPr>
            <a:r>
              <a:rPr kumimoji="0" lang="zh-CN" altLang="en-US" sz="1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43" name="文本框 42"/>
          <p:cNvSpPr txBox="1"/>
          <p:nvPr/>
        </p:nvSpPr>
        <p:spPr>
          <a:xfrm>
            <a:off x="8595425" y="5364177"/>
            <a:ext cx="1974550" cy="769441"/>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15"/>
          <p:cNvSpPr txBox="1"/>
          <p:nvPr/>
        </p:nvSpPr>
        <p:spPr>
          <a:xfrm>
            <a:off x="3295298" y="929279"/>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ctr" defTabSz="1171575" rtl="0" eaLnBrk="1" fontAlgn="auto" latinLnBrk="0" hangingPunct="1">
              <a:lnSpc>
                <a:spcPct val="110000"/>
              </a:lnSpc>
              <a:spcBef>
                <a:spcPct val="0"/>
              </a:spcBef>
              <a:buClrTx/>
              <a:buSzTx/>
              <a:defRPr/>
            </a:pPr>
            <a:r>
              <a:rPr kumimoji="0" lang="zh-CN" altLang="en-US" sz="1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45" name="文本框 44"/>
          <p:cNvSpPr txBox="1"/>
          <p:nvPr/>
        </p:nvSpPr>
        <p:spPr>
          <a:xfrm>
            <a:off x="2882399" y="1340255"/>
            <a:ext cx="2597648" cy="600164"/>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15"/>
          <p:cNvSpPr txBox="1"/>
          <p:nvPr/>
        </p:nvSpPr>
        <p:spPr>
          <a:xfrm>
            <a:off x="6761825" y="925689"/>
            <a:ext cx="1771849" cy="292100"/>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9420" marR="0" lvl="0" indent="-439420" algn="ctr" defTabSz="1171575" rtl="0" eaLnBrk="1" fontAlgn="auto" latinLnBrk="0" hangingPunct="1">
              <a:lnSpc>
                <a:spcPct val="110000"/>
              </a:lnSpc>
              <a:spcBef>
                <a:spcPct val="0"/>
              </a:spcBef>
              <a:buClrTx/>
              <a:buSzTx/>
              <a:defRPr/>
            </a:pPr>
            <a:r>
              <a:rPr kumimoji="0" lang="zh-CN" altLang="en-US" sz="1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rPr>
              <a:t>添加标题</a:t>
            </a:r>
          </a:p>
        </p:txBody>
      </p:sp>
      <p:sp>
        <p:nvSpPr>
          <p:cNvPr id="47" name="文本框 46"/>
          <p:cNvSpPr txBox="1"/>
          <p:nvPr/>
        </p:nvSpPr>
        <p:spPr>
          <a:xfrm>
            <a:off x="6348926" y="1336665"/>
            <a:ext cx="2597648" cy="600164"/>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宽屏</PresentationFormat>
  <Paragraphs>149</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方正兰亭黑_GBK</vt:lpstr>
      <vt:lpstr>微软雅黑</vt:lpstr>
      <vt:lpstr>Agency FB</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天 下</cp:lastModifiedBy>
  <cp:revision>9</cp:revision>
  <dcterms:created xsi:type="dcterms:W3CDTF">2018-06-27T09:17:00Z</dcterms:created>
  <dcterms:modified xsi:type="dcterms:W3CDTF">2021-01-06T02:58:33Z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