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69" r:id="rId4"/>
    <p:sldId id="258" r:id="rId5"/>
    <p:sldId id="257" r:id="rId6"/>
    <p:sldId id="273" r:id="rId7"/>
    <p:sldId id="270" r:id="rId8"/>
    <p:sldId id="262" r:id="rId9"/>
    <p:sldId id="260" r:id="rId10"/>
    <p:sldId id="275" r:id="rId11"/>
    <p:sldId id="271" r:id="rId12"/>
    <p:sldId id="259" r:id="rId13"/>
    <p:sldId id="276" r:id="rId14"/>
    <p:sldId id="278" r:id="rId15"/>
    <p:sldId id="272" r:id="rId16"/>
    <p:sldId id="277" r:id="rId17"/>
    <p:sldId id="279" r:id="rId18"/>
    <p:sldId id="274" r:id="rId19"/>
    <p:sldId id="26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D9694"/>
    <a:srgbClr val="F6B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FC59-9B0C-4104-AFC5-E140CB2E0C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BB8C-4DA7-421A-92D6-2453C6165D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665426" y="4713804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1375795" y="880284"/>
            <a:ext cx="1396105" cy="140220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4503" y="1724297"/>
            <a:ext cx="11220994" cy="3657600"/>
          </a:xfrm>
          <a:prstGeom prst="rect">
            <a:avLst/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9635" y="1900646"/>
            <a:ext cx="10750731" cy="3304903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3847170" y="3514404"/>
            <a:ext cx="521675" cy="657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26" y="2070116"/>
            <a:ext cx="2095500" cy="31718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909088" y="2686603"/>
            <a:ext cx="50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夏季清爽小清新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09088" y="3657598"/>
            <a:ext cx="508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0347" y="4404767"/>
            <a:ext cx="1636790" cy="1843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文本框 5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146966" y="2113600"/>
            <a:ext cx="2480185" cy="582293"/>
            <a:chOff x="6225756" y="2113600"/>
            <a:chExt cx="2480185" cy="582293"/>
          </a:xfrm>
        </p:grpSpPr>
        <p:grpSp>
          <p:nvGrpSpPr>
            <p:cNvPr id="13" name="组合 12"/>
            <p:cNvGrpSpPr/>
            <p:nvPr/>
          </p:nvGrpSpPr>
          <p:grpSpPr>
            <a:xfrm>
              <a:off x="6225756" y="2113600"/>
              <a:ext cx="2480185" cy="582293"/>
              <a:chOff x="960120" y="3291840"/>
              <a:chExt cx="3139440" cy="58229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554480" y="3291840"/>
                <a:ext cx="2545080" cy="579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60120" y="3295013"/>
                <a:ext cx="594360" cy="579120"/>
              </a:xfrm>
              <a:prstGeom prst="rect">
                <a:avLst/>
              </a:prstGeom>
              <a:solidFill>
                <a:srgbClr val="ED9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225756" y="2218494"/>
              <a:ext cx="46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862310" y="1312226"/>
            <a:ext cx="2480185" cy="582293"/>
            <a:chOff x="8862310" y="1312226"/>
            <a:chExt cx="2480185" cy="582293"/>
          </a:xfrm>
        </p:grpSpPr>
        <p:grpSp>
          <p:nvGrpSpPr>
            <p:cNvPr id="16" name="组合 15"/>
            <p:cNvGrpSpPr/>
            <p:nvPr/>
          </p:nvGrpSpPr>
          <p:grpSpPr>
            <a:xfrm>
              <a:off x="8862310" y="1312226"/>
              <a:ext cx="2480185" cy="582293"/>
              <a:chOff x="960120" y="3291840"/>
              <a:chExt cx="3139440" cy="58229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554480" y="3291840"/>
                <a:ext cx="2545080" cy="579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960120" y="3295013"/>
                <a:ext cx="594360" cy="579120"/>
              </a:xfrm>
              <a:prstGeom prst="rect">
                <a:avLst/>
              </a:prstGeom>
              <a:solidFill>
                <a:srgbClr val="ED9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862310" y="1417120"/>
              <a:ext cx="46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084" y="3278186"/>
            <a:ext cx="2514381" cy="582293"/>
            <a:chOff x="682084" y="3278186"/>
            <a:chExt cx="2514381" cy="582293"/>
          </a:xfrm>
        </p:grpSpPr>
        <p:grpSp>
          <p:nvGrpSpPr>
            <p:cNvPr id="9" name="组合 8"/>
            <p:cNvGrpSpPr/>
            <p:nvPr/>
          </p:nvGrpSpPr>
          <p:grpSpPr>
            <a:xfrm>
              <a:off x="716280" y="3278186"/>
              <a:ext cx="2480185" cy="582293"/>
              <a:chOff x="960120" y="3291840"/>
              <a:chExt cx="3139440" cy="58229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554480" y="3291840"/>
                <a:ext cx="2545080" cy="579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60120" y="3295013"/>
                <a:ext cx="594360" cy="579120"/>
              </a:xfrm>
              <a:prstGeom prst="rect">
                <a:avLst/>
              </a:prstGeom>
              <a:solidFill>
                <a:srgbClr val="ED9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682084" y="3383080"/>
              <a:ext cx="46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42082" y="3429000"/>
              <a:ext cx="1749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767762" y="4008120"/>
            <a:ext cx="218879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431623" y="2695893"/>
            <a:ext cx="2480185" cy="582293"/>
            <a:chOff x="3471018" y="2695893"/>
            <a:chExt cx="2480185" cy="582293"/>
          </a:xfrm>
        </p:grpSpPr>
        <p:grpSp>
          <p:nvGrpSpPr>
            <p:cNvPr id="10" name="组合 9"/>
            <p:cNvGrpSpPr/>
            <p:nvPr/>
          </p:nvGrpSpPr>
          <p:grpSpPr>
            <a:xfrm>
              <a:off x="3471018" y="2695893"/>
              <a:ext cx="2480185" cy="582293"/>
              <a:chOff x="960120" y="3291840"/>
              <a:chExt cx="3139440" cy="58229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554480" y="3291840"/>
                <a:ext cx="2545080" cy="579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960120" y="3295013"/>
                <a:ext cx="594360" cy="579120"/>
              </a:xfrm>
              <a:prstGeom prst="rect">
                <a:avLst/>
              </a:prstGeom>
              <a:solidFill>
                <a:srgbClr val="ED9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479652" y="2800787"/>
              <a:ext cx="46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75295" y="2800787"/>
              <a:ext cx="17498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708004" y="3366253"/>
            <a:ext cx="218879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6850" y="2755546"/>
            <a:ext cx="218879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82193" y="2019346"/>
            <a:ext cx="218879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46926" y="2214922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62270" y="1438736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01047" y="5927003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2945516" y="737613"/>
            <a:ext cx="1396105" cy="1402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99560" y="0"/>
            <a:ext cx="4358640" cy="68580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15248" y="1103162"/>
            <a:ext cx="1041778" cy="1041778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44023" y="3929209"/>
            <a:ext cx="2052594" cy="2423612"/>
            <a:chOff x="5562599" y="3837769"/>
            <a:chExt cx="2052594" cy="2423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837769"/>
              <a:ext cx="1351795" cy="20461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9309" y="5072308"/>
              <a:ext cx="1055884" cy="118907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301280" y="1283757"/>
            <a:ext cx="186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03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967858" y="3098132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点击添加标题文字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7858" y="2384846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PART THREE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7852797" y="1706881"/>
            <a:ext cx="2586603" cy="2586603"/>
          </a:xfrm>
          <a:prstGeom prst="ellipse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658996" y="1197555"/>
            <a:ext cx="3368040" cy="3368040"/>
          </a:xfrm>
          <a:prstGeom prst="ellipse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518100" y="2270102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044267" y="2784687"/>
            <a:ext cx="2697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54"/>
          <p:cNvGrpSpPr/>
          <p:nvPr/>
        </p:nvGrpSpPr>
        <p:grpSpPr bwMode="auto">
          <a:xfrm>
            <a:off x="6104891" y="1659220"/>
            <a:ext cx="476250" cy="444500"/>
            <a:chOff x="0" y="0"/>
            <a:chExt cx="739775" cy="690562"/>
          </a:xfrm>
        </p:grpSpPr>
        <p:sp>
          <p:nvSpPr>
            <p:cNvPr id="17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601250" y="4565595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1676228" y="5027260"/>
            <a:ext cx="336803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10417" y="4565595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285395" y="5027260"/>
            <a:ext cx="3368039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269762" y="1659220"/>
            <a:ext cx="2588400" cy="2588400"/>
          </a:xfrm>
          <a:prstGeom prst="ellipse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389784" y="2102265"/>
            <a:ext cx="1935481" cy="1036320"/>
          </a:xfrm>
          <a:prstGeom prst="roundRect">
            <a:avLst>
              <a:gd name="adj" fmla="val 38889"/>
            </a:avLst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4978698" y="2102265"/>
            <a:ext cx="1935481" cy="1036320"/>
          </a:xfrm>
          <a:prstGeom prst="roundRect">
            <a:avLst>
              <a:gd name="adj" fmla="val 38889"/>
            </a:avLst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8540925" y="2102265"/>
            <a:ext cx="1935481" cy="1036320"/>
          </a:xfrm>
          <a:prstGeom prst="roundRect">
            <a:avLst>
              <a:gd name="adj" fmla="val 38889"/>
            </a:avLst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41"/>
          <p:cNvGrpSpPr/>
          <p:nvPr/>
        </p:nvGrpSpPr>
        <p:grpSpPr bwMode="auto">
          <a:xfrm>
            <a:off x="2146905" y="2353153"/>
            <a:ext cx="421239" cy="430278"/>
            <a:chOff x="0" y="0"/>
            <a:chExt cx="739775" cy="7540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619"/>
            <p:cNvSpPr>
              <a:spLocks noEditPoints="1" noChangeArrowheads="1"/>
            </p:cNvSpPr>
            <p:nvPr/>
          </p:nvSpPr>
          <p:spPr bwMode="auto">
            <a:xfrm>
              <a:off x="0" y="150813"/>
              <a:ext cx="600075" cy="603250"/>
            </a:xfrm>
            <a:custGeom>
              <a:avLst/>
              <a:gdLst>
                <a:gd name="T0" fmla="*/ 88 w 160"/>
                <a:gd name="T1" fmla="*/ 3 h 161"/>
                <a:gd name="T2" fmla="*/ 82 w 160"/>
                <a:gd name="T3" fmla="*/ 1 h 161"/>
                <a:gd name="T4" fmla="*/ 77 w 160"/>
                <a:gd name="T5" fmla="*/ 5 h 161"/>
                <a:gd name="T6" fmla="*/ 26 w 160"/>
                <a:gd name="T7" fmla="*/ 108 h 161"/>
                <a:gd name="T8" fmla="*/ 16 w 160"/>
                <a:gd name="T9" fmla="*/ 117 h 161"/>
                <a:gd name="T10" fmla="*/ 3 w 160"/>
                <a:gd name="T11" fmla="*/ 126 h 161"/>
                <a:gd name="T12" fmla="*/ 0 w 160"/>
                <a:gd name="T13" fmla="*/ 131 h 161"/>
                <a:gd name="T14" fmla="*/ 2 w 160"/>
                <a:gd name="T15" fmla="*/ 137 h 161"/>
                <a:gd name="T16" fmla="*/ 24 w 160"/>
                <a:gd name="T17" fmla="*/ 159 h 161"/>
                <a:gd name="T18" fmla="*/ 29 w 160"/>
                <a:gd name="T19" fmla="*/ 161 h 161"/>
                <a:gd name="T20" fmla="*/ 29 w 160"/>
                <a:gd name="T21" fmla="*/ 161 h 161"/>
                <a:gd name="T22" fmla="*/ 34 w 160"/>
                <a:gd name="T23" fmla="*/ 158 h 161"/>
                <a:gd name="T24" fmla="*/ 44 w 160"/>
                <a:gd name="T25" fmla="*/ 144 h 161"/>
                <a:gd name="T26" fmla="*/ 52 w 160"/>
                <a:gd name="T27" fmla="*/ 135 h 161"/>
                <a:gd name="T28" fmla="*/ 53 w 160"/>
                <a:gd name="T29" fmla="*/ 137 h 161"/>
                <a:gd name="T30" fmla="*/ 75 w 160"/>
                <a:gd name="T31" fmla="*/ 159 h 161"/>
                <a:gd name="T32" fmla="*/ 80 w 160"/>
                <a:gd name="T33" fmla="*/ 161 h 161"/>
                <a:gd name="T34" fmla="*/ 85 w 160"/>
                <a:gd name="T35" fmla="*/ 159 h 161"/>
                <a:gd name="T36" fmla="*/ 89 w 160"/>
                <a:gd name="T37" fmla="*/ 156 h 161"/>
                <a:gd name="T38" fmla="*/ 88 w 160"/>
                <a:gd name="T39" fmla="*/ 146 h 161"/>
                <a:gd name="T40" fmla="*/ 69 w 160"/>
                <a:gd name="T41" fmla="*/ 127 h 161"/>
                <a:gd name="T42" fmla="*/ 156 w 160"/>
                <a:gd name="T43" fmla="*/ 84 h 161"/>
                <a:gd name="T44" fmla="*/ 160 w 160"/>
                <a:gd name="T45" fmla="*/ 79 h 161"/>
                <a:gd name="T46" fmla="*/ 158 w 160"/>
                <a:gd name="T47" fmla="*/ 73 h 161"/>
                <a:gd name="T48" fmla="*/ 88 w 160"/>
                <a:gd name="T49" fmla="*/ 3 h 161"/>
                <a:gd name="T50" fmla="*/ 28 w 160"/>
                <a:gd name="T51" fmla="*/ 148 h 161"/>
                <a:gd name="T52" fmla="*/ 13 w 160"/>
                <a:gd name="T53" fmla="*/ 132 h 161"/>
                <a:gd name="T54" fmla="*/ 26 w 160"/>
                <a:gd name="T55" fmla="*/ 125 h 161"/>
                <a:gd name="T56" fmla="*/ 36 w 160"/>
                <a:gd name="T57" fmla="*/ 135 h 161"/>
                <a:gd name="T58" fmla="*/ 28 w 160"/>
                <a:gd name="T59" fmla="*/ 148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161"/>
                <a:gd name="T92" fmla="*/ 160 w 160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161">
                  <a:moveTo>
                    <a:pt x="88" y="3"/>
                  </a:moveTo>
                  <a:cubicBezTo>
                    <a:pt x="87" y="1"/>
                    <a:pt x="84" y="0"/>
                    <a:pt x="82" y="1"/>
                  </a:cubicBezTo>
                  <a:cubicBezTo>
                    <a:pt x="80" y="1"/>
                    <a:pt x="78" y="3"/>
                    <a:pt x="77" y="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0" y="133"/>
                    <a:pt x="0" y="136"/>
                    <a:pt x="2" y="137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5" y="160"/>
                    <a:pt x="27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1" y="161"/>
                    <a:pt x="33" y="160"/>
                    <a:pt x="34" y="15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6"/>
                    <a:pt x="53" y="136"/>
                    <a:pt x="53" y="137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60"/>
                    <a:pt x="79" y="161"/>
                    <a:pt x="80" y="161"/>
                  </a:cubicBezTo>
                  <a:cubicBezTo>
                    <a:pt x="82" y="161"/>
                    <a:pt x="84" y="160"/>
                    <a:pt x="85" y="159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1" y="153"/>
                    <a:pt x="91" y="149"/>
                    <a:pt x="88" y="14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8" y="83"/>
                    <a:pt x="160" y="81"/>
                    <a:pt x="160" y="79"/>
                  </a:cubicBezTo>
                  <a:cubicBezTo>
                    <a:pt x="160" y="76"/>
                    <a:pt x="160" y="74"/>
                    <a:pt x="158" y="73"/>
                  </a:cubicBezTo>
                  <a:lnTo>
                    <a:pt x="88" y="3"/>
                  </a:lnTo>
                  <a:close/>
                  <a:moveTo>
                    <a:pt x="28" y="148"/>
                  </a:moveTo>
                  <a:cubicBezTo>
                    <a:pt x="13" y="132"/>
                    <a:pt x="13" y="132"/>
                    <a:pt x="13" y="132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2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620"/>
            <p:cNvSpPr>
              <a:spLocks noChangeArrowheads="1"/>
            </p:cNvSpPr>
            <p:nvPr/>
          </p:nvSpPr>
          <p:spPr bwMode="auto">
            <a:xfrm>
              <a:off x="420687" y="0"/>
              <a:ext cx="319088" cy="322263"/>
            </a:xfrm>
            <a:custGeom>
              <a:avLst/>
              <a:gdLst>
                <a:gd name="T0" fmla="*/ 85 w 85"/>
                <a:gd name="T1" fmla="*/ 77 h 86"/>
                <a:gd name="T2" fmla="*/ 60 w 85"/>
                <a:gd name="T3" fmla="*/ 26 h 86"/>
                <a:gd name="T4" fmla="*/ 8 w 85"/>
                <a:gd name="T5" fmla="*/ 1 h 86"/>
                <a:gd name="T6" fmla="*/ 1 w 85"/>
                <a:gd name="T7" fmla="*/ 5 h 86"/>
                <a:gd name="T8" fmla="*/ 3 w 85"/>
                <a:gd name="T9" fmla="*/ 11 h 86"/>
                <a:gd name="T10" fmla="*/ 3 w 85"/>
                <a:gd name="T11" fmla="*/ 11 h 86"/>
                <a:gd name="T12" fmla="*/ 51 w 85"/>
                <a:gd name="T13" fmla="*/ 35 h 86"/>
                <a:gd name="T14" fmla="*/ 75 w 85"/>
                <a:gd name="T15" fmla="*/ 83 h 86"/>
                <a:gd name="T16" fmla="*/ 81 w 85"/>
                <a:gd name="T17" fmla="*/ 84 h 86"/>
                <a:gd name="T18" fmla="*/ 83 w 85"/>
                <a:gd name="T19" fmla="*/ 83 h 86"/>
                <a:gd name="T20" fmla="*/ 85 w 85"/>
                <a:gd name="T21" fmla="*/ 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86"/>
                <a:gd name="T35" fmla="*/ 85 w 8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86">
                  <a:moveTo>
                    <a:pt x="85" y="77"/>
                  </a:moveTo>
                  <a:cubicBezTo>
                    <a:pt x="81" y="57"/>
                    <a:pt x="73" y="39"/>
                    <a:pt x="60" y="26"/>
                  </a:cubicBezTo>
                  <a:cubicBezTo>
                    <a:pt x="46" y="13"/>
                    <a:pt x="29" y="4"/>
                    <a:pt x="8" y="1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4"/>
                    <a:pt x="39" y="22"/>
                    <a:pt x="51" y="35"/>
                  </a:cubicBezTo>
                  <a:cubicBezTo>
                    <a:pt x="63" y="47"/>
                    <a:pt x="72" y="63"/>
                    <a:pt x="75" y="83"/>
                  </a:cubicBezTo>
                  <a:cubicBezTo>
                    <a:pt x="75" y="85"/>
                    <a:pt x="78" y="86"/>
                    <a:pt x="81" y="84"/>
                  </a:cubicBezTo>
                  <a:cubicBezTo>
                    <a:pt x="82" y="84"/>
                    <a:pt x="82" y="83"/>
                    <a:pt x="83" y="83"/>
                  </a:cubicBezTo>
                  <a:cubicBezTo>
                    <a:pt x="85" y="81"/>
                    <a:pt x="85" y="79"/>
                    <a:pt x="8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621"/>
            <p:cNvSpPr>
              <a:spLocks noChangeArrowheads="1"/>
            </p:cNvSpPr>
            <p:nvPr/>
          </p:nvSpPr>
          <p:spPr bwMode="auto">
            <a:xfrm>
              <a:off x="417512" y="120650"/>
              <a:ext cx="206375" cy="206375"/>
            </a:xfrm>
            <a:custGeom>
              <a:avLst/>
              <a:gdLst>
                <a:gd name="T0" fmla="*/ 37 w 55"/>
                <a:gd name="T1" fmla="*/ 18 h 55"/>
                <a:gd name="T2" fmla="*/ 8 w 55"/>
                <a:gd name="T3" fmla="*/ 1 h 55"/>
                <a:gd name="T4" fmla="*/ 1 w 55"/>
                <a:gd name="T5" fmla="*/ 4 h 55"/>
                <a:gd name="T6" fmla="*/ 2 w 55"/>
                <a:gd name="T7" fmla="*/ 10 h 55"/>
                <a:gd name="T8" fmla="*/ 28 w 55"/>
                <a:gd name="T9" fmla="*/ 26 h 55"/>
                <a:gd name="T10" fmla="*/ 44 w 55"/>
                <a:gd name="T11" fmla="*/ 53 h 55"/>
                <a:gd name="T12" fmla="*/ 51 w 55"/>
                <a:gd name="T13" fmla="*/ 54 h 55"/>
                <a:gd name="T14" fmla="*/ 52 w 55"/>
                <a:gd name="T15" fmla="*/ 52 h 55"/>
                <a:gd name="T16" fmla="*/ 54 w 55"/>
                <a:gd name="T17" fmla="*/ 46 h 55"/>
                <a:gd name="T18" fmla="*/ 37 w 55"/>
                <a:gd name="T19" fmla="*/ 1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37" y="18"/>
                  </a:moveTo>
                  <a:cubicBezTo>
                    <a:pt x="29" y="10"/>
                    <a:pt x="20" y="4"/>
                    <a:pt x="8" y="1"/>
                  </a:cubicBezTo>
                  <a:cubicBezTo>
                    <a:pt x="6" y="0"/>
                    <a:pt x="3" y="2"/>
                    <a:pt x="1" y="4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12" y="14"/>
                    <a:pt x="21" y="19"/>
                    <a:pt x="28" y="26"/>
                  </a:cubicBezTo>
                  <a:cubicBezTo>
                    <a:pt x="36" y="33"/>
                    <a:pt x="41" y="42"/>
                    <a:pt x="44" y="53"/>
                  </a:cubicBezTo>
                  <a:cubicBezTo>
                    <a:pt x="45" y="55"/>
                    <a:pt x="48" y="55"/>
                    <a:pt x="51" y="54"/>
                  </a:cubicBezTo>
                  <a:cubicBezTo>
                    <a:pt x="51" y="53"/>
                    <a:pt x="52" y="53"/>
                    <a:pt x="52" y="52"/>
                  </a:cubicBezTo>
                  <a:cubicBezTo>
                    <a:pt x="54" y="51"/>
                    <a:pt x="55" y="48"/>
                    <a:pt x="54" y="46"/>
                  </a:cubicBezTo>
                  <a:cubicBezTo>
                    <a:pt x="51" y="35"/>
                    <a:pt x="45" y="26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Group 54"/>
          <p:cNvGrpSpPr/>
          <p:nvPr/>
        </p:nvGrpSpPr>
        <p:grpSpPr bwMode="auto">
          <a:xfrm>
            <a:off x="5708313" y="2398174"/>
            <a:ext cx="476250" cy="444500"/>
            <a:chOff x="0" y="0"/>
            <a:chExt cx="739775" cy="6905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4" name="Group 52"/>
          <p:cNvGrpSpPr/>
          <p:nvPr/>
        </p:nvGrpSpPr>
        <p:grpSpPr bwMode="auto">
          <a:xfrm>
            <a:off x="9300703" y="2456912"/>
            <a:ext cx="415925" cy="327025"/>
            <a:chOff x="0" y="0"/>
            <a:chExt cx="739775" cy="581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895"/>
            <p:cNvSpPr>
              <a:spLocks noEditPoints="1" noChangeArrowheads="1"/>
            </p:cNvSpPr>
            <p:nvPr/>
          </p:nvSpPr>
          <p:spPr bwMode="auto">
            <a:xfrm>
              <a:off x="161925" y="269875"/>
              <a:ext cx="420688" cy="153988"/>
            </a:xfrm>
            <a:custGeom>
              <a:avLst/>
              <a:gdLst>
                <a:gd name="T0" fmla="*/ 102 w 112"/>
                <a:gd name="T1" fmla="*/ 0 h 41"/>
                <a:gd name="T2" fmla="*/ 93 w 112"/>
                <a:gd name="T3" fmla="*/ 0 h 41"/>
                <a:gd name="T4" fmla="*/ 83 w 112"/>
                <a:gd name="T5" fmla="*/ 10 h 41"/>
                <a:gd name="T6" fmla="*/ 83 w 112"/>
                <a:gd name="T7" fmla="*/ 14 h 41"/>
                <a:gd name="T8" fmla="*/ 0 w 112"/>
                <a:gd name="T9" fmla="*/ 14 h 41"/>
                <a:gd name="T10" fmla="*/ 0 w 112"/>
                <a:gd name="T11" fmla="*/ 19 h 41"/>
                <a:gd name="T12" fmla="*/ 0 w 112"/>
                <a:gd name="T13" fmla="*/ 24 h 41"/>
                <a:gd name="T14" fmla="*/ 0 w 112"/>
                <a:gd name="T15" fmla="*/ 33 h 41"/>
                <a:gd name="T16" fmla="*/ 0 w 112"/>
                <a:gd name="T17" fmla="*/ 36 h 41"/>
                <a:gd name="T18" fmla="*/ 6 w 112"/>
                <a:gd name="T19" fmla="*/ 36 h 41"/>
                <a:gd name="T20" fmla="*/ 6 w 112"/>
                <a:gd name="T21" fmla="*/ 33 h 41"/>
                <a:gd name="T22" fmla="*/ 13 w 112"/>
                <a:gd name="T23" fmla="*/ 33 h 41"/>
                <a:gd name="T24" fmla="*/ 13 w 112"/>
                <a:gd name="T25" fmla="*/ 36 h 41"/>
                <a:gd name="T26" fmla="*/ 19 w 112"/>
                <a:gd name="T27" fmla="*/ 36 h 41"/>
                <a:gd name="T28" fmla="*/ 19 w 112"/>
                <a:gd name="T29" fmla="*/ 33 h 41"/>
                <a:gd name="T30" fmla="*/ 19 w 112"/>
                <a:gd name="T31" fmla="*/ 24 h 41"/>
                <a:gd name="T32" fmla="*/ 83 w 112"/>
                <a:gd name="T33" fmla="*/ 24 h 41"/>
                <a:gd name="T34" fmla="*/ 83 w 112"/>
                <a:gd name="T35" fmla="*/ 32 h 41"/>
                <a:gd name="T36" fmla="*/ 93 w 112"/>
                <a:gd name="T37" fmla="*/ 41 h 41"/>
                <a:gd name="T38" fmla="*/ 102 w 112"/>
                <a:gd name="T39" fmla="*/ 41 h 41"/>
                <a:gd name="T40" fmla="*/ 112 w 112"/>
                <a:gd name="T41" fmla="*/ 32 h 41"/>
                <a:gd name="T42" fmla="*/ 112 w 112"/>
                <a:gd name="T43" fmla="*/ 10 h 41"/>
                <a:gd name="T44" fmla="*/ 102 w 112"/>
                <a:gd name="T45" fmla="*/ 0 h 41"/>
                <a:gd name="T46" fmla="*/ 104 w 112"/>
                <a:gd name="T47" fmla="*/ 32 h 41"/>
                <a:gd name="T48" fmla="*/ 102 w 112"/>
                <a:gd name="T49" fmla="*/ 34 h 41"/>
                <a:gd name="T50" fmla="*/ 93 w 112"/>
                <a:gd name="T51" fmla="*/ 34 h 41"/>
                <a:gd name="T52" fmla="*/ 91 w 112"/>
                <a:gd name="T53" fmla="*/ 32 h 41"/>
                <a:gd name="T54" fmla="*/ 91 w 112"/>
                <a:gd name="T55" fmla="*/ 10 h 41"/>
                <a:gd name="T56" fmla="*/ 93 w 112"/>
                <a:gd name="T57" fmla="*/ 8 h 41"/>
                <a:gd name="T58" fmla="*/ 102 w 112"/>
                <a:gd name="T59" fmla="*/ 8 h 41"/>
                <a:gd name="T60" fmla="*/ 104 w 112"/>
                <a:gd name="T61" fmla="*/ 10 h 41"/>
                <a:gd name="T62" fmla="*/ 104 w 112"/>
                <a:gd name="T63" fmla="*/ 32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41"/>
                <a:gd name="T98" fmla="*/ 112 w 11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41">
                  <a:moveTo>
                    <a:pt x="1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8" y="0"/>
                    <a:pt x="83" y="5"/>
                    <a:pt x="83" y="10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7"/>
                    <a:pt x="88" y="41"/>
                    <a:pt x="93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7" y="41"/>
                    <a:pt x="112" y="37"/>
                    <a:pt x="112" y="32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7" y="0"/>
                    <a:pt x="102" y="0"/>
                  </a:cubicBezTo>
                  <a:close/>
                  <a:moveTo>
                    <a:pt x="104" y="32"/>
                  </a:moveTo>
                  <a:cubicBezTo>
                    <a:pt x="104" y="33"/>
                    <a:pt x="103" y="34"/>
                    <a:pt x="10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3"/>
                    <a:pt x="91" y="3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9"/>
                    <a:pt x="92" y="8"/>
                    <a:pt x="9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4" y="9"/>
                    <a:pt x="104" y="10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896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9775" cy="581025"/>
            </a:xfrm>
            <a:custGeom>
              <a:avLst/>
              <a:gdLst>
                <a:gd name="T0" fmla="*/ 193 w 197"/>
                <a:gd name="T1" fmla="*/ 38 h 155"/>
                <a:gd name="T2" fmla="*/ 181 w 197"/>
                <a:gd name="T3" fmla="*/ 33 h 155"/>
                <a:gd name="T4" fmla="*/ 173 w 197"/>
                <a:gd name="T5" fmla="*/ 33 h 155"/>
                <a:gd name="T6" fmla="*/ 167 w 197"/>
                <a:gd name="T7" fmla="*/ 3 h 155"/>
                <a:gd name="T8" fmla="*/ 165 w 197"/>
                <a:gd name="T9" fmla="*/ 1 h 155"/>
                <a:gd name="T10" fmla="*/ 162 w 197"/>
                <a:gd name="T11" fmla="*/ 0 h 155"/>
                <a:gd name="T12" fmla="*/ 74 w 197"/>
                <a:gd name="T13" fmla="*/ 18 h 155"/>
                <a:gd name="T14" fmla="*/ 63 w 197"/>
                <a:gd name="T15" fmla="*/ 14 h 155"/>
                <a:gd name="T16" fmla="*/ 23 w 197"/>
                <a:gd name="T17" fmla="*/ 14 h 155"/>
                <a:gd name="T18" fmla="*/ 7 w 197"/>
                <a:gd name="T19" fmla="*/ 30 h 155"/>
                <a:gd name="T20" fmla="*/ 7 w 197"/>
                <a:gd name="T21" fmla="*/ 36 h 155"/>
                <a:gd name="T22" fmla="*/ 0 w 197"/>
                <a:gd name="T23" fmla="*/ 49 h 155"/>
                <a:gd name="T24" fmla="*/ 0 w 197"/>
                <a:gd name="T25" fmla="*/ 139 h 155"/>
                <a:gd name="T26" fmla="*/ 0 w 197"/>
                <a:gd name="T27" fmla="*/ 139 h 155"/>
                <a:gd name="T28" fmla="*/ 0 w 197"/>
                <a:gd name="T29" fmla="*/ 139 h 155"/>
                <a:gd name="T30" fmla="*/ 16 w 197"/>
                <a:gd name="T31" fmla="*/ 155 h 155"/>
                <a:gd name="T32" fmla="*/ 166 w 197"/>
                <a:gd name="T33" fmla="*/ 155 h 155"/>
                <a:gd name="T34" fmla="*/ 167 w 197"/>
                <a:gd name="T35" fmla="*/ 155 h 155"/>
                <a:gd name="T36" fmla="*/ 167 w 197"/>
                <a:gd name="T37" fmla="*/ 155 h 155"/>
                <a:gd name="T38" fmla="*/ 169 w 197"/>
                <a:gd name="T39" fmla="*/ 154 h 155"/>
                <a:gd name="T40" fmla="*/ 169 w 197"/>
                <a:gd name="T41" fmla="*/ 154 h 155"/>
                <a:gd name="T42" fmla="*/ 170 w 197"/>
                <a:gd name="T43" fmla="*/ 154 h 155"/>
                <a:gd name="T44" fmla="*/ 170 w 197"/>
                <a:gd name="T45" fmla="*/ 154 h 155"/>
                <a:gd name="T46" fmla="*/ 181 w 197"/>
                <a:gd name="T47" fmla="*/ 142 h 155"/>
                <a:gd name="T48" fmla="*/ 181 w 197"/>
                <a:gd name="T49" fmla="*/ 142 h 155"/>
                <a:gd name="T50" fmla="*/ 181 w 197"/>
                <a:gd name="T51" fmla="*/ 140 h 155"/>
                <a:gd name="T52" fmla="*/ 182 w 197"/>
                <a:gd name="T53" fmla="*/ 140 h 155"/>
                <a:gd name="T54" fmla="*/ 182 w 197"/>
                <a:gd name="T55" fmla="*/ 139 h 155"/>
                <a:gd name="T56" fmla="*/ 197 w 197"/>
                <a:gd name="T57" fmla="*/ 50 h 155"/>
                <a:gd name="T58" fmla="*/ 197 w 197"/>
                <a:gd name="T59" fmla="*/ 49 h 155"/>
                <a:gd name="T60" fmla="*/ 193 w 197"/>
                <a:gd name="T61" fmla="*/ 38 h 155"/>
                <a:gd name="T62" fmla="*/ 159 w 197"/>
                <a:gd name="T63" fmla="*/ 9 h 155"/>
                <a:gd name="T64" fmla="*/ 164 w 197"/>
                <a:gd name="T65" fmla="*/ 33 h 155"/>
                <a:gd name="T66" fmla="*/ 79 w 197"/>
                <a:gd name="T67" fmla="*/ 33 h 155"/>
                <a:gd name="T68" fmla="*/ 79 w 197"/>
                <a:gd name="T69" fmla="*/ 30 h 155"/>
                <a:gd name="T70" fmla="*/ 78 w 197"/>
                <a:gd name="T71" fmla="*/ 25 h 155"/>
                <a:gd name="T72" fmla="*/ 159 w 197"/>
                <a:gd name="T73" fmla="*/ 9 h 155"/>
                <a:gd name="T74" fmla="*/ 168 w 197"/>
                <a:gd name="T75" fmla="*/ 138 h 155"/>
                <a:gd name="T76" fmla="*/ 168 w 197"/>
                <a:gd name="T77" fmla="*/ 139 h 155"/>
                <a:gd name="T78" fmla="*/ 166 w 197"/>
                <a:gd name="T79" fmla="*/ 141 h 155"/>
                <a:gd name="T80" fmla="*/ 16 w 197"/>
                <a:gd name="T81" fmla="*/ 141 h 155"/>
                <a:gd name="T82" fmla="*/ 14 w 197"/>
                <a:gd name="T83" fmla="*/ 139 h 155"/>
                <a:gd name="T84" fmla="*/ 29 w 197"/>
                <a:gd name="T85" fmla="*/ 50 h 155"/>
                <a:gd name="T86" fmla="*/ 34 w 197"/>
                <a:gd name="T87" fmla="*/ 46 h 155"/>
                <a:gd name="T88" fmla="*/ 181 w 197"/>
                <a:gd name="T89" fmla="*/ 46 h 155"/>
                <a:gd name="T90" fmla="*/ 183 w 197"/>
                <a:gd name="T91" fmla="*/ 47 h 155"/>
                <a:gd name="T92" fmla="*/ 183 w 197"/>
                <a:gd name="T93" fmla="*/ 48 h 155"/>
                <a:gd name="T94" fmla="*/ 168 w 197"/>
                <a:gd name="T95" fmla="*/ 138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55"/>
                <a:gd name="T146" fmla="*/ 197 w 197"/>
                <a:gd name="T147" fmla="*/ 155 h 1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55">
                  <a:moveTo>
                    <a:pt x="193" y="38"/>
                  </a:moveTo>
                  <a:cubicBezTo>
                    <a:pt x="190" y="35"/>
                    <a:pt x="185" y="33"/>
                    <a:pt x="181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6" y="2"/>
                    <a:pt x="166" y="1"/>
                    <a:pt x="165" y="1"/>
                  </a:cubicBezTo>
                  <a:cubicBezTo>
                    <a:pt x="164" y="0"/>
                    <a:pt x="163" y="0"/>
                    <a:pt x="16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1" y="15"/>
                    <a:pt x="67" y="14"/>
                    <a:pt x="6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4" y="14"/>
                    <a:pt x="7" y="21"/>
                    <a:pt x="7" y="3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8"/>
                    <a:pt x="0" y="43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8"/>
                    <a:pt x="7" y="155"/>
                    <a:pt x="16" y="155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6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55"/>
                    <a:pt x="168" y="154"/>
                    <a:pt x="169" y="154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0" y="154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6" y="152"/>
                    <a:pt x="180" y="148"/>
                    <a:pt x="181" y="14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81" y="141"/>
                    <a:pt x="181" y="141"/>
                    <a:pt x="181" y="140"/>
                  </a:cubicBezTo>
                  <a:cubicBezTo>
                    <a:pt x="181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3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5"/>
                    <a:pt x="196" y="41"/>
                    <a:pt x="193" y="38"/>
                  </a:cubicBezTo>
                  <a:close/>
                  <a:moveTo>
                    <a:pt x="159" y="9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8"/>
                    <a:pt x="79" y="27"/>
                    <a:pt x="78" y="25"/>
                  </a:cubicBezTo>
                  <a:lnTo>
                    <a:pt x="159" y="9"/>
                  </a:lnTo>
                  <a:close/>
                  <a:moveTo>
                    <a:pt x="168" y="138"/>
                  </a:moveTo>
                  <a:cubicBezTo>
                    <a:pt x="168" y="139"/>
                    <a:pt x="168" y="139"/>
                    <a:pt x="168" y="139"/>
                  </a:cubicBezTo>
                  <a:cubicBezTo>
                    <a:pt x="168" y="140"/>
                    <a:pt x="167" y="141"/>
                    <a:pt x="16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5" y="141"/>
                    <a:pt x="14" y="140"/>
                    <a:pt x="14" y="13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30" y="46"/>
                    <a:pt x="34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2" y="46"/>
                    <a:pt x="183" y="47"/>
                    <a:pt x="183" y="47"/>
                  </a:cubicBezTo>
                  <a:cubicBezTo>
                    <a:pt x="183" y="47"/>
                    <a:pt x="183" y="48"/>
                    <a:pt x="183" y="48"/>
                  </a:cubicBezTo>
                  <a:lnTo>
                    <a:pt x="16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7" name="矩形: 圆角 26"/>
          <p:cNvSpPr/>
          <p:nvPr/>
        </p:nvSpPr>
        <p:spPr>
          <a:xfrm>
            <a:off x="1389784" y="3570583"/>
            <a:ext cx="1935481" cy="558124"/>
          </a:xfrm>
          <a:prstGeom prst="roundRect">
            <a:avLst>
              <a:gd name="adj" fmla="val 50000"/>
            </a:avLst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4978698" y="3570583"/>
            <a:ext cx="1935481" cy="558124"/>
          </a:xfrm>
          <a:prstGeom prst="roundRect">
            <a:avLst>
              <a:gd name="adj" fmla="val 50000"/>
            </a:avLst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/>
        </p:nvSpPr>
        <p:spPr>
          <a:xfrm>
            <a:off x="8540925" y="3570583"/>
            <a:ext cx="1935481" cy="558124"/>
          </a:xfrm>
          <a:prstGeom prst="roundRect">
            <a:avLst>
              <a:gd name="adj" fmla="val 50000"/>
            </a:avLst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482617" y="3664979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71531" y="3664979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633758" y="3664979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947854" y="4314543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24419" y="4314543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38768" y="4314543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2" name="圆: 空心 1"/>
          <p:cNvSpPr/>
          <p:nvPr/>
        </p:nvSpPr>
        <p:spPr>
          <a:xfrm>
            <a:off x="1144062" y="2273410"/>
            <a:ext cx="2377440" cy="2377440"/>
          </a:xfrm>
          <a:prstGeom prst="donut">
            <a:avLst>
              <a:gd name="adj" fmla="val 1529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70325" y="2566358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8" name="矩形 7"/>
          <p:cNvSpPr/>
          <p:nvPr/>
        </p:nvSpPr>
        <p:spPr>
          <a:xfrm>
            <a:off x="5839844" y="3035913"/>
            <a:ext cx="492076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70325" y="3928947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0" name="矩形 9"/>
          <p:cNvSpPr/>
          <p:nvPr/>
        </p:nvSpPr>
        <p:spPr>
          <a:xfrm>
            <a:off x="5839844" y="4398502"/>
            <a:ext cx="492076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70325" y="5291535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5839844" y="5761090"/>
            <a:ext cx="492076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70325" y="1203769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5839844" y="1673324"/>
            <a:ext cx="492076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41"/>
          <p:cNvGrpSpPr/>
          <p:nvPr/>
        </p:nvGrpSpPr>
        <p:grpSpPr bwMode="auto">
          <a:xfrm>
            <a:off x="5168060" y="1407916"/>
            <a:ext cx="421239" cy="430278"/>
            <a:chOff x="0" y="0"/>
            <a:chExt cx="739775" cy="754063"/>
          </a:xfrm>
          <a:solidFill>
            <a:srgbClr val="ED9694"/>
          </a:solidFill>
        </p:grpSpPr>
        <p:sp>
          <p:nvSpPr>
            <p:cNvPr id="19" name="Freeform 619"/>
            <p:cNvSpPr>
              <a:spLocks noEditPoints="1" noChangeArrowheads="1"/>
            </p:cNvSpPr>
            <p:nvPr/>
          </p:nvSpPr>
          <p:spPr bwMode="auto">
            <a:xfrm>
              <a:off x="0" y="150813"/>
              <a:ext cx="600075" cy="603250"/>
            </a:xfrm>
            <a:custGeom>
              <a:avLst/>
              <a:gdLst>
                <a:gd name="T0" fmla="*/ 88 w 160"/>
                <a:gd name="T1" fmla="*/ 3 h 161"/>
                <a:gd name="T2" fmla="*/ 82 w 160"/>
                <a:gd name="T3" fmla="*/ 1 h 161"/>
                <a:gd name="T4" fmla="*/ 77 w 160"/>
                <a:gd name="T5" fmla="*/ 5 h 161"/>
                <a:gd name="T6" fmla="*/ 26 w 160"/>
                <a:gd name="T7" fmla="*/ 108 h 161"/>
                <a:gd name="T8" fmla="*/ 16 w 160"/>
                <a:gd name="T9" fmla="*/ 117 h 161"/>
                <a:gd name="T10" fmla="*/ 3 w 160"/>
                <a:gd name="T11" fmla="*/ 126 h 161"/>
                <a:gd name="T12" fmla="*/ 0 w 160"/>
                <a:gd name="T13" fmla="*/ 131 h 161"/>
                <a:gd name="T14" fmla="*/ 2 w 160"/>
                <a:gd name="T15" fmla="*/ 137 h 161"/>
                <a:gd name="T16" fmla="*/ 24 w 160"/>
                <a:gd name="T17" fmla="*/ 159 h 161"/>
                <a:gd name="T18" fmla="*/ 29 w 160"/>
                <a:gd name="T19" fmla="*/ 161 h 161"/>
                <a:gd name="T20" fmla="*/ 29 w 160"/>
                <a:gd name="T21" fmla="*/ 161 h 161"/>
                <a:gd name="T22" fmla="*/ 34 w 160"/>
                <a:gd name="T23" fmla="*/ 158 h 161"/>
                <a:gd name="T24" fmla="*/ 44 w 160"/>
                <a:gd name="T25" fmla="*/ 144 h 161"/>
                <a:gd name="T26" fmla="*/ 52 w 160"/>
                <a:gd name="T27" fmla="*/ 135 h 161"/>
                <a:gd name="T28" fmla="*/ 53 w 160"/>
                <a:gd name="T29" fmla="*/ 137 h 161"/>
                <a:gd name="T30" fmla="*/ 75 w 160"/>
                <a:gd name="T31" fmla="*/ 159 h 161"/>
                <a:gd name="T32" fmla="*/ 80 w 160"/>
                <a:gd name="T33" fmla="*/ 161 h 161"/>
                <a:gd name="T34" fmla="*/ 85 w 160"/>
                <a:gd name="T35" fmla="*/ 159 h 161"/>
                <a:gd name="T36" fmla="*/ 89 w 160"/>
                <a:gd name="T37" fmla="*/ 156 h 161"/>
                <a:gd name="T38" fmla="*/ 88 w 160"/>
                <a:gd name="T39" fmla="*/ 146 h 161"/>
                <a:gd name="T40" fmla="*/ 69 w 160"/>
                <a:gd name="T41" fmla="*/ 127 h 161"/>
                <a:gd name="T42" fmla="*/ 156 w 160"/>
                <a:gd name="T43" fmla="*/ 84 h 161"/>
                <a:gd name="T44" fmla="*/ 160 w 160"/>
                <a:gd name="T45" fmla="*/ 79 h 161"/>
                <a:gd name="T46" fmla="*/ 158 w 160"/>
                <a:gd name="T47" fmla="*/ 73 h 161"/>
                <a:gd name="T48" fmla="*/ 88 w 160"/>
                <a:gd name="T49" fmla="*/ 3 h 161"/>
                <a:gd name="T50" fmla="*/ 28 w 160"/>
                <a:gd name="T51" fmla="*/ 148 h 161"/>
                <a:gd name="T52" fmla="*/ 13 w 160"/>
                <a:gd name="T53" fmla="*/ 132 h 161"/>
                <a:gd name="T54" fmla="*/ 26 w 160"/>
                <a:gd name="T55" fmla="*/ 125 h 161"/>
                <a:gd name="T56" fmla="*/ 36 w 160"/>
                <a:gd name="T57" fmla="*/ 135 h 161"/>
                <a:gd name="T58" fmla="*/ 28 w 160"/>
                <a:gd name="T59" fmla="*/ 148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161"/>
                <a:gd name="T92" fmla="*/ 160 w 160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161">
                  <a:moveTo>
                    <a:pt x="88" y="3"/>
                  </a:moveTo>
                  <a:cubicBezTo>
                    <a:pt x="87" y="1"/>
                    <a:pt x="84" y="0"/>
                    <a:pt x="82" y="1"/>
                  </a:cubicBezTo>
                  <a:cubicBezTo>
                    <a:pt x="80" y="1"/>
                    <a:pt x="78" y="3"/>
                    <a:pt x="77" y="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0" y="133"/>
                    <a:pt x="0" y="136"/>
                    <a:pt x="2" y="137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5" y="160"/>
                    <a:pt x="27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1" y="161"/>
                    <a:pt x="33" y="160"/>
                    <a:pt x="34" y="15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6"/>
                    <a:pt x="53" y="136"/>
                    <a:pt x="53" y="137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60"/>
                    <a:pt x="79" y="161"/>
                    <a:pt x="80" y="161"/>
                  </a:cubicBezTo>
                  <a:cubicBezTo>
                    <a:pt x="82" y="161"/>
                    <a:pt x="84" y="160"/>
                    <a:pt x="85" y="159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1" y="153"/>
                    <a:pt x="91" y="149"/>
                    <a:pt x="88" y="14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8" y="83"/>
                    <a:pt x="160" y="81"/>
                    <a:pt x="160" y="79"/>
                  </a:cubicBezTo>
                  <a:cubicBezTo>
                    <a:pt x="160" y="76"/>
                    <a:pt x="160" y="74"/>
                    <a:pt x="158" y="73"/>
                  </a:cubicBezTo>
                  <a:lnTo>
                    <a:pt x="88" y="3"/>
                  </a:lnTo>
                  <a:close/>
                  <a:moveTo>
                    <a:pt x="28" y="148"/>
                  </a:moveTo>
                  <a:cubicBezTo>
                    <a:pt x="13" y="132"/>
                    <a:pt x="13" y="132"/>
                    <a:pt x="13" y="132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2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620"/>
            <p:cNvSpPr>
              <a:spLocks noChangeArrowheads="1"/>
            </p:cNvSpPr>
            <p:nvPr/>
          </p:nvSpPr>
          <p:spPr bwMode="auto">
            <a:xfrm>
              <a:off x="420687" y="0"/>
              <a:ext cx="319088" cy="322263"/>
            </a:xfrm>
            <a:custGeom>
              <a:avLst/>
              <a:gdLst>
                <a:gd name="T0" fmla="*/ 85 w 85"/>
                <a:gd name="T1" fmla="*/ 77 h 86"/>
                <a:gd name="T2" fmla="*/ 60 w 85"/>
                <a:gd name="T3" fmla="*/ 26 h 86"/>
                <a:gd name="T4" fmla="*/ 8 w 85"/>
                <a:gd name="T5" fmla="*/ 1 h 86"/>
                <a:gd name="T6" fmla="*/ 1 w 85"/>
                <a:gd name="T7" fmla="*/ 5 h 86"/>
                <a:gd name="T8" fmla="*/ 3 w 85"/>
                <a:gd name="T9" fmla="*/ 11 h 86"/>
                <a:gd name="T10" fmla="*/ 3 w 85"/>
                <a:gd name="T11" fmla="*/ 11 h 86"/>
                <a:gd name="T12" fmla="*/ 51 w 85"/>
                <a:gd name="T13" fmla="*/ 35 h 86"/>
                <a:gd name="T14" fmla="*/ 75 w 85"/>
                <a:gd name="T15" fmla="*/ 83 h 86"/>
                <a:gd name="T16" fmla="*/ 81 w 85"/>
                <a:gd name="T17" fmla="*/ 84 h 86"/>
                <a:gd name="T18" fmla="*/ 83 w 85"/>
                <a:gd name="T19" fmla="*/ 83 h 86"/>
                <a:gd name="T20" fmla="*/ 85 w 85"/>
                <a:gd name="T21" fmla="*/ 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86"/>
                <a:gd name="T35" fmla="*/ 85 w 8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86">
                  <a:moveTo>
                    <a:pt x="85" y="77"/>
                  </a:moveTo>
                  <a:cubicBezTo>
                    <a:pt x="81" y="57"/>
                    <a:pt x="73" y="39"/>
                    <a:pt x="60" y="26"/>
                  </a:cubicBezTo>
                  <a:cubicBezTo>
                    <a:pt x="46" y="13"/>
                    <a:pt x="29" y="4"/>
                    <a:pt x="8" y="1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4"/>
                    <a:pt x="39" y="22"/>
                    <a:pt x="51" y="35"/>
                  </a:cubicBezTo>
                  <a:cubicBezTo>
                    <a:pt x="63" y="47"/>
                    <a:pt x="72" y="63"/>
                    <a:pt x="75" y="83"/>
                  </a:cubicBezTo>
                  <a:cubicBezTo>
                    <a:pt x="75" y="85"/>
                    <a:pt x="78" y="86"/>
                    <a:pt x="81" y="84"/>
                  </a:cubicBezTo>
                  <a:cubicBezTo>
                    <a:pt x="82" y="84"/>
                    <a:pt x="82" y="83"/>
                    <a:pt x="83" y="83"/>
                  </a:cubicBezTo>
                  <a:cubicBezTo>
                    <a:pt x="85" y="81"/>
                    <a:pt x="85" y="79"/>
                    <a:pt x="8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621"/>
            <p:cNvSpPr>
              <a:spLocks noChangeArrowheads="1"/>
            </p:cNvSpPr>
            <p:nvPr/>
          </p:nvSpPr>
          <p:spPr bwMode="auto">
            <a:xfrm>
              <a:off x="417512" y="120650"/>
              <a:ext cx="206375" cy="206375"/>
            </a:xfrm>
            <a:custGeom>
              <a:avLst/>
              <a:gdLst>
                <a:gd name="T0" fmla="*/ 37 w 55"/>
                <a:gd name="T1" fmla="*/ 18 h 55"/>
                <a:gd name="T2" fmla="*/ 8 w 55"/>
                <a:gd name="T3" fmla="*/ 1 h 55"/>
                <a:gd name="T4" fmla="*/ 1 w 55"/>
                <a:gd name="T5" fmla="*/ 4 h 55"/>
                <a:gd name="T6" fmla="*/ 2 w 55"/>
                <a:gd name="T7" fmla="*/ 10 h 55"/>
                <a:gd name="T8" fmla="*/ 28 w 55"/>
                <a:gd name="T9" fmla="*/ 26 h 55"/>
                <a:gd name="T10" fmla="*/ 44 w 55"/>
                <a:gd name="T11" fmla="*/ 53 h 55"/>
                <a:gd name="T12" fmla="*/ 51 w 55"/>
                <a:gd name="T13" fmla="*/ 54 h 55"/>
                <a:gd name="T14" fmla="*/ 52 w 55"/>
                <a:gd name="T15" fmla="*/ 52 h 55"/>
                <a:gd name="T16" fmla="*/ 54 w 55"/>
                <a:gd name="T17" fmla="*/ 46 h 55"/>
                <a:gd name="T18" fmla="*/ 37 w 55"/>
                <a:gd name="T19" fmla="*/ 1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37" y="18"/>
                  </a:moveTo>
                  <a:cubicBezTo>
                    <a:pt x="29" y="10"/>
                    <a:pt x="20" y="4"/>
                    <a:pt x="8" y="1"/>
                  </a:cubicBezTo>
                  <a:cubicBezTo>
                    <a:pt x="6" y="0"/>
                    <a:pt x="3" y="2"/>
                    <a:pt x="1" y="4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12" y="14"/>
                    <a:pt x="21" y="19"/>
                    <a:pt x="28" y="26"/>
                  </a:cubicBezTo>
                  <a:cubicBezTo>
                    <a:pt x="36" y="33"/>
                    <a:pt x="41" y="42"/>
                    <a:pt x="44" y="53"/>
                  </a:cubicBezTo>
                  <a:cubicBezTo>
                    <a:pt x="45" y="55"/>
                    <a:pt x="48" y="55"/>
                    <a:pt x="51" y="54"/>
                  </a:cubicBezTo>
                  <a:cubicBezTo>
                    <a:pt x="51" y="53"/>
                    <a:pt x="52" y="53"/>
                    <a:pt x="52" y="52"/>
                  </a:cubicBezTo>
                  <a:cubicBezTo>
                    <a:pt x="54" y="51"/>
                    <a:pt x="55" y="48"/>
                    <a:pt x="54" y="46"/>
                  </a:cubicBezTo>
                  <a:cubicBezTo>
                    <a:pt x="51" y="35"/>
                    <a:pt x="45" y="26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2" name="Freeform 145"/>
          <p:cNvSpPr>
            <a:spLocks noEditPoints="1" noChangeArrowheads="1"/>
          </p:cNvSpPr>
          <p:nvPr/>
        </p:nvSpPr>
        <p:spPr bwMode="auto">
          <a:xfrm>
            <a:off x="5192948" y="4064439"/>
            <a:ext cx="371463" cy="344222"/>
          </a:xfrm>
          <a:custGeom>
            <a:avLst/>
            <a:gdLst>
              <a:gd name="T0" fmla="*/ 197 w 197"/>
              <a:gd name="T1" fmla="*/ 29 h 183"/>
              <a:gd name="T2" fmla="*/ 99 w 197"/>
              <a:gd name="T3" fmla="*/ 0 h 183"/>
              <a:gd name="T4" fmla="*/ 0 w 197"/>
              <a:gd name="T5" fmla="*/ 29 h 183"/>
              <a:gd name="T6" fmla="*/ 1 w 197"/>
              <a:gd name="T7" fmla="*/ 30 h 183"/>
              <a:gd name="T8" fmla="*/ 0 w 197"/>
              <a:gd name="T9" fmla="*/ 30 h 183"/>
              <a:gd name="T10" fmla="*/ 75 w 197"/>
              <a:gd name="T11" fmla="*/ 130 h 183"/>
              <a:gd name="T12" fmla="*/ 75 w 197"/>
              <a:gd name="T13" fmla="*/ 171 h 183"/>
              <a:gd name="T14" fmla="*/ 99 w 197"/>
              <a:gd name="T15" fmla="*/ 183 h 183"/>
              <a:gd name="T16" fmla="*/ 122 w 197"/>
              <a:gd name="T17" fmla="*/ 171 h 183"/>
              <a:gd name="T18" fmla="*/ 122 w 197"/>
              <a:gd name="T19" fmla="*/ 130 h 183"/>
              <a:gd name="T20" fmla="*/ 197 w 197"/>
              <a:gd name="T21" fmla="*/ 30 h 183"/>
              <a:gd name="T22" fmla="*/ 196 w 197"/>
              <a:gd name="T23" fmla="*/ 30 h 183"/>
              <a:gd name="T24" fmla="*/ 197 w 197"/>
              <a:gd name="T25" fmla="*/ 29 h 183"/>
              <a:gd name="T26" fmla="*/ 99 w 197"/>
              <a:gd name="T27" fmla="*/ 53 h 183"/>
              <a:gd name="T28" fmla="*/ 13 w 197"/>
              <a:gd name="T29" fmla="*/ 31 h 183"/>
              <a:gd name="T30" fmla="*/ 99 w 197"/>
              <a:gd name="T31" fmla="*/ 6 h 183"/>
              <a:gd name="T32" fmla="*/ 186 w 197"/>
              <a:gd name="T33" fmla="*/ 31 h 183"/>
              <a:gd name="T34" fmla="*/ 99 w 197"/>
              <a:gd name="T35" fmla="*/ 53 h 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"/>
              <a:gd name="T55" fmla="*/ 0 h 183"/>
              <a:gd name="T56" fmla="*/ 197 w 197"/>
              <a:gd name="T57" fmla="*/ 183 h 1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" h="183">
                <a:moveTo>
                  <a:pt x="197" y="29"/>
                </a:moveTo>
                <a:cubicBezTo>
                  <a:pt x="197" y="16"/>
                  <a:pt x="153" y="0"/>
                  <a:pt x="99" y="0"/>
                </a:cubicBezTo>
                <a:cubicBezTo>
                  <a:pt x="44" y="0"/>
                  <a:pt x="0" y="16"/>
                  <a:pt x="0" y="29"/>
                </a:cubicBezTo>
                <a:cubicBezTo>
                  <a:pt x="0" y="30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3"/>
                  <a:pt x="64" y="107"/>
                  <a:pt x="75" y="130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5" y="178"/>
                  <a:pt x="86" y="183"/>
                  <a:pt x="99" y="183"/>
                </a:cubicBezTo>
                <a:cubicBezTo>
                  <a:pt x="111" y="183"/>
                  <a:pt x="122" y="178"/>
                  <a:pt x="122" y="17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33" y="107"/>
                  <a:pt x="197" y="53"/>
                  <a:pt x="197" y="30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7" y="30"/>
                  <a:pt x="197" y="30"/>
                  <a:pt x="197" y="29"/>
                </a:cubicBezTo>
                <a:close/>
                <a:moveTo>
                  <a:pt x="99" y="53"/>
                </a:moveTo>
                <a:cubicBezTo>
                  <a:pt x="52" y="53"/>
                  <a:pt x="13" y="43"/>
                  <a:pt x="13" y="31"/>
                </a:cubicBezTo>
                <a:cubicBezTo>
                  <a:pt x="13" y="19"/>
                  <a:pt x="52" y="6"/>
                  <a:pt x="99" y="6"/>
                </a:cubicBezTo>
                <a:cubicBezTo>
                  <a:pt x="147" y="6"/>
                  <a:pt x="186" y="19"/>
                  <a:pt x="186" y="31"/>
                </a:cubicBezTo>
                <a:cubicBezTo>
                  <a:pt x="186" y="43"/>
                  <a:pt x="147" y="53"/>
                  <a:pt x="99" y="53"/>
                </a:cubicBezTo>
                <a:close/>
              </a:path>
            </a:pathLst>
          </a:custGeom>
          <a:solidFill>
            <a:srgbClr val="ED9694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3" name="Group 54"/>
          <p:cNvGrpSpPr/>
          <p:nvPr/>
        </p:nvGrpSpPr>
        <p:grpSpPr bwMode="auto">
          <a:xfrm>
            <a:off x="5140555" y="2718782"/>
            <a:ext cx="476250" cy="444500"/>
            <a:chOff x="0" y="0"/>
            <a:chExt cx="739775" cy="690562"/>
          </a:xfrm>
          <a:solidFill>
            <a:srgbClr val="ED9694"/>
          </a:solidFill>
        </p:grpSpPr>
        <p:sp>
          <p:nvSpPr>
            <p:cNvPr id="24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2" name="Group 52"/>
          <p:cNvGrpSpPr/>
          <p:nvPr/>
        </p:nvGrpSpPr>
        <p:grpSpPr bwMode="auto">
          <a:xfrm>
            <a:off x="5170717" y="5368466"/>
            <a:ext cx="415925" cy="327025"/>
            <a:chOff x="0" y="0"/>
            <a:chExt cx="739775" cy="581025"/>
          </a:xfrm>
          <a:solidFill>
            <a:srgbClr val="ED9694"/>
          </a:solidFill>
        </p:grpSpPr>
        <p:sp>
          <p:nvSpPr>
            <p:cNvPr id="33" name="Freeform 895"/>
            <p:cNvSpPr>
              <a:spLocks noEditPoints="1" noChangeArrowheads="1"/>
            </p:cNvSpPr>
            <p:nvPr/>
          </p:nvSpPr>
          <p:spPr bwMode="auto">
            <a:xfrm>
              <a:off x="161925" y="269875"/>
              <a:ext cx="420688" cy="153988"/>
            </a:xfrm>
            <a:custGeom>
              <a:avLst/>
              <a:gdLst>
                <a:gd name="T0" fmla="*/ 102 w 112"/>
                <a:gd name="T1" fmla="*/ 0 h 41"/>
                <a:gd name="T2" fmla="*/ 93 w 112"/>
                <a:gd name="T3" fmla="*/ 0 h 41"/>
                <a:gd name="T4" fmla="*/ 83 w 112"/>
                <a:gd name="T5" fmla="*/ 10 h 41"/>
                <a:gd name="T6" fmla="*/ 83 w 112"/>
                <a:gd name="T7" fmla="*/ 14 h 41"/>
                <a:gd name="T8" fmla="*/ 0 w 112"/>
                <a:gd name="T9" fmla="*/ 14 h 41"/>
                <a:gd name="T10" fmla="*/ 0 w 112"/>
                <a:gd name="T11" fmla="*/ 19 h 41"/>
                <a:gd name="T12" fmla="*/ 0 w 112"/>
                <a:gd name="T13" fmla="*/ 24 h 41"/>
                <a:gd name="T14" fmla="*/ 0 w 112"/>
                <a:gd name="T15" fmla="*/ 33 h 41"/>
                <a:gd name="T16" fmla="*/ 0 w 112"/>
                <a:gd name="T17" fmla="*/ 36 h 41"/>
                <a:gd name="T18" fmla="*/ 6 w 112"/>
                <a:gd name="T19" fmla="*/ 36 h 41"/>
                <a:gd name="T20" fmla="*/ 6 w 112"/>
                <a:gd name="T21" fmla="*/ 33 h 41"/>
                <a:gd name="T22" fmla="*/ 13 w 112"/>
                <a:gd name="T23" fmla="*/ 33 h 41"/>
                <a:gd name="T24" fmla="*/ 13 w 112"/>
                <a:gd name="T25" fmla="*/ 36 h 41"/>
                <a:gd name="T26" fmla="*/ 19 w 112"/>
                <a:gd name="T27" fmla="*/ 36 h 41"/>
                <a:gd name="T28" fmla="*/ 19 w 112"/>
                <a:gd name="T29" fmla="*/ 33 h 41"/>
                <a:gd name="T30" fmla="*/ 19 w 112"/>
                <a:gd name="T31" fmla="*/ 24 h 41"/>
                <a:gd name="T32" fmla="*/ 83 w 112"/>
                <a:gd name="T33" fmla="*/ 24 h 41"/>
                <a:gd name="T34" fmla="*/ 83 w 112"/>
                <a:gd name="T35" fmla="*/ 32 h 41"/>
                <a:gd name="T36" fmla="*/ 93 w 112"/>
                <a:gd name="T37" fmla="*/ 41 h 41"/>
                <a:gd name="T38" fmla="*/ 102 w 112"/>
                <a:gd name="T39" fmla="*/ 41 h 41"/>
                <a:gd name="T40" fmla="*/ 112 w 112"/>
                <a:gd name="T41" fmla="*/ 32 h 41"/>
                <a:gd name="T42" fmla="*/ 112 w 112"/>
                <a:gd name="T43" fmla="*/ 10 h 41"/>
                <a:gd name="T44" fmla="*/ 102 w 112"/>
                <a:gd name="T45" fmla="*/ 0 h 41"/>
                <a:gd name="T46" fmla="*/ 104 w 112"/>
                <a:gd name="T47" fmla="*/ 32 h 41"/>
                <a:gd name="T48" fmla="*/ 102 w 112"/>
                <a:gd name="T49" fmla="*/ 34 h 41"/>
                <a:gd name="T50" fmla="*/ 93 w 112"/>
                <a:gd name="T51" fmla="*/ 34 h 41"/>
                <a:gd name="T52" fmla="*/ 91 w 112"/>
                <a:gd name="T53" fmla="*/ 32 h 41"/>
                <a:gd name="T54" fmla="*/ 91 w 112"/>
                <a:gd name="T55" fmla="*/ 10 h 41"/>
                <a:gd name="T56" fmla="*/ 93 w 112"/>
                <a:gd name="T57" fmla="*/ 8 h 41"/>
                <a:gd name="T58" fmla="*/ 102 w 112"/>
                <a:gd name="T59" fmla="*/ 8 h 41"/>
                <a:gd name="T60" fmla="*/ 104 w 112"/>
                <a:gd name="T61" fmla="*/ 10 h 41"/>
                <a:gd name="T62" fmla="*/ 104 w 112"/>
                <a:gd name="T63" fmla="*/ 32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41"/>
                <a:gd name="T98" fmla="*/ 112 w 11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41">
                  <a:moveTo>
                    <a:pt x="1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8" y="0"/>
                    <a:pt x="83" y="5"/>
                    <a:pt x="83" y="10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7"/>
                    <a:pt x="88" y="41"/>
                    <a:pt x="93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7" y="41"/>
                    <a:pt x="112" y="37"/>
                    <a:pt x="112" y="32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7" y="0"/>
                    <a:pt x="102" y="0"/>
                  </a:cubicBezTo>
                  <a:close/>
                  <a:moveTo>
                    <a:pt x="104" y="32"/>
                  </a:moveTo>
                  <a:cubicBezTo>
                    <a:pt x="104" y="33"/>
                    <a:pt x="103" y="34"/>
                    <a:pt x="10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3"/>
                    <a:pt x="91" y="3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9"/>
                    <a:pt x="92" y="8"/>
                    <a:pt x="9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4" y="9"/>
                    <a:pt x="104" y="10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896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9775" cy="581025"/>
            </a:xfrm>
            <a:custGeom>
              <a:avLst/>
              <a:gdLst>
                <a:gd name="T0" fmla="*/ 193 w 197"/>
                <a:gd name="T1" fmla="*/ 38 h 155"/>
                <a:gd name="T2" fmla="*/ 181 w 197"/>
                <a:gd name="T3" fmla="*/ 33 h 155"/>
                <a:gd name="T4" fmla="*/ 173 w 197"/>
                <a:gd name="T5" fmla="*/ 33 h 155"/>
                <a:gd name="T6" fmla="*/ 167 w 197"/>
                <a:gd name="T7" fmla="*/ 3 h 155"/>
                <a:gd name="T8" fmla="*/ 165 w 197"/>
                <a:gd name="T9" fmla="*/ 1 h 155"/>
                <a:gd name="T10" fmla="*/ 162 w 197"/>
                <a:gd name="T11" fmla="*/ 0 h 155"/>
                <a:gd name="T12" fmla="*/ 74 w 197"/>
                <a:gd name="T13" fmla="*/ 18 h 155"/>
                <a:gd name="T14" fmla="*/ 63 w 197"/>
                <a:gd name="T15" fmla="*/ 14 h 155"/>
                <a:gd name="T16" fmla="*/ 23 w 197"/>
                <a:gd name="T17" fmla="*/ 14 h 155"/>
                <a:gd name="T18" fmla="*/ 7 w 197"/>
                <a:gd name="T19" fmla="*/ 30 h 155"/>
                <a:gd name="T20" fmla="*/ 7 w 197"/>
                <a:gd name="T21" fmla="*/ 36 h 155"/>
                <a:gd name="T22" fmla="*/ 0 w 197"/>
                <a:gd name="T23" fmla="*/ 49 h 155"/>
                <a:gd name="T24" fmla="*/ 0 w 197"/>
                <a:gd name="T25" fmla="*/ 139 h 155"/>
                <a:gd name="T26" fmla="*/ 0 w 197"/>
                <a:gd name="T27" fmla="*/ 139 h 155"/>
                <a:gd name="T28" fmla="*/ 0 w 197"/>
                <a:gd name="T29" fmla="*/ 139 h 155"/>
                <a:gd name="T30" fmla="*/ 16 w 197"/>
                <a:gd name="T31" fmla="*/ 155 h 155"/>
                <a:gd name="T32" fmla="*/ 166 w 197"/>
                <a:gd name="T33" fmla="*/ 155 h 155"/>
                <a:gd name="T34" fmla="*/ 167 w 197"/>
                <a:gd name="T35" fmla="*/ 155 h 155"/>
                <a:gd name="T36" fmla="*/ 167 w 197"/>
                <a:gd name="T37" fmla="*/ 155 h 155"/>
                <a:gd name="T38" fmla="*/ 169 w 197"/>
                <a:gd name="T39" fmla="*/ 154 h 155"/>
                <a:gd name="T40" fmla="*/ 169 w 197"/>
                <a:gd name="T41" fmla="*/ 154 h 155"/>
                <a:gd name="T42" fmla="*/ 170 w 197"/>
                <a:gd name="T43" fmla="*/ 154 h 155"/>
                <a:gd name="T44" fmla="*/ 170 w 197"/>
                <a:gd name="T45" fmla="*/ 154 h 155"/>
                <a:gd name="T46" fmla="*/ 181 w 197"/>
                <a:gd name="T47" fmla="*/ 142 h 155"/>
                <a:gd name="T48" fmla="*/ 181 w 197"/>
                <a:gd name="T49" fmla="*/ 142 h 155"/>
                <a:gd name="T50" fmla="*/ 181 w 197"/>
                <a:gd name="T51" fmla="*/ 140 h 155"/>
                <a:gd name="T52" fmla="*/ 182 w 197"/>
                <a:gd name="T53" fmla="*/ 140 h 155"/>
                <a:gd name="T54" fmla="*/ 182 w 197"/>
                <a:gd name="T55" fmla="*/ 139 h 155"/>
                <a:gd name="T56" fmla="*/ 197 w 197"/>
                <a:gd name="T57" fmla="*/ 50 h 155"/>
                <a:gd name="T58" fmla="*/ 197 w 197"/>
                <a:gd name="T59" fmla="*/ 49 h 155"/>
                <a:gd name="T60" fmla="*/ 193 w 197"/>
                <a:gd name="T61" fmla="*/ 38 h 155"/>
                <a:gd name="T62" fmla="*/ 159 w 197"/>
                <a:gd name="T63" fmla="*/ 9 h 155"/>
                <a:gd name="T64" fmla="*/ 164 w 197"/>
                <a:gd name="T65" fmla="*/ 33 h 155"/>
                <a:gd name="T66" fmla="*/ 79 w 197"/>
                <a:gd name="T67" fmla="*/ 33 h 155"/>
                <a:gd name="T68" fmla="*/ 79 w 197"/>
                <a:gd name="T69" fmla="*/ 30 h 155"/>
                <a:gd name="T70" fmla="*/ 78 w 197"/>
                <a:gd name="T71" fmla="*/ 25 h 155"/>
                <a:gd name="T72" fmla="*/ 159 w 197"/>
                <a:gd name="T73" fmla="*/ 9 h 155"/>
                <a:gd name="T74" fmla="*/ 168 w 197"/>
                <a:gd name="T75" fmla="*/ 138 h 155"/>
                <a:gd name="T76" fmla="*/ 168 w 197"/>
                <a:gd name="T77" fmla="*/ 139 h 155"/>
                <a:gd name="T78" fmla="*/ 166 w 197"/>
                <a:gd name="T79" fmla="*/ 141 h 155"/>
                <a:gd name="T80" fmla="*/ 16 w 197"/>
                <a:gd name="T81" fmla="*/ 141 h 155"/>
                <a:gd name="T82" fmla="*/ 14 w 197"/>
                <a:gd name="T83" fmla="*/ 139 h 155"/>
                <a:gd name="T84" fmla="*/ 29 w 197"/>
                <a:gd name="T85" fmla="*/ 50 h 155"/>
                <a:gd name="T86" fmla="*/ 34 w 197"/>
                <a:gd name="T87" fmla="*/ 46 h 155"/>
                <a:gd name="T88" fmla="*/ 181 w 197"/>
                <a:gd name="T89" fmla="*/ 46 h 155"/>
                <a:gd name="T90" fmla="*/ 183 w 197"/>
                <a:gd name="T91" fmla="*/ 47 h 155"/>
                <a:gd name="T92" fmla="*/ 183 w 197"/>
                <a:gd name="T93" fmla="*/ 48 h 155"/>
                <a:gd name="T94" fmla="*/ 168 w 197"/>
                <a:gd name="T95" fmla="*/ 138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55"/>
                <a:gd name="T146" fmla="*/ 197 w 197"/>
                <a:gd name="T147" fmla="*/ 155 h 1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55">
                  <a:moveTo>
                    <a:pt x="193" y="38"/>
                  </a:moveTo>
                  <a:cubicBezTo>
                    <a:pt x="190" y="35"/>
                    <a:pt x="185" y="33"/>
                    <a:pt x="181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6" y="2"/>
                    <a:pt x="166" y="1"/>
                    <a:pt x="165" y="1"/>
                  </a:cubicBezTo>
                  <a:cubicBezTo>
                    <a:pt x="164" y="0"/>
                    <a:pt x="163" y="0"/>
                    <a:pt x="16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1" y="15"/>
                    <a:pt x="67" y="14"/>
                    <a:pt x="6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4" y="14"/>
                    <a:pt x="7" y="21"/>
                    <a:pt x="7" y="3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8"/>
                    <a:pt x="0" y="43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8"/>
                    <a:pt x="7" y="155"/>
                    <a:pt x="16" y="155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6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55"/>
                    <a:pt x="168" y="154"/>
                    <a:pt x="169" y="154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0" y="154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6" y="152"/>
                    <a:pt x="180" y="148"/>
                    <a:pt x="181" y="14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81" y="141"/>
                    <a:pt x="181" y="141"/>
                    <a:pt x="181" y="140"/>
                  </a:cubicBezTo>
                  <a:cubicBezTo>
                    <a:pt x="181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3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5"/>
                    <a:pt x="196" y="41"/>
                    <a:pt x="193" y="38"/>
                  </a:cubicBezTo>
                  <a:close/>
                  <a:moveTo>
                    <a:pt x="159" y="9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8"/>
                    <a:pt x="79" y="27"/>
                    <a:pt x="78" y="25"/>
                  </a:cubicBezTo>
                  <a:lnTo>
                    <a:pt x="159" y="9"/>
                  </a:lnTo>
                  <a:close/>
                  <a:moveTo>
                    <a:pt x="168" y="138"/>
                  </a:moveTo>
                  <a:cubicBezTo>
                    <a:pt x="168" y="139"/>
                    <a:pt x="168" y="139"/>
                    <a:pt x="168" y="139"/>
                  </a:cubicBezTo>
                  <a:cubicBezTo>
                    <a:pt x="168" y="140"/>
                    <a:pt x="167" y="141"/>
                    <a:pt x="16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5" y="141"/>
                    <a:pt x="14" y="140"/>
                    <a:pt x="14" y="13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30" y="46"/>
                    <a:pt x="34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2" y="46"/>
                    <a:pt x="183" y="47"/>
                    <a:pt x="183" y="47"/>
                  </a:cubicBezTo>
                  <a:cubicBezTo>
                    <a:pt x="183" y="47"/>
                    <a:pt x="183" y="48"/>
                    <a:pt x="183" y="48"/>
                  </a:cubicBezTo>
                  <a:lnTo>
                    <a:pt x="16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867896" y="1904078"/>
            <a:ext cx="91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15765" y="3233215"/>
            <a:ext cx="91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15765" y="4443825"/>
            <a:ext cx="91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07280" y="5742046"/>
            <a:ext cx="91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50"/>
          <p:cNvGrpSpPr/>
          <p:nvPr/>
        </p:nvGrpSpPr>
        <p:grpSpPr bwMode="auto">
          <a:xfrm>
            <a:off x="2136689" y="2999365"/>
            <a:ext cx="473883" cy="859270"/>
            <a:chOff x="0" y="0"/>
            <a:chExt cx="409575" cy="742950"/>
          </a:xfrm>
          <a:solidFill>
            <a:srgbClr val="ED9694"/>
          </a:solidFill>
        </p:grpSpPr>
        <p:sp>
          <p:nvSpPr>
            <p:cNvPr id="40" name="Freeform 189"/>
            <p:cNvSpPr>
              <a:spLocks noChangeArrowheads="1"/>
            </p:cNvSpPr>
            <p:nvPr/>
          </p:nvSpPr>
          <p:spPr bwMode="auto">
            <a:xfrm>
              <a:off x="60325" y="390525"/>
              <a:ext cx="293688" cy="352425"/>
            </a:xfrm>
            <a:custGeom>
              <a:avLst/>
              <a:gdLst>
                <a:gd name="T0" fmla="*/ 72 w 78"/>
                <a:gd name="T1" fmla="*/ 8 h 94"/>
                <a:gd name="T2" fmla="*/ 65 w 78"/>
                <a:gd name="T3" fmla="*/ 12 h 94"/>
                <a:gd name="T4" fmla="*/ 63 w 78"/>
                <a:gd name="T5" fmla="*/ 12 h 94"/>
                <a:gd name="T6" fmla="*/ 52 w 78"/>
                <a:gd name="T7" fmla="*/ 15 h 94"/>
                <a:gd name="T8" fmla="*/ 37 w 78"/>
                <a:gd name="T9" fmla="*/ 11 h 94"/>
                <a:gd name="T10" fmla="*/ 24 w 78"/>
                <a:gd name="T11" fmla="*/ 14 h 94"/>
                <a:gd name="T12" fmla="*/ 13 w 78"/>
                <a:gd name="T13" fmla="*/ 12 h 94"/>
                <a:gd name="T14" fmla="*/ 11 w 78"/>
                <a:gd name="T15" fmla="*/ 11 h 94"/>
                <a:gd name="T16" fmla="*/ 7 w 78"/>
                <a:gd name="T17" fmla="*/ 9 h 94"/>
                <a:gd name="T18" fmla="*/ 0 w 78"/>
                <a:gd name="T19" fmla="*/ 3 h 94"/>
                <a:gd name="T20" fmla="*/ 0 w 78"/>
                <a:gd name="T21" fmla="*/ 87 h 94"/>
                <a:gd name="T22" fmla="*/ 4 w 78"/>
                <a:gd name="T23" fmla="*/ 93 h 94"/>
                <a:gd name="T24" fmla="*/ 7 w 78"/>
                <a:gd name="T25" fmla="*/ 94 h 94"/>
                <a:gd name="T26" fmla="*/ 11 w 78"/>
                <a:gd name="T27" fmla="*/ 92 h 94"/>
                <a:gd name="T28" fmla="*/ 39 w 78"/>
                <a:gd name="T29" fmla="*/ 64 h 94"/>
                <a:gd name="T30" fmla="*/ 67 w 78"/>
                <a:gd name="T31" fmla="*/ 92 h 94"/>
                <a:gd name="T32" fmla="*/ 74 w 78"/>
                <a:gd name="T33" fmla="*/ 93 h 94"/>
                <a:gd name="T34" fmla="*/ 78 w 78"/>
                <a:gd name="T35" fmla="*/ 87 h 94"/>
                <a:gd name="T36" fmla="*/ 78 w 78"/>
                <a:gd name="T37" fmla="*/ 0 h 94"/>
                <a:gd name="T38" fmla="*/ 72 w 78"/>
                <a:gd name="T39" fmla="*/ 8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94"/>
                <a:gd name="T62" fmla="*/ 78 w 78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94">
                  <a:moveTo>
                    <a:pt x="72" y="8"/>
                  </a:moveTo>
                  <a:cubicBezTo>
                    <a:pt x="70" y="9"/>
                    <a:pt x="68" y="10"/>
                    <a:pt x="65" y="12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0" y="14"/>
                    <a:pt x="56" y="15"/>
                    <a:pt x="52" y="15"/>
                  </a:cubicBezTo>
                  <a:cubicBezTo>
                    <a:pt x="47" y="15"/>
                    <a:pt x="42" y="13"/>
                    <a:pt x="37" y="11"/>
                  </a:cubicBezTo>
                  <a:cubicBezTo>
                    <a:pt x="33" y="13"/>
                    <a:pt x="29" y="14"/>
                    <a:pt x="24" y="14"/>
                  </a:cubicBezTo>
                  <a:cubicBezTo>
                    <a:pt x="20" y="14"/>
                    <a:pt x="17" y="13"/>
                    <a:pt x="13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0" y="10"/>
                    <a:pt x="8" y="10"/>
                    <a:pt x="7" y="9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2" y="92"/>
                    <a:pt x="4" y="93"/>
                  </a:cubicBezTo>
                  <a:cubicBezTo>
                    <a:pt x="5" y="94"/>
                    <a:pt x="6" y="94"/>
                    <a:pt x="7" y="94"/>
                  </a:cubicBezTo>
                  <a:cubicBezTo>
                    <a:pt x="8" y="94"/>
                    <a:pt x="10" y="93"/>
                    <a:pt x="11" y="92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9" y="94"/>
                    <a:pt x="72" y="94"/>
                    <a:pt x="74" y="93"/>
                  </a:cubicBezTo>
                  <a:cubicBezTo>
                    <a:pt x="77" y="92"/>
                    <a:pt x="78" y="90"/>
                    <a:pt x="78" y="8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3"/>
                    <a:pt x="75" y="5"/>
                    <a:pt x="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190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9575" cy="396875"/>
            </a:xfrm>
            <a:custGeom>
              <a:avLst/>
              <a:gdLst>
                <a:gd name="T0" fmla="*/ 104 w 109"/>
                <a:gd name="T1" fmla="*/ 29 h 106"/>
                <a:gd name="T2" fmla="*/ 101 w 109"/>
                <a:gd name="T3" fmla="*/ 26 h 106"/>
                <a:gd name="T4" fmla="*/ 98 w 109"/>
                <a:gd name="T5" fmla="*/ 24 h 106"/>
                <a:gd name="T6" fmla="*/ 94 w 109"/>
                <a:gd name="T7" fmla="*/ 22 h 106"/>
                <a:gd name="T8" fmla="*/ 90 w 109"/>
                <a:gd name="T9" fmla="*/ 21 h 106"/>
                <a:gd name="T10" fmla="*/ 75 w 109"/>
                <a:gd name="T11" fmla="*/ 2 h 106"/>
                <a:gd name="T12" fmla="*/ 71 w 109"/>
                <a:gd name="T13" fmla="*/ 1 h 106"/>
                <a:gd name="T14" fmla="*/ 66 w 109"/>
                <a:gd name="T15" fmla="*/ 1 h 106"/>
                <a:gd name="T16" fmla="*/ 63 w 109"/>
                <a:gd name="T17" fmla="*/ 2 h 106"/>
                <a:gd name="T18" fmla="*/ 58 w 109"/>
                <a:gd name="T19" fmla="*/ 5 h 106"/>
                <a:gd name="T20" fmla="*/ 54 w 109"/>
                <a:gd name="T21" fmla="*/ 5 h 106"/>
                <a:gd name="T22" fmla="*/ 52 w 109"/>
                <a:gd name="T23" fmla="*/ 3 h 106"/>
                <a:gd name="T24" fmla="*/ 47 w 109"/>
                <a:gd name="T25" fmla="*/ 1 h 106"/>
                <a:gd name="T26" fmla="*/ 44 w 109"/>
                <a:gd name="T27" fmla="*/ 0 h 106"/>
                <a:gd name="T28" fmla="*/ 38 w 109"/>
                <a:gd name="T29" fmla="*/ 1 h 106"/>
                <a:gd name="T30" fmla="*/ 23 w 109"/>
                <a:gd name="T31" fmla="*/ 20 h 106"/>
                <a:gd name="T32" fmla="*/ 18 w 109"/>
                <a:gd name="T33" fmla="*/ 20 h 106"/>
                <a:gd name="T34" fmla="*/ 14 w 109"/>
                <a:gd name="T35" fmla="*/ 21 h 106"/>
                <a:gd name="T36" fmla="*/ 11 w 109"/>
                <a:gd name="T37" fmla="*/ 23 h 106"/>
                <a:gd name="T38" fmla="*/ 8 w 109"/>
                <a:gd name="T39" fmla="*/ 26 h 106"/>
                <a:gd name="T40" fmla="*/ 4 w 109"/>
                <a:gd name="T41" fmla="*/ 31 h 106"/>
                <a:gd name="T42" fmla="*/ 5 w 109"/>
                <a:gd name="T43" fmla="*/ 75 h 106"/>
                <a:gd name="T44" fmla="*/ 7 w 109"/>
                <a:gd name="T45" fmla="*/ 79 h 106"/>
                <a:gd name="T46" fmla="*/ 11 w 109"/>
                <a:gd name="T47" fmla="*/ 81 h 106"/>
                <a:gd name="T48" fmla="*/ 14 w 109"/>
                <a:gd name="T49" fmla="*/ 83 h 106"/>
                <a:gd name="T50" fmla="*/ 17 w 109"/>
                <a:gd name="T51" fmla="*/ 84 h 106"/>
                <a:gd name="T52" fmla="*/ 21 w 109"/>
                <a:gd name="T53" fmla="*/ 84 h 106"/>
                <a:gd name="T54" fmla="*/ 29 w 109"/>
                <a:gd name="T55" fmla="*/ 101 h 106"/>
                <a:gd name="T56" fmla="*/ 36 w 109"/>
                <a:gd name="T57" fmla="*/ 104 h 106"/>
                <a:gd name="T58" fmla="*/ 41 w 109"/>
                <a:gd name="T59" fmla="*/ 105 h 106"/>
                <a:gd name="T60" fmla="*/ 44 w 109"/>
                <a:gd name="T61" fmla="*/ 104 h 106"/>
                <a:gd name="T62" fmla="*/ 49 w 109"/>
                <a:gd name="T63" fmla="*/ 102 h 106"/>
                <a:gd name="T64" fmla="*/ 52 w 109"/>
                <a:gd name="T65" fmla="*/ 100 h 106"/>
                <a:gd name="T66" fmla="*/ 56 w 109"/>
                <a:gd name="T67" fmla="*/ 101 h 106"/>
                <a:gd name="T68" fmla="*/ 60 w 109"/>
                <a:gd name="T69" fmla="*/ 104 h 106"/>
                <a:gd name="T70" fmla="*/ 64 w 109"/>
                <a:gd name="T71" fmla="*/ 105 h 106"/>
                <a:gd name="T72" fmla="*/ 69 w 109"/>
                <a:gd name="T73" fmla="*/ 105 h 106"/>
                <a:gd name="T74" fmla="*/ 72 w 109"/>
                <a:gd name="T75" fmla="*/ 105 h 106"/>
                <a:gd name="T76" fmla="*/ 86 w 109"/>
                <a:gd name="T77" fmla="*/ 86 h 106"/>
                <a:gd name="T78" fmla="*/ 90 w 109"/>
                <a:gd name="T79" fmla="*/ 86 h 106"/>
                <a:gd name="T80" fmla="*/ 94 w 109"/>
                <a:gd name="T81" fmla="*/ 85 h 106"/>
                <a:gd name="T82" fmla="*/ 97 w 109"/>
                <a:gd name="T83" fmla="*/ 84 h 106"/>
                <a:gd name="T84" fmla="*/ 100 w 109"/>
                <a:gd name="T85" fmla="*/ 82 h 106"/>
                <a:gd name="T86" fmla="*/ 103 w 109"/>
                <a:gd name="T87" fmla="*/ 78 h 106"/>
                <a:gd name="T88" fmla="*/ 100 w 109"/>
                <a:gd name="T89" fmla="*/ 54 h 106"/>
                <a:gd name="T90" fmla="*/ 70 w 109"/>
                <a:gd name="T91" fmla="*/ 62 h 106"/>
                <a:gd name="T92" fmla="*/ 68 w 109"/>
                <a:gd name="T93" fmla="*/ 64 h 106"/>
                <a:gd name="T94" fmla="*/ 66 w 109"/>
                <a:gd name="T95" fmla="*/ 66 h 106"/>
                <a:gd name="T96" fmla="*/ 62 w 109"/>
                <a:gd name="T97" fmla="*/ 69 h 106"/>
                <a:gd name="T98" fmla="*/ 60 w 109"/>
                <a:gd name="T99" fmla="*/ 70 h 106"/>
                <a:gd name="T100" fmla="*/ 55 w 109"/>
                <a:gd name="T101" fmla="*/ 71 h 106"/>
                <a:gd name="T102" fmla="*/ 54 w 109"/>
                <a:gd name="T103" fmla="*/ 71 h 106"/>
                <a:gd name="T104" fmla="*/ 51 w 109"/>
                <a:gd name="T105" fmla="*/ 70 h 106"/>
                <a:gd name="T106" fmla="*/ 48 w 109"/>
                <a:gd name="T107" fmla="*/ 69 h 106"/>
                <a:gd name="T108" fmla="*/ 40 w 109"/>
                <a:gd name="T109" fmla="*/ 44 h 106"/>
                <a:gd name="T110" fmla="*/ 41 w 109"/>
                <a:gd name="T111" fmla="*/ 41 h 106"/>
                <a:gd name="T112" fmla="*/ 45 w 109"/>
                <a:gd name="T113" fmla="*/ 38 h 106"/>
                <a:gd name="T114" fmla="*/ 48 w 109"/>
                <a:gd name="T115" fmla="*/ 37 h 106"/>
                <a:gd name="T116" fmla="*/ 52 w 109"/>
                <a:gd name="T117" fmla="*/ 35 h 106"/>
                <a:gd name="T118" fmla="*/ 55 w 109"/>
                <a:gd name="T119" fmla="*/ 35 h 106"/>
                <a:gd name="T120" fmla="*/ 57 w 109"/>
                <a:gd name="T121" fmla="*/ 35 h 106"/>
                <a:gd name="T122" fmla="*/ 60 w 109"/>
                <a:gd name="T123" fmla="*/ 36 h 106"/>
                <a:gd name="T124" fmla="*/ 71 w 109"/>
                <a:gd name="T125" fmla="*/ 6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06"/>
                <a:gd name="T191" fmla="*/ 109 w 109"/>
                <a:gd name="T192" fmla="*/ 106 h 1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06">
                  <a:moveTo>
                    <a:pt x="106" y="33"/>
                  </a:moveTo>
                  <a:cubicBezTo>
                    <a:pt x="106" y="32"/>
                    <a:pt x="105" y="31"/>
                    <a:pt x="105" y="30"/>
                  </a:cubicBezTo>
                  <a:cubicBezTo>
                    <a:pt x="105" y="30"/>
                    <a:pt x="105" y="30"/>
                    <a:pt x="104" y="29"/>
                  </a:cubicBezTo>
                  <a:cubicBezTo>
                    <a:pt x="104" y="29"/>
                    <a:pt x="104" y="28"/>
                    <a:pt x="103" y="28"/>
                  </a:cubicBezTo>
                  <a:cubicBezTo>
                    <a:pt x="103" y="28"/>
                    <a:pt x="103" y="27"/>
                    <a:pt x="103" y="27"/>
                  </a:cubicBezTo>
                  <a:cubicBezTo>
                    <a:pt x="102" y="27"/>
                    <a:pt x="102" y="26"/>
                    <a:pt x="101" y="26"/>
                  </a:cubicBezTo>
                  <a:cubicBezTo>
                    <a:pt x="101" y="26"/>
                    <a:pt x="101" y="25"/>
                    <a:pt x="100" y="25"/>
                  </a:cubicBezTo>
                  <a:cubicBezTo>
                    <a:pt x="100" y="25"/>
                    <a:pt x="100" y="25"/>
                    <a:pt x="99" y="24"/>
                  </a:cubicBezTo>
                  <a:cubicBezTo>
                    <a:pt x="99" y="24"/>
                    <a:pt x="98" y="24"/>
                    <a:pt x="98" y="24"/>
                  </a:cubicBezTo>
                  <a:cubicBezTo>
                    <a:pt x="98" y="23"/>
                    <a:pt x="97" y="23"/>
                    <a:pt x="97" y="23"/>
                  </a:cubicBezTo>
                  <a:cubicBezTo>
                    <a:pt x="96" y="23"/>
                    <a:pt x="96" y="23"/>
                    <a:pt x="95" y="23"/>
                  </a:cubicBezTo>
                  <a:cubicBezTo>
                    <a:pt x="95" y="22"/>
                    <a:pt x="95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92" y="22"/>
                    <a:pt x="92" y="22"/>
                    <a:pt x="91" y="22"/>
                  </a:cubicBezTo>
                  <a:cubicBezTo>
                    <a:pt x="91" y="21"/>
                    <a:pt x="90" y="21"/>
                    <a:pt x="90" y="21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9" y="14"/>
                    <a:pt x="85" y="6"/>
                    <a:pt x="77" y="2"/>
                  </a:cubicBezTo>
                  <a:cubicBezTo>
                    <a:pt x="76" y="2"/>
                    <a:pt x="75" y="2"/>
                    <a:pt x="75" y="2"/>
                  </a:cubicBezTo>
                  <a:cubicBezTo>
                    <a:pt x="74" y="2"/>
                    <a:pt x="74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69" y="1"/>
                  </a:cubicBezTo>
                  <a:cubicBezTo>
                    <a:pt x="69" y="1"/>
                    <a:pt x="68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5" y="2"/>
                    <a:pt x="65" y="2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3"/>
                    <a:pt x="61" y="3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5"/>
                    <a:pt x="58" y="5"/>
                  </a:cubicBezTo>
                  <a:cubicBezTo>
                    <a:pt x="58" y="5"/>
                    <a:pt x="58" y="5"/>
                    <a:pt x="58" y="6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1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5" y="1"/>
                    <a:pt x="45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27" y="4"/>
                    <a:pt x="23" y="12"/>
                    <a:pt x="23" y="20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9" y="24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7" y="26"/>
                    <a:pt x="7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1" y="38"/>
                    <a:pt x="3" y="47"/>
                    <a:pt x="9" y="52"/>
                  </a:cubicBezTo>
                  <a:cubicBezTo>
                    <a:pt x="3" y="57"/>
                    <a:pt x="0" y="65"/>
                    <a:pt x="3" y="73"/>
                  </a:cubicBezTo>
                  <a:cubicBezTo>
                    <a:pt x="4" y="74"/>
                    <a:pt x="4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1" y="82"/>
                    <a:pt x="11" y="82"/>
                    <a:pt x="12" y="82"/>
                  </a:cubicBezTo>
                  <a:cubicBezTo>
                    <a:pt x="12" y="82"/>
                    <a:pt x="13" y="83"/>
                    <a:pt x="13" y="83"/>
                  </a:cubicBezTo>
                  <a:cubicBezTo>
                    <a:pt x="13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7" y="84"/>
                    <a:pt x="17" y="84"/>
                  </a:cubicBezTo>
                  <a:cubicBezTo>
                    <a:pt x="17" y="84"/>
                    <a:pt x="18" y="84"/>
                    <a:pt x="18" y="84"/>
                  </a:cubicBezTo>
                  <a:cubicBezTo>
                    <a:pt x="19" y="84"/>
                    <a:pt x="19" y="84"/>
                    <a:pt x="20" y="84"/>
                  </a:cubicBezTo>
                  <a:cubicBezTo>
                    <a:pt x="20" y="84"/>
                    <a:pt x="20" y="84"/>
                    <a:pt x="21" y="84"/>
                  </a:cubicBezTo>
                  <a:cubicBezTo>
                    <a:pt x="21" y="84"/>
                    <a:pt x="21" y="84"/>
                    <a:pt x="22" y="84"/>
                  </a:cubicBezTo>
                  <a:cubicBezTo>
                    <a:pt x="22" y="87"/>
                    <a:pt x="22" y="89"/>
                    <a:pt x="23" y="92"/>
                  </a:cubicBezTo>
                  <a:cubicBezTo>
                    <a:pt x="24" y="95"/>
                    <a:pt x="26" y="99"/>
                    <a:pt x="29" y="101"/>
                  </a:cubicBezTo>
                  <a:cubicBezTo>
                    <a:pt x="30" y="102"/>
                    <a:pt x="31" y="103"/>
                    <a:pt x="33" y="103"/>
                  </a:cubicBezTo>
                  <a:cubicBezTo>
                    <a:pt x="33" y="104"/>
                    <a:pt x="34" y="104"/>
                    <a:pt x="35" y="104"/>
                  </a:cubicBezTo>
                  <a:cubicBezTo>
                    <a:pt x="35" y="104"/>
                    <a:pt x="36" y="104"/>
                    <a:pt x="36" y="104"/>
                  </a:cubicBezTo>
                  <a:cubicBezTo>
                    <a:pt x="37" y="104"/>
                    <a:pt x="37" y="105"/>
                    <a:pt x="38" y="105"/>
                  </a:cubicBezTo>
                  <a:cubicBezTo>
                    <a:pt x="38" y="105"/>
                    <a:pt x="39" y="105"/>
                    <a:pt x="39" y="105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2" y="105"/>
                    <a:pt x="43" y="104"/>
                    <a:pt x="44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5" y="104"/>
                    <a:pt x="46" y="104"/>
                    <a:pt x="46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8" y="103"/>
                    <a:pt x="49" y="103"/>
                    <a:pt x="49" y="102"/>
                  </a:cubicBezTo>
                  <a:cubicBezTo>
                    <a:pt x="49" y="102"/>
                    <a:pt x="49" y="102"/>
                    <a:pt x="50" y="102"/>
                  </a:cubicBezTo>
                  <a:cubicBezTo>
                    <a:pt x="50" y="102"/>
                    <a:pt x="51" y="101"/>
                    <a:pt x="51" y="101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9"/>
                    <a:pt x="55" y="100"/>
                    <a:pt x="56" y="100"/>
                  </a:cubicBezTo>
                  <a:cubicBezTo>
                    <a:pt x="56" y="100"/>
                    <a:pt x="56" y="101"/>
                    <a:pt x="56" y="101"/>
                  </a:cubicBezTo>
                  <a:cubicBezTo>
                    <a:pt x="57" y="101"/>
                    <a:pt x="57" y="102"/>
                    <a:pt x="58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3"/>
                    <a:pt x="60" y="103"/>
                    <a:pt x="6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3" y="105"/>
                  </a:cubicBezTo>
                  <a:cubicBezTo>
                    <a:pt x="63" y="105"/>
                    <a:pt x="63" y="105"/>
                    <a:pt x="64" y="105"/>
                  </a:cubicBezTo>
                  <a:cubicBezTo>
                    <a:pt x="64" y="105"/>
                    <a:pt x="65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5"/>
                    <a:pt x="68" y="106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5"/>
                    <a:pt x="71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3" y="105"/>
                    <a:pt x="74" y="105"/>
                    <a:pt x="75" y="104"/>
                  </a:cubicBezTo>
                  <a:cubicBezTo>
                    <a:pt x="77" y="103"/>
                    <a:pt x="80" y="102"/>
                    <a:pt x="81" y="100"/>
                  </a:cubicBezTo>
                  <a:cubicBezTo>
                    <a:pt x="85" y="96"/>
                    <a:pt x="87" y="91"/>
                    <a:pt x="86" y="86"/>
                  </a:cubicBezTo>
                  <a:cubicBezTo>
                    <a:pt x="87" y="86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6"/>
                    <a:pt x="92" y="85"/>
                    <a:pt x="93" y="85"/>
                  </a:cubicBez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6" y="84"/>
                    <a:pt x="97" y="84"/>
                  </a:cubicBezTo>
                  <a:cubicBezTo>
                    <a:pt x="97" y="84"/>
                    <a:pt x="97" y="84"/>
                    <a:pt x="98" y="83"/>
                  </a:cubicBezTo>
                  <a:cubicBezTo>
                    <a:pt x="98" y="83"/>
                    <a:pt x="99" y="83"/>
                    <a:pt x="99" y="82"/>
                  </a:cubicBezTo>
                  <a:cubicBezTo>
                    <a:pt x="99" y="82"/>
                    <a:pt x="100" y="82"/>
                    <a:pt x="100" y="82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8"/>
                  </a:cubicBezTo>
                  <a:cubicBezTo>
                    <a:pt x="103" y="78"/>
                    <a:pt x="104" y="78"/>
                    <a:pt x="104" y="78"/>
                  </a:cubicBezTo>
                  <a:cubicBezTo>
                    <a:pt x="104" y="77"/>
                    <a:pt x="105" y="76"/>
                    <a:pt x="105" y="75"/>
                  </a:cubicBezTo>
                  <a:cubicBezTo>
                    <a:pt x="109" y="68"/>
                    <a:pt x="106" y="59"/>
                    <a:pt x="100" y="54"/>
                  </a:cubicBezTo>
                  <a:cubicBezTo>
                    <a:pt x="107" y="49"/>
                    <a:pt x="109" y="41"/>
                    <a:pt x="106" y="33"/>
                  </a:cubicBezTo>
                  <a:close/>
                  <a:moveTo>
                    <a:pt x="71" y="60"/>
                  </a:moveTo>
                  <a:cubicBezTo>
                    <a:pt x="71" y="61"/>
                    <a:pt x="70" y="61"/>
                    <a:pt x="70" y="62"/>
                  </a:cubicBezTo>
                  <a:cubicBezTo>
                    <a:pt x="70" y="62"/>
                    <a:pt x="70" y="62"/>
                    <a:pt x="70" y="63"/>
                  </a:cubicBezTo>
                  <a:cubicBezTo>
                    <a:pt x="69" y="63"/>
                    <a:pt x="69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68" y="65"/>
                    <a:pt x="67" y="66"/>
                    <a:pt x="67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5" y="67"/>
                    <a:pt x="65" y="68"/>
                  </a:cubicBezTo>
                  <a:cubicBezTo>
                    <a:pt x="65" y="68"/>
                    <a:pt x="64" y="68"/>
                    <a:pt x="64" y="68"/>
                  </a:cubicBezTo>
                  <a:cubicBezTo>
                    <a:pt x="64" y="68"/>
                    <a:pt x="63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69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0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1"/>
                    <a:pt x="56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2" y="70"/>
                    <a:pt x="51" y="70"/>
                    <a:pt x="51" y="70"/>
                  </a:cubicBezTo>
                  <a:cubicBezTo>
                    <a:pt x="51" y="70"/>
                    <a:pt x="50" y="70"/>
                    <a:pt x="50" y="70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8" y="69"/>
                    <a:pt x="48" y="69"/>
                  </a:cubicBezTo>
                  <a:cubicBezTo>
                    <a:pt x="45" y="68"/>
                    <a:pt x="43" y="66"/>
                    <a:pt x="41" y="64"/>
                  </a:cubicBezTo>
                  <a:cubicBezTo>
                    <a:pt x="37" y="59"/>
                    <a:pt x="36" y="52"/>
                    <a:pt x="39" y="46"/>
                  </a:cubicBezTo>
                  <a:cubicBezTo>
                    <a:pt x="39" y="45"/>
                    <a:pt x="39" y="44"/>
                    <a:pt x="40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7"/>
                    <a:pt x="47" y="37"/>
                    <a:pt x="47" y="37"/>
                  </a:cubicBezTo>
                  <a:cubicBezTo>
                    <a:pt x="47" y="37"/>
                    <a:pt x="48" y="37"/>
                    <a:pt x="48" y="37"/>
                  </a:cubicBezTo>
                  <a:cubicBezTo>
                    <a:pt x="48" y="36"/>
                    <a:pt x="49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1" y="35"/>
                    <a:pt x="52" y="35"/>
                  </a:cubicBezTo>
                  <a:cubicBezTo>
                    <a:pt x="52" y="35"/>
                    <a:pt x="52" y="35"/>
                    <a:pt x="53" y="35"/>
                  </a:cubicBezTo>
                  <a:cubicBezTo>
                    <a:pt x="53" y="35"/>
                    <a:pt x="54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8" y="35"/>
                    <a:pt x="58" y="35"/>
                    <a:pt x="59" y="35"/>
                  </a:cubicBezTo>
                  <a:cubicBezTo>
                    <a:pt x="59" y="36"/>
                    <a:pt x="59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2" y="37"/>
                  </a:cubicBezTo>
                  <a:cubicBezTo>
                    <a:pt x="71" y="41"/>
                    <a:pt x="75" y="51"/>
                    <a:pt x="7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01047" y="5927003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2945516" y="737613"/>
            <a:ext cx="1396105" cy="1402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99560" y="0"/>
            <a:ext cx="4358640" cy="68580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15248" y="1103162"/>
            <a:ext cx="1041778" cy="1041778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44023" y="3929209"/>
            <a:ext cx="2052594" cy="2423612"/>
            <a:chOff x="5562599" y="3837769"/>
            <a:chExt cx="2052594" cy="2423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837769"/>
              <a:ext cx="1351795" cy="20461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9309" y="5072308"/>
              <a:ext cx="1055884" cy="118907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301280" y="1283757"/>
            <a:ext cx="186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04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967858" y="3098132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点击添加标题文字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7858" y="2384846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PART Four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02778" y="2138045"/>
            <a:ext cx="3606445" cy="2906395"/>
            <a:chOff x="7301738" y="2381885"/>
            <a:chExt cx="3606445" cy="2906395"/>
          </a:xfrm>
        </p:grpSpPr>
        <p:pic>
          <p:nvPicPr>
            <p:cNvPr id="8" name="图片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1738" y="2381885"/>
              <a:ext cx="3606445" cy="290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3"/>
            <a:stretch>
              <a:fillRect/>
            </a:stretch>
          </p:blipFill>
          <p:spPr>
            <a:xfrm>
              <a:off x="7450689" y="2560320"/>
              <a:ext cx="3308542" cy="186216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143960" y="2077085"/>
            <a:ext cx="2021158" cy="513715"/>
          </a:xfrm>
          <a:prstGeom prst="rect">
            <a:avLst/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4720525" y="2077085"/>
            <a:ext cx="2021158" cy="513715"/>
          </a:xfrm>
          <a:prstGeom prst="rect">
            <a:avLst/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1143960" y="4087205"/>
            <a:ext cx="2021158" cy="513715"/>
          </a:xfrm>
          <a:prstGeom prst="rect">
            <a:avLst/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4720525" y="4087205"/>
            <a:ext cx="2021158" cy="513715"/>
          </a:xfrm>
          <a:prstGeom prst="rect">
            <a:avLst/>
          </a:prstGeom>
          <a:solidFill>
            <a:srgbClr val="F6B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768592" y="4754880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45157" y="4754880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8592" y="2680903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45157" y="2680903"/>
            <a:ext cx="277189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3916680"/>
            <a:ext cx="12192000" cy="294132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854" y="1554479"/>
            <a:ext cx="10665026" cy="4968983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720" y="1958710"/>
            <a:ext cx="2834640" cy="4183009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89613" y="1947465"/>
            <a:ext cx="2834640" cy="4183009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409506" y="1958710"/>
            <a:ext cx="2834640" cy="4183009"/>
          </a:xfrm>
          <a:prstGeom prst="rect">
            <a:avLst/>
          </a:prstGeom>
          <a:solidFill>
            <a:srgbClr val="F6F6F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976461" y="3226220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1635569" y="3863415"/>
            <a:ext cx="2702942" cy="199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6354" y="3271940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5055462" y="3909135"/>
            <a:ext cx="2702942" cy="199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08570" y="3271940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8467678" y="3909135"/>
            <a:ext cx="2702942" cy="199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411" y="1737142"/>
            <a:ext cx="1298790" cy="14626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r="12853"/>
          <a:stretch>
            <a:fillRect/>
          </a:stretch>
        </p:blipFill>
        <p:spPr>
          <a:xfrm>
            <a:off x="2158256" y="1942368"/>
            <a:ext cx="1591971" cy="128385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67" y="1942368"/>
            <a:ext cx="695126" cy="1052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文本框 7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66903" y="3395806"/>
            <a:ext cx="9206712" cy="820720"/>
            <a:chOff x="1096814" y="2699897"/>
            <a:chExt cx="9452304" cy="842613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31468" y="3276600"/>
              <a:ext cx="877077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814" y="2795144"/>
              <a:ext cx="493756" cy="74736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362" y="2795144"/>
              <a:ext cx="493756" cy="74736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80" y="2699897"/>
              <a:ext cx="493756" cy="74736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997" y="2764664"/>
              <a:ext cx="493756" cy="747366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696301" y="4263789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370649" y="4719075"/>
            <a:ext cx="270294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3692969" y="1830813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3367317" y="2286099"/>
            <a:ext cx="270294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3" name="矩形 22"/>
          <p:cNvSpPr/>
          <p:nvPr/>
        </p:nvSpPr>
        <p:spPr>
          <a:xfrm>
            <a:off x="6527459" y="4330152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6201807" y="4785438"/>
            <a:ext cx="270294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5" name="矩形 24"/>
          <p:cNvSpPr/>
          <p:nvPr/>
        </p:nvSpPr>
        <p:spPr>
          <a:xfrm>
            <a:off x="9564695" y="1718028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9239043" y="2173314"/>
            <a:ext cx="2702942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665426" y="4713804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1375795" y="880284"/>
            <a:ext cx="1396105" cy="14022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503" y="1724297"/>
            <a:ext cx="11220994" cy="3657600"/>
          </a:xfrm>
          <a:prstGeom prst="rect">
            <a:avLst/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9635" y="1900646"/>
            <a:ext cx="10750731" cy="3304903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3847170" y="3514404"/>
            <a:ext cx="521675" cy="657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26" y="2070116"/>
            <a:ext cx="2095500" cy="31718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09088" y="2686603"/>
            <a:ext cx="50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09088" y="3657598"/>
            <a:ext cx="508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0347" y="4404767"/>
            <a:ext cx="1636790" cy="1843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48" y="1479102"/>
            <a:ext cx="2095500" cy="3171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0453" y="3429000"/>
            <a:ext cx="1636790" cy="184325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466863" y="1694985"/>
            <a:ext cx="3579543" cy="448612"/>
            <a:chOff x="5575610" y="1694985"/>
            <a:chExt cx="3579543" cy="448612"/>
          </a:xfrm>
        </p:grpSpPr>
        <p:sp>
          <p:nvSpPr>
            <p:cNvPr id="7" name="六边形 6"/>
            <p:cNvSpPr/>
            <p:nvPr/>
          </p:nvSpPr>
          <p:spPr>
            <a:xfrm>
              <a:off x="5575610" y="1694985"/>
              <a:ext cx="520390" cy="448612"/>
            </a:xfrm>
            <a:prstGeom prst="hexagon">
              <a:avLst/>
            </a:prstGeom>
            <a:solidFill>
              <a:srgbClr val="ED9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600806" y="1734625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00441" y="1719236"/>
              <a:ext cx="2854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66863" y="2702554"/>
            <a:ext cx="3579543" cy="448612"/>
            <a:chOff x="5575610" y="1694985"/>
            <a:chExt cx="3579543" cy="448612"/>
          </a:xfrm>
        </p:grpSpPr>
        <p:sp>
          <p:nvSpPr>
            <p:cNvPr id="12" name="六边形 11"/>
            <p:cNvSpPr/>
            <p:nvPr/>
          </p:nvSpPr>
          <p:spPr>
            <a:xfrm>
              <a:off x="5575610" y="1694985"/>
              <a:ext cx="520390" cy="448612"/>
            </a:xfrm>
            <a:prstGeom prst="hexagon">
              <a:avLst/>
            </a:prstGeom>
            <a:solidFill>
              <a:srgbClr val="ED9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600806" y="1734625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00441" y="1719236"/>
              <a:ext cx="2854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66863" y="3710123"/>
            <a:ext cx="3579543" cy="448612"/>
            <a:chOff x="5575610" y="1694985"/>
            <a:chExt cx="3579543" cy="448612"/>
          </a:xfrm>
        </p:grpSpPr>
        <p:sp>
          <p:nvSpPr>
            <p:cNvPr id="16" name="六边形 15"/>
            <p:cNvSpPr/>
            <p:nvPr/>
          </p:nvSpPr>
          <p:spPr>
            <a:xfrm>
              <a:off x="5575610" y="1694985"/>
              <a:ext cx="520390" cy="448612"/>
            </a:xfrm>
            <a:prstGeom prst="hexagon">
              <a:avLst/>
            </a:prstGeom>
            <a:solidFill>
              <a:srgbClr val="ED9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600806" y="1734625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00441" y="1719236"/>
              <a:ext cx="2854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66863" y="4717693"/>
            <a:ext cx="3579543" cy="448612"/>
            <a:chOff x="5575610" y="1694985"/>
            <a:chExt cx="3579543" cy="448612"/>
          </a:xfrm>
        </p:grpSpPr>
        <p:sp>
          <p:nvSpPr>
            <p:cNvPr id="20" name="六边形 19"/>
            <p:cNvSpPr/>
            <p:nvPr/>
          </p:nvSpPr>
          <p:spPr>
            <a:xfrm>
              <a:off x="5575610" y="1694985"/>
              <a:ext cx="520390" cy="448612"/>
            </a:xfrm>
            <a:prstGeom prst="hexagon">
              <a:avLst/>
            </a:prstGeom>
            <a:solidFill>
              <a:srgbClr val="ED96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00806" y="1734625"/>
              <a:ext cx="47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300441" y="1719236"/>
              <a:ext cx="2854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28933" y="2731622"/>
            <a:ext cx="612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34654" y="3866282"/>
            <a:ext cx="163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ED96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ED96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01047" y="5927003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2945516" y="737613"/>
            <a:ext cx="1396105" cy="1402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99560" y="0"/>
            <a:ext cx="4358640" cy="68580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15248" y="1103162"/>
            <a:ext cx="1041778" cy="1041778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44023" y="3929209"/>
            <a:ext cx="2052594" cy="2423612"/>
            <a:chOff x="5562599" y="3837769"/>
            <a:chExt cx="2052594" cy="2423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837769"/>
              <a:ext cx="1351795" cy="20461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9309" y="5072308"/>
              <a:ext cx="1055884" cy="118907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301280" y="1283757"/>
            <a:ext cx="186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01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967858" y="3098132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点击添加标题文字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7858" y="2384846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PART ONE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3" name="矩形 2"/>
          <p:cNvSpPr/>
          <p:nvPr/>
        </p:nvSpPr>
        <p:spPr>
          <a:xfrm>
            <a:off x="2072640" y="1432560"/>
            <a:ext cx="4892040" cy="2133600"/>
          </a:xfrm>
          <a:prstGeom prst="rect">
            <a:avLst/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72640" y="4208205"/>
            <a:ext cx="4892040" cy="2133600"/>
          </a:xfrm>
          <a:prstGeom prst="rect">
            <a:avLst/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23227" y="1432559"/>
            <a:ext cx="1990865" cy="394875"/>
          </a:xfrm>
          <a:prstGeom prst="rect">
            <a:avLst/>
          </a:prstGeom>
          <a:solidFill>
            <a:srgbClr val="ED969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23226" y="4208205"/>
            <a:ext cx="1990865" cy="335280"/>
          </a:xfrm>
          <a:prstGeom prst="rect">
            <a:avLst/>
          </a:prstGeom>
          <a:solidFill>
            <a:srgbClr val="ED969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43751" y="1432558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43751" y="4174153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548984" y="2023343"/>
            <a:ext cx="391668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548984" y="4751986"/>
            <a:ext cx="3916680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r="16041"/>
          <a:stretch>
            <a:fillRect/>
          </a:stretch>
        </p:blipFill>
        <p:spPr>
          <a:xfrm>
            <a:off x="7635240" y="1782853"/>
            <a:ext cx="3855720" cy="408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8" name="椭圆 7"/>
          <p:cNvSpPr/>
          <p:nvPr/>
        </p:nvSpPr>
        <p:spPr>
          <a:xfrm>
            <a:off x="1437950" y="1908810"/>
            <a:ext cx="731520" cy="731520"/>
          </a:xfrm>
          <a:prstGeom prst="ellipse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364862" y="1731166"/>
            <a:ext cx="1086809" cy="1086809"/>
          </a:xfrm>
          <a:prstGeom prst="ellipse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247145" y="1731166"/>
            <a:ext cx="1086809" cy="1086809"/>
          </a:xfrm>
          <a:prstGeom prst="ellipse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78615" y="1908810"/>
            <a:ext cx="731520" cy="731520"/>
          </a:xfrm>
          <a:prstGeom prst="ellipse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648558" y="1546860"/>
            <a:ext cx="1455420" cy="1455420"/>
          </a:xfrm>
          <a:prstGeom prst="ellipse">
            <a:avLst/>
          </a:prstGeom>
          <a:noFill/>
          <a:ln>
            <a:solidFill>
              <a:srgbClr val="ED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385725" y="1856585"/>
            <a:ext cx="835970" cy="835970"/>
          </a:xfrm>
          <a:prstGeom prst="ellipse">
            <a:avLst/>
          </a:prstGeom>
          <a:noFill/>
          <a:ln>
            <a:solidFill>
              <a:srgbClr val="F6B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287272" y="1653576"/>
            <a:ext cx="1241989" cy="1241989"/>
          </a:xfrm>
          <a:prstGeom prst="ellipse">
            <a:avLst/>
          </a:prstGeom>
          <a:noFill/>
          <a:ln>
            <a:solidFill>
              <a:srgbClr val="F6B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169555" y="1653576"/>
            <a:ext cx="1241989" cy="1241989"/>
          </a:xfrm>
          <a:prstGeom prst="ellipse">
            <a:avLst/>
          </a:prstGeom>
          <a:noFill/>
          <a:ln>
            <a:solidFill>
              <a:srgbClr val="F6B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426390" y="1856585"/>
            <a:ext cx="835970" cy="835970"/>
          </a:xfrm>
          <a:prstGeom prst="ellipse">
            <a:avLst/>
          </a:prstGeom>
          <a:noFill/>
          <a:ln>
            <a:solidFill>
              <a:srgbClr val="F6B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21277" y="3366254"/>
            <a:ext cx="176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25833" y="3366254"/>
            <a:ext cx="176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493835" y="3366254"/>
            <a:ext cx="176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08116" y="3366254"/>
            <a:ext cx="176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61942" y="3366254"/>
            <a:ext cx="176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92248" y="4467350"/>
            <a:ext cx="7869694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的核心思想。点击添加标题文字，要求添加的标题文字简约明确且符合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</a:t>
            </a:r>
          </a:p>
        </p:txBody>
      </p:sp>
      <p:grpSp>
        <p:nvGrpSpPr>
          <p:cNvPr id="26" name="Group 41"/>
          <p:cNvGrpSpPr/>
          <p:nvPr/>
        </p:nvGrpSpPr>
        <p:grpSpPr bwMode="auto">
          <a:xfrm>
            <a:off x="6054231" y="1863084"/>
            <a:ext cx="739775" cy="755650"/>
            <a:chOff x="0" y="0"/>
            <a:chExt cx="739775" cy="7540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619"/>
            <p:cNvSpPr>
              <a:spLocks noEditPoints="1" noChangeArrowheads="1"/>
            </p:cNvSpPr>
            <p:nvPr/>
          </p:nvSpPr>
          <p:spPr bwMode="auto">
            <a:xfrm>
              <a:off x="0" y="150813"/>
              <a:ext cx="600075" cy="603250"/>
            </a:xfrm>
            <a:custGeom>
              <a:avLst/>
              <a:gdLst>
                <a:gd name="T0" fmla="*/ 88 w 160"/>
                <a:gd name="T1" fmla="*/ 3 h 161"/>
                <a:gd name="T2" fmla="*/ 82 w 160"/>
                <a:gd name="T3" fmla="*/ 1 h 161"/>
                <a:gd name="T4" fmla="*/ 77 w 160"/>
                <a:gd name="T5" fmla="*/ 5 h 161"/>
                <a:gd name="T6" fmla="*/ 26 w 160"/>
                <a:gd name="T7" fmla="*/ 108 h 161"/>
                <a:gd name="T8" fmla="*/ 16 w 160"/>
                <a:gd name="T9" fmla="*/ 117 h 161"/>
                <a:gd name="T10" fmla="*/ 3 w 160"/>
                <a:gd name="T11" fmla="*/ 126 h 161"/>
                <a:gd name="T12" fmla="*/ 0 w 160"/>
                <a:gd name="T13" fmla="*/ 131 h 161"/>
                <a:gd name="T14" fmla="*/ 2 w 160"/>
                <a:gd name="T15" fmla="*/ 137 h 161"/>
                <a:gd name="T16" fmla="*/ 24 w 160"/>
                <a:gd name="T17" fmla="*/ 159 h 161"/>
                <a:gd name="T18" fmla="*/ 29 w 160"/>
                <a:gd name="T19" fmla="*/ 161 h 161"/>
                <a:gd name="T20" fmla="*/ 29 w 160"/>
                <a:gd name="T21" fmla="*/ 161 h 161"/>
                <a:gd name="T22" fmla="*/ 34 w 160"/>
                <a:gd name="T23" fmla="*/ 158 h 161"/>
                <a:gd name="T24" fmla="*/ 44 w 160"/>
                <a:gd name="T25" fmla="*/ 144 h 161"/>
                <a:gd name="T26" fmla="*/ 52 w 160"/>
                <a:gd name="T27" fmla="*/ 135 h 161"/>
                <a:gd name="T28" fmla="*/ 53 w 160"/>
                <a:gd name="T29" fmla="*/ 137 h 161"/>
                <a:gd name="T30" fmla="*/ 75 w 160"/>
                <a:gd name="T31" fmla="*/ 159 h 161"/>
                <a:gd name="T32" fmla="*/ 80 w 160"/>
                <a:gd name="T33" fmla="*/ 161 h 161"/>
                <a:gd name="T34" fmla="*/ 85 w 160"/>
                <a:gd name="T35" fmla="*/ 159 h 161"/>
                <a:gd name="T36" fmla="*/ 89 w 160"/>
                <a:gd name="T37" fmla="*/ 156 h 161"/>
                <a:gd name="T38" fmla="*/ 88 w 160"/>
                <a:gd name="T39" fmla="*/ 146 h 161"/>
                <a:gd name="T40" fmla="*/ 69 w 160"/>
                <a:gd name="T41" fmla="*/ 127 h 161"/>
                <a:gd name="T42" fmla="*/ 156 w 160"/>
                <a:gd name="T43" fmla="*/ 84 h 161"/>
                <a:gd name="T44" fmla="*/ 160 w 160"/>
                <a:gd name="T45" fmla="*/ 79 h 161"/>
                <a:gd name="T46" fmla="*/ 158 w 160"/>
                <a:gd name="T47" fmla="*/ 73 h 161"/>
                <a:gd name="T48" fmla="*/ 88 w 160"/>
                <a:gd name="T49" fmla="*/ 3 h 161"/>
                <a:gd name="T50" fmla="*/ 28 w 160"/>
                <a:gd name="T51" fmla="*/ 148 h 161"/>
                <a:gd name="T52" fmla="*/ 13 w 160"/>
                <a:gd name="T53" fmla="*/ 132 h 161"/>
                <a:gd name="T54" fmla="*/ 26 w 160"/>
                <a:gd name="T55" fmla="*/ 125 h 161"/>
                <a:gd name="T56" fmla="*/ 36 w 160"/>
                <a:gd name="T57" fmla="*/ 135 h 161"/>
                <a:gd name="T58" fmla="*/ 28 w 160"/>
                <a:gd name="T59" fmla="*/ 148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161"/>
                <a:gd name="T92" fmla="*/ 160 w 160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161">
                  <a:moveTo>
                    <a:pt x="88" y="3"/>
                  </a:moveTo>
                  <a:cubicBezTo>
                    <a:pt x="87" y="1"/>
                    <a:pt x="84" y="0"/>
                    <a:pt x="82" y="1"/>
                  </a:cubicBezTo>
                  <a:cubicBezTo>
                    <a:pt x="80" y="1"/>
                    <a:pt x="78" y="3"/>
                    <a:pt x="77" y="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0" y="133"/>
                    <a:pt x="0" y="136"/>
                    <a:pt x="2" y="137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5" y="160"/>
                    <a:pt x="27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1" y="161"/>
                    <a:pt x="33" y="160"/>
                    <a:pt x="34" y="15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6"/>
                    <a:pt x="53" y="136"/>
                    <a:pt x="53" y="137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60"/>
                    <a:pt x="79" y="161"/>
                    <a:pt x="80" y="161"/>
                  </a:cubicBezTo>
                  <a:cubicBezTo>
                    <a:pt x="82" y="161"/>
                    <a:pt x="84" y="160"/>
                    <a:pt x="85" y="159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1" y="153"/>
                    <a:pt x="91" y="149"/>
                    <a:pt x="88" y="14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8" y="83"/>
                    <a:pt x="160" y="81"/>
                    <a:pt x="160" y="79"/>
                  </a:cubicBezTo>
                  <a:cubicBezTo>
                    <a:pt x="160" y="76"/>
                    <a:pt x="160" y="74"/>
                    <a:pt x="158" y="73"/>
                  </a:cubicBezTo>
                  <a:lnTo>
                    <a:pt x="88" y="3"/>
                  </a:lnTo>
                  <a:close/>
                  <a:moveTo>
                    <a:pt x="28" y="148"/>
                  </a:moveTo>
                  <a:cubicBezTo>
                    <a:pt x="13" y="132"/>
                    <a:pt x="13" y="132"/>
                    <a:pt x="13" y="132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2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620"/>
            <p:cNvSpPr>
              <a:spLocks noChangeArrowheads="1"/>
            </p:cNvSpPr>
            <p:nvPr/>
          </p:nvSpPr>
          <p:spPr bwMode="auto">
            <a:xfrm>
              <a:off x="420687" y="0"/>
              <a:ext cx="319088" cy="322263"/>
            </a:xfrm>
            <a:custGeom>
              <a:avLst/>
              <a:gdLst>
                <a:gd name="T0" fmla="*/ 85 w 85"/>
                <a:gd name="T1" fmla="*/ 77 h 86"/>
                <a:gd name="T2" fmla="*/ 60 w 85"/>
                <a:gd name="T3" fmla="*/ 26 h 86"/>
                <a:gd name="T4" fmla="*/ 8 w 85"/>
                <a:gd name="T5" fmla="*/ 1 h 86"/>
                <a:gd name="T6" fmla="*/ 1 w 85"/>
                <a:gd name="T7" fmla="*/ 5 h 86"/>
                <a:gd name="T8" fmla="*/ 3 w 85"/>
                <a:gd name="T9" fmla="*/ 11 h 86"/>
                <a:gd name="T10" fmla="*/ 3 w 85"/>
                <a:gd name="T11" fmla="*/ 11 h 86"/>
                <a:gd name="T12" fmla="*/ 51 w 85"/>
                <a:gd name="T13" fmla="*/ 35 h 86"/>
                <a:gd name="T14" fmla="*/ 75 w 85"/>
                <a:gd name="T15" fmla="*/ 83 h 86"/>
                <a:gd name="T16" fmla="*/ 81 w 85"/>
                <a:gd name="T17" fmla="*/ 84 h 86"/>
                <a:gd name="T18" fmla="*/ 83 w 85"/>
                <a:gd name="T19" fmla="*/ 83 h 86"/>
                <a:gd name="T20" fmla="*/ 85 w 85"/>
                <a:gd name="T21" fmla="*/ 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86"/>
                <a:gd name="T35" fmla="*/ 85 w 8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86">
                  <a:moveTo>
                    <a:pt x="85" y="77"/>
                  </a:moveTo>
                  <a:cubicBezTo>
                    <a:pt x="81" y="57"/>
                    <a:pt x="73" y="39"/>
                    <a:pt x="60" y="26"/>
                  </a:cubicBezTo>
                  <a:cubicBezTo>
                    <a:pt x="46" y="13"/>
                    <a:pt x="29" y="4"/>
                    <a:pt x="8" y="1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4"/>
                    <a:pt x="39" y="22"/>
                    <a:pt x="51" y="35"/>
                  </a:cubicBezTo>
                  <a:cubicBezTo>
                    <a:pt x="63" y="47"/>
                    <a:pt x="72" y="63"/>
                    <a:pt x="75" y="83"/>
                  </a:cubicBezTo>
                  <a:cubicBezTo>
                    <a:pt x="75" y="85"/>
                    <a:pt x="78" y="86"/>
                    <a:pt x="81" y="84"/>
                  </a:cubicBezTo>
                  <a:cubicBezTo>
                    <a:pt x="82" y="84"/>
                    <a:pt x="82" y="83"/>
                    <a:pt x="83" y="83"/>
                  </a:cubicBezTo>
                  <a:cubicBezTo>
                    <a:pt x="85" y="81"/>
                    <a:pt x="85" y="79"/>
                    <a:pt x="8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621"/>
            <p:cNvSpPr>
              <a:spLocks noChangeArrowheads="1"/>
            </p:cNvSpPr>
            <p:nvPr/>
          </p:nvSpPr>
          <p:spPr bwMode="auto">
            <a:xfrm>
              <a:off x="417512" y="120650"/>
              <a:ext cx="206375" cy="206375"/>
            </a:xfrm>
            <a:custGeom>
              <a:avLst/>
              <a:gdLst>
                <a:gd name="T0" fmla="*/ 37 w 55"/>
                <a:gd name="T1" fmla="*/ 18 h 55"/>
                <a:gd name="T2" fmla="*/ 8 w 55"/>
                <a:gd name="T3" fmla="*/ 1 h 55"/>
                <a:gd name="T4" fmla="*/ 1 w 55"/>
                <a:gd name="T5" fmla="*/ 4 h 55"/>
                <a:gd name="T6" fmla="*/ 2 w 55"/>
                <a:gd name="T7" fmla="*/ 10 h 55"/>
                <a:gd name="T8" fmla="*/ 28 w 55"/>
                <a:gd name="T9" fmla="*/ 26 h 55"/>
                <a:gd name="T10" fmla="*/ 44 w 55"/>
                <a:gd name="T11" fmla="*/ 53 h 55"/>
                <a:gd name="T12" fmla="*/ 51 w 55"/>
                <a:gd name="T13" fmla="*/ 54 h 55"/>
                <a:gd name="T14" fmla="*/ 52 w 55"/>
                <a:gd name="T15" fmla="*/ 52 h 55"/>
                <a:gd name="T16" fmla="*/ 54 w 55"/>
                <a:gd name="T17" fmla="*/ 46 h 55"/>
                <a:gd name="T18" fmla="*/ 37 w 55"/>
                <a:gd name="T19" fmla="*/ 1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37" y="18"/>
                  </a:moveTo>
                  <a:cubicBezTo>
                    <a:pt x="29" y="10"/>
                    <a:pt x="20" y="4"/>
                    <a:pt x="8" y="1"/>
                  </a:cubicBezTo>
                  <a:cubicBezTo>
                    <a:pt x="6" y="0"/>
                    <a:pt x="3" y="2"/>
                    <a:pt x="1" y="4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12" y="14"/>
                    <a:pt x="21" y="19"/>
                    <a:pt x="28" y="26"/>
                  </a:cubicBezTo>
                  <a:cubicBezTo>
                    <a:pt x="36" y="33"/>
                    <a:pt x="41" y="42"/>
                    <a:pt x="44" y="53"/>
                  </a:cubicBezTo>
                  <a:cubicBezTo>
                    <a:pt x="45" y="55"/>
                    <a:pt x="48" y="55"/>
                    <a:pt x="51" y="54"/>
                  </a:cubicBezTo>
                  <a:cubicBezTo>
                    <a:pt x="51" y="53"/>
                    <a:pt x="52" y="53"/>
                    <a:pt x="52" y="52"/>
                  </a:cubicBezTo>
                  <a:cubicBezTo>
                    <a:pt x="54" y="51"/>
                    <a:pt x="55" y="48"/>
                    <a:pt x="54" y="46"/>
                  </a:cubicBezTo>
                  <a:cubicBezTo>
                    <a:pt x="51" y="35"/>
                    <a:pt x="45" y="26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0" name="Freeform 145"/>
          <p:cNvSpPr>
            <a:spLocks noEditPoints="1" noChangeArrowheads="1"/>
          </p:cNvSpPr>
          <p:nvPr/>
        </p:nvSpPr>
        <p:spPr bwMode="auto">
          <a:xfrm>
            <a:off x="10643889" y="2089633"/>
            <a:ext cx="476250" cy="441325"/>
          </a:xfrm>
          <a:custGeom>
            <a:avLst/>
            <a:gdLst>
              <a:gd name="T0" fmla="*/ 197 w 197"/>
              <a:gd name="T1" fmla="*/ 29 h 183"/>
              <a:gd name="T2" fmla="*/ 99 w 197"/>
              <a:gd name="T3" fmla="*/ 0 h 183"/>
              <a:gd name="T4" fmla="*/ 0 w 197"/>
              <a:gd name="T5" fmla="*/ 29 h 183"/>
              <a:gd name="T6" fmla="*/ 1 w 197"/>
              <a:gd name="T7" fmla="*/ 30 h 183"/>
              <a:gd name="T8" fmla="*/ 0 w 197"/>
              <a:gd name="T9" fmla="*/ 30 h 183"/>
              <a:gd name="T10" fmla="*/ 75 w 197"/>
              <a:gd name="T11" fmla="*/ 130 h 183"/>
              <a:gd name="T12" fmla="*/ 75 w 197"/>
              <a:gd name="T13" fmla="*/ 171 h 183"/>
              <a:gd name="T14" fmla="*/ 99 w 197"/>
              <a:gd name="T15" fmla="*/ 183 h 183"/>
              <a:gd name="T16" fmla="*/ 122 w 197"/>
              <a:gd name="T17" fmla="*/ 171 h 183"/>
              <a:gd name="T18" fmla="*/ 122 w 197"/>
              <a:gd name="T19" fmla="*/ 130 h 183"/>
              <a:gd name="T20" fmla="*/ 197 w 197"/>
              <a:gd name="T21" fmla="*/ 30 h 183"/>
              <a:gd name="T22" fmla="*/ 196 w 197"/>
              <a:gd name="T23" fmla="*/ 30 h 183"/>
              <a:gd name="T24" fmla="*/ 197 w 197"/>
              <a:gd name="T25" fmla="*/ 29 h 183"/>
              <a:gd name="T26" fmla="*/ 99 w 197"/>
              <a:gd name="T27" fmla="*/ 53 h 183"/>
              <a:gd name="T28" fmla="*/ 13 w 197"/>
              <a:gd name="T29" fmla="*/ 31 h 183"/>
              <a:gd name="T30" fmla="*/ 99 w 197"/>
              <a:gd name="T31" fmla="*/ 6 h 183"/>
              <a:gd name="T32" fmla="*/ 186 w 197"/>
              <a:gd name="T33" fmla="*/ 31 h 183"/>
              <a:gd name="T34" fmla="*/ 99 w 197"/>
              <a:gd name="T35" fmla="*/ 53 h 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"/>
              <a:gd name="T55" fmla="*/ 0 h 183"/>
              <a:gd name="T56" fmla="*/ 197 w 197"/>
              <a:gd name="T57" fmla="*/ 183 h 1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" h="183">
                <a:moveTo>
                  <a:pt x="197" y="29"/>
                </a:moveTo>
                <a:cubicBezTo>
                  <a:pt x="197" y="16"/>
                  <a:pt x="153" y="0"/>
                  <a:pt x="99" y="0"/>
                </a:cubicBezTo>
                <a:cubicBezTo>
                  <a:pt x="44" y="0"/>
                  <a:pt x="0" y="16"/>
                  <a:pt x="0" y="29"/>
                </a:cubicBezTo>
                <a:cubicBezTo>
                  <a:pt x="0" y="30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3"/>
                  <a:pt x="64" y="107"/>
                  <a:pt x="75" y="130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5" y="178"/>
                  <a:pt x="86" y="183"/>
                  <a:pt x="99" y="183"/>
                </a:cubicBezTo>
                <a:cubicBezTo>
                  <a:pt x="111" y="183"/>
                  <a:pt x="122" y="178"/>
                  <a:pt x="122" y="17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33" y="107"/>
                  <a:pt x="197" y="53"/>
                  <a:pt x="197" y="30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7" y="30"/>
                  <a:pt x="197" y="30"/>
                  <a:pt x="197" y="29"/>
                </a:cubicBezTo>
                <a:close/>
                <a:moveTo>
                  <a:pt x="99" y="53"/>
                </a:moveTo>
                <a:cubicBezTo>
                  <a:pt x="52" y="53"/>
                  <a:pt x="13" y="43"/>
                  <a:pt x="13" y="31"/>
                </a:cubicBezTo>
                <a:cubicBezTo>
                  <a:pt x="13" y="19"/>
                  <a:pt x="52" y="6"/>
                  <a:pt x="99" y="6"/>
                </a:cubicBezTo>
                <a:cubicBezTo>
                  <a:pt x="147" y="6"/>
                  <a:pt x="186" y="19"/>
                  <a:pt x="186" y="31"/>
                </a:cubicBezTo>
                <a:cubicBezTo>
                  <a:pt x="186" y="43"/>
                  <a:pt x="147" y="53"/>
                  <a:pt x="99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1" name="Group 54"/>
          <p:cNvGrpSpPr/>
          <p:nvPr/>
        </p:nvGrpSpPr>
        <p:grpSpPr bwMode="auto">
          <a:xfrm>
            <a:off x="3670141" y="2071190"/>
            <a:ext cx="476250" cy="444500"/>
            <a:chOff x="0" y="0"/>
            <a:chExt cx="739775" cy="690562"/>
          </a:xfrm>
        </p:grpSpPr>
        <p:sp>
          <p:nvSpPr>
            <p:cNvPr id="32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0" name="Group 50"/>
          <p:cNvGrpSpPr/>
          <p:nvPr/>
        </p:nvGrpSpPr>
        <p:grpSpPr bwMode="auto">
          <a:xfrm>
            <a:off x="8658786" y="2102984"/>
            <a:ext cx="263525" cy="477837"/>
            <a:chOff x="0" y="0"/>
            <a:chExt cx="409575" cy="742950"/>
          </a:xfrm>
        </p:grpSpPr>
        <p:sp>
          <p:nvSpPr>
            <p:cNvPr id="41" name="Freeform 189"/>
            <p:cNvSpPr>
              <a:spLocks noChangeArrowheads="1"/>
            </p:cNvSpPr>
            <p:nvPr/>
          </p:nvSpPr>
          <p:spPr bwMode="auto">
            <a:xfrm>
              <a:off x="60325" y="390525"/>
              <a:ext cx="293688" cy="352425"/>
            </a:xfrm>
            <a:custGeom>
              <a:avLst/>
              <a:gdLst>
                <a:gd name="T0" fmla="*/ 72 w 78"/>
                <a:gd name="T1" fmla="*/ 8 h 94"/>
                <a:gd name="T2" fmla="*/ 65 w 78"/>
                <a:gd name="T3" fmla="*/ 12 h 94"/>
                <a:gd name="T4" fmla="*/ 63 w 78"/>
                <a:gd name="T5" fmla="*/ 12 h 94"/>
                <a:gd name="T6" fmla="*/ 52 w 78"/>
                <a:gd name="T7" fmla="*/ 15 h 94"/>
                <a:gd name="T8" fmla="*/ 37 w 78"/>
                <a:gd name="T9" fmla="*/ 11 h 94"/>
                <a:gd name="T10" fmla="*/ 24 w 78"/>
                <a:gd name="T11" fmla="*/ 14 h 94"/>
                <a:gd name="T12" fmla="*/ 13 w 78"/>
                <a:gd name="T13" fmla="*/ 12 h 94"/>
                <a:gd name="T14" fmla="*/ 11 w 78"/>
                <a:gd name="T15" fmla="*/ 11 h 94"/>
                <a:gd name="T16" fmla="*/ 7 w 78"/>
                <a:gd name="T17" fmla="*/ 9 h 94"/>
                <a:gd name="T18" fmla="*/ 0 w 78"/>
                <a:gd name="T19" fmla="*/ 3 h 94"/>
                <a:gd name="T20" fmla="*/ 0 w 78"/>
                <a:gd name="T21" fmla="*/ 87 h 94"/>
                <a:gd name="T22" fmla="*/ 4 w 78"/>
                <a:gd name="T23" fmla="*/ 93 h 94"/>
                <a:gd name="T24" fmla="*/ 7 w 78"/>
                <a:gd name="T25" fmla="*/ 94 h 94"/>
                <a:gd name="T26" fmla="*/ 11 w 78"/>
                <a:gd name="T27" fmla="*/ 92 h 94"/>
                <a:gd name="T28" fmla="*/ 39 w 78"/>
                <a:gd name="T29" fmla="*/ 64 h 94"/>
                <a:gd name="T30" fmla="*/ 67 w 78"/>
                <a:gd name="T31" fmla="*/ 92 h 94"/>
                <a:gd name="T32" fmla="*/ 74 w 78"/>
                <a:gd name="T33" fmla="*/ 93 h 94"/>
                <a:gd name="T34" fmla="*/ 78 w 78"/>
                <a:gd name="T35" fmla="*/ 87 h 94"/>
                <a:gd name="T36" fmla="*/ 78 w 78"/>
                <a:gd name="T37" fmla="*/ 0 h 94"/>
                <a:gd name="T38" fmla="*/ 72 w 78"/>
                <a:gd name="T39" fmla="*/ 8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"/>
                <a:gd name="T61" fmla="*/ 0 h 94"/>
                <a:gd name="T62" fmla="*/ 78 w 78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" h="94">
                  <a:moveTo>
                    <a:pt x="72" y="8"/>
                  </a:moveTo>
                  <a:cubicBezTo>
                    <a:pt x="70" y="9"/>
                    <a:pt x="68" y="10"/>
                    <a:pt x="65" y="12"/>
                  </a:cubicBezTo>
                  <a:cubicBezTo>
                    <a:pt x="65" y="12"/>
                    <a:pt x="64" y="12"/>
                    <a:pt x="63" y="12"/>
                  </a:cubicBezTo>
                  <a:cubicBezTo>
                    <a:pt x="60" y="14"/>
                    <a:pt x="56" y="15"/>
                    <a:pt x="52" y="15"/>
                  </a:cubicBezTo>
                  <a:cubicBezTo>
                    <a:pt x="47" y="15"/>
                    <a:pt x="42" y="13"/>
                    <a:pt x="37" y="11"/>
                  </a:cubicBezTo>
                  <a:cubicBezTo>
                    <a:pt x="33" y="13"/>
                    <a:pt x="29" y="14"/>
                    <a:pt x="24" y="14"/>
                  </a:cubicBezTo>
                  <a:cubicBezTo>
                    <a:pt x="20" y="14"/>
                    <a:pt x="17" y="13"/>
                    <a:pt x="13" y="12"/>
                  </a:cubicBezTo>
                  <a:cubicBezTo>
                    <a:pt x="13" y="12"/>
                    <a:pt x="12" y="11"/>
                    <a:pt x="11" y="11"/>
                  </a:cubicBezTo>
                  <a:cubicBezTo>
                    <a:pt x="10" y="10"/>
                    <a:pt x="8" y="10"/>
                    <a:pt x="7" y="9"/>
                  </a:cubicBezTo>
                  <a:cubicBezTo>
                    <a:pt x="4" y="7"/>
                    <a:pt x="2" y="5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2" y="92"/>
                    <a:pt x="4" y="93"/>
                  </a:cubicBezTo>
                  <a:cubicBezTo>
                    <a:pt x="5" y="94"/>
                    <a:pt x="6" y="94"/>
                    <a:pt x="7" y="94"/>
                  </a:cubicBezTo>
                  <a:cubicBezTo>
                    <a:pt x="8" y="94"/>
                    <a:pt x="10" y="93"/>
                    <a:pt x="11" y="92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9" y="94"/>
                    <a:pt x="72" y="94"/>
                    <a:pt x="74" y="93"/>
                  </a:cubicBezTo>
                  <a:cubicBezTo>
                    <a:pt x="77" y="92"/>
                    <a:pt x="78" y="90"/>
                    <a:pt x="78" y="8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3"/>
                    <a:pt x="75" y="5"/>
                    <a:pt x="7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190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9575" cy="396875"/>
            </a:xfrm>
            <a:custGeom>
              <a:avLst/>
              <a:gdLst>
                <a:gd name="T0" fmla="*/ 104 w 109"/>
                <a:gd name="T1" fmla="*/ 29 h 106"/>
                <a:gd name="T2" fmla="*/ 101 w 109"/>
                <a:gd name="T3" fmla="*/ 26 h 106"/>
                <a:gd name="T4" fmla="*/ 98 w 109"/>
                <a:gd name="T5" fmla="*/ 24 h 106"/>
                <a:gd name="T6" fmla="*/ 94 w 109"/>
                <a:gd name="T7" fmla="*/ 22 h 106"/>
                <a:gd name="T8" fmla="*/ 90 w 109"/>
                <a:gd name="T9" fmla="*/ 21 h 106"/>
                <a:gd name="T10" fmla="*/ 75 w 109"/>
                <a:gd name="T11" fmla="*/ 2 h 106"/>
                <a:gd name="T12" fmla="*/ 71 w 109"/>
                <a:gd name="T13" fmla="*/ 1 h 106"/>
                <a:gd name="T14" fmla="*/ 66 w 109"/>
                <a:gd name="T15" fmla="*/ 1 h 106"/>
                <a:gd name="T16" fmla="*/ 63 w 109"/>
                <a:gd name="T17" fmla="*/ 2 h 106"/>
                <a:gd name="T18" fmla="*/ 58 w 109"/>
                <a:gd name="T19" fmla="*/ 5 h 106"/>
                <a:gd name="T20" fmla="*/ 54 w 109"/>
                <a:gd name="T21" fmla="*/ 5 h 106"/>
                <a:gd name="T22" fmla="*/ 52 w 109"/>
                <a:gd name="T23" fmla="*/ 3 h 106"/>
                <a:gd name="T24" fmla="*/ 47 w 109"/>
                <a:gd name="T25" fmla="*/ 1 h 106"/>
                <a:gd name="T26" fmla="*/ 44 w 109"/>
                <a:gd name="T27" fmla="*/ 0 h 106"/>
                <a:gd name="T28" fmla="*/ 38 w 109"/>
                <a:gd name="T29" fmla="*/ 1 h 106"/>
                <a:gd name="T30" fmla="*/ 23 w 109"/>
                <a:gd name="T31" fmla="*/ 20 h 106"/>
                <a:gd name="T32" fmla="*/ 18 w 109"/>
                <a:gd name="T33" fmla="*/ 20 h 106"/>
                <a:gd name="T34" fmla="*/ 14 w 109"/>
                <a:gd name="T35" fmla="*/ 21 h 106"/>
                <a:gd name="T36" fmla="*/ 11 w 109"/>
                <a:gd name="T37" fmla="*/ 23 h 106"/>
                <a:gd name="T38" fmla="*/ 8 w 109"/>
                <a:gd name="T39" fmla="*/ 26 h 106"/>
                <a:gd name="T40" fmla="*/ 4 w 109"/>
                <a:gd name="T41" fmla="*/ 31 h 106"/>
                <a:gd name="T42" fmla="*/ 5 w 109"/>
                <a:gd name="T43" fmla="*/ 75 h 106"/>
                <a:gd name="T44" fmla="*/ 7 w 109"/>
                <a:gd name="T45" fmla="*/ 79 h 106"/>
                <a:gd name="T46" fmla="*/ 11 w 109"/>
                <a:gd name="T47" fmla="*/ 81 h 106"/>
                <a:gd name="T48" fmla="*/ 14 w 109"/>
                <a:gd name="T49" fmla="*/ 83 h 106"/>
                <a:gd name="T50" fmla="*/ 17 w 109"/>
                <a:gd name="T51" fmla="*/ 84 h 106"/>
                <a:gd name="T52" fmla="*/ 21 w 109"/>
                <a:gd name="T53" fmla="*/ 84 h 106"/>
                <a:gd name="T54" fmla="*/ 29 w 109"/>
                <a:gd name="T55" fmla="*/ 101 h 106"/>
                <a:gd name="T56" fmla="*/ 36 w 109"/>
                <a:gd name="T57" fmla="*/ 104 h 106"/>
                <a:gd name="T58" fmla="*/ 41 w 109"/>
                <a:gd name="T59" fmla="*/ 105 h 106"/>
                <a:gd name="T60" fmla="*/ 44 w 109"/>
                <a:gd name="T61" fmla="*/ 104 h 106"/>
                <a:gd name="T62" fmla="*/ 49 w 109"/>
                <a:gd name="T63" fmla="*/ 102 h 106"/>
                <a:gd name="T64" fmla="*/ 52 w 109"/>
                <a:gd name="T65" fmla="*/ 100 h 106"/>
                <a:gd name="T66" fmla="*/ 56 w 109"/>
                <a:gd name="T67" fmla="*/ 101 h 106"/>
                <a:gd name="T68" fmla="*/ 60 w 109"/>
                <a:gd name="T69" fmla="*/ 104 h 106"/>
                <a:gd name="T70" fmla="*/ 64 w 109"/>
                <a:gd name="T71" fmla="*/ 105 h 106"/>
                <a:gd name="T72" fmla="*/ 69 w 109"/>
                <a:gd name="T73" fmla="*/ 105 h 106"/>
                <a:gd name="T74" fmla="*/ 72 w 109"/>
                <a:gd name="T75" fmla="*/ 105 h 106"/>
                <a:gd name="T76" fmla="*/ 86 w 109"/>
                <a:gd name="T77" fmla="*/ 86 h 106"/>
                <a:gd name="T78" fmla="*/ 90 w 109"/>
                <a:gd name="T79" fmla="*/ 86 h 106"/>
                <a:gd name="T80" fmla="*/ 94 w 109"/>
                <a:gd name="T81" fmla="*/ 85 h 106"/>
                <a:gd name="T82" fmla="*/ 97 w 109"/>
                <a:gd name="T83" fmla="*/ 84 h 106"/>
                <a:gd name="T84" fmla="*/ 100 w 109"/>
                <a:gd name="T85" fmla="*/ 82 h 106"/>
                <a:gd name="T86" fmla="*/ 103 w 109"/>
                <a:gd name="T87" fmla="*/ 78 h 106"/>
                <a:gd name="T88" fmla="*/ 100 w 109"/>
                <a:gd name="T89" fmla="*/ 54 h 106"/>
                <a:gd name="T90" fmla="*/ 70 w 109"/>
                <a:gd name="T91" fmla="*/ 62 h 106"/>
                <a:gd name="T92" fmla="*/ 68 w 109"/>
                <a:gd name="T93" fmla="*/ 64 h 106"/>
                <a:gd name="T94" fmla="*/ 66 w 109"/>
                <a:gd name="T95" fmla="*/ 66 h 106"/>
                <a:gd name="T96" fmla="*/ 62 w 109"/>
                <a:gd name="T97" fmla="*/ 69 h 106"/>
                <a:gd name="T98" fmla="*/ 60 w 109"/>
                <a:gd name="T99" fmla="*/ 70 h 106"/>
                <a:gd name="T100" fmla="*/ 55 w 109"/>
                <a:gd name="T101" fmla="*/ 71 h 106"/>
                <a:gd name="T102" fmla="*/ 54 w 109"/>
                <a:gd name="T103" fmla="*/ 71 h 106"/>
                <a:gd name="T104" fmla="*/ 51 w 109"/>
                <a:gd name="T105" fmla="*/ 70 h 106"/>
                <a:gd name="T106" fmla="*/ 48 w 109"/>
                <a:gd name="T107" fmla="*/ 69 h 106"/>
                <a:gd name="T108" fmla="*/ 40 w 109"/>
                <a:gd name="T109" fmla="*/ 44 h 106"/>
                <a:gd name="T110" fmla="*/ 41 w 109"/>
                <a:gd name="T111" fmla="*/ 41 h 106"/>
                <a:gd name="T112" fmla="*/ 45 w 109"/>
                <a:gd name="T113" fmla="*/ 38 h 106"/>
                <a:gd name="T114" fmla="*/ 48 w 109"/>
                <a:gd name="T115" fmla="*/ 37 h 106"/>
                <a:gd name="T116" fmla="*/ 52 w 109"/>
                <a:gd name="T117" fmla="*/ 35 h 106"/>
                <a:gd name="T118" fmla="*/ 55 w 109"/>
                <a:gd name="T119" fmla="*/ 35 h 106"/>
                <a:gd name="T120" fmla="*/ 57 w 109"/>
                <a:gd name="T121" fmla="*/ 35 h 106"/>
                <a:gd name="T122" fmla="*/ 60 w 109"/>
                <a:gd name="T123" fmla="*/ 36 h 106"/>
                <a:gd name="T124" fmla="*/ 71 w 109"/>
                <a:gd name="T125" fmla="*/ 60 h 1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"/>
                <a:gd name="T190" fmla="*/ 0 h 106"/>
                <a:gd name="T191" fmla="*/ 109 w 109"/>
                <a:gd name="T192" fmla="*/ 106 h 1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" h="106">
                  <a:moveTo>
                    <a:pt x="106" y="33"/>
                  </a:moveTo>
                  <a:cubicBezTo>
                    <a:pt x="106" y="32"/>
                    <a:pt x="105" y="31"/>
                    <a:pt x="105" y="30"/>
                  </a:cubicBezTo>
                  <a:cubicBezTo>
                    <a:pt x="105" y="30"/>
                    <a:pt x="105" y="30"/>
                    <a:pt x="104" y="29"/>
                  </a:cubicBezTo>
                  <a:cubicBezTo>
                    <a:pt x="104" y="29"/>
                    <a:pt x="104" y="28"/>
                    <a:pt x="103" y="28"/>
                  </a:cubicBezTo>
                  <a:cubicBezTo>
                    <a:pt x="103" y="28"/>
                    <a:pt x="103" y="27"/>
                    <a:pt x="103" y="27"/>
                  </a:cubicBezTo>
                  <a:cubicBezTo>
                    <a:pt x="102" y="27"/>
                    <a:pt x="102" y="26"/>
                    <a:pt x="101" y="26"/>
                  </a:cubicBezTo>
                  <a:cubicBezTo>
                    <a:pt x="101" y="26"/>
                    <a:pt x="101" y="25"/>
                    <a:pt x="100" y="25"/>
                  </a:cubicBezTo>
                  <a:cubicBezTo>
                    <a:pt x="100" y="25"/>
                    <a:pt x="100" y="25"/>
                    <a:pt x="99" y="24"/>
                  </a:cubicBezTo>
                  <a:cubicBezTo>
                    <a:pt x="99" y="24"/>
                    <a:pt x="98" y="24"/>
                    <a:pt x="98" y="24"/>
                  </a:cubicBezTo>
                  <a:cubicBezTo>
                    <a:pt x="98" y="23"/>
                    <a:pt x="97" y="23"/>
                    <a:pt x="97" y="23"/>
                  </a:cubicBezTo>
                  <a:cubicBezTo>
                    <a:pt x="96" y="23"/>
                    <a:pt x="96" y="23"/>
                    <a:pt x="95" y="23"/>
                  </a:cubicBezTo>
                  <a:cubicBezTo>
                    <a:pt x="95" y="22"/>
                    <a:pt x="95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92" y="22"/>
                    <a:pt x="92" y="22"/>
                    <a:pt x="91" y="22"/>
                  </a:cubicBezTo>
                  <a:cubicBezTo>
                    <a:pt x="91" y="21"/>
                    <a:pt x="90" y="21"/>
                    <a:pt x="90" y="21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9" y="14"/>
                    <a:pt x="85" y="6"/>
                    <a:pt x="77" y="2"/>
                  </a:cubicBezTo>
                  <a:cubicBezTo>
                    <a:pt x="76" y="2"/>
                    <a:pt x="75" y="2"/>
                    <a:pt x="75" y="2"/>
                  </a:cubicBezTo>
                  <a:cubicBezTo>
                    <a:pt x="74" y="2"/>
                    <a:pt x="74" y="2"/>
                    <a:pt x="74" y="1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69" y="1"/>
                  </a:cubicBezTo>
                  <a:cubicBezTo>
                    <a:pt x="69" y="1"/>
                    <a:pt x="68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5" y="2"/>
                    <a:pt x="65" y="2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3"/>
                    <a:pt x="61" y="3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5"/>
                    <a:pt x="58" y="5"/>
                  </a:cubicBezTo>
                  <a:cubicBezTo>
                    <a:pt x="58" y="5"/>
                    <a:pt x="58" y="5"/>
                    <a:pt x="58" y="6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1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5" y="1"/>
                    <a:pt x="45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27" y="4"/>
                    <a:pt x="23" y="12"/>
                    <a:pt x="23" y="20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8" y="20"/>
                    <a:pt x="17" y="20"/>
                    <a:pt x="17" y="20"/>
                  </a:cubicBezTo>
                  <a:cubicBezTo>
                    <a:pt x="16" y="20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4"/>
                    <a:pt x="10" y="24"/>
                  </a:cubicBezTo>
                  <a:cubicBezTo>
                    <a:pt x="9" y="24"/>
                    <a:pt x="9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7" y="26"/>
                    <a:pt x="7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1" y="38"/>
                    <a:pt x="3" y="47"/>
                    <a:pt x="9" y="52"/>
                  </a:cubicBezTo>
                  <a:cubicBezTo>
                    <a:pt x="3" y="57"/>
                    <a:pt x="0" y="65"/>
                    <a:pt x="3" y="73"/>
                  </a:cubicBezTo>
                  <a:cubicBezTo>
                    <a:pt x="4" y="74"/>
                    <a:pt x="4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8" y="79"/>
                    <a:pt x="8" y="79"/>
                    <a:pt x="8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10" y="81"/>
                    <a:pt x="10" y="81"/>
                    <a:pt x="11" y="81"/>
                  </a:cubicBezTo>
                  <a:cubicBezTo>
                    <a:pt x="11" y="82"/>
                    <a:pt x="11" y="82"/>
                    <a:pt x="12" y="82"/>
                  </a:cubicBezTo>
                  <a:cubicBezTo>
                    <a:pt x="12" y="82"/>
                    <a:pt x="13" y="83"/>
                    <a:pt x="13" y="83"/>
                  </a:cubicBezTo>
                  <a:cubicBezTo>
                    <a:pt x="13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7" y="84"/>
                    <a:pt x="17" y="84"/>
                  </a:cubicBezTo>
                  <a:cubicBezTo>
                    <a:pt x="17" y="84"/>
                    <a:pt x="18" y="84"/>
                    <a:pt x="18" y="84"/>
                  </a:cubicBezTo>
                  <a:cubicBezTo>
                    <a:pt x="19" y="84"/>
                    <a:pt x="19" y="84"/>
                    <a:pt x="20" y="84"/>
                  </a:cubicBezTo>
                  <a:cubicBezTo>
                    <a:pt x="20" y="84"/>
                    <a:pt x="20" y="84"/>
                    <a:pt x="21" y="84"/>
                  </a:cubicBezTo>
                  <a:cubicBezTo>
                    <a:pt x="21" y="84"/>
                    <a:pt x="21" y="84"/>
                    <a:pt x="22" y="84"/>
                  </a:cubicBezTo>
                  <a:cubicBezTo>
                    <a:pt x="22" y="87"/>
                    <a:pt x="22" y="89"/>
                    <a:pt x="23" y="92"/>
                  </a:cubicBezTo>
                  <a:cubicBezTo>
                    <a:pt x="24" y="95"/>
                    <a:pt x="26" y="99"/>
                    <a:pt x="29" y="101"/>
                  </a:cubicBezTo>
                  <a:cubicBezTo>
                    <a:pt x="30" y="102"/>
                    <a:pt x="31" y="103"/>
                    <a:pt x="33" y="103"/>
                  </a:cubicBezTo>
                  <a:cubicBezTo>
                    <a:pt x="33" y="104"/>
                    <a:pt x="34" y="104"/>
                    <a:pt x="35" y="104"/>
                  </a:cubicBezTo>
                  <a:cubicBezTo>
                    <a:pt x="35" y="104"/>
                    <a:pt x="36" y="104"/>
                    <a:pt x="36" y="104"/>
                  </a:cubicBezTo>
                  <a:cubicBezTo>
                    <a:pt x="37" y="104"/>
                    <a:pt x="37" y="105"/>
                    <a:pt x="38" y="105"/>
                  </a:cubicBezTo>
                  <a:cubicBezTo>
                    <a:pt x="38" y="105"/>
                    <a:pt x="39" y="105"/>
                    <a:pt x="39" y="105"/>
                  </a:cubicBezTo>
                  <a:cubicBezTo>
                    <a:pt x="39" y="105"/>
                    <a:pt x="40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2" y="105"/>
                    <a:pt x="43" y="104"/>
                    <a:pt x="44" y="10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5" y="104"/>
                    <a:pt x="46" y="104"/>
                    <a:pt x="46" y="103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48" y="103"/>
                    <a:pt x="49" y="103"/>
                    <a:pt x="49" y="102"/>
                  </a:cubicBezTo>
                  <a:cubicBezTo>
                    <a:pt x="49" y="102"/>
                    <a:pt x="49" y="102"/>
                    <a:pt x="50" y="102"/>
                  </a:cubicBezTo>
                  <a:cubicBezTo>
                    <a:pt x="50" y="102"/>
                    <a:pt x="51" y="101"/>
                    <a:pt x="51" y="101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9"/>
                    <a:pt x="55" y="100"/>
                    <a:pt x="56" y="100"/>
                  </a:cubicBezTo>
                  <a:cubicBezTo>
                    <a:pt x="56" y="100"/>
                    <a:pt x="56" y="101"/>
                    <a:pt x="56" y="101"/>
                  </a:cubicBezTo>
                  <a:cubicBezTo>
                    <a:pt x="57" y="101"/>
                    <a:pt x="57" y="102"/>
                    <a:pt x="58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3"/>
                    <a:pt x="60" y="103"/>
                    <a:pt x="60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3" y="105"/>
                  </a:cubicBezTo>
                  <a:cubicBezTo>
                    <a:pt x="63" y="105"/>
                    <a:pt x="63" y="105"/>
                    <a:pt x="64" y="105"/>
                  </a:cubicBezTo>
                  <a:cubicBezTo>
                    <a:pt x="64" y="105"/>
                    <a:pt x="65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5"/>
                    <a:pt x="68" y="106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5"/>
                    <a:pt x="71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3" y="105"/>
                    <a:pt x="74" y="105"/>
                    <a:pt x="75" y="104"/>
                  </a:cubicBezTo>
                  <a:cubicBezTo>
                    <a:pt x="77" y="103"/>
                    <a:pt x="80" y="102"/>
                    <a:pt x="81" y="100"/>
                  </a:cubicBezTo>
                  <a:cubicBezTo>
                    <a:pt x="85" y="96"/>
                    <a:pt x="87" y="91"/>
                    <a:pt x="86" y="86"/>
                  </a:cubicBezTo>
                  <a:cubicBezTo>
                    <a:pt x="87" y="86"/>
                    <a:pt x="87" y="86"/>
                    <a:pt x="88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89" y="86"/>
                    <a:pt x="90" y="86"/>
                    <a:pt x="90" y="86"/>
                  </a:cubicBezTo>
                  <a:cubicBezTo>
                    <a:pt x="91" y="86"/>
                    <a:pt x="91" y="86"/>
                    <a:pt x="92" y="86"/>
                  </a:cubicBezTo>
                  <a:cubicBezTo>
                    <a:pt x="92" y="86"/>
                    <a:pt x="92" y="85"/>
                    <a:pt x="93" y="85"/>
                  </a:cubicBez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6" y="84"/>
                    <a:pt x="97" y="84"/>
                  </a:cubicBezTo>
                  <a:cubicBezTo>
                    <a:pt x="97" y="84"/>
                    <a:pt x="97" y="84"/>
                    <a:pt x="98" y="83"/>
                  </a:cubicBezTo>
                  <a:cubicBezTo>
                    <a:pt x="98" y="83"/>
                    <a:pt x="99" y="83"/>
                    <a:pt x="99" y="82"/>
                  </a:cubicBezTo>
                  <a:cubicBezTo>
                    <a:pt x="99" y="82"/>
                    <a:pt x="100" y="82"/>
                    <a:pt x="100" y="82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3" y="79"/>
                    <a:pt x="103" y="79"/>
                    <a:pt x="103" y="78"/>
                  </a:cubicBezTo>
                  <a:cubicBezTo>
                    <a:pt x="103" y="78"/>
                    <a:pt x="104" y="78"/>
                    <a:pt x="104" y="78"/>
                  </a:cubicBezTo>
                  <a:cubicBezTo>
                    <a:pt x="104" y="77"/>
                    <a:pt x="105" y="76"/>
                    <a:pt x="105" y="75"/>
                  </a:cubicBezTo>
                  <a:cubicBezTo>
                    <a:pt x="109" y="68"/>
                    <a:pt x="106" y="59"/>
                    <a:pt x="100" y="54"/>
                  </a:cubicBezTo>
                  <a:cubicBezTo>
                    <a:pt x="107" y="49"/>
                    <a:pt x="109" y="41"/>
                    <a:pt x="106" y="33"/>
                  </a:cubicBezTo>
                  <a:close/>
                  <a:moveTo>
                    <a:pt x="71" y="60"/>
                  </a:moveTo>
                  <a:cubicBezTo>
                    <a:pt x="71" y="61"/>
                    <a:pt x="70" y="61"/>
                    <a:pt x="70" y="62"/>
                  </a:cubicBezTo>
                  <a:cubicBezTo>
                    <a:pt x="70" y="62"/>
                    <a:pt x="70" y="62"/>
                    <a:pt x="70" y="63"/>
                  </a:cubicBezTo>
                  <a:cubicBezTo>
                    <a:pt x="69" y="63"/>
                    <a:pt x="69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68" y="65"/>
                    <a:pt x="67" y="66"/>
                    <a:pt x="67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5" y="67"/>
                    <a:pt x="65" y="68"/>
                  </a:cubicBezTo>
                  <a:cubicBezTo>
                    <a:pt x="65" y="68"/>
                    <a:pt x="64" y="68"/>
                    <a:pt x="64" y="68"/>
                  </a:cubicBezTo>
                  <a:cubicBezTo>
                    <a:pt x="64" y="68"/>
                    <a:pt x="63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69"/>
                    <a:pt x="61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0"/>
                    <a:pt x="58" y="70"/>
                    <a:pt x="58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6" y="71"/>
                    <a:pt x="56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2" y="70"/>
                    <a:pt x="52" y="70"/>
                  </a:cubicBezTo>
                  <a:cubicBezTo>
                    <a:pt x="52" y="70"/>
                    <a:pt x="51" y="70"/>
                    <a:pt x="51" y="70"/>
                  </a:cubicBezTo>
                  <a:cubicBezTo>
                    <a:pt x="51" y="70"/>
                    <a:pt x="50" y="70"/>
                    <a:pt x="50" y="70"/>
                  </a:cubicBezTo>
                  <a:cubicBezTo>
                    <a:pt x="50" y="70"/>
                    <a:pt x="50" y="70"/>
                    <a:pt x="49" y="70"/>
                  </a:cubicBezTo>
                  <a:cubicBezTo>
                    <a:pt x="49" y="70"/>
                    <a:pt x="48" y="69"/>
                    <a:pt x="48" y="69"/>
                  </a:cubicBezTo>
                  <a:cubicBezTo>
                    <a:pt x="45" y="68"/>
                    <a:pt x="43" y="66"/>
                    <a:pt x="41" y="64"/>
                  </a:cubicBezTo>
                  <a:cubicBezTo>
                    <a:pt x="37" y="59"/>
                    <a:pt x="36" y="52"/>
                    <a:pt x="39" y="46"/>
                  </a:cubicBezTo>
                  <a:cubicBezTo>
                    <a:pt x="39" y="45"/>
                    <a:pt x="39" y="44"/>
                    <a:pt x="40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2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7"/>
                    <a:pt x="47" y="37"/>
                    <a:pt x="47" y="37"/>
                  </a:cubicBezTo>
                  <a:cubicBezTo>
                    <a:pt x="47" y="37"/>
                    <a:pt x="48" y="37"/>
                    <a:pt x="48" y="37"/>
                  </a:cubicBezTo>
                  <a:cubicBezTo>
                    <a:pt x="48" y="36"/>
                    <a:pt x="49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6"/>
                    <a:pt x="51" y="35"/>
                    <a:pt x="52" y="35"/>
                  </a:cubicBezTo>
                  <a:cubicBezTo>
                    <a:pt x="52" y="35"/>
                    <a:pt x="52" y="35"/>
                    <a:pt x="53" y="35"/>
                  </a:cubicBezTo>
                  <a:cubicBezTo>
                    <a:pt x="53" y="35"/>
                    <a:pt x="54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7" y="35"/>
                    <a:pt x="57" y="35"/>
                    <a:pt x="58" y="35"/>
                  </a:cubicBezTo>
                  <a:cubicBezTo>
                    <a:pt x="58" y="35"/>
                    <a:pt x="58" y="35"/>
                    <a:pt x="59" y="35"/>
                  </a:cubicBezTo>
                  <a:cubicBezTo>
                    <a:pt x="59" y="36"/>
                    <a:pt x="59" y="36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6"/>
                    <a:pt x="62" y="37"/>
                  </a:cubicBezTo>
                  <a:cubicBezTo>
                    <a:pt x="71" y="41"/>
                    <a:pt x="75" y="51"/>
                    <a:pt x="71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3" name="Group 52"/>
          <p:cNvGrpSpPr/>
          <p:nvPr/>
        </p:nvGrpSpPr>
        <p:grpSpPr bwMode="auto">
          <a:xfrm>
            <a:off x="1587498" y="2152961"/>
            <a:ext cx="415925" cy="327025"/>
            <a:chOff x="0" y="0"/>
            <a:chExt cx="739775" cy="581025"/>
          </a:xfrm>
        </p:grpSpPr>
        <p:sp>
          <p:nvSpPr>
            <p:cNvPr id="44" name="Freeform 895"/>
            <p:cNvSpPr>
              <a:spLocks noEditPoints="1" noChangeArrowheads="1"/>
            </p:cNvSpPr>
            <p:nvPr/>
          </p:nvSpPr>
          <p:spPr bwMode="auto">
            <a:xfrm>
              <a:off x="161925" y="269875"/>
              <a:ext cx="420688" cy="153988"/>
            </a:xfrm>
            <a:custGeom>
              <a:avLst/>
              <a:gdLst>
                <a:gd name="T0" fmla="*/ 102 w 112"/>
                <a:gd name="T1" fmla="*/ 0 h 41"/>
                <a:gd name="T2" fmla="*/ 93 w 112"/>
                <a:gd name="T3" fmla="*/ 0 h 41"/>
                <a:gd name="T4" fmla="*/ 83 w 112"/>
                <a:gd name="T5" fmla="*/ 10 h 41"/>
                <a:gd name="T6" fmla="*/ 83 w 112"/>
                <a:gd name="T7" fmla="*/ 14 h 41"/>
                <a:gd name="T8" fmla="*/ 0 w 112"/>
                <a:gd name="T9" fmla="*/ 14 h 41"/>
                <a:gd name="T10" fmla="*/ 0 w 112"/>
                <a:gd name="T11" fmla="*/ 19 h 41"/>
                <a:gd name="T12" fmla="*/ 0 w 112"/>
                <a:gd name="T13" fmla="*/ 24 h 41"/>
                <a:gd name="T14" fmla="*/ 0 w 112"/>
                <a:gd name="T15" fmla="*/ 33 h 41"/>
                <a:gd name="T16" fmla="*/ 0 w 112"/>
                <a:gd name="T17" fmla="*/ 36 h 41"/>
                <a:gd name="T18" fmla="*/ 6 w 112"/>
                <a:gd name="T19" fmla="*/ 36 h 41"/>
                <a:gd name="T20" fmla="*/ 6 w 112"/>
                <a:gd name="T21" fmla="*/ 33 h 41"/>
                <a:gd name="T22" fmla="*/ 13 w 112"/>
                <a:gd name="T23" fmla="*/ 33 h 41"/>
                <a:gd name="T24" fmla="*/ 13 w 112"/>
                <a:gd name="T25" fmla="*/ 36 h 41"/>
                <a:gd name="T26" fmla="*/ 19 w 112"/>
                <a:gd name="T27" fmla="*/ 36 h 41"/>
                <a:gd name="T28" fmla="*/ 19 w 112"/>
                <a:gd name="T29" fmla="*/ 33 h 41"/>
                <a:gd name="T30" fmla="*/ 19 w 112"/>
                <a:gd name="T31" fmla="*/ 24 h 41"/>
                <a:gd name="T32" fmla="*/ 83 w 112"/>
                <a:gd name="T33" fmla="*/ 24 h 41"/>
                <a:gd name="T34" fmla="*/ 83 w 112"/>
                <a:gd name="T35" fmla="*/ 32 h 41"/>
                <a:gd name="T36" fmla="*/ 93 w 112"/>
                <a:gd name="T37" fmla="*/ 41 h 41"/>
                <a:gd name="T38" fmla="*/ 102 w 112"/>
                <a:gd name="T39" fmla="*/ 41 h 41"/>
                <a:gd name="T40" fmla="*/ 112 w 112"/>
                <a:gd name="T41" fmla="*/ 32 h 41"/>
                <a:gd name="T42" fmla="*/ 112 w 112"/>
                <a:gd name="T43" fmla="*/ 10 h 41"/>
                <a:gd name="T44" fmla="*/ 102 w 112"/>
                <a:gd name="T45" fmla="*/ 0 h 41"/>
                <a:gd name="T46" fmla="*/ 104 w 112"/>
                <a:gd name="T47" fmla="*/ 32 h 41"/>
                <a:gd name="T48" fmla="*/ 102 w 112"/>
                <a:gd name="T49" fmla="*/ 34 h 41"/>
                <a:gd name="T50" fmla="*/ 93 w 112"/>
                <a:gd name="T51" fmla="*/ 34 h 41"/>
                <a:gd name="T52" fmla="*/ 91 w 112"/>
                <a:gd name="T53" fmla="*/ 32 h 41"/>
                <a:gd name="T54" fmla="*/ 91 w 112"/>
                <a:gd name="T55" fmla="*/ 10 h 41"/>
                <a:gd name="T56" fmla="*/ 93 w 112"/>
                <a:gd name="T57" fmla="*/ 8 h 41"/>
                <a:gd name="T58" fmla="*/ 102 w 112"/>
                <a:gd name="T59" fmla="*/ 8 h 41"/>
                <a:gd name="T60" fmla="*/ 104 w 112"/>
                <a:gd name="T61" fmla="*/ 10 h 41"/>
                <a:gd name="T62" fmla="*/ 104 w 112"/>
                <a:gd name="T63" fmla="*/ 32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41"/>
                <a:gd name="T98" fmla="*/ 112 w 11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41">
                  <a:moveTo>
                    <a:pt x="1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8" y="0"/>
                    <a:pt x="83" y="5"/>
                    <a:pt x="83" y="10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7"/>
                    <a:pt x="88" y="41"/>
                    <a:pt x="93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7" y="41"/>
                    <a:pt x="112" y="37"/>
                    <a:pt x="112" y="32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7" y="0"/>
                    <a:pt x="102" y="0"/>
                  </a:cubicBezTo>
                  <a:close/>
                  <a:moveTo>
                    <a:pt x="104" y="32"/>
                  </a:moveTo>
                  <a:cubicBezTo>
                    <a:pt x="104" y="33"/>
                    <a:pt x="103" y="34"/>
                    <a:pt x="10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3"/>
                    <a:pt x="91" y="3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9"/>
                    <a:pt x="92" y="8"/>
                    <a:pt x="9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4" y="9"/>
                    <a:pt x="104" y="10"/>
                  </a:cubicBezTo>
                  <a:lnTo>
                    <a:pt x="10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896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9775" cy="581025"/>
            </a:xfrm>
            <a:custGeom>
              <a:avLst/>
              <a:gdLst>
                <a:gd name="T0" fmla="*/ 193 w 197"/>
                <a:gd name="T1" fmla="*/ 38 h 155"/>
                <a:gd name="T2" fmla="*/ 181 w 197"/>
                <a:gd name="T3" fmla="*/ 33 h 155"/>
                <a:gd name="T4" fmla="*/ 173 w 197"/>
                <a:gd name="T5" fmla="*/ 33 h 155"/>
                <a:gd name="T6" fmla="*/ 167 w 197"/>
                <a:gd name="T7" fmla="*/ 3 h 155"/>
                <a:gd name="T8" fmla="*/ 165 w 197"/>
                <a:gd name="T9" fmla="*/ 1 h 155"/>
                <a:gd name="T10" fmla="*/ 162 w 197"/>
                <a:gd name="T11" fmla="*/ 0 h 155"/>
                <a:gd name="T12" fmla="*/ 74 w 197"/>
                <a:gd name="T13" fmla="*/ 18 h 155"/>
                <a:gd name="T14" fmla="*/ 63 w 197"/>
                <a:gd name="T15" fmla="*/ 14 h 155"/>
                <a:gd name="T16" fmla="*/ 23 w 197"/>
                <a:gd name="T17" fmla="*/ 14 h 155"/>
                <a:gd name="T18" fmla="*/ 7 w 197"/>
                <a:gd name="T19" fmla="*/ 30 h 155"/>
                <a:gd name="T20" fmla="*/ 7 w 197"/>
                <a:gd name="T21" fmla="*/ 36 h 155"/>
                <a:gd name="T22" fmla="*/ 0 w 197"/>
                <a:gd name="T23" fmla="*/ 49 h 155"/>
                <a:gd name="T24" fmla="*/ 0 w 197"/>
                <a:gd name="T25" fmla="*/ 139 h 155"/>
                <a:gd name="T26" fmla="*/ 0 w 197"/>
                <a:gd name="T27" fmla="*/ 139 h 155"/>
                <a:gd name="T28" fmla="*/ 0 w 197"/>
                <a:gd name="T29" fmla="*/ 139 h 155"/>
                <a:gd name="T30" fmla="*/ 16 w 197"/>
                <a:gd name="T31" fmla="*/ 155 h 155"/>
                <a:gd name="T32" fmla="*/ 166 w 197"/>
                <a:gd name="T33" fmla="*/ 155 h 155"/>
                <a:gd name="T34" fmla="*/ 167 w 197"/>
                <a:gd name="T35" fmla="*/ 155 h 155"/>
                <a:gd name="T36" fmla="*/ 167 w 197"/>
                <a:gd name="T37" fmla="*/ 155 h 155"/>
                <a:gd name="T38" fmla="*/ 169 w 197"/>
                <a:gd name="T39" fmla="*/ 154 h 155"/>
                <a:gd name="T40" fmla="*/ 169 w 197"/>
                <a:gd name="T41" fmla="*/ 154 h 155"/>
                <a:gd name="T42" fmla="*/ 170 w 197"/>
                <a:gd name="T43" fmla="*/ 154 h 155"/>
                <a:gd name="T44" fmla="*/ 170 w 197"/>
                <a:gd name="T45" fmla="*/ 154 h 155"/>
                <a:gd name="T46" fmla="*/ 181 w 197"/>
                <a:gd name="T47" fmla="*/ 142 h 155"/>
                <a:gd name="T48" fmla="*/ 181 w 197"/>
                <a:gd name="T49" fmla="*/ 142 h 155"/>
                <a:gd name="T50" fmla="*/ 181 w 197"/>
                <a:gd name="T51" fmla="*/ 140 h 155"/>
                <a:gd name="T52" fmla="*/ 182 w 197"/>
                <a:gd name="T53" fmla="*/ 140 h 155"/>
                <a:gd name="T54" fmla="*/ 182 w 197"/>
                <a:gd name="T55" fmla="*/ 139 h 155"/>
                <a:gd name="T56" fmla="*/ 197 w 197"/>
                <a:gd name="T57" fmla="*/ 50 h 155"/>
                <a:gd name="T58" fmla="*/ 197 w 197"/>
                <a:gd name="T59" fmla="*/ 49 h 155"/>
                <a:gd name="T60" fmla="*/ 193 w 197"/>
                <a:gd name="T61" fmla="*/ 38 h 155"/>
                <a:gd name="T62" fmla="*/ 159 w 197"/>
                <a:gd name="T63" fmla="*/ 9 h 155"/>
                <a:gd name="T64" fmla="*/ 164 w 197"/>
                <a:gd name="T65" fmla="*/ 33 h 155"/>
                <a:gd name="T66" fmla="*/ 79 w 197"/>
                <a:gd name="T67" fmla="*/ 33 h 155"/>
                <a:gd name="T68" fmla="*/ 79 w 197"/>
                <a:gd name="T69" fmla="*/ 30 h 155"/>
                <a:gd name="T70" fmla="*/ 78 w 197"/>
                <a:gd name="T71" fmla="*/ 25 h 155"/>
                <a:gd name="T72" fmla="*/ 159 w 197"/>
                <a:gd name="T73" fmla="*/ 9 h 155"/>
                <a:gd name="T74" fmla="*/ 168 w 197"/>
                <a:gd name="T75" fmla="*/ 138 h 155"/>
                <a:gd name="T76" fmla="*/ 168 w 197"/>
                <a:gd name="T77" fmla="*/ 139 h 155"/>
                <a:gd name="T78" fmla="*/ 166 w 197"/>
                <a:gd name="T79" fmla="*/ 141 h 155"/>
                <a:gd name="T80" fmla="*/ 16 w 197"/>
                <a:gd name="T81" fmla="*/ 141 h 155"/>
                <a:gd name="T82" fmla="*/ 14 w 197"/>
                <a:gd name="T83" fmla="*/ 139 h 155"/>
                <a:gd name="T84" fmla="*/ 29 w 197"/>
                <a:gd name="T85" fmla="*/ 50 h 155"/>
                <a:gd name="T86" fmla="*/ 34 w 197"/>
                <a:gd name="T87" fmla="*/ 46 h 155"/>
                <a:gd name="T88" fmla="*/ 181 w 197"/>
                <a:gd name="T89" fmla="*/ 46 h 155"/>
                <a:gd name="T90" fmla="*/ 183 w 197"/>
                <a:gd name="T91" fmla="*/ 47 h 155"/>
                <a:gd name="T92" fmla="*/ 183 w 197"/>
                <a:gd name="T93" fmla="*/ 48 h 155"/>
                <a:gd name="T94" fmla="*/ 168 w 197"/>
                <a:gd name="T95" fmla="*/ 138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55"/>
                <a:gd name="T146" fmla="*/ 197 w 197"/>
                <a:gd name="T147" fmla="*/ 155 h 1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55">
                  <a:moveTo>
                    <a:pt x="193" y="38"/>
                  </a:moveTo>
                  <a:cubicBezTo>
                    <a:pt x="190" y="35"/>
                    <a:pt x="185" y="33"/>
                    <a:pt x="181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6" y="2"/>
                    <a:pt x="166" y="1"/>
                    <a:pt x="165" y="1"/>
                  </a:cubicBezTo>
                  <a:cubicBezTo>
                    <a:pt x="164" y="0"/>
                    <a:pt x="163" y="0"/>
                    <a:pt x="16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1" y="15"/>
                    <a:pt x="67" y="14"/>
                    <a:pt x="6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4" y="14"/>
                    <a:pt x="7" y="21"/>
                    <a:pt x="7" y="3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8"/>
                    <a:pt x="0" y="43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8"/>
                    <a:pt x="7" y="155"/>
                    <a:pt x="16" y="155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6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55"/>
                    <a:pt x="168" y="154"/>
                    <a:pt x="169" y="154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0" y="154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6" y="152"/>
                    <a:pt x="180" y="148"/>
                    <a:pt x="181" y="14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81" y="141"/>
                    <a:pt x="181" y="141"/>
                    <a:pt x="181" y="140"/>
                  </a:cubicBezTo>
                  <a:cubicBezTo>
                    <a:pt x="181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3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5"/>
                    <a:pt x="196" y="41"/>
                    <a:pt x="193" y="38"/>
                  </a:cubicBezTo>
                  <a:close/>
                  <a:moveTo>
                    <a:pt x="159" y="9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8"/>
                    <a:pt x="79" y="27"/>
                    <a:pt x="78" y="25"/>
                  </a:cubicBezTo>
                  <a:lnTo>
                    <a:pt x="159" y="9"/>
                  </a:lnTo>
                  <a:close/>
                  <a:moveTo>
                    <a:pt x="168" y="138"/>
                  </a:moveTo>
                  <a:cubicBezTo>
                    <a:pt x="168" y="139"/>
                    <a:pt x="168" y="139"/>
                    <a:pt x="168" y="139"/>
                  </a:cubicBezTo>
                  <a:cubicBezTo>
                    <a:pt x="168" y="140"/>
                    <a:pt x="167" y="141"/>
                    <a:pt x="16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5" y="141"/>
                    <a:pt x="14" y="140"/>
                    <a:pt x="14" y="13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30" y="46"/>
                    <a:pt x="34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2" y="46"/>
                    <a:pt x="183" y="47"/>
                    <a:pt x="183" y="47"/>
                  </a:cubicBezTo>
                  <a:cubicBezTo>
                    <a:pt x="183" y="47"/>
                    <a:pt x="183" y="48"/>
                    <a:pt x="183" y="48"/>
                  </a:cubicBezTo>
                  <a:lnTo>
                    <a:pt x="16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2419815" y="2286241"/>
            <a:ext cx="606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790699" y="2316473"/>
            <a:ext cx="606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302098" y="2316473"/>
            <a:ext cx="606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658933" y="2267383"/>
            <a:ext cx="606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219200" y="2529840"/>
            <a:ext cx="0" cy="4328160"/>
          </a:xfrm>
          <a:prstGeom prst="line">
            <a:avLst/>
          </a:prstGeom>
          <a:ln>
            <a:solidFill>
              <a:srgbClr val="ED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文本框 7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cxnSp>
        <p:nvCxnSpPr>
          <p:cNvPr id="10" name="直接连接符 9"/>
          <p:cNvCxnSpPr>
            <a:stCxn id="17" idx="4"/>
          </p:cNvCxnSpPr>
          <p:nvPr/>
        </p:nvCxnSpPr>
        <p:spPr>
          <a:xfrm>
            <a:off x="2895600" y="3947160"/>
            <a:ext cx="15240" cy="2892833"/>
          </a:xfrm>
          <a:prstGeom prst="line">
            <a:avLst/>
          </a:prstGeom>
          <a:ln>
            <a:solidFill>
              <a:srgbClr val="ED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72000" y="5364480"/>
            <a:ext cx="0" cy="1493520"/>
          </a:xfrm>
          <a:prstGeom prst="line">
            <a:avLst/>
          </a:prstGeom>
          <a:ln>
            <a:solidFill>
              <a:srgbClr val="ED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783002" y="1661160"/>
            <a:ext cx="4566238" cy="868680"/>
            <a:chOff x="783002" y="1661160"/>
            <a:chExt cx="4566238" cy="868680"/>
          </a:xfrm>
        </p:grpSpPr>
        <p:sp>
          <p:nvSpPr>
            <p:cNvPr id="16" name="椭圆 15"/>
            <p:cNvSpPr/>
            <p:nvPr/>
          </p:nvSpPr>
          <p:spPr>
            <a:xfrm>
              <a:off x="783002" y="1661160"/>
              <a:ext cx="868680" cy="868680"/>
            </a:xfrm>
            <a:prstGeom prst="ellipse">
              <a:avLst/>
            </a:prstGeom>
            <a:noFill/>
            <a:ln>
              <a:solidFill>
                <a:srgbClr val="ED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Group 52"/>
            <p:cNvGrpSpPr/>
            <p:nvPr/>
          </p:nvGrpSpPr>
          <p:grpSpPr bwMode="auto">
            <a:xfrm>
              <a:off x="1009379" y="1940358"/>
              <a:ext cx="415925" cy="327025"/>
              <a:chOff x="0" y="0"/>
              <a:chExt cx="739775" cy="5810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" name="Freeform 895"/>
              <p:cNvSpPr>
                <a:spLocks noEditPoints="1" noChangeArrowheads="1"/>
              </p:cNvSpPr>
              <p:nvPr/>
            </p:nvSpPr>
            <p:spPr bwMode="auto">
              <a:xfrm>
                <a:off x="161925" y="269875"/>
                <a:ext cx="420688" cy="153988"/>
              </a:xfrm>
              <a:custGeom>
                <a:avLst/>
                <a:gdLst>
                  <a:gd name="T0" fmla="*/ 102 w 112"/>
                  <a:gd name="T1" fmla="*/ 0 h 41"/>
                  <a:gd name="T2" fmla="*/ 93 w 112"/>
                  <a:gd name="T3" fmla="*/ 0 h 41"/>
                  <a:gd name="T4" fmla="*/ 83 w 112"/>
                  <a:gd name="T5" fmla="*/ 10 h 41"/>
                  <a:gd name="T6" fmla="*/ 83 w 112"/>
                  <a:gd name="T7" fmla="*/ 14 h 41"/>
                  <a:gd name="T8" fmla="*/ 0 w 112"/>
                  <a:gd name="T9" fmla="*/ 14 h 41"/>
                  <a:gd name="T10" fmla="*/ 0 w 112"/>
                  <a:gd name="T11" fmla="*/ 19 h 41"/>
                  <a:gd name="T12" fmla="*/ 0 w 112"/>
                  <a:gd name="T13" fmla="*/ 24 h 41"/>
                  <a:gd name="T14" fmla="*/ 0 w 112"/>
                  <a:gd name="T15" fmla="*/ 33 h 41"/>
                  <a:gd name="T16" fmla="*/ 0 w 112"/>
                  <a:gd name="T17" fmla="*/ 36 h 41"/>
                  <a:gd name="T18" fmla="*/ 6 w 112"/>
                  <a:gd name="T19" fmla="*/ 36 h 41"/>
                  <a:gd name="T20" fmla="*/ 6 w 112"/>
                  <a:gd name="T21" fmla="*/ 33 h 41"/>
                  <a:gd name="T22" fmla="*/ 13 w 112"/>
                  <a:gd name="T23" fmla="*/ 33 h 41"/>
                  <a:gd name="T24" fmla="*/ 13 w 112"/>
                  <a:gd name="T25" fmla="*/ 36 h 41"/>
                  <a:gd name="T26" fmla="*/ 19 w 112"/>
                  <a:gd name="T27" fmla="*/ 36 h 41"/>
                  <a:gd name="T28" fmla="*/ 19 w 112"/>
                  <a:gd name="T29" fmla="*/ 33 h 41"/>
                  <a:gd name="T30" fmla="*/ 19 w 112"/>
                  <a:gd name="T31" fmla="*/ 24 h 41"/>
                  <a:gd name="T32" fmla="*/ 83 w 112"/>
                  <a:gd name="T33" fmla="*/ 24 h 41"/>
                  <a:gd name="T34" fmla="*/ 83 w 112"/>
                  <a:gd name="T35" fmla="*/ 32 h 41"/>
                  <a:gd name="T36" fmla="*/ 93 w 112"/>
                  <a:gd name="T37" fmla="*/ 41 h 41"/>
                  <a:gd name="T38" fmla="*/ 102 w 112"/>
                  <a:gd name="T39" fmla="*/ 41 h 41"/>
                  <a:gd name="T40" fmla="*/ 112 w 112"/>
                  <a:gd name="T41" fmla="*/ 32 h 41"/>
                  <a:gd name="T42" fmla="*/ 112 w 112"/>
                  <a:gd name="T43" fmla="*/ 10 h 41"/>
                  <a:gd name="T44" fmla="*/ 102 w 112"/>
                  <a:gd name="T45" fmla="*/ 0 h 41"/>
                  <a:gd name="T46" fmla="*/ 104 w 112"/>
                  <a:gd name="T47" fmla="*/ 32 h 41"/>
                  <a:gd name="T48" fmla="*/ 102 w 112"/>
                  <a:gd name="T49" fmla="*/ 34 h 41"/>
                  <a:gd name="T50" fmla="*/ 93 w 112"/>
                  <a:gd name="T51" fmla="*/ 34 h 41"/>
                  <a:gd name="T52" fmla="*/ 91 w 112"/>
                  <a:gd name="T53" fmla="*/ 32 h 41"/>
                  <a:gd name="T54" fmla="*/ 91 w 112"/>
                  <a:gd name="T55" fmla="*/ 10 h 41"/>
                  <a:gd name="T56" fmla="*/ 93 w 112"/>
                  <a:gd name="T57" fmla="*/ 8 h 41"/>
                  <a:gd name="T58" fmla="*/ 102 w 112"/>
                  <a:gd name="T59" fmla="*/ 8 h 41"/>
                  <a:gd name="T60" fmla="*/ 104 w 112"/>
                  <a:gd name="T61" fmla="*/ 10 h 41"/>
                  <a:gd name="T62" fmla="*/ 104 w 112"/>
                  <a:gd name="T63" fmla="*/ 32 h 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41"/>
                  <a:gd name="T98" fmla="*/ 112 w 112"/>
                  <a:gd name="T99" fmla="*/ 41 h 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41">
                    <a:moveTo>
                      <a:pt x="102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88" y="0"/>
                      <a:pt x="83" y="5"/>
                      <a:pt x="83" y="10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83" y="24"/>
                      <a:pt x="83" y="24"/>
                      <a:pt x="83" y="24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7"/>
                      <a:pt x="88" y="41"/>
                      <a:pt x="93" y="41"/>
                    </a:cubicBezTo>
                    <a:cubicBezTo>
                      <a:pt x="102" y="41"/>
                      <a:pt x="102" y="41"/>
                      <a:pt x="102" y="41"/>
                    </a:cubicBezTo>
                    <a:cubicBezTo>
                      <a:pt x="107" y="41"/>
                      <a:pt x="112" y="37"/>
                      <a:pt x="112" y="32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2" y="5"/>
                      <a:pt x="107" y="0"/>
                      <a:pt x="102" y="0"/>
                    </a:cubicBezTo>
                    <a:close/>
                    <a:moveTo>
                      <a:pt x="104" y="32"/>
                    </a:moveTo>
                    <a:cubicBezTo>
                      <a:pt x="104" y="33"/>
                      <a:pt x="103" y="34"/>
                      <a:pt x="102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3"/>
                      <a:pt x="91" y="32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9"/>
                      <a:pt x="92" y="8"/>
                      <a:pt x="93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3" y="8"/>
                      <a:pt x="104" y="9"/>
                      <a:pt x="104" y="10"/>
                    </a:cubicBezTo>
                    <a:lnTo>
                      <a:pt x="10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Freeform 89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739775" cy="581025"/>
              </a:xfrm>
              <a:custGeom>
                <a:avLst/>
                <a:gdLst>
                  <a:gd name="T0" fmla="*/ 193 w 197"/>
                  <a:gd name="T1" fmla="*/ 38 h 155"/>
                  <a:gd name="T2" fmla="*/ 181 w 197"/>
                  <a:gd name="T3" fmla="*/ 33 h 155"/>
                  <a:gd name="T4" fmla="*/ 173 w 197"/>
                  <a:gd name="T5" fmla="*/ 33 h 155"/>
                  <a:gd name="T6" fmla="*/ 167 w 197"/>
                  <a:gd name="T7" fmla="*/ 3 h 155"/>
                  <a:gd name="T8" fmla="*/ 165 w 197"/>
                  <a:gd name="T9" fmla="*/ 1 h 155"/>
                  <a:gd name="T10" fmla="*/ 162 w 197"/>
                  <a:gd name="T11" fmla="*/ 0 h 155"/>
                  <a:gd name="T12" fmla="*/ 74 w 197"/>
                  <a:gd name="T13" fmla="*/ 18 h 155"/>
                  <a:gd name="T14" fmla="*/ 63 w 197"/>
                  <a:gd name="T15" fmla="*/ 14 h 155"/>
                  <a:gd name="T16" fmla="*/ 23 w 197"/>
                  <a:gd name="T17" fmla="*/ 14 h 155"/>
                  <a:gd name="T18" fmla="*/ 7 w 197"/>
                  <a:gd name="T19" fmla="*/ 30 h 155"/>
                  <a:gd name="T20" fmla="*/ 7 w 197"/>
                  <a:gd name="T21" fmla="*/ 36 h 155"/>
                  <a:gd name="T22" fmla="*/ 0 w 197"/>
                  <a:gd name="T23" fmla="*/ 49 h 155"/>
                  <a:gd name="T24" fmla="*/ 0 w 197"/>
                  <a:gd name="T25" fmla="*/ 139 h 155"/>
                  <a:gd name="T26" fmla="*/ 0 w 197"/>
                  <a:gd name="T27" fmla="*/ 139 h 155"/>
                  <a:gd name="T28" fmla="*/ 0 w 197"/>
                  <a:gd name="T29" fmla="*/ 139 h 155"/>
                  <a:gd name="T30" fmla="*/ 16 w 197"/>
                  <a:gd name="T31" fmla="*/ 155 h 155"/>
                  <a:gd name="T32" fmla="*/ 166 w 197"/>
                  <a:gd name="T33" fmla="*/ 155 h 155"/>
                  <a:gd name="T34" fmla="*/ 167 w 197"/>
                  <a:gd name="T35" fmla="*/ 155 h 155"/>
                  <a:gd name="T36" fmla="*/ 167 w 197"/>
                  <a:gd name="T37" fmla="*/ 155 h 155"/>
                  <a:gd name="T38" fmla="*/ 169 w 197"/>
                  <a:gd name="T39" fmla="*/ 154 h 155"/>
                  <a:gd name="T40" fmla="*/ 169 w 197"/>
                  <a:gd name="T41" fmla="*/ 154 h 155"/>
                  <a:gd name="T42" fmla="*/ 170 w 197"/>
                  <a:gd name="T43" fmla="*/ 154 h 155"/>
                  <a:gd name="T44" fmla="*/ 170 w 197"/>
                  <a:gd name="T45" fmla="*/ 154 h 155"/>
                  <a:gd name="T46" fmla="*/ 181 w 197"/>
                  <a:gd name="T47" fmla="*/ 142 h 155"/>
                  <a:gd name="T48" fmla="*/ 181 w 197"/>
                  <a:gd name="T49" fmla="*/ 142 h 155"/>
                  <a:gd name="T50" fmla="*/ 181 w 197"/>
                  <a:gd name="T51" fmla="*/ 140 h 155"/>
                  <a:gd name="T52" fmla="*/ 182 w 197"/>
                  <a:gd name="T53" fmla="*/ 140 h 155"/>
                  <a:gd name="T54" fmla="*/ 182 w 197"/>
                  <a:gd name="T55" fmla="*/ 139 h 155"/>
                  <a:gd name="T56" fmla="*/ 197 w 197"/>
                  <a:gd name="T57" fmla="*/ 50 h 155"/>
                  <a:gd name="T58" fmla="*/ 197 w 197"/>
                  <a:gd name="T59" fmla="*/ 49 h 155"/>
                  <a:gd name="T60" fmla="*/ 193 w 197"/>
                  <a:gd name="T61" fmla="*/ 38 h 155"/>
                  <a:gd name="T62" fmla="*/ 159 w 197"/>
                  <a:gd name="T63" fmla="*/ 9 h 155"/>
                  <a:gd name="T64" fmla="*/ 164 w 197"/>
                  <a:gd name="T65" fmla="*/ 33 h 155"/>
                  <a:gd name="T66" fmla="*/ 79 w 197"/>
                  <a:gd name="T67" fmla="*/ 33 h 155"/>
                  <a:gd name="T68" fmla="*/ 79 w 197"/>
                  <a:gd name="T69" fmla="*/ 30 h 155"/>
                  <a:gd name="T70" fmla="*/ 78 w 197"/>
                  <a:gd name="T71" fmla="*/ 25 h 155"/>
                  <a:gd name="T72" fmla="*/ 159 w 197"/>
                  <a:gd name="T73" fmla="*/ 9 h 155"/>
                  <a:gd name="T74" fmla="*/ 168 w 197"/>
                  <a:gd name="T75" fmla="*/ 138 h 155"/>
                  <a:gd name="T76" fmla="*/ 168 w 197"/>
                  <a:gd name="T77" fmla="*/ 139 h 155"/>
                  <a:gd name="T78" fmla="*/ 166 w 197"/>
                  <a:gd name="T79" fmla="*/ 141 h 155"/>
                  <a:gd name="T80" fmla="*/ 16 w 197"/>
                  <a:gd name="T81" fmla="*/ 141 h 155"/>
                  <a:gd name="T82" fmla="*/ 14 w 197"/>
                  <a:gd name="T83" fmla="*/ 139 h 155"/>
                  <a:gd name="T84" fmla="*/ 29 w 197"/>
                  <a:gd name="T85" fmla="*/ 50 h 155"/>
                  <a:gd name="T86" fmla="*/ 34 w 197"/>
                  <a:gd name="T87" fmla="*/ 46 h 155"/>
                  <a:gd name="T88" fmla="*/ 181 w 197"/>
                  <a:gd name="T89" fmla="*/ 46 h 155"/>
                  <a:gd name="T90" fmla="*/ 183 w 197"/>
                  <a:gd name="T91" fmla="*/ 47 h 155"/>
                  <a:gd name="T92" fmla="*/ 183 w 197"/>
                  <a:gd name="T93" fmla="*/ 48 h 155"/>
                  <a:gd name="T94" fmla="*/ 168 w 197"/>
                  <a:gd name="T95" fmla="*/ 138 h 1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7"/>
                  <a:gd name="T145" fmla="*/ 0 h 155"/>
                  <a:gd name="T146" fmla="*/ 197 w 197"/>
                  <a:gd name="T147" fmla="*/ 155 h 1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7" h="155">
                    <a:moveTo>
                      <a:pt x="193" y="38"/>
                    </a:moveTo>
                    <a:cubicBezTo>
                      <a:pt x="190" y="35"/>
                      <a:pt x="185" y="33"/>
                      <a:pt x="181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66" y="2"/>
                      <a:pt x="166" y="1"/>
                      <a:pt x="165" y="1"/>
                    </a:cubicBezTo>
                    <a:cubicBezTo>
                      <a:pt x="164" y="0"/>
                      <a:pt x="163" y="0"/>
                      <a:pt x="162" y="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1" y="15"/>
                      <a:pt x="67" y="14"/>
                      <a:pt x="6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14" y="14"/>
                      <a:pt x="7" y="21"/>
                      <a:pt x="7" y="3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3" y="38"/>
                      <a:pt x="0" y="43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8"/>
                      <a:pt x="7" y="155"/>
                      <a:pt x="16" y="155"/>
                    </a:cubicBezTo>
                    <a:cubicBezTo>
                      <a:pt x="166" y="155"/>
                      <a:pt x="166" y="155"/>
                      <a:pt x="166" y="155"/>
                    </a:cubicBezTo>
                    <a:cubicBezTo>
                      <a:pt x="166" y="155"/>
                      <a:pt x="167" y="155"/>
                      <a:pt x="167" y="155"/>
                    </a:cubicBezTo>
                    <a:cubicBezTo>
                      <a:pt x="167" y="155"/>
                      <a:pt x="167" y="155"/>
                      <a:pt x="167" y="155"/>
                    </a:cubicBezTo>
                    <a:cubicBezTo>
                      <a:pt x="168" y="155"/>
                      <a:pt x="168" y="154"/>
                      <a:pt x="169" y="154"/>
                    </a:cubicBezTo>
                    <a:cubicBezTo>
                      <a:pt x="169" y="154"/>
                      <a:pt x="169" y="154"/>
                      <a:pt x="169" y="154"/>
                    </a:cubicBezTo>
                    <a:cubicBezTo>
                      <a:pt x="169" y="154"/>
                      <a:pt x="170" y="154"/>
                      <a:pt x="170" y="154"/>
                    </a:cubicBezTo>
                    <a:cubicBezTo>
                      <a:pt x="170" y="154"/>
                      <a:pt x="170" y="154"/>
                      <a:pt x="170" y="154"/>
                    </a:cubicBezTo>
                    <a:cubicBezTo>
                      <a:pt x="176" y="152"/>
                      <a:pt x="180" y="148"/>
                      <a:pt x="181" y="142"/>
                    </a:cubicBezTo>
                    <a:cubicBezTo>
                      <a:pt x="181" y="142"/>
                      <a:pt x="181" y="142"/>
                      <a:pt x="181" y="142"/>
                    </a:cubicBezTo>
                    <a:cubicBezTo>
                      <a:pt x="181" y="141"/>
                      <a:pt x="181" y="141"/>
                      <a:pt x="181" y="140"/>
                    </a:cubicBezTo>
                    <a:cubicBezTo>
                      <a:pt x="181" y="140"/>
                      <a:pt x="182" y="140"/>
                      <a:pt x="182" y="140"/>
                    </a:cubicBezTo>
                    <a:cubicBezTo>
                      <a:pt x="182" y="140"/>
                      <a:pt x="182" y="140"/>
                      <a:pt x="182" y="139"/>
                    </a:cubicBezTo>
                    <a:cubicBezTo>
                      <a:pt x="197" y="50"/>
                      <a:pt x="197" y="50"/>
                      <a:pt x="197" y="50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7" y="45"/>
                      <a:pt x="196" y="41"/>
                      <a:pt x="193" y="38"/>
                    </a:cubicBezTo>
                    <a:close/>
                    <a:moveTo>
                      <a:pt x="159" y="9"/>
                    </a:moveTo>
                    <a:cubicBezTo>
                      <a:pt x="164" y="33"/>
                      <a:pt x="164" y="33"/>
                      <a:pt x="16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28"/>
                      <a:pt x="79" y="27"/>
                      <a:pt x="78" y="25"/>
                    </a:cubicBezTo>
                    <a:lnTo>
                      <a:pt x="159" y="9"/>
                    </a:lnTo>
                    <a:close/>
                    <a:moveTo>
                      <a:pt x="168" y="138"/>
                    </a:moveTo>
                    <a:cubicBezTo>
                      <a:pt x="168" y="139"/>
                      <a:pt x="168" y="139"/>
                      <a:pt x="168" y="139"/>
                    </a:cubicBezTo>
                    <a:cubicBezTo>
                      <a:pt x="168" y="140"/>
                      <a:pt x="167" y="141"/>
                      <a:pt x="166" y="141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5" y="141"/>
                      <a:pt x="14" y="140"/>
                      <a:pt x="14" y="139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49"/>
                      <a:pt x="30" y="46"/>
                      <a:pt x="34" y="4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182" y="46"/>
                      <a:pt x="183" y="47"/>
                      <a:pt x="183" y="47"/>
                    </a:cubicBezTo>
                    <a:cubicBezTo>
                      <a:pt x="183" y="47"/>
                      <a:pt x="183" y="48"/>
                      <a:pt x="183" y="48"/>
                    </a:cubicBezTo>
                    <a:lnTo>
                      <a:pt x="168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  <p:cxnSp>
          <p:nvCxnSpPr>
            <p:cNvPr id="33" name="直接连接符 32"/>
            <p:cNvCxnSpPr>
              <a:stCxn id="16" idx="6"/>
            </p:cNvCxnSpPr>
            <p:nvPr/>
          </p:nvCxnSpPr>
          <p:spPr>
            <a:xfrm flipV="1">
              <a:off x="1651682" y="2092255"/>
              <a:ext cx="3697558" cy="324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4491153" y="1767733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461260" y="3078480"/>
            <a:ext cx="868680" cy="868680"/>
            <a:chOff x="2461260" y="3272702"/>
            <a:chExt cx="868680" cy="868680"/>
          </a:xfrm>
        </p:grpSpPr>
        <p:sp>
          <p:nvSpPr>
            <p:cNvPr id="17" name="椭圆 16"/>
            <p:cNvSpPr/>
            <p:nvPr/>
          </p:nvSpPr>
          <p:spPr>
            <a:xfrm>
              <a:off x="2461260" y="3272702"/>
              <a:ext cx="868680" cy="868680"/>
            </a:xfrm>
            <a:prstGeom prst="ellipse">
              <a:avLst/>
            </a:prstGeom>
            <a:noFill/>
            <a:ln>
              <a:solidFill>
                <a:srgbClr val="ED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54"/>
            <p:cNvGrpSpPr/>
            <p:nvPr/>
          </p:nvGrpSpPr>
          <p:grpSpPr bwMode="auto">
            <a:xfrm>
              <a:off x="2671693" y="3484792"/>
              <a:ext cx="476250" cy="444500"/>
              <a:chOff x="0" y="0"/>
              <a:chExt cx="739775" cy="69056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1" name="Freeform 876"/>
              <p:cNvSpPr>
                <a:spLocks noChangeArrowheads="1"/>
              </p:cNvSpPr>
              <p:nvPr/>
            </p:nvSpPr>
            <p:spPr bwMode="auto">
              <a:xfrm>
                <a:off x="608013" y="71437"/>
                <a:ext cx="115888" cy="101600"/>
              </a:xfrm>
              <a:custGeom>
                <a:avLst/>
                <a:gdLst>
                  <a:gd name="T0" fmla="*/ 2 w 31"/>
                  <a:gd name="T1" fmla="*/ 25 h 27"/>
                  <a:gd name="T2" fmla="*/ 2 w 31"/>
                  <a:gd name="T3" fmla="*/ 27 h 27"/>
                  <a:gd name="T4" fmla="*/ 4 w 31"/>
                  <a:gd name="T5" fmla="*/ 27 h 27"/>
                  <a:gd name="T6" fmla="*/ 28 w 31"/>
                  <a:gd name="T7" fmla="*/ 9 h 27"/>
                  <a:gd name="T8" fmla="*/ 30 w 31"/>
                  <a:gd name="T9" fmla="*/ 6 h 27"/>
                  <a:gd name="T10" fmla="*/ 30 w 31"/>
                  <a:gd name="T11" fmla="*/ 3 h 27"/>
                  <a:gd name="T12" fmla="*/ 23 w 31"/>
                  <a:gd name="T13" fmla="*/ 1 h 27"/>
                  <a:gd name="T14" fmla="*/ 0 w 31"/>
                  <a:gd name="T15" fmla="*/ 18 h 27"/>
                  <a:gd name="T16" fmla="*/ 1 w 31"/>
                  <a:gd name="T17" fmla="*/ 20 h 27"/>
                  <a:gd name="T18" fmla="*/ 2 w 31"/>
                  <a:gd name="T19" fmla="*/ 25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2" y="25"/>
                    </a:moveTo>
                    <a:cubicBezTo>
                      <a:pt x="2" y="26"/>
                      <a:pt x="2" y="26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30" y="7"/>
                      <a:pt x="30" y="6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28" y="0"/>
                      <a:pt x="25" y="0"/>
                      <a:pt x="23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2"/>
                      <a:pt x="1" y="23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877"/>
              <p:cNvSpPr>
                <a:spLocks noChangeArrowheads="1"/>
              </p:cNvSpPr>
              <p:nvPr/>
            </p:nvSpPr>
            <p:spPr bwMode="auto">
              <a:xfrm>
                <a:off x="612775" y="225425"/>
                <a:ext cx="127000" cy="55563"/>
              </a:xfrm>
              <a:custGeom>
                <a:avLst/>
                <a:gdLst>
                  <a:gd name="T0" fmla="*/ 33 w 34"/>
                  <a:gd name="T1" fmla="*/ 7 h 15"/>
                  <a:gd name="T2" fmla="*/ 30 w 34"/>
                  <a:gd name="T3" fmla="*/ 5 h 15"/>
                  <a:gd name="T4" fmla="*/ 1 w 34"/>
                  <a:gd name="T5" fmla="*/ 0 h 15"/>
                  <a:gd name="T6" fmla="*/ 1 w 34"/>
                  <a:gd name="T7" fmla="*/ 3 h 15"/>
                  <a:gd name="T8" fmla="*/ 1 w 34"/>
                  <a:gd name="T9" fmla="*/ 7 h 15"/>
                  <a:gd name="T10" fmla="*/ 0 w 34"/>
                  <a:gd name="T11" fmla="*/ 10 h 15"/>
                  <a:gd name="T12" fmla="*/ 28 w 34"/>
                  <a:gd name="T13" fmla="*/ 15 h 15"/>
                  <a:gd name="T14" fmla="*/ 29 w 34"/>
                  <a:gd name="T15" fmla="*/ 15 h 15"/>
                  <a:gd name="T16" fmla="*/ 34 w 34"/>
                  <a:gd name="T17" fmla="*/ 11 h 15"/>
                  <a:gd name="T18" fmla="*/ 33 w 34"/>
                  <a:gd name="T19" fmla="*/ 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15"/>
                  <a:gd name="T32" fmla="*/ 34 w 3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15">
                    <a:moveTo>
                      <a:pt x="33" y="7"/>
                    </a:moveTo>
                    <a:cubicBezTo>
                      <a:pt x="32" y="6"/>
                      <a:pt x="31" y="5"/>
                      <a:pt x="3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31" y="15"/>
                      <a:pt x="33" y="13"/>
                      <a:pt x="34" y="11"/>
                    </a:cubicBezTo>
                    <a:cubicBezTo>
                      <a:pt x="34" y="10"/>
                      <a:pt x="33" y="8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3" name="Freeform 878"/>
              <p:cNvSpPr>
                <a:spLocks noChangeArrowheads="1"/>
              </p:cNvSpPr>
              <p:nvPr/>
            </p:nvSpPr>
            <p:spPr bwMode="auto">
              <a:xfrm>
                <a:off x="585788" y="304800"/>
                <a:ext cx="93663" cy="127000"/>
              </a:xfrm>
              <a:custGeom>
                <a:avLst/>
                <a:gdLst>
                  <a:gd name="T0" fmla="*/ 6 w 25"/>
                  <a:gd name="T1" fmla="*/ 2 h 34"/>
                  <a:gd name="T2" fmla="*/ 4 w 25"/>
                  <a:gd name="T3" fmla="*/ 0 h 34"/>
                  <a:gd name="T4" fmla="*/ 3 w 25"/>
                  <a:gd name="T5" fmla="*/ 3 h 34"/>
                  <a:gd name="T6" fmla="*/ 1 w 25"/>
                  <a:gd name="T7" fmla="*/ 7 h 34"/>
                  <a:gd name="T8" fmla="*/ 0 w 25"/>
                  <a:gd name="T9" fmla="*/ 10 h 34"/>
                  <a:gd name="T10" fmla="*/ 16 w 25"/>
                  <a:gd name="T11" fmla="*/ 32 h 34"/>
                  <a:gd name="T12" fmla="*/ 19 w 25"/>
                  <a:gd name="T13" fmla="*/ 34 h 34"/>
                  <a:gd name="T14" fmla="*/ 20 w 25"/>
                  <a:gd name="T15" fmla="*/ 34 h 34"/>
                  <a:gd name="T16" fmla="*/ 22 w 25"/>
                  <a:gd name="T17" fmla="*/ 33 h 34"/>
                  <a:gd name="T18" fmla="*/ 24 w 25"/>
                  <a:gd name="T19" fmla="*/ 30 h 34"/>
                  <a:gd name="T20" fmla="*/ 24 w 25"/>
                  <a:gd name="T21" fmla="*/ 27 h 34"/>
                  <a:gd name="T22" fmla="*/ 6 w 25"/>
                  <a:gd name="T23" fmla="*/ 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4"/>
                  <a:gd name="T38" fmla="*/ 25 w 25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4">
                    <a:moveTo>
                      <a:pt x="6" y="2"/>
                    </a:move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2" y="33"/>
                    </a:cubicBezTo>
                    <a:cubicBezTo>
                      <a:pt x="24" y="33"/>
                      <a:pt x="24" y="32"/>
                      <a:pt x="24" y="30"/>
                    </a:cubicBezTo>
                    <a:cubicBezTo>
                      <a:pt x="25" y="29"/>
                      <a:pt x="24" y="28"/>
                      <a:pt x="24" y="27"/>
                    </a:cubicBez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Freeform 879"/>
              <p:cNvSpPr>
                <a:spLocks noChangeArrowheads="1"/>
              </p:cNvSpPr>
              <p:nvPr/>
            </p:nvSpPr>
            <p:spPr bwMode="auto">
              <a:xfrm>
                <a:off x="15875" y="71437"/>
                <a:ext cx="112713" cy="101600"/>
              </a:xfrm>
              <a:custGeom>
                <a:avLst/>
                <a:gdLst>
                  <a:gd name="T0" fmla="*/ 2 w 30"/>
                  <a:gd name="T1" fmla="*/ 9 h 27"/>
                  <a:gd name="T2" fmla="*/ 27 w 30"/>
                  <a:gd name="T3" fmla="*/ 27 h 27"/>
                  <a:gd name="T4" fmla="*/ 28 w 30"/>
                  <a:gd name="T5" fmla="*/ 27 h 27"/>
                  <a:gd name="T6" fmla="*/ 28 w 30"/>
                  <a:gd name="T7" fmla="*/ 24 h 27"/>
                  <a:gd name="T8" fmla="*/ 29 w 30"/>
                  <a:gd name="T9" fmla="*/ 20 h 27"/>
                  <a:gd name="T10" fmla="*/ 30 w 30"/>
                  <a:gd name="T11" fmla="*/ 17 h 27"/>
                  <a:gd name="T12" fmla="*/ 8 w 30"/>
                  <a:gd name="T13" fmla="*/ 1 h 27"/>
                  <a:gd name="T14" fmla="*/ 1 w 30"/>
                  <a:gd name="T15" fmla="*/ 3 h 27"/>
                  <a:gd name="T16" fmla="*/ 0 w 30"/>
                  <a:gd name="T17" fmla="*/ 6 h 27"/>
                  <a:gd name="T18" fmla="*/ 2 w 30"/>
                  <a:gd name="T19" fmla="*/ 9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2" y="9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0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5" name="Freeform 880"/>
              <p:cNvSpPr>
                <a:spLocks noChangeArrowheads="1"/>
              </p:cNvSpPr>
              <p:nvPr/>
            </p:nvSpPr>
            <p:spPr bwMode="auto">
              <a:xfrm>
                <a:off x="0" y="225425"/>
                <a:ext cx="120650" cy="55563"/>
              </a:xfrm>
              <a:custGeom>
                <a:avLst/>
                <a:gdLst>
                  <a:gd name="T0" fmla="*/ 32 w 32"/>
                  <a:gd name="T1" fmla="*/ 7 h 15"/>
                  <a:gd name="T2" fmla="*/ 31 w 32"/>
                  <a:gd name="T3" fmla="*/ 3 h 15"/>
                  <a:gd name="T4" fmla="*/ 31 w 32"/>
                  <a:gd name="T5" fmla="*/ 0 h 15"/>
                  <a:gd name="T6" fmla="*/ 4 w 32"/>
                  <a:gd name="T7" fmla="*/ 5 h 15"/>
                  <a:gd name="T8" fmla="*/ 1 w 32"/>
                  <a:gd name="T9" fmla="*/ 7 h 15"/>
                  <a:gd name="T10" fmla="*/ 0 w 32"/>
                  <a:gd name="T11" fmla="*/ 11 h 15"/>
                  <a:gd name="T12" fmla="*/ 5 w 32"/>
                  <a:gd name="T13" fmla="*/ 15 h 15"/>
                  <a:gd name="T14" fmla="*/ 5 w 32"/>
                  <a:gd name="T15" fmla="*/ 15 h 15"/>
                  <a:gd name="T16" fmla="*/ 32 w 32"/>
                  <a:gd name="T17" fmla="*/ 10 h 15"/>
                  <a:gd name="T18" fmla="*/ 32 w 32"/>
                  <a:gd name="T19" fmla="*/ 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5"/>
                  <a:gd name="T32" fmla="*/ 32 w 3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5">
                    <a:moveTo>
                      <a:pt x="32" y="7"/>
                    </a:moveTo>
                    <a:cubicBezTo>
                      <a:pt x="32" y="6"/>
                      <a:pt x="31" y="5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6"/>
                      <a:pt x="1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8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6" name="Freeform 881"/>
              <p:cNvSpPr>
                <a:spLocks noChangeArrowheads="1"/>
              </p:cNvSpPr>
              <p:nvPr/>
            </p:nvSpPr>
            <p:spPr bwMode="auto">
              <a:xfrm>
                <a:off x="60325" y="307975"/>
                <a:ext cx="90488" cy="123825"/>
              </a:xfrm>
              <a:custGeom>
                <a:avLst/>
                <a:gdLst>
                  <a:gd name="T0" fmla="*/ 21 w 24"/>
                  <a:gd name="T1" fmla="*/ 2 h 33"/>
                  <a:gd name="T2" fmla="*/ 20 w 24"/>
                  <a:gd name="T3" fmla="*/ 0 h 33"/>
                  <a:gd name="T4" fmla="*/ 18 w 24"/>
                  <a:gd name="T5" fmla="*/ 1 h 33"/>
                  <a:gd name="T6" fmla="*/ 1 w 24"/>
                  <a:gd name="T7" fmla="*/ 26 h 33"/>
                  <a:gd name="T8" fmla="*/ 0 w 24"/>
                  <a:gd name="T9" fmla="*/ 29 h 33"/>
                  <a:gd name="T10" fmla="*/ 2 w 24"/>
                  <a:gd name="T11" fmla="*/ 32 h 33"/>
                  <a:gd name="T12" fmla="*/ 5 w 24"/>
                  <a:gd name="T13" fmla="*/ 33 h 33"/>
                  <a:gd name="T14" fmla="*/ 6 w 24"/>
                  <a:gd name="T15" fmla="*/ 33 h 33"/>
                  <a:gd name="T16" fmla="*/ 9 w 24"/>
                  <a:gd name="T17" fmla="*/ 31 h 33"/>
                  <a:gd name="T18" fmla="*/ 24 w 24"/>
                  <a:gd name="T19" fmla="*/ 10 h 33"/>
                  <a:gd name="T20" fmla="*/ 23 w 24"/>
                  <a:gd name="T21" fmla="*/ 7 h 33"/>
                  <a:gd name="T22" fmla="*/ 21 w 24"/>
                  <a:gd name="T23" fmla="*/ 2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3"/>
                  <a:gd name="T38" fmla="*/ 24 w 2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3">
                    <a:moveTo>
                      <a:pt x="21" y="2"/>
                    </a:move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2"/>
                      <a:pt x="9" y="3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Freeform 882"/>
              <p:cNvSpPr>
                <a:spLocks noEditPoints="1" noChangeArrowheads="1"/>
              </p:cNvSpPr>
              <p:nvPr/>
            </p:nvSpPr>
            <p:spPr bwMode="auto">
              <a:xfrm>
                <a:off x="158750" y="0"/>
                <a:ext cx="419100" cy="506413"/>
              </a:xfrm>
              <a:custGeom>
                <a:avLst/>
                <a:gdLst>
                  <a:gd name="T0" fmla="*/ 56 w 112"/>
                  <a:gd name="T1" fmla="*/ 0 h 135"/>
                  <a:gd name="T2" fmla="*/ 0 w 112"/>
                  <a:gd name="T3" fmla="*/ 56 h 135"/>
                  <a:gd name="T4" fmla="*/ 17 w 112"/>
                  <a:gd name="T5" fmla="*/ 101 h 135"/>
                  <a:gd name="T6" fmla="*/ 18 w 112"/>
                  <a:gd name="T7" fmla="*/ 101 h 135"/>
                  <a:gd name="T8" fmla="*/ 30 w 112"/>
                  <a:gd name="T9" fmla="*/ 128 h 135"/>
                  <a:gd name="T10" fmla="*/ 37 w 112"/>
                  <a:gd name="T11" fmla="*/ 135 h 135"/>
                  <a:gd name="T12" fmla="*/ 74 w 112"/>
                  <a:gd name="T13" fmla="*/ 135 h 135"/>
                  <a:gd name="T14" fmla="*/ 74 w 112"/>
                  <a:gd name="T15" fmla="*/ 135 h 135"/>
                  <a:gd name="T16" fmla="*/ 77 w 112"/>
                  <a:gd name="T17" fmla="*/ 134 h 135"/>
                  <a:gd name="T18" fmla="*/ 81 w 112"/>
                  <a:gd name="T19" fmla="*/ 128 h 135"/>
                  <a:gd name="T20" fmla="*/ 94 w 112"/>
                  <a:gd name="T21" fmla="*/ 101 h 135"/>
                  <a:gd name="T22" fmla="*/ 95 w 112"/>
                  <a:gd name="T23" fmla="*/ 100 h 135"/>
                  <a:gd name="T24" fmla="*/ 112 w 112"/>
                  <a:gd name="T25" fmla="*/ 56 h 135"/>
                  <a:gd name="T26" fmla="*/ 56 w 112"/>
                  <a:gd name="T27" fmla="*/ 0 h 135"/>
                  <a:gd name="T28" fmla="*/ 83 w 112"/>
                  <a:gd name="T29" fmla="*/ 93 h 135"/>
                  <a:gd name="T30" fmla="*/ 82 w 112"/>
                  <a:gd name="T31" fmla="*/ 94 h 135"/>
                  <a:gd name="T32" fmla="*/ 68 w 112"/>
                  <a:gd name="T33" fmla="*/ 121 h 135"/>
                  <a:gd name="T34" fmla="*/ 43 w 112"/>
                  <a:gd name="T35" fmla="*/ 121 h 135"/>
                  <a:gd name="T36" fmla="*/ 29 w 112"/>
                  <a:gd name="T37" fmla="*/ 93 h 135"/>
                  <a:gd name="T38" fmla="*/ 28 w 112"/>
                  <a:gd name="T39" fmla="*/ 93 h 135"/>
                  <a:gd name="T40" fmla="*/ 14 w 112"/>
                  <a:gd name="T41" fmla="*/ 56 h 135"/>
                  <a:gd name="T42" fmla="*/ 56 w 112"/>
                  <a:gd name="T43" fmla="*/ 14 h 135"/>
                  <a:gd name="T44" fmla="*/ 98 w 112"/>
                  <a:gd name="T45" fmla="*/ 56 h 135"/>
                  <a:gd name="T46" fmla="*/ 83 w 112"/>
                  <a:gd name="T47" fmla="*/ 93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35"/>
                  <a:gd name="T74" fmla="*/ 112 w 112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35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1"/>
                      <a:pt x="6" y="88"/>
                      <a:pt x="17" y="101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21" y="106"/>
                      <a:pt x="30" y="119"/>
                      <a:pt x="30" y="128"/>
                    </a:cubicBezTo>
                    <a:cubicBezTo>
                      <a:pt x="30" y="132"/>
                      <a:pt x="33" y="135"/>
                      <a:pt x="37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5" y="135"/>
                      <a:pt x="76" y="135"/>
                      <a:pt x="77" y="134"/>
                    </a:cubicBezTo>
                    <a:cubicBezTo>
                      <a:pt x="80" y="133"/>
                      <a:pt x="81" y="131"/>
                      <a:pt x="81" y="128"/>
                    </a:cubicBezTo>
                    <a:cubicBezTo>
                      <a:pt x="81" y="120"/>
                      <a:pt x="89" y="108"/>
                      <a:pt x="94" y="101"/>
                    </a:cubicBezTo>
                    <a:cubicBezTo>
                      <a:pt x="94" y="101"/>
                      <a:pt x="95" y="101"/>
                      <a:pt x="95" y="100"/>
                    </a:cubicBezTo>
                    <a:cubicBezTo>
                      <a:pt x="105" y="87"/>
                      <a:pt x="112" y="71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83" y="93"/>
                    </a:moveTo>
                    <a:cubicBezTo>
                      <a:pt x="83" y="93"/>
                      <a:pt x="83" y="94"/>
                      <a:pt x="82" y="94"/>
                    </a:cubicBezTo>
                    <a:cubicBezTo>
                      <a:pt x="79" y="98"/>
                      <a:pt x="71" y="110"/>
                      <a:pt x="68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09"/>
                      <a:pt x="31" y="97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19" y="82"/>
                      <a:pt x="14" y="68"/>
                      <a:pt x="14" y="56"/>
                    </a:cubicBezTo>
                    <a:cubicBezTo>
                      <a:pt x="14" y="33"/>
                      <a:pt x="32" y="14"/>
                      <a:pt x="56" y="14"/>
                    </a:cubicBezTo>
                    <a:cubicBezTo>
                      <a:pt x="79" y="14"/>
                      <a:pt x="98" y="33"/>
                      <a:pt x="98" y="56"/>
                    </a:cubicBezTo>
                    <a:cubicBezTo>
                      <a:pt x="98" y="68"/>
                      <a:pt x="92" y="82"/>
                      <a:pt x="8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Freeform 883"/>
              <p:cNvSpPr>
                <a:spLocks noChangeArrowheads="1"/>
              </p:cNvSpPr>
              <p:nvPr/>
            </p:nvSpPr>
            <p:spPr bwMode="auto">
              <a:xfrm>
                <a:off x="288925" y="547687"/>
                <a:ext cx="158750" cy="142875"/>
              </a:xfrm>
              <a:custGeom>
                <a:avLst/>
                <a:gdLst>
                  <a:gd name="T0" fmla="*/ 36 w 42"/>
                  <a:gd name="T1" fmla="*/ 0 h 38"/>
                  <a:gd name="T2" fmla="*/ 5 w 42"/>
                  <a:gd name="T3" fmla="*/ 0 h 38"/>
                  <a:gd name="T4" fmla="*/ 0 w 42"/>
                  <a:gd name="T5" fmla="*/ 6 h 38"/>
                  <a:gd name="T6" fmla="*/ 0 w 42"/>
                  <a:gd name="T7" fmla="*/ 27 h 38"/>
                  <a:gd name="T8" fmla="*/ 5 w 42"/>
                  <a:gd name="T9" fmla="*/ 33 h 38"/>
                  <a:gd name="T10" fmla="*/ 10 w 42"/>
                  <a:gd name="T11" fmla="*/ 33 h 38"/>
                  <a:gd name="T12" fmla="*/ 13 w 42"/>
                  <a:gd name="T13" fmla="*/ 36 h 38"/>
                  <a:gd name="T14" fmla="*/ 17 w 42"/>
                  <a:gd name="T15" fmla="*/ 38 h 38"/>
                  <a:gd name="T16" fmla="*/ 24 w 42"/>
                  <a:gd name="T17" fmla="*/ 38 h 38"/>
                  <a:gd name="T18" fmla="*/ 28 w 42"/>
                  <a:gd name="T19" fmla="*/ 36 h 38"/>
                  <a:gd name="T20" fmla="*/ 31 w 42"/>
                  <a:gd name="T21" fmla="*/ 33 h 38"/>
                  <a:gd name="T22" fmla="*/ 36 w 42"/>
                  <a:gd name="T23" fmla="*/ 33 h 38"/>
                  <a:gd name="T24" fmla="*/ 42 w 42"/>
                  <a:gd name="T25" fmla="*/ 27 h 38"/>
                  <a:gd name="T26" fmla="*/ 42 w 42"/>
                  <a:gd name="T27" fmla="*/ 6 h 38"/>
                  <a:gd name="T28" fmla="*/ 36 w 42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8"/>
                  <a:gd name="T47" fmla="*/ 42 w 42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8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6" y="38"/>
                      <a:pt x="17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7"/>
                      <a:pt x="28" y="3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42" y="30"/>
                      <a:pt x="42" y="2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cxnSp>
        <p:nvCxnSpPr>
          <p:cNvPr id="35" name="直接连接符 34"/>
          <p:cNvCxnSpPr>
            <a:stCxn id="17" idx="6"/>
          </p:cNvCxnSpPr>
          <p:nvPr/>
        </p:nvCxnSpPr>
        <p:spPr>
          <a:xfrm>
            <a:off x="3329940" y="3512820"/>
            <a:ext cx="2552700" cy="148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009127" y="3126931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56%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137660" y="4495800"/>
            <a:ext cx="868680" cy="868680"/>
            <a:chOff x="4137660" y="4495800"/>
            <a:chExt cx="868680" cy="868680"/>
          </a:xfrm>
        </p:grpSpPr>
        <p:sp>
          <p:nvSpPr>
            <p:cNvPr id="18" name="椭圆 17"/>
            <p:cNvSpPr/>
            <p:nvPr/>
          </p:nvSpPr>
          <p:spPr>
            <a:xfrm>
              <a:off x="4137660" y="4495800"/>
              <a:ext cx="868680" cy="868680"/>
            </a:xfrm>
            <a:prstGeom prst="ellipse">
              <a:avLst/>
            </a:prstGeom>
            <a:noFill/>
            <a:ln>
              <a:solidFill>
                <a:srgbClr val="ED96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145"/>
            <p:cNvSpPr>
              <a:spLocks noEditPoints="1" noChangeArrowheads="1"/>
            </p:cNvSpPr>
            <p:nvPr/>
          </p:nvSpPr>
          <p:spPr bwMode="auto">
            <a:xfrm>
              <a:off x="4333875" y="4709478"/>
              <a:ext cx="476250" cy="441325"/>
            </a:xfrm>
            <a:custGeom>
              <a:avLst/>
              <a:gdLst>
                <a:gd name="T0" fmla="*/ 197 w 197"/>
                <a:gd name="T1" fmla="*/ 29 h 183"/>
                <a:gd name="T2" fmla="*/ 99 w 197"/>
                <a:gd name="T3" fmla="*/ 0 h 183"/>
                <a:gd name="T4" fmla="*/ 0 w 197"/>
                <a:gd name="T5" fmla="*/ 29 h 183"/>
                <a:gd name="T6" fmla="*/ 1 w 197"/>
                <a:gd name="T7" fmla="*/ 30 h 183"/>
                <a:gd name="T8" fmla="*/ 0 w 197"/>
                <a:gd name="T9" fmla="*/ 30 h 183"/>
                <a:gd name="T10" fmla="*/ 75 w 197"/>
                <a:gd name="T11" fmla="*/ 130 h 183"/>
                <a:gd name="T12" fmla="*/ 75 w 197"/>
                <a:gd name="T13" fmla="*/ 171 h 183"/>
                <a:gd name="T14" fmla="*/ 99 w 197"/>
                <a:gd name="T15" fmla="*/ 183 h 183"/>
                <a:gd name="T16" fmla="*/ 122 w 197"/>
                <a:gd name="T17" fmla="*/ 171 h 183"/>
                <a:gd name="T18" fmla="*/ 122 w 197"/>
                <a:gd name="T19" fmla="*/ 130 h 183"/>
                <a:gd name="T20" fmla="*/ 197 w 197"/>
                <a:gd name="T21" fmla="*/ 30 h 183"/>
                <a:gd name="T22" fmla="*/ 196 w 197"/>
                <a:gd name="T23" fmla="*/ 30 h 183"/>
                <a:gd name="T24" fmla="*/ 197 w 197"/>
                <a:gd name="T25" fmla="*/ 29 h 183"/>
                <a:gd name="T26" fmla="*/ 99 w 197"/>
                <a:gd name="T27" fmla="*/ 53 h 183"/>
                <a:gd name="T28" fmla="*/ 13 w 197"/>
                <a:gd name="T29" fmla="*/ 31 h 183"/>
                <a:gd name="T30" fmla="*/ 99 w 197"/>
                <a:gd name="T31" fmla="*/ 6 h 183"/>
                <a:gd name="T32" fmla="*/ 186 w 197"/>
                <a:gd name="T33" fmla="*/ 31 h 183"/>
                <a:gd name="T34" fmla="*/ 99 w 197"/>
                <a:gd name="T35" fmla="*/ 53 h 1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7"/>
                <a:gd name="T55" fmla="*/ 0 h 183"/>
                <a:gd name="T56" fmla="*/ 197 w 197"/>
                <a:gd name="T57" fmla="*/ 183 h 1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7" h="183">
                  <a:moveTo>
                    <a:pt x="197" y="29"/>
                  </a:moveTo>
                  <a:cubicBezTo>
                    <a:pt x="197" y="16"/>
                    <a:pt x="153" y="0"/>
                    <a:pt x="99" y="0"/>
                  </a:cubicBezTo>
                  <a:cubicBezTo>
                    <a:pt x="44" y="0"/>
                    <a:pt x="0" y="16"/>
                    <a:pt x="0" y="29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53"/>
                    <a:pt x="64" y="107"/>
                    <a:pt x="75" y="130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75" y="178"/>
                    <a:pt x="86" y="183"/>
                    <a:pt x="99" y="183"/>
                  </a:cubicBezTo>
                  <a:cubicBezTo>
                    <a:pt x="111" y="183"/>
                    <a:pt x="122" y="178"/>
                    <a:pt x="122" y="17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33" y="107"/>
                    <a:pt x="197" y="53"/>
                    <a:pt x="197" y="30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7" y="30"/>
                    <a:pt x="197" y="30"/>
                    <a:pt x="197" y="29"/>
                  </a:cubicBezTo>
                  <a:close/>
                  <a:moveTo>
                    <a:pt x="99" y="53"/>
                  </a:moveTo>
                  <a:cubicBezTo>
                    <a:pt x="52" y="53"/>
                    <a:pt x="13" y="43"/>
                    <a:pt x="13" y="31"/>
                  </a:cubicBezTo>
                  <a:cubicBezTo>
                    <a:pt x="13" y="19"/>
                    <a:pt x="52" y="6"/>
                    <a:pt x="99" y="6"/>
                  </a:cubicBezTo>
                  <a:cubicBezTo>
                    <a:pt x="147" y="6"/>
                    <a:pt x="186" y="19"/>
                    <a:pt x="186" y="31"/>
                  </a:cubicBezTo>
                  <a:cubicBezTo>
                    <a:pt x="186" y="43"/>
                    <a:pt x="147" y="53"/>
                    <a:pt x="99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cxnSp>
        <p:nvCxnSpPr>
          <p:cNvPr id="39" name="直接连接符 38"/>
          <p:cNvCxnSpPr>
            <a:stCxn id="18" idx="6"/>
          </p:cNvCxnSpPr>
          <p:nvPr/>
        </p:nvCxnSpPr>
        <p:spPr>
          <a:xfrm>
            <a:off x="5006340" y="4930140"/>
            <a:ext cx="12268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48299" y="4565440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616720" y="1767733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5616720" y="2053718"/>
            <a:ext cx="52494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03472" y="3258315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6103472" y="3544300"/>
            <a:ext cx="52494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63640" y="4754222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263640" y="5040207"/>
            <a:ext cx="524940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01047" y="5927003"/>
            <a:ext cx="1542506" cy="873956"/>
          </a:xfrm>
          <a:prstGeom prst="rect">
            <a:avLst/>
          </a:prstGeom>
          <a:pattFill prst="pct70">
            <a:fgClr>
              <a:srgbClr val="F6B6B7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48317">
            <a:off x="2945516" y="737613"/>
            <a:ext cx="1396105" cy="14022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99560" y="0"/>
            <a:ext cx="4358640" cy="68580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715248" y="1103162"/>
            <a:ext cx="1041778" cy="1041778"/>
          </a:xfrm>
          <a:prstGeom prst="ellips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344023" y="3929209"/>
            <a:ext cx="2052594" cy="2423612"/>
            <a:chOff x="5562599" y="3837769"/>
            <a:chExt cx="2052594" cy="24236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599" y="3837769"/>
              <a:ext cx="1351795" cy="204612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9309" y="5072308"/>
              <a:ext cx="1055884" cy="1189073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5301280" y="1283757"/>
            <a:ext cx="186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02</a:t>
            </a:r>
            <a:endParaRPr lang="zh-CN" altLang="en-US" sz="4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3967858" y="3098132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点击添加标题文字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967858" y="2384846"/>
            <a:ext cx="462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PART TWO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0" r="16832"/>
          <a:stretch>
            <a:fillRect/>
          </a:stretch>
        </p:blipFill>
        <p:spPr>
          <a:xfrm>
            <a:off x="1613996" y="1665443"/>
            <a:ext cx="3614989" cy="2136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21208" r="11598" b="11598"/>
          <a:stretch>
            <a:fillRect/>
          </a:stretch>
        </p:blipFill>
        <p:spPr>
          <a:xfrm>
            <a:off x="6791579" y="1668808"/>
            <a:ext cx="3658101" cy="2133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14387" y="3276600"/>
            <a:ext cx="703238" cy="703238"/>
          </a:xfrm>
          <a:prstGeom prst="rect">
            <a:avLst/>
          </a:prstGeom>
          <a:pattFill prst="wdDnDiag">
            <a:fgClr>
              <a:srgbClr val="ED9694"/>
            </a:fgClr>
            <a:bgClr>
              <a:srgbClr val="F6F6F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609979" y="4179015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1579498" y="4648570"/>
            <a:ext cx="4638422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91579" y="4179015"/>
            <a:ext cx="2021158" cy="51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6761098" y="4648570"/>
            <a:ext cx="4638422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r="5116"/>
          <a:stretch>
            <a:fillRect/>
          </a:stretch>
        </p:blipFill>
        <p:spPr>
          <a:xfrm>
            <a:off x="455342" y="325431"/>
            <a:ext cx="381000" cy="479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文本框 4"/>
          <p:cNvSpPr txBox="1"/>
          <p:nvPr/>
        </p:nvSpPr>
        <p:spPr>
          <a:xfrm>
            <a:off x="947854" y="334537"/>
            <a:ext cx="294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sp>
        <p:nvSpPr>
          <p:cNvPr id="3" name="矩形 2"/>
          <p:cNvSpPr/>
          <p:nvPr/>
        </p:nvSpPr>
        <p:spPr>
          <a:xfrm>
            <a:off x="2447858" y="1551135"/>
            <a:ext cx="620832" cy="6096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7858" y="2869112"/>
            <a:ext cx="620832" cy="6096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47858" y="4164630"/>
            <a:ext cx="620832" cy="6096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47858" y="5460058"/>
            <a:ext cx="620832" cy="609600"/>
          </a:xfrm>
          <a:prstGeom prst="rect">
            <a:avLst/>
          </a:prstGeom>
          <a:solidFill>
            <a:srgbClr val="ED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556760" y="1551135"/>
            <a:ext cx="0" cy="6096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556760" y="2869112"/>
            <a:ext cx="0" cy="6096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556760" y="4164630"/>
            <a:ext cx="0" cy="6096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56760" y="5460058"/>
            <a:ext cx="0" cy="6096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865961" y="1742798"/>
            <a:ext cx="572583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5961" y="1369814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4865961" y="3104893"/>
            <a:ext cx="572583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65961" y="2731909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865961" y="4470640"/>
            <a:ext cx="572583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65961" y="4097656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865961" y="5836387"/>
            <a:ext cx="5725830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点击添加标题文字，要求添加的标题文字简约明确且符合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的核心思想。点击添加标题文字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65961" y="5463403"/>
            <a:ext cx="174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grpSp>
        <p:nvGrpSpPr>
          <p:cNvPr id="22" name="Group 41"/>
          <p:cNvGrpSpPr/>
          <p:nvPr/>
        </p:nvGrpSpPr>
        <p:grpSpPr bwMode="auto">
          <a:xfrm>
            <a:off x="3602105" y="1640796"/>
            <a:ext cx="421239" cy="430278"/>
            <a:chOff x="0" y="0"/>
            <a:chExt cx="739775" cy="7540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3" name="Freeform 619"/>
            <p:cNvSpPr>
              <a:spLocks noEditPoints="1" noChangeArrowheads="1"/>
            </p:cNvSpPr>
            <p:nvPr/>
          </p:nvSpPr>
          <p:spPr bwMode="auto">
            <a:xfrm>
              <a:off x="0" y="150813"/>
              <a:ext cx="600075" cy="603250"/>
            </a:xfrm>
            <a:custGeom>
              <a:avLst/>
              <a:gdLst>
                <a:gd name="T0" fmla="*/ 88 w 160"/>
                <a:gd name="T1" fmla="*/ 3 h 161"/>
                <a:gd name="T2" fmla="*/ 82 w 160"/>
                <a:gd name="T3" fmla="*/ 1 h 161"/>
                <a:gd name="T4" fmla="*/ 77 w 160"/>
                <a:gd name="T5" fmla="*/ 5 h 161"/>
                <a:gd name="T6" fmla="*/ 26 w 160"/>
                <a:gd name="T7" fmla="*/ 108 h 161"/>
                <a:gd name="T8" fmla="*/ 16 w 160"/>
                <a:gd name="T9" fmla="*/ 117 h 161"/>
                <a:gd name="T10" fmla="*/ 3 w 160"/>
                <a:gd name="T11" fmla="*/ 126 h 161"/>
                <a:gd name="T12" fmla="*/ 0 w 160"/>
                <a:gd name="T13" fmla="*/ 131 h 161"/>
                <a:gd name="T14" fmla="*/ 2 w 160"/>
                <a:gd name="T15" fmla="*/ 137 h 161"/>
                <a:gd name="T16" fmla="*/ 24 w 160"/>
                <a:gd name="T17" fmla="*/ 159 h 161"/>
                <a:gd name="T18" fmla="*/ 29 w 160"/>
                <a:gd name="T19" fmla="*/ 161 h 161"/>
                <a:gd name="T20" fmla="*/ 29 w 160"/>
                <a:gd name="T21" fmla="*/ 161 h 161"/>
                <a:gd name="T22" fmla="*/ 34 w 160"/>
                <a:gd name="T23" fmla="*/ 158 h 161"/>
                <a:gd name="T24" fmla="*/ 44 w 160"/>
                <a:gd name="T25" fmla="*/ 144 h 161"/>
                <a:gd name="T26" fmla="*/ 52 w 160"/>
                <a:gd name="T27" fmla="*/ 135 h 161"/>
                <a:gd name="T28" fmla="*/ 53 w 160"/>
                <a:gd name="T29" fmla="*/ 137 h 161"/>
                <a:gd name="T30" fmla="*/ 75 w 160"/>
                <a:gd name="T31" fmla="*/ 159 h 161"/>
                <a:gd name="T32" fmla="*/ 80 w 160"/>
                <a:gd name="T33" fmla="*/ 161 h 161"/>
                <a:gd name="T34" fmla="*/ 85 w 160"/>
                <a:gd name="T35" fmla="*/ 159 h 161"/>
                <a:gd name="T36" fmla="*/ 89 w 160"/>
                <a:gd name="T37" fmla="*/ 156 h 161"/>
                <a:gd name="T38" fmla="*/ 88 w 160"/>
                <a:gd name="T39" fmla="*/ 146 h 161"/>
                <a:gd name="T40" fmla="*/ 69 w 160"/>
                <a:gd name="T41" fmla="*/ 127 h 161"/>
                <a:gd name="T42" fmla="*/ 156 w 160"/>
                <a:gd name="T43" fmla="*/ 84 h 161"/>
                <a:gd name="T44" fmla="*/ 160 w 160"/>
                <a:gd name="T45" fmla="*/ 79 h 161"/>
                <a:gd name="T46" fmla="*/ 158 w 160"/>
                <a:gd name="T47" fmla="*/ 73 h 161"/>
                <a:gd name="T48" fmla="*/ 88 w 160"/>
                <a:gd name="T49" fmla="*/ 3 h 161"/>
                <a:gd name="T50" fmla="*/ 28 w 160"/>
                <a:gd name="T51" fmla="*/ 148 h 161"/>
                <a:gd name="T52" fmla="*/ 13 w 160"/>
                <a:gd name="T53" fmla="*/ 132 h 161"/>
                <a:gd name="T54" fmla="*/ 26 w 160"/>
                <a:gd name="T55" fmla="*/ 125 h 161"/>
                <a:gd name="T56" fmla="*/ 36 w 160"/>
                <a:gd name="T57" fmla="*/ 135 h 161"/>
                <a:gd name="T58" fmla="*/ 28 w 160"/>
                <a:gd name="T59" fmla="*/ 148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0"/>
                <a:gd name="T91" fmla="*/ 0 h 161"/>
                <a:gd name="T92" fmla="*/ 160 w 160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0" h="161">
                  <a:moveTo>
                    <a:pt x="88" y="3"/>
                  </a:moveTo>
                  <a:cubicBezTo>
                    <a:pt x="87" y="1"/>
                    <a:pt x="84" y="0"/>
                    <a:pt x="82" y="1"/>
                  </a:cubicBezTo>
                  <a:cubicBezTo>
                    <a:pt x="80" y="1"/>
                    <a:pt x="78" y="3"/>
                    <a:pt x="77" y="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1" y="127"/>
                    <a:pt x="0" y="129"/>
                    <a:pt x="0" y="131"/>
                  </a:cubicBezTo>
                  <a:cubicBezTo>
                    <a:pt x="0" y="133"/>
                    <a:pt x="0" y="136"/>
                    <a:pt x="2" y="137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5" y="160"/>
                    <a:pt x="27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1" y="161"/>
                    <a:pt x="33" y="160"/>
                    <a:pt x="34" y="15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36"/>
                    <a:pt x="53" y="136"/>
                    <a:pt x="53" y="137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60"/>
                    <a:pt x="79" y="161"/>
                    <a:pt x="80" y="161"/>
                  </a:cubicBezTo>
                  <a:cubicBezTo>
                    <a:pt x="82" y="161"/>
                    <a:pt x="84" y="160"/>
                    <a:pt x="85" y="159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1" y="153"/>
                    <a:pt x="91" y="149"/>
                    <a:pt x="88" y="14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8" y="83"/>
                    <a:pt x="160" y="81"/>
                    <a:pt x="160" y="79"/>
                  </a:cubicBezTo>
                  <a:cubicBezTo>
                    <a:pt x="160" y="76"/>
                    <a:pt x="160" y="74"/>
                    <a:pt x="158" y="73"/>
                  </a:cubicBezTo>
                  <a:lnTo>
                    <a:pt x="88" y="3"/>
                  </a:lnTo>
                  <a:close/>
                  <a:moveTo>
                    <a:pt x="28" y="148"/>
                  </a:moveTo>
                  <a:cubicBezTo>
                    <a:pt x="13" y="132"/>
                    <a:pt x="13" y="132"/>
                    <a:pt x="13" y="132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28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620"/>
            <p:cNvSpPr>
              <a:spLocks noChangeArrowheads="1"/>
            </p:cNvSpPr>
            <p:nvPr/>
          </p:nvSpPr>
          <p:spPr bwMode="auto">
            <a:xfrm>
              <a:off x="420687" y="0"/>
              <a:ext cx="319088" cy="322263"/>
            </a:xfrm>
            <a:custGeom>
              <a:avLst/>
              <a:gdLst>
                <a:gd name="T0" fmla="*/ 85 w 85"/>
                <a:gd name="T1" fmla="*/ 77 h 86"/>
                <a:gd name="T2" fmla="*/ 60 w 85"/>
                <a:gd name="T3" fmla="*/ 26 h 86"/>
                <a:gd name="T4" fmla="*/ 8 w 85"/>
                <a:gd name="T5" fmla="*/ 1 h 86"/>
                <a:gd name="T6" fmla="*/ 1 w 85"/>
                <a:gd name="T7" fmla="*/ 5 h 86"/>
                <a:gd name="T8" fmla="*/ 3 w 85"/>
                <a:gd name="T9" fmla="*/ 11 h 86"/>
                <a:gd name="T10" fmla="*/ 3 w 85"/>
                <a:gd name="T11" fmla="*/ 11 h 86"/>
                <a:gd name="T12" fmla="*/ 51 w 85"/>
                <a:gd name="T13" fmla="*/ 35 h 86"/>
                <a:gd name="T14" fmla="*/ 75 w 85"/>
                <a:gd name="T15" fmla="*/ 83 h 86"/>
                <a:gd name="T16" fmla="*/ 81 w 85"/>
                <a:gd name="T17" fmla="*/ 84 h 86"/>
                <a:gd name="T18" fmla="*/ 83 w 85"/>
                <a:gd name="T19" fmla="*/ 83 h 86"/>
                <a:gd name="T20" fmla="*/ 85 w 85"/>
                <a:gd name="T21" fmla="*/ 77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86"/>
                <a:gd name="T35" fmla="*/ 85 w 8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86">
                  <a:moveTo>
                    <a:pt x="85" y="77"/>
                  </a:moveTo>
                  <a:cubicBezTo>
                    <a:pt x="81" y="57"/>
                    <a:pt x="73" y="39"/>
                    <a:pt x="60" y="26"/>
                  </a:cubicBezTo>
                  <a:cubicBezTo>
                    <a:pt x="46" y="13"/>
                    <a:pt x="29" y="4"/>
                    <a:pt x="8" y="1"/>
                  </a:cubicBezTo>
                  <a:cubicBezTo>
                    <a:pt x="6" y="0"/>
                    <a:pt x="3" y="2"/>
                    <a:pt x="1" y="5"/>
                  </a:cubicBezTo>
                  <a:cubicBezTo>
                    <a:pt x="0" y="8"/>
                    <a:pt x="1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3" y="14"/>
                    <a:pt x="39" y="22"/>
                    <a:pt x="51" y="35"/>
                  </a:cubicBezTo>
                  <a:cubicBezTo>
                    <a:pt x="63" y="47"/>
                    <a:pt x="72" y="63"/>
                    <a:pt x="75" y="83"/>
                  </a:cubicBezTo>
                  <a:cubicBezTo>
                    <a:pt x="75" y="85"/>
                    <a:pt x="78" y="86"/>
                    <a:pt x="81" y="84"/>
                  </a:cubicBezTo>
                  <a:cubicBezTo>
                    <a:pt x="82" y="84"/>
                    <a:pt x="82" y="83"/>
                    <a:pt x="83" y="83"/>
                  </a:cubicBezTo>
                  <a:cubicBezTo>
                    <a:pt x="85" y="81"/>
                    <a:pt x="85" y="79"/>
                    <a:pt x="8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621"/>
            <p:cNvSpPr>
              <a:spLocks noChangeArrowheads="1"/>
            </p:cNvSpPr>
            <p:nvPr/>
          </p:nvSpPr>
          <p:spPr bwMode="auto">
            <a:xfrm>
              <a:off x="417512" y="120650"/>
              <a:ext cx="206375" cy="206375"/>
            </a:xfrm>
            <a:custGeom>
              <a:avLst/>
              <a:gdLst>
                <a:gd name="T0" fmla="*/ 37 w 55"/>
                <a:gd name="T1" fmla="*/ 18 h 55"/>
                <a:gd name="T2" fmla="*/ 8 w 55"/>
                <a:gd name="T3" fmla="*/ 1 h 55"/>
                <a:gd name="T4" fmla="*/ 1 w 55"/>
                <a:gd name="T5" fmla="*/ 4 h 55"/>
                <a:gd name="T6" fmla="*/ 2 w 55"/>
                <a:gd name="T7" fmla="*/ 10 h 55"/>
                <a:gd name="T8" fmla="*/ 28 w 55"/>
                <a:gd name="T9" fmla="*/ 26 h 55"/>
                <a:gd name="T10" fmla="*/ 44 w 55"/>
                <a:gd name="T11" fmla="*/ 53 h 55"/>
                <a:gd name="T12" fmla="*/ 51 w 55"/>
                <a:gd name="T13" fmla="*/ 54 h 55"/>
                <a:gd name="T14" fmla="*/ 52 w 55"/>
                <a:gd name="T15" fmla="*/ 52 h 55"/>
                <a:gd name="T16" fmla="*/ 54 w 55"/>
                <a:gd name="T17" fmla="*/ 46 h 55"/>
                <a:gd name="T18" fmla="*/ 37 w 55"/>
                <a:gd name="T19" fmla="*/ 18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5"/>
                <a:gd name="T31" fmla="*/ 0 h 55"/>
                <a:gd name="T32" fmla="*/ 55 w 55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5" h="55">
                  <a:moveTo>
                    <a:pt x="37" y="18"/>
                  </a:moveTo>
                  <a:cubicBezTo>
                    <a:pt x="29" y="10"/>
                    <a:pt x="20" y="4"/>
                    <a:pt x="8" y="1"/>
                  </a:cubicBezTo>
                  <a:cubicBezTo>
                    <a:pt x="6" y="0"/>
                    <a:pt x="3" y="2"/>
                    <a:pt x="1" y="4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12" y="14"/>
                    <a:pt x="21" y="19"/>
                    <a:pt x="28" y="26"/>
                  </a:cubicBezTo>
                  <a:cubicBezTo>
                    <a:pt x="36" y="33"/>
                    <a:pt x="41" y="42"/>
                    <a:pt x="44" y="53"/>
                  </a:cubicBezTo>
                  <a:cubicBezTo>
                    <a:pt x="45" y="55"/>
                    <a:pt x="48" y="55"/>
                    <a:pt x="51" y="54"/>
                  </a:cubicBezTo>
                  <a:cubicBezTo>
                    <a:pt x="51" y="53"/>
                    <a:pt x="52" y="53"/>
                    <a:pt x="52" y="52"/>
                  </a:cubicBezTo>
                  <a:cubicBezTo>
                    <a:pt x="54" y="51"/>
                    <a:pt x="55" y="48"/>
                    <a:pt x="54" y="46"/>
                  </a:cubicBezTo>
                  <a:cubicBezTo>
                    <a:pt x="51" y="35"/>
                    <a:pt x="45" y="26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6" name="Freeform 145"/>
          <p:cNvSpPr>
            <a:spLocks noEditPoints="1" noChangeArrowheads="1"/>
          </p:cNvSpPr>
          <p:nvPr/>
        </p:nvSpPr>
        <p:spPr bwMode="auto">
          <a:xfrm>
            <a:off x="3626993" y="4297319"/>
            <a:ext cx="371463" cy="344222"/>
          </a:xfrm>
          <a:custGeom>
            <a:avLst/>
            <a:gdLst>
              <a:gd name="T0" fmla="*/ 197 w 197"/>
              <a:gd name="T1" fmla="*/ 29 h 183"/>
              <a:gd name="T2" fmla="*/ 99 w 197"/>
              <a:gd name="T3" fmla="*/ 0 h 183"/>
              <a:gd name="T4" fmla="*/ 0 w 197"/>
              <a:gd name="T5" fmla="*/ 29 h 183"/>
              <a:gd name="T6" fmla="*/ 1 w 197"/>
              <a:gd name="T7" fmla="*/ 30 h 183"/>
              <a:gd name="T8" fmla="*/ 0 w 197"/>
              <a:gd name="T9" fmla="*/ 30 h 183"/>
              <a:gd name="T10" fmla="*/ 75 w 197"/>
              <a:gd name="T11" fmla="*/ 130 h 183"/>
              <a:gd name="T12" fmla="*/ 75 w 197"/>
              <a:gd name="T13" fmla="*/ 171 h 183"/>
              <a:gd name="T14" fmla="*/ 99 w 197"/>
              <a:gd name="T15" fmla="*/ 183 h 183"/>
              <a:gd name="T16" fmla="*/ 122 w 197"/>
              <a:gd name="T17" fmla="*/ 171 h 183"/>
              <a:gd name="T18" fmla="*/ 122 w 197"/>
              <a:gd name="T19" fmla="*/ 130 h 183"/>
              <a:gd name="T20" fmla="*/ 197 w 197"/>
              <a:gd name="T21" fmla="*/ 30 h 183"/>
              <a:gd name="T22" fmla="*/ 196 w 197"/>
              <a:gd name="T23" fmla="*/ 30 h 183"/>
              <a:gd name="T24" fmla="*/ 197 w 197"/>
              <a:gd name="T25" fmla="*/ 29 h 183"/>
              <a:gd name="T26" fmla="*/ 99 w 197"/>
              <a:gd name="T27" fmla="*/ 53 h 183"/>
              <a:gd name="T28" fmla="*/ 13 w 197"/>
              <a:gd name="T29" fmla="*/ 31 h 183"/>
              <a:gd name="T30" fmla="*/ 99 w 197"/>
              <a:gd name="T31" fmla="*/ 6 h 183"/>
              <a:gd name="T32" fmla="*/ 186 w 197"/>
              <a:gd name="T33" fmla="*/ 31 h 183"/>
              <a:gd name="T34" fmla="*/ 99 w 197"/>
              <a:gd name="T35" fmla="*/ 53 h 18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7"/>
              <a:gd name="T55" fmla="*/ 0 h 183"/>
              <a:gd name="T56" fmla="*/ 197 w 197"/>
              <a:gd name="T57" fmla="*/ 183 h 18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7" h="183">
                <a:moveTo>
                  <a:pt x="197" y="29"/>
                </a:moveTo>
                <a:cubicBezTo>
                  <a:pt x="197" y="16"/>
                  <a:pt x="153" y="0"/>
                  <a:pt x="99" y="0"/>
                </a:cubicBezTo>
                <a:cubicBezTo>
                  <a:pt x="44" y="0"/>
                  <a:pt x="0" y="16"/>
                  <a:pt x="0" y="29"/>
                </a:cubicBezTo>
                <a:cubicBezTo>
                  <a:pt x="0" y="30"/>
                  <a:pt x="1" y="30"/>
                  <a:pt x="1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3"/>
                  <a:pt x="64" y="107"/>
                  <a:pt x="75" y="130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5" y="178"/>
                  <a:pt x="86" y="183"/>
                  <a:pt x="99" y="183"/>
                </a:cubicBezTo>
                <a:cubicBezTo>
                  <a:pt x="111" y="183"/>
                  <a:pt x="122" y="178"/>
                  <a:pt x="122" y="17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33" y="107"/>
                  <a:pt x="197" y="53"/>
                  <a:pt x="197" y="30"/>
                </a:cubicBezTo>
                <a:cubicBezTo>
                  <a:pt x="196" y="30"/>
                  <a:pt x="196" y="30"/>
                  <a:pt x="196" y="30"/>
                </a:cubicBezTo>
                <a:cubicBezTo>
                  <a:pt x="197" y="30"/>
                  <a:pt x="197" y="30"/>
                  <a:pt x="197" y="29"/>
                </a:cubicBezTo>
                <a:close/>
                <a:moveTo>
                  <a:pt x="99" y="53"/>
                </a:moveTo>
                <a:cubicBezTo>
                  <a:pt x="52" y="53"/>
                  <a:pt x="13" y="43"/>
                  <a:pt x="13" y="31"/>
                </a:cubicBezTo>
                <a:cubicBezTo>
                  <a:pt x="13" y="19"/>
                  <a:pt x="52" y="6"/>
                  <a:pt x="99" y="6"/>
                </a:cubicBezTo>
                <a:cubicBezTo>
                  <a:pt x="147" y="6"/>
                  <a:pt x="186" y="19"/>
                  <a:pt x="186" y="31"/>
                </a:cubicBezTo>
                <a:cubicBezTo>
                  <a:pt x="186" y="43"/>
                  <a:pt x="147" y="53"/>
                  <a:pt x="99" y="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7" name="Group 54"/>
          <p:cNvGrpSpPr/>
          <p:nvPr/>
        </p:nvGrpSpPr>
        <p:grpSpPr bwMode="auto">
          <a:xfrm>
            <a:off x="3574600" y="2951662"/>
            <a:ext cx="476250" cy="444500"/>
            <a:chOff x="0" y="0"/>
            <a:chExt cx="739775" cy="6905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876"/>
            <p:cNvSpPr>
              <a:spLocks noChangeArrowheads="1"/>
            </p:cNvSpPr>
            <p:nvPr/>
          </p:nvSpPr>
          <p:spPr bwMode="auto">
            <a:xfrm>
              <a:off x="608013" y="71437"/>
              <a:ext cx="115888" cy="101600"/>
            </a:xfrm>
            <a:custGeom>
              <a:avLst/>
              <a:gdLst>
                <a:gd name="T0" fmla="*/ 2 w 31"/>
                <a:gd name="T1" fmla="*/ 25 h 27"/>
                <a:gd name="T2" fmla="*/ 2 w 31"/>
                <a:gd name="T3" fmla="*/ 27 h 27"/>
                <a:gd name="T4" fmla="*/ 4 w 31"/>
                <a:gd name="T5" fmla="*/ 27 h 27"/>
                <a:gd name="T6" fmla="*/ 28 w 31"/>
                <a:gd name="T7" fmla="*/ 9 h 27"/>
                <a:gd name="T8" fmla="*/ 30 w 31"/>
                <a:gd name="T9" fmla="*/ 6 h 27"/>
                <a:gd name="T10" fmla="*/ 30 w 31"/>
                <a:gd name="T11" fmla="*/ 3 h 27"/>
                <a:gd name="T12" fmla="*/ 23 w 31"/>
                <a:gd name="T13" fmla="*/ 1 h 27"/>
                <a:gd name="T14" fmla="*/ 0 w 31"/>
                <a:gd name="T15" fmla="*/ 18 h 27"/>
                <a:gd name="T16" fmla="*/ 1 w 31"/>
                <a:gd name="T17" fmla="*/ 20 h 27"/>
                <a:gd name="T18" fmla="*/ 2 w 3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7"/>
                <a:gd name="T32" fmla="*/ 31 w 3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7">
                  <a:moveTo>
                    <a:pt x="2" y="25"/>
                  </a:moveTo>
                  <a:cubicBezTo>
                    <a:pt x="2" y="26"/>
                    <a:pt x="2" y="26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1" y="5"/>
                    <a:pt x="30" y="4"/>
                    <a:pt x="30" y="3"/>
                  </a:cubicBezTo>
                  <a:cubicBezTo>
                    <a:pt x="28" y="0"/>
                    <a:pt x="25" y="0"/>
                    <a:pt x="23" y="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1" y="23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877"/>
            <p:cNvSpPr>
              <a:spLocks noChangeArrowheads="1"/>
            </p:cNvSpPr>
            <p:nvPr/>
          </p:nvSpPr>
          <p:spPr bwMode="auto">
            <a:xfrm>
              <a:off x="612775" y="225425"/>
              <a:ext cx="127000" cy="55563"/>
            </a:xfrm>
            <a:custGeom>
              <a:avLst/>
              <a:gdLst>
                <a:gd name="T0" fmla="*/ 33 w 34"/>
                <a:gd name="T1" fmla="*/ 7 h 15"/>
                <a:gd name="T2" fmla="*/ 30 w 34"/>
                <a:gd name="T3" fmla="*/ 5 h 15"/>
                <a:gd name="T4" fmla="*/ 1 w 34"/>
                <a:gd name="T5" fmla="*/ 0 h 15"/>
                <a:gd name="T6" fmla="*/ 1 w 34"/>
                <a:gd name="T7" fmla="*/ 3 h 15"/>
                <a:gd name="T8" fmla="*/ 1 w 34"/>
                <a:gd name="T9" fmla="*/ 7 h 15"/>
                <a:gd name="T10" fmla="*/ 0 w 34"/>
                <a:gd name="T11" fmla="*/ 10 h 15"/>
                <a:gd name="T12" fmla="*/ 28 w 34"/>
                <a:gd name="T13" fmla="*/ 15 h 15"/>
                <a:gd name="T14" fmla="*/ 29 w 34"/>
                <a:gd name="T15" fmla="*/ 15 h 15"/>
                <a:gd name="T16" fmla="*/ 34 w 34"/>
                <a:gd name="T17" fmla="*/ 11 h 15"/>
                <a:gd name="T18" fmla="*/ 33 w 34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15"/>
                <a:gd name="T32" fmla="*/ 34 w 34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15">
                  <a:moveTo>
                    <a:pt x="33" y="7"/>
                  </a:moveTo>
                  <a:cubicBezTo>
                    <a:pt x="32" y="6"/>
                    <a:pt x="31" y="5"/>
                    <a:pt x="30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31" y="15"/>
                    <a:pt x="33" y="13"/>
                    <a:pt x="34" y="11"/>
                  </a:cubicBezTo>
                  <a:cubicBezTo>
                    <a:pt x="34" y="10"/>
                    <a:pt x="33" y="8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878"/>
            <p:cNvSpPr>
              <a:spLocks noChangeArrowheads="1"/>
            </p:cNvSpPr>
            <p:nvPr/>
          </p:nvSpPr>
          <p:spPr bwMode="auto">
            <a:xfrm>
              <a:off x="585788" y="304800"/>
              <a:ext cx="93663" cy="127000"/>
            </a:xfrm>
            <a:custGeom>
              <a:avLst/>
              <a:gdLst>
                <a:gd name="T0" fmla="*/ 6 w 25"/>
                <a:gd name="T1" fmla="*/ 2 h 34"/>
                <a:gd name="T2" fmla="*/ 4 w 25"/>
                <a:gd name="T3" fmla="*/ 0 h 34"/>
                <a:gd name="T4" fmla="*/ 3 w 25"/>
                <a:gd name="T5" fmla="*/ 3 h 34"/>
                <a:gd name="T6" fmla="*/ 1 w 25"/>
                <a:gd name="T7" fmla="*/ 7 h 34"/>
                <a:gd name="T8" fmla="*/ 0 w 25"/>
                <a:gd name="T9" fmla="*/ 10 h 34"/>
                <a:gd name="T10" fmla="*/ 16 w 25"/>
                <a:gd name="T11" fmla="*/ 32 h 34"/>
                <a:gd name="T12" fmla="*/ 19 w 25"/>
                <a:gd name="T13" fmla="*/ 34 h 34"/>
                <a:gd name="T14" fmla="*/ 20 w 25"/>
                <a:gd name="T15" fmla="*/ 34 h 34"/>
                <a:gd name="T16" fmla="*/ 22 w 25"/>
                <a:gd name="T17" fmla="*/ 33 h 34"/>
                <a:gd name="T18" fmla="*/ 24 w 25"/>
                <a:gd name="T19" fmla="*/ 30 h 34"/>
                <a:gd name="T20" fmla="*/ 24 w 25"/>
                <a:gd name="T21" fmla="*/ 27 h 34"/>
                <a:gd name="T22" fmla="*/ 6 w 25"/>
                <a:gd name="T23" fmla="*/ 2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34"/>
                <a:gd name="T38" fmla="*/ 25 w 25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34">
                  <a:moveTo>
                    <a:pt x="6" y="2"/>
                  </a:moveTo>
                  <a:cubicBezTo>
                    <a:pt x="6" y="1"/>
                    <a:pt x="5" y="1"/>
                    <a:pt x="4" y="0"/>
                  </a:cubicBezTo>
                  <a:cubicBezTo>
                    <a:pt x="4" y="1"/>
                    <a:pt x="3" y="2"/>
                    <a:pt x="3" y="3"/>
                  </a:cubicBezTo>
                  <a:cubicBezTo>
                    <a:pt x="3" y="4"/>
                    <a:pt x="2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8" y="34"/>
                    <a:pt x="19" y="34"/>
                  </a:cubicBezTo>
                  <a:cubicBezTo>
                    <a:pt x="19" y="34"/>
                    <a:pt x="19" y="34"/>
                    <a:pt x="20" y="34"/>
                  </a:cubicBezTo>
                  <a:cubicBezTo>
                    <a:pt x="21" y="34"/>
                    <a:pt x="22" y="34"/>
                    <a:pt x="22" y="33"/>
                  </a:cubicBezTo>
                  <a:cubicBezTo>
                    <a:pt x="24" y="33"/>
                    <a:pt x="24" y="32"/>
                    <a:pt x="24" y="30"/>
                  </a:cubicBezTo>
                  <a:cubicBezTo>
                    <a:pt x="25" y="29"/>
                    <a:pt x="24" y="28"/>
                    <a:pt x="24" y="27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879"/>
            <p:cNvSpPr>
              <a:spLocks noChangeArrowheads="1"/>
            </p:cNvSpPr>
            <p:nvPr/>
          </p:nvSpPr>
          <p:spPr bwMode="auto">
            <a:xfrm>
              <a:off x="15875" y="71437"/>
              <a:ext cx="112713" cy="101600"/>
            </a:xfrm>
            <a:custGeom>
              <a:avLst/>
              <a:gdLst>
                <a:gd name="T0" fmla="*/ 2 w 30"/>
                <a:gd name="T1" fmla="*/ 9 h 27"/>
                <a:gd name="T2" fmla="*/ 27 w 30"/>
                <a:gd name="T3" fmla="*/ 27 h 27"/>
                <a:gd name="T4" fmla="*/ 28 w 30"/>
                <a:gd name="T5" fmla="*/ 27 h 27"/>
                <a:gd name="T6" fmla="*/ 28 w 30"/>
                <a:gd name="T7" fmla="*/ 24 h 27"/>
                <a:gd name="T8" fmla="*/ 29 w 30"/>
                <a:gd name="T9" fmla="*/ 20 h 27"/>
                <a:gd name="T10" fmla="*/ 30 w 30"/>
                <a:gd name="T11" fmla="*/ 17 h 27"/>
                <a:gd name="T12" fmla="*/ 8 w 30"/>
                <a:gd name="T13" fmla="*/ 1 h 27"/>
                <a:gd name="T14" fmla="*/ 1 w 30"/>
                <a:gd name="T15" fmla="*/ 3 h 27"/>
                <a:gd name="T16" fmla="*/ 0 w 30"/>
                <a:gd name="T17" fmla="*/ 6 h 27"/>
                <a:gd name="T18" fmla="*/ 2 w 30"/>
                <a:gd name="T19" fmla="*/ 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7"/>
                <a:gd name="T32" fmla="*/ 30 w 3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7">
                  <a:moveTo>
                    <a:pt x="2" y="9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3"/>
                    <a:pt x="29" y="21"/>
                    <a:pt x="29" y="20"/>
                  </a:cubicBezTo>
                  <a:cubicBezTo>
                    <a:pt x="29" y="19"/>
                    <a:pt x="30" y="18"/>
                    <a:pt x="30" y="1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880"/>
            <p:cNvSpPr>
              <a:spLocks noChangeArrowheads="1"/>
            </p:cNvSpPr>
            <p:nvPr/>
          </p:nvSpPr>
          <p:spPr bwMode="auto">
            <a:xfrm>
              <a:off x="0" y="225425"/>
              <a:ext cx="120650" cy="55563"/>
            </a:xfrm>
            <a:custGeom>
              <a:avLst/>
              <a:gdLst>
                <a:gd name="T0" fmla="*/ 32 w 32"/>
                <a:gd name="T1" fmla="*/ 7 h 15"/>
                <a:gd name="T2" fmla="*/ 31 w 32"/>
                <a:gd name="T3" fmla="*/ 3 h 15"/>
                <a:gd name="T4" fmla="*/ 31 w 32"/>
                <a:gd name="T5" fmla="*/ 0 h 15"/>
                <a:gd name="T6" fmla="*/ 4 w 32"/>
                <a:gd name="T7" fmla="*/ 5 h 15"/>
                <a:gd name="T8" fmla="*/ 1 w 32"/>
                <a:gd name="T9" fmla="*/ 7 h 15"/>
                <a:gd name="T10" fmla="*/ 0 w 32"/>
                <a:gd name="T11" fmla="*/ 11 h 15"/>
                <a:gd name="T12" fmla="*/ 5 w 32"/>
                <a:gd name="T13" fmla="*/ 15 h 15"/>
                <a:gd name="T14" fmla="*/ 5 w 32"/>
                <a:gd name="T15" fmla="*/ 15 h 15"/>
                <a:gd name="T16" fmla="*/ 32 w 32"/>
                <a:gd name="T17" fmla="*/ 10 h 15"/>
                <a:gd name="T18" fmla="*/ 32 w 32"/>
                <a:gd name="T19" fmla="*/ 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5"/>
                <a:gd name="T32" fmla="*/ 32 w 3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5">
                  <a:moveTo>
                    <a:pt x="32" y="7"/>
                  </a:moveTo>
                  <a:cubicBezTo>
                    <a:pt x="32" y="6"/>
                    <a:pt x="31" y="5"/>
                    <a:pt x="31" y="3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6"/>
                    <a:pt x="1" y="7"/>
                  </a:cubicBezTo>
                  <a:cubicBezTo>
                    <a:pt x="0" y="8"/>
                    <a:pt x="0" y="10"/>
                    <a:pt x="0" y="11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8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881"/>
            <p:cNvSpPr>
              <a:spLocks noChangeArrowheads="1"/>
            </p:cNvSpPr>
            <p:nvPr/>
          </p:nvSpPr>
          <p:spPr bwMode="auto">
            <a:xfrm>
              <a:off x="60325" y="307975"/>
              <a:ext cx="90488" cy="123825"/>
            </a:xfrm>
            <a:custGeom>
              <a:avLst/>
              <a:gdLst>
                <a:gd name="T0" fmla="*/ 21 w 24"/>
                <a:gd name="T1" fmla="*/ 2 h 33"/>
                <a:gd name="T2" fmla="*/ 20 w 24"/>
                <a:gd name="T3" fmla="*/ 0 h 33"/>
                <a:gd name="T4" fmla="*/ 18 w 24"/>
                <a:gd name="T5" fmla="*/ 1 h 33"/>
                <a:gd name="T6" fmla="*/ 1 w 24"/>
                <a:gd name="T7" fmla="*/ 26 h 33"/>
                <a:gd name="T8" fmla="*/ 0 w 24"/>
                <a:gd name="T9" fmla="*/ 29 h 33"/>
                <a:gd name="T10" fmla="*/ 2 w 24"/>
                <a:gd name="T11" fmla="*/ 32 h 33"/>
                <a:gd name="T12" fmla="*/ 5 w 24"/>
                <a:gd name="T13" fmla="*/ 33 h 33"/>
                <a:gd name="T14" fmla="*/ 6 w 24"/>
                <a:gd name="T15" fmla="*/ 33 h 33"/>
                <a:gd name="T16" fmla="*/ 9 w 24"/>
                <a:gd name="T17" fmla="*/ 31 h 33"/>
                <a:gd name="T18" fmla="*/ 24 w 24"/>
                <a:gd name="T19" fmla="*/ 10 h 33"/>
                <a:gd name="T20" fmla="*/ 23 w 24"/>
                <a:gd name="T21" fmla="*/ 7 h 33"/>
                <a:gd name="T22" fmla="*/ 21 w 24"/>
                <a:gd name="T23" fmla="*/ 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33"/>
                <a:gd name="T38" fmla="*/ 24 w 2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33">
                  <a:moveTo>
                    <a:pt x="21" y="2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7" y="33"/>
                    <a:pt x="8" y="32"/>
                    <a:pt x="9" y="3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2" y="5"/>
                    <a:pt x="21" y="4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882"/>
            <p:cNvSpPr>
              <a:spLocks noEditPoints="1" noChangeArrowheads="1"/>
            </p:cNvSpPr>
            <p:nvPr/>
          </p:nvSpPr>
          <p:spPr bwMode="auto">
            <a:xfrm>
              <a:off x="158750" y="0"/>
              <a:ext cx="419100" cy="506413"/>
            </a:xfrm>
            <a:custGeom>
              <a:avLst/>
              <a:gdLst>
                <a:gd name="T0" fmla="*/ 56 w 112"/>
                <a:gd name="T1" fmla="*/ 0 h 135"/>
                <a:gd name="T2" fmla="*/ 0 w 112"/>
                <a:gd name="T3" fmla="*/ 56 h 135"/>
                <a:gd name="T4" fmla="*/ 17 w 112"/>
                <a:gd name="T5" fmla="*/ 101 h 135"/>
                <a:gd name="T6" fmla="*/ 18 w 112"/>
                <a:gd name="T7" fmla="*/ 101 h 135"/>
                <a:gd name="T8" fmla="*/ 30 w 112"/>
                <a:gd name="T9" fmla="*/ 128 h 135"/>
                <a:gd name="T10" fmla="*/ 37 w 112"/>
                <a:gd name="T11" fmla="*/ 135 h 135"/>
                <a:gd name="T12" fmla="*/ 74 w 112"/>
                <a:gd name="T13" fmla="*/ 135 h 135"/>
                <a:gd name="T14" fmla="*/ 74 w 112"/>
                <a:gd name="T15" fmla="*/ 135 h 135"/>
                <a:gd name="T16" fmla="*/ 77 w 112"/>
                <a:gd name="T17" fmla="*/ 134 h 135"/>
                <a:gd name="T18" fmla="*/ 81 w 112"/>
                <a:gd name="T19" fmla="*/ 128 h 135"/>
                <a:gd name="T20" fmla="*/ 94 w 112"/>
                <a:gd name="T21" fmla="*/ 101 h 135"/>
                <a:gd name="T22" fmla="*/ 95 w 112"/>
                <a:gd name="T23" fmla="*/ 100 h 135"/>
                <a:gd name="T24" fmla="*/ 112 w 112"/>
                <a:gd name="T25" fmla="*/ 56 h 135"/>
                <a:gd name="T26" fmla="*/ 56 w 112"/>
                <a:gd name="T27" fmla="*/ 0 h 135"/>
                <a:gd name="T28" fmla="*/ 83 w 112"/>
                <a:gd name="T29" fmla="*/ 93 h 135"/>
                <a:gd name="T30" fmla="*/ 82 w 112"/>
                <a:gd name="T31" fmla="*/ 94 h 135"/>
                <a:gd name="T32" fmla="*/ 68 w 112"/>
                <a:gd name="T33" fmla="*/ 121 h 135"/>
                <a:gd name="T34" fmla="*/ 43 w 112"/>
                <a:gd name="T35" fmla="*/ 121 h 135"/>
                <a:gd name="T36" fmla="*/ 29 w 112"/>
                <a:gd name="T37" fmla="*/ 93 h 135"/>
                <a:gd name="T38" fmla="*/ 28 w 112"/>
                <a:gd name="T39" fmla="*/ 93 h 135"/>
                <a:gd name="T40" fmla="*/ 14 w 112"/>
                <a:gd name="T41" fmla="*/ 56 h 135"/>
                <a:gd name="T42" fmla="*/ 56 w 112"/>
                <a:gd name="T43" fmla="*/ 14 h 135"/>
                <a:gd name="T44" fmla="*/ 98 w 112"/>
                <a:gd name="T45" fmla="*/ 56 h 135"/>
                <a:gd name="T46" fmla="*/ 83 w 112"/>
                <a:gd name="T47" fmla="*/ 93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135"/>
                <a:gd name="T74" fmla="*/ 112 w 112"/>
                <a:gd name="T75" fmla="*/ 135 h 1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135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71"/>
                    <a:pt x="6" y="88"/>
                    <a:pt x="17" y="101"/>
                  </a:cubicBezTo>
                  <a:cubicBezTo>
                    <a:pt x="17" y="101"/>
                    <a:pt x="17" y="101"/>
                    <a:pt x="18" y="101"/>
                  </a:cubicBezTo>
                  <a:cubicBezTo>
                    <a:pt x="21" y="106"/>
                    <a:pt x="30" y="119"/>
                    <a:pt x="30" y="128"/>
                  </a:cubicBezTo>
                  <a:cubicBezTo>
                    <a:pt x="30" y="132"/>
                    <a:pt x="33" y="135"/>
                    <a:pt x="37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5" y="135"/>
                    <a:pt x="76" y="135"/>
                    <a:pt x="77" y="134"/>
                  </a:cubicBezTo>
                  <a:cubicBezTo>
                    <a:pt x="80" y="133"/>
                    <a:pt x="81" y="131"/>
                    <a:pt x="81" y="128"/>
                  </a:cubicBezTo>
                  <a:cubicBezTo>
                    <a:pt x="81" y="120"/>
                    <a:pt x="89" y="108"/>
                    <a:pt x="94" y="101"/>
                  </a:cubicBezTo>
                  <a:cubicBezTo>
                    <a:pt x="94" y="101"/>
                    <a:pt x="95" y="101"/>
                    <a:pt x="95" y="100"/>
                  </a:cubicBezTo>
                  <a:cubicBezTo>
                    <a:pt x="105" y="87"/>
                    <a:pt x="112" y="71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83" y="93"/>
                  </a:moveTo>
                  <a:cubicBezTo>
                    <a:pt x="83" y="93"/>
                    <a:pt x="83" y="94"/>
                    <a:pt x="82" y="94"/>
                  </a:cubicBezTo>
                  <a:cubicBezTo>
                    <a:pt x="79" y="98"/>
                    <a:pt x="71" y="110"/>
                    <a:pt x="68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0" y="109"/>
                    <a:pt x="31" y="97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19" y="82"/>
                    <a:pt x="14" y="68"/>
                    <a:pt x="14" y="56"/>
                  </a:cubicBezTo>
                  <a:cubicBezTo>
                    <a:pt x="14" y="33"/>
                    <a:pt x="32" y="14"/>
                    <a:pt x="56" y="14"/>
                  </a:cubicBezTo>
                  <a:cubicBezTo>
                    <a:pt x="79" y="14"/>
                    <a:pt x="98" y="33"/>
                    <a:pt x="98" y="56"/>
                  </a:cubicBezTo>
                  <a:cubicBezTo>
                    <a:pt x="98" y="68"/>
                    <a:pt x="92" y="82"/>
                    <a:pt x="83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883"/>
            <p:cNvSpPr>
              <a:spLocks noChangeArrowheads="1"/>
            </p:cNvSpPr>
            <p:nvPr/>
          </p:nvSpPr>
          <p:spPr bwMode="auto">
            <a:xfrm>
              <a:off x="288925" y="547687"/>
              <a:ext cx="158750" cy="142875"/>
            </a:xfrm>
            <a:custGeom>
              <a:avLst/>
              <a:gdLst>
                <a:gd name="T0" fmla="*/ 36 w 42"/>
                <a:gd name="T1" fmla="*/ 0 h 38"/>
                <a:gd name="T2" fmla="*/ 5 w 42"/>
                <a:gd name="T3" fmla="*/ 0 h 38"/>
                <a:gd name="T4" fmla="*/ 0 w 42"/>
                <a:gd name="T5" fmla="*/ 6 h 38"/>
                <a:gd name="T6" fmla="*/ 0 w 42"/>
                <a:gd name="T7" fmla="*/ 27 h 38"/>
                <a:gd name="T8" fmla="*/ 5 w 42"/>
                <a:gd name="T9" fmla="*/ 33 h 38"/>
                <a:gd name="T10" fmla="*/ 10 w 42"/>
                <a:gd name="T11" fmla="*/ 33 h 38"/>
                <a:gd name="T12" fmla="*/ 13 w 42"/>
                <a:gd name="T13" fmla="*/ 36 h 38"/>
                <a:gd name="T14" fmla="*/ 17 w 42"/>
                <a:gd name="T15" fmla="*/ 38 h 38"/>
                <a:gd name="T16" fmla="*/ 24 w 42"/>
                <a:gd name="T17" fmla="*/ 38 h 38"/>
                <a:gd name="T18" fmla="*/ 28 w 42"/>
                <a:gd name="T19" fmla="*/ 36 h 38"/>
                <a:gd name="T20" fmla="*/ 31 w 42"/>
                <a:gd name="T21" fmla="*/ 33 h 38"/>
                <a:gd name="T22" fmla="*/ 36 w 42"/>
                <a:gd name="T23" fmla="*/ 33 h 38"/>
                <a:gd name="T24" fmla="*/ 42 w 42"/>
                <a:gd name="T25" fmla="*/ 27 h 38"/>
                <a:gd name="T26" fmla="*/ 42 w 42"/>
                <a:gd name="T27" fmla="*/ 6 h 38"/>
                <a:gd name="T28" fmla="*/ 36 w 42"/>
                <a:gd name="T29" fmla="*/ 0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38"/>
                <a:gd name="T47" fmla="*/ 42 w 42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38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3"/>
                    <a:pt x="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7"/>
                    <a:pt x="16" y="38"/>
                    <a:pt x="17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6" y="38"/>
                    <a:pt x="27" y="37"/>
                    <a:pt x="28" y="36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9" y="33"/>
                    <a:pt x="42" y="30"/>
                    <a:pt x="42" y="2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3"/>
                    <a:pt x="39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6" name="Group 52"/>
          <p:cNvGrpSpPr/>
          <p:nvPr/>
        </p:nvGrpSpPr>
        <p:grpSpPr bwMode="auto">
          <a:xfrm>
            <a:off x="3604762" y="5601346"/>
            <a:ext cx="415925" cy="327025"/>
            <a:chOff x="0" y="0"/>
            <a:chExt cx="739775" cy="581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895"/>
            <p:cNvSpPr>
              <a:spLocks noEditPoints="1" noChangeArrowheads="1"/>
            </p:cNvSpPr>
            <p:nvPr/>
          </p:nvSpPr>
          <p:spPr bwMode="auto">
            <a:xfrm>
              <a:off x="161925" y="269875"/>
              <a:ext cx="420688" cy="153988"/>
            </a:xfrm>
            <a:custGeom>
              <a:avLst/>
              <a:gdLst>
                <a:gd name="T0" fmla="*/ 102 w 112"/>
                <a:gd name="T1" fmla="*/ 0 h 41"/>
                <a:gd name="T2" fmla="*/ 93 w 112"/>
                <a:gd name="T3" fmla="*/ 0 h 41"/>
                <a:gd name="T4" fmla="*/ 83 w 112"/>
                <a:gd name="T5" fmla="*/ 10 h 41"/>
                <a:gd name="T6" fmla="*/ 83 w 112"/>
                <a:gd name="T7" fmla="*/ 14 h 41"/>
                <a:gd name="T8" fmla="*/ 0 w 112"/>
                <a:gd name="T9" fmla="*/ 14 h 41"/>
                <a:gd name="T10" fmla="*/ 0 w 112"/>
                <a:gd name="T11" fmla="*/ 19 h 41"/>
                <a:gd name="T12" fmla="*/ 0 w 112"/>
                <a:gd name="T13" fmla="*/ 24 h 41"/>
                <a:gd name="T14" fmla="*/ 0 w 112"/>
                <a:gd name="T15" fmla="*/ 33 h 41"/>
                <a:gd name="T16" fmla="*/ 0 w 112"/>
                <a:gd name="T17" fmla="*/ 36 h 41"/>
                <a:gd name="T18" fmla="*/ 6 w 112"/>
                <a:gd name="T19" fmla="*/ 36 h 41"/>
                <a:gd name="T20" fmla="*/ 6 w 112"/>
                <a:gd name="T21" fmla="*/ 33 h 41"/>
                <a:gd name="T22" fmla="*/ 13 w 112"/>
                <a:gd name="T23" fmla="*/ 33 h 41"/>
                <a:gd name="T24" fmla="*/ 13 w 112"/>
                <a:gd name="T25" fmla="*/ 36 h 41"/>
                <a:gd name="T26" fmla="*/ 19 w 112"/>
                <a:gd name="T27" fmla="*/ 36 h 41"/>
                <a:gd name="T28" fmla="*/ 19 w 112"/>
                <a:gd name="T29" fmla="*/ 33 h 41"/>
                <a:gd name="T30" fmla="*/ 19 w 112"/>
                <a:gd name="T31" fmla="*/ 24 h 41"/>
                <a:gd name="T32" fmla="*/ 83 w 112"/>
                <a:gd name="T33" fmla="*/ 24 h 41"/>
                <a:gd name="T34" fmla="*/ 83 w 112"/>
                <a:gd name="T35" fmla="*/ 32 h 41"/>
                <a:gd name="T36" fmla="*/ 93 w 112"/>
                <a:gd name="T37" fmla="*/ 41 h 41"/>
                <a:gd name="T38" fmla="*/ 102 w 112"/>
                <a:gd name="T39" fmla="*/ 41 h 41"/>
                <a:gd name="T40" fmla="*/ 112 w 112"/>
                <a:gd name="T41" fmla="*/ 32 h 41"/>
                <a:gd name="T42" fmla="*/ 112 w 112"/>
                <a:gd name="T43" fmla="*/ 10 h 41"/>
                <a:gd name="T44" fmla="*/ 102 w 112"/>
                <a:gd name="T45" fmla="*/ 0 h 41"/>
                <a:gd name="T46" fmla="*/ 104 w 112"/>
                <a:gd name="T47" fmla="*/ 32 h 41"/>
                <a:gd name="T48" fmla="*/ 102 w 112"/>
                <a:gd name="T49" fmla="*/ 34 h 41"/>
                <a:gd name="T50" fmla="*/ 93 w 112"/>
                <a:gd name="T51" fmla="*/ 34 h 41"/>
                <a:gd name="T52" fmla="*/ 91 w 112"/>
                <a:gd name="T53" fmla="*/ 32 h 41"/>
                <a:gd name="T54" fmla="*/ 91 w 112"/>
                <a:gd name="T55" fmla="*/ 10 h 41"/>
                <a:gd name="T56" fmla="*/ 93 w 112"/>
                <a:gd name="T57" fmla="*/ 8 h 41"/>
                <a:gd name="T58" fmla="*/ 102 w 112"/>
                <a:gd name="T59" fmla="*/ 8 h 41"/>
                <a:gd name="T60" fmla="*/ 104 w 112"/>
                <a:gd name="T61" fmla="*/ 10 h 41"/>
                <a:gd name="T62" fmla="*/ 104 w 112"/>
                <a:gd name="T63" fmla="*/ 32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41"/>
                <a:gd name="T98" fmla="*/ 112 w 112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41">
                  <a:moveTo>
                    <a:pt x="102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8" y="0"/>
                    <a:pt x="83" y="5"/>
                    <a:pt x="83" y="10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7"/>
                    <a:pt x="88" y="41"/>
                    <a:pt x="93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7" y="41"/>
                    <a:pt x="112" y="37"/>
                    <a:pt x="112" y="32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5"/>
                    <a:pt x="107" y="0"/>
                    <a:pt x="102" y="0"/>
                  </a:cubicBezTo>
                  <a:close/>
                  <a:moveTo>
                    <a:pt x="104" y="32"/>
                  </a:moveTo>
                  <a:cubicBezTo>
                    <a:pt x="104" y="33"/>
                    <a:pt x="103" y="34"/>
                    <a:pt x="102" y="34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1" y="33"/>
                    <a:pt x="91" y="3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9"/>
                    <a:pt x="92" y="8"/>
                    <a:pt x="9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3" y="8"/>
                    <a:pt x="104" y="9"/>
                    <a:pt x="104" y="10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896"/>
            <p:cNvSpPr>
              <a:spLocks noEditPoints="1" noChangeArrowheads="1"/>
            </p:cNvSpPr>
            <p:nvPr/>
          </p:nvSpPr>
          <p:spPr bwMode="auto">
            <a:xfrm>
              <a:off x="0" y="0"/>
              <a:ext cx="739775" cy="581025"/>
            </a:xfrm>
            <a:custGeom>
              <a:avLst/>
              <a:gdLst>
                <a:gd name="T0" fmla="*/ 193 w 197"/>
                <a:gd name="T1" fmla="*/ 38 h 155"/>
                <a:gd name="T2" fmla="*/ 181 w 197"/>
                <a:gd name="T3" fmla="*/ 33 h 155"/>
                <a:gd name="T4" fmla="*/ 173 w 197"/>
                <a:gd name="T5" fmla="*/ 33 h 155"/>
                <a:gd name="T6" fmla="*/ 167 w 197"/>
                <a:gd name="T7" fmla="*/ 3 h 155"/>
                <a:gd name="T8" fmla="*/ 165 w 197"/>
                <a:gd name="T9" fmla="*/ 1 h 155"/>
                <a:gd name="T10" fmla="*/ 162 w 197"/>
                <a:gd name="T11" fmla="*/ 0 h 155"/>
                <a:gd name="T12" fmla="*/ 74 w 197"/>
                <a:gd name="T13" fmla="*/ 18 h 155"/>
                <a:gd name="T14" fmla="*/ 63 w 197"/>
                <a:gd name="T15" fmla="*/ 14 h 155"/>
                <a:gd name="T16" fmla="*/ 23 w 197"/>
                <a:gd name="T17" fmla="*/ 14 h 155"/>
                <a:gd name="T18" fmla="*/ 7 w 197"/>
                <a:gd name="T19" fmla="*/ 30 h 155"/>
                <a:gd name="T20" fmla="*/ 7 w 197"/>
                <a:gd name="T21" fmla="*/ 36 h 155"/>
                <a:gd name="T22" fmla="*/ 0 w 197"/>
                <a:gd name="T23" fmla="*/ 49 h 155"/>
                <a:gd name="T24" fmla="*/ 0 w 197"/>
                <a:gd name="T25" fmla="*/ 139 h 155"/>
                <a:gd name="T26" fmla="*/ 0 w 197"/>
                <a:gd name="T27" fmla="*/ 139 h 155"/>
                <a:gd name="T28" fmla="*/ 0 w 197"/>
                <a:gd name="T29" fmla="*/ 139 h 155"/>
                <a:gd name="T30" fmla="*/ 16 w 197"/>
                <a:gd name="T31" fmla="*/ 155 h 155"/>
                <a:gd name="T32" fmla="*/ 166 w 197"/>
                <a:gd name="T33" fmla="*/ 155 h 155"/>
                <a:gd name="T34" fmla="*/ 167 w 197"/>
                <a:gd name="T35" fmla="*/ 155 h 155"/>
                <a:gd name="T36" fmla="*/ 167 w 197"/>
                <a:gd name="T37" fmla="*/ 155 h 155"/>
                <a:gd name="T38" fmla="*/ 169 w 197"/>
                <a:gd name="T39" fmla="*/ 154 h 155"/>
                <a:gd name="T40" fmla="*/ 169 w 197"/>
                <a:gd name="T41" fmla="*/ 154 h 155"/>
                <a:gd name="T42" fmla="*/ 170 w 197"/>
                <a:gd name="T43" fmla="*/ 154 h 155"/>
                <a:gd name="T44" fmla="*/ 170 w 197"/>
                <a:gd name="T45" fmla="*/ 154 h 155"/>
                <a:gd name="T46" fmla="*/ 181 w 197"/>
                <a:gd name="T47" fmla="*/ 142 h 155"/>
                <a:gd name="T48" fmla="*/ 181 w 197"/>
                <a:gd name="T49" fmla="*/ 142 h 155"/>
                <a:gd name="T50" fmla="*/ 181 w 197"/>
                <a:gd name="T51" fmla="*/ 140 h 155"/>
                <a:gd name="T52" fmla="*/ 182 w 197"/>
                <a:gd name="T53" fmla="*/ 140 h 155"/>
                <a:gd name="T54" fmla="*/ 182 w 197"/>
                <a:gd name="T55" fmla="*/ 139 h 155"/>
                <a:gd name="T56" fmla="*/ 197 w 197"/>
                <a:gd name="T57" fmla="*/ 50 h 155"/>
                <a:gd name="T58" fmla="*/ 197 w 197"/>
                <a:gd name="T59" fmla="*/ 49 h 155"/>
                <a:gd name="T60" fmla="*/ 193 w 197"/>
                <a:gd name="T61" fmla="*/ 38 h 155"/>
                <a:gd name="T62" fmla="*/ 159 w 197"/>
                <a:gd name="T63" fmla="*/ 9 h 155"/>
                <a:gd name="T64" fmla="*/ 164 w 197"/>
                <a:gd name="T65" fmla="*/ 33 h 155"/>
                <a:gd name="T66" fmla="*/ 79 w 197"/>
                <a:gd name="T67" fmla="*/ 33 h 155"/>
                <a:gd name="T68" fmla="*/ 79 w 197"/>
                <a:gd name="T69" fmla="*/ 30 h 155"/>
                <a:gd name="T70" fmla="*/ 78 w 197"/>
                <a:gd name="T71" fmla="*/ 25 h 155"/>
                <a:gd name="T72" fmla="*/ 159 w 197"/>
                <a:gd name="T73" fmla="*/ 9 h 155"/>
                <a:gd name="T74" fmla="*/ 168 w 197"/>
                <a:gd name="T75" fmla="*/ 138 h 155"/>
                <a:gd name="T76" fmla="*/ 168 w 197"/>
                <a:gd name="T77" fmla="*/ 139 h 155"/>
                <a:gd name="T78" fmla="*/ 166 w 197"/>
                <a:gd name="T79" fmla="*/ 141 h 155"/>
                <a:gd name="T80" fmla="*/ 16 w 197"/>
                <a:gd name="T81" fmla="*/ 141 h 155"/>
                <a:gd name="T82" fmla="*/ 14 w 197"/>
                <a:gd name="T83" fmla="*/ 139 h 155"/>
                <a:gd name="T84" fmla="*/ 29 w 197"/>
                <a:gd name="T85" fmla="*/ 50 h 155"/>
                <a:gd name="T86" fmla="*/ 34 w 197"/>
                <a:gd name="T87" fmla="*/ 46 h 155"/>
                <a:gd name="T88" fmla="*/ 181 w 197"/>
                <a:gd name="T89" fmla="*/ 46 h 155"/>
                <a:gd name="T90" fmla="*/ 183 w 197"/>
                <a:gd name="T91" fmla="*/ 47 h 155"/>
                <a:gd name="T92" fmla="*/ 183 w 197"/>
                <a:gd name="T93" fmla="*/ 48 h 155"/>
                <a:gd name="T94" fmla="*/ 168 w 197"/>
                <a:gd name="T95" fmla="*/ 138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7"/>
                <a:gd name="T145" fmla="*/ 0 h 155"/>
                <a:gd name="T146" fmla="*/ 197 w 197"/>
                <a:gd name="T147" fmla="*/ 155 h 1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7" h="155">
                  <a:moveTo>
                    <a:pt x="193" y="38"/>
                  </a:moveTo>
                  <a:cubicBezTo>
                    <a:pt x="190" y="35"/>
                    <a:pt x="185" y="33"/>
                    <a:pt x="181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6" y="2"/>
                    <a:pt x="166" y="1"/>
                    <a:pt x="165" y="1"/>
                  </a:cubicBezTo>
                  <a:cubicBezTo>
                    <a:pt x="164" y="0"/>
                    <a:pt x="163" y="0"/>
                    <a:pt x="162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1" y="15"/>
                    <a:pt x="67" y="14"/>
                    <a:pt x="6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4" y="14"/>
                    <a:pt x="7" y="21"/>
                    <a:pt x="7" y="3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" y="38"/>
                    <a:pt x="0" y="43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8"/>
                    <a:pt x="7" y="155"/>
                    <a:pt x="16" y="155"/>
                  </a:cubicBezTo>
                  <a:cubicBezTo>
                    <a:pt x="166" y="155"/>
                    <a:pt x="166" y="155"/>
                    <a:pt x="166" y="155"/>
                  </a:cubicBezTo>
                  <a:cubicBezTo>
                    <a:pt x="166" y="155"/>
                    <a:pt x="167" y="155"/>
                    <a:pt x="167" y="155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55"/>
                    <a:pt x="168" y="154"/>
                    <a:pt x="169" y="154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0" y="154"/>
                    <a:pt x="170" y="154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76" y="152"/>
                    <a:pt x="180" y="148"/>
                    <a:pt x="181" y="142"/>
                  </a:cubicBezTo>
                  <a:cubicBezTo>
                    <a:pt x="181" y="142"/>
                    <a:pt x="181" y="142"/>
                    <a:pt x="181" y="142"/>
                  </a:cubicBezTo>
                  <a:cubicBezTo>
                    <a:pt x="181" y="141"/>
                    <a:pt x="181" y="141"/>
                    <a:pt x="181" y="140"/>
                  </a:cubicBezTo>
                  <a:cubicBezTo>
                    <a:pt x="181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3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5"/>
                    <a:pt x="196" y="41"/>
                    <a:pt x="193" y="38"/>
                  </a:cubicBezTo>
                  <a:close/>
                  <a:moveTo>
                    <a:pt x="159" y="9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28"/>
                    <a:pt x="79" y="27"/>
                    <a:pt x="78" y="25"/>
                  </a:cubicBezTo>
                  <a:lnTo>
                    <a:pt x="159" y="9"/>
                  </a:lnTo>
                  <a:close/>
                  <a:moveTo>
                    <a:pt x="168" y="138"/>
                  </a:moveTo>
                  <a:cubicBezTo>
                    <a:pt x="168" y="139"/>
                    <a:pt x="168" y="139"/>
                    <a:pt x="168" y="139"/>
                  </a:cubicBezTo>
                  <a:cubicBezTo>
                    <a:pt x="168" y="140"/>
                    <a:pt x="167" y="141"/>
                    <a:pt x="166" y="141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5" y="141"/>
                    <a:pt x="14" y="140"/>
                    <a:pt x="14" y="139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30" y="46"/>
                    <a:pt x="34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2" y="46"/>
                    <a:pt x="183" y="47"/>
                    <a:pt x="183" y="47"/>
                  </a:cubicBezTo>
                  <a:cubicBezTo>
                    <a:pt x="183" y="47"/>
                    <a:pt x="183" y="48"/>
                    <a:pt x="183" y="48"/>
                  </a:cubicBezTo>
                  <a:lnTo>
                    <a:pt x="168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1342</Words>
  <Application>Microsoft Office PowerPoint</Application>
  <PresentationFormat>宽屏</PresentationFormat>
  <Paragraphs>137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C_WY</dc:creator>
  <cp:lastModifiedBy>天 下</cp:lastModifiedBy>
  <cp:revision>21</cp:revision>
  <dcterms:created xsi:type="dcterms:W3CDTF">2018-07-08T03:09:00Z</dcterms:created>
  <dcterms:modified xsi:type="dcterms:W3CDTF">2021-01-06T00:53:25Z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