
<file path=[Content_Types].xml><?xml version="1.0" encoding="utf-8"?>
<Types xmlns="http://schemas.openxmlformats.org/package/2006/content-types">
  <Default Extension="jpe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27"/>
  </p:notesMasterIdLst>
  <p:sldIdLst>
    <p:sldId id="303" r:id="rId2"/>
    <p:sldId id="359" r:id="rId3"/>
    <p:sldId id="308" r:id="rId4"/>
    <p:sldId id="269" r:id="rId5"/>
    <p:sldId id="340" r:id="rId6"/>
    <p:sldId id="265" r:id="rId7"/>
    <p:sldId id="343" r:id="rId8"/>
    <p:sldId id="360" r:id="rId9"/>
    <p:sldId id="290" r:id="rId10"/>
    <p:sldId id="321" r:id="rId11"/>
    <p:sldId id="300" r:id="rId12"/>
    <p:sldId id="320" r:id="rId13"/>
    <p:sldId id="361" r:id="rId14"/>
    <p:sldId id="313" r:id="rId15"/>
    <p:sldId id="318" r:id="rId16"/>
    <p:sldId id="314" r:id="rId17"/>
    <p:sldId id="319" r:id="rId18"/>
    <p:sldId id="322" r:id="rId19"/>
    <p:sldId id="362" r:id="rId20"/>
    <p:sldId id="323" r:id="rId21"/>
    <p:sldId id="344" r:id="rId22"/>
    <p:sldId id="346" r:id="rId23"/>
    <p:sldId id="351" r:id="rId24"/>
    <p:sldId id="358" r:id="rId25"/>
    <p:sldId id="363" r:id="rId26"/>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0F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133" d="100"/>
          <a:sy n="133" d="100"/>
        </p:scale>
        <p:origin x="906" y="120"/>
      </p:cViewPr>
      <p:guideLst>
        <p:guide orient="horz" pos="1620"/>
        <p:guide pos="2880"/>
      </p:guideLst>
    </p:cSldViewPr>
  </p:slideViewPr>
  <p:notesTextViewPr>
    <p:cViewPr>
      <p:scale>
        <a:sx n="1" d="1"/>
        <a:sy n="1" d="1"/>
      </p:scale>
      <p:origin x="0" y="0"/>
    </p:cViewPr>
  </p:notesTextViewPr>
  <p:sorterViewPr>
    <p:cViewPr>
      <p:scale>
        <a:sx n="70" d="100"/>
        <a:sy n="7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Store1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B87-4C29-865D-4DC1C11839C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B87-4C29-865D-4DC1C11839C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B87-4C29-865D-4DC1C11839C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B87-4C29-865D-4DC1C11839C3}"/>
              </c:ext>
            </c:extLst>
          </c:dPt>
          <c:dLbls>
            <c:spPr>
              <a:noFill/>
              <a:ln>
                <a:noFill/>
              </a:ln>
              <a:effectLst/>
            </c:spPr>
            <c:txPr>
              <a:bodyPr rot="0" spcFirstLastPara="1" vertOverflow="ellipsis" vert="horz" wrap="square" lIns="38100" tIns="19050" rIns="38100" bIns="19050" anchor="ctr" anchorCtr="1"/>
              <a:lstStyle/>
              <a:p>
                <a:pPr>
                  <a:defRPr lang="zh-CN" sz="1195" b="0" i="0" u="none" strike="noStrike" kern="1200" baseline="0">
                    <a:solidFill>
                      <a:schemeClr val="tx1">
                        <a:lumMod val="75000"/>
                        <a:lumOff val="25000"/>
                      </a:schemeClr>
                    </a:solidFill>
                    <a:latin typeface="Calibri" panose="020F0502020204030204" pitchFamily="34" charset="0"/>
                    <a:ea typeface="微软雅黑" panose="020B0503020204020204" pitchFamily="34" charset="-122"/>
                    <a:cs typeface="+mn-cs"/>
                    <a:sym typeface="Calibri" panose="020F0502020204030204" pitchFamily="34" charset="0"/>
                  </a:defRPr>
                </a:pPr>
                <a:endParaRPr lang="zh-CN"/>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Design</c:v>
                </c:pt>
                <c:pt idx="1">
                  <c:v>Web Dev</c:v>
                </c:pt>
                <c:pt idx="2">
                  <c:v>Powerpoint</c:v>
                </c:pt>
                <c:pt idx="3">
                  <c:v>Excel</c:v>
                </c:pt>
              </c:strCache>
            </c:strRef>
          </c:cat>
          <c:val>
            <c:numRef>
              <c:f>Sheet1!$B$2:$B$5</c:f>
              <c:numCache>
                <c:formatCode>General</c:formatCode>
                <c:ptCount val="4"/>
                <c:pt idx="0">
                  <c:v>23</c:v>
                </c:pt>
                <c:pt idx="1">
                  <c:v>12</c:v>
                </c:pt>
                <c:pt idx="2">
                  <c:v>40</c:v>
                </c:pt>
                <c:pt idx="3">
                  <c:v>25</c:v>
                </c:pt>
              </c:numCache>
            </c:numRef>
          </c:val>
          <c:extLst>
            <c:ext xmlns:c16="http://schemas.microsoft.com/office/drawing/2014/chart" uri="{C3380CC4-5D6E-409C-BE32-E72D297353CC}">
              <c16:uniqueId val="{00000008-5B87-4C29-865D-4DC1C11839C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Calibri" panose="020F0502020204030204" pitchFamily="34" charset="0"/>
              <a:ea typeface="微软雅黑" panose="020B0503020204020204" pitchFamily="34" charset="-122"/>
              <a:cs typeface="+mn-cs"/>
              <a:sym typeface="Calibri" panose="020F0502020204030204" pitchFamily="34" charset="0"/>
            </a:defRPr>
          </a:pPr>
          <a:endParaRPr lang="zh-CN"/>
        </a:p>
      </c:txPr>
    </c:legend>
    <c:plotVisOnly val="1"/>
    <c:dispBlanksAs val="gap"/>
    <c:showDLblsOverMax val="0"/>
  </c:chart>
  <c:spPr>
    <a:noFill/>
    <a:ln>
      <a:noFill/>
    </a:ln>
    <a:effectLst/>
  </c:spPr>
  <c:txPr>
    <a:bodyPr/>
    <a:lstStyle/>
    <a:p>
      <a:pPr>
        <a:defRPr lang="zh-CN">
          <a:latin typeface="Calibri" panose="020F0502020204030204" pitchFamily="34" charset="0"/>
          <a:ea typeface="微软雅黑" panose="020B0503020204020204" pitchFamily="34" charset="-122"/>
          <a:sym typeface="Calibri" panose="020F0502020204030204" pitchFamily="34" charset="0"/>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2011</c:v>
                </c:pt>
              </c:strCache>
            </c:strRef>
          </c:tx>
          <c:spPr>
            <a:solidFill>
              <a:schemeClr val="accent1"/>
            </a:solidFill>
            <a:ln>
              <a:noFill/>
            </a:ln>
            <a:effectLst/>
          </c:spPr>
          <c:invertIfNegative val="0"/>
          <c:cat>
            <c:strRef>
              <c:f>Sheet1!$A$2:$A$5</c:f>
              <c:strCache>
                <c:ptCount val="4"/>
                <c:pt idx="0">
                  <c:v>Design</c:v>
                </c:pt>
                <c:pt idx="1">
                  <c:v>Powerpoint</c:v>
                </c:pt>
                <c:pt idx="2">
                  <c:v>Web Dev</c:v>
                </c:pt>
                <c:pt idx="3">
                  <c:v>Mail</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8F17-4183-980E-72B65E66C7BF}"/>
            </c:ext>
          </c:extLst>
        </c:ser>
        <c:ser>
          <c:idx val="1"/>
          <c:order val="1"/>
          <c:tx>
            <c:strRef>
              <c:f>Sheet1!$C$1</c:f>
              <c:strCache>
                <c:ptCount val="1"/>
                <c:pt idx="0">
                  <c:v>2012</c:v>
                </c:pt>
              </c:strCache>
            </c:strRef>
          </c:tx>
          <c:spPr>
            <a:solidFill>
              <a:schemeClr val="accent2"/>
            </a:solidFill>
            <a:ln>
              <a:noFill/>
            </a:ln>
            <a:effectLst/>
          </c:spPr>
          <c:invertIfNegative val="0"/>
          <c:cat>
            <c:strRef>
              <c:f>Sheet1!$A$2:$A$5</c:f>
              <c:strCache>
                <c:ptCount val="4"/>
                <c:pt idx="0">
                  <c:v>Design</c:v>
                </c:pt>
                <c:pt idx="1">
                  <c:v>Powerpoint</c:v>
                </c:pt>
                <c:pt idx="2">
                  <c:v>Web Dev</c:v>
                </c:pt>
                <c:pt idx="3">
                  <c:v>Mail</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8F17-4183-980E-72B65E66C7BF}"/>
            </c:ext>
          </c:extLst>
        </c:ser>
        <c:ser>
          <c:idx val="2"/>
          <c:order val="2"/>
          <c:tx>
            <c:strRef>
              <c:f>Sheet1!$D$1</c:f>
              <c:strCache>
                <c:ptCount val="1"/>
                <c:pt idx="0">
                  <c:v>2013</c:v>
                </c:pt>
              </c:strCache>
            </c:strRef>
          </c:tx>
          <c:spPr>
            <a:solidFill>
              <a:schemeClr val="accent3"/>
            </a:solidFill>
            <a:ln>
              <a:noFill/>
            </a:ln>
            <a:effectLst/>
          </c:spPr>
          <c:invertIfNegative val="0"/>
          <c:cat>
            <c:strRef>
              <c:f>Sheet1!$A$2:$A$5</c:f>
              <c:strCache>
                <c:ptCount val="4"/>
                <c:pt idx="0">
                  <c:v>Design</c:v>
                </c:pt>
                <c:pt idx="1">
                  <c:v>Powerpoint</c:v>
                </c:pt>
                <c:pt idx="2">
                  <c:v>Web Dev</c:v>
                </c:pt>
                <c:pt idx="3">
                  <c:v>Mail</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8F17-4183-980E-72B65E66C7BF}"/>
            </c:ext>
          </c:extLst>
        </c:ser>
        <c:dLbls>
          <c:showLegendKey val="0"/>
          <c:showVal val="0"/>
          <c:showCatName val="0"/>
          <c:showSerName val="0"/>
          <c:showPercent val="0"/>
          <c:showBubbleSize val="0"/>
        </c:dLbls>
        <c:gapWidth val="219"/>
        <c:overlap val="-27"/>
        <c:axId val="285858640"/>
        <c:axId val="285857000"/>
      </c:barChart>
      <c:catAx>
        <c:axId val="285858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Calibri" panose="020F0502020204030204" pitchFamily="34" charset="0"/>
                <a:ea typeface="微软雅黑" panose="020B0503020204020204" pitchFamily="34" charset="-122"/>
                <a:cs typeface="+mn-cs"/>
                <a:sym typeface="Calibri" panose="020F0502020204030204" pitchFamily="34" charset="0"/>
              </a:defRPr>
            </a:pPr>
            <a:endParaRPr lang="zh-CN"/>
          </a:p>
        </c:txPr>
        <c:crossAx val="285857000"/>
        <c:crosses val="autoZero"/>
        <c:auto val="1"/>
        <c:lblAlgn val="ctr"/>
        <c:lblOffset val="100"/>
        <c:noMultiLvlLbl val="0"/>
      </c:catAx>
      <c:valAx>
        <c:axId val="2858570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Calibri" panose="020F0502020204030204" pitchFamily="34" charset="0"/>
                <a:ea typeface="微软雅黑" panose="020B0503020204020204" pitchFamily="34" charset="-122"/>
                <a:cs typeface="+mn-cs"/>
                <a:sym typeface="Calibri" panose="020F0502020204030204" pitchFamily="34" charset="0"/>
              </a:defRPr>
            </a:pPr>
            <a:endParaRPr lang="zh-CN"/>
          </a:p>
        </c:txPr>
        <c:crossAx val="2858586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Calibri" panose="020F0502020204030204" pitchFamily="34" charset="0"/>
              <a:ea typeface="微软雅黑" panose="020B0503020204020204" pitchFamily="34" charset="-122"/>
              <a:cs typeface="+mn-cs"/>
              <a:sym typeface="Calibri" panose="020F0502020204030204" pitchFamily="34" charset="0"/>
            </a:defRPr>
          </a:pPr>
          <a:endParaRPr lang="zh-CN"/>
        </a:p>
      </c:txPr>
    </c:legend>
    <c:plotVisOnly val="1"/>
    <c:dispBlanksAs val="gap"/>
    <c:showDLblsOverMax val="0"/>
  </c:chart>
  <c:spPr>
    <a:noFill/>
    <a:ln>
      <a:noFill/>
    </a:ln>
    <a:effectLst/>
  </c:spPr>
  <c:txPr>
    <a:bodyPr/>
    <a:lstStyle/>
    <a:p>
      <a:pPr>
        <a:defRPr lang="zh-CN">
          <a:latin typeface="Calibri" panose="020F0502020204030204" pitchFamily="34" charset="0"/>
          <a:ea typeface="微软雅黑" panose="020B0503020204020204" pitchFamily="34" charset="-122"/>
          <a:sym typeface="Calibri" panose="020F0502020204030204" pitchFamily="34" charset="0"/>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02B9-49FF-8C5C-79823BB256F1}"/>
              </c:ext>
            </c:extLst>
          </c:dPt>
          <c:dPt>
            <c:idx val="1"/>
            <c:bubble3D val="0"/>
            <c:spPr>
              <a:solidFill>
                <a:schemeClr val="tx1">
                  <a:alpha val="10000"/>
                </a:schemeClr>
              </a:solidFill>
              <a:ln w="19050">
                <a:solidFill>
                  <a:schemeClr val="lt1"/>
                </a:solidFill>
              </a:ln>
              <a:effectLst/>
            </c:spPr>
            <c:extLst>
              <c:ext xmlns:c16="http://schemas.microsoft.com/office/drawing/2014/chart" uri="{C3380CC4-5D6E-409C-BE32-E72D297353CC}">
                <c16:uniqueId val="{00000003-02B9-49FF-8C5C-79823BB256F1}"/>
              </c:ext>
            </c:extLst>
          </c:dPt>
          <c:cat>
            <c:numRef>
              <c:f>Sheet1!$A$2:$A$3</c:f>
              <c:numCache>
                <c:formatCode>General</c:formatCode>
                <c:ptCount val="2"/>
                <c:pt idx="0">
                  <c:v>1</c:v>
                </c:pt>
                <c:pt idx="1">
                  <c:v>2</c:v>
                </c:pt>
              </c:numCache>
            </c:numRef>
          </c:cat>
          <c:val>
            <c:numRef>
              <c:f>Sheet1!$B$2:$B$3</c:f>
              <c:numCache>
                <c:formatCode>General</c:formatCode>
                <c:ptCount val="2"/>
                <c:pt idx="0">
                  <c:v>70</c:v>
                </c:pt>
                <c:pt idx="1">
                  <c:v>30</c:v>
                </c:pt>
              </c:numCache>
            </c:numRef>
          </c:val>
          <c:extLst>
            <c:ext xmlns:c16="http://schemas.microsoft.com/office/drawing/2014/chart" uri="{C3380CC4-5D6E-409C-BE32-E72D297353CC}">
              <c16:uniqueId val="{00000004-02B9-49FF-8C5C-79823BB256F1}"/>
            </c:ext>
          </c:extLst>
        </c:ser>
        <c:dLbls>
          <c:showLegendKey val="0"/>
          <c:showVal val="0"/>
          <c:showCatName val="0"/>
          <c:showSerName val="0"/>
          <c:showPercent val="0"/>
          <c:showBubbleSize val="0"/>
          <c:showLeaderLines val="1"/>
        </c:dLbls>
        <c:firstSliceAng val="0"/>
        <c:holeSize val="83"/>
      </c:doughnutChart>
      <c:spPr>
        <a:noFill/>
        <a:ln>
          <a:noFill/>
        </a:ln>
        <a:effectLst/>
      </c:spPr>
    </c:plotArea>
    <c:plotVisOnly val="1"/>
    <c:dispBlanksAs val="gap"/>
    <c:showDLblsOverMax val="0"/>
  </c:chart>
  <c:spPr>
    <a:noFill/>
    <a:ln>
      <a:noFill/>
    </a:ln>
    <a:effectLst/>
  </c:spPr>
  <c:txPr>
    <a:bodyPr/>
    <a:lstStyle/>
    <a:p>
      <a:pPr>
        <a:defRPr lang="zh-CN">
          <a:latin typeface="Calibri" panose="020F0502020204030204" pitchFamily="34" charset="0"/>
          <a:ea typeface="微软雅黑" panose="020B0503020204020204" pitchFamily="34" charset="-122"/>
          <a:sym typeface="Calibri" panose="020F0502020204030204" pitchFamily="34" charset="0"/>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465-444E-8576-02FB5A6AB66A}"/>
              </c:ext>
            </c:extLst>
          </c:dPt>
          <c:dPt>
            <c:idx val="1"/>
            <c:bubble3D val="0"/>
            <c:spPr>
              <a:solidFill>
                <a:schemeClr val="tx1">
                  <a:alpha val="10000"/>
                </a:schemeClr>
              </a:solidFill>
              <a:ln w="19050">
                <a:solidFill>
                  <a:schemeClr val="lt1"/>
                </a:solidFill>
              </a:ln>
              <a:effectLst/>
            </c:spPr>
            <c:extLst>
              <c:ext xmlns:c16="http://schemas.microsoft.com/office/drawing/2014/chart" uri="{C3380CC4-5D6E-409C-BE32-E72D297353CC}">
                <c16:uniqueId val="{00000003-B465-444E-8576-02FB5A6AB66A}"/>
              </c:ext>
            </c:extLst>
          </c:dPt>
          <c:cat>
            <c:numRef>
              <c:f>Sheet1!$A$2:$A$3</c:f>
              <c:numCache>
                <c:formatCode>General</c:formatCode>
                <c:ptCount val="2"/>
                <c:pt idx="0">
                  <c:v>1</c:v>
                </c:pt>
                <c:pt idx="1">
                  <c:v>2</c:v>
                </c:pt>
              </c:numCache>
            </c:numRef>
          </c:cat>
          <c:val>
            <c:numRef>
              <c:f>Sheet1!$B$2:$B$3</c:f>
              <c:numCache>
                <c:formatCode>General</c:formatCode>
                <c:ptCount val="2"/>
                <c:pt idx="0">
                  <c:v>60</c:v>
                </c:pt>
                <c:pt idx="1">
                  <c:v>40</c:v>
                </c:pt>
              </c:numCache>
            </c:numRef>
          </c:val>
          <c:extLst>
            <c:ext xmlns:c16="http://schemas.microsoft.com/office/drawing/2014/chart" uri="{C3380CC4-5D6E-409C-BE32-E72D297353CC}">
              <c16:uniqueId val="{00000004-B465-444E-8576-02FB5A6AB66A}"/>
            </c:ext>
          </c:extLst>
        </c:ser>
        <c:dLbls>
          <c:showLegendKey val="0"/>
          <c:showVal val="0"/>
          <c:showCatName val="0"/>
          <c:showSerName val="0"/>
          <c:showPercent val="0"/>
          <c:showBubbleSize val="0"/>
          <c:showLeaderLines val="1"/>
        </c:dLbls>
        <c:firstSliceAng val="0"/>
        <c:holeSize val="83"/>
      </c:doughnutChart>
      <c:spPr>
        <a:noFill/>
        <a:ln>
          <a:noFill/>
        </a:ln>
        <a:effectLst/>
      </c:spPr>
    </c:plotArea>
    <c:plotVisOnly val="1"/>
    <c:dispBlanksAs val="gap"/>
    <c:showDLblsOverMax val="0"/>
  </c:chart>
  <c:spPr>
    <a:noFill/>
    <a:ln>
      <a:noFill/>
    </a:ln>
    <a:effectLst/>
  </c:spPr>
  <c:txPr>
    <a:bodyPr/>
    <a:lstStyle/>
    <a:p>
      <a:pPr>
        <a:defRPr lang="zh-CN">
          <a:latin typeface="Calibri" panose="020F0502020204030204" pitchFamily="34" charset="0"/>
          <a:ea typeface="微软雅黑" panose="020B0503020204020204" pitchFamily="34" charset="-122"/>
          <a:sym typeface="Calibri" panose="020F0502020204030204" pitchFamily="34" charset="0"/>
        </a:defRPr>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3"/>
              </a:solidFill>
              <a:ln w="19050">
                <a:solidFill>
                  <a:schemeClr val="lt1"/>
                </a:solidFill>
              </a:ln>
              <a:effectLst/>
            </c:spPr>
            <c:extLst>
              <c:ext xmlns:c16="http://schemas.microsoft.com/office/drawing/2014/chart" uri="{C3380CC4-5D6E-409C-BE32-E72D297353CC}">
                <c16:uniqueId val="{00000001-1680-481C-964E-EE303ADE8854}"/>
              </c:ext>
            </c:extLst>
          </c:dPt>
          <c:dPt>
            <c:idx val="1"/>
            <c:bubble3D val="0"/>
            <c:spPr>
              <a:solidFill>
                <a:schemeClr val="tx1">
                  <a:alpha val="10000"/>
                </a:schemeClr>
              </a:solidFill>
              <a:ln w="19050">
                <a:solidFill>
                  <a:schemeClr val="lt1"/>
                </a:solidFill>
              </a:ln>
              <a:effectLst/>
            </c:spPr>
            <c:extLst>
              <c:ext xmlns:c16="http://schemas.microsoft.com/office/drawing/2014/chart" uri="{C3380CC4-5D6E-409C-BE32-E72D297353CC}">
                <c16:uniqueId val="{00000003-1680-481C-964E-EE303ADE8854}"/>
              </c:ext>
            </c:extLst>
          </c:dPt>
          <c:cat>
            <c:numRef>
              <c:f>Sheet1!$A$2:$A$3</c:f>
              <c:numCache>
                <c:formatCode>General</c:formatCode>
                <c:ptCount val="2"/>
                <c:pt idx="0">
                  <c:v>1</c:v>
                </c:pt>
                <c:pt idx="1">
                  <c:v>2</c:v>
                </c:pt>
              </c:numCache>
            </c:numRef>
          </c:cat>
          <c:val>
            <c:numRef>
              <c:f>Sheet1!$B$2:$B$3</c:f>
              <c:numCache>
                <c:formatCode>General</c:formatCode>
                <c:ptCount val="2"/>
                <c:pt idx="0">
                  <c:v>80</c:v>
                </c:pt>
                <c:pt idx="1">
                  <c:v>20</c:v>
                </c:pt>
              </c:numCache>
            </c:numRef>
          </c:val>
          <c:extLst>
            <c:ext xmlns:c16="http://schemas.microsoft.com/office/drawing/2014/chart" uri="{C3380CC4-5D6E-409C-BE32-E72D297353CC}">
              <c16:uniqueId val="{00000004-1680-481C-964E-EE303ADE8854}"/>
            </c:ext>
          </c:extLst>
        </c:ser>
        <c:dLbls>
          <c:showLegendKey val="0"/>
          <c:showVal val="0"/>
          <c:showCatName val="0"/>
          <c:showSerName val="0"/>
          <c:showPercent val="0"/>
          <c:showBubbleSize val="0"/>
          <c:showLeaderLines val="1"/>
        </c:dLbls>
        <c:firstSliceAng val="0"/>
        <c:holeSize val="83"/>
      </c:doughnutChart>
      <c:spPr>
        <a:noFill/>
        <a:ln>
          <a:noFill/>
        </a:ln>
        <a:effectLst/>
      </c:spPr>
    </c:plotArea>
    <c:plotVisOnly val="1"/>
    <c:dispBlanksAs val="gap"/>
    <c:showDLblsOverMax val="0"/>
  </c:chart>
  <c:spPr>
    <a:noFill/>
    <a:ln>
      <a:noFill/>
    </a:ln>
    <a:effectLst/>
  </c:spPr>
  <c:txPr>
    <a:bodyPr/>
    <a:lstStyle/>
    <a:p>
      <a:pPr>
        <a:defRPr lang="zh-CN">
          <a:latin typeface="Calibri" panose="020F0502020204030204" pitchFamily="34" charset="0"/>
          <a:ea typeface="微软雅黑" panose="020B0503020204020204" pitchFamily="34" charset="-122"/>
          <a:sym typeface="Calibri" panose="020F0502020204030204" pitchFamily="34" charset="0"/>
        </a:defRPr>
      </a:pPr>
      <a:endParaRPr lang="zh-C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lineChart>
        <c:grouping val="standard"/>
        <c:varyColors val="0"/>
        <c:ser>
          <c:idx val="0"/>
          <c:order val="0"/>
          <c:tx>
            <c:strRef>
              <c:f>Sheet1!$B$1</c:f>
              <c:strCache>
                <c:ptCount val="1"/>
                <c:pt idx="0">
                  <c:v>Store1</c:v>
                </c:pt>
              </c:strCache>
            </c:strRef>
          </c:tx>
          <c:spPr>
            <a:ln w="12700" cap="rnd" cmpd="sng" algn="ctr">
              <a:solidFill>
                <a:schemeClr val="accent1"/>
              </a:solidFill>
              <a:prstDash val="solid"/>
              <a:round/>
            </a:ln>
            <a:effectLst/>
          </c:spPr>
          <c:marker>
            <c:symbol val="circle"/>
            <c:size val="5"/>
            <c:spPr>
              <a:solidFill>
                <a:schemeClr val="accent4"/>
              </a:solidFill>
              <a:ln w="12700" cap="flat" cmpd="sng" algn="ctr">
                <a:solidFill>
                  <a:schemeClr val="accent1"/>
                </a:solidFill>
                <a:prstDash val="solid"/>
                <a:round/>
              </a:ln>
              <a:effectLst/>
            </c:spPr>
          </c:marker>
          <c:cat>
            <c:strRef>
              <c:f>Sheet1!$A$2:$A$8</c:f>
              <c:strCache>
                <c:ptCount val="7"/>
                <c:pt idx="0">
                  <c:v>Jan</c:v>
                </c:pt>
                <c:pt idx="1">
                  <c:v>Feb</c:v>
                </c:pt>
                <c:pt idx="2">
                  <c:v>Mar</c:v>
                </c:pt>
                <c:pt idx="3">
                  <c:v>Apr</c:v>
                </c:pt>
                <c:pt idx="4">
                  <c:v>May</c:v>
                </c:pt>
                <c:pt idx="5">
                  <c:v>Jun</c:v>
                </c:pt>
                <c:pt idx="6">
                  <c:v>Jul</c:v>
                </c:pt>
              </c:strCache>
            </c:strRef>
          </c:cat>
          <c:val>
            <c:numRef>
              <c:f>Sheet1!$B$2:$B$8</c:f>
              <c:numCache>
                <c:formatCode>General</c:formatCode>
                <c:ptCount val="7"/>
                <c:pt idx="0">
                  <c:v>50</c:v>
                </c:pt>
                <c:pt idx="1">
                  <c:v>40</c:v>
                </c:pt>
                <c:pt idx="2">
                  <c:v>150</c:v>
                </c:pt>
                <c:pt idx="3">
                  <c:v>70</c:v>
                </c:pt>
                <c:pt idx="4">
                  <c:v>50</c:v>
                </c:pt>
                <c:pt idx="5">
                  <c:v>60</c:v>
                </c:pt>
                <c:pt idx="6">
                  <c:v>80</c:v>
                </c:pt>
              </c:numCache>
            </c:numRef>
          </c:val>
          <c:smooth val="1"/>
          <c:extLst>
            <c:ext xmlns:c16="http://schemas.microsoft.com/office/drawing/2014/chart" uri="{C3380CC4-5D6E-409C-BE32-E72D297353CC}">
              <c16:uniqueId val="{00000000-7EA2-4DD2-9A6E-316F47FBA5D1}"/>
            </c:ext>
          </c:extLst>
        </c:ser>
        <c:ser>
          <c:idx val="1"/>
          <c:order val="1"/>
          <c:tx>
            <c:strRef>
              <c:f>Sheet1!$C$1</c:f>
              <c:strCache>
                <c:ptCount val="1"/>
                <c:pt idx="0">
                  <c:v>Store2</c:v>
                </c:pt>
              </c:strCache>
            </c:strRef>
          </c:tx>
          <c:spPr>
            <a:ln w="12700" cap="rnd" cmpd="sng" algn="ctr">
              <a:solidFill>
                <a:schemeClr val="accent2"/>
              </a:solidFill>
              <a:prstDash val="solid"/>
              <a:round/>
            </a:ln>
            <a:effectLst/>
          </c:spPr>
          <c:marker>
            <c:symbol val="circle"/>
            <c:size val="5"/>
            <c:spPr>
              <a:solidFill>
                <a:schemeClr val="accent1"/>
              </a:solidFill>
              <a:ln w="12700" cap="flat" cmpd="sng" algn="ctr">
                <a:solidFill>
                  <a:schemeClr val="accent2"/>
                </a:solidFill>
                <a:prstDash val="solid"/>
                <a:round/>
              </a:ln>
              <a:effectLst/>
            </c:spPr>
          </c:marker>
          <c:cat>
            <c:strRef>
              <c:f>Sheet1!$A$2:$A$8</c:f>
              <c:strCache>
                <c:ptCount val="7"/>
                <c:pt idx="0">
                  <c:v>Jan</c:v>
                </c:pt>
                <c:pt idx="1">
                  <c:v>Feb</c:v>
                </c:pt>
                <c:pt idx="2">
                  <c:v>Mar</c:v>
                </c:pt>
                <c:pt idx="3">
                  <c:v>Apr</c:v>
                </c:pt>
                <c:pt idx="4">
                  <c:v>May</c:v>
                </c:pt>
                <c:pt idx="5">
                  <c:v>Jun</c:v>
                </c:pt>
                <c:pt idx="6">
                  <c:v>Jul</c:v>
                </c:pt>
              </c:strCache>
            </c:strRef>
          </c:cat>
          <c:val>
            <c:numRef>
              <c:f>Sheet1!$C$2:$C$8</c:f>
              <c:numCache>
                <c:formatCode>General</c:formatCode>
                <c:ptCount val="7"/>
                <c:pt idx="0">
                  <c:v>130</c:v>
                </c:pt>
                <c:pt idx="1">
                  <c:v>170</c:v>
                </c:pt>
                <c:pt idx="2">
                  <c:v>110</c:v>
                </c:pt>
                <c:pt idx="3">
                  <c:v>210</c:v>
                </c:pt>
                <c:pt idx="4">
                  <c:v>80</c:v>
                </c:pt>
                <c:pt idx="5">
                  <c:v>90</c:v>
                </c:pt>
                <c:pt idx="6">
                  <c:v>140</c:v>
                </c:pt>
              </c:numCache>
            </c:numRef>
          </c:val>
          <c:smooth val="1"/>
          <c:extLst>
            <c:ext xmlns:c16="http://schemas.microsoft.com/office/drawing/2014/chart" uri="{C3380CC4-5D6E-409C-BE32-E72D297353CC}">
              <c16:uniqueId val="{00000001-7EA2-4DD2-9A6E-316F47FBA5D1}"/>
            </c:ext>
          </c:extLst>
        </c:ser>
        <c:dLbls>
          <c:showLegendKey val="0"/>
          <c:showVal val="0"/>
          <c:showCatName val="0"/>
          <c:showSerName val="0"/>
          <c:showPercent val="0"/>
          <c:showBubbleSize val="0"/>
        </c:dLbls>
        <c:marker val="1"/>
        <c:smooth val="0"/>
        <c:axId val="-2121968288"/>
        <c:axId val="-2121965296"/>
      </c:lineChart>
      <c:catAx>
        <c:axId val="-2121968288"/>
        <c:scaling>
          <c:orientation val="minMax"/>
        </c:scaling>
        <c:delete val="0"/>
        <c:axPos val="b"/>
        <c:numFmt formatCode="General" sourceLinked="0"/>
        <c:majorTickMark val="none"/>
        <c:minorTickMark val="none"/>
        <c:tickLblPos val="nextTo"/>
        <c:spPr>
          <a:ln w="6350" cap="flat" cmpd="sng" algn="ctr">
            <a:noFill/>
            <a:prstDash val="solid"/>
            <a:round/>
          </a:ln>
        </c:spPr>
        <c:txPr>
          <a:bodyPr rot="-60000000" spcFirstLastPara="0" vertOverflow="ellipsis" vert="horz" wrap="square" anchor="ctr" anchorCtr="1"/>
          <a:lstStyle/>
          <a:p>
            <a:pPr algn="ctr">
              <a:defRPr lang="zh-CN" sz="1100" b="0" i="0" u="none" strike="noStrike" kern="1200" baseline="0">
                <a:solidFill>
                  <a:schemeClr val="tx1"/>
                </a:solidFill>
                <a:latin typeface="Calibri" panose="020F0502020204030204" pitchFamily="34" charset="0"/>
                <a:ea typeface="微软雅黑" panose="020B0503020204020204" pitchFamily="34" charset="-122"/>
                <a:cs typeface="+mn-cs"/>
                <a:sym typeface="Calibri" panose="020F0502020204030204" pitchFamily="34" charset="0"/>
              </a:defRPr>
            </a:pPr>
            <a:endParaRPr lang="zh-CN"/>
          </a:p>
        </c:txPr>
        <c:crossAx val="-2121965296"/>
        <c:crosses val="autoZero"/>
        <c:auto val="1"/>
        <c:lblAlgn val="ctr"/>
        <c:lblOffset val="100"/>
        <c:noMultiLvlLbl val="0"/>
      </c:catAx>
      <c:valAx>
        <c:axId val="-2121965296"/>
        <c:scaling>
          <c:orientation val="minMax"/>
        </c:scaling>
        <c:delete val="0"/>
        <c:axPos val="l"/>
        <c:majorGridlines>
          <c:spPr>
            <a:ln w="3175" cap="flat" cmpd="sng" algn="ctr">
              <a:solidFill>
                <a:srgbClr val="7F7F7F">
                  <a:alpha val="50000"/>
                </a:srgbClr>
              </a:solidFill>
              <a:prstDash val="solid"/>
              <a:round/>
            </a:ln>
          </c:spPr>
        </c:majorGridlines>
        <c:numFmt formatCode="General" sourceLinked="1"/>
        <c:majorTickMark val="none"/>
        <c:minorTickMark val="none"/>
        <c:tickLblPos val="nextTo"/>
        <c:spPr>
          <a:ln w="6350" cap="flat" cmpd="sng" algn="ctr">
            <a:noFill/>
            <a:prstDash val="solid"/>
            <a:round/>
          </a:ln>
        </c:spPr>
        <c:txPr>
          <a:bodyPr rot="-60000000" spcFirstLastPara="0" vertOverflow="ellipsis" vert="horz" wrap="square" anchor="ctr" anchorCtr="1"/>
          <a:lstStyle/>
          <a:p>
            <a:pPr>
              <a:defRPr lang="zh-CN" sz="1100" b="0" i="0" u="none" strike="noStrike" kern="1200" baseline="0">
                <a:solidFill>
                  <a:schemeClr val="tx1"/>
                </a:solidFill>
                <a:latin typeface="Calibri" panose="020F0502020204030204" pitchFamily="34" charset="0"/>
                <a:ea typeface="微软雅黑" panose="020B0503020204020204" pitchFamily="34" charset="-122"/>
                <a:cs typeface="+mn-cs"/>
                <a:sym typeface="Calibri" panose="020F0502020204030204" pitchFamily="34" charset="0"/>
              </a:defRPr>
            </a:pPr>
            <a:endParaRPr lang="zh-CN"/>
          </a:p>
        </c:txPr>
        <c:crossAx val="-2121968288"/>
        <c:crosses val="autoZero"/>
        <c:crossBetween val="midCat"/>
      </c:valAx>
      <c:spPr>
        <a:ln w="3175" cmpd="sng">
          <a:solidFill>
            <a:srgbClr val="7F7F7F">
              <a:alpha val="50000"/>
            </a:srgbClr>
          </a:solidFill>
        </a:ln>
      </c:spPr>
    </c:plotArea>
    <c:plotVisOnly val="1"/>
    <c:dispBlanksAs val="gap"/>
    <c:showDLblsOverMax val="0"/>
  </c:chart>
  <c:txPr>
    <a:bodyPr/>
    <a:lstStyle/>
    <a:p>
      <a:pPr>
        <a:defRPr lang="zh-CN" sz="1100">
          <a:latin typeface="Calibri" panose="020F0502020204030204" pitchFamily="34" charset="0"/>
          <a:ea typeface="微软雅黑" panose="020B0503020204020204" pitchFamily="34" charset="-122"/>
          <a:sym typeface="Calibri" panose="020F0502020204030204" pitchFamily="34" charset="0"/>
        </a:defRPr>
      </a:pPr>
      <a:endParaRPr lang="zh-CN"/>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2014</c:v>
                </c:pt>
              </c:strCache>
            </c:strRef>
          </c:tx>
          <c:spPr>
            <a:ln w="25400" cap="rnd">
              <a:solidFill>
                <a:schemeClr val="accent1"/>
              </a:solidFill>
              <a:round/>
            </a:ln>
            <a:effectLst/>
          </c:spPr>
          <c:marker>
            <c:symbol val="circle"/>
            <c:size val="5"/>
            <c:spPr>
              <a:solidFill>
                <a:schemeClr val="bg1"/>
              </a:solidFill>
              <a:ln w="63500">
                <a:solidFill>
                  <a:schemeClr val="bg2">
                    <a:lumMod val="85000"/>
                    <a:lumOff val="15000"/>
                  </a:schemeClr>
                </a:solidFill>
              </a:ln>
              <a:effectLst/>
            </c:spPr>
          </c:marker>
          <c:cat>
            <c:strRef>
              <c:f>Sheet1!$A$2:$A$13</c:f>
              <c:strCache>
                <c:ptCount val="12"/>
                <c:pt idx="0">
                  <c:v>Jan</c:v>
                </c:pt>
                <c:pt idx="1">
                  <c:v>Feb</c:v>
                </c:pt>
                <c:pt idx="2">
                  <c:v>Mar</c:v>
                </c:pt>
                <c:pt idx="3">
                  <c:v>Apr</c:v>
                </c:pt>
                <c:pt idx="4">
                  <c:v>May</c:v>
                </c:pt>
                <c:pt idx="5">
                  <c:v>Jun</c:v>
                </c:pt>
                <c:pt idx="6">
                  <c:v>Jul</c:v>
                </c:pt>
                <c:pt idx="7">
                  <c:v>Aug</c:v>
                </c:pt>
                <c:pt idx="8">
                  <c:v>Sep</c:v>
                </c:pt>
                <c:pt idx="9">
                  <c:v>Okt</c:v>
                </c:pt>
                <c:pt idx="10">
                  <c:v>Nov</c:v>
                </c:pt>
                <c:pt idx="11">
                  <c:v>Des</c:v>
                </c:pt>
              </c:strCache>
            </c:strRef>
          </c:cat>
          <c:val>
            <c:numRef>
              <c:f>Sheet1!$B$2:$B$13</c:f>
              <c:numCache>
                <c:formatCode>General</c:formatCode>
                <c:ptCount val="12"/>
                <c:pt idx="0">
                  <c:v>60</c:v>
                </c:pt>
                <c:pt idx="1">
                  <c:v>55</c:v>
                </c:pt>
                <c:pt idx="2">
                  <c:v>50</c:v>
                </c:pt>
                <c:pt idx="3">
                  <c:v>40</c:v>
                </c:pt>
                <c:pt idx="4">
                  <c:v>30</c:v>
                </c:pt>
                <c:pt idx="5">
                  <c:v>60</c:v>
                </c:pt>
                <c:pt idx="6">
                  <c:v>65</c:v>
                </c:pt>
                <c:pt idx="7">
                  <c:v>70</c:v>
                </c:pt>
                <c:pt idx="8">
                  <c:v>72</c:v>
                </c:pt>
                <c:pt idx="9">
                  <c:v>73</c:v>
                </c:pt>
                <c:pt idx="10">
                  <c:v>65</c:v>
                </c:pt>
                <c:pt idx="11">
                  <c:v>75</c:v>
                </c:pt>
              </c:numCache>
            </c:numRef>
          </c:val>
          <c:smooth val="0"/>
          <c:extLst>
            <c:ext xmlns:c16="http://schemas.microsoft.com/office/drawing/2014/chart" uri="{C3380CC4-5D6E-409C-BE32-E72D297353CC}">
              <c16:uniqueId val="{00000000-A68D-49F7-B04C-4C5D686C4B7D}"/>
            </c:ext>
          </c:extLst>
        </c:ser>
        <c:ser>
          <c:idx val="1"/>
          <c:order val="1"/>
          <c:tx>
            <c:strRef>
              <c:f>Sheet1!$C$1</c:f>
              <c:strCache>
                <c:ptCount val="1"/>
                <c:pt idx="0">
                  <c:v>2016</c:v>
                </c:pt>
              </c:strCache>
            </c:strRef>
          </c:tx>
          <c:spPr>
            <a:ln w="25400" cap="rnd">
              <a:solidFill>
                <a:schemeClr val="accent4"/>
              </a:solidFill>
              <a:round/>
            </a:ln>
            <a:effectLst/>
          </c:spPr>
          <c:marker>
            <c:symbol val="circle"/>
            <c:size val="5"/>
            <c:spPr>
              <a:solidFill>
                <a:schemeClr val="accent2"/>
              </a:solidFill>
              <a:ln w="63500">
                <a:solidFill>
                  <a:schemeClr val="bg1"/>
                </a:solidFill>
              </a:ln>
              <a:effectLst/>
            </c:spPr>
          </c:marker>
          <c:cat>
            <c:strRef>
              <c:f>Sheet1!$A$2:$A$13</c:f>
              <c:strCache>
                <c:ptCount val="12"/>
                <c:pt idx="0">
                  <c:v>Jan</c:v>
                </c:pt>
                <c:pt idx="1">
                  <c:v>Feb</c:v>
                </c:pt>
                <c:pt idx="2">
                  <c:v>Mar</c:v>
                </c:pt>
                <c:pt idx="3">
                  <c:v>Apr</c:v>
                </c:pt>
                <c:pt idx="4">
                  <c:v>May</c:v>
                </c:pt>
                <c:pt idx="5">
                  <c:v>Jun</c:v>
                </c:pt>
                <c:pt idx="6">
                  <c:v>Jul</c:v>
                </c:pt>
                <c:pt idx="7">
                  <c:v>Aug</c:v>
                </c:pt>
                <c:pt idx="8">
                  <c:v>Sep</c:v>
                </c:pt>
                <c:pt idx="9">
                  <c:v>Okt</c:v>
                </c:pt>
                <c:pt idx="10">
                  <c:v>Nov</c:v>
                </c:pt>
                <c:pt idx="11">
                  <c:v>Des</c:v>
                </c:pt>
              </c:strCache>
            </c:strRef>
          </c:cat>
          <c:val>
            <c:numRef>
              <c:f>Sheet1!$C$2:$C$13</c:f>
              <c:numCache>
                <c:formatCode>General</c:formatCode>
                <c:ptCount val="12"/>
                <c:pt idx="0">
                  <c:v>20</c:v>
                </c:pt>
                <c:pt idx="1">
                  <c:v>25</c:v>
                </c:pt>
                <c:pt idx="2">
                  <c:v>35</c:v>
                </c:pt>
                <c:pt idx="3">
                  <c:v>45</c:v>
                </c:pt>
                <c:pt idx="4">
                  <c:v>60</c:v>
                </c:pt>
                <c:pt idx="5">
                  <c:v>50</c:v>
                </c:pt>
                <c:pt idx="6">
                  <c:v>50</c:v>
                </c:pt>
                <c:pt idx="7">
                  <c:v>54</c:v>
                </c:pt>
                <c:pt idx="8">
                  <c:v>30</c:v>
                </c:pt>
                <c:pt idx="9">
                  <c:v>35</c:v>
                </c:pt>
                <c:pt idx="10">
                  <c:v>45</c:v>
                </c:pt>
                <c:pt idx="11">
                  <c:v>20</c:v>
                </c:pt>
              </c:numCache>
            </c:numRef>
          </c:val>
          <c:smooth val="0"/>
          <c:extLst>
            <c:ext xmlns:c16="http://schemas.microsoft.com/office/drawing/2014/chart" uri="{C3380CC4-5D6E-409C-BE32-E72D297353CC}">
              <c16:uniqueId val="{00000001-A68D-49F7-B04C-4C5D686C4B7D}"/>
            </c:ext>
          </c:extLst>
        </c:ser>
        <c:dLbls>
          <c:showLegendKey val="0"/>
          <c:showVal val="0"/>
          <c:showCatName val="0"/>
          <c:showSerName val="0"/>
          <c:showPercent val="0"/>
          <c:showBubbleSize val="0"/>
        </c:dLbls>
        <c:marker val="1"/>
        <c:smooth val="0"/>
        <c:axId val="199478104"/>
        <c:axId val="199477776"/>
      </c:lineChart>
      <c:catAx>
        <c:axId val="199478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Calibri" panose="020F0502020204030204" pitchFamily="34" charset="0"/>
                <a:ea typeface="微软雅黑" panose="020B0503020204020204" pitchFamily="34" charset="-122"/>
                <a:cs typeface="+mn-cs"/>
                <a:sym typeface="Calibri" panose="020F0502020204030204" pitchFamily="34" charset="0"/>
              </a:defRPr>
            </a:pPr>
            <a:endParaRPr lang="zh-CN"/>
          </a:p>
        </c:txPr>
        <c:crossAx val="199477776"/>
        <c:crosses val="autoZero"/>
        <c:auto val="1"/>
        <c:lblAlgn val="ctr"/>
        <c:lblOffset val="100"/>
        <c:noMultiLvlLbl val="0"/>
      </c:catAx>
      <c:valAx>
        <c:axId val="1994777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Calibri" panose="020F0502020204030204" pitchFamily="34" charset="0"/>
                <a:ea typeface="微软雅黑" panose="020B0503020204020204" pitchFamily="34" charset="-122"/>
                <a:cs typeface="+mn-cs"/>
                <a:sym typeface="Calibri" panose="020F0502020204030204" pitchFamily="34" charset="0"/>
              </a:defRPr>
            </a:pPr>
            <a:endParaRPr lang="zh-CN"/>
          </a:p>
        </c:txPr>
        <c:crossAx val="199478104"/>
        <c:crosses val="autoZero"/>
        <c:crossBetween val="between"/>
      </c:valAx>
      <c:spPr>
        <a:noFill/>
        <a:ln>
          <a:noFill/>
        </a:ln>
        <a:effectLst/>
      </c:spPr>
    </c:plotArea>
    <c:plotVisOnly val="1"/>
    <c:dispBlanksAs val="gap"/>
    <c:showDLblsOverMax val="0"/>
  </c:chart>
  <c:spPr>
    <a:noFill/>
    <a:ln>
      <a:noFill/>
    </a:ln>
    <a:effectLst/>
  </c:spPr>
  <c:txPr>
    <a:bodyPr/>
    <a:lstStyle/>
    <a:p>
      <a:pPr>
        <a:defRPr lang="zh-CN">
          <a:latin typeface="Calibri" panose="020F0502020204030204" pitchFamily="34" charset="0"/>
          <a:ea typeface="微软雅黑" panose="020B0503020204020204" pitchFamily="34" charset="-122"/>
          <a:sym typeface="Calibri" panose="020F0502020204030204" pitchFamily="34" charset="0"/>
        </a:defRPr>
      </a:pPr>
      <a:endParaRPr lang="zh-CN"/>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lineChart>
        <c:grouping val="standard"/>
        <c:varyColors val="0"/>
        <c:ser>
          <c:idx val="0"/>
          <c:order val="0"/>
          <c:tx>
            <c:strRef>
              <c:f>Sheet1!$B$1</c:f>
              <c:strCache>
                <c:ptCount val="1"/>
                <c:pt idx="0">
                  <c:v>Store1</c:v>
                </c:pt>
              </c:strCache>
            </c:strRef>
          </c:tx>
          <c:spPr>
            <a:ln w="12700" cap="rnd" cmpd="sng" algn="ctr">
              <a:solidFill>
                <a:schemeClr val="accent1"/>
              </a:solidFill>
              <a:prstDash val="solid"/>
              <a:round/>
            </a:ln>
            <a:effectLst/>
          </c:spPr>
          <c:marker>
            <c:symbol val="circle"/>
            <c:size val="5"/>
            <c:spPr>
              <a:solidFill>
                <a:schemeClr val="accent4"/>
              </a:solidFill>
              <a:ln w="12700" cap="flat" cmpd="sng" algn="ctr">
                <a:solidFill>
                  <a:schemeClr val="accent1"/>
                </a:solidFill>
                <a:prstDash val="solid"/>
                <a:round/>
              </a:ln>
              <a:effectLst/>
            </c:spPr>
          </c:marker>
          <c:cat>
            <c:strRef>
              <c:f>Sheet1!$A$2:$A$8</c:f>
              <c:strCache>
                <c:ptCount val="7"/>
                <c:pt idx="0">
                  <c:v>Jan</c:v>
                </c:pt>
                <c:pt idx="1">
                  <c:v>Feb</c:v>
                </c:pt>
                <c:pt idx="2">
                  <c:v>Mar</c:v>
                </c:pt>
                <c:pt idx="3">
                  <c:v>Apr</c:v>
                </c:pt>
                <c:pt idx="4">
                  <c:v>May</c:v>
                </c:pt>
                <c:pt idx="5">
                  <c:v>Jun</c:v>
                </c:pt>
                <c:pt idx="6">
                  <c:v>Jul</c:v>
                </c:pt>
              </c:strCache>
            </c:strRef>
          </c:cat>
          <c:val>
            <c:numRef>
              <c:f>Sheet1!$B$2:$B$8</c:f>
              <c:numCache>
                <c:formatCode>General</c:formatCode>
                <c:ptCount val="7"/>
                <c:pt idx="0">
                  <c:v>50</c:v>
                </c:pt>
                <c:pt idx="1">
                  <c:v>40</c:v>
                </c:pt>
                <c:pt idx="2">
                  <c:v>150</c:v>
                </c:pt>
                <c:pt idx="3">
                  <c:v>70</c:v>
                </c:pt>
                <c:pt idx="4">
                  <c:v>50</c:v>
                </c:pt>
                <c:pt idx="5">
                  <c:v>60</c:v>
                </c:pt>
                <c:pt idx="6">
                  <c:v>80</c:v>
                </c:pt>
              </c:numCache>
            </c:numRef>
          </c:val>
          <c:smooth val="1"/>
          <c:extLst>
            <c:ext xmlns:c16="http://schemas.microsoft.com/office/drawing/2014/chart" uri="{C3380CC4-5D6E-409C-BE32-E72D297353CC}">
              <c16:uniqueId val="{00000000-8A0A-4C7D-8503-E2ACF76E810A}"/>
            </c:ext>
          </c:extLst>
        </c:ser>
        <c:ser>
          <c:idx val="1"/>
          <c:order val="1"/>
          <c:tx>
            <c:strRef>
              <c:f>Sheet1!$C$1</c:f>
              <c:strCache>
                <c:ptCount val="1"/>
                <c:pt idx="0">
                  <c:v>Store2</c:v>
                </c:pt>
              </c:strCache>
            </c:strRef>
          </c:tx>
          <c:spPr>
            <a:ln w="12700" cap="rnd" cmpd="sng" algn="ctr">
              <a:solidFill>
                <a:schemeClr val="accent2"/>
              </a:solidFill>
              <a:prstDash val="solid"/>
              <a:round/>
            </a:ln>
            <a:effectLst/>
          </c:spPr>
          <c:marker>
            <c:symbol val="circle"/>
            <c:size val="5"/>
            <c:spPr>
              <a:solidFill>
                <a:schemeClr val="accent1"/>
              </a:solidFill>
              <a:ln w="12700" cap="flat" cmpd="sng" algn="ctr">
                <a:solidFill>
                  <a:schemeClr val="accent2"/>
                </a:solidFill>
                <a:prstDash val="solid"/>
                <a:round/>
              </a:ln>
              <a:effectLst/>
            </c:spPr>
          </c:marker>
          <c:cat>
            <c:strRef>
              <c:f>Sheet1!$A$2:$A$8</c:f>
              <c:strCache>
                <c:ptCount val="7"/>
                <c:pt idx="0">
                  <c:v>Jan</c:v>
                </c:pt>
                <c:pt idx="1">
                  <c:v>Feb</c:v>
                </c:pt>
                <c:pt idx="2">
                  <c:v>Mar</c:v>
                </c:pt>
                <c:pt idx="3">
                  <c:v>Apr</c:v>
                </c:pt>
                <c:pt idx="4">
                  <c:v>May</c:v>
                </c:pt>
                <c:pt idx="5">
                  <c:v>Jun</c:v>
                </c:pt>
                <c:pt idx="6">
                  <c:v>Jul</c:v>
                </c:pt>
              </c:strCache>
            </c:strRef>
          </c:cat>
          <c:val>
            <c:numRef>
              <c:f>Sheet1!$C$2:$C$8</c:f>
              <c:numCache>
                <c:formatCode>General</c:formatCode>
                <c:ptCount val="7"/>
                <c:pt idx="0">
                  <c:v>130</c:v>
                </c:pt>
                <c:pt idx="1">
                  <c:v>170</c:v>
                </c:pt>
                <c:pt idx="2">
                  <c:v>110</c:v>
                </c:pt>
                <c:pt idx="3">
                  <c:v>210</c:v>
                </c:pt>
                <c:pt idx="4">
                  <c:v>80</c:v>
                </c:pt>
                <c:pt idx="5">
                  <c:v>90</c:v>
                </c:pt>
                <c:pt idx="6">
                  <c:v>140</c:v>
                </c:pt>
              </c:numCache>
            </c:numRef>
          </c:val>
          <c:smooth val="1"/>
          <c:extLst>
            <c:ext xmlns:c16="http://schemas.microsoft.com/office/drawing/2014/chart" uri="{C3380CC4-5D6E-409C-BE32-E72D297353CC}">
              <c16:uniqueId val="{00000001-8A0A-4C7D-8503-E2ACF76E810A}"/>
            </c:ext>
          </c:extLst>
        </c:ser>
        <c:dLbls>
          <c:showLegendKey val="0"/>
          <c:showVal val="0"/>
          <c:showCatName val="0"/>
          <c:showSerName val="0"/>
          <c:showPercent val="0"/>
          <c:showBubbleSize val="0"/>
        </c:dLbls>
        <c:marker val="1"/>
        <c:smooth val="0"/>
        <c:axId val="-2121968288"/>
        <c:axId val="-2121965296"/>
      </c:lineChart>
      <c:catAx>
        <c:axId val="-2121968288"/>
        <c:scaling>
          <c:orientation val="minMax"/>
        </c:scaling>
        <c:delete val="0"/>
        <c:axPos val="b"/>
        <c:numFmt formatCode="General" sourceLinked="0"/>
        <c:majorTickMark val="none"/>
        <c:minorTickMark val="none"/>
        <c:tickLblPos val="nextTo"/>
        <c:spPr>
          <a:ln w="6350" cap="flat" cmpd="sng" algn="ctr">
            <a:noFill/>
            <a:prstDash val="solid"/>
            <a:round/>
          </a:ln>
        </c:spPr>
        <c:txPr>
          <a:bodyPr rot="-60000000" spcFirstLastPara="0" vertOverflow="ellipsis" vert="horz" wrap="square" anchor="ctr" anchorCtr="1"/>
          <a:lstStyle/>
          <a:p>
            <a:pPr algn="ctr">
              <a:defRPr lang="zh-CN" sz="1100" b="0" i="0" u="none" strike="noStrike" kern="1200" baseline="0">
                <a:solidFill>
                  <a:schemeClr val="tx1"/>
                </a:solidFill>
                <a:latin typeface="Calibri" panose="020F0502020204030204" pitchFamily="34" charset="0"/>
                <a:ea typeface="微软雅黑" panose="020B0503020204020204" pitchFamily="34" charset="-122"/>
                <a:cs typeface="+mn-cs"/>
                <a:sym typeface="Calibri" panose="020F0502020204030204" pitchFamily="34" charset="0"/>
              </a:defRPr>
            </a:pPr>
            <a:endParaRPr lang="zh-CN"/>
          </a:p>
        </c:txPr>
        <c:crossAx val="-2121965296"/>
        <c:crosses val="autoZero"/>
        <c:auto val="1"/>
        <c:lblAlgn val="ctr"/>
        <c:lblOffset val="100"/>
        <c:noMultiLvlLbl val="0"/>
      </c:catAx>
      <c:valAx>
        <c:axId val="-2121965296"/>
        <c:scaling>
          <c:orientation val="minMax"/>
        </c:scaling>
        <c:delete val="0"/>
        <c:axPos val="l"/>
        <c:majorGridlines>
          <c:spPr>
            <a:ln w="3175" cap="flat" cmpd="sng" algn="ctr">
              <a:solidFill>
                <a:srgbClr val="7F7F7F">
                  <a:alpha val="50000"/>
                </a:srgbClr>
              </a:solidFill>
              <a:prstDash val="solid"/>
              <a:round/>
            </a:ln>
          </c:spPr>
        </c:majorGridlines>
        <c:numFmt formatCode="General" sourceLinked="1"/>
        <c:majorTickMark val="none"/>
        <c:minorTickMark val="none"/>
        <c:tickLblPos val="nextTo"/>
        <c:spPr>
          <a:ln w="6350" cap="flat" cmpd="sng" algn="ctr">
            <a:noFill/>
            <a:prstDash val="solid"/>
            <a:round/>
          </a:ln>
        </c:spPr>
        <c:txPr>
          <a:bodyPr rot="-60000000" spcFirstLastPara="0" vertOverflow="ellipsis" vert="horz" wrap="square" anchor="ctr" anchorCtr="1"/>
          <a:lstStyle/>
          <a:p>
            <a:pPr>
              <a:defRPr lang="zh-CN" sz="1100" b="0" i="0" u="none" strike="noStrike" kern="1200" baseline="0">
                <a:solidFill>
                  <a:schemeClr val="tx1"/>
                </a:solidFill>
                <a:latin typeface="Calibri" panose="020F0502020204030204" pitchFamily="34" charset="0"/>
                <a:ea typeface="微软雅黑" panose="020B0503020204020204" pitchFamily="34" charset="-122"/>
                <a:cs typeface="+mn-cs"/>
                <a:sym typeface="Calibri" panose="020F0502020204030204" pitchFamily="34" charset="0"/>
              </a:defRPr>
            </a:pPr>
            <a:endParaRPr lang="zh-CN"/>
          </a:p>
        </c:txPr>
        <c:crossAx val="-2121968288"/>
        <c:crosses val="autoZero"/>
        <c:crossBetween val="midCat"/>
      </c:valAx>
      <c:spPr>
        <a:ln w="3175" cmpd="sng">
          <a:solidFill>
            <a:srgbClr val="7F7F7F">
              <a:alpha val="50000"/>
            </a:srgbClr>
          </a:solidFill>
        </a:ln>
      </c:spPr>
    </c:plotArea>
    <c:plotVisOnly val="1"/>
    <c:dispBlanksAs val="gap"/>
    <c:showDLblsOverMax val="0"/>
  </c:chart>
  <c:txPr>
    <a:bodyPr/>
    <a:lstStyle/>
    <a:p>
      <a:pPr>
        <a:defRPr lang="zh-CN" sz="1100">
          <a:latin typeface="Calibri" panose="020F0502020204030204" pitchFamily="34" charset="0"/>
          <a:ea typeface="微软雅黑" panose="020B0503020204020204" pitchFamily="34" charset="-122"/>
          <a:sym typeface="Calibri" panose="020F0502020204030204" pitchFamily="34" charset="0"/>
        </a:defRPr>
      </a:pPr>
      <a:endParaRPr lang="zh-CN"/>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4A3340-C542-46E3-BB6B-1E3F28D53E89}"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EAA4AF-B0AE-42C7-9AD8-C74E868F580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eet The Tea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962330" y="2197755"/>
            <a:ext cx="1620000" cy="1620000"/>
          </a:xfrm>
          <a:custGeom>
            <a:avLst/>
            <a:gdLst>
              <a:gd name="connsiteX0" fmla="*/ 1080000 w 2160000"/>
              <a:gd name="connsiteY0" fmla="*/ 0 h 2160000"/>
              <a:gd name="connsiteX1" fmla="*/ 2160000 w 2160000"/>
              <a:gd name="connsiteY1" fmla="*/ 1080000 h 2160000"/>
              <a:gd name="connsiteX2" fmla="*/ 1080000 w 2160000"/>
              <a:gd name="connsiteY2" fmla="*/ 2160000 h 2160000"/>
              <a:gd name="connsiteX3" fmla="*/ 0 w 2160000"/>
              <a:gd name="connsiteY3" fmla="*/ 1080000 h 2160000"/>
            </a:gdLst>
            <a:ahLst/>
            <a:cxnLst>
              <a:cxn ang="0">
                <a:pos x="connsiteX0" y="connsiteY0"/>
              </a:cxn>
              <a:cxn ang="0">
                <a:pos x="connsiteX1" y="connsiteY1"/>
              </a:cxn>
              <a:cxn ang="0">
                <a:pos x="connsiteX2" y="connsiteY2"/>
              </a:cxn>
              <a:cxn ang="0">
                <a:pos x="connsiteX3" y="connsiteY3"/>
              </a:cxn>
            </a:cxnLst>
            <a:rect l="l" t="t" r="r" b="b"/>
            <a:pathLst>
              <a:path w="2160000" h="2160000">
                <a:moveTo>
                  <a:pt x="1080000" y="0"/>
                </a:moveTo>
                <a:lnTo>
                  <a:pt x="2160000" y="1080000"/>
                </a:lnTo>
                <a:lnTo>
                  <a:pt x="1080000" y="2160000"/>
                </a:lnTo>
                <a:lnTo>
                  <a:pt x="0" y="1080000"/>
                </a:lnTo>
                <a:close/>
              </a:path>
            </a:pathLst>
          </a:custGeom>
          <a:pattFill prst="dashVert">
            <a:fgClr>
              <a:schemeClr val="accent1"/>
            </a:fgClr>
            <a:bgClr>
              <a:schemeClr val="bg1"/>
            </a:bgClr>
          </a:pattFill>
        </p:spPr>
        <p:txBody>
          <a:bodyPr wrap="square">
            <a:noAutofit/>
          </a:bodyPr>
          <a:lstStyle>
            <a:lvl1pPr>
              <a:defRPr sz="790"/>
            </a:lvl1pPr>
          </a:lstStyle>
          <a:p>
            <a:endParaRPr lang="id-ID" dirty="0"/>
          </a:p>
        </p:txBody>
      </p:sp>
      <p:sp>
        <p:nvSpPr>
          <p:cNvPr id="13" name="Picture Placeholder 12"/>
          <p:cNvSpPr>
            <a:spLocks noGrp="1"/>
          </p:cNvSpPr>
          <p:nvPr>
            <p:ph type="pic" sz="quarter" idx="11"/>
          </p:nvPr>
        </p:nvSpPr>
        <p:spPr>
          <a:xfrm>
            <a:off x="2835377" y="1171901"/>
            <a:ext cx="1620000" cy="1620000"/>
          </a:xfrm>
          <a:custGeom>
            <a:avLst/>
            <a:gdLst>
              <a:gd name="connsiteX0" fmla="*/ 1080000 w 2160000"/>
              <a:gd name="connsiteY0" fmla="*/ 0 h 2160000"/>
              <a:gd name="connsiteX1" fmla="*/ 2160000 w 2160000"/>
              <a:gd name="connsiteY1" fmla="*/ 1080000 h 2160000"/>
              <a:gd name="connsiteX2" fmla="*/ 1080000 w 2160000"/>
              <a:gd name="connsiteY2" fmla="*/ 2160000 h 2160000"/>
              <a:gd name="connsiteX3" fmla="*/ 0 w 2160000"/>
              <a:gd name="connsiteY3" fmla="*/ 1080000 h 2160000"/>
            </a:gdLst>
            <a:ahLst/>
            <a:cxnLst>
              <a:cxn ang="0">
                <a:pos x="connsiteX0" y="connsiteY0"/>
              </a:cxn>
              <a:cxn ang="0">
                <a:pos x="connsiteX1" y="connsiteY1"/>
              </a:cxn>
              <a:cxn ang="0">
                <a:pos x="connsiteX2" y="connsiteY2"/>
              </a:cxn>
              <a:cxn ang="0">
                <a:pos x="connsiteX3" y="connsiteY3"/>
              </a:cxn>
            </a:cxnLst>
            <a:rect l="l" t="t" r="r" b="b"/>
            <a:pathLst>
              <a:path w="2160000" h="2160000">
                <a:moveTo>
                  <a:pt x="1080000" y="0"/>
                </a:moveTo>
                <a:lnTo>
                  <a:pt x="2160000" y="1080000"/>
                </a:lnTo>
                <a:lnTo>
                  <a:pt x="1080000" y="2160000"/>
                </a:lnTo>
                <a:lnTo>
                  <a:pt x="0" y="1080000"/>
                </a:lnTo>
                <a:close/>
              </a:path>
            </a:pathLst>
          </a:custGeom>
          <a:pattFill prst="dashVert">
            <a:fgClr>
              <a:schemeClr val="accent1"/>
            </a:fgClr>
            <a:bgClr>
              <a:schemeClr val="bg1"/>
            </a:bgClr>
          </a:pattFill>
        </p:spPr>
        <p:txBody>
          <a:bodyPr wrap="square">
            <a:noAutofit/>
          </a:bodyPr>
          <a:lstStyle>
            <a:lvl1pPr>
              <a:defRPr sz="790"/>
            </a:lvl1pPr>
          </a:lstStyle>
          <a:p>
            <a:endParaRPr lang="id-ID"/>
          </a:p>
        </p:txBody>
      </p:sp>
      <p:sp>
        <p:nvSpPr>
          <p:cNvPr id="16" name="Picture Placeholder 15"/>
          <p:cNvSpPr>
            <a:spLocks noGrp="1"/>
          </p:cNvSpPr>
          <p:nvPr>
            <p:ph type="pic" sz="quarter" idx="12"/>
          </p:nvPr>
        </p:nvSpPr>
        <p:spPr>
          <a:xfrm>
            <a:off x="4708422" y="2197755"/>
            <a:ext cx="1620000" cy="1620000"/>
          </a:xfrm>
          <a:custGeom>
            <a:avLst/>
            <a:gdLst>
              <a:gd name="connsiteX0" fmla="*/ 1080000 w 2160000"/>
              <a:gd name="connsiteY0" fmla="*/ 0 h 2160000"/>
              <a:gd name="connsiteX1" fmla="*/ 2160000 w 2160000"/>
              <a:gd name="connsiteY1" fmla="*/ 1080000 h 2160000"/>
              <a:gd name="connsiteX2" fmla="*/ 1080000 w 2160000"/>
              <a:gd name="connsiteY2" fmla="*/ 2160000 h 2160000"/>
              <a:gd name="connsiteX3" fmla="*/ 0 w 2160000"/>
              <a:gd name="connsiteY3" fmla="*/ 1080000 h 2160000"/>
            </a:gdLst>
            <a:ahLst/>
            <a:cxnLst>
              <a:cxn ang="0">
                <a:pos x="connsiteX0" y="connsiteY0"/>
              </a:cxn>
              <a:cxn ang="0">
                <a:pos x="connsiteX1" y="connsiteY1"/>
              </a:cxn>
              <a:cxn ang="0">
                <a:pos x="connsiteX2" y="connsiteY2"/>
              </a:cxn>
              <a:cxn ang="0">
                <a:pos x="connsiteX3" y="connsiteY3"/>
              </a:cxn>
            </a:cxnLst>
            <a:rect l="l" t="t" r="r" b="b"/>
            <a:pathLst>
              <a:path w="2160000" h="2160000">
                <a:moveTo>
                  <a:pt x="1080000" y="0"/>
                </a:moveTo>
                <a:lnTo>
                  <a:pt x="2160000" y="1080000"/>
                </a:lnTo>
                <a:lnTo>
                  <a:pt x="1080000" y="2160000"/>
                </a:lnTo>
                <a:lnTo>
                  <a:pt x="0" y="1080000"/>
                </a:lnTo>
                <a:close/>
              </a:path>
            </a:pathLst>
          </a:custGeom>
          <a:pattFill prst="dashVert">
            <a:fgClr>
              <a:schemeClr val="accent1"/>
            </a:fgClr>
            <a:bgClr>
              <a:schemeClr val="bg1"/>
            </a:bgClr>
          </a:pattFill>
        </p:spPr>
        <p:txBody>
          <a:bodyPr wrap="square">
            <a:noAutofit/>
          </a:bodyPr>
          <a:lstStyle>
            <a:lvl1pPr>
              <a:defRPr sz="790"/>
            </a:lvl1pPr>
          </a:lstStyle>
          <a:p>
            <a:endParaRPr lang="id-ID"/>
          </a:p>
        </p:txBody>
      </p:sp>
      <p:sp>
        <p:nvSpPr>
          <p:cNvPr id="19" name="Picture Placeholder 18"/>
          <p:cNvSpPr>
            <a:spLocks noGrp="1"/>
          </p:cNvSpPr>
          <p:nvPr>
            <p:ph type="pic" sz="quarter" idx="13"/>
          </p:nvPr>
        </p:nvSpPr>
        <p:spPr>
          <a:xfrm>
            <a:off x="6581467" y="1171901"/>
            <a:ext cx="1620000" cy="1620000"/>
          </a:xfrm>
          <a:custGeom>
            <a:avLst/>
            <a:gdLst>
              <a:gd name="connsiteX0" fmla="*/ 1080000 w 2160000"/>
              <a:gd name="connsiteY0" fmla="*/ 0 h 2160000"/>
              <a:gd name="connsiteX1" fmla="*/ 2160000 w 2160000"/>
              <a:gd name="connsiteY1" fmla="*/ 1080000 h 2160000"/>
              <a:gd name="connsiteX2" fmla="*/ 1080000 w 2160000"/>
              <a:gd name="connsiteY2" fmla="*/ 2160000 h 2160000"/>
              <a:gd name="connsiteX3" fmla="*/ 0 w 2160000"/>
              <a:gd name="connsiteY3" fmla="*/ 1080000 h 2160000"/>
            </a:gdLst>
            <a:ahLst/>
            <a:cxnLst>
              <a:cxn ang="0">
                <a:pos x="connsiteX0" y="connsiteY0"/>
              </a:cxn>
              <a:cxn ang="0">
                <a:pos x="connsiteX1" y="connsiteY1"/>
              </a:cxn>
              <a:cxn ang="0">
                <a:pos x="connsiteX2" y="connsiteY2"/>
              </a:cxn>
              <a:cxn ang="0">
                <a:pos x="connsiteX3" y="connsiteY3"/>
              </a:cxn>
            </a:cxnLst>
            <a:rect l="l" t="t" r="r" b="b"/>
            <a:pathLst>
              <a:path w="2160000" h="2160000">
                <a:moveTo>
                  <a:pt x="1080000" y="0"/>
                </a:moveTo>
                <a:lnTo>
                  <a:pt x="2160000" y="1080000"/>
                </a:lnTo>
                <a:lnTo>
                  <a:pt x="1080000" y="2160000"/>
                </a:lnTo>
                <a:lnTo>
                  <a:pt x="0" y="1080000"/>
                </a:lnTo>
                <a:close/>
              </a:path>
            </a:pathLst>
          </a:custGeom>
          <a:pattFill prst="dashVert">
            <a:fgClr>
              <a:schemeClr val="accent1"/>
            </a:fgClr>
            <a:bgClr>
              <a:schemeClr val="bg1"/>
            </a:bgClr>
          </a:pattFill>
        </p:spPr>
        <p:txBody>
          <a:bodyPr wrap="square">
            <a:noAutofit/>
          </a:bodyPr>
          <a:lstStyle>
            <a:lvl1pPr>
              <a:defRPr sz="790"/>
            </a:lvl1pPr>
          </a:lstStyle>
          <a:p>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ree Image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1761451" y="1491448"/>
            <a:ext cx="1827278" cy="1827278"/>
          </a:xfrm>
          <a:custGeom>
            <a:avLst/>
            <a:gdLst>
              <a:gd name="connsiteX0" fmla="*/ 1440000 w 2880000"/>
              <a:gd name="connsiteY0" fmla="*/ 0 h 2880000"/>
              <a:gd name="connsiteX1" fmla="*/ 2880000 w 2880000"/>
              <a:gd name="connsiteY1" fmla="*/ 1440000 h 2880000"/>
              <a:gd name="connsiteX2" fmla="*/ 1440000 w 2880000"/>
              <a:gd name="connsiteY2" fmla="*/ 2880000 h 2880000"/>
              <a:gd name="connsiteX3" fmla="*/ 0 w 2880000"/>
              <a:gd name="connsiteY3" fmla="*/ 1440000 h 2880000"/>
            </a:gdLst>
            <a:ahLst/>
            <a:cxnLst>
              <a:cxn ang="0">
                <a:pos x="connsiteX0" y="connsiteY0"/>
              </a:cxn>
              <a:cxn ang="0">
                <a:pos x="connsiteX1" y="connsiteY1"/>
              </a:cxn>
              <a:cxn ang="0">
                <a:pos x="connsiteX2" y="connsiteY2"/>
              </a:cxn>
              <a:cxn ang="0">
                <a:pos x="connsiteX3" y="connsiteY3"/>
              </a:cxn>
            </a:cxnLst>
            <a:rect l="l" t="t" r="r" b="b"/>
            <a:pathLst>
              <a:path w="2880000" h="2880000">
                <a:moveTo>
                  <a:pt x="1440000" y="0"/>
                </a:moveTo>
                <a:lnTo>
                  <a:pt x="2880000" y="1440000"/>
                </a:lnTo>
                <a:lnTo>
                  <a:pt x="1440000" y="2880000"/>
                </a:lnTo>
                <a:lnTo>
                  <a:pt x="0" y="1440000"/>
                </a:lnTo>
                <a:close/>
              </a:path>
            </a:pathLst>
          </a:custGeom>
          <a:pattFill prst="dashVert">
            <a:fgClr>
              <a:schemeClr val="accent1"/>
            </a:fgClr>
            <a:bgClr>
              <a:schemeClr val="bg1"/>
            </a:bgClr>
          </a:pattFill>
        </p:spPr>
        <p:txBody>
          <a:bodyPr wrap="square">
            <a:noAutofit/>
          </a:bodyPr>
          <a:lstStyle>
            <a:lvl1pPr>
              <a:defRPr sz="675"/>
            </a:lvl1pPr>
          </a:lstStyle>
          <a:p>
            <a:endParaRPr lang="id-ID" dirty="0"/>
          </a:p>
        </p:txBody>
      </p:sp>
      <p:sp>
        <p:nvSpPr>
          <p:cNvPr id="11" name="Picture Placeholder 10"/>
          <p:cNvSpPr>
            <a:spLocks noGrp="1"/>
          </p:cNvSpPr>
          <p:nvPr>
            <p:ph type="pic" sz="quarter" idx="11"/>
          </p:nvPr>
        </p:nvSpPr>
        <p:spPr>
          <a:xfrm>
            <a:off x="3651451" y="1491448"/>
            <a:ext cx="1827278" cy="1827278"/>
          </a:xfrm>
          <a:custGeom>
            <a:avLst/>
            <a:gdLst>
              <a:gd name="connsiteX0" fmla="*/ 1440000 w 2880000"/>
              <a:gd name="connsiteY0" fmla="*/ 0 h 2880000"/>
              <a:gd name="connsiteX1" fmla="*/ 2880000 w 2880000"/>
              <a:gd name="connsiteY1" fmla="*/ 1440000 h 2880000"/>
              <a:gd name="connsiteX2" fmla="*/ 1440000 w 2880000"/>
              <a:gd name="connsiteY2" fmla="*/ 2880000 h 2880000"/>
              <a:gd name="connsiteX3" fmla="*/ 0 w 2880000"/>
              <a:gd name="connsiteY3" fmla="*/ 1440000 h 2880000"/>
            </a:gdLst>
            <a:ahLst/>
            <a:cxnLst>
              <a:cxn ang="0">
                <a:pos x="connsiteX0" y="connsiteY0"/>
              </a:cxn>
              <a:cxn ang="0">
                <a:pos x="connsiteX1" y="connsiteY1"/>
              </a:cxn>
              <a:cxn ang="0">
                <a:pos x="connsiteX2" y="connsiteY2"/>
              </a:cxn>
              <a:cxn ang="0">
                <a:pos x="connsiteX3" y="connsiteY3"/>
              </a:cxn>
            </a:cxnLst>
            <a:rect l="l" t="t" r="r" b="b"/>
            <a:pathLst>
              <a:path w="2880000" h="2880000">
                <a:moveTo>
                  <a:pt x="1440000" y="0"/>
                </a:moveTo>
                <a:lnTo>
                  <a:pt x="2880000" y="1440000"/>
                </a:lnTo>
                <a:lnTo>
                  <a:pt x="1440000" y="2880000"/>
                </a:lnTo>
                <a:lnTo>
                  <a:pt x="0" y="1440000"/>
                </a:lnTo>
                <a:close/>
              </a:path>
            </a:pathLst>
          </a:custGeom>
          <a:pattFill prst="dashVert">
            <a:fgClr>
              <a:schemeClr val="accent1"/>
            </a:fgClr>
            <a:bgClr>
              <a:schemeClr val="bg1"/>
            </a:bgClr>
          </a:pattFill>
        </p:spPr>
        <p:txBody>
          <a:bodyPr wrap="square">
            <a:noAutofit/>
          </a:bodyPr>
          <a:lstStyle>
            <a:lvl1pPr>
              <a:defRPr sz="675"/>
            </a:lvl1pPr>
          </a:lstStyle>
          <a:p>
            <a:endParaRPr lang="id-ID"/>
          </a:p>
        </p:txBody>
      </p:sp>
      <p:sp>
        <p:nvSpPr>
          <p:cNvPr id="14" name="Picture Placeholder 13"/>
          <p:cNvSpPr>
            <a:spLocks noGrp="1"/>
          </p:cNvSpPr>
          <p:nvPr>
            <p:ph type="pic" sz="quarter" idx="12"/>
          </p:nvPr>
        </p:nvSpPr>
        <p:spPr>
          <a:xfrm>
            <a:off x="5541451" y="1491448"/>
            <a:ext cx="1827278" cy="1827278"/>
          </a:xfrm>
          <a:custGeom>
            <a:avLst/>
            <a:gdLst>
              <a:gd name="connsiteX0" fmla="*/ 1440000 w 2880000"/>
              <a:gd name="connsiteY0" fmla="*/ 0 h 2880000"/>
              <a:gd name="connsiteX1" fmla="*/ 2880000 w 2880000"/>
              <a:gd name="connsiteY1" fmla="*/ 1440000 h 2880000"/>
              <a:gd name="connsiteX2" fmla="*/ 1440000 w 2880000"/>
              <a:gd name="connsiteY2" fmla="*/ 2880000 h 2880000"/>
              <a:gd name="connsiteX3" fmla="*/ 0 w 2880000"/>
              <a:gd name="connsiteY3" fmla="*/ 1440000 h 2880000"/>
            </a:gdLst>
            <a:ahLst/>
            <a:cxnLst>
              <a:cxn ang="0">
                <a:pos x="connsiteX0" y="connsiteY0"/>
              </a:cxn>
              <a:cxn ang="0">
                <a:pos x="connsiteX1" y="connsiteY1"/>
              </a:cxn>
              <a:cxn ang="0">
                <a:pos x="connsiteX2" y="connsiteY2"/>
              </a:cxn>
              <a:cxn ang="0">
                <a:pos x="connsiteX3" y="connsiteY3"/>
              </a:cxn>
            </a:cxnLst>
            <a:rect l="l" t="t" r="r" b="b"/>
            <a:pathLst>
              <a:path w="2880000" h="2880000">
                <a:moveTo>
                  <a:pt x="1440000" y="0"/>
                </a:moveTo>
                <a:lnTo>
                  <a:pt x="2880000" y="1440000"/>
                </a:lnTo>
                <a:lnTo>
                  <a:pt x="1440000" y="2880000"/>
                </a:lnTo>
                <a:lnTo>
                  <a:pt x="0" y="1440000"/>
                </a:lnTo>
                <a:close/>
              </a:path>
            </a:pathLst>
          </a:custGeom>
          <a:pattFill prst="dashVert">
            <a:fgClr>
              <a:schemeClr val="accent1"/>
            </a:fgClr>
            <a:bgClr>
              <a:schemeClr val="bg1"/>
            </a:bgClr>
          </a:pattFill>
        </p:spPr>
        <p:txBody>
          <a:bodyPr wrap="square">
            <a:noAutofit/>
          </a:bodyPr>
          <a:lstStyle>
            <a:lvl1pPr>
              <a:defRPr sz="675"/>
            </a:lvl1pPr>
          </a:lstStyle>
          <a:p>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ree Image with icon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473630" y="1596092"/>
            <a:ext cx="2160000" cy="1620000"/>
          </a:xfrm>
          <a:prstGeom prst="rect">
            <a:avLst/>
          </a:prstGeom>
          <a:pattFill prst="dashVert">
            <a:fgClr>
              <a:schemeClr val="accent1"/>
            </a:fgClr>
            <a:bgClr>
              <a:schemeClr val="bg1"/>
            </a:bgClr>
          </a:pattFill>
        </p:spPr>
        <p:txBody>
          <a:bodyPr/>
          <a:lstStyle/>
          <a:p>
            <a:endParaRPr lang="id-ID"/>
          </a:p>
        </p:txBody>
      </p:sp>
      <p:sp>
        <p:nvSpPr>
          <p:cNvPr id="5" name="Picture Placeholder 3"/>
          <p:cNvSpPr>
            <a:spLocks noGrp="1"/>
          </p:cNvSpPr>
          <p:nvPr>
            <p:ph type="pic" sz="quarter" idx="11"/>
          </p:nvPr>
        </p:nvSpPr>
        <p:spPr>
          <a:xfrm>
            <a:off x="911097" y="1596092"/>
            <a:ext cx="2160000" cy="1620000"/>
          </a:xfrm>
          <a:prstGeom prst="rect">
            <a:avLst/>
          </a:prstGeom>
          <a:pattFill prst="dashVert">
            <a:fgClr>
              <a:schemeClr val="accent1"/>
            </a:fgClr>
            <a:bgClr>
              <a:schemeClr val="bg1"/>
            </a:bgClr>
          </a:pattFill>
        </p:spPr>
        <p:txBody>
          <a:bodyPr/>
          <a:lstStyle/>
          <a:p>
            <a:endParaRPr lang="id-ID"/>
          </a:p>
        </p:txBody>
      </p:sp>
      <p:sp>
        <p:nvSpPr>
          <p:cNvPr id="6" name="Picture Placeholder 3"/>
          <p:cNvSpPr>
            <a:spLocks noGrp="1"/>
          </p:cNvSpPr>
          <p:nvPr>
            <p:ph type="pic" sz="quarter" idx="12"/>
          </p:nvPr>
        </p:nvSpPr>
        <p:spPr>
          <a:xfrm>
            <a:off x="6036162" y="1596092"/>
            <a:ext cx="2160000" cy="1620000"/>
          </a:xfrm>
          <a:prstGeom prst="rect">
            <a:avLst/>
          </a:prstGeom>
          <a:pattFill prst="dashVert">
            <a:fgClr>
              <a:schemeClr val="accent1"/>
            </a:fgClr>
            <a:bgClr>
              <a:schemeClr val="bg1"/>
            </a:bgClr>
          </a:pattFill>
        </p:spPr>
        <p:txBody>
          <a:bodyPr/>
          <a:lstStyle/>
          <a:p>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ur Bot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2765278"/>
            <a:ext cx="2286900" cy="1620000"/>
          </a:xfrm>
          <a:prstGeom prst="rect">
            <a:avLst/>
          </a:prstGeom>
          <a:pattFill prst="dashVert">
            <a:fgClr>
              <a:schemeClr val="accent1"/>
            </a:fgClr>
            <a:bgClr>
              <a:schemeClr val="bg1"/>
            </a:bgClr>
          </a:pattFill>
        </p:spPr>
        <p:txBody>
          <a:bodyPr/>
          <a:lstStyle/>
          <a:p>
            <a:endParaRPr lang="id-ID"/>
          </a:p>
        </p:txBody>
      </p:sp>
      <p:sp>
        <p:nvSpPr>
          <p:cNvPr id="5" name="Picture Placeholder 3"/>
          <p:cNvSpPr>
            <a:spLocks noGrp="1"/>
          </p:cNvSpPr>
          <p:nvPr>
            <p:ph type="pic" sz="quarter" idx="11"/>
          </p:nvPr>
        </p:nvSpPr>
        <p:spPr>
          <a:xfrm>
            <a:off x="2286900" y="2765278"/>
            <a:ext cx="2286900" cy="1620000"/>
          </a:xfrm>
          <a:prstGeom prst="rect">
            <a:avLst/>
          </a:prstGeom>
          <a:pattFill prst="dashVert">
            <a:fgClr>
              <a:schemeClr val="accent1"/>
            </a:fgClr>
            <a:bgClr>
              <a:schemeClr val="bg1"/>
            </a:bgClr>
          </a:pattFill>
        </p:spPr>
        <p:txBody>
          <a:bodyPr/>
          <a:lstStyle/>
          <a:p>
            <a:endParaRPr lang="id-ID"/>
          </a:p>
        </p:txBody>
      </p:sp>
      <p:sp>
        <p:nvSpPr>
          <p:cNvPr id="6" name="Picture Placeholder 3"/>
          <p:cNvSpPr>
            <a:spLocks noGrp="1"/>
          </p:cNvSpPr>
          <p:nvPr>
            <p:ph type="pic" sz="quarter" idx="12"/>
          </p:nvPr>
        </p:nvSpPr>
        <p:spPr>
          <a:xfrm>
            <a:off x="4573800" y="2765278"/>
            <a:ext cx="2286900" cy="1620000"/>
          </a:xfrm>
          <a:prstGeom prst="rect">
            <a:avLst/>
          </a:prstGeom>
          <a:pattFill prst="dashVert">
            <a:fgClr>
              <a:schemeClr val="accent1"/>
            </a:fgClr>
            <a:bgClr>
              <a:schemeClr val="bg1"/>
            </a:bgClr>
          </a:pattFill>
        </p:spPr>
        <p:txBody>
          <a:bodyPr/>
          <a:lstStyle/>
          <a:p>
            <a:endParaRPr lang="id-ID"/>
          </a:p>
        </p:txBody>
      </p:sp>
      <p:sp>
        <p:nvSpPr>
          <p:cNvPr id="7" name="Picture Placeholder 3"/>
          <p:cNvSpPr>
            <a:spLocks noGrp="1"/>
          </p:cNvSpPr>
          <p:nvPr>
            <p:ph type="pic" sz="quarter" idx="13"/>
          </p:nvPr>
        </p:nvSpPr>
        <p:spPr>
          <a:xfrm>
            <a:off x="6860700" y="2765278"/>
            <a:ext cx="2286900" cy="1620000"/>
          </a:xfrm>
          <a:prstGeom prst="rect">
            <a:avLst/>
          </a:prstGeom>
          <a:pattFill prst="dashVert">
            <a:fgClr>
              <a:schemeClr val="accent1"/>
            </a:fgClr>
            <a:bgClr>
              <a:schemeClr val="bg1"/>
            </a:bgClr>
          </a:pattFill>
        </p:spPr>
        <p:txBody>
          <a:bodyPr/>
          <a:lstStyle/>
          <a:p>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ockup Layout 7">
    <p:spTree>
      <p:nvGrpSpPr>
        <p:cNvPr id="1" name=""/>
        <p:cNvGrpSpPr/>
        <p:nvPr/>
      </p:nvGrpSpPr>
      <p:grpSpPr>
        <a:xfrm>
          <a:off x="0" y="0"/>
          <a:ext cx="0" cy="0"/>
          <a:chOff x="0" y="0"/>
          <a:chExt cx="0" cy="0"/>
        </a:xfrm>
      </p:grpSpPr>
      <p:sp>
        <p:nvSpPr>
          <p:cNvPr id="3" name="Picture Placeholder 3"/>
          <p:cNvSpPr>
            <a:spLocks noGrp="1"/>
          </p:cNvSpPr>
          <p:nvPr>
            <p:ph type="pic" sz="quarter" idx="22"/>
          </p:nvPr>
        </p:nvSpPr>
        <p:spPr>
          <a:xfrm>
            <a:off x="5505815" y="2390845"/>
            <a:ext cx="2181412" cy="1385316"/>
          </a:xfrm>
          <a:prstGeom prst="rect">
            <a:avLst/>
          </a:prstGeom>
          <a:pattFill prst="dashVert">
            <a:fgClr>
              <a:schemeClr val="accent1"/>
            </a:fgClr>
            <a:bgClr>
              <a:schemeClr val="bg1"/>
            </a:bgClr>
          </a:pattFill>
        </p:spPr>
      </p:sp>
      <p:sp>
        <p:nvSpPr>
          <p:cNvPr id="4" name="Picture Placeholder 1"/>
          <p:cNvSpPr>
            <a:spLocks noGrp="1"/>
          </p:cNvSpPr>
          <p:nvPr>
            <p:ph type="pic" sz="quarter" idx="24"/>
          </p:nvPr>
        </p:nvSpPr>
        <p:spPr>
          <a:xfrm>
            <a:off x="1447783" y="2390845"/>
            <a:ext cx="2181412" cy="1385316"/>
          </a:xfrm>
          <a:prstGeom prst="rect">
            <a:avLst/>
          </a:prstGeom>
          <a:pattFill prst="dashVert">
            <a:fgClr>
              <a:schemeClr val="accent1"/>
            </a:fgClr>
            <a:bgClr>
              <a:schemeClr val="bg1"/>
            </a:bgClr>
          </a:pattFill>
        </p:spPr>
      </p:sp>
      <p:sp>
        <p:nvSpPr>
          <p:cNvPr id="5" name="Picture Placeholder 2"/>
          <p:cNvSpPr>
            <a:spLocks noGrp="1"/>
          </p:cNvSpPr>
          <p:nvPr>
            <p:ph type="pic" sz="quarter" idx="23"/>
          </p:nvPr>
        </p:nvSpPr>
        <p:spPr>
          <a:xfrm>
            <a:off x="3339385" y="2658467"/>
            <a:ext cx="2461311" cy="1553337"/>
          </a:xfrm>
          <a:prstGeom prst="rect">
            <a:avLst/>
          </a:prstGeom>
          <a:pattFill prst="dashVert">
            <a:fgClr>
              <a:schemeClr val="accent1"/>
            </a:fgClr>
            <a:bgClr>
              <a:schemeClr val="bg1"/>
            </a:bgClr>
          </a:pattFill>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ockup Layout 8">
    <p:spTree>
      <p:nvGrpSpPr>
        <p:cNvPr id="1" name=""/>
        <p:cNvGrpSpPr/>
        <p:nvPr/>
      </p:nvGrpSpPr>
      <p:grpSpPr>
        <a:xfrm>
          <a:off x="0" y="0"/>
          <a:ext cx="0" cy="0"/>
          <a:chOff x="0" y="0"/>
          <a:chExt cx="0" cy="0"/>
        </a:xfrm>
      </p:grpSpPr>
      <p:sp>
        <p:nvSpPr>
          <p:cNvPr id="3" name="Picture Placeholder 1"/>
          <p:cNvSpPr>
            <a:spLocks noGrp="1"/>
          </p:cNvSpPr>
          <p:nvPr>
            <p:ph type="pic" sz="quarter" idx="20"/>
          </p:nvPr>
        </p:nvSpPr>
        <p:spPr>
          <a:xfrm>
            <a:off x="4875517" y="1780428"/>
            <a:ext cx="3103256" cy="1957959"/>
          </a:xfrm>
          <a:prstGeom prst="rect">
            <a:avLst/>
          </a:prstGeom>
          <a:pattFill prst="dashVert">
            <a:fgClr>
              <a:schemeClr val="accent1"/>
            </a:fgClr>
            <a:bgClr>
              <a:schemeClr val="bg1"/>
            </a:bgClr>
          </a:pattFill>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3"/>
            <a:ext cx="2057400" cy="273844"/>
          </a:xfrm>
        </p:spPr>
        <p:txBody>
          <a:bodyPr/>
          <a:lstStyle/>
          <a:p>
            <a:fld id="{7EF08EFC-7D94-413E-A9DD-4B457B09E705}" type="datetimeFigureOut">
              <a:rPr lang="zh-CN" altLang="en-US" smtClean="0"/>
              <a:t>2021/1/6</a:t>
            </a:fld>
            <a:endParaRPr lang="zh-CN" altLang="en-US"/>
          </a:p>
        </p:txBody>
      </p:sp>
      <p:sp>
        <p:nvSpPr>
          <p:cNvPr id="3" name="页脚占位符 2"/>
          <p:cNvSpPr>
            <a:spLocks noGrp="1"/>
          </p:cNvSpPr>
          <p:nvPr>
            <p:ph type="ftr" sz="quarter" idx="11"/>
          </p:nvPr>
        </p:nvSpPr>
        <p:spPr>
          <a:xfrm>
            <a:off x="3028950" y="4767263"/>
            <a:ext cx="3086100" cy="273844"/>
          </a:xfrm>
        </p:spPr>
        <p:txBody>
          <a:bodyPr/>
          <a:lstStyle/>
          <a:p>
            <a:endParaRPr lang="zh-CN" altLang="en-US"/>
          </a:p>
        </p:txBody>
      </p:sp>
      <p:sp>
        <p:nvSpPr>
          <p:cNvPr id="4" name="灯片编号占位符 3"/>
          <p:cNvSpPr>
            <a:spLocks noGrp="1"/>
          </p:cNvSpPr>
          <p:nvPr>
            <p:ph type="sldNum" sz="quarter" idx="12"/>
          </p:nvPr>
        </p:nvSpPr>
        <p:spPr>
          <a:xfrm>
            <a:off x="6457950" y="4767263"/>
            <a:ext cx="2057400" cy="273844"/>
          </a:xfrm>
        </p:spPr>
        <p:txBody>
          <a:bodyPr/>
          <a:lstStyle/>
          <a:p>
            <a:fld id="{D1579DB7-20A5-4116-A6D7-555C79E36870}"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组合 1"/>
          <p:cNvGrpSpPr/>
          <p:nvPr userDrawn="1"/>
        </p:nvGrpSpPr>
        <p:grpSpPr>
          <a:xfrm>
            <a:off x="236307" y="305356"/>
            <a:ext cx="282833" cy="587762"/>
            <a:chOff x="920750" y="2725737"/>
            <a:chExt cx="1117600" cy="2322512"/>
          </a:xfrm>
        </p:grpSpPr>
        <p:sp>
          <p:nvSpPr>
            <p:cNvPr id="3" name="Freeform 62"/>
            <p:cNvSpPr/>
            <p:nvPr/>
          </p:nvSpPr>
          <p:spPr bwMode="auto">
            <a:xfrm>
              <a:off x="920750" y="2725737"/>
              <a:ext cx="1117600" cy="1477963"/>
            </a:xfrm>
            <a:custGeom>
              <a:avLst/>
              <a:gdLst>
                <a:gd name="T0" fmla="*/ 974 w 974"/>
                <a:gd name="T1" fmla="*/ 529 h 1284"/>
                <a:gd name="T2" fmla="*/ 861 w 974"/>
                <a:gd name="T3" fmla="*/ 324 h 1284"/>
                <a:gd name="T4" fmla="*/ 701 w 974"/>
                <a:gd name="T5" fmla="*/ 153 h 1284"/>
                <a:gd name="T6" fmla="*/ 482 w 974"/>
                <a:gd name="T7" fmla="*/ 0 h 1284"/>
                <a:gd name="T8" fmla="*/ 246 w 974"/>
                <a:gd name="T9" fmla="*/ 239 h 1284"/>
                <a:gd name="T10" fmla="*/ 246 w 974"/>
                <a:gd name="T11" fmla="*/ 240 h 1284"/>
                <a:gd name="T12" fmla="*/ 236 w 974"/>
                <a:gd name="T13" fmla="*/ 239 h 1284"/>
                <a:gd name="T14" fmla="*/ 0 w 974"/>
                <a:gd name="T15" fmla="*/ 479 h 1284"/>
                <a:gd name="T16" fmla="*/ 57 w 974"/>
                <a:gd name="T17" fmla="*/ 635 h 1284"/>
                <a:gd name="T18" fmla="*/ 0 w 974"/>
                <a:gd name="T19" fmla="*/ 790 h 1284"/>
                <a:gd name="T20" fmla="*/ 236 w 974"/>
                <a:gd name="T21" fmla="*/ 1030 h 1284"/>
                <a:gd name="T22" fmla="*/ 247 w 974"/>
                <a:gd name="T23" fmla="*/ 1029 h 1284"/>
                <a:gd name="T24" fmla="*/ 246 w 974"/>
                <a:gd name="T25" fmla="*/ 1045 h 1284"/>
                <a:gd name="T26" fmla="*/ 482 w 974"/>
                <a:gd name="T27" fmla="*/ 1284 h 1284"/>
                <a:gd name="T28" fmla="*/ 715 w 974"/>
                <a:gd name="T29" fmla="*/ 1077 h 1284"/>
                <a:gd name="T30" fmla="*/ 905 w 974"/>
                <a:gd name="T31" fmla="*/ 842 h 1284"/>
                <a:gd name="T32" fmla="*/ 875 w 974"/>
                <a:gd name="T33" fmla="*/ 725 h 1284"/>
                <a:gd name="T34" fmla="*/ 974 w 974"/>
                <a:gd name="T35" fmla="*/ 529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74" h="1284">
                  <a:moveTo>
                    <a:pt x="974" y="529"/>
                  </a:moveTo>
                  <a:cubicBezTo>
                    <a:pt x="974" y="442"/>
                    <a:pt x="929" y="366"/>
                    <a:pt x="861" y="324"/>
                  </a:cubicBezTo>
                  <a:cubicBezTo>
                    <a:pt x="841" y="243"/>
                    <a:pt x="780" y="177"/>
                    <a:pt x="701" y="153"/>
                  </a:cubicBezTo>
                  <a:cubicBezTo>
                    <a:pt x="667" y="63"/>
                    <a:pt x="582" y="0"/>
                    <a:pt x="482" y="0"/>
                  </a:cubicBezTo>
                  <a:cubicBezTo>
                    <a:pt x="352" y="0"/>
                    <a:pt x="246" y="107"/>
                    <a:pt x="246" y="239"/>
                  </a:cubicBezTo>
                  <a:cubicBezTo>
                    <a:pt x="246" y="240"/>
                    <a:pt x="246" y="240"/>
                    <a:pt x="246" y="240"/>
                  </a:cubicBezTo>
                  <a:cubicBezTo>
                    <a:pt x="243" y="240"/>
                    <a:pt x="239" y="239"/>
                    <a:pt x="236" y="239"/>
                  </a:cubicBezTo>
                  <a:cubicBezTo>
                    <a:pt x="106" y="239"/>
                    <a:pt x="0" y="347"/>
                    <a:pt x="0" y="479"/>
                  </a:cubicBezTo>
                  <a:cubicBezTo>
                    <a:pt x="0" y="538"/>
                    <a:pt x="22" y="593"/>
                    <a:pt x="57" y="635"/>
                  </a:cubicBezTo>
                  <a:cubicBezTo>
                    <a:pt x="22" y="676"/>
                    <a:pt x="0" y="731"/>
                    <a:pt x="0" y="790"/>
                  </a:cubicBezTo>
                  <a:cubicBezTo>
                    <a:pt x="0" y="923"/>
                    <a:pt x="106" y="1030"/>
                    <a:pt x="236" y="1030"/>
                  </a:cubicBezTo>
                  <a:cubicBezTo>
                    <a:pt x="239" y="1030"/>
                    <a:pt x="243" y="1030"/>
                    <a:pt x="247" y="1029"/>
                  </a:cubicBezTo>
                  <a:cubicBezTo>
                    <a:pt x="247" y="1034"/>
                    <a:pt x="246" y="1040"/>
                    <a:pt x="246" y="1045"/>
                  </a:cubicBezTo>
                  <a:cubicBezTo>
                    <a:pt x="246" y="1177"/>
                    <a:pt x="352" y="1284"/>
                    <a:pt x="482" y="1284"/>
                  </a:cubicBezTo>
                  <a:cubicBezTo>
                    <a:pt x="601" y="1284"/>
                    <a:pt x="699" y="1194"/>
                    <a:pt x="715" y="1077"/>
                  </a:cubicBezTo>
                  <a:cubicBezTo>
                    <a:pt x="823" y="1055"/>
                    <a:pt x="905" y="958"/>
                    <a:pt x="905" y="842"/>
                  </a:cubicBezTo>
                  <a:cubicBezTo>
                    <a:pt x="905" y="799"/>
                    <a:pt x="894" y="759"/>
                    <a:pt x="875" y="725"/>
                  </a:cubicBezTo>
                  <a:cubicBezTo>
                    <a:pt x="935" y="681"/>
                    <a:pt x="974" y="610"/>
                    <a:pt x="974" y="529"/>
                  </a:cubicBezTo>
                </a:path>
              </a:pathLst>
            </a:custGeom>
            <a:solidFill>
              <a:srgbClr val="388E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 name="Freeform 63"/>
            <p:cNvSpPr>
              <a:spLocks noEditPoints="1"/>
            </p:cNvSpPr>
            <p:nvPr/>
          </p:nvSpPr>
          <p:spPr bwMode="auto">
            <a:xfrm>
              <a:off x="1479550" y="2725737"/>
              <a:ext cx="558800" cy="968375"/>
            </a:xfrm>
            <a:custGeom>
              <a:avLst/>
              <a:gdLst>
                <a:gd name="T0" fmla="*/ 388 w 487"/>
                <a:gd name="T1" fmla="*/ 725 h 842"/>
                <a:gd name="T2" fmla="*/ 388 w 487"/>
                <a:gd name="T3" fmla="*/ 725 h 842"/>
                <a:gd name="T4" fmla="*/ 418 w 487"/>
                <a:gd name="T5" fmla="*/ 842 h 842"/>
                <a:gd name="T6" fmla="*/ 418 w 487"/>
                <a:gd name="T7" fmla="*/ 842 h 842"/>
                <a:gd name="T8" fmla="*/ 388 w 487"/>
                <a:gd name="T9" fmla="*/ 725 h 842"/>
                <a:gd name="T10" fmla="*/ 0 w 487"/>
                <a:gd name="T11" fmla="*/ 0 h 842"/>
                <a:gd name="T12" fmla="*/ 0 w 487"/>
                <a:gd name="T13" fmla="*/ 0 h 842"/>
                <a:gd name="T14" fmla="*/ 214 w 487"/>
                <a:gd name="T15" fmla="*/ 153 h 842"/>
                <a:gd name="T16" fmla="*/ 374 w 487"/>
                <a:gd name="T17" fmla="*/ 324 h 842"/>
                <a:gd name="T18" fmla="*/ 487 w 487"/>
                <a:gd name="T19" fmla="*/ 529 h 842"/>
                <a:gd name="T20" fmla="*/ 487 w 487"/>
                <a:gd name="T21" fmla="*/ 529 h 842"/>
                <a:gd name="T22" fmla="*/ 374 w 487"/>
                <a:gd name="T23" fmla="*/ 324 h 842"/>
                <a:gd name="T24" fmla="*/ 214 w 487"/>
                <a:gd name="T25" fmla="*/ 153 h 842"/>
                <a:gd name="T26" fmla="*/ 0 w 487"/>
                <a:gd name="T27" fmla="*/ 0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7" h="842">
                  <a:moveTo>
                    <a:pt x="388" y="725"/>
                  </a:moveTo>
                  <a:cubicBezTo>
                    <a:pt x="388" y="725"/>
                    <a:pt x="388" y="725"/>
                    <a:pt x="388" y="725"/>
                  </a:cubicBezTo>
                  <a:cubicBezTo>
                    <a:pt x="407" y="759"/>
                    <a:pt x="418" y="799"/>
                    <a:pt x="418" y="842"/>
                  </a:cubicBezTo>
                  <a:cubicBezTo>
                    <a:pt x="418" y="842"/>
                    <a:pt x="418" y="842"/>
                    <a:pt x="418" y="842"/>
                  </a:cubicBezTo>
                  <a:cubicBezTo>
                    <a:pt x="418" y="799"/>
                    <a:pt x="407" y="759"/>
                    <a:pt x="388" y="725"/>
                  </a:cubicBezTo>
                  <a:moveTo>
                    <a:pt x="0" y="0"/>
                  </a:moveTo>
                  <a:cubicBezTo>
                    <a:pt x="0" y="0"/>
                    <a:pt x="0" y="0"/>
                    <a:pt x="0" y="0"/>
                  </a:cubicBezTo>
                  <a:cubicBezTo>
                    <a:pt x="98" y="2"/>
                    <a:pt x="181" y="65"/>
                    <a:pt x="214" y="153"/>
                  </a:cubicBezTo>
                  <a:cubicBezTo>
                    <a:pt x="293" y="177"/>
                    <a:pt x="354" y="243"/>
                    <a:pt x="374" y="324"/>
                  </a:cubicBezTo>
                  <a:cubicBezTo>
                    <a:pt x="442" y="366"/>
                    <a:pt x="487" y="442"/>
                    <a:pt x="487" y="529"/>
                  </a:cubicBezTo>
                  <a:cubicBezTo>
                    <a:pt x="487" y="529"/>
                    <a:pt x="487" y="529"/>
                    <a:pt x="487" y="529"/>
                  </a:cubicBezTo>
                  <a:cubicBezTo>
                    <a:pt x="487" y="442"/>
                    <a:pt x="442" y="366"/>
                    <a:pt x="374" y="324"/>
                  </a:cubicBezTo>
                  <a:cubicBezTo>
                    <a:pt x="354" y="242"/>
                    <a:pt x="293" y="177"/>
                    <a:pt x="214" y="153"/>
                  </a:cubicBezTo>
                  <a:cubicBezTo>
                    <a:pt x="181" y="65"/>
                    <a:pt x="98" y="2"/>
                    <a:pt x="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Freeform 64"/>
            <p:cNvSpPr>
              <a:spLocks noEditPoints="1"/>
            </p:cNvSpPr>
            <p:nvPr/>
          </p:nvSpPr>
          <p:spPr bwMode="auto">
            <a:xfrm>
              <a:off x="1479550" y="2725737"/>
              <a:ext cx="558800" cy="1471613"/>
            </a:xfrm>
            <a:custGeom>
              <a:avLst/>
              <a:gdLst>
                <a:gd name="T0" fmla="*/ 244 w 487"/>
                <a:gd name="T1" fmla="*/ 990 h 1279"/>
                <a:gd name="T2" fmla="*/ 216 w 487"/>
                <a:gd name="T3" fmla="*/ 952 h 1279"/>
                <a:gd name="T4" fmla="*/ 244 w 487"/>
                <a:gd name="T5" fmla="*/ 885 h 1279"/>
                <a:gd name="T6" fmla="*/ 272 w 487"/>
                <a:gd name="T7" fmla="*/ 952 h 1279"/>
                <a:gd name="T8" fmla="*/ 244 w 487"/>
                <a:gd name="T9" fmla="*/ 990 h 1279"/>
                <a:gd name="T10" fmla="*/ 316 w 487"/>
                <a:gd name="T11" fmla="*/ 653 h 1279"/>
                <a:gd name="T12" fmla="*/ 288 w 487"/>
                <a:gd name="T13" fmla="*/ 614 h 1279"/>
                <a:gd name="T14" fmla="*/ 316 w 487"/>
                <a:gd name="T15" fmla="*/ 547 h 1279"/>
                <a:gd name="T16" fmla="*/ 344 w 487"/>
                <a:gd name="T17" fmla="*/ 614 h 1279"/>
                <a:gd name="T18" fmla="*/ 316 w 487"/>
                <a:gd name="T19" fmla="*/ 653 h 1279"/>
                <a:gd name="T20" fmla="*/ 172 w 487"/>
                <a:gd name="T21" fmla="*/ 418 h 1279"/>
                <a:gd name="T22" fmla="*/ 144 w 487"/>
                <a:gd name="T23" fmla="*/ 380 h 1279"/>
                <a:gd name="T24" fmla="*/ 172 w 487"/>
                <a:gd name="T25" fmla="*/ 313 h 1279"/>
                <a:gd name="T26" fmla="*/ 200 w 487"/>
                <a:gd name="T27" fmla="*/ 380 h 1279"/>
                <a:gd name="T28" fmla="*/ 172 w 487"/>
                <a:gd name="T29" fmla="*/ 418 h 1279"/>
                <a:gd name="T30" fmla="*/ 0 w 487"/>
                <a:gd name="T31" fmla="*/ 0 h 1279"/>
                <a:gd name="T32" fmla="*/ 0 w 487"/>
                <a:gd name="T33" fmla="*/ 165 h 1279"/>
                <a:gd name="T34" fmla="*/ 0 w 487"/>
                <a:gd name="T35" fmla="*/ 165 h 1279"/>
                <a:gd name="T36" fmla="*/ 28 w 487"/>
                <a:gd name="T37" fmla="*/ 232 h 1279"/>
                <a:gd name="T38" fmla="*/ 0 w 487"/>
                <a:gd name="T39" fmla="*/ 271 h 1279"/>
                <a:gd name="T40" fmla="*/ 0 w 487"/>
                <a:gd name="T41" fmla="*/ 271 h 1279"/>
                <a:gd name="T42" fmla="*/ 0 w 487"/>
                <a:gd name="T43" fmla="*/ 515 h 1279"/>
                <a:gd name="T44" fmla="*/ 35 w 487"/>
                <a:gd name="T45" fmla="*/ 515 h 1279"/>
                <a:gd name="T46" fmla="*/ 38 w 487"/>
                <a:gd name="T47" fmla="*/ 722 h 1279"/>
                <a:gd name="T48" fmla="*/ 179 w 487"/>
                <a:gd name="T49" fmla="*/ 525 h 1279"/>
                <a:gd name="T50" fmla="*/ 198 w 487"/>
                <a:gd name="T51" fmla="*/ 539 h 1279"/>
                <a:gd name="T52" fmla="*/ 198 w 487"/>
                <a:gd name="T53" fmla="*/ 539 h 1279"/>
                <a:gd name="T54" fmla="*/ 217 w 487"/>
                <a:gd name="T55" fmla="*/ 554 h 1279"/>
                <a:gd name="T56" fmla="*/ 38 w 487"/>
                <a:gd name="T57" fmla="*/ 803 h 1279"/>
                <a:gd name="T58" fmla="*/ 41 w 487"/>
                <a:gd name="T59" fmla="*/ 993 h 1279"/>
                <a:gd name="T60" fmla="*/ 189 w 487"/>
                <a:gd name="T61" fmla="*/ 787 h 1279"/>
                <a:gd name="T62" fmla="*/ 208 w 487"/>
                <a:gd name="T63" fmla="*/ 801 h 1279"/>
                <a:gd name="T64" fmla="*/ 208 w 487"/>
                <a:gd name="T65" fmla="*/ 801 h 1279"/>
                <a:gd name="T66" fmla="*/ 227 w 487"/>
                <a:gd name="T67" fmla="*/ 815 h 1279"/>
                <a:gd name="T68" fmla="*/ 42 w 487"/>
                <a:gd name="T69" fmla="*/ 1073 h 1279"/>
                <a:gd name="T70" fmla="*/ 44 w 487"/>
                <a:gd name="T71" fmla="*/ 1279 h 1279"/>
                <a:gd name="T72" fmla="*/ 228 w 487"/>
                <a:gd name="T73" fmla="*/ 1077 h 1279"/>
                <a:gd name="T74" fmla="*/ 418 w 487"/>
                <a:gd name="T75" fmla="*/ 842 h 1279"/>
                <a:gd name="T76" fmla="*/ 388 w 487"/>
                <a:gd name="T77" fmla="*/ 725 h 1279"/>
                <a:gd name="T78" fmla="*/ 388 w 487"/>
                <a:gd name="T79" fmla="*/ 725 h 1279"/>
                <a:gd name="T80" fmla="*/ 388 w 487"/>
                <a:gd name="T81" fmla="*/ 725 h 1279"/>
                <a:gd name="T82" fmla="*/ 487 w 487"/>
                <a:gd name="T83" fmla="*/ 529 h 1279"/>
                <a:gd name="T84" fmla="*/ 374 w 487"/>
                <a:gd name="T85" fmla="*/ 324 h 1279"/>
                <a:gd name="T86" fmla="*/ 214 w 487"/>
                <a:gd name="T87" fmla="*/ 153 h 1279"/>
                <a:gd name="T88" fmla="*/ 0 w 487"/>
                <a:gd name="T89" fmla="*/ 0 h 1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7" h="1279">
                  <a:moveTo>
                    <a:pt x="244" y="990"/>
                  </a:moveTo>
                  <a:cubicBezTo>
                    <a:pt x="228" y="990"/>
                    <a:pt x="216" y="973"/>
                    <a:pt x="216" y="952"/>
                  </a:cubicBezTo>
                  <a:cubicBezTo>
                    <a:pt x="216" y="930"/>
                    <a:pt x="244" y="885"/>
                    <a:pt x="244" y="885"/>
                  </a:cubicBezTo>
                  <a:cubicBezTo>
                    <a:pt x="244" y="885"/>
                    <a:pt x="272" y="930"/>
                    <a:pt x="272" y="952"/>
                  </a:cubicBezTo>
                  <a:cubicBezTo>
                    <a:pt x="272" y="973"/>
                    <a:pt x="259" y="990"/>
                    <a:pt x="244" y="990"/>
                  </a:cubicBezTo>
                  <a:moveTo>
                    <a:pt x="316" y="653"/>
                  </a:moveTo>
                  <a:cubicBezTo>
                    <a:pt x="301" y="653"/>
                    <a:pt x="288" y="635"/>
                    <a:pt x="288" y="614"/>
                  </a:cubicBezTo>
                  <a:cubicBezTo>
                    <a:pt x="288" y="592"/>
                    <a:pt x="316" y="547"/>
                    <a:pt x="316" y="547"/>
                  </a:cubicBezTo>
                  <a:cubicBezTo>
                    <a:pt x="316" y="547"/>
                    <a:pt x="344" y="592"/>
                    <a:pt x="344" y="614"/>
                  </a:cubicBezTo>
                  <a:cubicBezTo>
                    <a:pt x="344" y="635"/>
                    <a:pt x="332" y="653"/>
                    <a:pt x="316" y="653"/>
                  </a:cubicBezTo>
                  <a:moveTo>
                    <a:pt x="172" y="418"/>
                  </a:moveTo>
                  <a:cubicBezTo>
                    <a:pt x="157" y="418"/>
                    <a:pt x="144" y="401"/>
                    <a:pt x="144" y="380"/>
                  </a:cubicBezTo>
                  <a:cubicBezTo>
                    <a:pt x="144" y="358"/>
                    <a:pt x="172" y="313"/>
                    <a:pt x="172" y="313"/>
                  </a:cubicBezTo>
                  <a:cubicBezTo>
                    <a:pt x="172" y="313"/>
                    <a:pt x="200" y="358"/>
                    <a:pt x="200" y="380"/>
                  </a:cubicBezTo>
                  <a:cubicBezTo>
                    <a:pt x="200" y="401"/>
                    <a:pt x="187" y="418"/>
                    <a:pt x="172" y="418"/>
                  </a:cubicBezTo>
                  <a:moveTo>
                    <a:pt x="0" y="0"/>
                  </a:moveTo>
                  <a:cubicBezTo>
                    <a:pt x="0" y="165"/>
                    <a:pt x="0" y="165"/>
                    <a:pt x="0" y="165"/>
                  </a:cubicBezTo>
                  <a:cubicBezTo>
                    <a:pt x="0" y="165"/>
                    <a:pt x="0" y="165"/>
                    <a:pt x="0" y="165"/>
                  </a:cubicBezTo>
                  <a:cubicBezTo>
                    <a:pt x="0" y="165"/>
                    <a:pt x="28" y="210"/>
                    <a:pt x="28" y="232"/>
                  </a:cubicBezTo>
                  <a:cubicBezTo>
                    <a:pt x="28" y="253"/>
                    <a:pt x="16" y="271"/>
                    <a:pt x="0" y="271"/>
                  </a:cubicBezTo>
                  <a:cubicBezTo>
                    <a:pt x="0" y="271"/>
                    <a:pt x="0" y="271"/>
                    <a:pt x="0" y="271"/>
                  </a:cubicBezTo>
                  <a:cubicBezTo>
                    <a:pt x="0" y="515"/>
                    <a:pt x="0" y="515"/>
                    <a:pt x="0" y="515"/>
                  </a:cubicBezTo>
                  <a:cubicBezTo>
                    <a:pt x="35" y="515"/>
                    <a:pt x="35" y="515"/>
                    <a:pt x="35" y="515"/>
                  </a:cubicBezTo>
                  <a:cubicBezTo>
                    <a:pt x="38" y="722"/>
                    <a:pt x="38" y="722"/>
                    <a:pt x="38" y="722"/>
                  </a:cubicBezTo>
                  <a:cubicBezTo>
                    <a:pt x="179" y="525"/>
                    <a:pt x="179" y="525"/>
                    <a:pt x="179" y="525"/>
                  </a:cubicBezTo>
                  <a:cubicBezTo>
                    <a:pt x="198" y="539"/>
                    <a:pt x="198" y="539"/>
                    <a:pt x="198" y="539"/>
                  </a:cubicBezTo>
                  <a:cubicBezTo>
                    <a:pt x="198" y="539"/>
                    <a:pt x="198" y="539"/>
                    <a:pt x="198" y="539"/>
                  </a:cubicBezTo>
                  <a:cubicBezTo>
                    <a:pt x="217" y="554"/>
                    <a:pt x="217" y="554"/>
                    <a:pt x="217" y="554"/>
                  </a:cubicBezTo>
                  <a:cubicBezTo>
                    <a:pt x="38" y="803"/>
                    <a:pt x="38" y="803"/>
                    <a:pt x="38" y="803"/>
                  </a:cubicBezTo>
                  <a:cubicBezTo>
                    <a:pt x="41" y="993"/>
                    <a:pt x="41" y="993"/>
                    <a:pt x="41" y="993"/>
                  </a:cubicBezTo>
                  <a:cubicBezTo>
                    <a:pt x="189" y="787"/>
                    <a:pt x="189" y="787"/>
                    <a:pt x="189" y="787"/>
                  </a:cubicBezTo>
                  <a:cubicBezTo>
                    <a:pt x="208" y="801"/>
                    <a:pt x="208" y="801"/>
                    <a:pt x="208" y="801"/>
                  </a:cubicBezTo>
                  <a:cubicBezTo>
                    <a:pt x="208" y="801"/>
                    <a:pt x="208" y="801"/>
                    <a:pt x="208" y="801"/>
                  </a:cubicBezTo>
                  <a:cubicBezTo>
                    <a:pt x="227" y="815"/>
                    <a:pt x="227" y="815"/>
                    <a:pt x="227" y="815"/>
                  </a:cubicBezTo>
                  <a:cubicBezTo>
                    <a:pt x="42" y="1073"/>
                    <a:pt x="42" y="1073"/>
                    <a:pt x="42" y="1073"/>
                  </a:cubicBezTo>
                  <a:cubicBezTo>
                    <a:pt x="44" y="1279"/>
                    <a:pt x="44" y="1279"/>
                    <a:pt x="44" y="1279"/>
                  </a:cubicBezTo>
                  <a:cubicBezTo>
                    <a:pt x="140" y="1258"/>
                    <a:pt x="215" y="1177"/>
                    <a:pt x="228" y="1077"/>
                  </a:cubicBezTo>
                  <a:cubicBezTo>
                    <a:pt x="336" y="1055"/>
                    <a:pt x="418" y="958"/>
                    <a:pt x="418" y="842"/>
                  </a:cubicBezTo>
                  <a:cubicBezTo>
                    <a:pt x="418" y="799"/>
                    <a:pt x="407" y="759"/>
                    <a:pt x="388" y="725"/>
                  </a:cubicBezTo>
                  <a:cubicBezTo>
                    <a:pt x="388" y="725"/>
                    <a:pt x="388" y="725"/>
                    <a:pt x="388" y="725"/>
                  </a:cubicBezTo>
                  <a:cubicBezTo>
                    <a:pt x="388" y="725"/>
                    <a:pt x="388" y="725"/>
                    <a:pt x="388" y="725"/>
                  </a:cubicBezTo>
                  <a:cubicBezTo>
                    <a:pt x="448" y="681"/>
                    <a:pt x="487" y="610"/>
                    <a:pt x="487" y="529"/>
                  </a:cubicBezTo>
                  <a:cubicBezTo>
                    <a:pt x="487" y="442"/>
                    <a:pt x="442" y="366"/>
                    <a:pt x="374" y="324"/>
                  </a:cubicBezTo>
                  <a:cubicBezTo>
                    <a:pt x="354" y="243"/>
                    <a:pt x="293" y="177"/>
                    <a:pt x="214" y="153"/>
                  </a:cubicBezTo>
                  <a:cubicBezTo>
                    <a:pt x="181" y="65"/>
                    <a:pt x="98" y="2"/>
                    <a:pt x="0" y="0"/>
                  </a:cubicBezTo>
                </a:path>
              </a:pathLst>
            </a:custGeom>
            <a:solidFill>
              <a:srgbClr val="43A5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65"/>
            <p:cNvSpPr/>
            <p:nvPr/>
          </p:nvSpPr>
          <p:spPr bwMode="auto">
            <a:xfrm>
              <a:off x="1230313" y="3330574"/>
              <a:ext cx="269875" cy="346075"/>
            </a:xfrm>
            <a:custGeom>
              <a:avLst/>
              <a:gdLst>
                <a:gd name="T0" fmla="*/ 170 w 170"/>
                <a:gd name="T1" fmla="*/ 198 h 218"/>
                <a:gd name="T2" fmla="*/ 143 w 170"/>
                <a:gd name="T3" fmla="*/ 218 h 218"/>
                <a:gd name="T4" fmla="*/ 0 w 170"/>
                <a:gd name="T5" fmla="*/ 21 h 218"/>
                <a:gd name="T6" fmla="*/ 28 w 170"/>
                <a:gd name="T7" fmla="*/ 0 h 218"/>
                <a:gd name="T8" fmla="*/ 170 w 170"/>
                <a:gd name="T9" fmla="*/ 198 h 218"/>
              </a:gdLst>
              <a:ahLst/>
              <a:cxnLst>
                <a:cxn ang="0">
                  <a:pos x="T0" y="T1"/>
                </a:cxn>
                <a:cxn ang="0">
                  <a:pos x="T2" y="T3"/>
                </a:cxn>
                <a:cxn ang="0">
                  <a:pos x="T4" y="T5"/>
                </a:cxn>
                <a:cxn ang="0">
                  <a:pos x="T6" y="T7"/>
                </a:cxn>
                <a:cxn ang="0">
                  <a:pos x="T8" y="T9"/>
                </a:cxn>
              </a:cxnLst>
              <a:rect l="0" t="0" r="r" b="b"/>
              <a:pathLst>
                <a:path w="170" h="218">
                  <a:moveTo>
                    <a:pt x="170" y="198"/>
                  </a:moveTo>
                  <a:lnTo>
                    <a:pt x="143" y="218"/>
                  </a:lnTo>
                  <a:lnTo>
                    <a:pt x="0" y="21"/>
                  </a:lnTo>
                  <a:lnTo>
                    <a:pt x="28" y="0"/>
                  </a:lnTo>
                  <a:lnTo>
                    <a:pt x="170" y="198"/>
                  </a:lnTo>
                  <a:close/>
                </a:path>
              </a:pathLst>
            </a:custGeom>
            <a:solidFill>
              <a:srgbClr val="8456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66"/>
            <p:cNvSpPr/>
            <p:nvPr/>
          </p:nvSpPr>
          <p:spPr bwMode="auto">
            <a:xfrm>
              <a:off x="1230313" y="3330574"/>
              <a:ext cx="269875" cy="346075"/>
            </a:xfrm>
            <a:custGeom>
              <a:avLst/>
              <a:gdLst>
                <a:gd name="T0" fmla="*/ 170 w 170"/>
                <a:gd name="T1" fmla="*/ 198 h 218"/>
                <a:gd name="T2" fmla="*/ 143 w 170"/>
                <a:gd name="T3" fmla="*/ 218 h 218"/>
                <a:gd name="T4" fmla="*/ 0 w 170"/>
                <a:gd name="T5" fmla="*/ 21 h 218"/>
                <a:gd name="T6" fmla="*/ 28 w 170"/>
                <a:gd name="T7" fmla="*/ 0 h 218"/>
                <a:gd name="T8" fmla="*/ 170 w 170"/>
                <a:gd name="T9" fmla="*/ 198 h 218"/>
              </a:gdLst>
              <a:ahLst/>
              <a:cxnLst>
                <a:cxn ang="0">
                  <a:pos x="T0" y="T1"/>
                </a:cxn>
                <a:cxn ang="0">
                  <a:pos x="T2" y="T3"/>
                </a:cxn>
                <a:cxn ang="0">
                  <a:pos x="T4" y="T5"/>
                </a:cxn>
                <a:cxn ang="0">
                  <a:pos x="T6" y="T7"/>
                </a:cxn>
                <a:cxn ang="0">
                  <a:pos x="T8" y="T9"/>
                </a:cxn>
              </a:cxnLst>
              <a:rect l="0" t="0" r="r" b="b"/>
              <a:pathLst>
                <a:path w="170" h="218">
                  <a:moveTo>
                    <a:pt x="170" y="198"/>
                  </a:moveTo>
                  <a:lnTo>
                    <a:pt x="143" y="218"/>
                  </a:lnTo>
                  <a:lnTo>
                    <a:pt x="0" y="21"/>
                  </a:lnTo>
                  <a:lnTo>
                    <a:pt x="28" y="0"/>
                  </a:lnTo>
                  <a:lnTo>
                    <a:pt x="170" y="19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67"/>
            <p:cNvSpPr/>
            <p:nvPr/>
          </p:nvSpPr>
          <p:spPr bwMode="auto">
            <a:xfrm>
              <a:off x="1230313" y="3346449"/>
              <a:ext cx="22225" cy="17463"/>
            </a:xfrm>
            <a:custGeom>
              <a:avLst/>
              <a:gdLst>
                <a:gd name="T0" fmla="*/ 14 w 14"/>
                <a:gd name="T1" fmla="*/ 0 h 11"/>
                <a:gd name="T2" fmla="*/ 0 w 14"/>
                <a:gd name="T3" fmla="*/ 11 h 11"/>
                <a:gd name="T4" fmla="*/ 14 w 14"/>
                <a:gd name="T5" fmla="*/ 0 h 11"/>
                <a:gd name="T6" fmla="*/ 14 w 14"/>
                <a:gd name="T7" fmla="*/ 0 h 11"/>
              </a:gdLst>
              <a:ahLst/>
              <a:cxnLst>
                <a:cxn ang="0">
                  <a:pos x="T0" y="T1"/>
                </a:cxn>
                <a:cxn ang="0">
                  <a:pos x="T2" y="T3"/>
                </a:cxn>
                <a:cxn ang="0">
                  <a:pos x="T4" y="T5"/>
                </a:cxn>
                <a:cxn ang="0">
                  <a:pos x="T6" y="T7"/>
                </a:cxn>
              </a:cxnLst>
              <a:rect l="0" t="0" r="r" b="b"/>
              <a:pathLst>
                <a:path w="14" h="11">
                  <a:moveTo>
                    <a:pt x="14" y="0"/>
                  </a:moveTo>
                  <a:lnTo>
                    <a:pt x="0" y="11"/>
                  </a:lnTo>
                  <a:lnTo>
                    <a:pt x="14" y="0"/>
                  </a:lnTo>
                  <a:lnTo>
                    <a:pt x="14" y="0"/>
                  </a:lnTo>
                  <a:close/>
                </a:path>
              </a:pathLst>
            </a:custGeom>
            <a:solidFill>
              <a:srgbClr val="337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68"/>
            <p:cNvSpPr/>
            <p:nvPr/>
          </p:nvSpPr>
          <p:spPr bwMode="auto">
            <a:xfrm>
              <a:off x="1230313" y="3346449"/>
              <a:ext cx="22225" cy="17463"/>
            </a:xfrm>
            <a:custGeom>
              <a:avLst/>
              <a:gdLst>
                <a:gd name="T0" fmla="*/ 14 w 14"/>
                <a:gd name="T1" fmla="*/ 0 h 11"/>
                <a:gd name="T2" fmla="*/ 0 w 14"/>
                <a:gd name="T3" fmla="*/ 11 h 11"/>
                <a:gd name="T4" fmla="*/ 14 w 14"/>
                <a:gd name="T5" fmla="*/ 0 h 11"/>
                <a:gd name="T6" fmla="*/ 14 w 14"/>
                <a:gd name="T7" fmla="*/ 0 h 11"/>
              </a:gdLst>
              <a:ahLst/>
              <a:cxnLst>
                <a:cxn ang="0">
                  <a:pos x="T0" y="T1"/>
                </a:cxn>
                <a:cxn ang="0">
                  <a:pos x="T2" y="T3"/>
                </a:cxn>
                <a:cxn ang="0">
                  <a:pos x="T4" y="T5"/>
                </a:cxn>
                <a:cxn ang="0">
                  <a:pos x="T6" y="T7"/>
                </a:cxn>
              </a:cxnLst>
              <a:rect l="0" t="0" r="r" b="b"/>
              <a:pathLst>
                <a:path w="14" h="11">
                  <a:moveTo>
                    <a:pt x="14" y="0"/>
                  </a:moveTo>
                  <a:lnTo>
                    <a:pt x="0" y="11"/>
                  </a:lnTo>
                  <a:lnTo>
                    <a:pt x="14" y="0"/>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69"/>
            <p:cNvSpPr/>
            <p:nvPr/>
          </p:nvSpPr>
          <p:spPr bwMode="auto">
            <a:xfrm>
              <a:off x="1230313" y="3346449"/>
              <a:ext cx="206375" cy="303213"/>
            </a:xfrm>
            <a:custGeom>
              <a:avLst/>
              <a:gdLst>
                <a:gd name="T0" fmla="*/ 14 w 130"/>
                <a:gd name="T1" fmla="*/ 0 h 191"/>
                <a:gd name="T2" fmla="*/ 0 w 130"/>
                <a:gd name="T3" fmla="*/ 11 h 191"/>
                <a:gd name="T4" fmla="*/ 130 w 130"/>
                <a:gd name="T5" fmla="*/ 191 h 191"/>
                <a:gd name="T6" fmla="*/ 130 w 130"/>
                <a:gd name="T7" fmla="*/ 161 h 191"/>
                <a:gd name="T8" fmla="*/ 14 w 130"/>
                <a:gd name="T9" fmla="*/ 0 h 191"/>
              </a:gdLst>
              <a:ahLst/>
              <a:cxnLst>
                <a:cxn ang="0">
                  <a:pos x="T0" y="T1"/>
                </a:cxn>
                <a:cxn ang="0">
                  <a:pos x="T2" y="T3"/>
                </a:cxn>
                <a:cxn ang="0">
                  <a:pos x="T4" y="T5"/>
                </a:cxn>
                <a:cxn ang="0">
                  <a:pos x="T6" y="T7"/>
                </a:cxn>
                <a:cxn ang="0">
                  <a:pos x="T8" y="T9"/>
                </a:cxn>
              </a:cxnLst>
              <a:rect l="0" t="0" r="r" b="b"/>
              <a:pathLst>
                <a:path w="130" h="191">
                  <a:moveTo>
                    <a:pt x="14" y="0"/>
                  </a:moveTo>
                  <a:lnTo>
                    <a:pt x="0" y="11"/>
                  </a:lnTo>
                  <a:lnTo>
                    <a:pt x="130" y="191"/>
                  </a:lnTo>
                  <a:lnTo>
                    <a:pt x="130" y="161"/>
                  </a:lnTo>
                  <a:lnTo>
                    <a:pt x="14" y="0"/>
                  </a:lnTo>
                  <a:close/>
                </a:path>
              </a:pathLst>
            </a:custGeom>
            <a:solidFill>
              <a:srgbClr val="774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70"/>
            <p:cNvSpPr/>
            <p:nvPr/>
          </p:nvSpPr>
          <p:spPr bwMode="auto">
            <a:xfrm>
              <a:off x="1230313" y="3346449"/>
              <a:ext cx="206375" cy="303213"/>
            </a:xfrm>
            <a:custGeom>
              <a:avLst/>
              <a:gdLst>
                <a:gd name="T0" fmla="*/ 14 w 130"/>
                <a:gd name="T1" fmla="*/ 0 h 191"/>
                <a:gd name="T2" fmla="*/ 0 w 130"/>
                <a:gd name="T3" fmla="*/ 11 h 191"/>
                <a:gd name="T4" fmla="*/ 130 w 130"/>
                <a:gd name="T5" fmla="*/ 191 h 191"/>
                <a:gd name="T6" fmla="*/ 130 w 130"/>
                <a:gd name="T7" fmla="*/ 161 h 191"/>
                <a:gd name="T8" fmla="*/ 14 w 130"/>
                <a:gd name="T9" fmla="*/ 0 h 191"/>
              </a:gdLst>
              <a:ahLst/>
              <a:cxnLst>
                <a:cxn ang="0">
                  <a:pos x="T0" y="T1"/>
                </a:cxn>
                <a:cxn ang="0">
                  <a:pos x="T2" y="T3"/>
                </a:cxn>
                <a:cxn ang="0">
                  <a:pos x="T4" y="T5"/>
                </a:cxn>
                <a:cxn ang="0">
                  <a:pos x="T6" y="T7"/>
                </a:cxn>
                <a:cxn ang="0">
                  <a:pos x="T8" y="T9"/>
                </a:cxn>
              </a:cxnLst>
              <a:rect l="0" t="0" r="r" b="b"/>
              <a:pathLst>
                <a:path w="130" h="191">
                  <a:moveTo>
                    <a:pt x="14" y="0"/>
                  </a:moveTo>
                  <a:lnTo>
                    <a:pt x="0" y="11"/>
                  </a:lnTo>
                  <a:lnTo>
                    <a:pt x="130" y="191"/>
                  </a:lnTo>
                  <a:lnTo>
                    <a:pt x="130" y="161"/>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71"/>
            <p:cNvSpPr/>
            <p:nvPr/>
          </p:nvSpPr>
          <p:spPr bwMode="auto">
            <a:xfrm>
              <a:off x="1220788" y="3632199"/>
              <a:ext cx="268288" cy="346075"/>
            </a:xfrm>
            <a:custGeom>
              <a:avLst/>
              <a:gdLst>
                <a:gd name="T0" fmla="*/ 169 w 169"/>
                <a:gd name="T1" fmla="*/ 197 h 218"/>
                <a:gd name="T2" fmla="*/ 141 w 169"/>
                <a:gd name="T3" fmla="*/ 218 h 218"/>
                <a:gd name="T4" fmla="*/ 0 w 169"/>
                <a:gd name="T5" fmla="*/ 20 h 218"/>
                <a:gd name="T6" fmla="*/ 27 w 169"/>
                <a:gd name="T7" fmla="*/ 0 h 218"/>
                <a:gd name="T8" fmla="*/ 169 w 169"/>
                <a:gd name="T9" fmla="*/ 197 h 218"/>
              </a:gdLst>
              <a:ahLst/>
              <a:cxnLst>
                <a:cxn ang="0">
                  <a:pos x="T0" y="T1"/>
                </a:cxn>
                <a:cxn ang="0">
                  <a:pos x="T2" y="T3"/>
                </a:cxn>
                <a:cxn ang="0">
                  <a:pos x="T4" y="T5"/>
                </a:cxn>
                <a:cxn ang="0">
                  <a:pos x="T6" y="T7"/>
                </a:cxn>
                <a:cxn ang="0">
                  <a:pos x="T8" y="T9"/>
                </a:cxn>
              </a:cxnLst>
              <a:rect l="0" t="0" r="r" b="b"/>
              <a:pathLst>
                <a:path w="169" h="218">
                  <a:moveTo>
                    <a:pt x="169" y="197"/>
                  </a:moveTo>
                  <a:lnTo>
                    <a:pt x="141" y="218"/>
                  </a:lnTo>
                  <a:lnTo>
                    <a:pt x="0" y="20"/>
                  </a:lnTo>
                  <a:lnTo>
                    <a:pt x="27" y="0"/>
                  </a:lnTo>
                  <a:lnTo>
                    <a:pt x="169" y="197"/>
                  </a:lnTo>
                  <a:close/>
                </a:path>
              </a:pathLst>
            </a:custGeom>
            <a:solidFill>
              <a:srgbClr val="8456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72"/>
            <p:cNvSpPr/>
            <p:nvPr/>
          </p:nvSpPr>
          <p:spPr bwMode="auto">
            <a:xfrm>
              <a:off x="1220788" y="3632199"/>
              <a:ext cx="268288" cy="346075"/>
            </a:xfrm>
            <a:custGeom>
              <a:avLst/>
              <a:gdLst>
                <a:gd name="T0" fmla="*/ 169 w 169"/>
                <a:gd name="T1" fmla="*/ 197 h 218"/>
                <a:gd name="T2" fmla="*/ 141 w 169"/>
                <a:gd name="T3" fmla="*/ 218 h 218"/>
                <a:gd name="T4" fmla="*/ 0 w 169"/>
                <a:gd name="T5" fmla="*/ 20 h 218"/>
                <a:gd name="T6" fmla="*/ 27 w 169"/>
                <a:gd name="T7" fmla="*/ 0 h 218"/>
                <a:gd name="T8" fmla="*/ 169 w 169"/>
                <a:gd name="T9" fmla="*/ 197 h 218"/>
              </a:gdLst>
              <a:ahLst/>
              <a:cxnLst>
                <a:cxn ang="0">
                  <a:pos x="T0" y="T1"/>
                </a:cxn>
                <a:cxn ang="0">
                  <a:pos x="T2" y="T3"/>
                </a:cxn>
                <a:cxn ang="0">
                  <a:pos x="T4" y="T5"/>
                </a:cxn>
                <a:cxn ang="0">
                  <a:pos x="T6" y="T7"/>
                </a:cxn>
                <a:cxn ang="0">
                  <a:pos x="T8" y="T9"/>
                </a:cxn>
              </a:cxnLst>
              <a:rect l="0" t="0" r="r" b="b"/>
              <a:pathLst>
                <a:path w="169" h="218">
                  <a:moveTo>
                    <a:pt x="169" y="197"/>
                  </a:moveTo>
                  <a:lnTo>
                    <a:pt x="141" y="218"/>
                  </a:lnTo>
                  <a:lnTo>
                    <a:pt x="0" y="20"/>
                  </a:lnTo>
                  <a:lnTo>
                    <a:pt x="27" y="0"/>
                  </a:lnTo>
                  <a:lnTo>
                    <a:pt x="169" y="19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73"/>
            <p:cNvSpPr/>
            <p:nvPr/>
          </p:nvSpPr>
          <p:spPr bwMode="auto">
            <a:xfrm>
              <a:off x="1220788" y="3648074"/>
              <a:ext cx="212725" cy="312738"/>
            </a:xfrm>
            <a:custGeom>
              <a:avLst/>
              <a:gdLst>
                <a:gd name="T0" fmla="*/ 14 w 134"/>
                <a:gd name="T1" fmla="*/ 0 h 197"/>
                <a:gd name="T2" fmla="*/ 0 w 134"/>
                <a:gd name="T3" fmla="*/ 10 h 197"/>
                <a:gd name="T4" fmla="*/ 133 w 134"/>
                <a:gd name="T5" fmla="*/ 197 h 197"/>
                <a:gd name="T6" fmla="*/ 134 w 134"/>
                <a:gd name="T7" fmla="*/ 168 h 197"/>
                <a:gd name="T8" fmla="*/ 14 w 134"/>
                <a:gd name="T9" fmla="*/ 0 h 197"/>
              </a:gdLst>
              <a:ahLst/>
              <a:cxnLst>
                <a:cxn ang="0">
                  <a:pos x="T0" y="T1"/>
                </a:cxn>
                <a:cxn ang="0">
                  <a:pos x="T2" y="T3"/>
                </a:cxn>
                <a:cxn ang="0">
                  <a:pos x="T4" y="T5"/>
                </a:cxn>
                <a:cxn ang="0">
                  <a:pos x="T6" y="T7"/>
                </a:cxn>
                <a:cxn ang="0">
                  <a:pos x="T8" y="T9"/>
                </a:cxn>
              </a:cxnLst>
              <a:rect l="0" t="0" r="r" b="b"/>
              <a:pathLst>
                <a:path w="134" h="197">
                  <a:moveTo>
                    <a:pt x="14" y="0"/>
                  </a:moveTo>
                  <a:lnTo>
                    <a:pt x="0" y="10"/>
                  </a:lnTo>
                  <a:lnTo>
                    <a:pt x="133" y="197"/>
                  </a:lnTo>
                  <a:lnTo>
                    <a:pt x="134" y="168"/>
                  </a:lnTo>
                  <a:lnTo>
                    <a:pt x="14" y="0"/>
                  </a:lnTo>
                  <a:close/>
                </a:path>
              </a:pathLst>
            </a:custGeom>
            <a:solidFill>
              <a:srgbClr val="774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74"/>
            <p:cNvSpPr/>
            <p:nvPr/>
          </p:nvSpPr>
          <p:spPr bwMode="auto">
            <a:xfrm>
              <a:off x="1220788" y="3648074"/>
              <a:ext cx="212725" cy="312738"/>
            </a:xfrm>
            <a:custGeom>
              <a:avLst/>
              <a:gdLst>
                <a:gd name="T0" fmla="*/ 14 w 134"/>
                <a:gd name="T1" fmla="*/ 0 h 197"/>
                <a:gd name="T2" fmla="*/ 0 w 134"/>
                <a:gd name="T3" fmla="*/ 10 h 197"/>
                <a:gd name="T4" fmla="*/ 133 w 134"/>
                <a:gd name="T5" fmla="*/ 197 h 197"/>
                <a:gd name="T6" fmla="*/ 134 w 134"/>
                <a:gd name="T7" fmla="*/ 168 h 197"/>
                <a:gd name="T8" fmla="*/ 14 w 134"/>
                <a:gd name="T9" fmla="*/ 0 h 197"/>
              </a:gdLst>
              <a:ahLst/>
              <a:cxnLst>
                <a:cxn ang="0">
                  <a:pos x="T0" y="T1"/>
                </a:cxn>
                <a:cxn ang="0">
                  <a:pos x="T2" y="T3"/>
                </a:cxn>
                <a:cxn ang="0">
                  <a:pos x="T4" y="T5"/>
                </a:cxn>
                <a:cxn ang="0">
                  <a:pos x="T6" y="T7"/>
                </a:cxn>
                <a:cxn ang="0">
                  <a:pos x="T8" y="T9"/>
                </a:cxn>
              </a:cxnLst>
              <a:rect l="0" t="0" r="r" b="b"/>
              <a:pathLst>
                <a:path w="134" h="197">
                  <a:moveTo>
                    <a:pt x="14" y="0"/>
                  </a:moveTo>
                  <a:lnTo>
                    <a:pt x="0" y="10"/>
                  </a:lnTo>
                  <a:lnTo>
                    <a:pt x="133" y="197"/>
                  </a:lnTo>
                  <a:lnTo>
                    <a:pt x="134" y="168"/>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75"/>
            <p:cNvSpPr/>
            <p:nvPr/>
          </p:nvSpPr>
          <p:spPr bwMode="auto">
            <a:xfrm>
              <a:off x="1460500" y="3330574"/>
              <a:ext cx="268288" cy="346075"/>
            </a:xfrm>
            <a:custGeom>
              <a:avLst/>
              <a:gdLst>
                <a:gd name="T0" fmla="*/ 0 w 169"/>
                <a:gd name="T1" fmla="*/ 198 h 218"/>
                <a:gd name="T2" fmla="*/ 27 w 169"/>
                <a:gd name="T3" fmla="*/ 218 h 218"/>
                <a:gd name="T4" fmla="*/ 169 w 169"/>
                <a:gd name="T5" fmla="*/ 21 h 218"/>
                <a:gd name="T6" fmla="*/ 141 w 169"/>
                <a:gd name="T7" fmla="*/ 0 h 218"/>
                <a:gd name="T8" fmla="*/ 0 w 169"/>
                <a:gd name="T9" fmla="*/ 198 h 218"/>
              </a:gdLst>
              <a:ahLst/>
              <a:cxnLst>
                <a:cxn ang="0">
                  <a:pos x="T0" y="T1"/>
                </a:cxn>
                <a:cxn ang="0">
                  <a:pos x="T2" y="T3"/>
                </a:cxn>
                <a:cxn ang="0">
                  <a:pos x="T4" y="T5"/>
                </a:cxn>
                <a:cxn ang="0">
                  <a:pos x="T6" y="T7"/>
                </a:cxn>
                <a:cxn ang="0">
                  <a:pos x="T8" y="T9"/>
                </a:cxn>
              </a:cxnLst>
              <a:rect l="0" t="0" r="r" b="b"/>
              <a:pathLst>
                <a:path w="169" h="218">
                  <a:moveTo>
                    <a:pt x="0" y="198"/>
                  </a:moveTo>
                  <a:lnTo>
                    <a:pt x="27" y="218"/>
                  </a:lnTo>
                  <a:lnTo>
                    <a:pt x="169" y="21"/>
                  </a:lnTo>
                  <a:lnTo>
                    <a:pt x="141" y="0"/>
                  </a:lnTo>
                  <a:lnTo>
                    <a:pt x="0" y="198"/>
                  </a:lnTo>
                  <a:close/>
                </a:path>
              </a:pathLst>
            </a:custGeom>
            <a:solidFill>
              <a:srgbClr val="8456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76"/>
            <p:cNvSpPr/>
            <p:nvPr/>
          </p:nvSpPr>
          <p:spPr bwMode="auto">
            <a:xfrm>
              <a:off x="1460500" y="3330574"/>
              <a:ext cx="268288" cy="346075"/>
            </a:xfrm>
            <a:custGeom>
              <a:avLst/>
              <a:gdLst>
                <a:gd name="T0" fmla="*/ 0 w 169"/>
                <a:gd name="T1" fmla="*/ 198 h 218"/>
                <a:gd name="T2" fmla="*/ 27 w 169"/>
                <a:gd name="T3" fmla="*/ 218 h 218"/>
                <a:gd name="T4" fmla="*/ 169 w 169"/>
                <a:gd name="T5" fmla="*/ 21 h 218"/>
                <a:gd name="T6" fmla="*/ 141 w 169"/>
                <a:gd name="T7" fmla="*/ 0 h 218"/>
                <a:gd name="T8" fmla="*/ 0 w 169"/>
                <a:gd name="T9" fmla="*/ 198 h 218"/>
              </a:gdLst>
              <a:ahLst/>
              <a:cxnLst>
                <a:cxn ang="0">
                  <a:pos x="T0" y="T1"/>
                </a:cxn>
                <a:cxn ang="0">
                  <a:pos x="T2" y="T3"/>
                </a:cxn>
                <a:cxn ang="0">
                  <a:pos x="T4" y="T5"/>
                </a:cxn>
                <a:cxn ang="0">
                  <a:pos x="T6" y="T7"/>
                </a:cxn>
                <a:cxn ang="0">
                  <a:pos x="T8" y="T9"/>
                </a:cxn>
              </a:cxnLst>
              <a:rect l="0" t="0" r="r" b="b"/>
              <a:pathLst>
                <a:path w="169" h="218">
                  <a:moveTo>
                    <a:pt x="0" y="198"/>
                  </a:moveTo>
                  <a:lnTo>
                    <a:pt x="27" y="218"/>
                  </a:lnTo>
                  <a:lnTo>
                    <a:pt x="169" y="21"/>
                  </a:lnTo>
                  <a:lnTo>
                    <a:pt x="141" y="0"/>
                  </a:lnTo>
                  <a:lnTo>
                    <a:pt x="0" y="19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77"/>
            <p:cNvSpPr/>
            <p:nvPr/>
          </p:nvSpPr>
          <p:spPr bwMode="auto">
            <a:xfrm>
              <a:off x="1524000" y="3346449"/>
              <a:ext cx="204788" cy="303213"/>
            </a:xfrm>
            <a:custGeom>
              <a:avLst/>
              <a:gdLst>
                <a:gd name="T0" fmla="*/ 115 w 129"/>
                <a:gd name="T1" fmla="*/ 0 h 191"/>
                <a:gd name="T2" fmla="*/ 0 w 129"/>
                <a:gd name="T3" fmla="*/ 161 h 191"/>
                <a:gd name="T4" fmla="*/ 0 w 129"/>
                <a:gd name="T5" fmla="*/ 191 h 191"/>
                <a:gd name="T6" fmla="*/ 129 w 129"/>
                <a:gd name="T7" fmla="*/ 11 h 191"/>
                <a:gd name="T8" fmla="*/ 115 w 129"/>
                <a:gd name="T9" fmla="*/ 0 h 191"/>
              </a:gdLst>
              <a:ahLst/>
              <a:cxnLst>
                <a:cxn ang="0">
                  <a:pos x="T0" y="T1"/>
                </a:cxn>
                <a:cxn ang="0">
                  <a:pos x="T2" y="T3"/>
                </a:cxn>
                <a:cxn ang="0">
                  <a:pos x="T4" y="T5"/>
                </a:cxn>
                <a:cxn ang="0">
                  <a:pos x="T6" y="T7"/>
                </a:cxn>
                <a:cxn ang="0">
                  <a:pos x="T8" y="T9"/>
                </a:cxn>
              </a:cxnLst>
              <a:rect l="0" t="0" r="r" b="b"/>
              <a:pathLst>
                <a:path w="129" h="191">
                  <a:moveTo>
                    <a:pt x="115" y="0"/>
                  </a:moveTo>
                  <a:lnTo>
                    <a:pt x="0" y="161"/>
                  </a:lnTo>
                  <a:lnTo>
                    <a:pt x="0" y="191"/>
                  </a:lnTo>
                  <a:lnTo>
                    <a:pt x="129" y="11"/>
                  </a:lnTo>
                  <a:lnTo>
                    <a:pt x="115" y="0"/>
                  </a:lnTo>
                  <a:close/>
                </a:path>
              </a:pathLst>
            </a:custGeom>
            <a:solidFill>
              <a:srgbClr val="774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78"/>
            <p:cNvSpPr/>
            <p:nvPr/>
          </p:nvSpPr>
          <p:spPr bwMode="auto">
            <a:xfrm>
              <a:off x="1524000" y="3346449"/>
              <a:ext cx="204788" cy="303213"/>
            </a:xfrm>
            <a:custGeom>
              <a:avLst/>
              <a:gdLst>
                <a:gd name="T0" fmla="*/ 115 w 129"/>
                <a:gd name="T1" fmla="*/ 0 h 191"/>
                <a:gd name="T2" fmla="*/ 0 w 129"/>
                <a:gd name="T3" fmla="*/ 161 h 191"/>
                <a:gd name="T4" fmla="*/ 0 w 129"/>
                <a:gd name="T5" fmla="*/ 191 h 191"/>
                <a:gd name="T6" fmla="*/ 129 w 129"/>
                <a:gd name="T7" fmla="*/ 11 h 191"/>
                <a:gd name="T8" fmla="*/ 115 w 129"/>
                <a:gd name="T9" fmla="*/ 0 h 191"/>
              </a:gdLst>
              <a:ahLst/>
              <a:cxnLst>
                <a:cxn ang="0">
                  <a:pos x="T0" y="T1"/>
                </a:cxn>
                <a:cxn ang="0">
                  <a:pos x="T2" y="T3"/>
                </a:cxn>
                <a:cxn ang="0">
                  <a:pos x="T4" y="T5"/>
                </a:cxn>
                <a:cxn ang="0">
                  <a:pos x="T6" y="T7"/>
                </a:cxn>
                <a:cxn ang="0">
                  <a:pos x="T8" y="T9"/>
                </a:cxn>
              </a:cxnLst>
              <a:rect l="0" t="0" r="r" b="b"/>
              <a:pathLst>
                <a:path w="129" h="191">
                  <a:moveTo>
                    <a:pt x="115" y="0"/>
                  </a:moveTo>
                  <a:lnTo>
                    <a:pt x="0" y="161"/>
                  </a:lnTo>
                  <a:lnTo>
                    <a:pt x="0" y="191"/>
                  </a:lnTo>
                  <a:lnTo>
                    <a:pt x="129" y="11"/>
                  </a:lnTo>
                  <a:lnTo>
                    <a:pt x="11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79"/>
            <p:cNvSpPr/>
            <p:nvPr/>
          </p:nvSpPr>
          <p:spPr bwMode="auto">
            <a:xfrm>
              <a:off x="1470025" y="3632199"/>
              <a:ext cx="269875" cy="346075"/>
            </a:xfrm>
            <a:custGeom>
              <a:avLst/>
              <a:gdLst>
                <a:gd name="T0" fmla="*/ 0 w 170"/>
                <a:gd name="T1" fmla="*/ 197 h 218"/>
                <a:gd name="T2" fmla="*/ 28 w 170"/>
                <a:gd name="T3" fmla="*/ 218 h 218"/>
                <a:gd name="T4" fmla="*/ 170 w 170"/>
                <a:gd name="T5" fmla="*/ 20 h 218"/>
                <a:gd name="T6" fmla="*/ 143 w 170"/>
                <a:gd name="T7" fmla="*/ 0 h 218"/>
                <a:gd name="T8" fmla="*/ 0 w 170"/>
                <a:gd name="T9" fmla="*/ 197 h 218"/>
              </a:gdLst>
              <a:ahLst/>
              <a:cxnLst>
                <a:cxn ang="0">
                  <a:pos x="T0" y="T1"/>
                </a:cxn>
                <a:cxn ang="0">
                  <a:pos x="T2" y="T3"/>
                </a:cxn>
                <a:cxn ang="0">
                  <a:pos x="T4" y="T5"/>
                </a:cxn>
                <a:cxn ang="0">
                  <a:pos x="T6" y="T7"/>
                </a:cxn>
                <a:cxn ang="0">
                  <a:pos x="T8" y="T9"/>
                </a:cxn>
              </a:cxnLst>
              <a:rect l="0" t="0" r="r" b="b"/>
              <a:pathLst>
                <a:path w="170" h="218">
                  <a:moveTo>
                    <a:pt x="0" y="197"/>
                  </a:moveTo>
                  <a:lnTo>
                    <a:pt x="28" y="218"/>
                  </a:lnTo>
                  <a:lnTo>
                    <a:pt x="170" y="20"/>
                  </a:lnTo>
                  <a:lnTo>
                    <a:pt x="143" y="0"/>
                  </a:lnTo>
                  <a:lnTo>
                    <a:pt x="0" y="197"/>
                  </a:lnTo>
                  <a:close/>
                </a:path>
              </a:pathLst>
            </a:custGeom>
            <a:solidFill>
              <a:srgbClr val="8456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80"/>
            <p:cNvSpPr/>
            <p:nvPr/>
          </p:nvSpPr>
          <p:spPr bwMode="auto">
            <a:xfrm>
              <a:off x="1470025" y="3632199"/>
              <a:ext cx="269875" cy="346075"/>
            </a:xfrm>
            <a:custGeom>
              <a:avLst/>
              <a:gdLst>
                <a:gd name="T0" fmla="*/ 0 w 170"/>
                <a:gd name="T1" fmla="*/ 197 h 218"/>
                <a:gd name="T2" fmla="*/ 28 w 170"/>
                <a:gd name="T3" fmla="*/ 218 h 218"/>
                <a:gd name="T4" fmla="*/ 170 w 170"/>
                <a:gd name="T5" fmla="*/ 20 h 218"/>
                <a:gd name="T6" fmla="*/ 143 w 170"/>
                <a:gd name="T7" fmla="*/ 0 h 218"/>
                <a:gd name="T8" fmla="*/ 0 w 170"/>
                <a:gd name="T9" fmla="*/ 197 h 218"/>
              </a:gdLst>
              <a:ahLst/>
              <a:cxnLst>
                <a:cxn ang="0">
                  <a:pos x="T0" y="T1"/>
                </a:cxn>
                <a:cxn ang="0">
                  <a:pos x="T2" y="T3"/>
                </a:cxn>
                <a:cxn ang="0">
                  <a:pos x="T4" y="T5"/>
                </a:cxn>
                <a:cxn ang="0">
                  <a:pos x="T6" y="T7"/>
                </a:cxn>
                <a:cxn ang="0">
                  <a:pos x="T8" y="T9"/>
                </a:cxn>
              </a:cxnLst>
              <a:rect l="0" t="0" r="r" b="b"/>
              <a:pathLst>
                <a:path w="170" h="218">
                  <a:moveTo>
                    <a:pt x="0" y="197"/>
                  </a:moveTo>
                  <a:lnTo>
                    <a:pt x="28" y="218"/>
                  </a:lnTo>
                  <a:lnTo>
                    <a:pt x="170" y="20"/>
                  </a:lnTo>
                  <a:lnTo>
                    <a:pt x="143" y="0"/>
                  </a:lnTo>
                  <a:lnTo>
                    <a:pt x="0" y="19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81"/>
            <p:cNvSpPr/>
            <p:nvPr/>
          </p:nvSpPr>
          <p:spPr bwMode="auto">
            <a:xfrm>
              <a:off x="1527175" y="3648074"/>
              <a:ext cx="212725" cy="312738"/>
            </a:xfrm>
            <a:custGeom>
              <a:avLst/>
              <a:gdLst>
                <a:gd name="T0" fmla="*/ 120 w 134"/>
                <a:gd name="T1" fmla="*/ 0 h 197"/>
                <a:gd name="T2" fmla="*/ 0 w 134"/>
                <a:gd name="T3" fmla="*/ 168 h 197"/>
                <a:gd name="T4" fmla="*/ 0 w 134"/>
                <a:gd name="T5" fmla="*/ 197 h 197"/>
                <a:gd name="T6" fmla="*/ 134 w 134"/>
                <a:gd name="T7" fmla="*/ 10 h 197"/>
                <a:gd name="T8" fmla="*/ 120 w 134"/>
                <a:gd name="T9" fmla="*/ 0 h 197"/>
              </a:gdLst>
              <a:ahLst/>
              <a:cxnLst>
                <a:cxn ang="0">
                  <a:pos x="T0" y="T1"/>
                </a:cxn>
                <a:cxn ang="0">
                  <a:pos x="T2" y="T3"/>
                </a:cxn>
                <a:cxn ang="0">
                  <a:pos x="T4" y="T5"/>
                </a:cxn>
                <a:cxn ang="0">
                  <a:pos x="T6" y="T7"/>
                </a:cxn>
                <a:cxn ang="0">
                  <a:pos x="T8" y="T9"/>
                </a:cxn>
              </a:cxnLst>
              <a:rect l="0" t="0" r="r" b="b"/>
              <a:pathLst>
                <a:path w="134" h="197">
                  <a:moveTo>
                    <a:pt x="120" y="0"/>
                  </a:moveTo>
                  <a:lnTo>
                    <a:pt x="0" y="168"/>
                  </a:lnTo>
                  <a:lnTo>
                    <a:pt x="0" y="197"/>
                  </a:lnTo>
                  <a:lnTo>
                    <a:pt x="134" y="10"/>
                  </a:lnTo>
                  <a:lnTo>
                    <a:pt x="120" y="0"/>
                  </a:lnTo>
                  <a:close/>
                </a:path>
              </a:pathLst>
            </a:custGeom>
            <a:solidFill>
              <a:srgbClr val="774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82"/>
            <p:cNvSpPr/>
            <p:nvPr/>
          </p:nvSpPr>
          <p:spPr bwMode="auto">
            <a:xfrm>
              <a:off x="1527175" y="3648074"/>
              <a:ext cx="212725" cy="312738"/>
            </a:xfrm>
            <a:custGeom>
              <a:avLst/>
              <a:gdLst>
                <a:gd name="T0" fmla="*/ 120 w 134"/>
                <a:gd name="T1" fmla="*/ 0 h 197"/>
                <a:gd name="T2" fmla="*/ 0 w 134"/>
                <a:gd name="T3" fmla="*/ 168 h 197"/>
                <a:gd name="T4" fmla="*/ 0 w 134"/>
                <a:gd name="T5" fmla="*/ 197 h 197"/>
                <a:gd name="T6" fmla="*/ 134 w 134"/>
                <a:gd name="T7" fmla="*/ 10 h 197"/>
                <a:gd name="T8" fmla="*/ 120 w 134"/>
                <a:gd name="T9" fmla="*/ 0 h 197"/>
              </a:gdLst>
              <a:ahLst/>
              <a:cxnLst>
                <a:cxn ang="0">
                  <a:pos x="T0" y="T1"/>
                </a:cxn>
                <a:cxn ang="0">
                  <a:pos x="T2" y="T3"/>
                </a:cxn>
                <a:cxn ang="0">
                  <a:pos x="T4" y="T5"/>
                </a:cxn>
                <a:cxn ang="0">
                  <a:pos x="T6" y="T7"/>
                </a:cxn>
                <a:cxn ang="0">
                  <a:pos x="T8" y="T9"/>
                </a:cxn>
              </a:cxnLst>
              <a:rect l="0" t="0" r="r" b="b"/>
              <a:pathLst>
                <a:path w="134" h="197">
                  <a:moveTo>
                    <a:pt x="120" y="0"/>
                  </a:moveTo>
                  <a:lnTo>
                    <a:pt x="0" y="168"/>
                  </a:lnTo>
                  <a:lnTo>
                    <a:pt x="0" y="197"/>
                  </a:lnTo>
                  <a:lnTo>
                    <a:pt x="134" y="10"/>
                  </a:lnTo>
                  <a:lnTo>
                    <a:pt x="12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83"/>
            <p:cNvSpPr/>
            <p:nvPr/>
          </p:nvSpPr>
          <p:spPr bwMode="auto">
            <a:xfrm>
              <a:off x="1420813" y="3317874"/>
              <a:ext cx="119063" cy="1730375"/>
            </a:xfrm>
            <a:custGeom>
              <a:avLst/>
              <a:gdLst>
                <a:gd name="T0" fmla="*/ 75 w 75"/>
                <a:gd name="T1" fmla="*/ 1090 h 1090"/>
                <a:gd name="T2" fmla="*/ 0 w 75"/>
                <a:gd name="T3" fmla="*/ 1090 h 1090"/>
                <a:gd name="T4" fmla="*/ 13 w 75"/>
                <a:gd name="T5" fmla="*/ 0 h 1090"/>
                <a:gd name="T6" fmla="*/ 62 w 75"/>
                <a:gd name="T7" fmla="*/ 0 h 1090"/>
                <a:gd name="T8" fmla="*/ 75 w 75"/>
                <a:gd name="T9" fmla="*/ 1090 h 1090"/>
              </a:gdLst>
              <a:ahLst/>
              <a:cxnLst>
                <a:cxn ang="0">
                  <a:pos x="T0" y="T1"/>
                </a:cxn>
                <a:cxn ang="0">
                  <a:pos x="T2" y="T3"/>
                </a:cxn>
                <a:cxn ang="0">
                  <a:pos x="T4" y="T5"/>
                </a:cxn>
                <a:cxn ang="0">
                  <a:pos x="T6" y="T7"/>
                </a:cxn>
                <a:cxn ang="0">
                  <a:pos x="T8" y="T9"/>
                </a:cxn>
              </a:cxnLst>
              <a:rect l="0" t="0" r="r" b="b"/>
              <a:pathLst>
                <a:path w="75" h="1090">
                  <a:moveTo>
                    <a:pt x="75" y="1090"/>
                  </a:moveTo>
                  <a:lnTo>
                    <a:pt x="0" y="1090"/>
                  </a:lnTo>
                  <a:lnTo>
                    <a:pt x="13" y="0"/>
                  </a:lnTo>
                  <a:lnTo>
                    <a:pt x="62" y="0"/>
                  </a:lnTo>
                  <a:lnTo>
                    <a:pt x="75" y="1090"/>
                  </a:lnTo>
                  <a:close/>
                </a:path>
              </a:pathLst>
            </a:custGeom>
            <a:solidFill>
              <a:srgbClr val="8456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84"/>
            <p:cNvSpPr/>
            <p:nvPr/>
          </p:nvSpPr>
          <p:spPr bwMode="auto">
            <a:xfrm>
              <a:off x="1420813" y="3317874"/>
              <a:ext cx="119063" cy="1730375"/>
            </a:xfrm>
            <a:custGeom>
              <a:avLst/>
              <a:gdLst>
                <a:gd name="T0" fmla="*/ 75 w 75"/>
                <a:gd name="T1" fmla="*/ 1090 h 1090"/>
                <a:gd name="T2" fmla="*/ 0 w 75"/>
                <a:gd name="T3" fmla="*/ 1090 h 1090"/>
                <a:gd name="T4" fmla="*/ 13 w 75"/>
                <a:gd name="T5" fmla="*/ 0 h 1090"/>
                <a:gd name="T6" fmla="*/ 62 w 75"/>
                <a:gd name="T7" fmla="*/ 0 h 1090"/>
                <a:gd name="T8" fmla="*/ 75 w 75"/>
                <a:gd name="T9" fmla="*/ 1090 h 1090"/>
              </a:gdLst>
              <a:ahLst/>
              <a:cxnLst>
                <a:cxn ang="0">
                  <a:pos x="T0" y="T1"/>
                </a:cxn>
                <a:cxn ang="0">
                  <a:pos x="T2" y="T3"/>
                </a:cxn>
                <a:cxn ang="0">
                  <a:pos x="T4" y="T5"/>
                </a:cxn>
                <a:cxn ang="0">
                  <a:pos x="T6" y="T7"/>
                </a:cxn>
                <a:cxn ang="0">
                  <a:pos x="T8" y="T9"/>
                </a:cxn>
              </a:cxnLst>
              <a:rect l="0" t="0" r="r" b="b"/>
              <a:pathLst>
                <a:path w="75" h="1090">
                  <a:moveTo>
                    <a:pt x="75" y="1090"/>
                  </a:moveTo>
                  <a:lnTo>
                    <a:pt x="0" y="1090"/>
                  </a:lnTo>
                  <a:lnTo>
                    <a:pt x="13" y="0"/>
                  </a:lnTo>
                  <a:lnTo>
                    <a:pt x="62" y="0"/>
                  </a:lnTo>
                  <a:lnTo>
                    <a:pt x="75" y="109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85"/>
            <p:cNvSpPr/>
            <p:nvPr/>
          </p:nvSpPr>
          <p:spPr bwMode="auto">
            <a:xfrm>
              <a:off x="1420813" y="3317874"/>
              <a:ext cx="58738" cy="1730375"/>
            </a:xfrm>
            <a:custGeom>
              <a:avLst/>
              <a:gdLst>
                <a:gd name="T0" fmla="*/ 37 w 37"/>
                <a:gd name="T1" fmla="*/ 0 h 1090"/>
                <a:gd name="T2" fmla="*/ 37 w 37"/>
                <a:gd name="T3" fmla="*/ 0 h 1090"/>
                <a:gd name="T4" fmla="*/ 13 w 37"/>
                <a:gd name="T5" fmla="*/ 0 h 1090"/>
                <a:gd name="T6" fmla="*/ 10 w 37"/>
                <a:gd name="T7" fmla="*/ 179 h 1090"/>
                <a:gd name="T8" fmla="*/ 10 w 37"/>
                <a:gd name="T9" fmla="*/ 209 h 1090"/>
                <a:gd name="T10" fmla="*/ 8 w 37"/>
                <a:gd name="T11" fmla="*/ 376 h 1090"/>
                <a:gd name="T12" fmla="*/ 7 w 37"/>
                <a:gd name="T13" fmla="*/ 405 h 1090"/>
                <a:gd name="T14" fmla="*/ 0 w 37"/>
                <a:gd name="T15" fmla="*/ 1090 h 1090"/>
                <a:gd name="T16" fmla="*/ 37 w 37"/>
                <a:gd name="T17" fmla="*/ 1090 h 1090"/>
                <a:gd name="T18" fmla="*/ 37 w 37"/>
                <a:gd name="T19" fmla="*/ 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1090">
                  <a:moveTo>
                    <a:pt x="37" y="0"/>
                  </a:moveTo>
                  <a:lnTo>
                    <a:pt x="37" y="0"/>
                  </a:lnTo>
                  <a:lnTo>
                    <a:pt x="13" y="0"/>
                  </a:lnTo>
                  <a:lnTo>
                    <a:pt x="10" y="179"/>
                  </a:lnTo>
                  <a:lnTo>
                    <a:pt x="10" y="209"/>
                  </a:lnTo>
                  <a:lnTo>
                    <a:pt x="8" y="376"/>
                  </a:lnTo>
                  <a:lnTo>
                    <a:pt x="7" y="405"/>
                  </a:lnTo>
                  <a:lnTo>
                    <a:pt x="0" y="1090"/>
                  </a:lnTo>
                  <a:lnTo>
                    <a:pt x="37" y="1090"/>
                  </a:lnTo>
                  <a:lnTo>
                    <a:pt x="37" y="0"/>
                  </a:lnTo>
                  <a:close/>
                </a:path>
              </a:pathLst>
            </a:custGeom>
            <a:solidFill>
              <a:srgbClr val="774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86"/>
            <p:cNvSpPr/>
            <p:nvPr/>
          </p:nvSpPr>
          <p:spPr bwMode="auto">
            <a:xfrm>
              <a:off x="1420813" y="3317874"/>
              <a:ext cx="58738" cy="1730375"/>
            </a:xfrm>
            <a:custGeom>
              <a:avLst/>
              <a:gdLst>
                <a:gd name="T0" fmla="*/ 37 w 37"/>
                <a:gd name="T1" fmla="*/ 0 h 1090"/>
                <a:gd name="T2" fmla="*/ 37 w 37"/>
                <a:gd name="T3" fmla="*/ 0 h 1090"/>
                <a:gd name="T4" fmla="*/ 13 w 37"/>
                <a:gd name="T5" fmla="*/ 0 h 1090"/>
                <a:gd name="T6" fmla="*/ 10 w 37"/>
                <a:gd name="T7" fmla="*/ 179 h 1090"/>
                <a:gd name="T8" fmla="*/ 10 w 37"/>
                <a:gd name="T9" fmla="*/ 209 h 1090"/>
                <a:gd name="T10" fmla="*/ 8 w 37"/>
                <a:gd name="T11" fmla="*/ 376 h 1090"/>
                <a:gd name="T12" fmla="*/ 7 w 37"/>
                <a:gd name="T13" fmla="*/ 405 h 1090"/>
                <a:gd name="T14" fmla="*/ 0 w 37"/>
                <a:gd name="T15" fmla="*/ 1090 h 1090"/>
                <a:gd name="T16" fmla="*/ 37 w 37"/>
                <a:gd name="T17" fmla="*/ 1090 h 1090"/>
                <a:gd name="T18" fmla="*/ 37 w 37"/>
                <a:gd name="T19" fmla="*/ 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1090">
                  <a:moveTo>
                    <a:pt x="37" y="0"/>
                  </a:moveTo>
                  <a:lnTo>
                    <a:pt x="37" y="0"/>
                  </a:lnTo>
                  <a:lnTo>
                    <a:pt x="13" y="0"/>
                  </a:lnTo>
                  <a:lnTo>
                    <a:pt x="10" y="179"/>
                  </a:lnTo>
                  <a:lnTo>
                    <a:pt x="10" y="209"/>
                  </a:lnTo>
                  <a:lnTo>
                    <a:pt x="8" y="376"/>
                  </a:lnTo>
                  <a:lnTo>
                    <a:pt x="7" y="405"/>
                  </a:lnTo>
                  <a:lnTo>
                    <a:pt x="0" y="1090"/>
                  </a:lnTo>
                  <a:lnTo>
                    <a:pt x="37" y="1090"/>
                  </a:lnTo>
                  <a:lnTo>
                    <a:pt x="3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87"/>
            <p:cNvSpPr/>
            <p:nvPr/>
          </p:nvSpPr>
          <p:spPr bwMode="auto">
            <a:xfrm>
              <a:off x="1447800" y="2916237"/>
              <a:ext cx="31750" cy="122238"/>
            </a:xfrm>
            <a:custGeom>
              <a:avLst/>
              <a:gdLst>
                <a:gd name="T0" fmla="*/ 28 w 28"/>
                <a:gd name="T1" fmla="*/ 0 h 106"/>
                <a:gd name="T2" fmla="*/ 0 w 28"/>
                <a:gd name="T3" fmla="*/ 67 h 106"/>
                <a:gd name="T4" fmla="*/ 28 w 28"/>
                <a:gd name="T5" fmla="*/ 106 h 106"/>
                <a:gd name="T6" fmla="*/ 28 w 28"/>
                <a:gd name="T7" fmla="*/ 0 h 106"/>
              </a:gdLst>
              <a:ahLst/>
              <a:cxnLst>
                <a:cxn ang="0">
                  <a:pos x="T0" y="T1"/>
                </a:cxn>
                <a:cxn ang="0">
                  <a:pos x="T2" y="T3"/>
                </a:cxn>
                <a:cxn ang="0">
                  <a:pos x="T4" y="T5"/>
                </a:cxn>
                <a:cxn ang="0">
                  <a:pos x="T6" y="T7"/>
                </a:cxn>
              </a:cxnLst>
              <a:rect l="0" t="0" r="r" b="b"/>
              <a:pathLst>
                <a:path w="28" h="106">
                  <a:moveTo>
                    <a:pt x="28" y="0"/>
                  </a:moveTo>
                  <a:cubicBezTo>
                    <a:pt x="28" y="0"/>
                    <a:pt x="0" y="45"/>
                    <a:pt x="0" y="67"/>
                  </a:cubicBezTo>
                  <a:cubicBezTo>
                    <a:pt x="0" y="88"/>
                    <a:pt x="13" y="106"/>
                    <a:pt x="28" y="106"/>
                  </a:cubicBezTo>
                  <a:cubicBezTo>
                    <a:pt x="28" y="0"/>
                    <a:pt x="28" y="0"/>
                    <a:pt x="28" y="0"/>
                  </a:cubicBezTo>
                </a:path>
              </a:pathLst>
            </a:custGeom>
            <a:solidFill>
              <a:srgbClr val="40A0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88"/>
            <p:cNvSpPr/>
            <p:nvPr/>
          </p:nvSpPr>
          <p:spPr bwMode="auto">
            <a:xfrm>
              <a:off x="1479550" y="2916237"/>
              <a:ext cx="31750" cy="122238"/>
            </a:xfrm>
            <a:custGeom>
              <a:avLst/>
              <a:gdLst>
                <a:gd name="T0" fmla="*/ 0 w 28"/>
                <a:gd name="T1" fmla="*/ 0 h 106"/>
                <a:gd name="T2" fmla="*/ 0 w 28"/>
                <a:gd name="T3" fmla="*/ 0 h 106"/>
                <a:gd name="T4" fmla="*/ 0 w 28"/>
                <a:gd name="T5" fmla="*/ 106 h 106"/>
                <a:gd name="T6" fmla="*/ 0 w 28"/>
                <a:gd name="T7" fmla="*/ 106 h 106"/>
                <a:gd name="T8" fmla="*/ 28 w 28"/>
                <a:gd name="T9" fmla="*/ 67 h 106"/>
                <a:gd name="T10" fmla="*/ 0 w 28"/>
                <a:gd name="T11" fmla="*/ 0 h 106"/>
              </a:gdLst>
              <a:ahLst/>
              <a:cxnLst>
                <a:cxn ang="0">
                  <a:pos x="T0" y="T1"/>
                </a:cxn>
                <a:cxn ang="0">
                  <a:pos x="T2" y="T3"/>
                </a:cxn>
                <a:cxn ang="0">
                  <a:pos x="T4" y="T5"/>
                </a:cxn>
                <a:cxn ang="0">
                  <a:pos x="T6" y="T7"/>
                </a:cxn>
                <a:cxn ang="0">
                  <a:pos x="T8" y="T9"/>
                </a:cxn>
                <a:cxn ang="0">
                  <a:pos x="T10" y="T11"/>
                </a:cxn>
              </a:cxnLst>
              <a:rect l="0" t="0" r="r" b="b"/>
              <a:pathLst>
                <a:path w="28" h="106">
                  <a:moveTo>
                    <a:pt x="0" y="0"/>
                  </a:moveTo>
                  <a:cubicBezTo>
                    <a:pt x="0" y="0"/>
                    <a:pt x="0" y="0"/>
                    <a:pt x="0" y="0"/>
                  </a:cubicBezTo>
                  <a:cubicBezTo>
                    <a:pt x="0" y="106"/>
                    <a:pt x="0" y="106"/>
                    <a:pt x="0" y="106"/>
                  </a:cubicBezTo>
                  <a:cubicBezTo>
                    <a:pt x="0" y="106"/>
                    <a:pt x="0" y="106"/>
                    <a:pt x="0" y="106"/>
                  </a:cubicBezTo>
                  <a:cubicBezTo>
                    <a:pt x="16" y="106"/>
                    <a:pt x="28" y="88"/>
                    <a:pt x="28" y="67"/>
                  </a:cubicBezTo>
                  <a:cubicBezTo>
                    <a:pt x="28" y="45"/>
                    <a:pt x="0" y="0"/>
                    <a:pt x="0" y="0"/>
                  </a:cubicBezTo>
                </a:path>
              </a:pathLst>
            </a:custGeom>
            <a:solidFill>
              <a:srgbClr val="4DB4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89"/>
            <p:cNvSpPr/>
            <p:nvPr/>
          </p:nvSpPr>
          <p:spPr bwMode="auto">
            <a:xfrm>
              <a:off x="1727200" y="3743324"/>
              <a:ext cx="65088" cy="122238"/>
            </a:xfrm>
            <a:custGeom>
              <a:avLst/>
              <a:gdLst>
                <a:gd name="T0" fmla="*/ 28 w 56"/>
                <a:gd name="T1" fmla="*/ 0 h 105"/>
                <a:gd name="T2" fmla="*/ 0 w 56"/>
                <a:gd name="T3" fmla="*/ 67 h 105"/>
                <a:gd name="T4" fmla="*/ 28 w 56"/>
                <a:gd name="T5" fmla="*/ 105 h 105"/>
                <a:gd name="T6" fmla="*/ 56 w 56"/>
                <a:gd name="T7" fmla="*/ 67 h 105"/>
                <a:gd name="T8" fmla="*/ 28 w 56"/>
                <a:gd name="T9" fmla="*/ 0 h 105"/>
              </a:gdLst>
              <a:ahLst/>
              <a:cxnLst>
                <a:cxn ang="0">
                  <a:pos x="T0" y="T1"/>
                </a:cxn>
                <a:cxn ang="0">
                  <a:pos x="T2" y="T3"/>
                </a:cxn>
                <a:cxn ang="0">
                  <a:pos x="T4" y="T5"/>
                </a:cxn>
                <a:cxn ang="0">
                  <a:pos x="T6" y="T7"/>
                </a:cxn>
                <a:cxn ang="0">
                  <a:pos x="T8" y="T9"/>
                </a:cxn>
              </a:cxnLst>
              <a:rect l="0" t="0" r="r" b="b"/>
              <a:pathLst>
                <a:path w="56" h="105">
                  <a:moveTo>
                    <a:pt x="28" y="0"/>
                  </a:moveTo>
                  <a:cubicBezTo>
                    <a:pt x="28" y="0"/>
                    <a:pt x="0" y="45"/>
                    <a:pt x="0" y="67"/>
                  </a:cubicBezTo>
                  <a:cubicBezTo>
                    <a:pt x="0" y="88"/>
                    <a:pt x="12" y="105"/>
                    <a:pt x="28" y="105"/>
                  </a:cubicBezTo>
                  <a:cubicBezTo>
                    <a:pt x="43" y="105"/>
                    <a:pt x="56" y="88"/>
                    <a:pt x="56" y="67"/>
                  </a:cubicBezTo>
                  <a:cubicBezTo>
                    <a:pt x="56" y="45"/>
                    <a:pt x="28" y="0"/>
                    <a:pt x="28" y="0"/>
                  </a:cubicBezTo>
                </a:path>
              </a:pathLst>
            </a:custGeom>
            <a:solidFill>
              <a:srgbClr val="4DB4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90"/>
            <p:cNvSpPr/>
            <p:nvPr/>
          </p:nvSpPr>
          <p:spPr bwMode="auto">
            <a:xfrm>
              <a:off x="1644650" y="3086099"/>
              <a:ext cx="65088" cy="120650"/>
            </a:xfrm>
            <a:custGeom>
              <a:avLst/>
              <a:gdLst>
                <a:gd name="T0" fmla="*/ 28 w 56"/>
                <a:gd name="T1" fmla="*/ 0 h 105"/>
                <a:gd name="T2" fmla="*/ 0 w 56"/>
                <a:gd name="T3" fmla="*/ 67 h 105"/>
                <a:gd name="T4" fmla="*/ 28 w 56"/>
                <a:gd name="T5" fmla="*/ 105 h 105"/>
                <a:gd name="T6" fmla="*/ 56 w 56"/>
                <a:gd name="T7" fmla="*/ 67 h 105"/>
                <a:gd name="T8" fmla="*/ 28 w 56"/>
                <a:gd name="T9" fmla="*/ 0 h 105"/>
              </a:gdLst>
              <a:ahLst/>
              <a:cxnLst>
                <a:cxn ang="0">
                  <a:pos x="T0" y="T1"/>
                </a:cxn>
                <a:cxn ang="0">
                  <a:pos x="T2" y="T3"/>
                </a:cxn>
                <a:cxn ang="0">
                  <a:pos x="T4" y="T5"/>
                </a:cxn>
                <a:cxn ang="0">
                  <a:pos x="T6" y="T7"/>
                </a:cxn>
                <a:cxn ang="0">
                  <a:pos x="T8" y="T9"/>
                </a:cxn>
              </a:cxnLst>
              <a:rect l="0" t="0" r="r" b="b"/>
              <a:pathLst>
                <a:path w="56" h="105">
                  <a:moveTo>
                    <a:pt x="28" y="0"/>
                  </a:moveTo>
                  <a:cubicBezTo>
                    <a:pt x="28" y="0"/>
                    <a:pt x="0" y="45"/>
                    <a:pt x="0" y="67"/>
                  </a:cubicBezTo>
                  <a:cubicBezTo>
                    <a:pt x="0" y="88"/>
                    <a:pt x="13" y="105"/>
                    <a:pt x="28" y="105"/>
                  </a:cubicBezTo>
                  <a:cubicBezTo>
                    <a:pt x="43" y="105"/>
                    <a:pt x="56" y="88"/>
                    <a:pt x="56" y="67"/>
                  </a:cubicBezTo>
                  <a:cubicBezTo>
                    <a:pt x="56" y="45"/>
                    <a:pt x="28" y="0"/>
                    <a:pt x="28" y="0"/>
                  </a:cubicBezTo>
                </a:path>
              </a:pathLst>
            </a:custGeom>
            <a:solidFill>
              <a:srgbClr val="4DB4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91"/>
            <p:cNvSpPr/>
            <p:nvPr/>
          </p:nvSpPr>
          <p:spPr bwMode="auto">
            <a:xfrm>
              <a:off x="1052513" y="3503612"/>
              <a:ext cx="65088" cy="122238"/>
            </a:xfrm>
            <a:custGeom>
              <a:avLst/>
              <a:gdLst>
                <a:gd name="T0" fmla="*/ 28 w 56"/>
                <a:gd name="T1" fmla="*/ 0 h 106"/>
                <a:gd name="T2" fmla="*/ 0 w 56"/>
                <a:gd name="T3" fmla="*/ 67 h 106"/>
                <a:gd name="T4" fmla="*/ 28 w 56"/>
                <a:gd name="T5" fmla="*/ 106 h 106"/>
                <a:gd name="T6" fmla="*/ 56 w 56"/>
                <a:gd name="T7" fmla="*/ 67 h 106"/>
                <a:gd name="T8" fmla="*/ 28 w 56"/>
                <a:gd name="T9" fmla="*/ 0 h 106"/>
              </a:gdLst>
              <a:ahLst/>
              <a:cxnLst>
                <a:cxn ang="0">
                  <a:pos x="T0" y="T1"/>
                </a:cxn>
                <a:cxn ang="0">
                  <a:pos x="T2" y="T3"/>
                </a:cxn>
                <a:cxn ang="0">
                  <a:pos x="T4" y="T5"/>
                </a:cxn>
                <a:cxn ang="0">
                  <a:pos x="T6" y="T7"/>
                </a:cxn>
                <a:cxn ang="0">
                  <a:pos x="T8" y="T9"/>
                </a:cxn>
              </a:cxnLst>
              <a:rect l="0" t="0" r="r" b="b"/>
              <a:pathLst>
                <a:path w="56" h="106">
                  <a:moveTo>
                    <a:pt x="28" y="0"/>
                  </a:moveTo>
                  <a:cubicBezTo>
                    <a:pt x="28" y="0"/>
                    <a:pt x="0" y="45"/>
                    <a:pt x="0" y="67"/>
                  </a:cubicBezTo>
                  <a:cubicBezTo>
                    <a:pt x="0" y="88"/>
                    <a:pt x="12" y="106"/>
                    <a:pt x="28" y="106"/>
                  </a:cubicBezTo>
                  <a:cubicBezTo>
                    <a:pt x="43" y="106"/>
                    <a:pt x="56" y="88"/>
                    <a:pt x="56" y="67"/>
                  </a:cubicBezTo>
                  <a:cubicBezTo>
                    <a:pt x="56" y="45"/>
                    <a:pt x="28" y="0"/>
                    <a:pt x="28" y="0"/>
                  </a:cubicBezTo>
                </a:path>
              </a:pathLst>
            </a:custGeom>
            <a:solidFill>
              <a:srgbClr val="40A0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92"/>
            <p:cNvSpPr/>
            <p:nvPr/>
          </p:nvSpPr>
          <p:spPr bwMode="auto">
            <a:xfrm>
              <a:off x="1165225" y="3148012"/>
              <a:ext cx="65088" cy="120650"/>
            </a:xfrm>
            <a:custGeom>
              <a:avLst/>
              <a:gdLst>
                <a:gd name="T0" fmla="*/ 28 w 56"/>
                <a:gd name="T1" fmla="*/ 0 h 105"/>
                <a:gd name="T2" fmla="*/ 0 w 56"/>
                <a:gd name="T3" fmla="*/ 66 h 105"/>
                <a:gd name="T4" fmla="*/ 28 w 56"/>
                <a:gd name="T5" fmla="*/ 105 h 105"/>
                <a:gd name="T6" fmla="*/ 56 w 56"/>
                <a:gd name="T7" fmla="*/ 66 h 105"/>
                <a:gd name="T8" fmla="*/ 28 w 56"/>
                <a:gd name="T9" fmla="*/ 0 h 105"/>
              </a:gdLst>
              <a:ahLst/>
              <a:cxnLst>
                <a:cxn ang="0">
                  <a:pos x="T0" y="T1"/>
                </a:cxn>
                <a:cxn ang="0">
                  <a:pos x="T2" y="T3"/>
                </a:cxn>
                <a:cxn ang="0">
                  <a:pos x="T4" y="T5"/>
                </a:cxn>
                <a:cxn ang="0">
                  <a:pos x="T6" y="T7"/>
                </a:cxn>
                <a:cxn ang="0">
                  <a:pos x="T8" y="T9"/>
                </a:cxn>
              </a:cxnLst>
              <a:rect l="0" t="0" r="r" b="b"/>
              <a:pathLst>
                <a:path w="56" h="105">
                  <a:moveTo>
                    <a:pt x="28" y="0"/>
                  </a:moveTo>
                  <a:cubicBezTo>
                    <a:pt x="28" y="0"/>
                    <a:pt x="0" y="45"/>
                    <a:pt x="0" y="66"/>
                  </a:cubicBezTo>
                  <a:cubicBezTo>
                    <a:pt x="0" y="88"/>
                    <a:pt x="13" y="105"/>
                    <a:pt x="28" y="105"/>
                  </a:cubicBezTo>
                  <a:cubicBezTo>
                    <a:pt x="44" y="105"/>
                    <a:pt x="56" y="88"/>
                    <a:pt x="56" y="66"/>
                  </a:cubicBezTo>
                  <a:cubicBezTo>
                    <a:pt x="56" y="45"/>
                    <a:pt x="28" y="0"/>
                    <a:pt x="28" y="0"/>
                  </a:cubicBezTo>
                </a:path>
              </a:pathLst>
            </a:custGeom>
            <a:solidFill>
              <a:srgbClr val="40A0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93"/>
            <p:cNvSpPr/>
            <p:nvPr/>
          </p:nvSpPr>
          <p:spPr bwMode="auto">
            <a:xfrm>
              <a:off x="1809750" y="3355974"/>
              <a:ext cx="65088" cy="120650"/>
            </a:xfrm>
            <a:custGeom>
              <a:avLst/>
              <a:gdLst>
                <a:gd name="T0" fmla="*/ 28 w 56"/>
                <a:gd name="T1" fmla="*/ 0 h 106"/>
                <a:gd name="T2" fmla="*/ 0 w 56"/>
                <a:gd name="T3" fmla="*/ 67 h 106"/>
                <a:gd name="T4" fmla="*/ 28 w 56"/>
                <a:gd name="T5" fmla="*/ 106 h 106"/>
                <a:gd name="T6" fmla="*/ 56 w 56"/>
                <a:gd name="T7" fmla="*/ 67 h 106"/>
                <a:gd name="T8" fmla="*/ 28 w 56"/>
                <a:gd name="T9" fmla="*/ 0 h 106"/>
              </a:gdLst>
              <a:ahLst/>
              <a:cxnLst>
                <a:cxn ang="0">
                  <a:pos x="T0" y="T1"/>
                </a:cxn>
                <a:cxn ang="0">
                  <a:pos x="T2" y="T3"/>
                </a:cxn>
                <a:cxn ang="0">
                  <a:pos x="T4" y="T5"/>
                </a:cxn>
                <a:cxn ang="0">
                  <a:pos x="T6" y="T7"/>
                </a:cxn>
                <a:cxn ang="0">
                  <a:pos x="T8" y="T9"/>
                </a:cxn>
              </a:cxnLst>
              <a:rect l="0" t="0" r="r" b="b"/>
              <a:pathLst>
                <a:path w="56" h="106">
                  <a:moveTo>
                    <a:pt x="28" y="0"/>
                  </a:moveTo>
                  <a:cubicBezTo>
                    <a:pt x="28" y="0"/>
                    <a:pt x="0" y="45"/>
                    <a:pt x="0" y="67"/>
                  </a:cubicBezTo>
                  <a:cubicBezTo>
                    <a:pt x="0" y="88"/>
                    <a:pt x="13" y="106"/>
                    <a:pt x="28" y="106"/>
                  </a:cubicBezTo>
                  <a:cubicBezTo>
                    <a:pt x="44" y="106"/>
                    <a:pt x="56" y="88"/>
                    <a:pt x="56" y="67"/>
                  </a:cubicBezTo>
                  <a:cubicBezTo>
                    <a:pt x="56" y="45"/>
                    <a:pt x="28" y="0"/>
                    <a:pt x="28" y="0"/>
                  </a:cubicBezTo>
                </a:path>
              </a:pathLst>
            </a:custGeom>
            <a:solidFill>
              <a:srgbClr val="4DB4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d-ID"/>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5.xml"/><Relationship Id="rId5" Type="http://schemas.openxmlformats.org/officeDocument/2006/relationships/image" Target="../media/image7.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xml"/><Relationship Id="rId4" Type="http://schemas.openxmlformats.org/officeDocument/2006/relationships/chart" Target="../charts/chart5.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735599" y="1338243"/>
            <a:ext cx="3672800" cy="523220"/>
          </a:xfrm>
          <a:prstGeom prst="rect">
            <a:avLst/>
          </a:prstGeom>
          <a:noFill/>
        </p:spPr>
        <p:txBody>
          <a:bodyPr wrap="square" rtlCol="0">
            <a:spAutoFit/>
          </a:bodyPr>
          <a:lstStyle/>
          <a:p>
            <a:pPr algn="ctr"/>
            <a:r>
              <a:rPr lang="zh-CN" altLang="en-US" sz="2800" b="1" spc="600" dirty="0">
                <a:solidFill>
                  <a:schemeClr val="tx2"/>
                </a:solidFill>
                <a:latin typeface="Calibri" panose="020F0502020204030204" pitchFamily="34" charset="0"/>
                <a:ea typeface="微软雅黑" panose="020B0503020204020204" pitchFamily="34" charset="-122"/>
                <a:sym typeface="Calibri" panose="020F0502020204030204" pitchFamily="34" charset="0"/>
              </a:rPr>
              <a:t>清新简约通用模板</a:t>
            </a:r>
          </a:p>
        </p:txBody>
      </p:sp>
      <p:sp>
        <p:nvSpPr>
          <p:cNvPr id="5" name="矩形 4"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2023200" y="2115658"/>
            <a:ext cx="5097598" cy="320024"/>
          </a:xfrm>
          <a:prstGeom prst="rect">
            <a:avLst/>
          </a:prstGeom>
        </p:spPr>
        <p:txBody>
          <a:bodyPr wrap="square">
            <a:spAutoFit/>
          </a:bodyPr>
          <a:lstStyle/>
          <a:p>
            <a:pPr algn="ctr">
              <a:lnSpc>
                <a:spcPct val="150000"/>
              </a:lnSpc>
            </a:pPr>
            <a:r>
              <a:rPr lang="en-US" altLang="zh-CN" sz="1100" dirty="0">
                <a:latin typeface="Calibri" panose="020F0502020204030204" pitchFamily="34" charset="0"/>
                <a:ea typeface="微软雅黑" panose="020B0503020204020204" pitchFamily="34" charset="-122"/>
                <a:cs typeface="+mn-ea"/>
                <a:sym typeface="Calibri" panose="020F0502020204030204" pitchFamily="34" charset="0"/>
              </a:rPr>
              <a:t>Lorem ipsum dolor sit </a:t>
            </a:r>
            <a:r>
              <a:rPr lang="en-US" altLang="zh-CN" sz="1100" dirty="0" err="1">
                <a:latin typeface="Calibri" panose="020F0502020204030204" pitchFamily="34" charset="0"/>
                <a:ea typeface="微软雅黑" panose="020B0503020204020204" pitchFamily="34" charset="-122"/>
                <a:cs typeface="+mn-ea"/>
                <a:sym typeface="Calibri" panose="020F0502020204030204" pitchFamily="34" charset="0"/>
              </a:rPr>
              <a:t>amet</a:t>
            </a:r>
            <a:r>
              <a:rPr lang="en-US" altLang="zh-CN" sz="1100" dirty="0">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1100" dirty="0" err="1">
                <a:latin typeface="Calibri" panose="020F0502020204030204" pitchFamily="34" charset="0"/>
                <a:ea typeface="微软雅黑" panose="020B0503020204020204" pitchFamily="34" charset="-122"/>
                <a:cs typeface="+mn-ea"/>
                <a:sym typeface="Calibri" panose="020F0502020204030204" pitchFamily="34" charset="0"/>
              </a:rPr>
              <a:t>consectetur</a:t>
            </a:r>
            <a:r>
              <a:rPr lang="en-US" altLang="zh-CN" sz="1100" dirty="0">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1100" dirty="0" err="1">
                <a:latin typeface="Calibri" panose="020F0502020204030204" pitchFamily="34" charset="0"/>
                <a:ea typeface="微软雅黑" panose="020B0503020204020204" pitchFamily="34" charset="-122"/>
                <a:cs typeface="+mn-ea"/>
                <a:sym typeface="Calibri" panose="020F0502020204030204" pitchFamily="34" charset="0"/>
              </a:rPr>
              <a:t>adipiscing</a:t>
            </a:r>
            <a:r>
              <a:rPr lang="en-US" altLang="zh-CN" sz="1100" dirty="0">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1100" dirty="0" err="1">
                <a:latin typeface="Calibri" panose="020F0502020204030204" pitchFamily="34" charset="0"/>
                <a:ea typeface="微软雅黑" panose="020B0503020204020204" pitchFamily="34" charset="-122"/>
                <a:cs typeface="+mn-ea"/>
                <a:sym typeface="Calibri" panose="020F0502020204030204" pitchFamily="34" charset="0"/>
              </a:rPr>
              <a:t>elit</a:t>
            </a:r>
            <a:r>
              <a:rPr lang="en-US" altLang="zh-CN" sz="1100" dirty="0">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1100" dirty="0" err="1">
                <a:latin typeface="Calibri" panose="020F0502020204030204" pitchFamily="34" charset="0"/>
                <a:ea typeface="微软雅黑" panose="020B0503020204020204" pitchFamily="34" charset="-122"/>
                <a:cs typeface="+mn-ea"/>
                <a:sym typeface="Calibri" panose="020F0502020204030204" pitchFamily="34" charset="0"/>
              </a:rPr>
              <a:t>efficitur</a:t>
            </a:r>
            <a:r>
              <a:rPr lang="en-US" altLang="zh-CN" sz="1100" dirty="0">
                <a:latin typeface="Calibri" panose="020F0502020204030204" pitchFamily="34" charset="0"/>
                <a:ea typeface="微软雅黑" panose="020B0503020204020204" pitchFamily="34" charset="-122"/>
                <a:cs typeface="+mn-ea"/>
                <a:sym typeface="Calibri" panose="020F0502020204030204" pitchFamily="34" charset="0"/>
              </a:rPr>
              <a:t> ipsum vitae </a:t>
            </a:r>
            <a:r>
              <a:rPr lang="en-US" altLang="zh-CN" sz="1100" dirty="0" err="1">
                <a:latin typeface="Calibri" panose="020F0502020204030204" pitchFamily="34" charset="0"/>
                <a:ea typeface="微软雅黑" panose="020B0503020204020204" pitchFamily="34" charset="-122"/>
                <a:cs typeface="+mn-ea"/>
                <a:sym typeface="Calibri" panose="020F0502020204030204" pitchFamily="34" charset="0"/>
              </a:rPr>
              <a:t>tortor</a:t>
            </a:r>
            <a:endParaRPr lang="zh-CN" altLang="en-US" sz="1100" dirty="0">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6" name="圆角矩形 5"/>
          <p:cNvSpPr/>
          <p:nvPr/>
        </p:nvSpPr>
        <p:spPr>
          <a:xfrm>
            <a:off x="3914520" y="2554127"/>
            <a:ext cx="1314959" cy="366868"/>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5">
                <a:latin typeface="Calibri" panose="020F0502020204030204" pitchFamily="34" charset="0"/>
                <a:ea typeface="微软雅黑" panose="020B0503020204020204" pitchFamily="34" charset="-122"/>
                <a:sym typeface="Calibri" panose="020F0502020204030204" pitchFamily="34" charset="0"/>
              </a:rPr>
              <a:t>xiazaii</a:t>
            </a:r>
            <a:endParaRPr lang="zh-CN" altLang="en-US" sz="1015" dirty="0">
              <a:latin typeface="Calibri" panose="020F0502020204030204" pitchFamily="34" charset="0"/>
              <a:ea typeface="微软雅黑" panose="020B0503020204020204" pitchFamily="34" charset="-122"/>
              <a:sym typeface="Calibri" panose="020F0502020204030204" pitchFamily="34" charset="0"/>
            </a:endParaRPr>
          </a:p>
        </p:txBody>
      </p:sp>
      <p:cxnSp>
        <p:nvCxnSpPr>
          <p:cNvPr id="11" name="直接连接符 10"/>
          <p:cNvCxnSpPr/>
          <p:nvPr/>
        </p:nvCxnSpPr>
        <p:spPr>
          <a:xfrm>
            <a:off x="4249571" y="1997212"/>
            <a:ext cx="644857" cy="0"/>
          </a:xfrm>
          <a:prstGeom prst="line">
            <a:avLst/>
          </a:prstGeom>
          <a:ln w="25400"/>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1541194" y="3120238"/>
            <a:ext cx="6061612" cy="2023262"/>
            <a:chOff x="1316000" y="3120238"/>
            <a:chExt cx="6061612" cy="2023262"/>
          </a:xfrm>
        </p:grpSpPr>
        <p:grpSp>
          <p:nvGrpSpPr>
            <p:cNvPr id="7" name="组合 6"/>
            <p:cNvGrpSpPr/>
            <p:nvPr/>
          </p:nvGrpSpPr>
          <p:grpSpPr>
            <a:xfrm>
              <a:off x="1316000" y="3120238"/>
              <a:ext cx="973600" cy="2023262"/>
              <a:chOff x="920750" y="2725737"/>
              <a:chExt cx="1117600" cy="2322512"/>
            </a:xfrm>
          </p:grpSpPr>
          <p:sp>
            <p:nvSpPr>
              <p:cNvPr id="8" name="Freeform 62"/>
              <p:cNvSpPr/>
              <p:nvPr/>
            </p:nvSpPr>
            <p:spPr bwMode="auto">
              <a:xfrm>
                <a:off x="920750" y="2725737"/>
                <a:ext cx="1117600" cy="1477963"/>
              </a:xfrm>
              <a:custGeom>
                <a:avLst/>
                <a:gdLst>
                  <a:gd name="T0" fmla="*/ 974 w 974"/>
                  <a:gd name="T1" fmla="*/ 529 h 1284"/>
                  <a:gd name="T2" fmla="*/ 861 w 974"/>
                  <a:gd name="T3" fmla="*/ 324 h 1284"/>
                  <a:gd name="T4" fmla="*/ 701 w 974"/>
                  <a:gd name="T5" fmla="*/ 153 h 1284"/>
                  <a:gd name="T6" fmla="*/ 482 w 974"/>
                  <a:gd name="T7" fmla="*/ 0 h 1284"/>
                  <a:gd name="T8" fmla="*/ 246 w 974"/>
                  <a:gd name="T9" fmla="*/ 239 h 1284"/>
                  <a:gd name="T10" fmla="*/ 246 w 974"/>
                  <a:gd name="T11" fmla="*/ 240 h 1284"/>
                  <a:gd name="T12" fmla="*/ 236 w 974"/>
                  <a:gd name="T13" fmla="*/ 239 h 1284"/>
                  <a:gd name="T14" fmla="*/ 0 w 974"/>
                  <a:gd name="T15" fmla="*/ 479 h 1284"/>
                  <a:gd name="T16" fmla="*/ 57 w 974"/>
                  <a:gd name="T17" fmla="*/ 635 h 1284"/>
                  <a:gd name="T18" fmla="*/ 0 w 974"/>
                  <a:gd name="T19" fmla="*/ 790 h 1284"/>
                  <a:gd name="T20" fmla="*/ 236 w 974"/>
                  <a:gd name="T21" fmla="*/ 1030 h 1284"/>
                  <a:gd name="T22" fmla="*/ 247 w 974"/>
                  <a:gd name="T23" fmla="*/ 1029 h 1284"/>
                  <a:gd name="T24" fmla="*/ 246 w 974"/>
                  <a:gd name="T25" fmla="*/ 1045 h 1284"/>
                  <a:gd name="T26" fmla="*/ 482 w 974"/>
                  <a:gd name="T27" fmla="*/ 1284 h 1284"/>
                  <a:gd name="T28" fmla="*/ 715 w 974"/>
                  <a:gd name="T29" fmla="*/ 1077 h 1284"/>
                  <a:gd name="T30" fmla="*/ 905 w 974"/>
                  <a:gd name="T31" fmla="*/ 842 h 1284"/>
                  <a:gd name="T32" fmla="*/ 875 w 974"/>
                  <a:gd name="T33" fmla="*/ 725 h 1284"/>
                  <a:gd name="T34" fmla="*/ 974 w 974"/>
                  <a:gd name="T35" fmla="*/ 529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74" h="1284">
                    <a:moveTo>
                      <a:pt x="974" y="529"/>
                    </a:moveTo>
                    <a:cubicBezTo>
                      <a:pt x="974" y="442"/>
                      <a:pt x="929" y="366"/>
                      <a:pt x="861" y="324"/>
                    </a:cubicBezTo>
                    <a:cubicBezTo>
                      <a:pt x="841" y="243"/>
                      <a:pt x="780" y="177"/>
                      <a:pt x="701" y="153"/>
                    </a:cubicBezTo>
                    <a:cubicBezTo>
                      <a:pt x="667" y="63"/>
                      <a:pt x="582" y="0"/>
                      <a:pt x="482" y="0"/>
                    </a:cubicBezTo>
                    <a:cubicBezTo>
                      <a:pt x="352" y="0"/>
                      <a:pt x="246" y="107"/>
                      <a:pt x="246" y="239"/>
                    </a:cubicBezTo>
                    <a:cubicBezTo>
                      <a:pt x="246" y="240"/>
                      <a:pt x="246" y="240"/>
                      <a:pt x="246" y="240"/>
                    </a:cubicBezTo>
                    <a:cubicBezTo>
                      <a:pt x="243" y="240"/>
                      <a:pt x="239" y="239"/>
                      <a:pt x="236" y="239"/>
                    </a:cubicBezTo>
                    <a:cubicBezTo>
                      <a:pt x="106" y="239"/>
                      <a:pt x="0" y="347"/>
                      <a:pt x="0" y="479"/>
                    </a:cubicBezTo>
                    <a:cubicBezTo>
                      <a:pt x="0" y="538"/>
                      <a:pt x="22" y="593"/>
                      <a:pt x="57" y="635"/>
                    </a:cubicBezTo>
                    <a:cubicBezTo>
                      <a:pt x="22" y="676"/>
                      <a:pt x="0" y="731"/>
                      <a:pt x="0" y="790"/>
                    </a:cubicBezTo>
                    <a:cubicBezTo>
                      <a:pt x="0" y="923"/>
                      <a:pt x="106" y="1030"/>
                      <a:pt x="236" y="1030"/>
                    </a:cubicBezTo>
                    <a:cubicBezTo>
                      <a:pt x="239" y="1030"/>
                      <a:pt x="243" y="1030"/>
                      <a:pt x="247" y="1029"/>
                    </a:cubicBezTo>
                    <a:cubicBezTo>
                      <a:pt x="247" y="1034"/>
                      <a:pt x="246" y="1040"/>
                      <a:pt x="246" y="1045"/>
                    </a:cubicBezTo>
                    <a:cubicBezTo>
                      <a:pt x="246" y="1177"/>
                      <a:pt x="352" y="1284"/>
                      <a:pt x="482" y="1284"/>
                    </a:cubicBezTo>
                    <a:cubicBezTo>
                      <a:pt x="601" y="1284"/>
                      <a:pt x="699" y="1194"/>
                      <a:pt x="715" y="1077"/>
                    </a:cubicBezTo>
                    <a:cubicBezTo>
                      <a:pt x="823" y="1055"/>
                      <a:pt x="905" y="958"/>
                      <a:pt x="905" y="842"/>
                    </a:cubicBezTo>
                    <a:cubicBezTo>
                      <a:pt x="905" y="799"/>
                      <a:pt x="894" y="759"/>
                      <a:pt x="875" y="725"/>
                    </a:cubicBezTo>
                    <a:cubicBezTo>
                      <a:pt x="935" y="681"/>
                      <a:pt x="974" y="610"/>
                      <a:pt x="974" y="529"/>
                    </a:cubicBezTo>
                  </a:path>
                </a:pathLst>
              </a:custGeom>
              <a:solidFill>
                <a:srgbClr val="388E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9" name="Freeform 63"/>
              <p:cNvSpPr>
                <a:spLocks noEditPoints="1"/>
              </p:cNvSpPr>
              <p:nvPr/>
            </p:nvSpPr>
            <p:spPr bwMode="auto">
              <a:xfrm>
                <a:off x="1479550" y="2725737"/>
                <a:ext cx="558800" cy="968375"/>
              </a:xfrm>
              <a:custGeom>
                <a:avLst/>
                <a:gdLst>
                  <a:gd name="T0" fmla="*/ 388 w 487"/>
                  <a:gd name="T1" fmla="*/ 725 h 842"/>
                  <a:gd name="T2" fmla="*/ 388 w 487"/>
                  <a:gd name="T3" fmla="*/ 725 h 842"/>
                  <a:gd name="T4" fmla="*/ 418 w 487"/>
                  <a:gd name="T5" fmla="*/ 842 h 842"/>
                  <a:gd name="T6" fmla="*/ 418 w 487"/>
                  <a:gd name="T7" fmla="*/ 842 h 842"/>
                  <a:gd name="T8" fmla="*/ 388 w 487"/>
                  <a:gd name="T9" fmla="*/ 725 h 842"/>
                  <a:gd name="T10" fmla="*/ 0 w 487"/>
                  <a:gd name="T11" fmla="*/ 0 h 842"/>
                  <a:gd name="T12" fmla="*/ 0 w 487"/>
                  <a:gd name="T13" fmla="*/ 0 h 842"/>
                  <a:gd name="T14" fmla="*/ 214 w 487"/>
                  <a:gd name="T15" fmla="*/ 153 h 842"/>
                  <a:gd name="T16" fmla="*/ 374 w 487"/>
                  <a:gd name="T17" fmla="*/ 324 h 842"/>
                  <a:gd name="T18" fmla="*/ 487 w 487"/>
                  <a:gd name="T19" fmla="*/ 529 h 842"/>
                  <a:gd name="T20" fmla="*/ 487 w 487"/>
                  <a:gd name="T21" fmla="*/ 529 h 842"/>
                  <a:gd name="T22" fmla="*/ 374 w 487"/>
                  <a:gd name="T23" fmla="*/ 324 h 842"/>
                  <a:gd name="T24" fmla="*/ 214 w 487"/>
                  <a:gd name="T25" fmla="*/ 153 h 842"/>
                  <a:gd name="T26" fmla="*/ 0 w 487"/>
                  <a:gd name="T27" fmla="*/ 0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7" h="842">
                    <a:moveTo>
                      <a:pt x="388" y="725"/>
                    </a:moveTo>
                    <a:cubicBezTo>
                      <a:pt x="388" y="725"/>
                      <a:pt x="388" y="725"/>
                      <a:pt x="388" y="725"/>
                    </a:cubicBezTo>
                    <a:cubicBezTo>
                      <a:pt x="407" y="759"/>
                      <a:pt x="418" y="799"/>
                      <a:pt x="418" y="842"/>
                    </a:cubicBezTo>
                    <a:cubicBezTo>
                      <a:pt x="418" y="842"/>
                      <a:pt x="418" y="842"/>
                      <a:pt x="418" y="842"/>
                    </a:cubicBezTo>
                    <a:cubicBezTo>
                      <a:pt x="418" y="799"/>
                      <a:pt x="407" y="759"/>
                      <a:pt x="388" y="725"/>
                    </a:cubicBezTo>
                    <a:moveTo>
                      <a:pt x="0" y="0"/>
                    </a:moveTo>
                    <a:cubicBezTo>
                      <a:pt x="0" y="0"/>
                      <a:pt x="0" y="0"/>
                      <a:pt x="0" y="0"/>
                    </a:cubicBezTo>
                    <a:cubicBezTo>
                      <a:pt x="98" y="2"/>
                      <a:pt x="181" y="65"/>
                      <a:pt x="214" y="153"/>
                    </a:cubicBezTo>
                    <a:cubicBezTo>
                      <a:pt x="293" y="177"/>
                      <a:pt x="354" y="243"/>
                      <a:pt x="374" y="324"/>
                    </a:cubicBezTo>
                    <a:cubicBezTo>
                      <a:pt x="442" y="366"/>
                      <a:pt x="487" y="442"/>
                      <a:pt x="487" y="529"/>
                    </a:cubicBezTo>
                    <a:cubicBezTo>
                      <a:pt x="487" y="529"/>
                      <a:pt x="487" y="529"/>
                      <a:pt x="487" y="529"/>
                    </a:cubicBezTo>
                    <a:cubicBezTo>
                      <a:pt x="487" y="442"/>
                      <a:pt x="442" y="366"/>
                      <a:pt x="374" y="324"/>
                    </a:cubicBezTo>
                    <a:cubicBezTo>
                      <a:pt x="354" y="242"/>
                      <a:pt x="293" y="177"/>
                      <a:pt x="214" y="153"/>
                    </a:cubicBezTo>
                    <a:cubicBezTo>
                      <a:pt x="181" y="65"/>
                      <a:pt x="98" y="2"/>
                      <a:pt x="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0" name="Freeform 64"/>
              <p:cNvSpPr>
                <a:spLocks noEditPoints="1"/>
              </p:cNvSpPr>
              <p:nvPr/>
            </p:nvSpPr>
            <p:spPr bwMode="auto">
              <a:xfrm>
                <a:off x="1479550" y="2725737"/>
                <a:ext cx="558800" cy="1471613"/>
              </a:xfrm>
              <a:custGeom>
                <a:avLst/>
                <a:gdLst>
                  <a:gd name="T0" fmla="*/ 244 w 487"/>
                  <a:gd name="T1" fmla="*/ 990 h 1279"/>
                  <a:gd name="T2" fmla="*/ 216 w 487"/>
                  <a:gd name="T3" fmla="*/ 952 h 1279"/>
                  <a:gd name="T4" fmla="*/ 244 w 487"/>
                  <a:gd name="T5" fmla="*/ 885 h 1279"/>
                  <a:gd name="T6" fmla="*/ 272 w 487"/>
                  <a:gd name="T7" fmla="*/ 952 h 1279"/>
                  <a:gd name="T8" fmla="*/ 244 w 487"/>
                  <a:gd name="T9" fmla="*/ 990 h 1279"/>
                  <a:gd name="T10" fmla="*/ 316 w 487"/>
                  <a:gd name="T11" fmla="*/ 653 h 1279"/>
                  <a:gd name="T12" fmla="*/ 288 w 487"/>
                  <a:gd name="T13" fmla="*/ 614 h 1279"/>
                  <a:gd name="T14" fmla="*/ 316 w 487"/>
                  <a:gd name="T15" fmla="*/ 547 h 1279"/>
                  <a:gd name="T16" fmla="*/ 344 w 487"/>
                  <a:gd name="T17" fmla="*/ 614 h 1279"/>
                  <a:gd name="T18" fmla="*/ 316 w 487"/>
                  <a:gd name="T19" fmla="*/ 653 h 1279"/>
                  <a:gd name="T20" fmla="*/ 172 w 487"/>
                  <a:gd name="T21" fmla="*/ 418 h 1279"/>
                  <a:gd name="T22" fmla="*/ 144 w 487"/>
                  <a:gd name="T23" fmla="*/ 380 h 1279"/>
                  <a:gd name="T24" fmla="*/ 172 w 487"/>
                  <a:gd name="T25" fmla="*/ 313 h 1279"/>
                  <a:gd name="T26" fmla="*/ 200 w 487"/>
                  <a:gd name="T27" fmla="*/ 380 h 1279"/>
                  <a:gd name="T28" fmla="*/ 172 w 487"/>
                  <a:gd name="T29" fmla="*/ 418 h 1279"/>
                  <a:gd name="T30" fmla="*/ 0 w 487"/>
                  <a:gd name="T31" fmla="*/ 0 h 1279"/>
                  <a:gd name="T32" fmla="*/ 0 w 487"/>
                  <a:gd name="T33" fmla="*/ 165 h 1279"/>
                  <a:gd name="T34" fmla="*/ 0 w 487"/>
                  <a:gd name="T35" fmla="*/ 165 h 1279"/>
                  <a:gd name="T36" fmla="*/ 28 w 487"/>
                  <a:gd name="T37" fmla="*/ 232 h 1279"/>
                  <a:gd name="T38" fmla="*/ 0 w 487"/>
                  <a:gd name="T39" fmla="*/ 271 h 1279"/>
                  <a:gd name="T40" fmla="*/ 0 w 487"/>
                  <a:gd name="T41" fmla="*/ 271 h 1279"/>
                  <a:gd name="T42" fmla="*/ 0 w 487"/>
                  <a:gd name="T43" fmla="*/ 515 h 1279"/>
                  <a:gd name="T44" fmla="*/ 35 w 487"/>
                  <a:gd name="T45" fmla="*/ 515 h 1279"/>
                  <a:gd name="T46" fmla="*/ 38 w 487"/>
                  <a:gd name="T47" fmla="*/ 722 h 1279"/>
                  <a:gd name="T48" fmla="*/ 179 w 487"/>
                  <a:gd name="T49" fmla="*/ 525 h 1279"/>
                  <a:gd name="T50" fmla="*/ 198 w 487"/>
                  <a:gd name="T51" fmla="*/ 539 h 1279"/>
                  <a:gd name="T52" fmla="*/ 198 w 487"/>
                  <a:gd name="T53" fmla="*/ 539 h 1279"/>
                  <a:gd name="T54" fmla="*/ 217 w 487"/>
                  <a:gd name="T55" fmla="*/ 554 h 1279"/>
                  <a:gd name="T56" fmla="*/ 38 w 487"/>
                  <a:gd name="T57" fmla="*/ 803 h 1279"/>
                  <a:gd name="T58" fmla="*/ 41 w 487"/>
                  <a:gd name="T59" fmla="*/ 993 h 1279"/>
                  <a:gd name="T60" fmla="*/ 189 w 487"/>
                  <a:gd name="T61" fmla="*/ 787 h 1279"/>
                  <a:gd name="T62" fmla="*/ 208 w 487"/>
                  <a:gd name="T63" fmla="*/ 801 h 1279"/>
                  <a:gd name="T64" fmla="*/ 208 w 487"/>
                  <a:gd name="T65" fmla="*/ 801 h 1279"/>
                  <a:gd name="T66" fmla="*/ 227 w 487"/>
                  <a:gd name="T67" fmla="*/ 815 h 1279"/>
                  <a:gd name="T68" fmla="*/ 42 w 487"/>
                  <a:gd name="T69" fmla="*/ 1073 h 1279"/>
                  <a:gd name="T70" fmla="*/ 44 w 487"/>
                  <a:gd name="T71" fmla="*/ 1279 h 1279"/>
                  <a:gd name="T72" fmla="*/ 228 w 487"/>
                  <a:gd name="T73" fmla="*/ 1077 h 1279"/>
                  <a:gd name="T74" fmla="*/ 418 w 487"/>
                  <a:gd name="T75" fmla="*/ 842 h 1279"/>
                  <a:gd name="T76" fmla="*/ 388 w 487"/>
                  <a:gd name="T77" fmla="*/ 725 h 1279"/>
                  <a:gd name="T78" fmla="*/ 388 w 487"/>
                  <a:gd name="T79" fmla="*/ 725 h 1279"/>
                  <a:gd name="T80" fmla="*/ 388 w 487"/>
                  <a:gd name="T81" fmla="*/ 725 h 1279"/>
                  <a:gd name="T82" fmla="*/ 487 w 487"/>
                  <a:gd name="T83" fmla="*/ 529 h 1279"/>
                  <a:gd name="T84" fmla="*/ 374 w 487"/>
                  <a:gd name="T85" fmla="*/ 324 h 1279"/>
                  <a:gd name="T86" fmla="*/ 214 w 487"/>
                  <a:gd name="T87" fmla="*/ 153 h 1279"/>
                  <a:gd name="T88" fmla="*/ 0 w 487"/>
                  <a:gd name="T89" fmla="*/ 0 h 1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7" h="1279">
                    <a:moveTo>
                      <a:pt x="244" y="990"/>
                    </a:moveTo>
                    <a:cubicBezTo>
                      <a:pt x="228" y="990"/>
                      <a:pt x="216" y="973"/>
                      <a:pt x="216" y="952"/>
                    </a:cubicBezTo>
                    <a:cubicBezTo>
                      <a:pt x="216" y="930"/>
                      <a:pt x="244" y="885"/>
                      <a:pt x="244" y="885"/>
                    </a:cubicBezTo>
                    <a:cubicBezTo>
                      <a:pt x="244" y="885"/>
                      <a:pt x="272" y="930"/>
                      <a:pt x="272" y="952"/>
                    </a:cubicBezTo>
                    <a:cubicBezTo>
                      <a:pt x="272" y="973"/>
                      <a:pt x="259" y="990"/>
                      <a:pt x="244" y="990"/>
                    </a:cubicBezTo>
                    <a:moveTo>
                      <a:pt x="316" y="653"/>
                    </a:moveTo>
                    <a:cubicBezTo>
                      <a:pt x="301" y="653"/>
                      <a:pt x="288" y="635"/>
                      <a:pt x="288" y="614"/>
                    </a:cubicBezTo>
                    <a:cubicBezTo>
                      <a:pt x="288" y="592"/>
                      <a:pt x="316" y="547"/>
                      <a:pt x="316" y="547"/>
                    </a:cubicBezTo>
                    <a:cubicBezTo>
                      <a:pt x="316" y="547"/>
                      <a:pt x="344" y="592"/>
                      <a:pt x="344" y="614"/>
                    </a:cubicBezTo>
                    <a:cubicBezTo>
                      <a:pt x="344" y="635"/>
                      <a:pt x="332" y="653"/>
                      <a:pt x="316" y="653"/>
                    </a:cubicBezTo>
                    <a:moveTo>
                      <a:pt x="172" y="418"/>
                    </a:moveTo>
                    <a:cubicBezTo>
                      <a:pt x="157" y="418"/>
                      <a:pt x="144" y="401"/>
                      <a:pt x="144" y="380"/>
                    </a:cubicBezTo>
                    <a:cubicBezTo>
                      <a:pt x="144" y="358"/>
                      <a:pt x="172" y="313"/>
                      <a:pt x="172" y="313"/>
                    </a:cubicBezTo>
                    <a:cubicBezTo>
                      <a:pt x="172" y="313"/>
                      <a:pt x="200" y="358"/>
                      <a:pt x="200" y="380"/>
                    </a:cubicBezTo>
                    <a:cubicBezTo>
                      <a:pt x="200" y="401"/>
                      <a:pt x="187" y="418"/>
                      <a:pt x="172" y="418"/>
                    </a:cubicBezTo>
                    <a:moveTo>
                      <a:pt x="0" y="0"/>
                    </a:moveTo>
                    <a:cubicBezTo>
                      <a:pt x="0" y="165"/>
                      <a:pt x="0" y="165"/>
                      <a:pt x="0" y="165"/>
                    </a:cubicBezTo>
                    <a:cubicBezTo>
                      <a:pt x="0" y="165"/>
                      <a:pt x="0" y="165"/>
                      <a:pt x="0" y="165"/>
                    </a:cubicBezTo>
                    <a:cubicBezTo>
                      <a:pt x="0" y="165"/>
                      <a:pt x="28" y="210"/>
                      <a:pt x="28" y="232"/>
                    </a:cubicBezTo>
                    <a:cubicBezTo>
                      <a:pt x="28" y="253"/>
                      <a:pt x="16" y="271"/>
                      <a:pt x="0" y="271"/>
                    </a:cubicBezTo>
                    <a:cubicBezTo>
                      <a:pt x="0" y="271"/>
                      <a:pt x="0" y="271"/>
                      <a:pt x="0" y="271"/>
                    </a:cubicBezTo>
                    <a:cubicBezTo>
                      <a:pt x="0" y="515"/>
                      <a:pt x="0" y="515"/>
                      <a:pt x="0" y="515"/>
                    </a:cubicBezTo>
                    <a:cubicBezTo>
                      <a:pt x="35" y="515"/>
                      <a:pt x="35" y="515"/>
                      <a:pt x="35" y="515"/>
                    </a:cubicBezTo>
                    <a:cubicBezTo>
                      <a:pt x="38" y="722"/>
                      <a:pt x="38" y="722"/>
                      <a:pt x="38" y="722"/>
                    </a:cubicBezTo>
                    <a:cubicBezTo>
                      <a:pt x="179" y="525"/>
                      <a:pt x="179" y="525"/>
                      <a:pt x="179" y="525"/>
                    </a:cubicBezTo>
                    <a:cubicBezTo>
                      <a:pt x="198" y="539"/>
                      <a:pt x="198" y="539"/>
                      <a:pt x="198" y="539"/>
                    </a:cubicBezTo>
                    <a:cubicBezTo>
                      <a:pt x="198" y="539"/>
                      <a:pt x="198" y="539"/>
                      <a:pt x="198" y="539"/>
                    </a:cubicBezTo>
                    <a:cubicBezTo>
                      <a:pt x="217" y="554"/>
                      <a:pt x="217" y="554"/>
                      <a:pt x="217" y="554"/>
                    </a:cubicBezTo>
                    <a:cubicBezTo>
                      <a:pt x="38" y="803"/>
                      <a:pt x="38" y="803"/>
                      <a:pt x="38" y="803"/>
                    </a:cubicBezTo>
                    <a:cubicBezTo>
                      <a:pt x="41" y="993"/>
                      <a:pt x="41" y="993"/>
                      <a:pt x="41" y="993"/>
                    </a:cubicBezTo>
                    <a:cubicBezTo>
                      <a:pt x="189" y="787"/>
                      <a:pt x="189" y="787"/>
                      <a:pt x="189" y="787"/>
                    </a:cubicBezTo>
                    <a:cubicBezTo>
                      <a:pt x="208" y="801"/>
                      <a:pt x="208" y="801"/>
                      <a:pt x="208" y="801"/>
                    </a:cubicBezTo>
                    <a:cubicBezTo>
                      <a:pt x="208" y="801"/>
                      <a:pt x="208" y="801"/>
                      <a:pt x="208" y="801"/>
                    </a:cubicBezTo>
                    <a:cubicBezTo>
                      <a:pt x="227" y="815"/>
                      <a:pt x="227" y="815"/>
                      <a:pt x="227" y="815"/>
                    </a:cubicBezTo>
                    <a:cubicBezTo>
                      <a:pt x="42" y="1073"/>
                      <a:pt x="42" y="1073"/>
                      <a:pt x="42" y="1073"/>
                    </a:cubicBezTo>
                    <a:cubicBezTo>
                      <a:pt x="44" y="1279"/>
                      <a:pt x="44" y="1279"/>
                      <a:pt x="44" y="1279"/>
                    </a:cubicBezTo>
                    <a:cubicBezTo>
                      <a:pt x="140" y="1258"/>
                      <a:pt x="215" y="1177"/>
                      <a:pt x="228" y="1077"/>
                    </a:cubicBezTo>
                    <a:cubicBezTo>
                      <a:pt x="336" y="1055"/>
                      <a:pt x="418" y="958"/>
                      <a:pt x="418" y="842"/>
                    </a:cubicBezTo>
                    <a:cubicBezTo>
                      <a:pt x="418" y="799"/>
                      <a:pt x="407" y="759"/>
                      <a:pt x="388" y="725"/>
                    </a:cubicBezTo>
                    <a:cubicBezTo>
                      <a:pt x="388" y="725"/>
                      <a:pt x="388" y="725"/>
                      <a:pt x="388" y="725"/>
                    </a:cubicBezTo>
                    <a:cubicBezTo>
                      <a:pt x="388" y="725"/>
                      <a:pt x="388" y="725"/>
                      <a:pt x="388" y="725"/>
                    </a:cubicBezTo>
                    <a:cubicBezTo>
                      <a:pt x="448" y="681"/>
                      <a:pt x="487" y="610"/>
                      <a:pt x="487" y="529"/>
                    </a:cubicBezTo>
                    <a:cubicBezTo>
                      <a:pt x="487" y="442"/>
                      <a:pt x="442" y="366"/>
                      <a:pt x="374" y="324"/>
                    </a:cubicBezTo>
                    <a:cubicBezTo>
                      <a:pt x="354" y="243"/>
                      <a:pt x="293" y="177"/>
                      <a:pt x="214" y="153"/>
                    </a:cubicBezTo>
                    <a:cubicBezTo>
                      <a:pt x="181" y="65"/>
                      <a:pt x="98" y="2"/>
                      <a:pt x="0" y="0"/>
                    </a:cubicBezTo>
                  </a:path>
                </a:pathLst>
              </a:custGeom>
              <a:solidFill>
                <a:srgbClr val="43A5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2" name="Freeform 65"/>
              <p:cNvSpPr/>
              <p:nvPr/>
            </p:nvSpPr>
            <p:spPr bwMode="auto">
              <a:xfrm>
                <a:off x="1230313" y="3330574"/>
                <a:ext cx="269875" cy="346075"/>
              </a:xfrm>
              <a:custGeom>
                <a:avLst/>
                <a:gdLst>
                  <a:gd name="T0" fmla="*/ 170 w 170"/>
                  <a:gd name="T1" fmla="*/ 198 h 218"/>
                  <a:gd name="T2" fmla="*/ 143 w 170"/>
                  <a:gd name="T3" fmla="*/ 218 h 218"/>
                  <a:gd name="T4" fmla="*/ 0 w 170"/>
                  <a:gd name="T5" fmla="*/ 21 h 218"/>
                  <a:gd name="T6" fmla="*/ 28 w 170"/>
                  <a:gd name="T7" fmla="*/ 0 h 218"/>
                  <a:gd name="T8" fmla="*/ 170 w 170"/>
                  <a:gd name="T9" fmla="*/ 198 h 218"/>
                </a:gdLst>
                <a:ahLst/>
                <a:cxnLst>
                  <a:cxn ang="0">
                    <a:pos x="T0" y="T1"/>
                  </a:cxn>
                  <a:cxn ang="0">
                    <a:pos x="T2" y="T3"/>
                  </a:cxn>
                  <a:cxn ang="0">
                    <a:pos x="T4" y="T5"/>
                  </a:cxn>
                  <a:cxn ang="0">
                    <a:pos x="T6" y="T7"/>
                  </a:cxn>
                  <a:cxn ang="0">
                    <a:pos x="T8" y="T9"/>
                  </a:cxn>
                </a:cxnLst>
                <a:rect l="0" t="0" r="r" b="b"/>
                <a:pathLst>
                  <a:path w="170" h="218">
                    <a:moveTo>
                      <a:pt x="170" y="198"/>
                    </a:moveTo>
                    <a:lnTo>
                      <a:pt x="143" y="218"/>
                    </a:lnTo>
                    <a:lnTo>
                      <a:pt x="0" y="21"/>
                    </a:lnTo>
                    <a:lnTo>
                      <a:pt x="28" y="0"/>
                    </a:lnTo>
                    <a:lnTo>
                      <a:pt x="170" y="198"/>
                    </a:lnTo>
                    <a:close/>
                  </a:path>
                </a:pathLst>
              </a:custGeom>
              <a:solidFill>
                <a:srgbClr val="8456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3" name="Freeform 66"/>
              <p:cNvSpPr/>
              <p:nvPr/>
            </p:nvSpPr>
            <p:spPr bwMode="auto">
              <a:xfrm>
                <a:off x="1230313" y="3330574"/>
                <a:ext cx="269875" cy="346075"/>
              </a:xfrm>
              <a:custGeom>
                <a:avLst/>
                <a:gdLst>
                  <a:gd name="T0" fmla="*/ 170 w 170"/>
                  <a:gd name="T1" fmla="*/ 198 h 218"/>
                  <a:gd name="T2" fmla="*/ 143 w 170"/>
                  <a:gd name="T3" fmla="*/ 218 h 218"/>
                  <a:gd name="T4" fmla="*/ 0 w 170"/>
                  <a:gd name="T5" fmla="*/ 21 h 218"/>
                  <a:gd name="T6" fmla="*/ 28 w 170"/>
                  <a:gd name="T7" fmla="*/ 0 h 218"/>
                  <a:gd name="T8" fmla="*/ 170 w 170"/>
                  <a:gd name="T9" fmla="*/ 198 h 218"/>
                </a:gdLst>
                <a:ahLst/>
                <a:cxnLst>
                  <a:cxn ang="0">
                    <a:pos x="T0" y="T1"/>
                  </a:cxn>
                  <a:cxn ang="0">
                    <a:pos x="T2" y="T3"/>
                  </a:cxn>
                  <a:cxn ang="0">
                    <a:pos x="T4" y="T5"/>
                  </a:cxn>
                  <a:cxn ang="0">
                    <a:pos x="T6" y="T7"/>
                  </a:cxn>
                  <a:cxn ang="0">
                    <a:pos x="T8" y="T9"/>
                  </a:cxn>
                </a:cxnLst>
                <a:rect l="0" t="0" r="r" b="b"/>
                <a:pathLst>
                  <a:path w="170" h="218">
                    <a:moveTo>
                      <a:pt x="170" y="198"/>
                    </a:moveTo>
                    <a:lnTo>
                      <a:pt x="143" y="218"/>
                    </a:lnTo>
                    <a:lnTo>
                      <a:pt x="0" y="21"/>
                    </a:lnTo>
                    <a:lnTo>
                      <a:pt x="28" y="0"/>
                    </a:lnTo>
                    <a:lnTo>
                      <a:pt x="170" y="19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4" name="Freeform 67"/>
              <p:cNvSpPr/>
              <p:nvPr/>
            </p:nvSpPr>
            <p:spPr bwMode="auto">
              <a:xfrm>
                <a:off x="1230313" y="3346449"/>
                <a:ext cx="22225" cy="17463"/>
              </a:xfrm>
              <a:custGeom>
                <a:avLst/>
                <a:gdLst>
                  <a:gd name="T0" fmla="*/ 14 w 14"/>
                  <a:gd name="T1" fmla="*/ 0 h 11"/>
                  <a:gd name="T2" fmla="*/ 0 w 14"/>
                  <a:gd name="T3" fmla="*/ 11 h 11"/>
                  <a:gd name="T4" fmla="*/ 14 w 14"/>
                  <a:gd name="T5" fmla="*/ 0 h 11"/>
                  <a:gd name="T6" fmla="*/ 14 w 14"/>
                  <a:gd name="T7" fmla="*/ 0 h 11"/>
                </a:gdLst>
                <a:ahLst/>
                <a:cxnLst>
                  <a:cxn ang="0">
                    <a:pos x="T0" y="T1"/>
                  </a:cxn>
                  <a:cxn ang="0">
                    <a:pos x="T2" y="T3"/>
                  </a:cxn>
                  <a:cxn ang="0">
                    <a:pos x="T4" y="T5"/>
                  </a:cxn>
                  <a:cxn ang="0">
                    <a:pos x="T6" y="T7"/>
                  </a:cxn>
                </a:cxnLst>
                <a:rect l="0" t="0" r="r" b="b"/>
                <a:pathLst>
                  <a:path w="14" h="11">
                    <a:moveTo>
                      <a:pt x="14" y="0"/>
                    </a:moveTo>
                    <a:lnTo>
                      <a:pt x="0" y="11"/>
                    </a:lnTo>
                    <a:lnTo>
                      <a:pt x="14" y="0"/>
                    </a:lnTo>
                    <a:lnTo>
                      <a:pt x="14" y="0"/>
                    </a:lnTo>
                    <a:close/>
                  </a:path>
                </a:pathLst>
              </a:custGeom>
              <a:solidFill>
                <a:srgbClr val="337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5" name="Freeform 68"/>
              <p:cNvSpPr/>
              <p:nvPr/>
            </p:nvSpPr>
            <p:spPr bwMode="auto">
              <a:xfrm>
                <a:off x="1230313" y="3346449"/>
                <a:ext cx="22225" cy="17463"/>
              </a:xfrm>
              <a:custGeom>
                <a:avLst/>
                <a:gdLst>
                  <a:gd name="T0" fmla="*/ 14 w 14"/>
                  <a:gd name="T1" fmla="*/ 0 h 11"/>
                  <a:gd name="T2" fmla="*/ 0 w 14"/>
                  <a:gd name="T3" fmla="*/ 11 h 11"/>
                  <a:gd name="T4" fmla="*/ 14 w 14"/>
                  <a:gd name="T5" fmla="*/ 0 h 11"/>
                  <a:gd name="T6" fmla="*/ 14 w 14"/>
                  <a:gd name="T7" fmla="*/ 0 h 11"/>
                </a:gdLst>
                <a:ahLst/>
                <a:cxnLst>
                  <a:cxn ang="0">
                    <a:pos x="T0" y="T1"/>
                  </a:cxn>
                  <a:cxn ang="0">
                    <a:pos x="T2" y="T3"/>
                  </a:cxn>
                  <a:cxn ang="0">
                    <a:pos x="T4" y="T5"/>
                  </a:cxn>
                  <a:cxn ang="0">
                    <a:pos x="T6" y="T7"/>
                  </a:cxn>
                </a:cxnLst>
                <a:rect l="0" t="0" r="r" b="b"/>
                <a:pathLst>
                  <a:path w="14" h="11">
                    <a:moveTo>
                      <a:pt x="14" y="0"/>
                    </a:moveTo>
                    <a:lnTo>
                      <a:pt x="0" y="11"/>
                    </a:lnTo>
                    <a:lnTo>
                      <a:pt x="14" y="0"/>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6" name="Freeform 69"/>
              <p:cNvSpPr/>
              <p:nvPr/>
            </p:nvSpPr>
            <p:spPr bwMode="auto">
              <a:xfrm>
                <a:off x="1230313" y="3346449"/>
                <a:ext cx="206375" cy="303213"/>
              </a:xfrm>
              <a:custGeom>
                <a:avLst/>
                <a:gdLst>
                  <a:gd name="T0" fmla="*/ 14 w 130"/>
                  <a:gd name="T1" fmla="*/ 0 h 191"/>
                  <a:gd name="T2" fmla="*/ 0 w 130"/>
                  <a:gd name="T3" fmla="*/ 11 h 191"/>
                  <a:gd name="T4" fmla="*/ 130 w 130"/>
                  <a:gd name="T5" fmla="*/ 191 h 191"/>
                  <a:gd name="T6" fmla="*/ 130 w 130"/>
                  <a:gd name="T7" fmla="*/ 161 h 191"/>
                  <a:gd name="T8" fmla="*/ 14 w 130"/>
                  <a:gd name="T9" fmla="*/ 0 h 191"/>
                </a:gdLst>
                <a:ahLst/>
                <a:cxnLst>
                  <a:cxn ang="0">
                    <a:pos x="T0" y="T1"/>
                  </a:cxn>
                  <a:cxn ang="0">
                    <a:pos x="T2" y="T3"/>
                  </a:cxn>
                  <a:cxn ang="0">
                    <a:pos x="T4" y="T5"/>
                  </a:cxn>
                  <a:cxn ang="0">
                    <a:pos x="T6" y="T7"/>
                  </a:cxn>
                  <a:cxn ang="0">
                    <a:pos x="T8" y="T9"/>
                  </a:cxn>
                </a:cxnLst>
                <a:rect l="0" t="0" r="r" b="b"/>
                <a:pathLst>
                  <a:path w="130" h="191">
                    <a:moveTo>
                      <a:pt x="14" y="0"/>
                    </a:moveTo>
                    <a:lnTo>
                      <a:pt x="0" y="11"/>
                    </a:lnTo>
                    <a:lnTo>
                      <a:pt x="130" y="191"/>
                    </a:lnTo>
                    <a:lnTo>
                      <a:pt x="130" y="161"/>
                    </a:lnTo>
                    <a:lnTo>
                      <a:pt x="14" y="0"/>
                    </a:lnTo>
                    <a:close/>
                  </a:path>
                </a:pathLst>
              </a:custGeom>
              <a:solidFill>
                <a:srgbClr val="774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7" name="Freeform 70"/>
              <p:cNvSpPr/>
              <p:nvPr/>
            </p:nvSpPr>
            <p:spPr bwMode="auto">
              <a:xfrm>
                <a:off x="1230313" y="3346449"/>
                <a:ext cx="206375" cy="303213"/>
              </a:xfrm>
              <a:custGeom>
                <a:avLst/>
                <a:gdLst>
                  <a:gd name="T0" fmla="*/ 14 w 130"/>
                  <a:gd name="T1" fmla="*/ 0 h 191"/>
                  <a:gd name="T2" fmla="*/ 0 w 130"/>
                  <a:gd name="T3" fmla="*/ 11 h 191"/>
                  <a:gd name="T4" fmla="*/ 130 w 130"/>
                  <a:gd name="T5" fmla="*/ 191 h 191"/>
                  <a:gd name="T6" fmla="*/ 130 w 130"/>
                  <a:gd name="T7" fmla="*/ 161 h 191"/>
                  <a:gd name="T8" fmla="*/ 14 w 130"/>
                  <a:gd name="T9" fmla="*/ 0 h 191"/>
                </a:gdLst>
                <a:ahLst/>
                <a:cxnLst>
                  <a:cxn ang="0">
                    <a:pos x="T0" y="T1"/>
                  </a:cxn>
                  <a:cxn ang="0">
                    <a:pos x="T2" y="T3"/>
                  </a:cxn>
                  <a:cxn ang="0">
                    <a:pos x="T4" y="T5"/>
                  </a:cxn>
                  <a:cxn ang="0">
                    <a:pos x="T6" y="T7"/>
                  </a:cxn>
                  <a:cxn ang="0">
                    <a:pos x="T8" y="T9"/>
                  </a:cxn>
                </a:cxnLst>
                <a:rect l="0" t="0" r="r" b="b"/>
                <a:pathLst>
                  <a:path w="130" h="191">
                    <a:moveTo>
                      <a:pt x="14" y="0"/>
                    </a:moveTo>
                    <a:lnTo>
                      <a:pt x="0" y="11"/>
                    </a:lnTo>
                    <a:lnTo>
                      <a:pt x="130" y="191"/>
                    </a:lnTo>
                    <a:lnTo>
                      <a:pt x="130" y="161"/>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8" name="Freeform 71"/>
              <p:cNvSpPr/>
              <p:nvPr/>
            </p:nvSpPr>
            <p:spPr bwMode="auto">
              <a:xfrm>
                <a:off x="1220788" y="3632199"/>
                <a:ext cx="268288" cy="346075"/>
              </a:xfrm>
              <a:custGeom>
                <a:avLst/>
                <a:gdLst>
                  <a:gd name="T0" fmla="*/ 169 w 169"/>
                  <a:gd name="T1" fmla="*/ 197 h 218"/>
                  <a:gd name="T2" fmla="*/ 141 w 169"/>
                  <a:gd name="T3" fmla="*/ 218 h 218"/>
                  <a:gd name="T4" fmla="*/ 0 w 169"/>
                  <a:gd name="T5" fmla="*/ 20 h 218"/>
                  <a:gd name="T6" fmla="*/ 27 w 169"/>
                  <a:gd name="T7" fmla="*/ 0 h 218"/>
                  <a:gd name="T8" fmla="*/ 169 w 169"/>
                  <a:gd name="T9" fmla="*/ 197 h 218"/>
                </a:gdLst>
                <a:ahLst/>
                <a:cxnLst>
                  <a:cxn ang="0">
                    <a:pos x="T0" y="T1"/>
                  </a:cxn>
                  <a:cxn ang="0">
                    <a:pos x="T2" y="T3"/>
                  </a:cxn>
                  <a:cxn ang="0">
                    <a:pos x="T4" y="T5"/>
                  </a:cxn>
                  <a:cxn ang="0">
                    <a:pos x="T6" y="T7"/>
                  </a:cxn>
                  <a:cxn ang="0">
                    <a:pos x="T8" y="T9"/>
                  </a:cxn>
                </a:cxnLst>
                <a:rect l="0" t="0" r="r" b="b"/>
                <a:pathLst>
                  <a:path w="169" h="218">
                    <a:moveTo>
                      <a:pt x="169" y="197"/>
                    </a:moveTo>
                    <a:lnTo>
                      <a:pt x="141" y="218"/>
                    </a:lnTo>
                    <a:lnTo>
                      <a:pt x="0" y="20"/>
                    </a:lnTo>
                    <a:lnTo>
                      <a:pt x="27" y="0"/>
                    </a:lnTo>
                    <a:lnTo>
                      <a:pt x="169" y="197"/>
                    </a:lnTo>
                    <a:close/>
                  </a:path>
                </a:pathLst>
              </a:custGeom>
              <a:solidFill>
                <a:srgbClr val="8456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9" name="Freeform 72"/>
              <p:cNvSpPr/>
              <p:nvPr/>
            </p:nvSpPr>
            <p:spPr bwMode="auto">
              <a:xfrm>
                <a:off x="1220788" y="3632199"/>
                <a:ext cx="268288" cy="346075"/>
              </a:xfrm>
              <a:custGeom>
                <a:avLst/>
                <a:gdLst>
                  <a:gd name="T0" fmla="*/ 169 w 169"/>
                  <a:gd name="T1" fmla="*/ 197 h 218"/>
                  <a:gd name="T2" fmla="*/ 141 w 169"/>
                  <a:gd name="T3" fmla="*/ 218 h 218"/>
                  <a:gd name="T4" fmla="*/ 0 w 169"/>
                  <a:gd name="T5" fmla="*/ 20 h 218"/>
                  <a:gd name="T6" fmla="*/ 27 w 169"/>
                  <a:gd name="T7" fmla="*/ 0 h 218"/>
                  <a:gd name="T8" fmla="*/ 169 w 169"/>
                  <a:gd name="T9" fmla="*/ 197 h 218"/>
                </a:gdLst>
                <a:ahLst/>
                <a:cxnLst>
                  <a:cxn ang="0">
                    <a:pos x="T0" y="T1"/>
                  </a:cxn>
                  <a:cxn ang="0">
                    <a:pos x="T2" y="T3"/>
                  </a:cxn>
                  <a:cxn ang="0">
                    <a:pos x="T4" y="T5"/>
                  </a:cxn>
                  <a:cxn ang="0">
                    <a:pos x="T6" y="T7"/>
                  </a:cxn>
                  <a:cxn ang="0">
                    <a:pos x="T8" y="T9"/>
                  </a:cxn>
                </a:cxnLst>
                <a:rect l="0" t="0" r="r" b="b"/>
                <a:pathLst>
                  <a:path w="169" h="218">
                    <a:moveTo>
                      <a:pt x="169" y="197"/>
                    </a:moveTo>
                    <a:lnTo>
                      <a:pt x="141" y="218"/>
                    </a:lnTo>
                    <a:lnTo>
                      <a:pt x="0" y="20"/>
                    </a:lnTo>
                    <a:lnTo>
                      <a:pt x="27" y="0"/>
                    </a:lnTo>
                    <a:lnTo>
                      <a:pt x="169" y="19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20" name="Freeform 73"/>
              <p:cNvSpPr/>
              <p:nvPr/>
            </p:nvSpPr>
            <p:spPr bwMode="auto">
              <a:xfrm>
                <a:off x="1220788" y="3648074"/>
                <a:ext cx="212725" cy="312738"/>
              </a:xfrm>
              <a:custGeom>
                <a:avLst/>
                <a:gdLst>
                  <a:gd name="T0" fmla="*/ 14 w 134"/>
                  <a:gd name="T1" fmla="*/ 0 h 197"/>
                  <a:gd name="T2" fmla="*/ 0 w 134"/>
                  <a:gd name="T3" fmla="*/ 10 h 197"/>
                  <a:gd name="T4" fmla="*/ 133 w 134"/>
                  <a:gd name="T5" fmla="*/ 197 h 197"/>
                  <a:gd name="T6" fmla="*/ 134 w 134"/>
                  <a:gd name="T7" fmla="*/ 168 h 197"/>
                  <a:gd name="T8" fmla="*/ 14 w 134"/>
                  <a:gd name="T9" fmla="*/ 0 h 197"/>
                </a:gdLst>
                <a:ahLst/>
                <a:cxnLst>
                  <a:cxn ang="0">
                    <a:pos x="T0" y="T1"/>
                  </a:cxn>
                  <a:cxn ang="0">
                    <a:pos x="T2" y="T3"/>
                  </a:cxn>
                  <a:cxn ang="0">
                    <a:pos x="T4" y="T5"/>
                  </a:cxn>
                  <a:cxn ang="0">
                    <a:pos x="T6" y="T7"/>
                  </a:cxn>
                  <a:cxn ang="0">
                    <a:pos x="T8" y="T9"/>
                  </a:cxn>
                </a:cxnLst>
                <a:rect l="0" t="0" r="r" b="b"/>
                <a:pathLst>
                  <a:path w="134" h="197">
                    <a:moveTo>
                      <a:pt x="14" y="0"/>
                    </a:moveTo>
                    <a:lnTo>
                      <a:pt x="0" y="10"/>
                    </a:lnTo>
                    <a:lnTo>
                      <a:pt x="133" y="197"/>
                    </a:lnTo>
                    <a:lnTo>
                      <a:pt x="134" y="168"/>
                    </a:lnTo>
                    <a:lnTo>
                      <a:pt x="14" y="0"/>
                    </a:lnTo>
                    <a:close/>
                  </a:path>
                </a:pathLst>
              </a:custGeom>
              <a:solidFill>
                <a:srgbClr val="774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21" name="Freeform 74"/>
              <p:cNvSpPr/>
              <p:nvPr/>
            </p:nvSpPr>
            <p:spPr bwMode="auto">
              <a:xfrm>
                <a:off x="1220788" y="3648074"/>
                <a:ext cx="212725" cy="312738"/>
              </a:xfrm>
              <a:custGeom>
                <a:avLst/>
                <a:gdLst>
                  <a:gd name="T0" fmla="*/ 14 w 134"/>
                  <a:gd name="T1" fmla="*/ 0 h 197"/>
                  <a:gd name="T2" fmla="*/ 0 w 134"/>
                  <a:gd name="T3" fmla="*/ 10 h 197"/>
                  <a:gd name="T4" fmla="*/ 133 w 134"/>
                  <a:gd name="T5" fmla="*/ 197 h 197"/>
                  <a:gd name="T6" fmla="*/ 134 w 134"/>
                  <a:gd name="T7" fmla="*/ 168 h 197"/>
                  <a:gd name="T8" fmla="*/ 14 w 134"/>
                  <a:gd name="T9" fmla="*/ 0 h 197"/>
                </a:gdLst>
                <a:ahLst/>
                <a:cxnLst>
                  <a:cxn ang="0">
                    <a:pos x="T0" y="T1"/>
                  </a:cxn>
                  <a:cxn ang="0">
                    <a:pos x="T2" y="T3"/>
                  </a:cxn>
                  <a:cxn ang="0">
                    <a:pos x="T4" y="T5"/>
                  </a:cxn>
                  <a:cxn ang="0">
                    <a:pos x="T6" y="T7"/>
                  </a:cxn>
                  <a:cxn ang="0">
                    <a:pos x="T8" y="T9"/>
                  </a:cxn>
                </a:cxnLst>
                <a:rect l="0" t="0" r="r" b="b"/>
                <a:pathLst>
                  <a:path w="134" h="197">
                    <a:moveTo>
                      <a:pt x="14" y="0"/>
                    </a:moveTo>
                    <a:lnTo>
                      <a:pt x="0" y="10"/>
                    </a:lnTo>
                    <a:lnTo>
                      <a:pt x="133" y="197"/>
                    </a:lnTo>
                    <a:lnTo>
                      <a:pt x="134" y="168"/>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22" name="Freeform 75"/>
              <p:cNvSpPr/>
              <p:nvPr/>
            </p:nvSpPr>
            <p:spPr bwMode="auto">
              <a:xfrm>
                <a:off x="1460500" y="3330574"/>
                <a:ext cx="268288" cy="346075"/>
              </a:xfrm>
              <a:custGeom>
                <a:avLst/>
                <a:gdLst>
                  <a:gd name="T0" fmla="*/ 0 w 169"/>
                  <a:gd name="T1" fmla="*/ 198 h 218"/>
                  <a:gd name="T2" fmla="*/ 27 w 169"/>
                  <a:gd name="T3" fmla="*/ 218 h 218"/>
                  <a:gd name="T4" fmla="*/ 169 w 169"/>
                  <a:gd name="T5" fmla="*/ 21 h 218"/>
                  <a:gd name="T6" fmla="*/ 141 w 169"/>
                  <a:gd name="T7" fmla="*/ 0 h 218"/>
                  <a:gd name="T8" fmla="*/ 0 w 169"/>
                  <a:gd name="T9" fmla="*/ 198 h 218"/>
                </a:gdLst>
                <a:ahLst/>
                <a:cxnLst>
                  <a:cxn ang="0">
                    <a:pos x="T0" y="T1"/>
                  </a:cxn>
                  <a:cxn ang="0">
                    <a:pos x="T2" y="T3"/>
                  </a:cxn>
                  <a:cxn ang="0">
                    <a:pos x="T4" y="T5"/>
                  </a:cxn>
                  <a:cxn ang="0">
                    <a:pos x="T6" y="T7"/>
                  </a:cxn>
                  <a:cxn ang="0">
                    <a:pos x="T8" y="T9"/>
                  </a:cxn>
                </a:cxnLst>
                <a:rect l="0" t="0" r="r" b="b"/>
                <a:pathLst>
                  <a:path w="169" h="218">
                    <a:moveTo>
                      <a:pt x="0" y="198"/>
                    </a:moveTo>
                    <a:lnTo>
                      <a:pt x="27" y="218"/>
                    </a:lnTo>
                    <a:lnTo>
                      <a:pt x="169" y="21"/>
                    </a:lnTo>
                    <a:lnTo>
                      <a:pt x="141" y="0"/>
                    </a:lnTo>
                    <a:lnTo>
                      <a:pt x="0" y="198"/>
                    </a:lnTo>
                    <a:close/>
                  </a:path>
                </a:pathLst>
              </a:custGeom>
              <a:solidFill>
                <a:srgbClr val="8456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23" name="Freeform 76"/>
              <p:cNvSpPr/>
              <p:nvPr/>
            </p:nvSpPr>
            <p:spPr bwMode="auto">
              <a:xfrm>
                <a:off x="1460500" y="3330574"/>
                <a:ext cx="268288" cy="346075"/>
              </a:xfrm>
              <a:custGeom>
                <a:avLst/>
                <a:gdLst>
                  <a:gd name="T0" fmla="*/ 0 w 169"/>
                  <a:gd name="T1" fmla="*/ 198 h 218"/>
                  <a:gd name="T2" fmla="*/ 27 w 169"/>
                  <a:gd name="T3" fmla="*/ 218 h 218"/>
                  <a:gd name="T4" fmla="*/ 169 w 169"/>
                  <a:gd name="T5" fmla="*/ 21 h 218"/>
                  <a:gd name="T6" fmla="*/ 141 w 169"/>
                  <a:gd name="T7" fmla="*/ 0 h 218"/>
                  <a:gd name="T8" fmla="*/ 0 w 169"/>
                  <a:gd name="T9" fmla="*/ 198 h 218"/>
                </a:gdLst>
                <a:ahLst/>
                <a:cxnLst>
                  <a:cxn ang="0">
                    <a:pos x="T0" y="T1"/>
                  </a:cxn>
                  <a:cxn ang="0">
                    <a:pos x="T2" y="T3"/>
                  </a:cxn>
                  <a:cxn ang="0">
                    <a:pos x="T4" y="T5"/>
                  </a:cxn>
                  <a:cxn ang="0">
                    <a:pos x="T6" y="T7"/>
                  </a:cxn>
                  <a:cxn ang="0">
                    <a:pos x="T8" y="T9"/>
                  </a:cxn>
                </a:cxnLst>
                <a:rect l="0" t="0" r="r" b="b"/>
                <a:pathLst>
                  <a:path w="169" h="218">
                    <a:moveTo>
                      <a:pt x="0" y="198"/>
                    </a:moveTo>
                    <a:lnTo>
                      <a:pt x="27" y="218"/>
                    </a:lnTo>
                    <a:lnTo>
                      <a:pt x="169" y="21"/>
                    </a:lnTo>
                    <a:lnTo>
                      <a:pt x="141" y="0"/>
                    </a:lnTo>
                    <a:lnTo>
                      <a:pt x="0" y="19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24" name="Freeform 77"/>
              <p:cNvSpPr/>
              <p:nvPr/>
            </p:nvSpPr>
            <p:spPr bwMode="auto">
              <a:xfrm>
                <a:off x="1524000" y="3346449"/>
                <a:ext cx="204788" cy="303213"/>
              </a:xfrm>
              <a:custGeom>
                <a:avLst/>
                <a:gdLst>
                  <a:gd name="T0" fmla="*/ 115 w 129"/>
                  <a:gd name="T1" fmla="*/ 0 h 191"/>
                  <a:gd name="T2" fmla="*/ 0 w 129"/>
                  <a:gd name="T3" fmla="*/ 161 h 191"/>
                  <a:gd name="T4" fmla="*/ 0 w 129"/>
                  <a:gd name="T5" fmla="*/ 191 h 191"/>
                  <a:gd name="T6" fmla="*/ 129 w 129"/>
                  <a:gd name="T7" fmla="*/ 11 h 191"/>
                  <a:gd name="T8" fmla="*/ 115 w 129"/>
                  <a:gd name="T9" fmla="*/ 0 h 191"/>
                </a:gdLst>
                <a:ahLst/>
                <a:cxnLst>
                  <a:cxn ang="0">
                    <a:pos x="T0" y="T1"/>
                  </a:cxn>
                  <a:cxn ang="0">
                    <a:pos x="T2" y="T3"/>
                  </a:cxn>
                  <a:cxn ang="0">
                    <a:pos x="T4" y="T5"/>
                  </a:cxn>
                  <a:cxn ang="0">
                    <a:pos x="T6" y="T7"/>
                  </a:cxn>
                  <a:cxn ang="0">
                    <a:pos x="T8" y="T9"/>
                  </a:cxn>
                </a:cxnLst>
                <a:rect l="0" t="0" r="r" b="b"/>
                <a:pathLst>
                  <a:path w="129" h="191">
                    <a:moveTo>
                      <a:pt x="115" y="0"/>
                    </a:moveTo>
                    <a:lnTo>
                      <a:pt x="0" y="161"/>
                    </a:lnTo>
                    <a:lnTo>
                      <a:pt x="0" y="191"/>
                    </a:lnTo>
                    <a:lnTo>
                      <a:pt x="129" y="11"/>
                    </a:lnTo>
                    <a:lnTo>
                      <a:pt x="115" y="0"/>
                    </a:lnTo>
                    <a:close/>
                  </a:path>
                </a:pathLst>
              </a:custGeom>
              <a:solidFill>
                <a:srgbClr val="774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25" name="Freeform 78"/>
              <p:cNvSpPr/>
              <p:nvPr/>
            </p:nvSpPr>
            <p:spPr bwMode="auto">
              <a:xfrm>
                <a:off x="1524000" y="3346449"/>
                <a:ext cx="204788" cy="303213"/>
              </a:xfrm>
              <a:custGeom>
                <a:avLst/>
                <a:gdLst>
                  <a:gd name="T0" fmla="*/ 115 w 129"/>
                  <a:gd name="T1" fmla="*/ 0 h 191"/>
                  <a:gd name="T2" fmla="*/ 0 w 129"/>
                  <a:gd name="T3" fmla="*/ 161 h 191"/>
                  <a:gd name="T4" fmla="*/ 0 w 129"/>
                  <a:gd name="T5" fmla="*/ 191 h 191"/>
                  <a:gd name="T6" fmla="*/ 129 w 129"/>
                  <a:gd name="T7" fmla="*/ 11 h 191"/>
                  <a:gd name="T8" fmla="*/ 115 w 129"/>
                  <a:gd name="T9" fmla="*/ 0 h 191"/>
                </a:gdLst>
                <a:ahLst/>
                <a:cxnLst>
                  <a:cxn ang="0">
                    <a:pos x="T0" y="T1"/>
                  </a:cxn>
                  <a:cxn ang="0">
                    <a:pos x="T2" y="T3"/>
                  </a:cxn>
                  <a:cxn ang="0">
                    <a:pos x="T4" y="T5"/>
                  </a:cxn>
                  <a:cxn ang="0">
                    <a:pos x="T6" y="T7"/>
                  </a:cxn>
                  <a:cxn ang="0">
                    <a:pos x="T8" y="T9"/>
                  </a:cxn>
                </a:cxnLst>
                <a:rect l="0" t="0" r="r" b="b"/>
                <a:pathLst>
                  <a:path w="129" h="191">
                    <a:moveTo>
                      <a:pt x="115" y="0"/>
                    </a:moveTo>
                    <a:lnTo>
                      <a:pt x="0" y="161"/>
                    </a:lnTo>
                    <a:lnTo>
                      <a:pt x="0" y="191"/>
                    </a:lnTo>
                    <a:lnTo>
                      <a:pt x="129" y="11"/>
                    </a:lnTo>
                    <a:lnTo>
                      <a:pt x="11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26" name="Freeform 79"/>
              <p:cNvSpPr/>
              <p:nvPr/>
            </p:nvSpPr>
            <p:spPr bwMode="auto">
              <a:xfrm>
                <a:off x="1470025" y="3632199"/>
                <a:ext cx="269875" cy="346075"/>
              </a:xfrm>
              <a:custGeom>
                <a:avLst/>
                <a:gdLst>
                  <a:gd name="T0" fmla="*/ 0 w 170"/>
                  <a:gd name="T1" fmla="*/ 197 h 218"/>
                  <a:gd name="T2" fmla="*/ 28 w 170"/>
                  <a:gd name="T3" fmla="*/ 218 h 218"/>
                  <a:gd name="T4" fmla="*/ 170 w 170"/>
                  <a:gd name="T5" fmla="*/ 20 h 218"/>
                  <a:gd name="T6" fmla="*/ 143 w 170"/>
                  <a:gd name="T7" fmla="*/ 0 h 218"/>
                  <a:gd name="T8" fmla="*/ 0 w 170"/>
                  <a:gd name="T9" fmla="*/ 197 h 218"/>
                </a:gdLst>
                <a:ahLst/>
                <a:cxnLst>
                  <a:cxn ang="0">
                    <a:pos x="T0" y="T1"/>
                  </a:cxn>
                  <a:cxn ang="0">
                    <a:pos x="T2" y="T3"/>
                  </a:cxn>
                  <a:cxn ang="0">
                    <a:pos x="T4" y="T5"/>
                  </a:cxn>
                  <a:cxn ang="0">
                    <a:pos x="T6" y="T7"/>
                  </a:cxn>
                  <a:cxn ang="0">
                    <a:pos x="T8" y="T9"/>
                  </a:cxn>
                </a:cxnLst>
                <a:rect l="0" t="0" r="r" b="b"/>
                <a:pathLst>
                  <a:path w="170" h="218">
                    <a:moveTo>
                      <a:pt x="0" y="197"/>
                    </a:moveTo>
                    <a:lnTo>
                      <a:pt x="28" y="218"/>
                    </a:lnTo>
                    <a:lnTo>
                      <a:pt x="170" y="20"/>
                    </a:lnTo>
                    <a:lnTo>
                      <a:pt x="143" y="0"/>
                    </a:lnTo>
                    <a:lnTo>
                      <a:pt x="0" y="197"/>
                    </a:lnTo>
                    <a:close/>
                  </a:path>
                </a:pathLst>
              </a:custGeom>
              <a:solidFill>
                <a:srgbClr val="8456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27" name="Freeform 80"/>
              <p:cNvSpPr/>
              <p:nvPr/>
            </p:nvSpPr>
            <p:spPr bwMode="auto">
              <a:xfrm>
                <a:off x="1470025" y="3632199"/>
                <a:ext cx="269875" cy="346075"/>
              </a:xfrm>
              <a:custGeom>
                <a:avLst/>
                <a:gdLst>
                  <a:gd name="T0" fmla="*/ 0 w 170"/>
                  <a:gd name="T1" fmla="*/ 197 h 218"/>
                  <a:gd name="T2" fmla="*/ 28 w 170"/>
                  <a:gd name="T3" fmla="*/ 218 h 218"/>
                  <a:gd name="T4" fmla="*/ 170 w 170"/>
                  <a:gd name="T5" fmla="*/ 20 h 218"/>
                  <a:gd name="T6" fmla="*/ 143 w 170"/>
                  <a:gd name="T7" fmla="*/ 0 h 218"/>
                  <a:gd name="T8" fmla="*/ 0 w 170"/>
                  <a:gd name="T9" fmla="*/ 197 h 218"/>
                </a:gdLst>
                <a:ahLst/>
                <a:cxnLst>
                  <a:cxn ang="0">
                    <a:pos x="T0" y="T1"/>
                  </a:cxn>
                  <a:cxn ang="0">
                    <a:pos x="T2" y="T3"/>
                  </a:cxn>
                  <a:cxn ang="0">
                    <a:pos x="T4" y="T5"/>
                  </a:cxn>
                  <a:cxn ang="0">
                    <a:pos x="T6" y="T7"/>
                  </a:cxn>
                  <a:cxn ang="0">
                    <a:pos x="T8" y="T9"/>
                  </a:cxn>
                </a:cxnLst>
                <a:rect l="0" t="0" r="r" b="b"/>
                <a:pathLst>
                  <a:path w="170" h="218">
                    <a:moveTo>
                      <a:pt x="0" y="197"/>
                    </a:moveTo>
                    <a:lnTo>
                      <a:pt x="28" y="218"/>
                    </a:lnTo>
                    <a:lnTo>
                      <a:pt x="170" y="20"/>
                    </a:lnTo>
                    <a:lnTo>
                      <a:pt x="143" y="0"/>
                    </a:lnTo>
                    <a:lnTo>
                      <a:pt x="0" y="19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28" name="Freeform 81"/>
              <p:cNvSpPr/>
              <p:nvPr/>
            </p:nvSpPr>
            <p:spPr bwMode="auto">
              <a:xfrm>
                <a:off x="1527175" y="3648074"/>
                <a:ext cx="212725" cy="312738"/>
              </a:xfrm>
              <a:custGeom>
                <a:avLst/>
                <a:gdLst>
                  <a:gd name="T0" fmla="*/ 120 w 134"/>
                  <a:gd name="T1" fmla="*/ 0 h 197"/>
                  <a:gd name="T2" fmla="*/ 0 w 134"/>
                  <a:gd name="T3" fmla="*/ 168 h 197"/>
                  <a:gd name="T4" fmla="*/ 0 w 134"/>
                  <a:gd name="T5" fmla="*/ 197 h 197"/>
                  <a:gd name="T6" fmla="*/ 134 w 134"/>
                  <a:gd name="T7" fmla="*/ 10 h 197"/>
                  <a:gd name="T8" fmla="*/ 120 w 134"/>
                  <a:gd name="T9" fmla="*/ 0 h 197"/>
                </a:gdLst>
                <a:ahLst/>
                <a:cxnLst>
                  <a:cxn ang="0">
                    <a:pos x="T0" y="T1"/>
                  </a:cxn>
                  <a:cxn ang="0">
                    <a:pos x="T2" y="T3"/>
                  </a:cxn>
                  <a:cxn ang="0">
                    <a:pos x="T4" y="T5"/>
                  </a:cxn>
                  <a:cxn ang="0">
                    <a:pos x="T6" y="T7"/>
                  </a:cxn>
                  <a:cxn ang="0">
                    <a:pos x="T8" y="T9"/>
                  </a:cxn>
                </a:cxnLst>
                <a:rect l="0" t="0" r="r" b="b"/>
                <a:pathLst>
                  <a:path w="134" h="197">
                    <a:moveTo>
                      <a:pt x="120" y="0"/>
                    </a:moveTo>
                    <a:lnTo>
                      <a:pt x="0" y="168"/>
                    </a:lnTo>
                    <a:lnTo>
                      <a:pt x="0" y="197"/>
                    </a:lnTo>
                    <a:lnTo>
                      <a:pt x="134" y="10"/>
                    </a:lnTo>
                    <a:lnTo>
                      <a:pt x="120" y="0"/>
                    </a:lnTo>
                    <a:close/>
                  </a:path>
                </a:pathLst>
              </a:custGeom>
              <a:solidFill>
                <a:srgbClr val="774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29" name="Freeform 82"/>
              <p:cNvSpPr/>
              <p:nvPr/>
            </p:nvSpPr>
            <p:spPr bwMode="auto">
              <a:xfrm>
                <a:off x="1527175" y="3648074"/>
                <a:ext cx="212725" cy="312738"/>
              </a:xfrm>
              <a:custGeom>
                <a:avLst/>
                <a:gdLst>
                  <a:gd name="T0" fmla="*/ 120 w 134"/>
                  <a:gd name="T1" fmla="*/ 0 h 197"/>
                  <a:gd name="T2" fmla="*/ 0 w 134"/>
                  <a:gd name="T3" fmla="*/ 168 h 197"/>
                  <a:gd name="T4" fmla="*/ 0 w 134"/>
                  <a:gd name="T5" fmla="*/ 197 h 197"/>
                  <a:gd name="T6" fmla="*/ 134 w 134"/>
                  <a:gd name="T7" fmla="*/ 10 h 197"/>
                  <a:gd name="T8" fmla="*/ 120 w 134"/>
                  <a:gd name="T9" fmla="*/ 0 h 197"/>
                </a:gdLst>
                <a:ahLst/>
                <a:cxnLst>
                  <a:cxn ang="0">
                    <a:pos x="T0" y="T1"/>
                  </a:cxn>
                  <a:cxn ang="0">
                    <a:pos x="T2" y="T3"/>
                  </a:cxn>
                  <a:cxn ang="0">
                    <a:pos x="T4" y="T5"/>
                  </a:cxn>
                  <a:cxn ang="0">
                    <a:pos x="T6" y="T7"/>
                  </a:cxn>
                  <a:cxn ang="0">
                    <a:pos x="T8" y="T9"/>
                  </a:cxn>
                </a:cxnLst>
                <a:rect l="0" t="0" r="r" b="b"/>
                <a:pathLst>
                  <a:path w="134" h="197">
                    <a:moveTo>
                      <a:pt x="120" y="0"/>
                    </a:moveTo>
                    <a:lnTo>
                      <a:pt x="0" y="168"/>
                    </a:lnTo>
                    <a:lnTo>
                      <a:pt x="0" y="197"/>
                    </a:lnTo>
                    <a:lnTo>
                      <a:pt x="134" y="10"/>
                    </a:lnTo>
                    <a:lnTo>
                      <a:pt x="12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30" name="Freeform 83"/>
              <p:cNvSpPr/>
              <p:nvPr/>
            </p:nvSpPr>
            <p:spPr bwMode="auto">
              <a:xfrm>
                <a:off x="1420813" y="3317874"/>
                <a:ext cx="119063" cy="1730375"/>
              </a:xfrm>
              <a:custGeom>
                <a:avLst/>
                <a:gdLst>
                  <a:gd name="T0" fmla="*/ 75 w 75"/>
                  <a:gd name="T1" fmla="*/ 1090 h 1090"/>
                  <a:gd name="T2" fmla="*/ 0 w 75"/>
                  <a:gd name="T3" fmla="*/ 1090 h 1090"/>
                  <a:gd name="T4" fmla="*/ 13 w 75"/>
                  <a:gd name="T5" fmla="*/ 0 h 1090"/>
                  <a:gd name="T6" fmla="*/ 62 w 75"/>
                  <a:gd name="T7" fmla="*/ 0 h 1090"/>
                  <a:gd name="T8" fmla="*/ 75 w 75"/>
                  <a:gd name="T9" fmla="*/ 1090 h 1090"/>
                </a:gdLst>
                <a:ahLst/>
                <a:cxnLst>
                  <a:cxn ang="0">
                    <a:pos x="T0" y="T1"/>
                  </a:cxn>
                  <a:cxn ang="0">
                    <a:pos x="T2" y="T3"/>
                  </a:cxn>
                  <a:cxn ang="0">
                    <a:pos x="T4" y="T5"/>
                  </a:cxn>
                  <a:cxn ang="0">
                    <a:pos x="T6" y="T7"/>
                  </a:cxn>
                  <a:cxn ang="0">
                    <a:pos x="T8" y="T9"/>
                  </a:cxn>
                </a:cxnLst>
                <a:rect l="0" t="0" r="r" b="b"/>
                <a:pathLst>
                  <a:path w="75" h="1090">
                    <a:moveTo>
                      <a:pt x="75" y="1090"/>
                    </a:moveTo>
                    <a:lnTo>
                      <a:pt x="0" y="1090"/>
                    </a:lnTo>
                    <a:lnTo>
                      <a:pt x="13" y="0"/>
                    </a:lnTo>
                    <a:lnTo>
                      <a:pt x="62" y="0"/>
                    </a:lnTo>
                    <a:lnTo>
                      <a:pt x="75" y="1090"/>
                    </a:lnTo>
                    <a:close/>
                  </a:path>
                </a:pathLst>
              </a:custGeom>
              <a:solidFill>
                <a:srgbClr val="8456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31" name="Freeform 84"/>
              <p:cNvSpPr/>
              <p:nvPr/>
            </p:nvSpPr>
            <p:spPr bwMode="auto">
              <a:xfrm>
                <a:off x="1420813" y="3317874"/>
                <a:ext cx="119063" cy="1730375"/>
              </a:xfrm>
              <a:custGeom>
                <a:avLst/>
                <a:gdLst>
                  <a:gd name="T0" fmla="*/ 75 w 75"/>
                  <a:gd name="T1" fmla="*/ 1090 h 1090"/>
                  <a:gd name="T2" fmla="*/ 0 w 75"/>
                  <a:gd name="T3" fmla="*/ 1090 h 1090"/>
                  <a:gd name="T4" fmla="*/ 13 w 75"/>
                  <a:gd name="T5" fmla="*/ 0 h 1090"/>
                  <a:gd name="T6" fmla="*/ 62 w 75"/>
                  <a:gd name="T7" fmla="*/ 0 h 1090"/>
                  <a:gd name="T8" fmla="*/ 75 w 75"/>
                  <a:gd name="T9" fmla="*/ 1090 h 1090"/>
                </a:gdLst>
                <a:ahLst/>
                <a:cxnLst>
                  <a:cxn ang="0">
                    <a:pos x="T0" y="T1"/>
                  </a:cxn>
                  <a:cxn ang="0">
                    <a:pos x="T2" y="T3"/>
                  </a:cxn>
                  <a:cxn ang="0">
                    <a:pos x="T4" y="T5"/>
                  </a:cxn>
                  <a:cxn ang="0">
                    <a:pos x="T6" y="T7"/>
                  </a:cxn>
                  <a:cxn ang="0">
                    <a:pos x="T8" y="T9"/>
                  </a:cxn>
                </a:cxnLst>
                <a:rect l="0" t="0" r="r" b="b"/>
                <a:pathLst>
                  <a:path w="75" h="1090">
                    <a:moveTo>
                      <a:pt x="75" y="1090"/>
                    </a:moveTo>
                    <a:lnTo>
                      <a:pt x="0" y="1090"/>
                    </a:lnTo>
                    <a:lnTo>
                      <a:pt x="13" y="0"/>
                    </a:lnTo>
                    <a:lnTo>
                      <a:pt x="62" y="0"/>
                    </a:lnTo>
                    <a:lnTo>
                      <a:pt x="75" y="109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32" name="Freeform 85"/>
              <p:cNvSpPr/>
              <p:nvPr/>
            </p:nvSpPr>
            <p:spPr bwMode="auto">
              <a:xfrm>
                <a:off x="1420813" y="3317874"/>
                <a:ext cx="58738" cy="1730375"/>
              </a:xfrm>
              <a:custGeom>
                <a:avLst/>
                <a:gdLst>
                  <a:gd name="T0" fmla="*/ 37 w 37"/>
                  <a:gd name="T1" fmla="*/ 0 h 1090"/>
                  <a:gd name="T2" fmla="*/ 37 w 37"/>
                  <a:gd name="T3" fmla="*/ 0 h 1090"/>
                  <a:gd name="T4" fmla="*/ 13 w 37"/>
                  <a:gd name="T5" fmla="*/ 0 h 1090"/>
                  <a:gd name="T6" fmla="*/ 10 w 37"/>
                  <a:gd name="T7" fmla="*/ 179 h 1090"/>
                  <a:gd name="T8" fmla="*/ 10 w 37"/>
                  <a:gd name="T9" fmla="*/ 209 h 1090"/>
                  <a:gd name="T10" fmla="*/ 8 w 37"/>
                  <a:gd name="T11" fmla="*/ 376 h 1090"/>
                  <a:gd name="T12" fmla="*/ 7 w 37"/>
                  <a:gd name="T13" fmla="*/ 405 h 1090"/>
                  <a:gd name="T14" fmla="*/ 0 w 37"/>
                  <a:gd name="T15" fmla="*/ 1090 h 1090"/>
                  <a:gd name="T16" fmla="*/ 37 w 37"/>
                  <a:gd name="T17" fmla="*/ 1090 h 1090"/>
                  <a:gd name="T18" fmla="*/ 37 w 37"/>
                  <a:gd name="T19" fmla="*/ 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1090">
                    <a:moveTo>
                      <a:pt x="37" y="0"/>
                    </a:moveTo>
                    <a:lnTo>
                      <a:pt x="37" y="0"/>
                    </a:lnTo>
                    <a:lnTo>
                      <a:pt x="13" y="0"/>
                    </a:lnTo>
                    <a:lnTo>
                      <a:pt x="10" y="179"/>
                    </a:lnTo>
                    <a:lnTo>
                      <a:pt x="10" y="209"/>
                    </a:lnTo>
                    <a:lnTo>
                      <a:pt x="8" y="376"/>
                    </a:lnTo>
                    <a:lnTo>
                      <a:pt x="7" y="405"/>
                    </a:lnTo>
                    <a:lnTo>
                      <a:pt x="0" y="1090"/>
                    </a:lnTo>
                    <a:lnTo>
                      <a:pt x="37" y="1090"/>
                    </a:lnTo>
                    <a:lnTo>
                      <a:pt x="37" y="0"/>
                    </a:lnTo>
                    <a:close/>
                  </a:path>
                </a:pathLst>
              </a:custGeom>
              <a:solidFill>
                <a:srgbClr val="774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33" name="Freeform 86"/>
              <p:cNvSpPr/>
              <p:nvPr/>
            </p:nvSpPr>
            <p:spPr bwMode="auto">
              <a:xfrm>
                <a:off x="1420813" y="3317874"/>
                <a:ext cx="58738" cy="1730375"/>
              </a:xfrm>
              <a:custGeom>
                <a:avLst/>
                <a:gdLst>
                  <a:gd name="T0" fmla="*/ 37 w 37"/>
                  <a:gd name="T1" fmla="*/ 0 h 1090"/>
                  <a:gd name="T2" fmla="*/ 37 w 37"/>
                  <a:gd name="T3" fmla="*/ 0 h 1090"/>
                  <a:gd name="T4" fmla="*/ 13 w 37"/>
                  <a:gd name="T5" fmla="*/ 0 h 1090"/>
                  <a:gd name="T6" fmla="*/ 10 w 37"/>
                  <a:gd name="T7" fmla="*/ 179 h 1090"/>
                  <a:gd name="T8" fmla="*/ 10 w 37"/>
                  <a:gd name="T9" fmla="*/ 209 h 1090"/>
                  <a:gd name="T10" fmla="*/ 8 w 37"/>
                  <a:gd name="T11" fmla="*/ 376 h 1090"/>
                  <a:gd name="T12" fmla="*/ 7 w 37"/>
                  <a:gd name="T13" fmla="*/ 405 h 1090"/>
                  <a:gd name="T14" fmla="*/ 0 w 37"/>
                  <a:gd name="T15" fmla="*/ 1090 h 1090"/>
                  <a:gd name="T16" fmla="*/ 37 w 37"/>
                  <a:gd name="T17" fmla="*/ 1090 h 1090"/>
                  <a:gd name="T18" fmla="*/ 37 w 37"/>
                  <a:gd name="T19" fmla="*/ 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1090">
                    <a:moveTo>
                      <a:pt x="37" y="0"/>
                    </a:moveTo>
                    <a:lnTo>
                      <a:pt x="37" y="0"/>
                    </a:lnTo>
                    <a:lnTo>
                      <a:pt x="13" y="0"/>
                    </a:lnTo>
                    <a:lnTo>
                      <a:pt x="10" y="179"/>
                    </a:lnTo>
                    <a:lnTo>
                      <a:pt x="10" y="209"/>
                    </a:lnTo>
                    <a:lnTo>
                      <a:pt x="8" y="376"/>
                    </a:lnTo>
                    <a:lnTo>
                      <a:pt x="7" y="405"/>
                    </a:lnTo>
                    <a:lnTo>
                      <a:pt x="0" y="1090"/>
                    </a:lnTo>
                    <a:lnTo>
                      <a:pt x="37" y="1090"/>
                    </a:lnTo>
                    <a:lnTo>
                      <a:pt x="3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34" name="Freeform 87"/>
              <p:cNvSpPr/>
              <p:nvPr/>
            </p:nvSpPr>
            <p:spPr bwMode="auto">
              <a:xfrm>
                <a:off x="1447800" y="2916237"/>
                <a:ext cx="31750" cy="122238"/>
              </a:xfrm>
              <a:custGeom>
                <a:avLst/>
                <a:gdLst>
                  <a:gd name="T0" fmla="*/ 28 w 28"/>
                  <a:gd name="T1" fmla="*/ 0 h 106"/>
                  <a:gd name="T2" fmla="*/ 0 w 28"/>
                  <a:gd name="T3" fmla="*/ 67 h 106"/>
                  <a:gd name="T4" fmla="*/ 28 w 28"/>
                  <a:gd name="T5" fmla="*/ 106 h 106"/>
                  <a:gd name="T6" fmla="*/ 28 w 28"/>
                  <a:gd name="T7" fmla="*/ 0 h 106"/>
                </a:gdLst>
                <a:ahLst/>
                <a:cxnLst>
                  <a:cxn ang="0">
                    <a:pos x="T0" y="T1"/>
                  </a:cxn>
                  <a:cxn ang="0">
                    <a:pos x="T2" y="T3"/>
                  </a:cxn>
                  <a:cxn ang="0">
                    <a:pos x="T4" y="T5"/>
                  </a:cxn>
                  <a:cxn ang="0">
                    <a:pos x="T6" y="T7"/>
                  </a:cxn>
                </a:cxnLst>
                <a:rect l="0" t="0" r="r" b="b"/>
                <a:pathLst>
                  <a:path w="28" h="106">
                    <a:moveTo>
                      <a:pt x="28" y="0"/>
                    </a:moveTo>
                    <a:cubicBezTo>
                      <a:pt x="28" y="0"/>
                      <a:pt x="0" y="45"/>
                      <a:pt x="0" y="67"/>
                    </a:cubicBezTo>
                    <a:cubicBezTo>
                      <a:pt x="0" y="88"/>
                      <a:pt x="13" y="106"/>
                      <a:pt x="28" y="106"/>
                    </a:cubicBezTo>
                    <a:cubicBezTo>
                      <a:pt x="28" y="0"/>
                      <a:pt x="28" y="0"/>
                      <a:pt x="28" y="0"/>
                    </a:cubicBezTo>
                  </a:path>
                </a:pathLst>
              </a:custGeom>
              <a:solidFill>
                <a:srgbClr val="40A0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35" name="Freeform 88"/>
              <p:cNvSpPr/>
              <p:nvPr/>
            </p:nvSpPr>
            <p:spPr bwMode="auto">
              <a:xfrm>
                <a:off x="1479550" y="2916237"/>
                <a:ext cx="31750" cy="122238"/>
              </a:xfrm>
              <a:custGeom>
                <a:avLst/>
                <a:gdLst>
                  <a:gd name="T0" fmla="*/ 0 w 28"/>
                  <a:gd name="T1" fmla="*/ 0 h 106"/>
                  <a:gd name="T2" fmla="*/ 0 w 28"/>
                  <a:gd name="T3" fmla="*/ 0 h 106"/>
                  <a:gd name="T4" fmla="*/ 0 w 28"/>
                  <a:gd name="T5" fmla="*/ 106 h 106"/>
                  <a:gd name="T6" fmla="*/ 0 w 28"/>
                  <a:gd name="T7" fmla="*/ 106 h 106"/>
                  <a:gd name="T8" fmla="*/ 28 w 28"/>
                  <a:gd name="T9" fmla="*/ 67 h 106"/>
                  <a:gd name="T10" fmla="*/ 0 w 28"/>
                  <a:gd name="T11" fmla="*/ 0 h 106"/>
                </a:gdLst>
                <a:ahLst/>
                <a:cxnLst>
                  <a:cxn ang="0">
                    <a:pos x="T0" y="T1"/>
                  </a:cxn>
                  <a:cxn ang="0">
                    <a:pos x="T2" y="T3"/>
                  </a:cxn>
                  <a:cxn ang="0">
                    <a:pos x="T4" y="T5"/>
                  </a:cxn>
                  <a:cxn ang="0">
                    <a:pos x="T6" y="T7"/>
                  </a:cxn>
                  <a:cxn ang="0">
                    <a:pos x="T8" y="T9"/>
                  </a:cxn>
                  <a:cxn ang="0">
                    <a:pos x="T10" y="T11"/>
                  </a:cxn>
                </a:cxnLst>
                <a:rect l="0" t="0" r="r" b="b"/>
                <a:pathLst>
                  <a:path w="28" h="106">
                    <a:moveTo>
                      <a:pt x="0" y="0"/>
                    </a:moveTo>
                    <a:cubicBezTo>
                      <a:pt x="0" y="0"/>
                      <a:pt x="0" y="0"/>
                      <a:pt x="0" y="0"/>
                    </a:cubicBezTo>
                    <a:cubicBezTo>
                      <a:pt x="0" y="106"/>
                      <a:pt x="0" y="106"/>
                      <a:pt x="0" y="106"/>
                    </a:cubicBezTo>
                    <a:cubicBezTo>
                      <a:pt x="0" y="106"/>
                      <a:pt x="0" y="106"/>
                      <a:pt x="0" y="106"/>
                    </a:cubicBezTo>
                    <a:cubicBezTo>
                      <a:pt x="16" y="106"/>
                      <a:pt x="28" y="88"/>
                      <a:pt x="28" y="67"/>
                    </a:cubicBezTo>
                    <a:cubicBezTo>
                      <a:pt x="28" y="45"/>
                      <a:pt x="0" y="0"/>
                      <a:pt x="0" y="0"/>
                    </a:cubicBezTo>
                  </a:path>
                </a:pathLst>
              </a:custGeom>
              <a:solidFill>
                <a:srgbClr val="4DB4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36" name="Freeform 89"/>
              <p:cNvSpPr/>
              <p:nvPr/>
            </p:nvSpPr>
            <p:spPr bwMode="auto">
              <a:xfrm>
                <a:off x="1727200" y="3743324"/>
                <a:ext cx="65088" cy="122238"/>
              </a:xfrm>
              <a:custGeom>
                <a:avLst/>
                <a:gdLst>
                  <a:gd name="T0" fmla="*/ 28 w 56"/>
                  <a:gd name="T1" fmla="*/ 0 h 105"/>
                  <a:gd name="T2" fmla="*/ 0 w 56"/>
                  <a:gd name="T3" fmla="*/ 67 h 105"/>
                  <a:gd name="T4" fmla="*/ 28 w 56"/>
                  <a:gd name="T5" fmla="*/ 105 h 105"/>
                  <a:gd name="T6" fmla="*/ 56 w 56"/>
                  <a:gd name="T7" fmla="*/ 67 h 105"/>
                  <a:gd name="T8" fmla="*/ 28 w 56"/>
                  <a:gd name="T9" fmla="*/ 0 h 105"/>
                </a:gdLst>
                <a:ahLst/>
                <a:cxnLst>
                  <a:cxn ang="0">
                    <a:pos x="T0" y="T1"/>
                  </a:cxn>
                  <a:cxn ang="0">
                    <a:pos x="T2" y="T3"/>
                  </a:cxn>
                  <a:cxn ang="0">
                    <a:pos x="T4" y="T5"/>
                  </a:cxn>
                  <a:cxn ang="0">
                    <a:pos x="T6" y="T7"/>
                  </a:cxn>
                  <a:cxn ang="0">
                    <a:pos x="T8" y="T9"/>
                  </a:cxn>
                </a:cxnLst>
                <a:rect l="0" t="0" r="r" b="b"/>
                <a:pathLst>
                  <a:path w="56" h="105">
                    <a:moveTo>
                      <a:pt x="28" y="0"/>
                    </a:moveTo>
                    <a:cubicBezTo>
                      <a:pt x="28" y="0"/>
                      <a:pt x="0" y="45"/>
                      <a:pt x="0" y="67"/>
                    </a:cubicBezTo>
                    <a:cubicBezTo>
                      <a:pt x="0" y="88"/>
                      <a:pt x="12" y="105"/>
                      <a:pt x="28" y="105"/>
                    </a:cubicBezTo>
                    <a:cubicBezTo>
                      <a:pt x="43" y="105"/>
                      <a:pt x="56" y="88"/>
                      <a:pt x="56" y="67"/>
                    </a:cubicBezTo>
                    <a:cubicBezTo>
                      <a:pt x="56" y="45"/>
                      <a:pt x="28" y="0"/>
                      <a:pt x="28" y="0"/>
                    </a:cubicBezTo>
                  </a:path>
                </a:pathLst>
              </a:custGeom>
              <a:solidFill>
                <a:srgbClr val="4DB4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37" name="Freeform 90"/>
              <p:cNvSpPr/>
              <p:nvPr/>
            </p:nvSpPr>
            <p:spPr bwMode="auto">
              <a:xfrm>
                <a:off x="1644650" y="3086099"/>
                <a:ext cx="65088" cy="120650"/>
              </a:xfrm>
              <a:custGeom>
                <a:avLst/>
                <a:gdLst>
                  <a:gd name="T0" fmla="*/ 28 w 56"/>
                  <a:gd name="T1" fmla="*/ 0 h 105"/>
                  <a:gd name="T2" fmla="*/ 0 w 56"/>
                  <a:gd name="T3" fmla="*/ 67 h 105"/>
                  <a:gd name="T4" fmla="*/ 28 w 56"/>
                  <a:gd name="T5" fmla="*/ 105 h 105"/>
                  <a:gd name="T6" fmla="*/ 56 w 56"/>
                  <a:gd name="T7" fmla="*/ 67 h 105"/>
                  <a:gd name="T8" fmla="*/ 28 w 56"/>
                  <a:gd name="T9" fmla="*/ 0 h 105"/>
                </a:gdLst>
                <a:ahLst/>
                <a:cxnLst>
                  <a:cxn ang="0">
                    <a:pos x="T0" y="T1"/>
                  </a:cxn>
                  <a:cxn ang="0">
                    <a:pos x="T2" y="T3"/>
                  </a:cxn>
                  <a:cxn ang="0">
                    <a:pos x="T4" y="T5"/>
                  </a:cxn>
                  <a:cxn ang="0">
                    <a:pos x="T6" y="T7"/>
                  </a:cxn>
                  <a:cxn ang="0">
                    <a:pos x="T8" y="T9"/>
                  </a:cxn>
                </a:cxnLst>
                <a:rect l="0" t="0" r="r" b="b"/>
                <a:pathLst>
                  <a:path w="56" h="105">
                    <a:moveTo>
                      <a:pt x="28" y="0"/>
                    </a:moveTo>
                    <a:cubicBezTo>
                      <a:pt x="28" y="0"/>
                      <a:pt x="0" y="45"/>
                      <a:pt x="0" y="67"/>
                    </a:cubicBezTo>
                    <a:cubicBezTo>
                      <a:pt x="0" y="88"/>
                      <a:pt x="13" y="105"/>
                      <a:pt x="28" y="105"/>
                    </a:cubicBezTo>
                    <a:cubicBezTo>
                      <a:pt x="43" y="105"/>
                      <a:pt x="56" y="88"/>
                      <a:pt x="56" y="67"/>
                    </a:cubicBezTo>
                    <a:cubicBezTo>
                      <a:pt x="56" y="45"/>
                      <a:pt x="28" y="0"/>
                      <a:pt x="28" y="0"/>
                    </a:cubicBezTo>
                  </a:path>
                </a:pathLst>
              </a:custGeom>
              <a:solidFill>
                <a:srgbClr val="4DB4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38" name="Freeform 91"/>
              <p:cNvSpPr/>
              <p:nvPr/>
            </p:nvSpPr>
            <p:spPr bwMode="auto">
              <a:xfrm>
                <a:off x="1052513" y="3503612"/>
                <a:ext cx="65088" cy="122238"/>
              </a:xfrm>
              <a:custGeom>
                <a:avLst/>
                <a:gdLst>
                  <a:gd name="T0" fmla="*/ 28 w 56"/>
                  <a:gd name="T1" fmla="*/ 0 h 106"/>
                  <a:gd name="T2" fmla="*/ 0 w 56"/>
                  <a:gd name="T3" fmla="*/ 67 h 106"/>
                  <a:gd name="T4" fmla="*/ 28 w 56"/>
                  <a:gd name="T5" fmla="*/ 106 h 106"/>
                  <a:gd name="T6" fmla="*/ 56 w 56"/>
                  <a:gd name="T7" fmla="*/ 67 h 106"/>
                  <a:gd name="T8" fmla="*/ 28 w 56"/>
                  <a:gd name="T9" fmla="*/ 0 h 106"/>
                </a:gdLst>
                <a:ahLst/>
                <a:cxnLst>
                  <a:cxn ang="0">
                    <a:pos x="T0" y="T1"/>
                  </a:cxn>
                  <a:cxn ang="0">
                    <a:pos x="T2" y="T3"/>
                  </a:cxn>
                  <a:cxn ang="0">
                    <a:pos x="T4" y="T5"/>
                  </a:cxn>
                  <a:cxn ang="0">
                    <a:pos x="T6" y="T7"/>
                  </a:cxn>
                  <a:cxn ang="0">
                    <a:pos x="T8" y="T9"/>
                  </a:cxn>
                </a:cxnLst>
                <a:rect l="0" t="0" r="r" b="b"/>
                <a:pathLst>
                  <a:path w="56" h="106">
                    <a:moveTo>
                      <a:pt x="28" y="0"/>
                    </a:moveTo>
                    <a:cubicBezTo>
                      <a:pt x="28" y="0"/>
                      <a:pt x="0" y="45"/>
                      <a:pt x="0" y="67"/>
                    </a:cubicBezTo>
                    <a:cubicBezTo>
                      <a:pt x="0" y="88"/>
                      <a:pt x="12" y="106"/>
                      <a:pt x="28" y="106"/>
                    </a:cubicBezTo>
                    <a:cubicBezTo>
                      <a:pt x="43" y="106"/>
                      <a:pt x="56" y="88"/>
                      <a:pt x="56" y="67"/>
                    </a:cubicBezTo>
                    <a:cubicBezTo>
                      <a:pt x="56" y="45"/>
                      <a:pt x="28" y="0"/>
                      <a:pt x="28" y="0"/>
                    </a:cubicBezTo>
                  </a:path>
                </a:pathLst>
              </a:custGeom>
              <a:solidFill>
                <a:srgbClr val="40A0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39" name="Freeform 92"/>
              <p:cNvSpPr/>
              <p:nvPr/>
            </p:nvSpPr>
            <p:spPr bwMode="auto">
              <a:xfrm>
                <a:off x="1165225" y="3148012"/>
                <a:ext cx="65088" cy="120650"/>
              </a:xfrm>
              <a:custGeom>
                <a:avLst/>
                <a:gdLst>
                  <a:gd name="T0" fmla="*/ 28 w 56"/>
                  <a:gd name="T1" fmla="*/ 0 h 105"/>
                  <a:gd name="T2" fmla="*/ 0 w 56"/>
                  <a:gd name="T3" fmla="*/ 66 h 105"/>
                  <a:gd name="T4" fmla="*/ 28 w 56"/>
                  <a:gd name="T5" fmla="*/ 105 h 105"/>
                  <a:gd name="T6" fmla="*/ 56 w 56"/>
                  <a:gd name="T7" fmla="*/ 66 h 105"/>
                  <a:gd name="T8" fmla="*/ 28 w 56"/>
                  <a:gd name="T9" fmla="*/ 0 h 105"/>
                </a:gdLst>
                <a:ahLst/>
                <a:cxnLst>
                  <a:cxn ang="0">
                    <a:pos x="T0" y="T1"/>
                  </a:cxn>
                  <a:cxn ang="0">
                    <a:pos x="T2" y="T3"/>
                  </a:cxn>
                  <a:cxn ang="0">
                    <a:pos x="T4" y="T5"/>
                  </a:cxn>
                  <a:cxn ang="0">
                    <a:pos x="T6" y="T7"/>
                  </a:cxn>
                  <a:cxn ang="0">
                    <a:pos x="T8" y="T9"/>
                  </a:cxn>
                </a:cxnLst>
                <a:rect l="0" t="0" r="r" b="b"/>
                <a:pathLst>
                  <a:path w="56" h="105">
                    <a:moveTo>
                      <a:pt x="28" y="0"/>
                    </a:moveTo>
                    <a:cubicBezTo>
                      <a:pt x="28" y="0"/>
                      <a:pt x="0" y="45"/>
                      <a:pt x="0" y="66"/>
                    </a:cubicBezTo>
                    <a:cubicBezTo>
                      <a:pt x="0" y="88"/>
                      <a:pt x="13" y="105"/>
                      <a:pt x="28" y="105"/>
                    </a:cubicBezTo>
                    <a:cubicBezTo>
                      <a:pt x="44" y="105"/>
                      <a:pt x="56" y="88"/>
                      <a:pt x="56" y="66"/>
                    </a:cubicBezTo>
                    <a:cubicBezTo>
                      <a:pt x="56" y="45"/>
                      <a:pt x="28" y="0"/>
                      <a:pt x="28" y="0"/>
                    </a:cubicBezTo>
                  </a:path>
                </a:pathLst>
              </a:custGeom>
              <a:solidFill>
                <a:srgbClr val="40A0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40" name="Freeform 93"/>
              <p:cNvSpPr/>
              <p:nvPr/>
            </p:nvSpPr>
            <p:spPr bwMode="auto">
              <a:xfrm>
                <a:off x="1809750" y="3355974"/>
                <a:ext cx="65088" cy="120650"/>
              </a:xfrm>
              <a:custGeom>
                <a:avLst/>
                <a:gdLst>
                  <a:gd name="T0" fmla="*/ 28 w 56"/>
                  <a:gd name="T1" fmla="*/ 0 h 106"/>
                  <a:gd name="T2" fmla="*/ 0 w 56"/>
                  <a:gd name="T3" fmla="*/ 67 h 106"/>
                  <a:gd name="T4" fmla="*/ 28 w 56"/>
                  <a:gd name="T5" fmla="*/ 106 h 106"/>
                  <a:gd name="T6" fmla="*/ 56 w 56"/>
                  <a:gd name="T7" fmla="*/ 67 h 106"/>
                  <a:gd name="T8" fmla="*/ 28 w 56"/>
                  <a:gd name="T9" fmla="*/ 0 h 106"/>
                </a:gdLst>
                <a:ahLst/>
                <a:cxnLst>
                  <a:cxn ang="0">
                    <a:pos x="T0" y="T1"/>
                  </a:cxn>
                  <a:cxn ang="0">
                    <a:pos x="T2" y="T3"/>
                  </a:cxn>
                  <a:cxn ang="0">
                    <a:pos x="T4" y="T5"/>
                  </a:cxn>
                  <a:cxn ang="0">
                    <a:pos x="T6" y="T7"/>
                  </a:cxn>
                  <a:cxn ang="0">
                    <a:pos x="T8" y="T9"/>
                  </a:cxn>
                </a:cxnLst>
                <a:rect l="0" t="0" r="r" b="b"/>
                <a:pathLst>
                  <a:path w="56" h="106">
                    <a:moveTo>
                      <a:pt x="28" y="0"/>
                    </a:moveTo>
                    <a:cubicBezTo>
                      <a:pt x="28" y="0"/>
                      <a:pt x="0" y="45"/>
                      <a:pt x="0" y="67"/>
                    </a:cubicBezTo>
                    <a:cubicBezTo>
                      <a:pt x="0" y="88"/>
                      <a:pt x="13" y="106"/>
                      <a:pt x="28" y="106"/>
                    </a:cubicBezTo>
                    <a:cubicBezTo>
                      <a:pt x="44" y="106"/>
                      <a:pt x="56" y="88"/>
                      <a:pt x="56" y="67"/>
                    </a:cubicBezTo>
                    <a:cubicBezTo>
                      <a:pt x="56" y="45"/>
                      <a:pt x="28" y="0"/>
                      <a:pt x="28" y="0"/>
                    </a:cubicBezTo>
                  </a:path>
                </a:pathLst>
              </a:custGeom>
              <a:solidFill>
                <a:srgbClr val="4DB4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grpSp>
        <p:grpSp>
          <p:nvGrpSpPr>
            <p:cNvPr id="41" name="组合 40"/>
            <p:cNvGrpSpPr/>
            <p:nvPr/>
          </p:nvGrpSpPr>
          <p:grpSpPr>
            <a:xfrm>
              <a:off x="3145999" y="3786100"/>
              <a:ext cx="653185" cy="1357400"/>
              <a:chOff x="920750" y="2725737"/>
              <a:chExt cx="1117600" cy="2322512"/>
            </a:xfrm>
          </p:grpSpPr>
          <p:sp>
            <p:nvSpPr>
              <p:cNvPr id="42" name="Freeform 62"/>
              <p:cNvSpPr/>
              <p:nvPr/>
            </p:nvSpPr>
            <p:spPr bwMode="auto">
              <a:xfrm>
                <a:off x="920750" y="2725737"/>
                <a:ext cx="1117600" cy="1477963"/>
              </a:xfrm>
              <a:custGeom>
                <a:avLst/>
                <a:gdLst>
                  <a:gd name="T0" fmla="*/ 974 w 974"/>
                  <a:gd name="T1" fmla="*/ 529 h 1284"/>
                  <a:gd name="T2" fmla="*/ 861 w 974"/>
                  <a:gd name="T3" fmla="*/ 324 h 1284"/>
                  <a:gd name="T4" fmla="*/ 701 w 974"/>
                  <a:gd name="T5" fmla="*/ 153 h 1284"/>
                  <a:gd name="T6" fmla="*/ 482 w 974"/>
                  <a:gd name="T7" fmla="*/ 0 h 1284"/>
                  <a:gd name="T8" fmla="*/ 246 w 974"/>
                  <a:gd name="T9" fmla="*/ 239 h 1284"/>
                  <a:gd name="T10" fmla="*/ 246 w 974"/>
                  <a:gd name="T11" fmla="*/ 240 h 1284"/>
                  <a:gd name="T12" fmla="*/ 236 w 974"/>
                  <a:gd name="T13" fmla="*/ 239 h 1284"/>
                  <a:gd name="T14" fmla="*/ 0 w 974"/>
                  <a:gd name="T15" fmla="*/ 479 h 1284"/>
                  <a:gd name="T16" fmla="*/ 57 w 974"/>
                  <a:gd name="T17" fmla="*/ 635 h 1284"/>
                  <a:gd name="T18" fmla="*/ 0 w 974"/>
                  <a:gd name="T19" fmla="*/ 790 h 1284"/>
                  <a:gd name="T20" fmla="*/ 236 w 974"/>
                  <a:gd name="T21" fmla="*/ 1030 h 1284"/>
                  <a:gd name="T22" fmla="*/ 247 w 974"/>
                  <a:gd name="T23" fmla="*/ 1029 h 1284"/>
                  <a:gd name="T24" fmla="*/ 246 w 974"/>
                  <a:gd name="T25" fmla="*/ 1045 h 1284"/>
                  <a:gd name="T26" fmla="*/ 482 w 974"/>
                  <a:gd name="T27" fmla="*/ 1284 h 1284"/>
                  <a:gd name="T28" fmla="*/ 715 w 974"/>
                  <a:gd name="T29" fmla="*/ 1077 h 1284"/>
                  <a:gd name="T30" fmla="*/ 905 w 974"/>
                  <a:gd name="T31" fmla="*/ 842 h 1284"/>
                  <a:gd name="T32" fmla="*/ 875 w 974"/>
                  <a:gd name="T33" fmla="*/ 725 h 1284"/>
                  <a:gd name="T34" fmla="*/ 974 w 974"/>
                  <a:gd name="T35" fmla="*/ 529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74" h="1284">
                    <a:moveTo>
                      <a:pt x="974" y="529"/>
                    </a:moveTo>
                    <a:cubicBezTo>
                      <a:pt x="974" y="442"/>
                      <a:pt x="929" y="366"/>
                      <a:pt x="861" y="324"/>
                    </a:cubicBezTo>
                    <a:cubicBezTo>
                      <a:pt x="841" y="243"/>
                      <a:pt x="780" y="177"/>
                      <a:pt x="701" y="153"/>
                    </a:cubicBezTo>
                    <a:cubicBezTo>
                      <a:pt x="667" y="63"/>
                      <a:pt x="582" y="0"/>
                      <a:pt x="482" y="0"/>
                    </a:cubicBezTo>
                    <a:cubicBezTo>
                      <a:pt x="352" y="0"/>
                      <a:pt x="246" y="107"/>
                      <a:pt x="246" y="239"/>
                    </a:cubicBezTo>
                    <a:cubicBezTo>
                      <a:pt x="246" y="240"/>
                      <a:pt x="246" y="240"/>
                      <a:pt x="246" y="240"/>
                    </a:cubicBezTo>
                    <a:cubicBezTo>
                      <a:pt x="243" y="240"/>
                      <a:pt x="239" y="239"/>
                      <a:pt x="236" y="239"/>
                    </a:cubicBezTo>
                    <a:cubicBezTo>
                      <a:pt x="106" y="239"/>
                      <a:pt x="0" y="347"/>
                      <a:pt x="0" y="479"/>
                    </a:cubicBezTo>
                    <a:cubicBezTo>
                      <a:pt x="0" y="538"/>
                      <a:pt x="22" y="593"/>
                      <a:pt x="57" y="635"/>
                    </a:cubicBezTo>
                    <a:cubicBezTo>
                      <a:pt x="22" y="676"/>
                      <a:pt x="0" y="731"/>
                      <a:pt x="0" y="790"/>
                    </a:cubicBezTo>
                    <a:cubicBezTo>
                      <a:pt x="0" y="923"/>
                      <a:pt x="106" y="1030"/>
                      <a:pt x="236" y="1030"/>
                    </a:cubicBezTo>
                    <a:cubicBezTo>
                      <a:pt x="239" y="1030"/>
                      <a:pt x="243" y="1030"/>
                      <a:pt x="247" y="1029"/>
                    </a:cubicBezTo>
                    <a:cubicBezTo>
                      <a:pt x="247" y="1034"/>
                      <a:pt x="246" y="1040"/>
                      <a:pt x="246" y="1045"/>
                    </a:cubicBezTo>
                    <a:cubicBezTo>
                      <a:pt x="246" y="1177"/>
                      <a:pt x="352" y="1284"/>
                      <a:pt x="482" y="1284"/>
                    </a:cubicBezTo>
                    <a:cubicBezTo>
                      <a:pt x="601" y="1284"/>
                      <a:pt x="699" y="1194"/>
                      <a:pt x="715" y="1077"/>
                    </a:cubicBezTo>
                    <a:cubicBezTo>
                      <a:pt x="823" y="1055"/>
                      <a:pt x="905" y="958"/>
                      <a:pt x="905" y="842"/>
                    </a:cubicBezTo>
                    <a:cubicBezTo>
                      <a:pt x="905" y="799"/>
                      <a:pt x="894" y="759"/>
                      <a:pt x="875" y="725"/>
                    </a:cubicBezTo>
                    <a:cubicBezTo>
                      <a:pt x="935" y="681"/>
                      <a:pt x="974" y="610"/>
                      <a:pt x="974" y="529"/>
                    </a:cubicBezTo>
                  </a:path>
                </a:pathLst>
              </a:custGeom>
              <a:solidFill>
                <a:srgbClr val="388E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43" name="Freeform 63"/>
              <p:cNvSpPr>
                <a:spLocks noEditPoints="1"/>
              </p:cNvSpPr>
              <p:nvPr/>
            </p:nvSpPr>
            <p:spPr bwMode="auto">
              <a:xfrm>
                <a:off x="1479550" y="2725737"/>
                <a:ext cx="558800" cy="968375"/>
              </a:xfrm>
              <a:custGeom>
                <a:avLst/>
                <a:gdLst>
                  <a:gd name="T0" fmla="*/ 388 w 487"/>
                  <a:gd name="T1" fmla="*/ 725 h 842"/>
                  <a:gd name="T2" fmla="*/ 388 w 487"/>
                  <a:gd name="T3" fmla="*/ 725 h 842"/>
                  <a:gd name="T4" fmla="*/ 418 w 487"/>
                  <a:gd name="T5" fmla="*/ 842 h 842"/>
                  <a:gd name="T6" fmla="*/ 418 w 487"/>
                  <a:gd name="T7" fmla="*/ 842 h 842"/>
                  <a:gd name="T8" fmla="*/ 388 w 487"/>
                  <a:gd name="T9" fmla="*/ 725 h 842"/>
                  <a:gd name="T10" fmla="*/ 0 w 487"/>
                  <a:gd name="T11" fmla="*/ 0 h 842"/>
                  <a:gd name="T12" fmla="*/ 0 w 487"/>
                  <a:gd name="T13" fmla="*/ 0 h 842"/>
                  <a:gd name="T14" fmla="*/ 214 w 487"/>
                  <a:gd name="T15" fmla="*/ 153 h 842"/>
                  <a:gd name="T16" fmla="*/ 374 w 487"/>
                  <a:gd name="T17" fmla="*/ 324 h 842"/>
                  <a:gd name="T18" fmla="*/ 487 w 487"/>
                  <a:gd name="T19" fmla="*/ 529 h 842"/>
                  <a:gd name="T20" fmla="*/ 487 w 487"/>
                  <a:gd name="T21" fmla="*/ 529 h 842"/>
                  <a:gd name="T22" fmla="*/ 374 w 487"/>
                  <a:gd name="T23" fmla="*/ 324 h 842"/>
                  <a:gd name="T24" fmla="*/ 214 w 487"/>
                  <a:gd name="T25" fmla="*/ 153 h 842"/>
                  <a:gd name="T26" fmla="*/ 0 w 487"/>
                  <a:gd name="T27" fmla="*/ 0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7" h="842">
                    <a:moveTo>
                      <a:pt x="388" y="725"/>
                    </a:moveTo>
                    <a:cubicBezTo>
                      <a:pt x="388" y="725"/>
                      <a:pt x="388" y="725"/>
                      <a:pt x="388" y="725"/>
                    </a:cubicBezTo>
                    <a:cubicBezTo>
                      <a:pt x="407" y="759"/>
                      <a:pt x="418" y="799"/>
                      <a:pt x="418" y="842"/>
                    </a:cubicBezTo>
                    <a:cubicBezTo>
                      <a:pt x="418" y="842"/>
                      <a:pt x="418" y="842"/>
                      <a:pt x="418" y="842"/>
                    </a:cubicBezTo>
                    <a:cubicBezTo>
                      <a:pt x="418" y="799"/>
                      <a:pt x="407" y="759"/>
                      <a:pt x="388" y="725"/>
                    </a:cubicBezTo>
                    <a:moveTo>
                      <a:pt x="0" y="0"/>
                    </a:moveTo>
                    <a:cubicBezTo>
                      <a:pt x="0" y="0"/>
                      <a:pt x="0" y="0"/>
                      <a:pt x="0" y="0"/>
                    </a:cubicBezTo>
                    <a:cubicBezTo>
                      <a:pt x="98" y="2"/>
                      <a:pt x="181" y="65"/>
                      <a:pt x="214" y="153"/>
                    </a:cubicBezTo>
                    <a:cubicBezTo>
                      <a:pt x="293" y="177"/>
                      <a:pt x="354" y="243"/>
                      <a:pt x="374" y="324"/>
                    </a:cubicBezTo>
                    <a:cubicBezTo>
                      <a:pt x="442" y="366"/>
                      <a:pt x="487" y="442"/>
                      <a:pt x="487" y="529"/>
                    </a:cubicBezTo>
                    <a:cubicBezTo>
                      <a:pt x="487" y="529"/>
                      <a:pt x="487" y="529"/>
                      <a:pt x="487" y="529"/>
                    </a:cubicBezTo>
                    <a:cubicBezTo>
                      <a:pt x="487" y="442"/>
                      <a:pt x="442" y="366"/>
                      <a:pt x="374" y="324"/>
                    </a:cubicBezTo>
                    <a:cubicBezTo>
                      <a:pt x="354" y="242"/>
                      <a:pt x="293" y="177"/>
                      <a:pt x="214" y="153"/>
                    </a:cubicBezTo>
                    <a:cubicBezTo>
                      <a:pt x="181" y="65"/>
                      <a:pt x="98" y="2"/>
                      <a:pt x="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44" name="Freeform 64"/>
              <p:cNvSpPr>
                <a:spLocks noEditPoints="1"/>
              </p:cNvSpPr>
              <p:nvPr/>
            </p:nvSpPr>
            <p:spPr bwMode="auto">
              <a:xfrm>
                <a:off x="1479550" y="2725737"/>
                <a:ext cx="558800" cy="1471613"/>
              </a:xfrm>
              <a:custGeom>
                <a:avLst/>
                <a:gdLst>
                  <a:gd name="T0" fmla="*/ 244 w 487"/>
                  <a:gd name="T1" fmla="*/ 990 h 1279"/>
                  <a:gd name="T2" fmla="*/ 216 w 487"/>
                  <a:gd name="T3" fmla="*/ 952 h 1279"/>
                  <a:gd name="T4" fmla="*/ 244 w 487"/>
                  <a:gd name="T5" fmla="*/ 885 h 1279"/>
                  <a:gd name="T6" fmla="*/ 272 w 487"/>
                  <a:gd name="T7" fmla="*/ 952 h 1279"/>
                  <a:gd name="T8" fmla="*/ 244 w 487"/>
                  <a:gd name="T9" fmla="*/ 990 h 1279"/>
                  <a:gd name="T10" fmla="*/ 316 w 487"/>
                  <a:gd name="T11" fmla="*/ 653 h 1279"/>
                  <a:gd name="T12" fmla="*/ 288 w 487"/>
                  <a:gd name="T13" fmla="*/ 614 h 1279"/>
                  <a:gd name="T14" fmla="*/ 316 w 487"/>
                  <a:gd name="T15" fmla="*/ 547 h 1279"/>
                  <a:gd name="T16" fmla="*/ 344 w 487"/>
                  <a:gd name="T17" fmla="*/ 614 h 1279"/>
                  <a:gd name="T18" fmla="*/ 316 w 487"/>
                  <a:gd name="T19" fmla="*/ 653 h 1279"/>
                  <a:gd name="T20" fmla="*/ 172 w 487"/>
                  <a:gd name="T21" fmla="*/ 418 h 1279"/>
                  <a:gd name="T22" fmla="*/ 144 w 487"/>
                  <a:gd name="T23" fmla="*/ 380 h 1279"/>
                  <a:gd name="T24" fmla="*/ 172 w 487"/>
                  <a:gd name="T25" fmla="*/ 313 h 1279"/>
                  <a:gd name="T26" fmla="*/ 200 w 487"/>
                  <a:gd name="T27" fmla="*/ 380 h 1279"/>
                  <a:gd name="T28" fmla="*/ 172 w 487"/>
                  <a:gd name="T29" fmla="*/ 418 h 1279"/>
                  <a:gd name="T30" fmla="*/ 0 w 487"/>
                  <a:gd name="T31" fmla="*/ 0 h 1279"/>
                  <a:gd name="T32" fmla="*/ 0 w 487"/>
                  <a:gd name="T33" fmla="*/ 165 h 1279"/>
                  <a:gd name="T34" fmla="*/ 0 w 487"/>
                  <a:gd name="T35" fmla="*/ 165 h 1279"/>
                  <a:gd name="T36" fmla="*/ 28 w 487"/>
                  <a:gd name="T37" fmla="*/ 232 h 1279"/>
                  <a:gd name="T38" fmla="*/ 0 w 487"/>
                  <a:gd name="T39" fmla="*/ 271 h 1279"/>
                  <a:gd name="T40" fmla="*/ 0 w 487"/>
                  <a:gd name="T41" fmla="*/ 271 h 1279"/>
                  <a:gd name="T42" fmla="*/ 0 w 487"/>
                  <a:gd name="T43" fmla="*/ 515 h 1279"/>
                  <a:gd name="T44" fmla="*/ 35 w 487"/>
                  <a:gd name="T45" fmla="*/ 515 h 1279"/>
                  <a:gd name="T46" fmla="*/ 38 w 487"/>
                  <a:gd name="T47" fmla="*/ 722 h 1279"/>
                  <a:gd name="T48" fmla="*/ 179 w 487"/>
                  <a:gd name="T49" fmla="*/ 525 h 1279"/>
                  <a:gd name="T50" fmla="*/ 198 w 487"/>
                  <a:gd name="T51" fmla="*/ 539 h 1279"/>
                  <a:gd name="T52" fmla="*/ 198 w 487"/>
                  <a:gd name="T53" fmla="*/ 539 h 1279"/>
                  <a:gd name="T54" fmla="*/ 217 w 487"/>
                  <a:gd name="T55" fmla="*/ 554 h 1279"/>
                  <a:gd name="T56" fmla="*/ 38 w 487"/>
                  <a:gd name="T57" fmla="*/ 803 h 1279"/>
                  <a:gd name="T58" fmla="*/ 41 w 487"/>
                  <a:gd name="T59" fmla="*/ 993 h 1279"/>
                  <a:gd name="T60" fmla="*/ 189 w 487"/>
                  <a:gd name="T61" fmla="*/ 787 h 1279"/>
                  <a:gd name="T62" fmla="*/ 208 w 487"/>
                  <a:gd name="T63" fmla="*/ 801 h 1279"/>
                  <a:gd name="T64" fmla="*/ 208 w 487"/>
                  <a:gd name="T65" fmla="*/ 801 h 1279"/>
                  <a:gd name="T66" fmla="*/ 227 w 487"/>
                  <a:gd name="T67" fmla="*/ 815 h 1279"/>
                  <a:gd name="T68" fmla="*/ 42 w 487"/>
                  <a:gd name="T69" fmla="*/ 1073 h 1279"/>
                  <a:gd name="T70" fmla="*/ 44 w 487"/>
                  <a:gd name="T71" fmla="*/ 1279 h 1279"/>
                  <a:gd name="T72" fmla="*/ 228 w 487"/>
                  <a:gd name="T73" fmla="*/ 1077 h 1279"/>
                  <a:gd name="T74" fmla="*/ 418 w 487"/>
                  <a:gd name="T75" fmla="*/ 842 h 1279"/>
                  <a:gd name="T76" fmla="*/ 388 w 487"/>
                  <a:gd name="T77" fmla="*/ 725 h 1279"/>
                  <a:gd name="T78" fmla="*/ 388 w 487"/>
                  <a:gd name="T79" fmla="*/ 725 h 1279"/>
                  <a:gd name="T80" fmla="*/ 388 w 487"/>
                  <a:gd name="T81" fmla="*/ 725 h 1279"/>
                  <a:gd name="T82" fmla="*/ 487 w 487"/>
                  <a:gd name="T83" fmla="*/ 529 h 1279"/>
                  <a:gd name="T84" fmla="*/ 374 w 487"/>
                  <a:gd name="T85" fmla="*/ 324 h 1279"/>
                  <a:gd name="T86" fmla="*/ 214 w 487"/>
                  <a:gd name="T87" fmla="*/ 153 h 1279"/>
                  <a:gd name="T88" fmla="*/ 0 w 487"/>
                  <a:gd name="T89" fmla="*/ 0 h 1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7" h="1279">
                    <a:moveTo>
                      <a:pt x="244" y="990"/>
                    </a:moveTo>
                    <a:cubicBezTo>
                      <a:pt x="228" y="990"/>
                      <a:pt x="216" y="973"/>
                      <a:pt x="216" y="952"/>
                    </a:cubicBezTo>
                    <a:cubicBezTo>
                      <a:pt x="216" y="930"/>
                      <a:pt x="244" y="885"/>
                      <a:pt x="244" y="885"/>
                    </a:cubicBezTo>
                    <a:cubicBezTo>
                      <a:pt x="244" y="885"/>
                      <a:pt x="272" y="930"/>
                      <a:pt x="272" y="952"/>
                    </a:cubicBezTo>
                    <a:cubicBezTo>
                      <a:pt x="272" y="973"/>
                      <a:pt x="259" y="990"/>
                      <a:pt x="244" y="990"/>
                    </a:cubicBezTo>
                    <a:moveTo>
                      <a:pt x="316" y="653"/>
                    </a:moveTo>
                    <a:cubicBezTo>
                      <a:pt x="301" y="653"/>
                      <a:pt x="288" y="635"/>
                      <a:pt x="288" y="614"/>
                    </a:cubicBezTo>
                    <a:cubicBezTo>
                      <a:pt x="288" y="592"/>
                      <a:pt x="316" y="547"/>
                      <a:pt x="316" y="547"/>
                    </a:cubicBezTo>
                    <a:cubicBezTo>
                      <a:pt x="316" y="547"/>
                      <a:pt x="344" y="592"/>
                      <a:pt x="344" y="614"/>
                    </a:cubicBezTo>
                    <a:cubicBezTo>
                      <a:pt x="344" y="635"/>
                      <a:pt x="332" y="653"/>
                      <a:pt x="316" y="653"/>
                    </a:cubicBezTo>
                    <a:moveTo>
                      <a:pt x="172" y="418"/>
                    </a:moveTo>
                    <a:cubicBezTo>
                      <a:pt x="157" y="418"/>
                      <a:pt x="144" y="401"/>
                      <a:pt x="144" y="380"/>
                    </a:cubicBezTo>
                    <a:cubicBezTo>
                      <a:pt x="144" y="358"/>
                      <a:pt x="172" y="313"/>
                      <a:pt x="172" y="313"/>
                    </a:cubicBezTo>
                    <a:cubicBezTo>
                      <a:pt x="172" y="313"/>
                      <a:pt x="200" y="358"/>
                      <a:pt x="200" y="380"/>
                    </a:cubicBezTo>
                    <a:cubicBezTo>
                      <a:pt x="200" y="401"/>
                      <a:pt x="187" y="418"/>
                      <a:pt x="172" y="418"/>
                    </a:cubicBezTo>
                    <a:moveTo>
                      <a:pt x="0" y="0"/>
                    </a:moveTo>
                    <a:cubicBezTo>
                      <a:pt x="0" y="165"/>
                      <a:pt x="0" y="165"/>
                      <a:pt x="0" y="165"/>
                    </a:cubicBezTo>
                    <a:cubicBezTo>
                      <a:pt x="0" y="165"/>
                      <a:pt x="0" y="165"/>
                      <a:pt x="0" y="165"/>
                    </a:cubicBezTo>
                    <a:cubicBezTo>
                      <a:pt x="0" y="165"/>
                      <a:pt x="28" y="210"/>
                      <a:pt x="28" y="232"/>
                    </a:cubicBezTo>
                    <a:cubicBezTo>
                      <a:pt x="28" y="253"/>
                      <a:pt x="16" y="271"/>
                      <a:pt x="0" y="271"/>
                    </a:cubicBezTo>
                    <a:cubicBezTo>
                      <a:pt x="0" y="271"/>
                      <a:pt x="0" y="271"/>
                      <a:pt x="0" y="271"/>
                    </a:cubicBezTo>
                    <a:cubicBezTo>
                      <a:pt x="0" y="515"/>
                      <a:pt x="0" y="515"/>
                      <a:pt x="0" y="515"/>
                    </a:cubicBezTo>
                    <a:cubicBezTo>
                      <a:pt x="35" y="515"/>
                      <a:pt x="35" y="515"/>
                      <a:pt x="35" y="515"/>
                    </a:cubicBezTo>
                    <a:cubicBezTo>
                      <a:pt x="38" y="722"/>
                      <a:pt x="38" y="722"/>
                      <a:pt x="38" y="722"/>
                    </a:cubicBezTo>
                    <a:cubicBezTo>
                      <a:pt x="179" y="525"/>
                      <a:pt x="179" y="525"/>
                      <a:pt x="179" y="525"/>
                    </a:cubicBezTo>
                    <a:cubicBezTo>
                      <a:pt x="198" y="539"/>
                      <a:pt x="198" y="539"/>
                      <a:pt x="198" y="539"/>
                    </a:cubicBezTo>
                    <a:cubicBezTo>
                      <a:pt x="198" y="539"/>
                      <a:pt x="198" y="539"/>
                      <a:pt x="198" y="539"/>
                    </a:cubicBezTo>
                    <a:cubicBezTo>
                      <a:pt x="217" y="554"/>
                      <a:pt x="217" y="554"/>
                      <a:pt x="217" y="554"/>
                    </a:cubicBezTo>
                    <a:cubicBezTo>
                      <a:pt x="38" y="803"/>
                      <a:pt x="38" y="803"/>
                      <a:pt x="38" y="803"/>
                    </a:cubicBezTo>
                    <a:cubicBezTo>
                      <a:pt x="41" y="993"/>
                      <a:pt x="41" y="993"/>
                      <a:pt x="41" y="993"/>
                    </a:cubicBezTo>
                    <a:cubicBezTo>
                      <a:pt x="189" y="787"/>
                      <a:pt x="189" y="787"/>
                      <a:pt x="189" y="787"/>
                    </a:cubicBezTo>
                    <a:cubicBezTo>
                      <a:pt x="208" y="801"/>
                      <a:pt x="208" y="801"/>
                      <a:pt x="208" y="801"/>
                    </a:cubicBezTo>
                    <a:cubicBezTo>
                      <a:pt x="208" y="801"/>
                      <a:pt x="208" y="801"/>
                      <a:pt x="208" y="801"/>
                    </a:cubicBezTo>
                    <a:cubicBezTo>
                      <a:pt x="227" y="815"/>
                      <a:pt x="227" y="815"/>
                      <a:pt x="227" y="815"/>
                    </a:cubicBezTo>
                    <a:cubicBezTo>
                      <a:pt x="42" y="1073"/>
                      <a:pt x="42" y="1073"/>
                      <a:pt x="42" y="1073"/>
                    </a:cubicBezTo>
                    <a:cubicBezTo>
                      <a:pt x="44" y="1279"/>
                      <a:pt x="44" y="1279"/>
                      <a:pt x="44" y="1279"/>
                    </a:cubicBezTo>
                    <a:cubicBezTo>
                      <a:pt x="140" y="1258"/>
                      <a:pt x="215" y="1177"/>
                      <a:pt x="228" y="1077"/>
                    </a:cubicBezTo>
                    <a:cubicBezTo>
                      <a:pt x="336" y="1055"/>
                      <a:pt x="418" y="958"/>
                      <a:pt x="418" y="842"/>
                    </a:cubicBezTo>
                    <a:cubicBezTo>
                      <a:pt x="418" y="799"/>
                      <a:pt x="407" y="759"/>
                      <a:pt x="388" y="725"/>
                    </a:cubicBezTo>
                    <a:cubicBezTo>
                      <a:pt x="388" y="725"/>
                      <a:pt x="388" y="725"/>
                      <a:pt x="388" y="725"/>
                    </a:cubicBezTo>
                    <a:cubicBezTo>
                      <a:pt x="388" y="725"/>
                      <a:pt x="388" y="725"/>
                      <a:pt x="388" y="725"/>
                    </a:cubicBezTo>
                    <a:cubicBezTo>
                      <a:pt x="448" y="681"/>
                      <a:pt x="487" y="610"/>
                      <a:pt x="487" y="529"/>
                    </a:cubicBezTo>
                    <a:cubicBezTo>
                      <a:pt x="487" y="442"/>
                      <a:pt x="442" y="366"/>
                      <a:pt x="374" y="324"/>
                    </a:cubicBezTo>
                    <a:cubicBezTo>
                      <a:pt x="354" y="243"/>
                      <a:pt x="293" y="177"/>
                      <a:pt x="214" y="153"/>
                    </a:cubicBezTo>
                    <a:cubicBezTo>
                      <a:pt x="181" y="65"/>
                      <a:pt x="98" y="2"/>
                      <a:pt x="0" y="0"/>
                    </a:cubicBezTo>
                  </a:path>
                </a:pathLst>
              </a:custGeom>
              <a:solidFill>
                <a:srgbClr val="43A5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45" name="Freeform 65"/>
              <p:cNvSpPr/>
              <p:nvPr/>
            </p:nvSpPr>
            <p:spPr bwMode="auto">
              <a:xfrm>
                <a:off x="1230313" y="3330574"/>
                <a:ext cx="269875" cy="346075"/>
              </a:xfrm>
              <a:custGeom>
                <a:avLst/>
                <a:gdLst>
                  <a:gd name="T0" fmla="*/ 170 w 170"/>
                  <a:gd name="T1" fmla="*/ 198 h 218"/>
                  <a:gd name="T2" fmla="*/ 143 w 170"/>
                  <a:gd name="T3" fmla="*/ 218 h 218"/>
                  <a:gd name="T4" fmla="*/ 0 w 170"/>
                  <a:gd name="T5" fmla="*/ 21 h 218"/>
                  <a:gd name="T6" fmla="*/ 28 w 170"/>
                  <a:gd name="T7" fmla="*/ 0 h 218"/>
                  <a:gd name="T8" fmla="*/ 170 w 170"/>
                  <a:gd name="T9" fmla="*/ 198 h 218"/>
                </a:gdLst>
                <a:ahLst/>
                <a:cxnLst>
                  <a:cxn ang="0">
                    <a:pos x="T0" y="T1"/>
                  </a:cxn>
                  <a:cxn ang="0">
                    <a:pos x="T2" y="T3"/>
                  </a:cxn>
                  <a:cxn ang="0">
                    <a:pos x="T4" y="T5"/>
                  </a:cxn>
                  <a:cxn ang="0">
                    <a:pos x="T6" y="T7"/>
                  </a:cxn>
                  <a:cxn ang="0">
                    <a:pos x="T8" y="T9"/>
                  </a:cxn>
                </a:cxnLst>
                <a:rect l="0" t="0" r="r" b="b"/>
                <a:pathLst>
                  <a:path w="170" h="218">
                    <a:moveTo>
                      <a:pt x="170" y="198"/>
                    </a:moveTo>
                    <a:lnTo>
                      <a:pt x="143" y="218"/>
                    </a:lnTo>
                    <a:lnTo>
                      <a:pt x="0" y="21"/>
                    </a:lnTo>
                    <a:lnTo>
                      <a:pt x="28" y="0"/>
                    </a:lnTo>
                    <a:lnTo>
                      <a:pt x="170" y="198"/>
                    </a:lnTo>
                    <a:close/>
                  </a:path>
                </a:pathLst>
              </a:custGeom>
              <a:solidFill>
                <a:srgbClr val="8456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46" name="Freeform 66"/>
              <p:cNvSpPr/>
              <p:nvPr/>
            </p:nvSpPr>
            <p:spPr bwMode="auto">
              <a:xfrm>
                <a:off x="1230313" y="3330574"/>
                <a:ext cx="269875" cy="346075"/>
              </a:xfrm>
              <a:custGeom>
                <a:avLst/>
                <a:gdLst>
                  <a:gd name="T0" fmla="*/ 170 w 170"/>
                  <a:gd name="T1" fmla="*/ 198 h 218"/>
                  <a:gd name="T2" fmla="*/ 143 w 170"/>
                  <a:gd name="T3" fmla="*/ 218 h 218"/>
                  <a:gd name="T4" fmla="*/ 0 w 170"/>
                  <a:gd name="T5" fmla="*/ 21 h 218"/>
                  <a:gd name="T6" fmla="*/ 28 w 170"/>
                  <a:gd name="T7" fmla="*/ 0 h 218"/>
                  <a:gd name="T8" fmla="*/ 170 w 170"/>
                  <a:gd name="T9" fmla="*/ 198 h 218"/>
                </a:gdLst>
                <a:ahLst/>
                <a:cxnLst>
                  <a:cxn ang="0">
                    <a:pos x="T0" y="T1"/>
                  </a:cxn>
                  <a:cxn ang="0">
                    <a:pos x="T2" y="T3"/>
                  </a:cxn>
                  <a:cxn ang="0">
                    <a:pos x="T4" y="T5"/>
                  </a:cxn>
                  <a:cxn ang="0">
                    <a:pos x="T6" y="T7"/>
                  </a:cxn>
                  <a:cxn ang="0">
                    <a:pos x="T8" y="T9"/>
                  </a:cxn>
                </a:cxnLst>
                <a:rect l="0" t="0" r="r" b="b"/>
                <a:pathLst>
                  <a:path w="170" h="218">
                    <a:moveTo>
                      <a:pt x="170" y="198"/>
                    </a:moveTo>
                    <a:lnTo>
                      <a:pt x="143" y="218"/>
                    </a:lnTo>
                    <a:lnTo>
                      <a:pt x="0" y="21"/>
                    </a:lnTo>
                    <a:lnTo>
                      <a:pt x="28" y="0"/>
                    </a:lnTo>
                    <a:lnTo>
                      <a:pt x="170" y="19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47" name="Freeform 67"/>
              <p:cNvSpPr/>
              <p:nvPr/>
            </p:nvSpPr>
            <p:spPr bwMode="auto">
              <a:xfrm>
                <a:off x="1230313" y="3346449"/>
                <a:ext cx="22225" cy="17463"/>
              </a:xfrm>
              <a:custGeom>
                <a:avLst/>
                <a:gdLst>
                  <a:gd name="T0" fmla="*/ 14 w 14"/>
                  <a:gd name="T1" fmla="*/ 0 h 11"/>
                  <a:gd name="T2" fmla="*/ 0 w 14"/>
                  <a:gd name="T3" fmla="*/ 11 h 11"/>
                  <a:gd name="T4" fmla="*/ 14 w 14"/>
                  <a:gd name="T5" fmla="*/ 0 h 11"/>
                  <a:gd name="T6" fmla="*/ 14 w 14"/>
                  <a:gd name="T7" fmla="*/ 0 h 11"/>
                </a:gdLst>
                <a:ahLst/>
                <a:cxnLst>
                  <a:cxn ang="0">
                    <a:pos x="T0" y="T1"/>
                  </a:cxn>
                  <a:cxn ang="0">
                    <a:pos x="T2" y="T3"/>
                  </a:cxn>
                  <a:cxn ang="0">
                    <a:pos x="T4" y="T5"/>
                  </a:cxn>
                  <a:cxn ang="0">
                    <a:pos x="T6" y="T7"/>
                  </a:cxn>
                </a:cxnLst>
                <a:rect l="0" t="0" r="r" b="b"/>
                <a:pathLst>
                  <a:path w="14" h="11">
                    <a:moveTo>
                      <a:pt x="14" y="0"/>
                    </a:moveTo>
                    <a:lnTo>
                      <a:pt x="0" y="11"/>
                    </a:lnTo>
                    <a:lnTo>
                      <a:pt x="14" y="0"/>
                    </a:lnTo>
                    <a:lnTo>
                      <a:pt x="14" y="0"/>
                    </a:lnTo>
                    <a:close/>
                  </a:path>
                </a:pathLst>
              </a:custGeom>
              <a:solidFill>
                <a:srgbClr val="337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48" name="Freeform 68"/>
              <p:cNvSpPr/>
              <p:nvPr/>
            </p:nvSpPr>
            <p:spPr bwMode="auto">
              <a:xfrm>
                <a:off x="1230313" y="3346449"/>
                <a:ext cx="22225" cy="17463"/>
              </a:xfrm>
              <a:custGeom>
                <a:avLst/>
                <a:gdLst>
                  <a:gd name="T0" fmla="*/ 14 w 14"/>
                  <a:gd name="T1" fmla="*/ 0 h 11"/>
                  <a:gd name="T2" fmla="*/ 0 w 14"/>
                  <a:gd name="T3" fmla="*/ 11 h 11"/>
                  <a:gd name="T4" fmla="*/ 14 w 14"/>
                  <a:gd name="T5" fmla="*/ 0 h 11"/>
                  <a:gd name="T6" fmla="*/ 14 w 14"/>
                  <a:gd name="T7" fmla="*/ 0 h 11"/>
                </a:gdLst>
                <a:ahLst/>
                <a:cxnLst>
                  <a:cxn ang="0">
                    <a:pos x="T0" y="T1"/>
                  </a:cxn>
                  <a:cxn ang="0">
                    <a:pos x="T2" y="T3"/>
                  </a:cxn>
                  <a:cxn ang="0">
                    <a:pos x="T4" y="T5"/>
                  </a:cxn>
                  <a:cxn ang="0">
                    <a:pos x="T6" y="T7"/>
                  </a:cxn>
                </a:cxnLst>
                <a:rect l="0" t="0" r="r" b="b"/>
                <a:pathLst>
                  <a:path w="14" h="11">
                    <a:moveTo>
                      <a:pt x="14" y="0"/>
                    </a:moveTo>
                    <a:lnTo>
                      <a:pt x="0" y="11"/>
                    </a:lnTo>
                    <a:lnTo>
                      <a:pt x="14" y="0"/>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49" name="Freeform 69"/>
              <p:cNvSpPr/>
              <p:nvPr/>
            </p:nvSpPr>
            <p:spPr bwMode="auto">
              <a:xfrm>
                <a:off x="1230313" y="3346449"/>
                <a:ext cx="206375" cy="303213"/>
              </a:xfrm>
              <a:custGeom>
                <a:avLst/>
                <a:gdLst>
                  <a:gd name="T0" fmla="*/ 14 w 130"/>
                  <a:gd name="T1" fmla="*/ 0 h 191"/>
                  <a:gd name="T2" fmla="*/ 0 w 130"/>
                  <a:gd name="T3" fmla="*/ 11 h 191"/>
                  <a:gd name="T4" fmla="*/ 130 w 130"/>
                  <a:gd name="T5" fmla="*/ 191 h 191"/>
                  <a:gd name="T6" fmla="*/ 130 w 130"/>
                  <a:gd name="T7" fmla="*/ 161 h 191"/>
                  <a:gd name="T8" fmla="*/ 14 w 130"/>
                  <a:gd name="T9" fmla="*/ 0 h 191"/>
                </a:gdLst>
                <a:ahLst/>
                <a:cxnLst>
                  <a:cxn ang="0">
                    <a:pos x="T0" y="T1"/>
                  </a:cxn>
                  <a:cxn ang="0">
                    <a:pos x="T2" y="T3"/>
                  </a:cxn>
                  <a:cxn ang="0">
                    <a:pos x="T4" y="T5"/>
                  </a:cxn>
                  <a:cxn ang="0">
                    <a:pos x="T6" y="T7"/>
                  </a:cxn>
                  <a:cxn ang="0">
                    <a:pos x="T8" y="T9"/>
                  </a:cxn>
                </a:cxnLst>
                <a:rect l="0" t="0" r="r" b="b"/>
                <a:pathLst>
                  <a:path w="130" h="191">
                    <a:moveTo>
                      <a:pt x="14" y="0"/>
                    </a:moveTo>
                    <a:lnTo>
                      <a:pt x="0" y="11"/>
                    </a:lnTo>
                    <a:lnTo>
                      <a:pt x="130" y="191"/>
                    </a:lnTo>
                    <a:lnTo>
                      <a:pt x="130" y="161"/>
                    </a:lnTo>
                    <a:lnTo>
                      <a:pt x="14" y="0"/>
                    </a:lnTo>
                    <a:close/>
                  </a:path>
                </a:pathLst>
              </a:custGeom>
              <a:solidFill>
                <a:srgbClr val="774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50" name="Freeform 70"/>
              <p:cNvSpPr/>
              <p:nvPr/>
            </p:nvSpPr>
            <p:spPr bwMode="auto">
              <a:xfrm>
                <a:off x="1230313" y="3346449"/>
                <a:ext cx="206375" cy="303213"/>
              </a:xfrm>
              <a:custGeom>
                <a:avLst/>
                <a:gdLst>
                  <a:gd name="T0" fmla="*/ 14 w 130"/>
                  <a:gd name="T1" fmla="*/ 0 h 191"/>
                  <a:gd name="T2" fmla="*/ 0 w 130"/>
                  <a:gd name="T3" fmla="*/ 11 h 191"/>
                  <a:gd name="T4" fmla="*/ 130 w 130"/>
                  <a:gd name="T5" fmla="*/ 191 h 191"/>
                  <a:gd name="T6" fmla="*/ 130 w 130"/>
                  <a:gd name="T7" fmla="*/ 161 h 191"/>
                  <a:gd name="T8" fmla="*/ 14 w 130"/>
                  <a:gd name="T9" fmla="*/ 0 h 191"/>
                </a:gdLst>
                <a:ahLst/>
                <a:cxnLst>
                  <a:cxn ang="0">
                    <a:pos x="T0" y="T1"/>
                  </a:cxn>
                  <a:cxn ang="0">
                    <a:pos x="T2" y="T3"/>
                  </a:cxn>
                  <a:cxn ang="0">
                    <a:pos x="T4" y="T5"/>
                  </a:cxn>
                  <a:cxn ang="0">
                    <a:pos x="T6" y="T7"/>
                  </a:cxn>
                  <a:cxn ang="0">
                    <a:pos x="T8" y="T9"/>
                  </a:cxn>
                </a:cxnLst>
                <a:rect l="0" t="0" r="r" b="b"/>
                <a:pathLst>
                  <a:path w="130" h="191">
                    <a:moveTo>
                      <a:pt x="14" y="0"/>
                    </a:moveTo>
                    <a:lnTo>
                      <a:pt x="0" y="11"/>
                    </a:lnTo>
                    <a:lnTo>
                      <a:pt x="130" y="191"/>
                    </a:lnTo>
                    <a:lnTo>
                      <a:pt x="130" y="161"/>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51" name="Freeform 71"/>
              <p:cNvSpPr/>
              <p:nvPr/>
            </p:nvSpPr>
            <p:spPr bwMode="auto">
              <a:xfrm>
                <a:off x="1220788" y="3632199"/>
                <a:ext cx="268288" cy="346075"/>
              </a:xfrm>
              <a:custGeom>
                <a:avLst/>
                <a:gdLst>
                  <a:gd name="T0" fmla="*/ 169 w 169"/>
                  <a:gd name="T1" fmla="*/ 197 h 218"/>
                  <a:gd name="T2" fmla="*/ 141 w 169"/>
                  <a:gd name="T3" fmla="*/ 218 h 218"/>
                  <a:gd name="T4" fmla="*/ 0 w 169"/>
                  <a:gd name="T5" fmla="*/ 20 h 218"/>
                  <a:gd name="T6" fmla="*/ 27 w 169"/>
                  <a:gd name="T7" fmla="*/ 0 h 218"/>
                  <a:gd name="T8" fmla="*/ 169 w 169"/>
                  <a:gd name="T9" fmla="*/ 197 h 218"/>
                </a:gdLst>
                <a:ahLst/>
                <a:cxnLst>
                  <a:cxn ang="0">
                    <a:pos x="T0" y="T1"/>
                  </a:cxn>
                  <a:cxn ang="0">
                    <a:pos x="T2" y="T3"/>
                  </a:cxn>
                  <a:cxn ang="0">
                    <a:pos x="T4" y="T5"/>
                  </a:cxn>
                  <a:cxn ang="0">
                    <a:pos x="T6" y="T7"/>
                  </a:cxn>
                  <a:cxn ang="0">
                    <a:pos x="T8" y="T9"/>
                  </a:cxn>
                </a:cxnLst>
                <a:rect l="0" t="0" r="r" b="b"/>
                <a:pathLst>
                  <a:path w="169" h="218">
                    <a:moveTo>
                      <a:pt x="169" y="197"/>
                    </a:moveTo>
                    <a:lnTo>
                      <a:pt x="141" y="218"/>
                    </a:lnTo>
                    <a:lnTo>
                      <a:pt x="0" y="20"/>
                    </a:lnTo>
                    <a:lnTo>
                      <a:pt x="27" y="0"/>
                    </a:lnTo>
                    <a:lnTo>
                      <a:pt x="169" y="197"/>
                    </a:lnTo>
                    <a:close/>
                  </a:path>
                </a:pathLst>
              </a:custGeom>
              <a:solidFill>
                <a:srgbClr val="8456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52" name="Freeform 72"/>
              <p:cNvSpPr/>
              <p:nvPr/>
            </p:nvSpPr>
            <p:spPr bwMode="auto">
              <a:xfrm>
                <a:off x="1220788" y="3632199"/>
                <a:ext cx="268288" cy="346075"/>
              </a:xfrm>
              <a:custGeom>
                <a:avLst/>
                <a:gdLst>
                  <a:gd name="T0" fmla="*/ 169 w 169"/>
                  <a:gd name="T1" fmla="*/ 197 h 218"/>
                  <a:gd name="T2" fmla="*/ 141 w 169"/>
                  <a:gd name="T3" fmla="*/ 218 h 218"/>
                  <a:gd name="T4" fmla="*/ 0 w 169"/>
                  <a:gd name="T5" fmla="*/ 20 h 218"/>
                  <a:gd name="T6" fmla="*/ 27 w 169"/>
                  <a:gd name="T7" fmla="*/ 0 h 218"/>
                  <a:gd name="T8" fmla="*/ 169 w 169"/>
                  <a:gd name="T9" fmla="*/ 197 h 218"/>
                </a:gdLst>
                <a:ahLst/>
                <a:cxnLst>
                  <a:cxn ang="0">
                    <a:pos x="T0" y="T1"/>
                  </a:cxn>
                  <a:cxn ang="0">
                    <a:pos x="T2" y="T3"/>
                  </a:cxn>
                  <a:cxn ang="0">
                    <a:pos x="T4" y="T5"/>
                  </a:cxn>
                  <a:cxn ang="0">
                    <a:pos x="T6" y="T7"/>
                  </a:cxn>
                  <a:cxn ang="0">
                    <a:pos x="T8" y="T9"/>
                  </a:cxn>
                </a:cxnLst>
                <a:rect l="0" t="0" r="r" b="b"/>
                <a:pathLst>
                  <a:path w="169" h="218">
                    <a:moveTo>
                      <a:pt x="169" y="197"/>
                    </a:moveTo>
                    <a:lnTo>
                      <a:pt x="141" y="218"/>
                    </a:lnTo>
                    <a:lnTo>
                      <a:pt x="0" y="20"/>
                    </a:lnTo>
                    <a:lnTo>
                      <a:pt x="27" y="0"/>
                    </a:lnTo>
                    <a:lnTo>
                      <a:pt x="169" y="19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53" name="Freeform 73"/>
              <p:cNvSpPr/>
              <p:nvPr/>
            </p:nvSpPr>
            <p:spPr bwMode="auto">
              <a:xfrm>
                <a:off x="1220788" y="3648074"/>
                <a:ext cx="212725" cy="312738"/>
              </a:xfrm>
              <a:custGeom>
                <a:avLst/>
                <a:gdLst>
                  <a:gd name="T0" fmla="*/ 14 w 134"/>
                  <a:gd name="T1" fmla="*/ 0 h 197"/>
                  <a:gd name="T2" fmla="*/ 0 w 134"/>
                  <a:gd name="T3" fmla="*/ 10 h 197"/>
                  <a:gd name="T4" fmla="*/ 133 w 134"/>
                  <a:gd name="T5" fmla="*/ 197 h 197"/>
                  <a:gd name="T6" fmla="*/ 134 w 134"/>
                  <a:gd name="T7" fmla="*/ 168 h 197"/>
                  <a:gd name="T8" fmla="*/ 14 w 134"/>
                  <a:gd name="T9" fmla="*/ 0 h 197"/>
                </a:gdLst>
                <a:ahLst/>
                <a:cxnLst>
                  <a:cxn ang="0">
                    <a:pos x="T0" y="T1"/>
                  </a:cxn>
                  <a:cxn ang="0">
                    <a:pos x="T2" y="T3"/>
                  </a:cxn>
                  <a:cxn ang="0">
                    <a:pos x="T4" y="T5"/>
                  </a:cxn>
                  <a:cxn ang="0">
                    <a:pos x="T6" y="T7"/>
                  </a:cxn>
                  <a:cxn ang="0">
                    <a:pos x="T8" y="T9"/>
                  </a:cxn>
                </a:cxnLst>
                <a:rect l="0" t="0" r="r" b="b"/>
                <a:pathLst>
                  <a:path w="134" h="197">
                    <a:moveTo>
                      <a:pt x="14" y="0"/>
                    </a:moveTo>
                    <a:lnTo>
                      <a:pt x="0" y="10"/>
                    </a:lnTo>
                    <a:lnTo>
                      <a:pt x="133" y="197"/>
                    </a:lnTo>
                    <a:lnTo>
                      <a:pt x="134" y="168"/>
                    </a:lnTo>
                    <a:lnTo>
                      <a:pt x="14" y="0"/>
                    </a:lnTo>
                    <a:close/>
                  </a:path>
                </a:pathLst>
              </a:custGeom>
              <a:solidFill>
                <a:srgbClr val="774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54" name="Freeform 74"/>
              <p:cNvSpPr/>
              <p:nvPr/>
            </p:nvSpPr>
            <p:spPr bwMode="auto">
              <a:xfrm>
                <a:off x="1220788" y="3648074"/>
                <a:ext cx="212725" cy="312738"/>
              </a:xfrm>
              <a:custGeom>
                <a:avLst/>
                <a:gdLst>
                  <a:gd name="T0" fmla="*/ 14 w 134"/>
                  <a:gd name="T1" fmla="*/ 0 h 197"/>
                  <a:gd name="T2" fmla="*/ 0 w 134"/>
                  <a:gd name="T3" fmla="*/ 10 h 197"/>
                  <a:gd name="T4" fmla="*/ 133 w 134"/>
                  <a:gd name="T5" fmla="*/ 197 h 197"/>
                  <a:gd name="T6" fmla="*/ 134 w 134"/>
                  <a:gd name="T7" fmla="*/ 168 h 197"/>
                  <a:gd name="T8" fmla="*/ 14 w 134"/>
                  <a:gd name="T9" fmla="*/ 0 h 197"/>
                </a:gdLst>
                <a:ahLst/>
                <a:cxnLst>
                  <a:cxn ang="0">
                    <a:pos x="T0" y="T1"/>
                  </a:cxn>
                  <a:cxn ang="0">
                    <a:pos x="T2" y="T3"/>
                  </a:cxn>
                  <a:cxn ang="0">
                    <a:pos x="T4" y="T5"/>
                  </a:cxn>
                  <a:cxn ang="0">
                    <a:pos x="T6" y="T7"/>
                  </a:cxn>
                  <a:cxn ang="0">
                    <a:pos x="T8" y="T9"/>
                  </a:cxn>
                </a:cxnLst>
                <a:rect l="0" t="0" r="r" b="b"/>
                <a:pathLst>
                  <a:path w="134" h="197">
                    <a:moveTo>
                      <a:pt x="14" y="0"/>
                    </a:moveTo>
                    <a:lnTo>
                      <a:pt x="0" y="10"/>
                    </a:lnTo>
                    <a:lnTo>
                      <a:pt x="133" y="197"/>
                    </a:lnTo>
                    <a:lnTo>
                      <a:pt x="134" y="168"/>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55" name="Freeform 75"/>
              <p:cNvSpPr/>
              <p:nvPr/>
            </p:nvSpPr>
            <p:spPr bwMode="auto">
              <a:xfrm>
                <a:off x="1460500" y="3330574"/>
                <a:ext cx="268288" cy="346075"/>
              </a:xfrm>
              <a:custGeom>
                <a:avLst/>
                <a:gdLst>
                  <a:gd name="T0" fmla="*/ 0 w 169"/>
                  <a:gd name="T1" fmla="*/ 198 h 218"/>
                  <a:gd name="T2" fmla="*/ 27 w 169"/>
                  <a:gd name="T3" fmla="*/ 218 h 218"/>
                  <a:gd name="T4" fmla="*/ 169 w 169"/>
                  <a:gd name="T5" fmla="*/ 21 h 218"/>
                  <a:gd name="T6" fmla="*/ 141 w 169"/>
                  <a:gd name="T7" fmla="*/ 0 h 218"/>
                  <a:gd name="T8" fmla="*/ 0 w 169"/>
                  <a:gd name="T9" fmla="*/ 198 h 218"/>
                </a:gdLst>
                <a:ahLst/>
                <a:cxnLst>
                  <a:cxn ang="0">
                    <a:pos x="T0" y="T1"/>
                  </a:cxn>
                  <a:cxn ang="0">
                    <a:pos x="T2" y="T3"/>
                  </a:cxn>
                  <a:cxn ang="0">
                    <a:pos x="T4" y="T5"/>
                  </a:cxn>
                  <a:cxn ang="0">
                    <a:pos x="T6" y="T7"/>
                  </a:cxn>
                  <a:cxn ang="0">
                    <a:pos x="T8" y="T9"/>
                  </a:cxn>
                </a:cxnLst>
                <a:rect l="0" t="0" r="r" b="b"/>
                <a:pathLst>
                  <a:path w="169" h="218">
                    <a:moveTo>
                      <a:pt x="0" y="198"/>
                    </a:moveTo>
                    <a:lnTo>
                      <a:pt x="27" y="218"/>
                    </a:lnTo>
                    <a:lnTo>
                      <a:pt x="169" y="21"/>
                    </a:lnTo>
                    <a:lnTo>
                      <a:pt x="141" y="0"/>
                    </a:lnTo>
                    <a:lnTo>
                      <a:pt x="0" y="198"/>
                    </a:lnTo>
                    <a:close/>
                  </a:path>
                </a:pathLst>
              </a:custGeom>
              <a:solidFill>
                <a:srgbClr val="8456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56" name="Freeform 76"/>
              <p:cNvSpPr/>
              <p:nvPr/>
            </p:nvSpPr>
            <p:spPr bwMode="auto">
              <a:xfrm>
                <a:off x="1460500" y="3330574"/>
                <a:ext cx="268288" cy="346075"/>
              </a:xfrm>
              <a:custGeom>
                <a:avLst/>
                <a:gdLst>
                  <a:gd name="T0" fmla="*/ 0 w 169"/>
                  <a:gd name="T1" fmla="*/ 198 h 218"/>
                  <a:gd name="T2" fmla="*/ 27 w 169"/>
                  <a:gd name="T3" fmla="*/ 218 h 218"/>
                  <a:gd name="T4" fmla="*/ 169 w 169"/>
                  <a:gd name="T5" fmla="*/ 21 h 218"/>
                  <a:gd name="T6" fmla="*/ 141 w 169"/>
                  <a:gd name="T7" fmla="*/ 0 h 218"/>
                  <a:gd name="T8" fmla="*/ 0 w 169"/>
                  <a:gd name="T9" fmla="*/ 198 h 218"/>
                </a:gdLst>
                <a:ahLst/>
                <a:cxnLst>
                  <a:cxn ang="0">
                    <a:pos x="T0" y="T1"/>
                  </a:cxn>
                  <a:cxn ang="0">
                    <a:pos x="T2" y="T3"/>
                  </a:cxn>
                  <a:cxn ang="0">
                    <a:pos x="T4" y="T5"/>
                  </a:cxn>
                  <a:cxn ang="0">
                    <a:pos x="T6" y="T7"/>
                  </a:cxn>
                  <a:cxn ang="0">
                    <a:pos x="T8" y="T9"/>
                  </a:cxn>
                </a:cxnLst>
                <a:rect l="0" t="0" r="r" b="b"/>
                <a:pathLst>
                  <a:path w="169" h="218">
                    <a:moveTo>
                      <a:pt x="0" y="198"/>
                    </a:moveTo>
                    <a:lnTo>
                      <a:pt x="27" y="218"/>
                    </a:lnTo>
                    <a:lnTo>
                      <a:pt x="169" y="21"/>
                    </a:lnTo>
                    <a:lnTo>
                      <a:pt x="141" y="0"/>
                    </a:lnTo>
                    <a:lnTo>
                      <a:pt x="0" y="19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57" name="Freeform 77"/>
              <p:cNvSpPr/>
              <p:nvPr/>
            </p:nvSpPr>
            <p:spPr bwMode="auto">
              <a:xfrm>
                <a:off x="1524000" y="3346449"/>
                <a:ext cx="204788" cy="303213"/>
              </a:xfrm>
              <a:custGeom>
                <a:avLst/>
                <a:gdLst>
                  <a:gd name="T0" fmla="*/ 115 w 129"/>
                  <a:gd name="T1" fmla="*/ 0 h 191"/>
                  <a:gd name="T2" fmla="*/ 0 w 129"/>
                  <a:gd name="T3" fmla="*/ 161 h 191"/>
                  <a:gd name="T4" fmla="*/ 0 w 129"/>
                  <a:gd name="T5" fmla="*/ 191 h 191"/>
                  <a:gd name="T6" fmla="*/ 129 w 129"/>
                  <a:gd name="T7" fmla="*/ 11 h 191"/>
                  <a:gd name="T8" fmla="*/ 115 w 129"/>
                  <a:gd name="T9" fmla="*/ 0 h 191"/>
                </a:gdLst>
                <a:ahLst/>
                <a:cxnLst>
                  <a:cxn ang="0">
                    <a:pos x="T0" y="T1"/>
                  </a:cxn>
                  <a:cxn ang="0">
                    <a:pos x="T2" y="T3"/>
                  </a:cxn>
                  <a:cxn ang="0">
                    <a:pos x="T4" y="T5"/>
                  </a:cxn>
                  <a:cxn ang="0">
                    <a:pos x="T6" y="T7"/>
                  </a:cxn>
                  <a:cxn ang="0">
                    <a:pos x="T8" y="T9"/>
                  </a:cxn>
                </a:cxnLst>
                <a:rect l="0" t="0" r="r" b="b"/>
                <a:pathLst>
                  <a:path w="129" h="191">
                    <a:moveTo>
                      <a:pt x="115" y="0"/>
                    </a:moveTo>
                    <a:lnTo>
                      <a:pt x="0" y="161"/>
                    </a:lnTo>
                    <a:lnTo>
                      <a:pt x="0" y="191"/>
                    </a:lnTo>
                    <a:lnTo>
                      <a:pt x="129" y="11"/>
                    </a:lnTo>
                    <a:lnTo>
                      <a:pt x="115" y="0"/>
                    </a:lnTo>
                    <a:close/>
                  </a:path>
                </a:pathLst>
              </a:custGeom>
              <a:solidFill>
                <a:srgbClr val="774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58" name="Freeform 78"/>
              <p:cNvSpPr/>
              <p:nvPr/>
            </p:nvSpPr>
            <p:spPr bwMode="auto">
              <a:xfrm>
                <a:off x="1524000" y="3346449"/>
                <a:ext cx="204788" cy="303213"/>
              </a:xfrm>
              <a:custGeom>
                <a:avLst/>
                <a:gdLst>
                  <a:gd name="T0" fmla="*/ 115 w 129"/>
                  <a:gd name="T1" fmla="*/ 0 h 191"/>
                  <a:gd name="T2" fmla="*/ 0 w 129"/>
                  <a:gd name="T3" fmla="*/ 161 h 191"/>
                  <a:gd name="T4" fmla="*/ 0 w 129"/>
                  <a:gd name="T5" fmla="*/ 191 h 191"/>
                  <a:gd name="T6" fmla="*/ 129 w 129"/>
                  <a:gd name="T7" fmla="*/ 11 h 191"/>
                  <a:gd name="T8" fmla="*/ 115 w 129"/>
                  <a:gd name="T9" fmla="*/ 0 h 191"/>
                </a:gdLst>
                <a:ahLst/>
                <a:cxnLst>
                  <a:cxn ang="0">
                    <a:pos x="T0" y="T1"/>
                  </a:cxn>
                  <a:cxn ang="0">
                    <a:pos x="T2" y="T3"/>
                  </a:cxn>
                  <a:cxn ang="0">
                    <a:pos x="T4" y="T5"/>
                  </a:cxn>
                  <a:cxn ang="0">
                    <a:pos x="T6" y="T7"/>
                  </a:cxn>
                  <a:cxn ang="0">
                    <a:pos x="T8" y="T9"/>
                  </a:cxn>
                </a:cxnLst>
                <a:rect l="0" t="0" r="r" b="b"/>
                <a:pathLst>
                  <a:path w="129" h="191">
                    <a:moveTo>
                      <a:pt x="115" y="0"/>
                    </a:moveTo>
                    <a:lnTo>
                      <a:pt x="0" y="161"/>
                    </a:lnTo>
                    <a:lnTo>
                      <a:pt x="0" y="191"/>
                    </a:lnTo>
                    <a:lnTo>
                      <a:pt x="129" y="11"/>
                    </a:lnTo>
                    <a:lnTo>
                      <a:pt x="11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59" name="Freeform 79"/>
              <p:cNvSpPr/>
              <p:nvPr/>
            </p:nvSpPr>
            <p:spPr bwMode="auto">
              <a:xfrm>
                <a:off x="1470025" y="3632199"/>
                <a:ext cx="269875" cy="346075"/>
              </a:xfrm>
              <a:custGeom>
                <a:avLst/>
                <a:gdLst>
                  <a:gd name="T0" fmla="*/ 0 w 170"/>
                  <a:gd name="T1" fmla="*/ 197 h 218"/>
                  <a:gd name="T2" fmla="*/ 28 w 170"/>
                  <a:gd name="T3" fmla="*/ 218 h 218"/>
                  <a:gd name="T4" fmla="*/ 170 w 170"/>
                  <a:gd name="T5" fmla="*/ 20 h 218"/>
                  <a:gd name="T6" fmla="*/ 143 w 170"/>
                  <a:gd name="T7" fmla="*/ 0 h 218"/>
                  <a:gd name="T8" fmla="*/ 0 w 170"/>
                  <a:gd name="T9" fmla="*/ 197 h 218"/>
                </a:gdLst>
                <a:ahLst/>
                <a:cxnLst>
                  <a:cxn ang="0">
                    <a:pos x="T0" y="T1"/>
                  </a:cxn>
                  <a:cxn ang="0">
                    <a:pos x="T2" y="T3"/>
                  </a:cxn>
                  <a:cxn ang="0">
                    <a:pos x="T4" y="T5"/>
                  </a:cxn>
                  <a:cxn ang="0">
                    <a:pos x="T6" y="T7"/>
                  </a:cxn>
                  <a:cxn ang="0">
                    <a:pos x="T8" y="T9"/>
                  </a:cxn>
                </a:cxnLst>
                <a:rect l="0" t="0" r="r" b="b"/>
                <a:pathLst>
                  <a:path w="170" h="218">
                    <a:moveTo>
                      <a:pt x="0" y="197"/>
                    </a:moveTo>
                    <a:lnTo>
                      <a:pt x="28" y="218"/>
                    </a:lnTo>
                    <a:lnTo>
                      <a:pt x="170" y="20"/>
                    </a:lnTo>
                    <a:lnTo>
                      <a:pt x="143" y="0"/>
                    </a:lnTo>
                    <a:lnTo>
                      <a:pt x="0" y="197"/>
                    </a:lnTo>
                    <a:close/>
                  </a:path>
                </a:pathLst>
              </a:custGeom>
              <a:solidFill>
                <a:srgbClr val="8456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60" name="Freeform 80"/>
              <p:cNvSpPr/>
              <p:nvPr/>
            </p:nvSpPr>
            <p:spPr bwMode="auto">
              <a:xfrm>
                <a:off x="1470025" y="3632199"/>
                <a:ext cx="269875" cy="346075"/>
              </a:xfrm>
              <a:custGeom>
                <a:avLst/>
                <a:gdLst>
                  <a:gd name="T0" fmla="*/ 0 w 170"/>
                  <a:gd name="T1" fmla="*/ 197 h 218"/>
                  <a:gd name="T2" fmla="*/ 28 w 170"/>
                  <a:gd name="T3" fmla="*/ 218 h 218"/>
                  <a:gd name="T4" fmla="*/ 170 w 170"/>
                  <a:gd name="T5" fmla="*/ 20 h 218"/>
                  <a:gd name="T6" fmla="*/ 143 w 170"/>
                  <a:gd name="T7" fmla="*/ 0 h 218"/>
                  <a:gd name="T8" fmla="*/ 0 w 170"/>
                  <a:gd name="T9" fmla="*/ 197 h 218"/>
                </a:gdLst>
                <a:ahLst/>
                <a:cxnLst>
                  <a:cxn ang="0">
                    <a:pos x="T0" y="T1"/>
                  </a:cxn>
                  <a:cxn ang="0">
                    <a:pos x="T2" y="T3"/>
                  </a:cxn>
                  <a:cxn ang="0">
                    <a:pos x="T4" y="T5"/>
                  </a:cxn>
                  <a:cxn ang="0">
                    <a:pos x="T6" y="T7"/>
                  </a:cxn>
                  <a:cxn ang="0">
                    <a:pos x="T8" y="T9"/>
                  </a:cxn>
                </a:cxnLst>
                <a:rect l="0" t="0" r="r" b="b"/>
                <a:pathLst>
                  <a:path w="170" h="218">
                    <a:moveTo>
                      <a:pt x="0" y="197"/>
                    </a:moveTo>
                    <a:lnTo>
                      <a:pt x="28" y="218"/>
                    </a:lnTo>
                    <a:lnTo>
                      <a:pt x="170" y="20"/>
                    </a:lnTo>
                    <a:lnTo>
                      <a:pt x="143" y="0"/>
                    </a:lnTo>
                    <a:lnTo>
                      <a:pt x="0" y="19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61" name="Freeform 81"/>
              <p:cNvSpPr/>
              <p:nvPr/>
            </p:nvSpPr>
            <p:spPr bwMode="auto">
              <a:xfrm>
                <a:off x="1527175" y="3648074"/>
                <a:ext cx="212725" cy="312738"/>
              </a:xfrm>
              <a:custGeom>
                <a:avLst/>
                <a:gdLst>
                  <a:gd name="T0" fmla="*/ 120 w 134"/>
                  <a:gd name="T1" fmla="*/ 0 h 197"/>
                  <a:gd name="T2" fmla="*/ 0 w 134"/>
                  <a:gd name="T3" fmla="*/ 168 h 197"/>
                  <a:gd name="T4" fmla="*/ 0 w 134"/>
                  <a:gd name="T5" fmla="*/ 197 h 197"/>
                  <a:gd name="T6" fmla="*/ 134 w 134"/>
                  <a:gd name="T7" fmla="*/ 10 h 197"/>
                  <a:gd name="T8" fmla="*/ 120 w 134"/>
                  <a:gd name="T9" fmla="*/ 0 h 197"/>
                </a:gdLst>
                <a:ahLst/>
                <a:cxnLst>
                  <a:cxn ang="0">
                    <a:pos x="T0" y="T1"/>
                  </a:cxn>
                  <a:cxn ang="0">
                    <a:pos x="T2" y="T3"/>
                  </a:cxn>
                  <a:cxn ang="0">
                    <a:pos x="T4" y="T5"/>
                  </a:cxn>
                  <a:cxn ang="0">
                    <a:pos x="T6" y="T7"/>
                  </a:cxn>
                  <a:cxn ang="0">
                    <a:pos x="T8" y="T9"/>
                  </a:cxn>
                </a:cxnLst>
                <a:rect l="0" t="0" r="r" b="b"/>
                <a:pathLst>
                  <a:path w="134" h="197">
                    <a:moveTo>
                      <a:pt x="120" y="0"/>
                    </a:moveTo>
                    <a:lnTo>
                      <a:pt x="0" y="168"/>
                    </a:lnTo>
                    <a:lnTo>
                      <a:pt x="0" y="197"/>
                    </a:lnTo>
                    <a:lnTo>
                      <a:pt x="134" y="10"/>
                    </a:lnTo>
                    <a:lnTo>
                      <a:pt x="120" y="0"/>
                    </a:lnTo>
                    <a:close/>
                  </a:path>
                </a:pathLst>
              </a:custGeom>
              <a:solidFill>
                <a:srgbClr val="774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62" name="Freeform 82"/>
              <p:cNvSpPr/>
              <p:nvPr/>
            </p:nvSpPr>
            <p:spPr bwMode="auto">
              <a:xfrm>
                <a:off x="1527175" y="3648074"/>
                <a:ext cx="212725" cy="312738"/>
              </a:xfrm>
              <a:custGeom>
                <a:avLst/>
                <a:gdLst>
                  <a:gd name="T0" fmla="*/ 120 w 134"/>
                  <a:gd name="T1" fmla="*/ 0 h 197"/>
                  <a:gd name="T2" fmla="*/ 0 w 134"/>
                  <a:gd name="T3" fmla="*/ 168 h 197"/>
                  <a:gd name="T4" fmla="*/ 0 w 134"/>
                  <a:gd name="T5" fmla="*/ 197 h 197"/>
                  <a:gd name="T6" fmla="*/ 134 w 134"/>
                  <a:gd name="T7" fmla="*/ 10 h 197"/>
                  <a:gd name="T8" fmla="*/ 120 w 134"/>
                  <a:gd name="T9" fmla="*/ 0 h 197"/>
                </a:gdLst>
                <a:ahLst/>
                <a:cxnLst>
                  <a:cxn ang="0">
                    <a:pos x="T0" y="T1"/>
                  </a:cxn>
                  <a:cxn ang="0">
                    <a:pos x="T2" y="T3"/>
                  </a:cxn>
                  <a:cxn ang="0">
                    <a:pos x="T4" y="T5"/>
                  </a:cxn>
                  <a:cxn ang="0">
                    <a:pos x="T6" y="T7"/>
                  </a:cxn>
                  <a:cxn ang="0">
                    <a:pos x="T8" y="T9"/>
                  </a:cxn>
                </a:cxnLst>
                <a:rect l="0" t="0" r="r" b="b"/>
                <a:pathLst>
                  <a:path w="134" h="197">
                    <a:moveTo>
                      <a:pt x="120" y="0"/>
                    </a:moveTo>
                    <a:lnTo>
                      <a:pt x="0" y="168"/>
                    </a:lnTo>
                    <a:lnTo>
                      <a:pt x="0" y="197"/>
                    </a:lnTo>
                    <a:lnTo>
                      <a:pt x="134" y="10"/>
                    </a:lnTo>
                    <a:lnTo>
                      <a:pt x="12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63" name="Freeform 83"/>
              <p:cNvSpPr/>
              <p:nvPr/>
            </p:nvSpPr>
            <p:spPr bwMode="auto">
              <a:xfrm>
                <a:off x="1420813" y="3317874"/>
                <a:ext cx="119063" cy="1730375"/>
              </a:xfrm>
              <a:custGeom>
                <a:avLst/>
                <a:gdLst>
                  <a:gd name="T0" fmla="*/ 75 w 75"/>
                  <a:gd name="T1" fmla="*/ 1090 h 1090"/>
                  <a:gd name="T2" fmla="*/ 0 w 75"/>
                  <a:gd name="T3" fmla="*/ 1090 h 1090"/>
                  <a:gd name="T4" fmla="*/ 13 w 75"/>
                  <a:gd name="T5" fmla="*/ 0 h 1090"/>
                  <a:gd name="T6" fmla="*/ 62 w 75"/>
                  <a:gd name="T7" fmla="*/ 0 h 1090"/>
                  <a:gd name="T8" fmla="*/ 75 w 75"/>
                  <a:gd name="T9" fmla="*/ 1090 h 1090"/>
                </a:gdLst>
                <a:ahLst/>
                <a:cxnLst>
                  <a:cxn ang="0">
                    <a:pos x="T0" y="T1"/>
                  </a:cxn>
                  <a:cxn ang="0">
                    <a:pos x="T2" y="T3"/>
                  </a:cxn>
                  <a:cxn ang="0">
                    <a:pos x="T4" y="T5"/>
                  </a:cxn>
                  <a:cxn ang="0">
                    <a:pos x="T6" y="T7"/>
                  </a:cxn>
                  <a:cxn ang="0">
                    <a:pos x="T8" y="T9"/>
                  </a:cxn>
                </a:cxnLst>
                <a:rect l="0" t="0" r="r" b="b"/>
                <a:pathLst>
                  <a:path w="75" h="1090">
                    <a:moveTo>
                      <a:pt x="75" y="1090"/>
                    </a:moveTo>
                    <a:lnTo>
                      <a:pt x="0" y="1090"/>
                    </a:lnTo>
                    <a:lnTo>
                      <a:pt x="13" y="0"/>
                    </a:lnTo>
                    <a:lnTo>
                      <a:pt x="62" y="0"/>
                    </a:lnTo>
                    <a:lnTo>
                      <a:pt x="75" y="1090"/>
                    </a:lnTo>
                    <a:close/>
                  </a:path>
                </a:pathLst>
              </a:custGeom>
              <a:solidFill>
                <a:srgbClr val="8456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64" name="Freeform 84"/>
              <p:cNvSpPr/>
              <p:nvPr/>
            </p:nvSpPr>
            <p:spPr bwMode="auto">
              <a:xfrm>
                <a:off x="1420813" y="3317874"/>
                <a:ext cx="119063" cy="1730375"/>
              </a:xfrm>
              <a:custGeom>
                <a:avLst/>
                <a:gdLst>
                  <a:gd name="T0" fmla="*/ 75 w 75"/>
                  <a:gd name="T1" fmla="*/ 1090 h 1090"/>
                  <a:gd name="T2" fmla="*/ 0 w 75"/>
                  <a:gd name="T3" fmla="*/ 1090 h 1090"/>
                  <a:gd name="T4" fmla="*/ 13 w 75"/>
                  <a:gd name="T5" fmla="*/ 0 h 1090"/>
                  <a:gd name="T6" fmla="*/ 62 w 75"/>
                  <a:gd name="T7" fmla="*/ 0 h 1090"/>
                  <a:gd name="T8" fmla="*/ 75 w 75"/>
                  <a:gd name="T9" fmla="*/ 1090 h 1090"/>
                </a:gdLst>
                <a:ahLst/>
                <a:cxnLst>
                  <a:cxn ang="0">
                    <a:pos x="T0" y="T1"/>
                  </a:cxn>
                  <a:cxn ang="0">
                    <a:pos x="T2" y="T3"/>
                  </a:cxn>
                  <a:cxn ang="0">
                    <a:pos x="T4" y="T5"/>
                  </a:cxn>
                  <a:cxn ang="0">
                    <a:pos x="T6" y="T7"/>
                  </a:cxn>
                  <a:cxn ang="0">
                    <a:pos x="T8" y="T9"/>
                  </a:cxn>
                </a:cxnLst>
                <a:rect l="0" t="0" r="r" b="b"/>
                <a:pathLst>
                  <a:path w="75" h="1090">
                    <a:moveTo>
                      <a:pt x="75" y="1090"/>
                    </a:moveTo>
                    <a:lnTo>
                      <a:pt x="0" y="1090"/>
                    </a:lnTo>
                    <a:lnTo>
                      <a:pt x="13" y="0"/>
                    </a:lnTo>
                    <a:lnTo>
                      <a:pt x="62" y="0"/>
                    </a:lnTo>
                    <a:lnTo>
                      <a:pt x="75" y="109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65" name="Freeform 85"/>
              <p:cNvSpPr/>
              <p:nvPr/>
            </p:nvSpPr>
            <p:spPr bwMode="auto">
              <a:xfrm>
                <a:off x="1420813" y="3317874"/>
                <a:ext cx="58738" cy="1730375"/>
              </a:xfrm>
              <a:custGeom>
                <a:avLst/>
                <a:gdLst>
                  <a:gd name="T0" fmla="*/ 37 w 37"/>
                  <a:gd name="T1" fmla="*/ 0 h 1090"/>
                  <a:gd name="T2" fmla="*/ 37 w 37"/>
                  <a:gd name="T3" fmla="*/ 0 h 1090"/>
                  <a:gd name="T4" fmla="*/ 13 w 37"/>
                  <a:gd name="T5" fmla="*/ 0 h 1090"/>
                  <a:gd name="T6" fmla="*/ 10 w 37"/>
                  <a:gd name="T7" fmla="*/ 179 h 1090"/>
                  <a:gd name="T8" fmla="*/ 10 w 37"/>
                  <a:gd name="T9" fmla="*/ 209 h 1090"/>
                  <a:gd name="T10" fmla="*/ 8 w 37"/>
                  <a:gd name="T11" fmla="*/ 376 h 1090"/>
                  <a:gd name="T12" fmla="*/ 7 w 37"/>
                  <a:gd name="T13" fmla="*/ 405 h 1090"/>
                  <a:gd name="T14" fmla="*/ 0 w 37"/>
                  <a:gd name="T15" fmla="*/ 1090 h 1090"/>
                  <a:gd name="T16" fmla="*/ 37 w 37"/>
                  <a:gd name="T17" fmla="*/ 1090 h 1090"/>
                  <a:gd name="T18" fmla="*/ 37 w 37"/>
                  <a:gd name="T19" fmla="*/ 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1090">
                    <a:moveTo>
                      <a:pt x="37" y="0"/>
                    </a:moveTo>
                    <a:lnTo>
                      <a:pt x="37" y="0"/>
                    </a:lnTo>
                    <a:lnTo>
                      <a:pt x="13" y="0"/>
                    </a:lnTo>
                    <a:lnTo>
                      <a:pt x="10" y="179"/>
                    </a:lnTo>
                    <a:lnTo>
                      <a:pt x="10" y="209"/>
                    </a:lnTo>
                    <a:lnTo>
                      <a:pt x="8" y="376"/>
                    </a:lnTo>
                    <a:lnTo>
                      <a:pt x="7" y="405"/>
                    </a:lnTo>
                    <a:lnTo>
                      <a:pt x="0" y="1090"/>
                    </a:lnTo>
                    <a:lnTo>
                      <a:pt x="37" y="1090"/>
                    </a:lnTo>
                    <a:lnTo>
                      <a:pt x="37" y="0"/>
                    </a:lnTo>
                    <a:close/>
                  </a:path>
                </a:pathLst>
              </a:custGeom>
              <a:solidFill>
                <a:srgbClr val="774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66" name="Freeform 86"/>
              <p:cNvSpPr/>
              <p:nvPr/>
            </p:nvSpPr>
            <p:spPr bwMode="auto">
              <a:xfrm>
                <a:off x="1420813" y="3317874"/>
                <a:ext cx="58738" cy="1730375"/>
              </a:xfrm>
              <a:custGeom>
                <a:avLst/>
                <a:gdLst>
                  <a:gd name="T0" fmla="*/ 37 w 37"/>
                  <a:gd name="T1" fmla="*/ 0 h 1090"/>
                  <a:gd name="T2" fmla="*/ 37 w 37"/>
                  <a:gd name="T3" fmla="*/ 0 h 1090"/>
                  <a:gd name="T4" fmla="*/ 13 w 37"/>
                  <a:gd name="T5" fmla="*/ 0 h 1090"/>
                  <a:gd name="T6" fmla="*/ 10 w 37"/>
                  <a:gd name="T7" fmla="*/ 179 h 1090"/>
                  <a:gd name="T8" fmla="*/ 10 w 37"/>
                  <a:gd name="T9" fmla="*/ 209 h 1090"/>
                  <a:gd name="T10" fmla="*/ 8 w 37"/>
                  <a:gd name="T11" fmla="*/ 376 h 1090"/>
                  <a:gd name="T12" fmla="*/ 7 w 37"/>
                  <a:gd name="T13" fmla="*/ 405 h 1090"/>
                  <a:gd name="T14" fmla="*/ 0 w 37"/>
                  <a:gd name="T15" fmla="*/ 1090 h 1090"/>
                  <a:gd name="T16" fmla="*/ 37 w 37"/>
                  <a:gd name="T17" fmla="*/ 1090 h 1090"/>
                  <a:gd name="T18" fmla="*/ 37 w 37"/>
                  <a:gd name="T19" fmla="*/ 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1090">
                    <a:moveTo>
                      <a:pt x="37" y="0"/>
                    </a:moveTo>
                    <a:lnTo>
                      <a:pt x="37" y="0"/>
                    </a:lnTo>
                    <a:lnTo>
                      <a:pt x="13" y="0"/>
                    </a:lnTo>
                    <a:lnTo>
                      <a:pt x="10" y="179"/>
                    </a:lnTo>
                    <a:lnTo>
                      <a:pt x="10" y="209"/>
                    </a:lnTo>
                    <a:lnTo>
                      <a:pt x="8" y="376"/>
                    </a:lnTo>
                    <a:lnTo>
                      <a:pt x="7" y="405"/>
                    </a:lnTo>
                    <a:lnTo>
                      <a:pt x="0" y="1090"/>
                    </a:lnTo>
                    <a:lnTo>
                      <a:pt x="37" y="1090"/>
                    </a:lnTo>
                    <a:lnTo>
                      <a:pt x="3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67" name="Freeform 87"/>
              <p:cNvSpPr/>
              <p:nvPr/>
            </p:nvSpPr>
            <p:spPr bwMode="auto">
              <a:xfrm>
                <a:off x="1447800" y="2916237"/>
                <a:ext cx="31750" cy="122238"/>
              </a:xfrm>
              <a:custGeom>
                <a:avLst/>
                <a:gdLst>
                  <a:gd name="T0" fmla="*/ 28 w 28"/>
                  <a:gd name="T1" fmla="*/ 0 h 106"/>
                  <a:gd name="T2" fmla="*/ 0 w 28"/>
                  <a:gd name="T3" fmla="*/ 67 h 106"/>
                  <a:gd name="T4" fmla="*/ 28 w 28"/>
                  <a:gd name="T5" fmla="*/ 106 h 106"/>
                  <a:gd name="T6" fmla="*/ 28 w 28"/>
                  <a:gd name="T7" fmla="*/ 0 h 106"/>
                </a:gdLst>
                <a:ahLst/>
                <a:cxnLst>
                  <a:cxn ang="0">
                    <a:pos x="T0" y="T1"/>
                  </a:cxn>
                  <a:cxn ang="0">
                    <a:pos x="T2" y="T3"/>
                  </a:cxn>
                  <a:cxn ang="0">
                    <a:pos x="T4" y="T5"/>
                  </a:cxn>
                  <a:cxn ang="0">
                    <a:pos x="T6" y="T7"/>
                  </a:cxn>
                </a:cxnLst>
                <a:rect l="0" t="0" r="r" b="b"/>
                <a:pathLst>
                  <a:path w="28" h="106">
                    <a:moveTo>
                      <a:pt x="28" y="0"/>
                    </a:moveTo>
                    <a:cubicBezTo>
                      <a:pt x="28" y="0"/>
                      <a:pt x="0" y="45"/>
                      <a:pt x="0" y="67"/>
                    </a:cubicBezTo>
                    <a:cubicBezTo>
                      <a:pt x="0" y="88"/>
                      <a:pt x="13" y="106"/>
                      <a:pt x="28" y="106"/>
                    </a:cubicBezTo>
                    <a:cubicBezTo>
                      <a:pt x="28" y="0"/>
                      <a:pt x="28" y="0"/>
                      <a:pt x="28" y="0"/>
                    </a:cubicBezTo>
                  </a:path>
                </a:pathLst>
              </a:custGeom>
              <a:solidFill>
                <a:srgbClr val="40A0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68" name="Freeform 88"/>
              <p:cNvSpPr/>
              <p:nvPr/>
            </p:nvSpPr>
            <p:spPr bwMode="auto">
              <a:xfrm>
                <a:off x="1479550" y="2916237"/>
                <a:ext cx="31750" cy="122238"/>
              </a:xfrm>
              <a:custGeom>
                <a:avLst/>
                <a:gdLst>
                  <a:gd name="T0" fmla="*/ 0 w 28"/>
                  <a:gd name="T1" fmla="*/ 0 h 106"/>
                  <a:gd name="T2" fmla="*/ 0 w 28"/>
                  <a:gd name="T3" fmla="*/ 0 h 106"/>
                  <a:gd name="T4" fmla="*/ 0 w 28"/>
                  <a:gd name="T5" fmla="*/ 106 h 106"/>
                  <a:gd name="T6" fmla="*/ 0 w 28"/>
                  <a:gd name="T7" fmla="*/ 106 h 106"/>
                  <a:gd name="T8" fmla="*/ 28 w 28"/>
                  <a:gd name="T9" fmla="*/ 67 h 106"/>
                  <a:gd name="T10" fmla="*/ 0 w 28"/>
                  <a:gd name="T11" fmla="*/ 0 h 106"/>
                </a:gdLst>
                <a:ahLst/>
                <a:cxnLst>
                  <a:cxn ang="0">
                    <a:pos x="T0" y="T1"/>
                  </a:cxn>
                  <a:cxn ang="0">
                    <a:pos x="T2" y="T3"/>
                  </a:cxn>
                  <a:cxn ang="0">
                    <a:pos x="T4" y="T5"/>
                  </a:cxn>
                  <a:cxn ang="0">
                    <a:pos x="T6" y="T7"/>
                  </a:cxn>
                  <a:cxn ang="0">
                    <a:pos x="T8" y="T9"/>
                  </a:cxn>
                  <a:cxn ang="0">
                    <a:pos x="T10" y="T11"/>
                  </a:cxn>
                </a:cxnLst>
                <a:rect l="0" t="0" r="r" b="b"/>
                <a:pathLst>
                  <a:path w="28" h="106">
                    <a:moveTo>
                      <a:pt x="0" y="0"/>
                    </a:moveTo>
                    <a:cubicBezTo>
                      <a:pt x="0" y="0"/>
                      <a:pt x="0" y="0"/>
                      <a:pt x="0" y="0"/>
                    </a:cubicBezTo>
                    <a:cubicBezTo>
                      <a:pt x="0" y="106"/>
                      <a:pt x="0" y="106"/>
                      <a:pt x="0" y="106"/>
                    </a:cubicBezTo>
                    <a:cubicBezTo>
                      <a:pt x="0" y="106"/>
                      <a:pt x="0" y="106"/>
                      <a:pt x="0" y="106"/>
                    </a:cubicBezTo>
                    <a:cubicBezTo>
                      <a:pt x="16" y="106"/>
                      <a:pt x="28" y="88"/>
                      <a:pt x="28" y="67"/>
                    </a:cubicBezTo>
                    <a:cubicBezTo>
                      <a:pt x="28" y="45"/>
                      <a:pt x="0" y="0"/>
                      <a:pt x="0" y="0"/>
                    </a:cubicBezTo>
                  </a:path>
                </a:pathLst>
              </a:custGeom>
              <a:solidFill>
                <a:srgbClr val="4DB4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69" name="Freeform 89"/>
              <p:cNvSpPr/>
              <p:nvPr/>
            </p:nvSpPr>
            <p:spPr bwMode="auto">
              <a:xfrm>
                <a:off x="1727200" y="3743324"/>
                <a:ext cx="65088" cy="122238"/>
              </a:xfrm>
              <a:custGeom>
                <a:avLst/>
                <a:gdLst>
                  <a:gd name="T0" fmla="*/ 28 w 56"/>
                  <a:gd name="T1" fmla="*/ 0 h 105"/>
                  <a:gd name="T2" fmla="*/ 0 w 56"/>
                  <a:gd name="T3" fmla="*/ 67 h 105"/>
                  <a:gd name="T4" fmla="*/ 28 w 56"/>
                  <a:gd name="T5" fmla="*/ 105 h 105"/>
                  <a:gd name="T6" fmla="*/ 56 w 56"/>
                  <a:gd name="T7" fmla="*/ 67 h 105"/>
                  <a:gd name="T8" fmla="*/ 28 w 56"/>
                  <a:gd name="T9" fmla="*/ 0 h 105"/>
                </a:gdLst>
                <a:ahLst/>
                <a:cxnLst>
                  <a:cxn ang="0">
                    <a:pos x="T0" y="T1"/>
                  </a:cxn>
                  <a:cxn ang="0">
                    <a:pos x="T2" y="T3"/>
                  </a:cxn>
                  <a:cxn ang="0">
                    <a:pos x="T4" y="T5"/>
                  </a:cxn>
                  <a:cxn ang="0">
                    <a:pos x="T6" y="T7"/>
                  </a:cxn>
                  <a:cxn ang="0">
                    <a:pos x="T8" y="T9"/>
                  </a:cxn>
                </a:cxnLst>
                <a:rect l="0" t="0" r="r" b="b"/>
                <a:pathLst>
                  <a:path w="56" h="105">
                    <a:moveTo>
                      <a:pt x="28" y="0"/>
                    </a:moveTo>
                    <a:cubicBezTo>
                      <a:pt x="28" y="0"/>
                      <a:pt x="0" y="45"/>
                      <a:pt x="0" y="67"/>
                    </a:cubicBezTo>
                    <a:cubicBezTo>
                      <a:pt x="0" y="88"/>
                      <a:pt x="12" y="105"/>
                      <a:pt x="28" y="105"/>
                    </a:cubicBezTo>
                    <a:cubicBezTo>
                      <a:pt x="43" y="105"/>
                      <a:pt x="56" y="88"/>
                      <a:pt x="56" y="67"/>
                    </a:cubicBezTo>
                    <a:cubicBezTo>
                      <a:pt x="56" y="45"/>
                      <a:pt x="28" y="0"/>
                      <a:pt x="28" y="0"/>
                    </a:cubicBezTo>
                  </a:path>
                </a:pathLst>
              </a:custGeom>
              <a:solidFill>
                <a:srgbClr val="4DB4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70" name="Freeform 90"/>
              <p:cNvSpPr/>
              <p:nvPr/>
            </p:nvSpPr>
            <p:spPr bwMode="auto">
              <a:xfrm>
                <a:off x="1644650" y="3086099"/>
                <a:ext cx="65088" cy="120650"/>
              </a:xfrm>
              <a:custGeom>
                <a:avLst/>
                <a:gdLst>
                  <a:gd name="T0" fmla="*/ 28 w 56"/>
                  <a:gd name="T1" fmla="*/ 0 h 105"/>
                  <a:gd name="T2" fmla="*/ 0 w 56"/>
                  <a:gd name="T3" fmla="*/ 67 h 105"/>
                  <a:gd name="T4" fmla="*/ 28 w 56"/>
                  <a:gd name="T5" fmla="*/ 105 h 105"/>
                  <a:gd name="T6" fmla="*/ 56 w 56"/>
                  <a:gd name="T7" fmla="*/ 67 h 105"/>
                  <a:gd name="T8" fmla="*/ 28 w 56"/>
                  <a:gd name="T9" fmla="*/ 0 h 105"/>
                </a:gdLst>
                <a:ahLst/>
                <a:cxnLst>
                  <a:cxn ang="0">
                    <a:pos x="T0" y="T1"/>
                  </a:cxn>
                  <a:cxn ang="0">
                    <a:pos x="T2" y="T3"/>
                  </a:cxn>
                  <a:cxn ang="0">
                    <a:pos x="T4" y="T5"/>
                  </a:cxn>
                  <a:cxn ang="0">
                    <a:pos x="T6" y="T7"/>
                  </a:cxn>
                  <a:cxn ang="0">
                    <a:pos x="T8" y="T9"/>
                  </a:cxn>
                </a:cxnLst>
                <a:rect l="0" t="0" r="r" b="b"/>
                <a:pathLst>
                  <a:path w="56" h="105">
                    <a:moveTo>
                      <a:pt x="28" y="0"/>
                    </a:moveTo>
                    <a:cubicBezTo>
                      <a:pt x="28" y="0"/>
                      <a:pt x="0" y="45"/>
                      <a:pt x="0" y="67"/>
                    </a:cubicBezTo>
                    <a:cubicBezTo>
                      <a:pt x="0" y="88"/>
                      <a:pt x="13" y="105"/>
                      <a:pt x="28" y="105"/>
                    </a:cubicBezTo>
                    <a:cubicBezTo>
                      <a:pt x="43" y="105"/>
                      <a:pt x="56" y="88"/>
                      <a:pt x="56" y="67"/>
                    </a:cubicBezTo>
                    <a:cubicBezTo>
                      <a:pt x="56" y="45"/>
                      <a:pt x="28" y="0"/>
                      <a:pt x="28" y="0"/>
                    </a:cubicBezTo>
                  </a:path>
                </a:pathLst>
              </a:custGeom>
              <a:solidFill>
                <a:srgbClr val="4DB4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71" name="Freeform 91"/>
              <p:cNvSpPr/>
              <p:nvPr/>
            </p:nvSpPr>
            <p:spPr bwMode="auto">
              <a:xfrm>
                <a:off x="1052513" y="3503612"/>
                <a:ext cx="65088" cy="122238"/>
              </a:xfrm>
              <a:custGeom>
                <a:avLst/>
                <a:gdLst>
                  <a:gd name="T0" fmla="*/ 28 w 56"/>
                  <a:gd name="T1" fmla="*/ 0 h 106"/>
                  <a:gd name="T2" fmla="*/ 0 w 56"/>
                  <a:gd name="T3" fmla="*/ 67 h 106"/>
                  <a:gd name="T4" fmla="*/ 28 w 56"/>
                  <a:gd name="T5" fmla="*/ 106 h 106"/>
                  <a:gd name="T6" fmla="*/ 56 w 56"/>
                  <a:gd name="T7" fmla="*/ 67 h 106"/>
                  <a:gd name="T8" fmla="*/ 28 w 56"/>
                  <a:gd name="T9" fmla="*/ 0 h 106"/>
                </a:gdLst>
                <a:ahLst/>
                <a:cxnLst>
                  <a:cxn ang="0">
                    <a:pos x="T0" y="T1"/>
                  </a:cxn>
                  <a:cxn ang="0">
                    <a:pos x="T2" y="T3"/>
                  </a:cxn>
                  <a:cxn ang="0">
                    <a:pos x="T4" y="T5"/>
                  </a:cxn>
                  <a:cxn ang="0">
                    <a:pos x="T6" y="T7"/>
                  </a:cxn>
                  <a:cxn ang="0">
                    <a:pos x="T8" y="T9"/>
                  </a:cxn>
                </a:cxnLst>
                <a:rect l="0" t="0" r="r" b="b"/>
                <a:pathLst>
                  <a:path w="56" h="106">
                    <a:moveTo>
                      <a:pt x="28" y="0"/>
                    </a:moveTo>
                    <a:cubicBezTo>
                      <a:pt x="28" y="0"/>
                      <a:pt x="0" y="45"/>
                      <a:pt x="0" y="67"/>
                    </a:cubicBezTo>
                    <a:cubicBezTo>
                      <a:pt x="0" y="88"/>
                      <a:pt x="12" y="106"/>
                      <a:pt x="28" y="106"/>
                    </a:cubicBezTo>
                    <a:cubicBezTo>
                      <a:pt x="43" y="106"/>
                      <a:pt x="56" y="88"/>
                      <a:pt x="56" y="67"/>
                    </a:cubicBezTo>
                    <a:cubicBezTo>
                      <a:pt x="56" y="45"/>
                      <a:pt x="28" y="0"/>
                      <a:pt x="28" y="0"/>
                    </a:cubicBezTo>
                  </a:path>
                </a:pathLst>
              </a:custGeom>
              <a:solidFill>
                <a:srgbClr val="40A0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72" name="Freeform 92"/>
              <p:cNvSpPr/>
              <p:nvPr/>
            </p:nvSpPr>
            <p:spPr bwMode="auto">
              <a:xfrm>
                <a:off x="1165225" y="3148012"/>
                <a:ext cx="65088" cy="120650"/>
              </a:xfrm>
              <a:custGeom>
                <a:avLst/>
                <a:gdLst>
                  <a:gd name="T0" fmla="*/ 28 w 56"/>
                  <a:gd name="T1" fmla="*/ 0 h 105"/>
                  <a:gd name="T2" fmla="*/ 0 w 56"/>
                  <a:gd name="T3" fmla="*/ 66 h 105"/>
                  <a:gd name="T4" fmla="*/ 28 w 56"/>
                  <a:gd name="T5" fmla="*/ 105 h 105"/>
                  <a:gd name="T6" fmla="*/ 56 w 56"/>
                  <a:gd name="T7" fmla="*/ 66 h 105"/>
                  <a:gd name="T8" fmla="*/ 28 w 56"/>
                  <a:gd name="T9" fmla="*/ 0 h 105"/>
                </a:gdLst>
                <a:ahLst/>
                <a:cxnLst>
                  <a:cxn ang="0">
                    <a:pos x="T0" y="T1"/>
                  </a:cxn>
                  <a:cxn ang="0">
                    <a:pos x="T2" y="T3"/>
                  </a:cxn>
                  <a:cxn ang="0">
                    <a:pos x="T4" y="T5"/>
                  </a:cxn>
                  <a:cxn ang="0">
                    <a:pos x="T6" y="T7"/>
                  </a:cxn>
                  <a:cxn ang="0">
                    <a:pos x="T8" y="T9"/>
                  </a:cxn>
                </a:cxnLst>
                <a:rect l="0" t="0" r="r" b="b"/>
                <a:pathLst>
                  <a:path w="56" h="105">
                    <a:moveTo>
                      <a:pt x="28" y="0"/>
                    </a:moveTo>
                    <a:cubicBezTo>
                      <a:pt x="28" y="0"/>
                      <a:pt x="0" y="45"/>
                      <a:pt x="0" y="66"/>
                    </a:cubicBezTo>
                    <a:cubicBezTo>
                      <a:pt x="0" y="88"/>
                      <a:pt x="13" y="105"/>
                      <a:pt x="28" y="105"/>
                    </a:cubicBezTo>
                    <a:cubicBezTo>
                      <a:pt x="44" y="105"/>
                      <a:pt x="56" y="88"/>
                      <a:pt x="56" y="66"/>
                    </a:cubicBezTo>
                    <a:cubicBezTo>
                      <a:pt x="56" y="45"/>
                      <a:pt x="28" y="0"/>
                      <a:pt x="28" y="0"/>
                    </a:cubicBezTo>
                  </a:path>
                </a:pathLst>
              </a:custGeom>
              <a:solidFill>
                <a:srgbClr val="40A0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73" name="Freeform 93"/>
              <p:cNvSpPr/>
              <p:nvPr/>
            </p:nvSpPr>
            <p:spPr bwMode="auto">
              <a:xfrm>
                <a:off x="1809750" y="3355974"/>
                <a:ext cx="65088" cy="120650"/>
              </a:xfrm>
              <a:custGeom>
                <a:avLst/>
                <a:gdLst>
                  <a:gd name="T0" fmla="*/ 28 w 56"/>
                  <a:gd name="T1" fmla="*/ 0 h 106"/>
                  <a:gd name="T2" fmla="*/ 0 w 56"/>
                  <a:gd name="T3" fmla="*/ 67 h 106"/>
                  <a:gd name="T4" fmla="*/ 28 w 56"/>
                  <a:gd name="T5" fmla="*/ 106 h 106"/>
                  <a:gd name="T6" fmla="*/ 56 w 56"/>
                  <a:gd name="T7" fmla="*/ 67 h 106"/>
                  <a:gd name="T8" fmla="*/ 28 w 56"/>
                  <a:gd name="T9" fmla="*/ 0 h 106"/>
                </a:gdLst>
                <a:ahLst/>
                <a:cxnLst>
                  <a:cxn ang="0">
                    <a:pos x="T0" y="T1"/>
                  </a:cxn>
                  <a:cxn ang="0">
                    <a:pos x="T2" y="T3"/>
                  </a:cxn>
                  <a:cxn ang="0">
                    <a:pos x="T4" y="T5"/>
                  </a:cxn>
                  <a:cxn ang="0">
                    <a:pos x="T6" y="T7"/>
                  </a:cxn>
                  <a:cxn ang="0">
                    <a:pos x="T8" y="T9"/>
                  </a:cxn>
                </a:cxnLst>
                <a:rect l="0" t="0" r="r" b="b"/>
                <a:pathLst>
                  <a:path w="56" h="106">
                    <a:moveTo>
                      <a:pt x="28" y="0"/>
                    </a:moveTo>
                    <a:cubicBezTo>
                      <a:pt x="28" y="0"/>
                      <a:pt x="0" y="45"/>
                      <a:pt x="0" y="67"/>
                    </a:cubicBezTo>
                    <a:cubicBezTo>
                      <a:pt x="0" y="88"/>
                      <a:pt x="13" y="106"/>
                      <a:pt x="28" y="106"/>
                    </a:cubicBezTo>
                    <a:cubicBezTo>
                      <a:pt x="44" y="106"/>
                      <a:pt x="56" y="88"/>
                      <a:pt x="56" y="67"/>
                    </a:cubicBezTo>
                    <a:cubicBezTo>
                      <a:pt x="56" y="45"/>
                      <a:pt x="28" y="0"/>
                      <a:pt x="28" y="0"/>
                    </a:cubicBezTo>
                  </a:path>
                </a:pathLst>
              </a:custGeom>
              <a:solidFill>
                <a:srgbClr val="4DB4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grpSp>
        <p:grpSp>
          <p:nvGrpSpPr>
            <p:cNvPr id="74" name="组合 73"/>
            <p:cNvGrpSpPr/>
            <p:nvPr/>
          </p:nvGrpSpPr>
          <p:grpSpPr>
            <a:xfrm>
              <a:off x="4894428" y="3120238"/>
              <a:ext cx="973600" cy="2023262"/>
              <a:chOff x="920750" y="2725737"/>
              <a:chExt cx="1117600" cy="2322512"/>
            </a:xfrm>
          </p:grpSpPr>
          <p:sp>
            <p:nvSpPr>
              <p:cNvPr id="75" name="Freeform 62"/>
              <p:cNvSpPr/>
              <p:nvPr/>
            </p:nvSpPr>
            <p:spPr bwMode="auto">
              <a:xfrm>
                <a:off x="920750" y="2725737"/>
                <a:ext cx="1117600" cy="1477963"/>
              </a:xfrm>
              <a:custGeom>
                <a:avLst/>
                <a:gdLst>
                  <a:gd name="T0" fmla="*/ 974 w 974"/>
                  <a:gd name="T1" fmla="*/ 529 h 1284"/>
                  <a:gd name="T2" fmla="*/ 861 w 974"/>
                  <a:gd name="T3" fmla="*/ 324 h 1284"/>
                  <a:gd name="T4" fmla="*/ 701 w 974"/>
                  <a:gd name="T5" fmla="*/ 153 h 1284"/>
                  <a:gd name="T6" fmla="*/ 482 w 974"/>
                  <a:gd name="T7" fmla="*/ 0 h 1284"/>
                  <a:gd name="T8" fmla="*/ 246 w 974"/>
                  <a:gd name="T9" fmla="*/ 239 h 1284"/>
                  <a:gd name="T10" fmla="*/ 246 w 974"/>
                  <a:gd name="T11" fmla="*/ 240 h 1284"/>
                  <a:gd name="T12" fmla="*/ 236 w 974"/>
                  <a:gd name="T13" fmla="*/ 239 h 1284"/>
                  <a:gd name="T14" fmla="*/ 0 w 974"/>
                  <a:gd name="T15" fmla="*/ 479 h 1284"/>
                  <a:gd name="T16" fmla="*/ 57 w 974"/>
                  <a:gd name="T17" fmla="*/ 635 h 1284"/>
                  <a:gd name="T18" fmla="*/ 0 w 974"/>
                  <a:gd name="T19" fmla="*/ 790 h 1284"/>
                  <a:gd name="T20" fmla="*/ 236 w 974"/>
                  <a:gd name="T21" fmla="*/ 1030 h 1284"/>
                  <a:gd name="T22" fmla="*/ 247 w 974"/>
                  <a:gd name="T23" fmla="*/ 1029 h 1284"/>
                  <a:gd name="T24" fmla="*/ 246 w 974"/>
                  <a:gd name="T25" fmla="*/ 1045 h 1284"/>
                  <a:gd name="T26" fmla="*/ 482 w 974"/>
                  <a:gd name="T27" fmla="*/ 1284 h 1284"/>
                  <a:gd name="T28" fmla="*/ 715 w 974"/>
                  <a:gd name="T29" fmla="*/ 1077 h 1284"/>
                  <a:gd name="T30" fmla="*/ 905 w 974"/>
                  <a:gd name="T31" fmla="*/ 842 h 1284"/>
                  <a:gd name="T32" fmla="*/ 875 w 974"/>
                  <a:gd name="T33" fmla="*/ 725 h 1284"/>
                  <a:gd name="T34" fmla="*/ 974 w 974"/>
                  <a:gd name="T35" fmla="*/ 529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74" h="1284">
                    <a:moveTo>
                      <a:pt x="974" y="529"/>
                    </a:moveTo>
                    <a:cubicBezTo>
                      <a:pt x="974" y="442"/>
                      <a:pt x="929" y="366"/>
                      <a:pt x="861" y="324"/>
                    </a:cubicBezTo>
                    <a:cubicBezTo>
                      <a:pt x="841" y="243"/>
                      <a:pt x="780" y="177"/>
                      <a:pt x="701" y="153"/>
                    </a:cubicBezTo>
                    <a:cubicBezTo>
                      <a:pt x="667" y="63"/>
                      <a:pt x="582" y="0"/>
                      <a:pt x="482" y="0"/>
                    </a:cubicBezTo>
                    <a:cubicBezTo>
                      <a:pt x="352" y="0"/>
                      <a:pt x="246" y="107"/>
                      <a:pt x="246" y="239"/>
                    </a:cubicBezTo>
                    <a:cubicBezTo>
                      <a:pt x="246" y="240"/>
                      <a:pt x="246" y="240"/>
                      <a:pt x="246" y="240"/>
                    </a:cubicBezTo>
                    <a:cubicBezTo>
                      <a:pt x="243" y="240"/>
                      <a:pt x="239" y="239"/>
                      <a:pt x="236" y="239"/>
                    </a:cubicBezTo>
                    <a:cubicBezTo>
                      <a:pt x="106" y="239"/>
                      <a:pt x="0" y="347"/>
                      <a:pt x="0" y="479"/>
                    </a:cubicBezTo>
                    <a:cubicBezTo>
                      <a:pt x="0" y="538"/>
                      <a:pt x="22" y="593"/>
                      <a:pt x="57" y="635"/>
                    </a:cubicBezTo>
                    <a:cubicBezTo>
                      <a:pt x="22" y="676"/>
                      <a:pt x="0" y="731"/>
                      <a:pt x="0" y="790"/>
                    </a:cubicBezTo>
                    <a:cubicBezTo>
                      <a:pt x="0" y="923"/>
                      <a:pt x="106" y="1030"/>
                      <a:pt x="236" y="1030"/>
                    </a:cubicBezTo>
                    <a:cubicBezTo>
                      <a:pt x="239" y="1030"/>
                      <a:pt x="243" y="1030"/>
                      <a:pt x="247" y="1029"/>
                    </a:cubicBezTo>
                    <a:cubicBezTo>
                      <a:pt x="247" y="1034"/>
                      <a:pt x="246" y="1040"/>
                      <a:pt x="246" y="1045"/>
                    </a:cubicBezTo>
                    <a:cubicBezTo>
                      <a:pt x="246" y="1177"/>
                      <a:pt x="352" y="1284"/>
                      <a:pt x="482" y="1284"/>
                    </a:cubicBezTo>
                    <a:cubicBezTo>
                      <a:pt x="601" y="1284"/>
                      <a:pt x="699" y="1194"/>
                      <a:pt x="715" y="1077"/>
                    </a:cubicBezTo>
                    <a:cubicBezTo>
                      <a:pt x="823" y="1055"/>
                      <a:pt x="905" y="958"/>
                      <a:pt x="905" y="842"/>
                    </a:cubicBezTo>
                    <a:cubicBezTo>
                      <a:pt x="905" y="799"/>
                      <a:pt x="894" y="759"/>
                      <a:pt x="875" y="725"/>
                    </a:cubicBezTo>
                    <a:cubicBezTo>
                      <a:pt x="935" y="681"/>
                      <a:pt x="974" y="610"/>
                      <a:pt x="974" y="529"/>
                    </a:cubicBezTo>
                  </a:path>
                </a:pathLst>
              </a:custGeom>
              <a:solidFill>
                <a:srgbClr val="388E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76" name="Freeform 63"/>
              <p:cNvSpPr>
                <a:spLocks noEditPoints="1"/>
              </p:cNvSpPr>
              <p:nvPr/>
            </p:nvSpPr>
            <p:spPr bwMode="auto">
              <a:xfrm>
                <a:off x="1479550" y="2725737"/>
                <a:ext cx="558800" cy="968375"/>
              </a:xfrm>
              <a:custGeom>
                <a:avLst/>
                <a:gdLst>
                  <a:gd name="T0" fmla="*/ 388 w 487"/>
                  <a:gd name="T1" fmla="*/ 725 h 842"/>
                  <a:gd name="T2" fmla="*/ 388 w 487"/>
                  <a:gd name="T3" fmla="*/ 725 h 842"/>
                  <a:gd name="T4" fmla="*/ 418 w 487"/>
                  <a:gd name="T5" fmla="*/ 842 h 842"/>
                  <a:gd name="T6" fmla="*/ 418 w 487"/>
                  <a:gd name="T7" fmla="*/ 842 h 842"/>
                  <a:gd name="T8" fmla="*/ 388 w 487"/>
                  <a:gd name="T9" fmla="*/ 725 h 842"/>
                  <a:gd name="T10" fmla="*/ 0 w 487"/>
                  <a:gd name="T11" fmla="*/ 0 h 842"/>
                  <a:gd name="T12" fmla="*/ 0 w 487"/>
                  <a:gd name="T13" fmla="*/ 0 h 842"/>
                  <a:gd name="T14" fmla="*/ 214 w 487"/>
                  <a:gd name="T15" fmla="*/ 153 h 842"/>
                  <a:gd name="T16" fmla="*/ 374 w 487"/>
                  <a:gd name="T17" fmla="*/ 324 h 842"/>
                  <a:gd name="T18" fmla="*/ 487 w 487"/>
                  <a:gd name="T19" fmla="*/ 529 h 842"/>
                  <a:gd name="T20" fmla="*/ 487 w 487"/>
                  <a:gd name="T21" fmla="*/ 529 h 842"/>
                  <a:gd name="T22" fmla="*/ 374 w 487"/>
                  <a:gd name="T23" fmla="*/ 324 h 842"/>
                  <a:gd name="T24" fmla="*/ 214 w 487"/>
                  <a:gd name="T25" fmla="*/ 153 h 842"/>
                  <a:gd name="T26" fmla="*/ 0 w 487"/>
                  <a:gd name="T27" fmla="*/ 0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7" h="842">
                    <a:moveTo>
                      <a:pt x="388" y="725"/>
                    </a:moveTo>
                    <a:cubicBezTo>
                      <a:pt x="388" y="725"/>
                      <a:pt x="388" y="725"/>
                      <a:pt x="388" y="725"/>
                    </a:cubicBezTo>
                    <a:cubicBezTo>
                      <a:pt x="407" y="759"/>
                      <a:pt x="418" y="799"/>
                      <a:pt x="418" y="842"/>
                    </a:cubicBezTo>
                    <a:cubicBezTo>
                      <a:pt x="418" y="842"/>
                      <a:pt x="418" y="842"/>
                      <a:pt x="418" y="842"/>
                    </a:cubicBezTo>
                    <a:cubicBezTo>
                      <a:pt x="418" y="799"/>
                      <a:pt x="407" y="759"/>
                      <a:pt x="388" y="725"/>
                    </a:cubicBezTo>
                    <a:moveTo>
                      <a:pt x="0" y="0"/>
                    </a:moveTo>
                    <a:cubicBezTo>
                      <a:pt x="0" y="0"/>
                      <a:pt x="0" y="0"/>
                      <a:pt x="0" y="0"/>
                    </a:cubicBezTo>
                    <a:cubicBezTo>
                      <a:pt x="98" y="2"/>
                      <a:pt x="181" y="65"/>
                      <a:pt x="214" y="153"/>
                    </a:cubicBezTo>
                    <a:cubicBezTo>
                      <a:pt x="293" y="177"/>
                      <a:pt x="354" y="243"/>
                      <a:pt x="374" y="324"/>
                    </a:cubicBezTo>
                    <a:cubicBezTo>
                      <a:pt x="442" y="366"/>
                      <a:pt x="487" y="442"/>
                      <a:pt x="487" y="529"/>
                    </a:cubicBezTo>
                    <a:cubicBezTo>
                      <a:pt x="487" y="529"/>
                      <a:pt x="487" y="529"/>
                      <a:pt x="487" y="529"/>
                    </a:cubicBezTo>
                    <a:cubicBezTo>
                      <a:pt x="487" y="442"/>
                      <a:pt x="442" y="366"/>
                      <a:pt x="374" y="324"/>
                    </a:cubicBezTo>
                    <a:cubicBezTo>
                      <a:pt x="354" y="242"/>
                      <a:pt x="293" y="177"/>
                      <a:pt x="214" y="153"/>
                    </a:cubicBezTo>
                    <a:cubicBezTo>
                      <a:pt x="181" y="65"/>
                      <a:pt x="98" y="2"/>
                      <a:pt x="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77" name="Freeform 64"/>
              <p:cNvSpPr>
                <a:spLocks noEditPoints="1"/>
              </p:cNvSpPr>
              <p:nvPr/>
            </p:nvSpPr>
            <p:spPr bwMode="auto">
              <a:xfrm>
                <a:off x="1479550" y="2725737"/>
                <a:ext cx="558800" cy="1471613"/>
              </a:xfrm>
              <a:custGeom>
                <a:avLst/>
                <a:gdLst>
                  <a:gd name="T0" fmla="*/ 244 w 487"/>
                  <a:gd name="T1" fmla="*/ 990 h 1279"/>
                  <a:gd name="T2" fmla="*/ 216 w 487"/>
                  <a:gd name="T3" fmla="*/ 952 h 1279"/>
                  <a:gd name="T4" fmla="*/ 244 w 487"/>
                  <a:gd name="T5" fmla="*/ 885 h 1279"/>
                  <a:gd name="T6" fmla="*/ 272 w 487"/>
                  <a:gd name="T7" fmla="*/ 952 h 1279"/>
                  <a:gd name="T8" fmla="*/ 244 w 487"/>
                  <a:gd name="T9" fmla="*/ 990 h 1279"/>
                  <a:gd name="T10" fmla="*/ 316 w 487"/>
                  <a:gd name="T11" fmla="*/ 653 h 1279"/>
                  <a:gd name="T12" fmla="*/ 288 w 487"/>
                  <a:gd name="T13" fmla="*/ 614 h 1279"/>
                  <a:gd name="T14" fmla="*/ 316 w 487"/>
                  <a:gd name="T15" fmla="*/ 547 h 1279"/>
                  <a:gd name="T16" fmla="*/ 344 w 487"/>
                  <a:gd name="T17" fmla="*/ 614 h 1279"/>
                  <a:gd name="T18" fmla="*/ 316 w 487"/>
                  <a:gd name="T19" fmla="*/ 653 h 1279"/>
                  <a:gd name="T20" fmla="*/ 172 w 487"/>
                  <a:gd name="T21" fmla="*/ 418 h 1279"/>
                  <a:gd name="T22" fmla="*/ 144 w 487"/>
                  <a:gd name="T23" fmla="*/ 380 h 1279"/>
                  <a:gd name="T24" fmla="*/ 172 w 487"/>
                  <a:gd name="T25" fmla="*/ 313 h 1279"/>
                  <a:gd name="T26" fmla="*/ 200 w 487"/>
                  <a:gd name="T27" fmla="*/ 380 h 1279"/>
                  <a:gd name="T28" fmla="*/ 172 w 487"/>
                  <a:gd name="T29" fmla="*/ 418 h 1279"/>
                  <a:gd name="T30" fmla="*/ 0 w 487"/>
                  <a:gd name="T31" fmla="*/ 0 h 1279"/>
                  <a:gd name="T32" fmla="*/ 0 w 487"/>
                  <a:gd name="T33" fmla="*/ 165 h 1279"/>
                  <a:gd name="T34" fmla="*/ 0 w 487"/>
                  <a:gd name="T35" fmla="*/ 165 h 1279"/>
                  <a:gd name="T36" fmla="*/ 28 w 487"/>
                  <a:gd name="T37" fmla="*/ 232 h 1279"/>
                  <a:gd name="T38" fmla="*/ 0 w 487"/>
                  <a:gd name="T39" fmla="*/ 271 h 1279"/>
                  <a:gd name="T40" fmla="*/ 0 w 487"/>
                  <a:gd name="T41" fmla="*/ 271 h 1279"/>
                  <a:gd name="T42" fmla="*/ 0 w 487"/>
                  <a:gd name="T43" fmla="*/ 515 h 1279"/>
                  <a:gd name="T44" fmla="*/ 35 w 487"/>
                  <a:gd name="T45" fmla="*/ 515 h 1279"/>
                  <a:gd name="T46" fmla="*/ 38 w 487"/>
                  <a:gd name="T47" fmla="*/ 722 h 1279"/>
                  <a:gd name="T48" fmla="*/ 179 w 487"/>
                  <a:gd name="T49" fmla="*/ 525 h 1279"/>
                  <a:gd name="T50" fmla="*/ 198 w 487"/>
                  <a:gd name="T51" fmla="*/ 539 h 1279"/>
                  <a:gd name="T52" fmla="*/ 198 w 487"/>
                  <a:gd name="T53" fmla="*/ 539 h 1279"/>
                  <a:gd name="T54" fmla="*/ 217 w 487"/>
                  <a:gd name="T55" fmla="*/ 554 h 1279"/>
                  <a:gd name="T56" fmla="*/ 38 w 487"/>
                  <a:gd name="T57" fmla="*/ 803 h 1279"/>
                  <a:gd name="T58" fmla="*/ 41 w 487"/>
                  <a:gd name="T59" fmla="*/ 993 h 1279"/>
                  <a:gd name="T60" fmla="*/ 189 w 487"/>
                  <a:gd name="T61" fmla="*/ 787 h 1279"/>
                  <a:gd name="T62" fmla="*/ 208 w 487"/>
                  <a:gd name="T63" fmla="*/ 801 h 1279"/>
                  <a:gd name="T64" fmla="*/ 208 w 487"/>
                  <a:gd name="T65" fmla="*/ 801 h 1279"/>
                  <a:gd name="T66" fmla="*/ 227 w 487"/>
                  <a:gd name="T67" fmla="*/ 815 h 1279"/>
                  <a:gd name="T68" fmla="*/ 42 w 487"/>
                  <a:gd name="T69" fmla="*/ 1073 h 1279"/>
                  <a:gd name="T70" fmla="*/ 44 w 487"/>
                  <a:gd name="T71" fmla="*/ 1279 h 1279"/>
                  <a:gd name="T72" fmla="*/ 228 w 487"/>
                  <a:gd name="T73" fmla="*/ 1077 h 1279"/>
                  <a:gd name="T74" fmla="*/ 418 w 487"/>
                  <a:gd name="T75" fmla="*/ 842 h 1279"/>
                  <a:gd name="T76" fmla="*/ 388 w 487"/>
                  <a:gd name="T77" fmla="*/ 725 h 1279"/>
                  <a:gd name="T78" fmla="*/ 388 w 487"/>
                  <a:gd name="T79" fmla="*/ 725 h 1279"/>
                  <a:gd name="T80" fmla="*/ 388 w 487"/>
                  <a:gd name="T81" fmla="*/ 725 h 1279"/>
                  <a:gd name="T82" fmla="*/ 487 w 487"/>
                  <a:gd name="T83" fmla="*/ 529 h 1279"/>
                  <a:gd name="T84" fmla="*/ 374 w 487"/>
                  <a:gd name="T85" fmla="*/ 324 h 1279"/>
                  <a:gd name="T86" fmla="*/ 214 w 487"/>
                  <a:gd name="T87" fmla="*/ 153 h 1279"/>
                  <a:gd name="T88" fmla="*/ 0 w 487"/>
                  <a:gd name="T89" fmla="*/ 0 h 1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7" h="1279">
                    <a:moveTo>
                      <a:pt x="244" y="990"/>
                    </a:moveTo>
                    <a:cubicBezTo>
                      <a:pt x="228" y="990"/>
                      <a:pt x="216" y="973"/>
                      <a:pt x="216" y="952"/>
                    </a:cubicBezTo>
                    <a:cubicBezTo>
                      <a:pt x="216" y="930"/>
                      <a:pt x="244" y="885"/>
                      <a:pt x="244" y="885"/>
                    </a:cubicBezTo>
                    <a:cubicBezTo>
                      <a:pt x="244" y="885"/>
                      <a:pt x="272" y="930"/>
                      <a:pt x="272" y="952"/>
                    </a:cubicBezTo>
                    <a:cubicBezTo>
                      <a:pt x="272" y="973"/>
                      <a:pt x="259" y="990"/>
                      <a:pt x="244" y="990"/>
                    </a:cubicBezTo>
                    <a:moveTo>
                      <a:pt x="316" y="653"/>
                    </a:moveTo>
                    <a:cubicBezTo>
                      <a:pt x="301" y="653"/>
                      <a:pt x="288" y="635"/>
                      <a:pt x="288" y="614"/>
                    </a:cubicBezTo>
                    <a:cubicBezTo>
                      <a:pt x="288" y="592"/>
                      <a:pt x="316" y="547"/>
                      <a:pt x="316" y="547"/>
                    </a:cubicBezTo>
                    <a:cubicBezTo>
                      <a:pt x="316" y="547"/>
                      <a:pt x="344" y="592"/>
                      <a:pt x="344" y="614"/>
                    </a:cubicBezTo>
                    <a:cubicBezTo>
                      <a:pt x="344" y="635"/>
                      <a:pt x="332" y="653"/>
                      <a:pt x="316" y="653"/>
                    </a:cubicBezTo>
                    <a:moveTo>
                      <a:pt x="172" y="418"/>
                    </a:moveTo>
                    <a:cubicBezTo>
                      <a:pt x="157" y="418"/>
                      <a:pt x="144" y="401"/>
                      <a:pt x="144" y="380"/>
                    </a:cubicBezTo>
                    <a:cubicBezTo>
                      <a:pt x="144" y="358"/>
                      <a:pt x="172" y="313"/>
                      <a:pt x="172" y="313"/>
                    </a:cubicBezTo>
                    <a:cubicBezTo>
                      <a:pt x="172" y="313"/>
                      <a:pt x="200" y="358"/>
                      <a:pt x="200" y="380"/>
                    </a:cubicBezTo>
                    <a:cubicBezTo>
                      <a:pt x="200" y="401"/>
                      <a:pt x="187" y="418"/>
                      <a:pt x="172" y="418"/>
                    </a:cubicBezTo>
                    <a:moveTo>
                      <a:pt x="0" y="0"/>
                    </a:moveTo>
                    <a:cubicBezTo>
                      <a:pt x="0" y="165"/>
                      <a:pt x="0" y="165"/>
                      <a:pt x="0" y="165"/>
                    </a:cubicBezTo>
                    <a:cubicBezTo>
                      <a:pt x="0" y="165"/>
                      <a:pt x="0" y="165"/>
                      <a:pt x="0" y="165"/>
                    </a:cubicBezTo>
                    <a:cubicBezTo>
                      <a:pt x="0" y="165"/>
                      <a:pt x="28" y="210"/>
                      <a:pt x="28" y="232"/>
                    </a:cubicBezTo>
                    <a:cubicBezTo>
                      <a:pt x="28" y="253"/>
                      <a:pt x="16" y="271"/>
                      <a:pt x="0" y="271"/>
                    </a:cubicBezTo>
                    <a:cubicBezTo>
                      <a:pt x="0" y="271"/>
                      <a:pt x="0" y="271"/>
                      <a:pt x="0" y="271"/>
                    </a:cubicBezTo>
                    <a:cubicBezTo>
                      <a:pt x="0" y="515"/>
                      <a:pt x="0" y="515"/>
                      <a:pt x="0" y="515"/>
                    </a:cubicBezTo>
                    <a:cubicBezTo>
                      <a:pt x="35" y="515"/>
                      <a:pt x="35" y="515"/>
                      <a:pt x="35" y="515"/>
                    </a:cubicBezTo>
                    <a:cubicBezTo>
                      <a:pt x="38" y="722"/>
                      <a:pt x="38" y="722"/>
                      <a:pt x="38" y="722"/>
                    </a:cubicBezTo>
                    <a:cubicBezTo>
                      <a:pt x="179" y="525"/>
                      <a:pt x="179" y="525"/>
                      <a:pt x="179" y="525"/>
                    </a:cubicBezTo>
                    <a:cubicBezTo>
                      <a:pt x="198" y="539"/>
                      <a:pt x="198" y="539"/>
                      <a:pt x="198" y="539"/>
                    </a:cubicBezTo>
                    <a:cubicBezTo>
                      <a:pt x="198" y="539"/>
                      <a:pt x="198" y="539"/>
                      <a:pt x="198" y="539"/>
                    </a:cubicBezTo>
                    <a:cubicBezTo>
                      <a:pt x="217" y="554"/>
                      <a:pt x="217" y="554"/>
                      <a:pt x="217" y="554"/>
                    </a:cubicBezTo>
                    <a:cubicBezTo>
                      <a:pt x="38" y="803"/>
                      <a:pt x="38" y="803"/>
                      <a:pt x="38" y="803"/>
                    </a:cubicBezTo>
                    <a:cubicBezTo>
                      <a:pt x="41" y="993"/>
                      <a:pt x="41" y="993"/>
                      <a:pt x="41" y="993"/>
                    </a:cubicBezTo>
                    <a:cubicBezTo>
                      <a:pt x="189" y="787"/>
                      <a:pt x="189" y="787"/>
                      <a:pt x="189" y="787"/>
                    </a:cubicBezTo>
                    <a:cubicBezTo>
                      <a:pt x="208" y="801"/>
                      <a:pt x="208" y="801"/>
                      <a:pt x="208" y="801"/>
                    </a:cubicBezTo>
                    <a:cubicBezTo>
                      <a:pt x="208" y="801"/>
                      <a:pt x="208" y="801"/>
                      <a:pt x="208" y="801"/>
                    </a:cubicBezTo>
                    <a:cubicBezTo>
                      <a:pt x="227" y="815"/>
                      <a:pt x="227" y="815"/>
                      <a:pt x="227" y="815"/>
                    </a:cubicBezTo>
                    <a:cubicBezTo>
                      <a:pt x="42" y="1073"/>
                      <a:pt x="42" y="1073"/>
                      <a:pt x="42" y="1073"/>
                    </a:cubicBezTo>
                    <a:cubicBezTo>
                      <a:pt x="44" y="1279"/>
                      <a:pt x="44" y="1279"/>
                      <a:pt x="44" y="1279"/>
                    </a:cubicBezTo>
                    <a:cubicBezTo>
                      <a:pt x="140" y="1258"/>
                      <a:pt x="215" y="1177"/>
                      <a:pt x="228" y="1077"/>
                    </a:cubicBezTo>
                    <a:cubicBezTo>
                      <a:pt x="336" y="1055"/>
                      <a:pt x="418" y="958"/>
                      <a:pt x="418" y="842"/>
                    </a:cubicBezTo>
                    <a:cubicBezTo>
                      <a:pt x="418" y="799"/>
                      <a:pt x="407" y="759"/>
                      <a:pt x="388" y="725"/>
                    </a:cubicBezTo>
                    <a:cubicBezTo>
                      <a:pt x="388" y="725"/>
                      <a:pt x="388" y="725"/>
                      <a:pt x="388" y="725"/>
                    </a:cubicBezTo>
                    <a:cubicBezTo>
                      <a:pt x="388" y="725"/>
                      <a:pt x="388" y="725"/>
                      <a:pt x="388" y="725"/>
                    </a:cubicBezTo>
                    <a:cubicBezTo>
                      <a:pt x="448" y="681"/>
                      <a:pt x="487" y="610"/>
                      <a:pt x="487" y="529"/>
                    </a:cubicBezTo>
                    <a:cubicBezTo>
                      <a:pt x="487" y="442"/>
                      <a:pt x="442" y="366"/>
                      <a:pt x="374" y="324"/>
                    </a:cubicBezTo>
                    <a:cubicBezTo>
                      <a:pt x="354" y="243"/>
                      <a:pt x="293" y="177"/>
                      <a:pt x="214" y="153"/>
                    </a:cubicBezTo>
                    <a:cubicBezTo>
                      <a:pt x="181" y="65"/>
                      <a:pt x="98" y="2"/>
                      <a:pt x="0" y="0"/>
                    </a:cubicBezTo>
                  </a:path>
                </a:pathLst>
              </a:custGeom>
              <a:solidFill>
                <a:srgbClr val="43A5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78" name="Freeform 65"/>
              <p:cNvSpPr/>
              <p:nvPr/>
            </p:nvSpPr>
            <p:spPr bwMode="auto">
              <a:xfrm>
                <a:off x="1230313" y="3330574"/>
                <a:ext cx="269875" cy="346075"/>
              </a:xfrm>
              <a:custGeom>
                <a:avLst/>
                <a:gdLst>
                  <a:gd name="T0" fmla="*/ 170 w 170"/>
                  <a:gd name="T1" fmla="*/ 198 h 218"/>
                  <a:gd name="T2" fmla="*/ 143 w 170"/>
                  <a:gd name="T3" fmla="*/ 218 h 218"/>
                  <a:gd name="T4" fmla="*/ 0 w 170"/>
                  <a:gd name="T5" fmla="*/ 21 h 218"/>
                  <a:gd name="T6" fmla="*/ 28 w 170"/>
                  <a:gd name="T7" fmla="*/ 0 h 218"/>
                  <a:gd name="T8" fmla="*/ 170 w 170"/>
                  <a:gd name="T9" fmla="*/ 198 h 218"/>
                </a:gdLst>
                <a:ahLst/>
                <a:cxnLst>
                  <a:cxn ang="0">
                    <a:pos x="T0" y="T1"/>
                  </a:cxn>
                  <a:cxn ang="0">
                    <a:pos x="T2" y="T3"/>
                  </a:cxn>
                  <a:cxn ang="0">
                    <a:pos x="T4" y="T5"/>
                  </a:cxn>
                  <a:cxn ang="0">
                    <a:pos x="T6" y="T7"/>
                  </a:cxn>
                  <a:cxn ang="0">
                    <a:pos x="T8" y="T9"/>
                  </a:cxn>
                </a:cxnLst>
                <a:rect l="0" t="0" r="r" b="b"/>
                <a:pathLst>
                  <a:path w="170" h="218">
                    <a:moveTo>
                      <a:pt x="170" y="198"/>
                    </a:moveTo>
                    <a:lnTo>
                      <a:pt x="143" y="218"/>
                    </a:lnTo>
                    <a:lnTo>
                      <a:pt x="0" y="21"/>
                    </a:lnTo>
                    <a:lnTo>
                      <a:pt x="28" y="0"/>
                    </a:lnTo>
                    <a:lnTo>
                      <a:pt x="170" y="198"/>
                    </a:lnTo>
                    <a:close/>
                  </a:path>
                </a:pathLst>
              </a:custGeom>
              <a:solidFill>
                <a:srgbClr val="8456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79" name="Freeform 66"/>
              <p:cNvSpPr/>
              <p:nvPr/>
            </p:nvSpPr>
            <p:spPr bwMode="auto">
              <a:xfrm>
                <a:off x="1230313" y="3330574"/>
                <a:ext cx="269875" cy="346075"/>
              </a:xfrm>
              <a:custGeom>
                <a:avLst/>
                <a:gdLst>
                  <a:gd name="T0" fmla="*/ 170 w 170"/>
                  <a:gd name="T1" fmla="*/ 198 h 218"/>
                  <a:gd name="T2" fmla="*/ 143 w 170"/>
                  <a:gd name="T3" fmla="*/ 218 h 218"/>
                  <a:gd name="T4" fmla="*/ 0 w 170"/>
                  <a:gd name="T5" fmla="*/ 21 h 218"/>
                  <a:gd name="T6" fmla="*/ 28 w 170"/>
                  <a:gd name="T7" fmla="*/ 0 h 218"/>
                  <a:gd name="T8" fmla="*/ 170 w 170"/>
                  <a:gd name="T9" fmla="*/ 198 h 218"/>
                </a:gdLst>
                <a:ahLst/>
                <a:cxnLst>
                  <a:cxn ang="0">
                    <a:pos x="T0" y="T1"/>
                  </a:cxn>
                  <a:cxn ang="0">
                    <a:pos x="T2" y="T3"/>
                  </a:cxn>
                  <a:cxn ang="0">
                    <a:pos x="T4" y="T5"/>
                  </a:cxn>
                  <a:cxn ang="0">
                    <a:pos x="T6" y="T7"/>
                  </a:cxn>
                  <a:cxn ang="0">
                    <a:pos x="T8" y="T9"/>
                  </a:cxn>
                </a:cxnLst>
                <a:rect l="0" t="0" r="r" b="b"/>
                <a:pathLst>
                  <a:path w="170" h="218">
                    <a:moveTo>
                      <a:pt x="170" y="198"/>
                    </a:moveTo>
                    <a:lnTo>
                      <a:pt x="143" y="218"/>
                    </a:lnTo>
                    <a:lnTo>
                      <a:pt x="0" y="21"/>
                    </a:lnTo>
                    <a:lnTo>
                      <a:pt x="28" y="0"/>
                    </a:lnTo>
                    <a:lnTo>
                      <a:pt x="170" y="19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80" name="Freeform 67"/>
              <p:cNvSpPr/>
              <p:nvPr/>
            </p:nvSpPr>
            <p:spPr bwMode="auto">
              <a:xfrm>
                <a:off x="1230313" y="3346449"/>
                <a:ext cx="22225" cy="17463"/>
              </a:xfrm>
              <a:custGeom>
                <a:avLst/>
                <a:gdLst>
                  <a:gd name="T0" fmla="*/ 14 w 14"/>
                  <a:gd name="T1" fmla="*/ 0 h 11"/>
                  <a:gd name="T2" fmla="*/ 0 w 14"/>
                  <a:gd name="T3" fmla="*/ 11 h 11"/>
                  <a:gd name="T4" fmla="*/ 14 w 14"/>
                  <a:gd name="T5" fmla="*/ 0 h 11"/>
                  <a:gd name="T6" fmla="*/ 14 w 14"/>
                  <a:gd name="T7" fmla="*/ 0 h 11"/>
                </a:gdLst>
                <a:ahLst/>
                <a:cxnLst>
                  <a:cxn ang="0">
                    <a:pos x="T0" y="T1"/>
                  </a:cxn>
                  <a:cxn ang="0">
                    <a:pos x="T2" y="T3"/>
                  </a:cxn>
                  <a:cxn ang="0">
                    <a:pos x="T4" y="T5"/>
                  </a:cxn>
                  <a:cxn ang="0">
                    <a:pos x="T6" y="T7"/>
                  </a:cxn>
                </a:cxnLst>
                <a:rect l="0" t="0" r="r" b="b"/>
                <a:pathLst>
                  <a:path w="14" h="11">
                    <a:moveTo>
                      <a:pt x="14" y="0"/>
                    </a:moveTo>
                    <a:lnTo>
                      <a:pt x="0" y="11"/>
                    </a:lnTo>
                    <a:lnTo>
                      <a:pt x="14" y="0"/>
                    </a:lnTo>
                    <a:lnTo>
                      <a:pt x="14" y="0"/>
                    </a:lnTo>
                    <a:close/>
                  </a:path>
                </a:pathLst>
              </a:custGeom>
              <a:solidFill>
                <a:srgbClr val="337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81" name="Freeform 68"/>
              <p:cNvSpPr/>
              <p:nvPr/>
            </p:nvSpPr>
            <p:spPr bwMode="auto">
              <a:xfrm>
                <a:off x="1230313" y="3346449"/>
                <a:ext cx="22225" cy="17463"/>
              </a:xfrm>
              <a:custGeom>
                <a:avLst/>
                <a:gdLst>
                  <a:gd name="T0" fmla="*/ 14 w 14"/>
                  <a:gd name="T1" fmla="*/ 0 h 11"/>
                  <a:gd name="T2" fmla="*/ 0 w 14"/>
                  <a:gd name="T3" fmla="*/ 11 h 11"/>
                  <a:gd name="T4" fmla="*/ 14 w 14"/>
                  <a:gd name="T5" fmla="*/ 0 h 11"/>
                  <a:gd name="T6" fmla="*/ 14 w 14"/>
                  <a:gd name="T7" fmla="*/ 0 h 11"/>
                </a:gdLst>
                <a:ahLst/>
                <a:cxnLst>
                  <a:cxn ang="0">
                    <a:pos x="T0" y="T1"/>
                  </a:cxn>
                  <a:cxn ang="0">
                    <a:pos x="T2" y="T3"/>
                  </a:cxn>
                  <a:cxn ang="0">
                    <a:pos x="T4" y="T5"/>
                  </a:cxn>
                  <a:cxn ang="0">
                    <a:pos x="T6" y="T7"/>
                  </a:cxn>
                </a:cxnLst>
                <a:rect l="0" t="0" r="r" b="b"/>
                <a:pathLst>
                  <a:path w="14" h="11">
                    <a:moveTo>
                      <a:pt x="14" y="0"/>
                    </a:moveTo>
                    <a:lnTo>
                      <a:pt x="0" y="11"/>
                    </a:lnTo>
                    <a:lnTo>
                      <a:pt x="14" y="0"/>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82" name="Freeform 69"/>
              <p:cNvSpPr/>
              <p:nvPr/>
            </p:nvSpPr>
            <p:spPr bwMode="auto">
              <a:xfrm>
                <a:off x="1230313" y="3346449"/>
                <a:ext cx="206375" cy="303213"/>
              </a:xfrm>
              <a:custGeom>
                <a:avLst/>
                <a:gdLst>
                  <a:gd name="T0" fmla="*/ 14 w 130"/>
                  <a:gd name="T1" fmla="*/ 0 h 191"/>
                  <a:gd name="T2" fmla="*/ 0 w 130"/>
                  <a:gd name="T3" fmla="*/ 11 h 191"/>
                  <a:gd name="T4" fmla="*/ 130 w 130"/>
                  <a:gd name="T5" fmla="*/ 191 h 191"/>
                  <a:gd name="T6" fmla="*/ 130 w 130"/>
                  <a:gd name="T7" fmla="*/ 161 h 191"/>
                  <a:gd name="T8" fmla="*/ 14 w 130"/>
                  <a:gd name="T9" fmla="*/ 0 h 191"/>
                </a:gdLst>
                <a:ahLst/>
                <a:cxnLst>
                  <a:cxn ang="0">
                    <a:pos x="T0" y="T1"/>
                  </a:cxn>
                  <a:cxn ang="0">
                    <a:pos x="T2" y="T3"/>
                  </a:cxn>
                  <a:cxn ang="0">
                    <a:pos x="T4" y="T5"/>
                  </a:cxn>
                  <a:cxn ang="0">
                    <a:pos x="T6" y="T7"/>
                  </a:cxn>
                  <a:cxn ang="0">
                    <a:pos x="T8" y="T9"/>
                  </a:cxn>
                </a:cxnLst>
                <a:rect l="0" t="0" r="r" b="b"/>
                <a:pathLst>
                  <a:path w="130" h="191">
                    <a:moveTo>
                      <a:pt x="14" y="0"/>
                    </a:moveTo>
                    <a:lnTo>
                      <a:pt x="0" y="11"/>
                    </a:lnTo>
                    <a:lnTo>
                      <a:pt x="130" y="191"/>
                    </a:lnTo>
                    <a:lnTo>
                      <a:pt x="130" y="161"/>
                    </a:lnTo>
                    <a:lnTo>
                      <a:pt x="14" y="0"/>
                    </a:lnTo>
                    <a:close/>
                  </a:path>
                </a:pathLst>
              </a:custGeom>
              <a:solidFill>
                <a:srgbClr val="774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83" name="Freeform 70"/>
              <p:cNvSpPr/>
              <p:nvPr/>
            </p:nvSpPr>
            <p:spPr bwMode="auto">
              <a:xfrm>
                <a:off x="1230313" y="3346449"/>
                <a:ext cx="206375" cy="303213"/>
              </a:xfrm>
              <a:custGeom>
                <a:avLst/>
                <a:gdLst>
                  <a:gd name="T0" fmla="*/ 14 w 130"/>
                  <a:gd name="T1" fmla="*/ 0 h 191"/>
                  <a:gd name="T2" fmla="*/ 0 w 130"/>
                  <a:gd name="T3" fmla="*/ 11 h 191"/>
                  <a:gd name="T4" fmla="*/ 130 w 130"/>
                  <a:gd name="T5" fmla="*/ 191 h 191"/>
                  <a:gd name="T6" fmla="*/ 130 w 130"/>
                  <a:gd name="T7" fmla="*/ 161 h 191"/>
                  <a:gd name="T8" fmla="*/ 14 w 130"/>
                  <a:gd name="T9" fmla="*/ 0 h 191"/>
                </a:gdLst>
                <a:ahLst/>
                <a:cxnLst>
                  <a:cxn ang="0">
                    <a:pos x="T0" y="T1"/>
                  </a:cxn>
                  <a:cxn ang="0">
                    <a:pos x="T2" y="T3"/>
                  </a:cxn>
                  <a:cxn ang="0">
                    <a:pos x="T4" y="T5"/>
                  </a:cxn>
                  <a:cxn ang="0">
                    <a:pos x="T6" y="T7"/>
                  </a:cxn>
                  <a:cxn ang="0">
                    <a:pos x="T8" y="T9"/>
                  </a:cxn>
                </a:cxnLst>
                <a:rect l="0" t="0" r="r" b="b"/>
                <a:pathLst>
                  <a:path w="130" h="191">
                    <a:moveTo>
                      <a:pt x="14" y="0"/>
                    </a:moveTo>
                    <a:lnTo>
                      <a:pt x="0" y="11"/>
                    </a:lnTo>
                    <a:lnTo>
                      <a:pt x="130" y="191"/>
                    </a:lnTo>
                    <a:lnTo>
                      <a:pt x="130" y="161"/>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84" name="Freeform 71"/>
              <p:cNvSpPr/>
              <p:nvPr/>
            </p:nvSpPr>
            <p:spPr bwMode="auto">
              <a:xfrm>
                <a:off x="1220788" y="3632199"/>
                <a:ext cx="268288" cy="346075"/>
              </a:xfrm>
              <a:custGeom>
                <a:avLst/>
                <a:gdLst>
                  <a:gd name="T0" fmla="*/ 169 w 169"/>
                  <a:gd name="T1" fmla="*/ 197 h 218"/>
                  <a:gd name="T2" fmla="*/ 141 w 169"/>
                  <a:gd name="T3" fmla="*/ 218 h 218"/>
                  <a:gd name="T4" fmla="*/ 0 w 169"/>
                  <a:gd name="T5" fmla="*/ 20 h 218"/>
                  <a:gd name="T6" fmla="*/ 27 w 169"/>
                  <a:gd name="T7" fmla="*/ 0 h 218"/>
                  <a:gd name="T8" fmla="*/ 169 w 169"/>
                  <a:gd name="T9" fmla="*/ 197 h 218"/>
                </a:gdLst>
                <a:ahLst/>
                <a:cxnLst>
                  <a:cxn ang="0">
                    <a:pos x="T0" y="T1"/>
                  </a:cxn>
                  <a:cxn ang="0">
                    <a:pos x="T2" y="T3"/>
                  </a:cxn>
                  <a:cxn ang="0">
                    <a:pos x="T4" y="T5"/>
                  </a:cxn>
                  <a:cxn ang="0">
                    <a:pos x="T6" y="T7"/>
                  </a:cxn>
                  <a:cxn ang="0">
                    <a:pos x="T8" y="T9"/>
                  </a:cxn>
                </a:cxnLst>
                <a:rect l="0" t="0" r="r" b="b"/>
                <a:pathLst>
                  <a:path w="169" h="218">
                    <a:moveTo>
                      <a:pt x="169" y="197"/>
                    </a:moveTo>
                    <a:lnTo>
                      <a:pt x="141" y="218"/>
                    </a:lnTo>
                    <a:lnTo>
                      <a:pt x="0" y="20"/>
                    </a:lnTo>
                    <a:lnTo>
                      <a:pt x="27" y="0"/>
                    </a:lnTo>
                    <a:lnTo>
                      <a:pt x="169" y="197"/>
                    </a:lnTo>
                    <a:close/>
                  </a:path>
                </a:pathLst>
              </a:custGeom>
              <a:solidFill>
                <a:srgbClr val="8456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85" name="Freeform 72"/>
              <p:cNvSpPr/>
              <p:nvPr/>
            </p:nvSpPr>
            <p:spPr bwMode="auto">
              <a:xfrm>
                <a:off x="1220788" y="3632199"/>
                <a:ext cx="268288" cy="346075"/>
              </a:xfrm>
              <a:custGeom>
                <a:avLst/>
                <a:gdLst>
                  <a:gd name="T0" fmla="*/ 169 w 169"/>
                  <a:gd name="T1" fmla="*/ 197 h 218"/>
                  <a:gd name="T2" fmla="*/ 141 w 169"/>
                  <a:gd name="T3" fmla="*/ 218 h 218"/>
                  <a:gd name="T4" fmla="*/ 0 w 169"/>
                  <a:gd name="T5" fmla="*/ 20 h 218"/>
                  <a:gd name="T6" fmla="*/ 27 w 169"/>
                  <a:gd name="T7" fmla="*/ 0 h 218"/>
                  <a:gd name="T8" fmla="*/ 169 w 169"/>
                  <a:gd name="T9" fmla="*/ 197 h 218"/>
                </a:gdLst>
                <a:ahLst/>
                <a:cxnLst>
                  <a:cxn ang="0">
                    <a:pos x="T0" y="T1"/>
                  </a:cxn>
                  <a:cxn ang="0">
                    <a:pos x="T2" y="T3"/>
                  </a:cxn>
                  <a:cxn ang="0">
                    <a:pos x="T4" y="T5"/>
                  </a:cxn>
                  <a:cxn ang="0">
                    <a:pos x="T6" y="T7"/>
                  </a:cxn>
                  <a:cxn ang="0">
                    <a:pos x="T8" y="T9"/>
                  </a:cxn>
                </a:cxnLst>
                <a:rect l="0" t="0" r="r" b="b"/>
                <a:pathLst>
                  <a:path w="169" h="218">
                    <a:moveTo>
                      <a:pt x="169" y="197"/>
                    </a:moveTo>
                    <a:lnTo>
                      <a:pt x="141" y="218"/>
                    </a:lnTo>
                    <a:lnTo>
                      <a:pt x="0" y="20"/>
                    </a:lnTo>
                    <a:lnTo>
                      <a:pt x="27" y="0"/>
                    </a:lnTo>
                    <a:lnTo>
                      <a:pt x="169" y="19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86" name="Freeform 73"/>
              <p:cNvSpPr/>
              <p:nvPr/>
            </p:nvSpPr>
            <p:spPr bwMode="auto">
              <a:xfrm>
                <a:off x="1220788" y="3648074"/>
                <a:ext cx="212725" cy="312738"/>
              </a:xfrm>
              <a:custGeom>
                <a:avLst/>
                <a:gdLst>
                  <a:gd name="T0" fmla="*/ 14 w 134"/>
                  <a:gd name="T1" fmla="*/ 0 h 197"/>
                  <a:gd name="T2" fmla="*/ 0 w 134"/>
                  <a:gd name="T3" fmla="*/ 10 h 197"/>
                  <a:gd name="T4" fmla="*/ 133 w 134"/>
                  <a:gd name="T5" fmla="*/ 197 h 197"/>
                  <a:gd name="T6" fmla="*/ 134 w 134"/>
                  <a:gd name="T7" fmla="*/ 168 h 197"/>
                  <a:gd name="T8" fmla="*/ 14 w 134"/>
                  <a:gd name="T9" fmla="*/ 0 h 197"/>
                </a:gdLst>
                <a:ahLst/>
                <a:cxnLst>
                  <a:cxn ang="0">
                    <a:pos x="T0" y="T1"/>
                  </a:cxn>
                  <a:cxn ang="0">
                    <a:pos x="T2" y="T3"/>
                  </a:cxn>
                  <a:cxn ang="0">
                    <a:pos x="T4" y="T5"/>
                  </a:cxn>
                  <a:cxn ang="0">
                    <a:pos x="T6" y="T7"/>
                  </a:cxn>
                  <a:cxn ang="0">
                    <a:pos x="T8" y="T9"/>
                  </a:cxn>
                </a:cxnLst>
                <a:rect l="0" t="0" r="r" b="b"/>
                <a:pathLst>
                  <a:path w="134" h="197">
                    <a:moveTo>
                      <a:pt x="14" y="0"/>
                    </a:moveTo>
                    <a:lnTo>
                      <a:pt x="0" y="10"/>
                    </a:lnTo>
                    <a:lnTo>
                      <a:pt x="133" y="197"/>
                    </a:lnTo>
                    <a:lnTo>
                      <a:pt x="134" y="168"/>
                    </a:lnTo>
                    <a:lnTo>
                      <a:pt x="14" y="0"/>
                    </a:lnTo>
                    <a:close/>
                  </a:path>
                </a:pathLst>
              </a:custGeom>
              <a:solidFill>
                <a:srgbClr val="774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87" name="Freeform 74"/>
              <p:cNvSpPr/>
              <p:nvPr/>
            </p:nvSpPr>
            <p:spPr bwMode="auto">
              <a:xfrm>
                <a:off x="1220788" y="3648074"/>
                <a:ext cx="212725" cy="312738"/>
              </a:xfrm>
              <a:custGeom>
                <a:avLst/>
                <a:gdLst>
                  <a:gd name="T0" fmla="*/ 14 w 134"/>
                  <a:gd name="T1" fmla="*/ 0 h 197"/>
                  <a:gd name="T2" fmla="*/ 0 w 134"/>
                  <a:gd name="T3" fmla="*/ 10 h 197"/>
                  <a:gd name="T4" fmla="*/ 133 w 134"/>
                  <a:gd name="T5" fmla="*/ 197 h 197"/>
                  <a:gd name="T6" fmla="*/ 134 w 134"/>
                  <a:gd name="T7" fmla="*/ 168 h 197"/>
                  <a:gd name="T8" fmla="*/ 14 w 134"/>
                  <a:gd name="T9" fmla="*/ 0 h 197"/>
                </a:gdLst>
                <a:ahLst/>
                <a:cxnLst>
                  <a:cxn ang="0">
                    <a:pos x="T0" y="T1"/>
                  </a:cxn>
                  <a:cxn ang="0">
                    <a:pos x="T2" y="T3"/>
                  </a:cxn>
                  <a:cxn ang="0">
                    <a:pos x="T4" y="T5"/>
                  </a:cxn>
                  <a:cxn ang="0">
                    <a:pos x="T6" y="T7"/>
                  </a:cxn>
                  <a:cxn ang="0">
                    <a:pos x="T8" y="T9"/>
                  </a:cxn>
                </a:cxnLst>
                <a:rect l="0" t="0" r="r" b="b"/>
                <a:pathLst>
                  <a:path w="134" h="197">
                    <a:moveTo>
                      <a:pt x="14" y="0"/>
                    </a:moveTo>
                    <a:lnTo>
                      <a:pt x="0" y="10"/>
                    </a:lnTo>
                    <a:lnTo>
                      <a:pt x="133" y="197"/>
                    </a:lnTo>
                    <a:lnTo>
                      <a:pt x="134" y="168"/>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88" name="Freeform 75"/>
              <p:cNvSpPr/>
              <p:nvPr/>
            </p:nvSpPr>
            <p:spPr bwMode="auto">
              <a:xfrm>
                <a:off x="1460500" y="3330574"/>
                <a:ext cx="268288" cy="346075"/>
              </a:xfrm>
              <a:custGeom>
                <a:avLst/>
                <a:gdLst>
                  <a:gd name="T0" fmla="*/ 0 w 169"/>
                  <a:gd name="T1" fmla="*/ 198 h 218"/>
                  <a:gd name="T2" fmla="*/ 27 w 169"/>
                  <a:gd name="T3" fmla="*/ 218 h 218"/>
                  <a:gd name="T4" fmla="*/ 169 w 169"/>
                  <a:gd name="T5" fmla="*/ 21 h 218"/>
                  <a:gd name="T6" fmla="*/ 141 w 169"/>
                  <a:gd name="T7" fmla="*/ 0 h 218"/>
                  <a:gd name="T8" fmla="*/ 0 w 169"/>
                  <a:gd name="T9" fmla="*/ 198 h 218"/>
                </a:gdLst>
                <a:ahLst/>
                <a:cxnLst>
                  <a:cxn ang="0">
                    <a:pos x="T0" y="T1"/>
                  </a:cxn>
                  <a:cxn ang="0">
                    <a:pos x="T2" y="T3"/>
                  </a:cxn>
                  <a:cxn ang="0">
                    <a:pos x="T4" y="T5"/>
                  </a:cxn>
                  <a:cxn ang="0">
                    <a:pos x="T6" y="T7"/>
                  </a:cxn>
                  <a:cxn ang="0">
                    <a:pos x="T8" y="T9"/>
                  </a:cxn>
                </a:cxnLst>
                <a:rect l="0" t="0" r="r" b="b"/>
                <a:pathLst>
                  <a:path w="169" h="218">
                    <a:moveTo>
                      <a:pt x="0" y="198"/>
                    </a:moveTo>
                    <a:lnTo>
                      <a:pt x="27" y="218"/>
                    </a:lnTo>
                    <a:lnTo>
                      <a:pt x="169" y="21"/>
                    </a:lnTo>
                    <a:lnTo>
                      <a:pt x="141" y="0"/>
                    </a:lnTo>
                    <a:lnTo>
                      <a:pt x="0" y="198"/>
                    </a:lnTo>
                    <a:close/>
                  </a:path>
                </a:pathLst>
              </a:custGeom>
              <a:solidFill>
                <a:srgbClr val="8456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89" name="Freeform 76"/>
              <p:cNvSpPr/>
              <p:nvPr/>
            </p:nvSpPr>
            <p:spPr bwMode="auto">
              <a:xfrm>
                <a:off x="1460500" y="3330574"/>
                <a:ext cx="268288" cy="346075"/>
              </a:xfrm>
              <a:custGeom>
                <a:avLst/>
                <a:gdLst>
                  <a:gd name="T0" fmla="*/ 0 w 169"/>
                  <a:gd name="T1" fmla="*/ 198 h 218"/>
                  <a:gd name="T2" fmla="*/ 27 w 169"/>
                  <a:gd name="T3" fmla="*/ 218 h 218"/>
                  <a:gd name="T4" fmla="*/ 169 w 169"/>
                  <a:gd name="T5" fmla="*/ 21 h 218"/>
                  <a:gd name="T6" fmla="*/ 141 w 169"/>
                  <a:gd name="T7" fmla="*/ 0 h 218"/>
                  <a:gd name="T8" fmla="*/ 0 w 169"/>
                  <a:gd name="T9" fmla="*/ 198 h 218"/>
                </a:gdLst>
                <a:ahLst/>
                <a:cxnLst>
                  <a:cxn ang="0">
                    <a:pos x="T0" y="T1"/>
                  </a:cxn>
                  <a:cxn ang="0">
                    <a:pos x="T2" y="T3"/>
                  </a:cxn>
                  <a:cxn ang="0">
                    <a:pos x="T4" y="T5"/>
                  </a:cxn>
                  <a:cxn ang="0">
                    <a:pos x="T6" y="T7"/>
                  </a:cxn>
                  <a:cxn ang="0">
                    <a:pos x="T8" y="T9"/>
                  </a:cxn>
                </a:cxnLst>
                <a:rect l="0" t="0" r="r" b="b"/>
                <a:pathLst>
                  <a:path w="169" h="218">
                    <a:moveTo>
                      <a:pt x="0" y="198"/>
                    </a:moveTo>
                    <a:lnTo>
                      <a:pt x="27" y="218"/>
                    </a:lnTo>
                    <a:lnTo>
                      <a:pt x="169" y="21"/>
                    </a:lnTo>
                    <a:lnTo>
                      <a:pt x="141" y="0"/>
                    </a:lnTo>
                    <a:lnTo>
                      <a:pt x="0" y="19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90" name="Freeform 77"/>
              <p:cNvSpPr/>
              <p:nvPr/>
            </p:nvSpPr>
            <p:spPr bwMode="auto">
              <a:xfrm>
                <a:off x="1524000" y="3346449"/>
                <a:ext cx="204788" cy="303213"/>
              </a:xfrm>
              <a:custGeom>
                <a:avLst/>
                <a:gdLst>
                  <a:gd name="T0" fmla="*/ 115 w 129"/>
                  <a:gd name="T1" fmla="*/ 0 h 191"/>
                  <a:gd name="T2" fmla="*/ 0 w 129"/>
                  <a:gd name="T3" fmla="*/ 161 h 191"/>
                  <a:gd name="T4" fmla="*/ 0 w 129"/>
                  <a:gd name="T5" fmla="*/ 191 h 191"/>
                  <a:gd name="T6" fmla="*/ 129 w 129"/>
                  <a:gd name="T7" fmla="*/ 11 h 191"/>
                  <a:gd name="T8" fmla="*/ 115 w 129"/>
                  <a:gd name="T9" fmla="*/ 0 h 191"/>
                </a:gdLst>
                <a:ahLst/>
                <a:cxnLst>
                  <a:cxn ang="0">
                    <a:pos x="T0" y="T1"/>
                  </a:cxn>
                  <a:cxn ang="0">
                    <a:pos x="T2" y="T3"/>
                  </a:cxn>
                  <a:cxn ang="0">
                    <a:pos x="T4" y="T5"/>
                  </a:cxn>
                  <a:cxn ang="0">
                    <a:pos x="T6" y="T7"/>
                  </a:cxn>
                  <a:cxn ang="0">
                    <a:pos x="T8" y="T9"/>
                  </a:cxn>
                </a:cxnLst>
                <a:rect l="0" t="0" r="r" b="b"/>
                <a:pathLst>
                  <a:path w="129" h="191">
                    <a:moveTo>
                      <a:pt x="115" y="0"/>
                    </a:moveTo>
                    <a:lnTo>
                      <a:pt x="0" y="161"/>
                    </a:lnTo>
                    <a:lnTo>
                      <a:pt x="0" y="191"/>
                    </a:lnTo>
                    <a:lnTo>
                      <a:pt x="129" y="11"/>
                    </a:lnTo>
                    <a:lnTo>
                      <a:pt x="115" y="0"/>
                    </a:lnTo>
                    <a:close/>
                  </a:path>
                </a:pathLst>
              </a:custGeom>
              <a:solidFill>
                <a:srgbClr val="774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91" name="Freeform 78"/>
              <p:cNvSpPr/>
              <p:nvPr/>
            </p:nvSpPr>
            <p:spPr bwMode="auto">
              <a:xfrm>
                <a:off x="1524000" y="3346449"/>
                <a:ext cx="204788" cy="303213"/>
              </a:xfrm>
              <a:custGeom>
                <a:avLst/>
                <a:gdLst>
                  <a:gd name="T0" fmla="*/ 115 w 129"/>
                  <a:gd name="T1" fmla="*/ 0 h 191"/>
                  <a:gd name="T2" fmla="*/ 0 w 129"/>
                  <a:gd name="T3" fmla="*/ 161 h 191"/>
                  <a:gd name="T4" fmla="*/ 0 w 129"/>
                  <a:gd name="T5" fmla="*/ 191 h 191"/>
                  <a:gd name="T6" fmla="*/ 129 w 129"/>
                  <a:gd name="T7" fmla="*/ 11 h 191"/>
                  <a:gd name="T8" fmla="*/ 115 w 129"/>
                  <a:gd name="T9" fmla="*/ 0 h 191"/>
                </a:gdLst>
                <a:ahLst/>
                <a:cxnLst>
                  <a:cxn ang="0">
                    <a:pos x="T0" y="T1"/>
                  </a:cxn>
                  <a:cxn ang="0">
                    <a:pos x="T2" y="T3"/>
                  </a:cxn>
                  <a:cxn ang="0">
                    <a:pos x="T4" y="T5"/>
                  </a:cxn>
                  <a:cxn ang="0">
                    <a:pos x="T6" y="T7"/>
                  </a:cxn>
                  <a:cxn ang="0">
                    <a:pos x="T8" y="T9"/>
                  </a:cxn>
                </a:cxnLst>
                <a:rect l="0" t="0" r="r" b="b"/>
                <a:pathLst>
                  <a:path w="129" h="191">
                    <a:moveTo>
                      <a:pt x="115" y="0"/>
                    </a:moveTo>
                    <a:lnTo>
                      <a:pt x="0" y="161"/>
                    </a:lnTo>
                    <a:lnTo>
                      <a:pt x="0" y="191"/>
                    </a:lnTo>
                    <a:lnTo>
                      <a:pt x="129" y="11"/>
                    </a:lnTo>
                    <a:lnTo>
                      <a:pt x="11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92" name="Freeform 79"/>
              <p:cNvSpPr/>
              <p:nvPr/>
            </p:nvSpPr>
            <p:spPr bwMode="auto">
              <a:xfrm>
                <a:off x="1470025" y="3632199"/>
                <a:ext cx="269875" cy="346075"/>
              </a:xfrm>
              <a:custGeom>
                <a:avLst/>
                <a:gdLst>
                  <a:gd name="T0" fmla="*/ 0 w 170"/>
                  <a:gd name="T1" fmla="*/ 197 h 218"/>
                  <a:gd name="T2" fmla="*/ 28 w 170"/>
                  <a:gd name="T3" fmla="*/ 218 h 218"/>
                  <a:gd name="T4" fmla="*/ 170 w 170"/>
                  <a:gd name="T5" fmla="*/ 20 h 218"/>
                  <a:gd name="T6" fmla="*/ 143 w 170"/>
                  <a:gd name="T7" fmla="*/ 0 h 218"/>
                  <a:gd name="T8" fmla="*/ 0 w 170"/>
                  <a:gd name="T9" fmla="*/ 197 h 218"/>
                </a:gdLst>
                <a:ahLst/>
                <a:cxnLst>
                  <a:cxn ang="0">
                    <a:pos x="T0" y="T1"/>
                  </a:cxn>
                  <a:cxn ang="0">
                    <a:pos x="T2" y="T3"/>
                  </a:cxn>
                  <a:cxn ang="0">
                    <a:pos x="T4" y="T5"/>
                  </a:cxn>
                  <a:cxn ang="0">
                    <a:pos x="T6" y="T7"/>
                  </a:cxn>
                  <a:cxn ang="0">
                    <a:pos x="T8" y="T9"/>
                  </a:cxn>
                </a:cxnLst>
                <a:rect l="0" t="0" r="r" b="b"/>
                <a:pathLst>
                  <a:path w="170" h="218">
                    <a:moveTo>
                      <a:pt x="0" y="197"/>
                    </a:moveTo>
                    <a:lnTo>
                      <a:pt x="28" y="218"/>
                    </a:lnTo>
                    <a:lnTo>
                      <a:pt x="170" y="20"/>
                    </a:lnTo>
                    <a:lnTo>
                      <a:pt x="143" y="0"/>
                    </a:lnTo>
                    <a:lnTo>
                      <a:pt x="0" y="197"/>
                    </a:lnTo>
                    <a:close/>
                  </a:path>
                </a:pathLst>
              </a:custGeom>
              <a:solidFill>
                <a:srgbClr val="8456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93" name="Freeform 80"/>
              <p:cNvSpPr/>
              <p:nvPr/>
            </p:nvSpPr>
            <p:spPr bwMode="auto">
              <a:xfrm>
                <a:off x="1470025" y="3632199"/>
                <a:ext cx="269875" cy="346075"/>
              </a:xfrm>
              <a:custGeom>
                <a:avLst/>
                <a:gdLst>
                  <a:gd name="T0" fmla="*/ 0 w 170"/>
                  <a:gd name="T1" fmla="*/ 197 h 218"/>
                  <a:gd name="T2" fmla="*/ 28 w 170"/>
                  <a:gd name="T3" fmla="*/ 218 h 218"/>
                  <a:gd name="T4" fmla="*/ 170 w 170"/>
                  <a:gd name="T5" fmla="*/ 20 h 218"/>
                  <a:gd name="T6" fmla="*/ 143 w 170"/>
                  <a:gd name="T7" fmla="*/ 0 h 218"/>
                  <a:gd name="T8" fmla="*/ 0 w 170"/>
                  <a:gd name="T9" fmla="*/ 197 h 218"/>
                </a:gdLst>
                <a:ahLst/>
                <a:cxnLst>
                  <a:cxn ang="0">
                    <a:pos x="T0" y="T1"/>
                  </a:cxn>
                  <a:cxn ang="0">
                    <a:pos x="T2" y="T3"/>
                  </a:cxn>
                  <a:cxn ang="0">
                    <a:pos x="T4" y="T5"/>
                  </a:cxn>
                  <a:cxn ang="0">
                    <a:pos x="T6" y="T7"/>
                  </a:cxn>
                  <a:cxn ang="0">
                    <a:pos x="T8" y="T9"/>
                  </a:cxn>
                </a:cxnLst>
                <a:rect l="0" t="0" r="r" b="b"/>
                <a:pathLst>
                  <a:path w="170" h="218">
                    <a:moveTo>
                      <a:pt x="0" y="197"/>
                    </a:moveTo>
                    <a:lnTo>
                      <a:pt x="28" y="218"/>
                    </a:lnTo>
                    <a:lnTo>
                      <a:pt x="170" y="20"/>
                    </a:lnTo>
                    <a:lnTo>
                      <a:pt x="143" y="0"/>
                    </a:lnTo>
                    <a:lnTo>
                      <a:pt x="0" y="19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94" name="Freeform 81"/>
              <p:cNvSpPr/>
              <p:nvPr/>
            </p:nvSpPr>
            <p:spPr bwMode="auto">
              <a:xfrm>
                <a:off x="1527175" y="3648074"/>
                <a:ext cx="212725" cy="312738"/>
              </a:xfrm>
              <a:custGeom>
                <a:avLst/>
                <a:gdLst>
                  <a:gd name="T0" fmla="*/ 120 w 134"/>
                  <a:gd name="T1" fmla="*/ 0 h 197"/>
                  <a:gd name="T2" fmla="*/ 0 w 134"/>
                  <a:gd name="T3" fmla="*/ 168 h 197"/>
                  <a:gd name="T4" fmla="*/ 0 w 134"/>
                  <a:gd name="T5" fmla="*/ 197 h 197"/>
                  <a:gd name="T6" fmla="*/ 134 w 134"/>
                  <a:gd name="T7" fmla="*/ 10 h 197"/>
                  <a:gd name="T8" fmla="*/ 120 w 134"/>
                  <a:gd name="T9" fmla="*/ 0 h 197"/>
                </a:gdLst>
                <a:ahLst/>
                <a:cxnLst>
                  <a:cxn ang="0">
                    <a:pos x="T0" y="T1"/>
                  </a:cxn>
                  <a:cxn ang="0">
                    <a:pos x="T2" y="T3"/>
                  </a:cxn>
                  <a:cxn ang="0">
                    <a:pos x="T4" y="T5"/>
                  </a:cxn>
                  <a:cxn ang="0">
                    <a:pos x="T6" y="T7"/>
                  </a:cxn>
                  <a:cxn ang="0">
                    <a:pos x="T8" y="T9"/>
                  </a:cxn>
                </a:cxnLst>
                <a:rect l="0" t="0" r="r" b="b"/>
                <a:pathLst>
                  <a:path w="134" h="197">
                    <a:moveTo>
                      <a:pt x="120" y="0"/>
                    </a:moveTo>
                    <a:lnTo>
                      <a:pt x="0" y="168"/>
                    </a:lnTo>
                    <a:lnTo>
                      <a:pt x="0" y="197"/>
                    </a:lnTo>
                    <a:lnTo>
                      <a:pt x="134" y="10"/>
                    </a:lnTo>
                    <a:lnTo>
                      <a:pt x="120" y="0"/>
                    </a:lnTo>
                    <a:close/>
                  </a:path>
                </a:pathLst>
              </a:custGeom>
              <a:solidFill>
                <a:srgbClr val="774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95" name="Freeform 82"/>
              <p:cNvSpPr/>
              <p:nvPr/>
            </p:nvSpPr>
            <p:spPr bwMode="auto">
              <a:xfrm>
                <a:off x="1527175" y="3648074"/>
                <a:ext cx="212725" cy="312738"/>
              </a:xfrm>
              <a:custGeom>
                <a:avLst/>
                <a:gdLst>
                  <a:gd name="T0" fmla="*/ 120 w 134"/>
                  <a:gd name="T1" fmla="*/ 0 h 197"/>
                  <a:gd name="T2" fmla="*/ 0 w 134"/>
                  <a:gd name="T3" fmla="*/ 168 h 197"/>
                  <a:gd name="T4" fmla="*/ 0 w 134"/>
                  <a:gd name="T5" fmla="*/ 197 h 197"/>
                  <a:gd name="T6" fmla="*/ 134 w 134"/>
                  <a:gd name="T7" fmla="*/ 10 h 197"/>
                  <a:gd name="T8" fmla="*/ 120 w 134"/>
                  <a:gd name="T9" fmla="*/ 0 h 197"/>
                </a:gdLst>
                <a:ahLst/>
                <a:cxnLst>
                  <a:cxn ang="0">
                    <a:pos x="T0" y="T1"/>
                  </a:cxn>
                  <a:cxn ang="0">
                    <a:pos x="T2" y="T3"/>
                  </a:cxn>
                  <a:cxn ang="0">
                    <a:pos x="T4" y="T5"/>
                  </a:cxn>
                  <a:cxn ang="0">
                    <a:pos x="T6" y="T7"/>
                  </a:cxn>
                  <a:cxn ang="0">
                    <a:pos x="T8" y="T9"/>
                  </a:cxn>
                </a:cxnLst>
                <a:rect l="0" t="0" r="r" b="b"/>
                <a:pathLst>
                  <a:path w="134" h="197">
                    <a:moveTo>
                      <a:pt x="120" y="0"/>
                    </a:moveTo>
                    <a:lnTo>
                      <a:pt x="0" y="168"/>
                    </a:lnTo>
                    <a:lnTo>
                      <a:pt x="0" y="197"/>
                    </a:lnTo>
                    <a:lnTo>
                      <a:pt x="134" y="10"/>
                    </a:lnTo>
                    <a:lnTo>
                      <a:pt x="12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96" name="Freeform 83"/>
              <p:cNvSpPr/>
              <p:nvPr/>
            </p:nvSpPr>
            <p:spPr bwMode="auto">
              <a:xfrm>
                <a:off x="1420813" y="3317874"/>
                <a:ext cx="119063" cy="1730375"/>
              </a:xfrm>
              <a:custGeom>
                <a:avLst/>
                <a:gdLst>
                  <a:gd name="T0" fmla="*/ 75 w 75"/>
                  <a:gd name="T1" fmla="*/ 1090 h 1090"/>
                  <a:gd name="T2" fmla="*/ 0 w 75"/>
                  <a:gd name="T3" fmla="*/ 1090 h 1090"/>
                  <a:gd name="T4" fmla="*/ 13 w 75"/>
                  <a:gd name="T5" fmla="*/ 0 h 1090"/>
                  <a:gd name="T6" fmla="*/ 62 w 75"/>
                  <a:gd name="T7" fmla="*/ 0 h 1090"/>
                  <a:gd name="T8" fmla="*/ 75 w 75"/>
                  <a:gd name="T9" fmla="*/ 1090 h 1090"/>
                </a:gdLst>
                <a:ahLst/>
                <a:cxnLst>
                  <a:cxn ang="0">
                    <a:pos x="T0" y="T1"/>
                  </a:cxn>
                  <a:cxn ang="0">
                    <a:pos x="T2" y="T3"/>
                  </a:cxn>
                  <a:cxn ang="0">
                    <a:pos x="T4" y="T5"/>
                  </a:cxn>
                  <a:cxn ang="0">
                    <a:pos x="T6" y="T7"/>
                  </a:cxn>
                  <a:cxn ang="0">
                    <a:pos x="T8" y="T9"/>
                  </a:cxn>
                </a:cxnLst>
                <a:rect l="0" t="0" r="r" b="b"/>
                <a:pathLst>
                  <a:path w="75" h="1090">
                    <a:moveTo>
                      <a:pt x="75" y="1090"/>
                    </a:moveTo>
                    <a:lnTo>
                      <a:pt x="0" y="1090"/>
                    </a:lnTo>
                    <a:lnTo>
                      <a:pt x="13" y="0"/>
                    </a:lnTo>
                    <a:lnTo>
                      <a:pt x="62" y="0"/>
                    </a:lnTo>
                    <a:lnTo>
                      <a:pt x="75" y="1090"/>
                    </a:lnTo>
                    <a:close/>
                  </a:path>
                </a:pathLst>
              </a:custGeom>
              <a:solidFill>
                <a:srgbClr val="8456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97" name="Freeform 84"/>
              <p:cNvSpPr/>
              <p:nvPr/>
            </p:nvSpPr>
            <p:spPr bwMode="auto">
              <a:xfrm>
                <a:off x="1420813" y="3317874"/>
                <a:ext cx="119063" cy="1730375"/>
              </a:xfrm>
              <a:custGeom>
                <a:avLst/>
                <a:gdLst>
                  <a:gd name="T0" fmla="*/ 75 w 75"/>
                  <a:gd name="T1" fmla="*/ 1090 h 1090"/>
                  <a:gd name="T2" fmla="*/ 0 w 75"/>
                  <a:gd name="T3" fmla="*/ 1090 h 1090"/>
                  <a:gd name="T4" fmla="*/ 13 w 75"/>
                  <a:gd name="T5" fmla="*/ 0 h 1090"/>
                  <a:gd name="T6" fmla="*/ 62 w 75"/>
                  <a:gd name="T7" fmla="*/ 0 h 1090"/>
                  <a:gd name="T8" fmla="*/ 75 w 75"/>
                  <a:gd name="T9" fmla="*/ 1090 h 1090"/>
                </a:gdLst>
                <a:ahLst/>
                <a:cxnLst>
                  <a:cxn ang="0">
                    <a:pos x="T0" y="T1"/>
                  </a:cxn>
                  <a:cxn ang="0">
                    <a:pos x="T2" y="T3"/>
                  </a:cxn>
                  <a:cxn ang="0">
                    <a:pos x="T4" y="T5"/>
                  </a:cxn>
                  <a:cxn ang="0">
                    <a:pos x="T6" y="T7"/>
                  </a:cxn>
                  <a:cxn ang="0">
                    <a:pos x="T8" y="T9"/>
                  </a:cxn>
                </a:cxnLst>
                <a:rect l="0" t="0" r="r" b="b"/>
                <a:pathLst>
                  <a:path w="75" h="1090">
                    <a:moveTo>
                      <a:pt x="75" y="1090"/>
                    </a:moveTo>
                    <a:lnTo>
                      <a:pt x="0" y="1090"/>
                    </a:lnTo>
                    <a:lnTo>
                      <a:pt x="13" y="0"/>
                    </a:lnTo>
                    <a:lnTo>
                      <a:pt x="62" y="0"/>
                    </a:lnTo>
                    <a:lnTo>
                      <a:pt x="75" y="109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98" name="Freeform 85"/>
              <p:cNvSpPr/>
              <p:nvPr/>
            </p:nvSpPr>
            <p:spPr bwMode="auto">
              <a:xfrm>
                <a:off x="1420813" y="3317874"/>
                <a:ext cx="58738" cy="1730375"/>
              </a:xfrm>
              <a:custGeom>
                <a:avLst/>
                <a:gdLst>
                  <a:gd name="T0" fmla="*/ 37 w 37"/>
                  <a:gd name="T1" fmla="*/ 0 h 1090"/>
                  <a:gd name="T2" fmla="*/ 37 w 37"/>
                  <a:gd name="T3" fmla="*/ 0 h 1090"/>
                  <a:gd name="T4" fmla="*/ 13 w 37"/>
                  <a:gd name="T5" fmla="*/ 0 h 1090"/>
                  <a:gd name="T6" fmla="*/ 10 w 37"/>
                  <a:gd name="T7" fmla="*/ 179 h 1090"/>
                  <a:gd name="T8" fmla="*/ 10 w 37"/>
                  <a:gd name="T9" fmla="*/ 209 h 1090"/>
                  <a:gd name="T10" fmla="*/ 8 w 37"/>
                  <a:gd name="T11" fmla="*/ 376 h 1090"/>
                  <a:gd name="T12" fmla="*/ 7 w 37"/>
                  <a:gd name="T13" fmla="*/ 405 h 1090"/>
                  <a:gd name="T14" fmla="*/ 0 w 37"/>
                  <a:gd name="T15" fmla="*/ 1090 h 1090"/>
                  <a:gd name="T16" fmla="*/ 37 w 37"/>
                  <a:gd name="T17" fmla="*/ 1090 h 1090"/>
                  <a:gd name="T18" fmla="*/ 37 w 37"/>
                  <a:gd name="T19" fmla="*/ 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1090">
                    <a:moveTo>
                      <a:pt x="37" y="0"/>
                    </a:moveTo>
                    <a:lnTo>
                      <a:pt x="37" y="0"/>
                    </a:lnTo>
                    <a:lnTo>
                      <a:pt x="13" y="0"/>
                    </a:lnTo>
                    <a:lnTo>
                      <a:pt x="10" y="179"/>
                    </a:lnTo>
                    <a:lnTo>
                      <a:pt x="10" y="209"/>
                    </a:lnTo>
                    <a:lnTo>
                      <a:pt x="8" y="376"/>
                    </a:lnTo>
                    <a:lnTo>
                      <a:pt x="7" y="405"/>
                    </a:lnTo>
                    <a:lnTo>
                      <a:pt x="0" y="1090"/>
                    </a:lnTo>
                    <a:lnTo>
                      <a:pt x="37" y="1090"/>
                    </a:lnTo>
                    <a:lnTo>
                      <a:pt x="37" y="0"/>
                    </a:lnTo>
                    <a:close/>
                  </a:path>
                </a:pathLst>
              </a:custGeom>
              <a:solidFill>
                <a:srgbClr val="774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99" name="Freeform 86"/>
              <p:cNvSpPr/>
              <p:nvPr/>
            </p:nvSpPr>
            <p:spPr bwMode="auto">
              <a:xfrm>
                <a:off x="1420813" y="3317874"/>
                <a:ext cx="58738" cy="1730375"/>
              </a:xfrm>
              <a:custGeom>
                <a:avLst/>
                <a:gdLst>
                  <a:gd name="T0" fmla="*/ 37 w 37"/>
                  <a:gd name="T1" fmla="*/ 0 h 1090"/>
                  <a:gd name="T2" fmla="*/ 37 w 37"/>
                  <a:gd name="T3" fmla="*/ 0 h 1090"/>
                  <a:gd name="T4" fmla="*/ 13 w 37"/>
                  <a:gd name="T5" fmla="*/ 0 h 1090"/>
                  <a:gd name="T6" fmla="*/ 10 w 37"/>
                  <a:gd name="T7" fmla="*/ 179 h 1090"/>
                  <a:gd name="T8" fmla="*/ 10 w 37"/>
                  <a:gd name="T9" fmla="*/ 209 h 1090"/>
                  <a:gd name="T10" fmla="*/ 8 w 37"/>
                  <a:gd name="T11" fmla="*/ 376 h 1090"/>
                  <a:gd name="T12" fmla="*/ 7 w 37"/>
                  <a:gd name="T13" fmla="*/ 405 h 1090"/>
                  <a:gd name="T14" fmla="*/ 0 w 37"/>
                  <a:gd name="T15" fmla="*/ 1090 h 1090"/>
                  <a:gd name="T16" fmla="*/ 37 w 37"/>
                  <a:gd name="T17" fmla="*/ 1090 h 1090"/>
                  <a:gd name="T18" fmla="*/ 37 w 37"/>
                  <a:gd name="T19" fmla="*/ 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1090">
                    <a:moveTo>
                      <a:pt x="37" y="0"/>
                    </a:moveTo>
                    <a:lnTo>
                      <a:pt x="37" y="0"/>
                    </a:lnTo>
                    <a:lnTo>
                      <a:pt x="13" y="0"/>
                    </a:lnTo>
                    <a:lnTo>
                      <a:pt x="10" y="179"/>
                    </a:lnTo>
                    <a:lnTo>
                      <a:pt x="10" y="209"/>
                    </a:lnTo>
                    <a:lnTo>
                      <a:pt x="8" y="376"/>
                    </a:lnTo>
                    <a:lnTo>
                      <a:pt x="7" y="405"/>
                    </a:lnTo>
                    <a:lnTo>
                      <a:pt x="0" y="1090"/>
                    </a:lnTo>
                    <a:lnTo>
                      <a:pt x="37" y="1090"/>
                    </a:lnTo>
                    <a:lnTo>
                      <a:pt x="3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00" name="Freeform 87"/>
              <p:cNvSpPr/>
              <p:nvPr/>
            </p:nvSpPr>
            <p:spPr bwMode="auto">
              <a:xfrm>
                <a:off x="1447800" y="2916237"/>
                <a:ext cx="31750" cy="122238"/>
              </a:xfrm>
              <a:custGeom>
                <a:avLst/>
                <a:gdLst>
                  <a:gd name="T0" fmla="*/ 28 w 28"/>
                  <a:gd name="T1" fmla="*/ 0 h 106"/>
                  <a:gd name="T2" fmla="*/ 0 w 28"/>
                  <a:gd name="T3" fmla="*/ 67 h 106"/>
                  <a:gd name="T4" fmla="*/ 28 w 28"/>
                  <a:gd name="T5" fmla="*/ 106 h 106"/>
                  <a:gd name="T6" fmla="*/ 28 w 28"/>
                  <a:gd name="T7" fmla="*/ 0 h 106"/>
                </a:gdLst>
                <a:ahLst/>
                <a:cxnLst>
                  <a:cxn ang="0">
                    <a:pos x="T0" y="T1"/>
                  </a:cxn>
                  <a:cxn ang="0">
                    <a:pos x="T2" y="T3"/>
                  </a:cxn>
                  <a:cxn ang="0">
                    <a:pos x="T4" y="T5"/>
                  </a:cxn>
                  <a:cxn ang="0">
                    <a:pos x="T6" y="T7"/>
                  </a:cxn>
                </a:cxnLst>
                <a:rect l="0" t="0" r="r" b="b"/>
                <a:pathLst>
                  <a:path w="28" h="106">
                    <a:moveTo>
                      <a:pt x="28" y="0"/>
                    </a:moveTo>
                    <a:cubicBezTo>
                      <a:pt x="28" y="0"/>
                      <a:pt x="0" y="45"/>
                      <a:pt x="0" y="67"/>
                    </a:cubicBezTo>
                    <a:cubicBezTo>
                      <a:pt x="0" y="88"/>
                      <a:pt x="13" y="106"/>
                      <a:pt x="28" y="106"/>
                    </a:cubicBezTo>
                    <a:cubicBezTo>
                      <a:pt x="28" y="0"/>
                      <a:pt x="28" y="0"/>
                      <a:pt x="28" y="0"/>
                    </a:cubicBezTo>
                  </a:path>
                </a:pathLst>
              </a:custGeom>
              <a:solidFill>
                <a:srgbClr val="40A0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01" name="Freeform 88"/>
              <p:cNvSpPr/>
              <p:nvPr/>
            </p:nvSpPr>
            <p:spPr bwMode="auto">
              <a:xfrm>
                <a:off x="1479550" y="2916237"/>
                <a:ext cx="31750" cy="122238"/>
              </a:xfrm>
              <a:custGeom>
                <a:avLst/>
                <a:gdLst>
                  <a:gd name="T0" fmla="*/ 0 w 28"/>
                  <a:gd name="T1" fmla="*/ 0 h 106"/>
                  <a:gd name="T2" fmla="*/ 0 w 28"/>
                  <a:gd name="T3" fmla="*/ 0 h 106"/>
                  <a:gd name="T4" fmla="*/ 0 w 28"/>
                  <a:gd name="T5" fmla="*/ 106 h 106"/>
                  <a:gd name="T6" fmla="*/ 0 w 28"/>
                  <a:gd name="T7" fmla="*/ 106 h 106"/>
                  <a:gd name="T8" fmla="*/ 28 w 28"/>
                  <a:gd name="T9" fmla="*/ 67 h 106"/>
                  <a:gd name="T10" fmla="*/ 0 w 28"/>
                  <a:gd name="T11" fmla="*/ 0 h 106"/>
                </a:gdLst>
                <a:ahLst/>
                <a:cxnLst>
                  <a:cxn ang="0">
                    <a:pos x="T0" y="T1"/>
                  </a:cxn>
                  <a:cxn ang="0">
                    <a:pos x="T2" y="T3"/>
                  </a:cxn>
                  <a:cxn ang="0">
                    <a:pos x="T4" y="T5"/>
                  </a:cxn>
                  <a:cxn ang="0">
                    <a:pos x="T6" y="T7"/>
                  </a:cxn>
                  <a:cxn ang="0">
                    <a:pos x="T8" y="T9"/>
                  </a:cxn>
                  <a:cxn ang="0">
                    <a:pos x="T10" y="T11"/>
                  </a:cxn>
                </a:cxnLst>
                <a:rect l="0" t="0" r="r" b="b"/>
                <a:pathLst>
                  <a:path w="28" h="106">
                    <a:moveTo>
                      <a:pt x="0" y="0"/>
                    </a:moveTo>
                    <a:cubicBezTo>
                      <a:pt x="0" y="0"/>
                      <a:pt x="0" y="0"/>
                      <a:pt x="0" y="0"/>
                    </a:cubicBezTo>
                    <a:cubicBezTo>
                      <a:pt x="0" y="106"/>
                      <a:pt x="0" y="106"/>
                      <a:pt x="0" y="106"/>
                    </a:cubicBezTo>
                    <a:cubicBezTo>
                      <a:pt x="0" y="106"/>
                      <a:pt x="0" y="106"/>
                      <a:pt x="0" y="106"/>
                    </a:cubicBezTo>
                    <a:cubicBezTo>
                      <a:pt x="16" y="106"/>
                      <a:pt x="28" y="88"/>
                      <a:pt x="28" y="67"/>
                    </a:cubicBezTo>
                    <a:cubicBezTo>
                      <a:pt x="28" y="45"/>
                      <a:pt x="0" y="0"/>
                      <a:pt x="0" y="0"/>
                    </a:cubicBezTo>
                  </a:path>
                </a:pathLst>
              </a:custGeom>
              <a:solidFill>
                <a:srgbClr val="4DB4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02" name="Freeform 89"/>
              <p:cNvSpPr/>
              <p:nvPr/>
            </p:nvSpPr>
            <p:spPr bwMode="auto">
              <a:xfrm>
                <a:off x="1727200" y="3743324"/>
                <a:ext cx="65088" cy="122238"/>
              </a:xfrm>
              <a:custGeom>
                <a:avLst/>
                <a:gdLst>
                  <a:gd name="T0" fmla="*/ 28 w 56"/>
                  <a:gd name="T1" fmla="*/ 0 h 105"/>
                  <a:gd name="T2" fmla="*/ 0 w 56"/>
                  <a:gd name="T3" fmla="*/ 67 h 105"/>
                  <a:gd name="T4" fmla="*/ 28 w 56"/>
                  <a:gd name="T5" fmla="*/ 105 h 105"/>
                  <a:gd name="T6" fmla="*/ 56 w 56"/>
                  <a:gd name="T7" fmla="*/ 67 h 105"/>
                  <a:gd name="T8" fmla="*/ 28 w 56"/>
                  <a:gd name="T9" fmla="*/ 0 h 105"/>
                </a:gdLst>
                <a:ahLst/>
                <a:cxnLst>
                  <a:cxn ang="0">
                    <a:pos x="T0" y="T1"/>
                  </a:cxn>
                  <a:cxn ang="0">
                    <a:pos x="T2" y="T3"/>
                  </a:cxn>
                  <a:cxn ang="0">
                    <a:pos x="T4" y="T5"/>
                  </a:cxn>
                  <a:cxn ang="0">
                    <a:pos x="T6" y="T7"/>
                  </a:cxn>
                  <a:cxn ang="0">
                    <a:pos x="T8" y="T9"/>
                  </a:cxn>
                </a:cxnLst>
                <a:rect l="0" t="0" r="r" b="b"/>
                <a:pathLst>
                  <a:path w="56" h="105">
                    <a:moveTo>
                      <a:pt x="28" y="0"/>
                    </a:moveTo>
                    <a:cubicBezTo>
                      <a:pt x="28" y="0"/>
                      <a:pt x="0" y="45"/>
                      <a:pt x="0" y="67"/>
                    </a:cubicBezTo>
                    <a:cubicBezTo>
                      <a:pt x="0" y="88"/>
                      <a:pt x="12" y="105"/>
                      <a:pt x="28" y="105"/>
                    </a:cubicBezTo>
                    <a:cubicBezTo>
                      <a:pt x="43" y="105"/>
                      <a:pt x="56" y="88"/>
                      <a:pt x="56" y="67"/>
                    </a:cubicBezTo>
                    <a:cubicBezTo>
                      <a:pt x="56" y="45"/>
                      <a:pt x="28" y="0"/>
                      <a:pt x="28" y="0"/>
                    </a:cubicBezTo>
                  </a:path>
                </a:pathLst>
              </a:custGeom>
              <a:solidFill>
                <a:srgbClr val="4DB4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03" name="Freeform 90"/>
              <p:cNvSpPr/>
              <p:nvPr/>
            </p:nvSpPr>
            <p:spPr bwMode="auto">
              <a:xfrm>
                <a:off x="1644650" y="3086099"/>
                <a:ext cx="65088" cy="120650"/>
              </a:xfrm>
              <a:custGeom>
                <a:avLst/>
                <a:gdLst>
                  <a:gd name="T0" fmla="*/ 28 w 56"/>
                  <a:gd name="T1" fmla="*/ 0 h 105"/>
                  <a:gd name="T2" fmla="*/ 0 w 56"/>
                  <a:gd name="T3" fmla="*/ 67 h 105"/>
                  <a:gd name="T4" fmla="*/ 28 w 56"/>
                  <a:gd name="T5" fmla="*/ 105 h 105"/>
                  <a:gd name="T6" fmla="*/ 56 w 56"/>
                  <a:gd name="T7" fmla="*/ 67 h 105"/>
                  <a:gd name="T8" fmla="*/ 28 w 56"/>
                  <a:gd name="T9" fmla="*/ 0 h 105"/>
                </a:gdLst>
                <a:ahLst/>
                <a:cxnLst>
                  <a:cxn ang="0">
                    <a:pos x="T0" y="T1"/>
                  </a:cxn>
                  <a:cxn ang="0">
                    <a:pos x="T2" y="T3"/>
                  </a:cxn>
                  <a:cxn ang="0">
                    <a:pos x="T4" y="T5"/>
                  </a:cxn>
                  <a:cxn ang="0">
                    <a:pos x="T6" y="T7"/>
                  </a:cxn>
                  <a:cxn ang="0">
                    <a:pos x="T8" y="T9"/>
                  </a:cxn>
                </a:cxnLst>
                <a:rect l="0" t="0" r="r" b="b"/>
                <a:pathLst>
                  <a:path w="56" h="105">
                    <a:moveTo>
                      <a:pt x="28" y="0"/>
                    </a:moveTo>
                    <a:cubicBezTo>
                      <a:pt x="28" y="0"/>
                      <a:pt x="0" y="45"/>
                      <a:pt x="0" y="67"/>
                    </a:cubicBezTo>
                    <a:cubicBezTo>
                      <a:pt x="0" y="88"/>
                      <a:pt x="13" y="105"/>
                      <a:pt x="28" y="105"/>
                    </a:cubicBezTo>
                    <a:cubicBezTo>
                      <a:pt x="43" y="105"/>
                      <a:pt x="56" y="88"/>
                      <a:pt x="56" y="67"/>
                    </a:cubicBezTo>
                    <a:cubicBezTo>
                      <a:pt x="56" y="45"/>
                      <a:pt x="28" y="0"/>
                      <a:pt x="28" y="0"/>
                    </a:cubicBezTo>
                  </a:path>
                </a:pathLst>
              </a:custGeom>
              <a:solidFill>
                <a:srgbClr val="4DB4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04" name="Freeform 91"/>
              <p:cNvSpPr/>
              <p:nvPr/>
            </p:nvSpPr>
            <p:spPr bwMode="auto">
              <a:xfrm>
                <a:off x="1052513" y="3503612"/>
                <a:ext cx="65088" cy="122238"/>
              </a:xfrm>
              <a:custGeom>
                <a:avLst/>
                <a:gdLst>
                  <a:gd name="T0" fmla="*/ 28 w 56"/>
                  <a:gd name="T1" fmla="*/ 0 h 106"/>
                  <a:gd name="T2" fmla="*/ 0 w 56"/>
                  <a:gd name="T3" fmla="*/ 67 h 106"/>
                  <a:gd name="T4" fmla="*/ 28 w 56"/>
                  <a:gd name="T5" fmla="*/ 106 h 106"/>
                  <a:gd name="T6" fmla="*/ 56 w 56"/>
                  <a:gd name="T7" fmla="*/ 67 h 106"/>
                  <a:gd name="T8" fmla="*/ 28 w 56"/>
                  <a:gd name="T9" fmla="*/ 0 h 106"/>
                </a:gdLst>
                <a:ahLst/>
                <a:cxnLst>
                  <a:cxn ang="0">
                    <a:pos x="T0" y="T1"/>
                  </a:cxn>
                  <a:cxn ang="0">
                    <a:pos x="T2" y="T3"/>
                  </a:cxn>
                  <a:cxn ang="0">
                    <a:pos x="T4" y="T5"/>
                  </a:cxn>
                  <a:cxn ang="0">
                    <a:pos x="T6" y="T7"/>
                  </a:cxn>
                  <a:cxn ang="0">
                    <a:pos x="T8" y="T9"/>
                  </a:cxn>
                </a:cxnLst>
                <a:rect l="0" t="0" r="r" b="b"/>
                <a:pathLst>
                  <a:path w="56" h="106">
                    <a:moveTo>
                      <a:pt x="28" y="0"/>
                    </a:moveTo>
                    <a:cubicBezTo>
                      <a:pt x="28" y="0"/>
                      <a:pt x="0" y="45"/>
                      <a:pt x="0" y="67"/>
                    </a:cubicBezTo>
                    <a:cubicBezTo>
                      <a:pt x="0" y="88"/>
                      <a:pt x="12" y="106"/>
                      <a:pt x="28" y="106"/>
                    </a:cubicBezTo>
                    <a:cubicBezTo>
                      <a:pt x="43" y="106"/>
                      <a:pt x="56" y="88"/>
                      <a:pt x="56" y="67"/>
                    </a:cubicBezTo>
                    <a:cubicBezTo>
                      <a:pt x="56" y="45"/>
                      <a:pt x="28" y="0"/>
                      <a:pt x="28" y="0"/>
                    </a:cubicBezTo>
                  </a:path>
                </a:pathLst>
              </a:custGeom>
              <a:solidFill>
                <a:srgbClr val="40A0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05" name="Freeform 92"/>
              <p:cNvSpPr/>
              <p:nvPr/>
            </p:nvSpPr>
            <p:spPr bwMode="auto">
              <a:xfrm>
                <a:off x="1165225" y="3148012"/>
                <a:ext cx="65088" cy="120650"/>
              </a:xfrm>
              <a:custGeom>
                <a:avLst/>
                <a:gdLst>
                  <a:gd name="T0" fmla="*/ 28 w 56"/>
                  <a:gd name="T1" fmla="*/ 0 h 105"/>
                  <a:gd name="T2" fmla="*/ 0 w 56"/>
                  <a:gd name="T3" fmla="*/ 66 h 105"/>
                  <a:gd name="T4" fmla="*/ 28 w 56"/>
                  <a:gd name="T5" fmla="*/ 105 h 105"/>
                  <a:gd name="T6" fmla="*/ 56 w 56"/>
                  <a:gd name="T7" fmla="*/ 66 h 105"/>
                  <a:gd name="T8" fmla="*/ 28 w 56"/>
                  <a:gd name="T9" fmla="*/ 0 h 105"/>
                </a:gdLst>
                <a:ahLst/>
                <a:cxnLst>
                  <a:cxn ang="0">
                    <a:pos x="T0" y="T1"/>
                  </a:cxn>
                  <a:cxn ang="0">
                    <a:pos x="T2" y="T3"/>
                  </a:cxn>
                  <a:cxn ang="0">
                    <a:pos x="T4" y="T5"/>
                  </a:cxn>
                  <a:cxn ang="0">
                    <a:pos x="T6" y="T7"/>
                  </a:cxn>
                  <a:cxn ang="0">
                    <a:pos x="T8" y="T9"/>
                  </a:cxn>
                </a:cxnLst>
                <a:rect l="0" t="0" r="r" b="b"/>
                <a:pathLst>
                  <a:path w="56" h="105">
                    <a:moveTo>
                      <a:pt x="28" y="0"/>
                    </a:moveTo>
                    <a:cubicBezTo>
                      <a:pt x="28" y="0"/>
                      <a:pt x="0" y="45"/>
                      <a:pt x="0" y="66"/>
                    </a:cubicBezTo>
                    <a:cubicBezTo>
                      <a:pt x="0" y="88"/>
                      <a:pt x="13" y="105"/>
                      <a:pt x="28" y="105"/>
                    </a:cubicBezTo>
                    <a:cubicBezTo>
                      <a:pt x="44" y="105"/>
                      <a:pt x="56" y="88"/>
                      <a:pt x="56" y="66"/>
                    </a:cubicBezTo>
                    <a:cubicBezTo>
                      <a:pt x="56" y="45"/>
                      <a:pt x="28" y="0"/>
                      <a:pt x="28" y="0"/>
                    </a:cubicBezTo>
                  </a:path>
                </a:pathLst>
              </a:custGeom>
              <a:solidFill>
                <a:srgbClr val="40A0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06" name="Freeform 93"/>
              <p:cNvSpPr/>
              <p:nvPr/>
            </p:nvSpPr>
            <p:spPr bwMode="auto">
              <a:xfrm>
                <a:off x="1809750" y="3355974"/>
                <a:ext cx="65088" cy="120650"/>
              </a:xfrm>
              <a:custGeom>
                <a:avLst/>
                <a:gdLst>
                  <a:gd name="T0" fmla="*/ 28 w 56"/>
                  <a:gd name="T1" fmla="*/ 0 h 106"/>
                  <a:gd name="T2" fmla="*/ 0 w 56"/>
                  <a:gd name="T3" fmla="*/ 67 h 106"/>
                  <a:gd name="T4" fmla="*/ 28 w 56"/>
                  <a:gd name="T5" fmla="*/ 106 h 106"/>
                  <a:gd name="T6" fmla="*/ 56 w 56"/>
                  <a:gd name="T7" fmla="*/ 67 h 106"/>
                  <a:gd name="T8" fmla="*/ 28 w 56"/>
                  <a:gd name="T9" fmla="*/ 0 h 106"/>
                </a:gdLst>
                <a:ahLst/>
                <a:cxnLst>
                  <a:cxn ang="0">
                    <a:pos x="T0" y="T1"/>
                  </a:cxn>
                  <a:cxn ang="0">
                    <a:pos x="T2" y="T3"/>
                  </a:cxn>
                  <a:cxn ang="0">
                    <a:pos x="T4" y="T5"/>
                  </a:cxn>
                  <a:cxn ang="0">
                    <a:pos x="T6" y="T7"/>
                  </a:cxn>
                  <a:cxn ang="0">
                    <a:pos x="T8" y="T9"/>
                  </a:cxn>
                </a:cxnLst>
                <a:rect l="0" t="0" r="r" b="b"/>
                <a:pathLst>
                  <a:path w="56" h="106">
                    <a:moveTo>
                      <a:pt x="28" y="0"/>
                    </a:moveTo>
                    <a:cubicBezTo>
                      <a:pt x="28" y="0"/>
                      <a:pt x="0" y="45"/>
                      <a:pt x="0" y="67"/>
                    </a:cubicBezTo>
                    <a:cubicBezTo>
                      <a:pt x="0" y="88"/>
                      <a:pt x="13" y="106"/>
                      <a:pt x="28" y="106"/>
                    </a:cubicBezTo>
                    <a:cubicBezTo>
                      <a:pt x="44" y="106"/>
                      <a:pt x="56" y="88"/>
                      <a:pt x="56" y="67"/>
                    </a:cubicBezTo>
                    <a:cubicBezTo>
                      <a:pt x="56" y="45"/>
                      <a:pt x="28" y="0"/>
                      <a:pt x="28" y="0"/>
                    </a:cubicBezTo>
                  </a:path>
                </a:pathLst>
              </a:custGeom>
              <a:solidFill>
                <a:srgbClr val="4DB4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grpSp>
        <p:grpSp>
          <p:nvGrpSpPr>
            <p:cNvPr id="107" name="组合 106"/>
            <p:cNvGrpSpPr/>
            <p:nvPr/>
          </p:nvGrpSpPr>
          <p:grpSpPr>
            <a:xfrm>
              <a:off x="6724427" y="3786100"/>
              <a:ext cx="653185" cy="1357400"/>
              <a:chOff x="920750" y="2725737"/>
              <a:chExt cx="1117600" cy="2322512"/>
            </a:xfrm>
          </p:grpSpPr>
          <p:sp>
            <p:nvSpPr>
              <p:cNvPr id="108" name="Freeform 62"/>
              <p:cNvSpPr/>
              <p:nvPr/>
            </p:nvSpPr>
            <p:spPr bwMode="auto">
              <a:xfrm>
                <a:off x="920750" y="2725737"/>
                <a:ext cx="1117600" cy="1477963"/>
              </a:xfrm>
              <a:custGeom>
                <a:avLst/>
                <a:gdLst>
                  <a:gd name="T0" fmla="*/ 974 w 974"/>
                  <a:gd name="T1" fmla="*/ 529 h 1284"/>
                  <a:gd name="T2" fmla="*/ 861 w 974"/>
                  <a:gd name="T3" fmla="*/ 324 h 1284"/>
                  <a:gd name="T4" fmla="*/ 701 w 974"/>
                  <a:gd name="T5" fmla="*/ 153 h 1284"/>
                  <a:gd name="T6" fmla="*/ 482 w 974"/>
                  <a:gd name="T7" fmla="*/ 0 h 1284"/>
                  <a:gd name="T8" fmla="*/ 246 w 974"/>
                  <a:gd name="T9" fmla="*/ 239 h 1284"/>
                  <a:gd name="T10" fmla="*/ 246 w 974"/>
                  <a:gd name="T11" fmla="*/ 240 h 1284"/>
                  <a:gd name="T12" fmla="*/ 236 w 974"/>
                  <a:gd name="T13" fmla="*/ 239 h 1284"/>
                  <a:gd name="T14" fmla="*/ 0 w 974"/>
                  <a:gd name="T15" fmla="*/ 479 h 1284"/>
                  <a:gd name="T16" fmla="*/ 57 w 974"/>
                  <a:gd name="T17" fmla="*/ 635 h 1284"/>
                  <a:gd name="T18" fmla="*/ 0 w 974"/>
                  <a:gd name="T19" fmla="*/ 790 h 1284"/>
                  <a:gd name="T20" fmla="*/ 236 w 974"/>
                  <a:gd name="T21" fmla="*/ 1030 h 1284"/>
                  <a:gd name="T22" fmla="*/ 247 w 974"/>
                  <a:gd name="T23" fmla="*/ 1029 h 1284"/>
                  <a:gd name="T24" fmla="*/ 246 w 974"/>
                  <a:gd name="T25" fmla="*/ 1045 h 1284"/>
                  <a:gd name="T26" fmla="*/ 482 w 974"/>
                  <a:gd name="T27" fmla="*/ 1284 h 1284"/>
                  <a:gd name="T28" fmla="*/ 715 w 974"/>
                  <a:gd name="T29" fmla="*/ 1077 h 1284"/>
                  <a:gd name="T30" fmla="*/ 905 w 974"/>
                  <a:gd name="T31" fmla="*/ 842 h 1284"/>
                  <a:gd name="T32" fmla="*/ 875 w 974"/>
                  <a:gd name="T33" fmla="*/ 725 h 1284"/>
                  <a:gd name="T34" fmla="*/ 974 w 974"/>
                  <a:gd name="T35" fmla="*/ 529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74" h="1284">
                    <a:moveTo>
                      <a:pt x="974" y="529"/>
                    </a:moveTo>
                    <a:cubicBezTo>
                      <a:pt x="974" y="442"/>
                      <a:pt x="929" y="366"/>
                      <a:pt x="861" y="324"/>
                    </a:cubicBezTo>
                    <a:cubicBezTo>
                      <a:pt x="841" y="243"/>
                      <a:pt x="780" y="177"/>
                      <a:pt x="701" y="153"/>
                    </a:cubicBezTo>
                    <a:cubicBezTo>
                      <a:pt x="667" y="63"/>
                      <a:pt x="582" y="0"/>
                      <a:pt x="482" y="0"/>
                    </a:cubicBezTo>
                    <a:cubicBezTo>
                      <a:pt x="352" y="0"/>
                      <a:pt x="246" y="107"/>
                      <a:pt x="246" y="239"/>
                    </a:cubicBezTo>
                    <a:cubicBezTo>
                      <a:pt x="246" y="240"/>
                      <a:pt x="246" y="240"/>
                      <a:pt x="246" y="240"/>
                    </a:cubicBezTo>
                    <a:cubicBezTo>
                      <a:pt x="243" y="240"/>
                      <a:pt x="239" y="239"/>
                      <a:pt x="236" y="239"/>
                    </a:cubicBezTo>
                    <a:cubicBezTo>
                      <a:pt x="106" y="239"/>
                      <a:pt x="0" y="347"/>
                      <a:pt x="0" y="479"/>
                    </a:cubicBezTo>
                    <a:cubicBezTo>
                      <a:pt x="0" y="538"/>
                      <a:pt x="22" y="593"/>
                      <a:pt x="57" y="635"/>
                    </a:cubicBezTo>
                    <a:cubicBezTo>
                      <a:pt x="22" y="676"/>
                      <a:pt x="0" y="731"/>
                      <a:pt x="0" y="790"/>
                    </a:cubicBezTo>
                    <a:cubicBezTo>
                      <a:pt x="0" y="923"/>
                      <a:pt x="106" y="1030"/>
                      <a:pt x="236" y="1030"/>
                    </a:cubicBezTo>
                    <a:cubicBezTo>
                      <a:pt x="239" y="1030"/>
                      <a:pt x="243" y="1030"/>
                      <a:pt x="247" y="1029"/>
                    </a:cubicBezTo>
                    <a:cubicBezTo>
                      <a:pt x="247" y="1034"/>
                      <a:pt x="246" y="1040"/>
                      <a:pt x="246" y="1045"/>
                    </a:cubicBezTo>
                    <a:cubicBezTo>
                      <a:pt x="246" y="1177"/>
                      <a:pt x="352" y="1284"/>
                      <a:pt x="482" y="1284"/>
                    </a:cubicBezTo>
                    <a:cubicBezTo>
                      <a:pt x="601" y="1284"/>
                      <a:pt x="699" y="1194"/>
                      <a:pt x="715" y="1077"/>
                    </a:cubicBezTo>
                    <a:cubicBezTo>
                      <a:pt x="823" y="1055"/>
                      <a:pt x="905" y="958"/>
                      <a:pt x="905" y="842"/>
                    </a:cubicBezTo>
                    <a:cubicBezTo>
                      <a:pt x="905" y="799"/>
                      <a:pt x="894" y="759"/>
                      <a:pt x="875" y="725"/>
                    </a:cubicBezTo>
                    <a:cubicBezTo>
                      <a:pt x="935" y="681"/>
                      <a:pt x="974" y="610"/>
                      <a:pt x="974" y="529"/>
                    </a:cubicBezTo>
                  </a:path>
                </a:pathLst>
              </a:custGeom>
              <a:solidFill>
                <a:srgbClr val="388E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09" name="Freeform 63"/>
              <p:cNvSpPr>
                <a:spLocks noEditPoints="1"/>
              </p:cNvSpPr>
              <p:nvPr/>
            </p:nvSpPr>
            <p:spPr bwMode="auto">
              <a:xfrm>
                <a:off x="1479550" y="2725737"/>
                <a:ext cx="558800" cy="968375"/>
              </a:xfrm>
              <a:custGeom>
                <a:avLst/>
                <a:gdLst>
                  <a:gd name="T0" fmla="*/ 388 w 487"/>
                  <a:gd name="T1" fmla="*/ 725 h 842"/>
                  <a:gd name="T2" fmla="*/ 388 w 487"/>
                  <a:gd name="T3" fmla="*/ 725 h 842"/>
                  <a:gd name="T4" fmla="*/ 418 w 487"/>
                  <a:gd name="T5" fmla="*/ 842 h 842"/>
                  <a:gd name="T6" fmla="*/ 418 w 487"/>
                  <a:gd name="T7" fmla="*/ 842 h 842"/>
                  <a:gd name="T8" fmla="*/ 388 w 487"/>
                  <a:gd name="T9" fmla="*/ 725 h 842"/>
                  <a:gd name="T10" fmla="*/ 0 w 487"/>
                  <a:gd name="T11" fmla="*/ 0 h 842"/>
                  <a:gd name="T12" fmla="*/ 0 w 487"/>
                  <a:gd name="T13" fmla="*/ 0 h 842"/>
                  <a:gd name="T14" fmla="*/ 214 w 487"/>
                  <a:gd name="T15" fmla="*/ 153 h 842"/>
                  <a:gd name="T16" fmla="*/ 374 w 487"/>
                  <a:gd name="T17" fmla="*/ 324 h 842"/>
                  <a:gd name="T18" fmla="*/ 487 w 487"/>
                  <a:gd name="T19" fmla="*/ 529 h 842"/>
                  <a:gd name="T20" fmla="*/ 487 w 487"/>
                  <a:gd name="T21" fmla="*/ 529 h 842"/>
                  <a:gd name="T22" fmla="*/ 374 w 487"/>
                  <a:gd name="T23" fmla="*/ 324 h 842"/>
                  <a:gd name="T24" fmla="*/ 214 w 487"/>
                  <a:gd name="T25" fmla="*/ 153 h 842"/>
                  <a:gd name="T26" fmla="*/ 0 w 487"/>
                  <a:gd name="T27" fmla="*/ 0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7" h="842">
                    <a:moveTo>
                      <a:pt x="388" y="725"/>
                    </a:moveTo>
                    <a:cubicBezTo>
                      <a:pt x="388" y="725"/>
                      <a:pt x="388" y="725"/>
                      <a:pt x="388" y="725"/>
                    </a:cubicBezTo>
                    <a:cubicBezTo>
                      <a:pt x="407" y="759"/>
                      <a:pt x="418" y="799"/>
                      <a:pt x="418" y="842"/>
                    </a:cubicBezTo>
                    <a:cubicBezTo>
                      <a:pt x="418" y="842"/>
                      <a:pt x="418" y="842"/>
                      <a:pt x="418" y="842"/>
                    </a:cubicBezTo>
                    <a:cubicBezTo>
                      <a:pt x="418" y="799"/>
                      <a:pt x="407" y="759"/>
                      <a:pt x="388" y="725"/>
                    </a:cubicBezTo>
                    <a:moveTo>
                      <a:pt x="0" y="0"/>
                    </a:moveTo>
                    <a:cubicBezTo>
                      <a:pt x="0" y="0"/>
                      <a:pt x="0" y="0"/>
                      <a:pt x="0" y="0"/>
                    </a:cubicBezTo>
                    <a:cubicBezTo>
                      <a:pt x="98" y="2"/>
                      <a:pt x="181" y="65"/>
                      <a:pt x="214" y="153"/>
                    </a:cubicBezTo>
                    <a:cubicBezTo>
                      <a:pt x="293" y="177"/>
                      <a:pt x="354" y="243"/>
                      <a:pt x="374" y="324"/>
                    </a:cubicBezTo>
                    <a:cubicBezTo>
                      <a:pt x="442" y="366"/>
                      <a:pt x="487" y="442"/>
                      <a:pt x="487" y="529"/>
                    </a:cubicBezTo>
                    <a:cubicBezTo>
                      <a:pt x="487" y="529"/>
                      <a:pt x="487" y="529"/>
                      <a:pt x="487" y="529"/>
                    </a:cubicBezTo>
                    <a:cubicBezTo>
                      <a:pt x="487" y="442"/>
                      <a:pt x="442" y="366"/>
                      <a:pt x="374" y="324"/>
                    </a:cubicBezTo>
                    <a:cubicBezTo>
                      <a:pt x="354" y="242"/>
                      <a:pt x="293" y="177"/>
                      <a:pt x="214" y="153"/>
                    </a:cubicBezTo>
                    <a:cubicBezTo>
                      <a:pt x="181" y="65"/>
                      <a:pt x="98" y="2"/>
                      <a:pt x="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10" name="Freeform 64"/>
              <p:cNvSpPr>
                <a:spLocks noEditPoints="1"/>
              </p:cNvSpPr>
              <p:nvPr/>
            </p:nvSpPr>
            <p:spPr bwMode="auto">
              <a:xfrm>
                <a:off x="1479550" y="2725737"/>
                <a:ext cx="558800" cy="1471613"/>
              </a:xfrm>
              <a:custGeom>
                <a:avLst/>
                <a:gdLst>
                  <a:gd name="T0" fmla="*/ 244 w 487"/>
                  <a:gd name="T1" fmla="*/ 990 h 1279"/>
                  <a:gd name="T2" fmla="*/ 216 w 487"/>
                  <a:gd name="T3" fmla="*/ 952 h 1279"/>
                  <a:gd name="T4" fmla="*/ 244 w 487"/>
                  <a:gd name="T5" fmla="*/ 885 h 1279"/>
                  <a:gd name="T6" fmla="*/ 272 w 487"/>
                  <a:gd name="T7" fmla="*/ 952 h 1279"/>
                  <a:gd name="T8" fmla="*/ 244 w 487"/>
                  <a:gd name="T9" fmla="*/ 990 h 1279"/>
                  <a:gd name="T10" fmla="*/ 316 w 487"/>
                  <a:gd name="T11" fmla="*/ 653 h 1279"/>
                  <a:gd name="T12" fmla="*/ 288 w 487"/>
                  <a:gd name="T13" fmla="*/ 614 h 1279"/>
                  <a:gd name="T14" fmla="*/ 316 w 487"/>
                  <a:gd name="T15" fmla="*/ 547 h 1279"/>
                  <a:gd name="T16" fmla="*/ 344 w 487"/>
                  <a:gd name="T17" fmla="*/ 614 h 1279"/>
                  <a:gd name="T18" fmla="*/ 316 w 487"/>
                  <a:gd name="T19" fmla="*/ 653 h 1279"/>
                  <a:gd name="T20" fmla="*/ 172 w 487"/>
                  <a:gd name="T21" fmla="*/ 418 h 1279"/>
                  <a:gd name="T22" fmla="*/ 144 w 487"/>
                  <a:gd name="T23" fmla="*/ 380 h 1279"/>
                  <a:gd name="T24" fmla="*/ 172 w 487"/>
                  <a:gd name="T25" fmla="*/ 313 h 1279"/>
                  <a:gd name="T26" fmla="*/ 200 w 487"/>
                  <a:gd name="T27" fmla="*/ 380 h 1279"/>
                  <a:gd name="T28" fmla="*/ 172 w 487"/>
                  <a:gd name="T29" fmla="*/ 418 h 1279"/>
                  <a:gd name="T30" fmla="*/ 0 w 487"/>
                  <a:gd name="T31" fmla="*/ 0 h 1279"/>
                  <a:gd name="T32" fmla="*/ 0 w 487"/>
                  <a:gd name="T33" fmla="*/ 165 h 1279"/>
                  <a:gd name="T34" fmla="*/ 0 w 487"/>
                  <a:gd name="T35" fmla="*/ 165 h 1279"/>
                  <a:gd name="T36" fmla="*/ 28 w 487"/>
                  <a:gd name="T37" fmla="*/ 232 h 1279"/>
                  <a:gd name="T38" fmla="*/ 0 w 487"/>
                  <a:gd name="T39" fmla="*/ 271 h 1279"/>
                  <a:gd name="T40" fmla="*/ 0 w 487"/>
                  <a:gd name="T41" fmla="*/ 271 h 1279"/>
                  <a:gd name="T42" fmla="*/ 0 w 487"/>
                  <a:gd name="T43" fmla="*/ 515 h 1279"/>
                  <a:gd name="T44" fmla="*/ 35 w 487"/>
                  <a:gd name="T45" fmla="*/ 515 h 1279"/>
                  <a:gd name="T46" fmla="*/ 38 w 487"/>
                  <a:gd name="T47" fmla="*/ 722 h 1279"/>
                  <a:gd name="T48" fmla="*/ 179 w 487"/>
                  <a:gd name="T49" fmla="*/ 525 h 1279"/>
                  <a:gd name="T50" fmla="*/ 198 w 487"/>
                  <a:gd name="T51" fmla="*/ 539 h 1279"/>
                  <a:gd name="T52" fmla="*/ 198 w 487"/>
                  <a:gd name="T53" fmla="*/ 539 h 1279"/>
                  <a:gd name="T54" fmla="*/ 217 w 487"/>
                  <a:gd name="T55" fmla="*/ 554 h 1279"/>
                  <a:gd name="T56" fmla="*/ 38 w 487"/>
                  <a:gd name="T57" fmla="*/ 803 h 1279"/>
                  <a:gd name="T58" fmla="*/ 41 w 487"/>
                  <a:gd name="T59" fmla="*/ 993 h 1279"/>
                  <a:gd name="T60" fmla="*/ 189 w 487"/>
                  <a:gd name="T61" fmla="*/ 787 h 1279"/>
                  <a:gd name="T62" fmla="*/ 208 w 487"/>
                  <a:gd name="T63" fmla="*/ 801 h 1279"/>
                  <a:gd name="T64" fmla="*/ 208 w 487"/>
                  <a:gd name="T65" fmla="*/ 801 h 1279"/>
                  <a:gd name="T66" fmla="*/ 227 w 487"/>
                  <a:gd name="T67" fmla="*/ 815 h 1279"/>
                  <a:gd name="T68" fmla="*/ 42 w 487"/>
                  <a:gd name="T69" fmla="*/ 1073 h 1279"/>
                  <a:gd name="T70" fmla="*/ 44 w 487"/>
                  <a:gd name="T71" fmla="*/ 1279 h 1279"/>
                  <a:gd name="T72" fmla="*/ 228 w 487"/>
                  <a:gd name="T73" fmla="*/ 1077 h 1279"/>
                  <a:gd name="T74" fmla="*/ 418 w 487"/>
                  <a:gd name="T75" fmla="*/ 842 h 1279"/>
                  <a:gd name="T76" fmla="*/ 388 w 487"/>
                  <a:gd name="T77" fmla="*/ 725 h 1279"/>
                  <a:gd name="T78" fmla="*/ 388 w 487"/>
                  <a:gd name="T79" fmla="*/ 725 h 1279"/>
                  <a:gd name="T80" fmla="*/ 388 w 487"/>
                  <a:gd name="T81" fmla="*/ 725 h 1279"/>
                  <a:gd name="T82" fmla="*/ 487 w 487"/>
                  <a:gd name="T83" fmla="*/ 529 h 1279"/>
                  <a:gd name="T84" fmla="*/ 374 w 487"/>
                  <a:gd name="T85" fmla="*/ 324 h 1279"/>
                  <a:gd name="T86" fmla="*/ 214 w 487"/>
                  <a:gd name="T87" fmla="*/ 153 h 1279"/>
                  <a:gd name="T88" fmla="*/ 0 w 487"/>
                  <a:gd name="T89" fmla="*/ 0 h 1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7" h="1279">
                    <a:moveTo>
                      <a:pt x="244" y="990"/>
                    </a:moveTo>
                    <a:cubicBezTo>
                      <a:pt x="228" y="990"/>
                      <a:pt x="216" y="973"/>
                      <a:pt x="216" y="952"/>
                    </a:cubicBezTo>
                    <a:cubicBezTo>
                      <a:pt x="216" y="930"/>
                      <a:pt x="244" y="885"/>
                      <a:pt x="244" y="885"/>
                    </a:cubicBezTo>
                    <a:cubicBezTo>
                      <a:pt x="244" y="885"/>
                      <a:pt x="272" y="930"/>
                      <a:pt x="272" y="952"/>
                    </a:cubicBezTo>
                    <a:cubicBezTo>
                      <a:pt x="272" y="973"/>
                      <a:pt x="259" y="990"/>
                      <a:pt x="244" y="990"/>
                    </a:cubicBezTo>
                    <a:moveTo>
                      <a:pt x="316" y="653"/>
                    </a:moveTo>
                    <a:cubicBezTo>
                      <a:pt x="301" y="653"/>
                      <a:pt x="288" y="635"/>
                      <a:pt x="288" y="614"/>
                    </a:cubicBezTo>
                    <a:cubicBezTo>
                      <a:pt x="288" y="592"/>
                      <a:pt x="316" y="547"/>
                      <a:pt x="316" y="547"/>
                    </a:cubicBezTo>
                    <a:cubicBezTo>
                      <a:pt x="316" y="547"/>
                      <a:pt x="344" y="592"/>
                      <a:pt x="344" y="614"/>
                    </a:cubicBezTo>
                    <a:cubicBezTo>
                      <a:pt x="344" y="635"/>
                      <a:pt x="332" y="653"/>
                      <a:pt x="316" y="653"/>
                    </a:cubicBezTo>
                    <a:moveTo>
                      <a:pt x="172" y="418"/>
                    </a:moveTo>
                    <a:cubicBezTo>
                      <a:pt x="157" y="418"/>
                      <a:pt x="144" y="401"/>
                      <a:pt x="144" y="380"/>
                    </a:cubicBezTo>
                    <a:cubicBezTo>
                      <a:pt x="144" y="358"/>
                      <a:pt x="172" y="313"/>
                      <a:pt x="172" y="313"/>
                    </a:cubicBezTo>
                    <a:cubicBezTo>
                      <a:pt x="172" y="313"/>
                      <a:pt x="200" y="358"/>
                      <a:pt x="200" y="380"/>
                    </a:cubicBezTo>
                    <a:cubicBezTo>
                      <a:pt x="200" y="401"/>
                      <a:pt x="187" y="418"/>
                      <a:pt x="172" y="418"/>
                    </a:cubicBezTo>
                    <a:moveTo>
                      <a:pt x="0" y="0"/>
                    </a:moveTo>
                    <a:cubicBezTo>
                      <a:pt x="0" y="165"/>
                      <a:pt x="0" y="165"/>
                      <a:pt x="0" y="165"/>
                    </a:cubicBezTo>
                    <a:cubicBezTo>
                      <a:pt x="0" y="165"/>
                      <a:pt x="0" y="165"/>
                      <a:pt x="0" y="165"/>
                    </a:cubicBezTo>
                    <a:cubicBezTo>
                      <a:pt x="0" y="165"/>
                      <a:pt x="28" y="210"/>
                      <a:pt x="28" y="232"/>
                    </a:cubicBezTo>
                    <a:cubicBezTo>
                      <a:pt x="28" y="253"/>
                      <a:pt x="16" y="271"/>
                      <a:pt x="0" y="271"/>
                    </a:cubicBezTo>
                    <a:cubicBezTo>
                      <a:pt x="0" y="271"/>
                      <a:pt x="0" y="271"/>
                      <a:pt x="0" y="271"/>
                    </a:cubicBezTo>
                    <a:cubicBezTo>
                      <a:pt x="0" y="515"/>
                      <a:pt x="0" y="515"/>
                      <a:pt x="0" y="515"/>
                    </a:cubicBezTo>
                    <a:cubicBezTo>
                      <a:pt x="35" y="515"/>
                      <a:pt x="35" y="515"/>
                      <a:pt x="35" y="515"/>
                    </a:cubicBezTo>
                    <a:cubicBezTo>
                      <a:pt x="38" y="722"/>
                      <a:pt x="38" y="722"/>
                      <a:pt x="38" y="722"/>
                    </a:cubicBezTo>
                    <a:cubicBezTo>
                      <a:pt x="179" y="525"/>
                      <a:pt x="179" y="525"/>
                      <a:pt x="179" y="525"/>
                    </a:cubicBezTo>
                    <a:cubicBezTo>
                      <a:pt x="198" y="539"/>
                      <a:pt x="198" y="539"/>
                      <a:pt x="198" y="539"/>
                    </a:cubicBezTo>
                    <a:cubicBezTo>
                      <a:pt x="198" y="539"/>
                      <a:pt x="198" y="539"/>
                      <a:pt x="198" y="539"/>
                    </a:cubicBezTo>
                    <a:cubicBezTo>
                      <a:pt x="217" y="554"/>
                      <a:pt x="217" y="554"/>
                      <a:pt x="217" y="554"/>
                    </a:cubicBezTo>
                    <a:cubicBezTo>
                      <a:pt x="38" y="803"/>
                      <a:pt x="38" y="803"/>
                      <a:pt x="38" y="803"/>
                    </a:cubicBezTo>
                    <a:cubicBezTo>
                      <a:pt x="41" y="993"/>
                      <a:pt x="41" y="993"/>
                      <a:pt x="41" y="993"/>
                    </a:cubicBezTo>
                    <a:cubicBezTo>
                      <a:pt x="189" y="787"/>
                      <a:pt x="189" y="787"/>
                      <a:pt x="189" y="787"/>
                    </a:cubicBezTo>
                    <a:cubicBezTo>
                      <a:pt x="208" y="801"/>
                      <a:pt x="208" y="801"/>
                      <a:pt x="208" y="801"/>
                    </a:cubicBezTo>
                    <a:cubicBezTo>
                      <a:pt x="208" y="801"/>
                      <a:pt x="208" y="801"/>
                      <a:pt x="208" y="801"/>
                    </a:cubicBezTo>
                    <a:cubicBezTo>
                      <a:pt x="227" y="815"/>
                      <a:pt x="227" y="815"/>
                      <a:pt x="227" y="815"/>
                    </a:cubicBezTo>
                    <a:cubicBezTo>
                      <a:pt x="42" y="1073"/>
                      <a:pt x="42" y="1073"/>
                      <a:pt x="42" y="1073"/>
                    </a:cubicBezTo>
                    <a:cubicBezTo>
                      <a:pt x="44" y="1279"/>
                      <a:pt x="44" y="1279"/>
                      <a:pt x="44" y="1279"/>
                    </a:cubicBezTo>
                    <a:cubicBezTo>
                      <a:pt x="140" y="1258"/>
                      <a:pt x="215" y="1177"/>
                      <a:pt x="228" y="1077"/>
                    </a:cubicBezTo>
                    <a:cubicBezTo>
                      <a:pt x="336" y="1055"/>
                      <a:pt x="418" y="958"/>
                      <a:pt x="418" y="842"/>
                    </a:cubicBezTo>
                    <a:cubicBezTo>
                      <a:pt x="418" y="799"/>
                      <a:pt x="407" y="759"/>
                      <a:pt x="388" y="725"/>
                    </a:cubicBezTo>
                    <a:cubicBezTo>
                      <a:pt x="388" y="725"/>
                      <a:pt x="388" y="725"/>
                      <a:pt x="388" y="725"/>
                    </a:cubicBezTo>
                    <a:cubicBezTo>
                      <a:pt x="388" y="725"/>
                      <a:pt x="388" y="725"/>
                      <a:pt x="388" y="725"/>
                    </a:cubicBezTo>
                    <a:cubicBezTo>
                      <a:pt x="448" y="681"/>
                      <a:pt x="487" y="610"/>
                      <a:pt x="487" y="529"/>
                    </a:cubicBezTo>
                    <a:cubicBezTo>
                      <a:pt x="487" y="442"/>
                      <a:pt x="442" y="366"/>
                      <a:pt x="374" y="324"/>
                    </a:cubicBezTo>
                    <a:cubicBezTo>
                      <a:pt x="354" y="243"/>
                      <a:pt x="293" y="177"/>
                      <a:pt x="214" y="153"/>
                    </a:cubicBezTo>
                    <a:cubicBezTo>
                      <a:pt x="181" y="65"/>
                      <a:pt x="98" y="2"/>
                      <a:pt x="0" y="0"/>
                    </a:cubicBezTo>
                  </a:path>
                </a:pathLst>
              </a:custGeom>
              <a:solidFill>
                <a:srgbClr val="43A5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11" name="Freeform 65"/>
              <p:cNvSpPr/>
              <p:nvPr/>
            </p:nvSpPr>
            <p:spPr bwMode="auto">
              <a:xfrm>
                <a:off x="1230313" y="3330574"/>
                <a:ext cx="269875" cy="346075"/>
              </a:xfrm>
              <a:custGeom>
                <a:avLst/>
                <a:gdLst>
                  <a:gd name="T0" fmla="*/ 170 w 170"/>
                  <a:gd name="T1" fmla="*/ 198 h 218"/>
                  <a:gd name="T2" fmla="*/ 143 w 170"/>
                  <a:gd name="T3" fmla="*/ 218 h 218"/>
                  <a:gd name="T4" fmla="*/ 0 w 170"/>
                  <a:gd name="T5" fmla="*/ 21 h 218"/>
                  <a:gd name="T6" fmla="*/ 28 w 170"/>
                  <a:gd name="T7" fmla="*/ 0 h 218"/>
                  <a:gd name="T8" fmla="*/ 170 w 170"/>
                  <a:gd name="T9" fmla="*/ 198 h 218"/>
                </a:gdLst>
                <a:ahLst/>
                <a:cxnLst>
                  <a:cxn ang="0">
                    <a:pos x="T0" y="T1"/>
                  </a:cxn>
                  <a:cxn ang="0">
                    <a:pos x="T2" y="T3"/>
                  </a:cxn>
                  <a:cxn ang="0">
                    <a:pos x="T4" y="T5"/>
                  </a:cxn>
                  <a:cxn ang="0">
                    <a:pos x="T6" y="T7"/>
                  </a:cxn>
                  <a:cxn ang="0">
                    <a:pos x="T8" y="T9"/>
                  </a:cxn>
                </a:cxnLst>
                <a:rect l="0" t="0" r="r" b="b"/>
                <a:pathLst>
                  <a:path w="170" h="218">
                    <a:moveTo>
                      <a:pt x="170" y="198"/>
                    </a:moveTo>
                    <a:lnTo>
                      <a:pt x="143" y="218"/>
                    </a:lnTo>
                    <a:lnTo>
                      <a:pt x="0" y="21"/>
                    </a:lnTo>
                    <a:lnTo>
                      <a:pt x="28" y="0"/>
                    </a:lnTo>
                    <a:lnTo>
                      <a:pt x="170" y="198"/>
                    </a:lnTo>
                    <a:close/>
                  </a:path>
                </a:pathLst>
              </a:custGeom>
              <a:solidFill>
                <a:srgbClr val="8456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12" name="Freeform 66"/>
              <p:cNvSpPr/>
              <p:nvPr/>
            </p:nvSpPr>
            <p:spPr bwMode="auto">
              <a:xfrm>
                <a:off x="1230313" y="3330574"/>
                <a:ext cx="269875" cy="346075"/>
              </a:xfrm>
              <a:custGeom>
                <a:avLst/>
                <a:gdLst>
                  <a:gd name="T0" fmla="*/ 170 w 170"/>
                  <a:gd name="T1" fmla="*/ 198 h 218"/>
                  <a:gd name="T2" fmla="*/ 143 w 170"/>
                  <a:gd name="T3" fmla="*/ 218 h 218"/>
                  <a:gd name="T4" fmla="*/ 0 w 170"/>
                  <a:gd name="T5" fmla="*/ 21 h 218"/>
                  <a:gd name="T6" fmla="*/ 28 w 170"/>
                  <a:gd name="T7" fmla="*/ 0 h 218"/>
                  <a:gd name="T8" fmla="*/ 170 w 170"/>
                  <a:gd name="T9" fmla="*/ 198 h 218"/>
                </a:gdLst>
                <a:ahLst/>
                <a:cxnLst>
                  <a:cxn ang="0">
                    <a:pos x="T0" y="T1"/>
                  </a:cxn>
                  <a:cxn ang="0">
                    <a:pos x="T2" y="T3"/>
                  </a:cxn>
                  <a:cxn ang="0">
                    <a:pos x="T4" y="T5"/>
                  </a:cxn>
                  <a:cxn ang="0">
                    <a:pos x="T6" y="T7"/>
                  </a:cxn>
                  <a:cxn ang="0">
                    <a:pos x="T8" y="T9"/>
                  </a:cxn>
                </a:cxnLst>
                <a:rect l="0" t="0" r="r" b="b"/>
                <a:pathLst>
                  <a:path w="170" h="218">
                    <a:moveTo>
                      <a:pt x="170" y="198"/>
                    </a:moveTo>
                    <a:lnTo>
                      <a:pt x="143" y="218"/>
                    </a:lnTo>
                    <a:lnTo>
                      <a:pt x="0" y="21"/>
                    </a:lnTo>
                    <a:lnTo>
                      <a:pt x="28" y="0"/>
                    </a:lnTo>
                    <a:lnTo>
                      <a:pt x="170" y="19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13" name="Freeform 67"/>
              <p:cNvSpPr/>
              <p:nvPr/>
            </p:nvSpPr>
            <p:spPr bwMode="auto">
              <a:xfrm>
                <a:off x="1230313" y="3346449"/>
                <a:ext cx="22225" cy="17463"/>
              </a:xfrm>
              <a:custGeom>
                <a:avLst/>
                <a:gdLst>
                  <a:gd name="T0" fmla="*/ 14 w 14"/>
                  <a:gd name="T1" fmla="*/ 0 h 11"/>
                  <a:gd name="T2" fmla="*/ 0 w 14"/>
                  <a:gd name="T3" fmla="*/ 11 h 11"/>
                  <a:gd name="T4" fmla="*/ 14 w 14"/>
                  <a:gd name="T5" fmla="*/ 0 h 11"/>
                  <a:gd name="T6" fmla="*/ 14 w 14"/>
                  <a:gd name="T7" fmla="*/ 0 h 11"/>
                </a:gdLst>
                <a:ahLst/>
                <a:cxnLst>
                  <a:cxn ang="0">
                    <a:pos x="T0" y="T1"/>
                  </a:cxn>
                  <a:cxn ang="0">
                    <a:pos x="T2" y="T3"/>
                  </a:cxn>
                  <a:cxn ang="0">
                    <a:pos x="T4" y="T5"/>
                  </a:cxn>
                  <a:cxn ang="0">
                    <a:pos x="T6" y="T7"/>
                  </a:cxn>
                </a:cxnLst>
                <a:rect l="0" t="0" r="r" b="b"/>
                <a:pathLst>
                  <a:path w="14" h="11">
                    <a:moveTo>
                      <a:pt x="14" y="0"/>
                    </a:moveTo>
                    <a:lnTo>
                      <a:pt x="0" y="11"/>
                    </a:lnTo>
                    <a:lnTo>
                      <a:pt x="14" y="0"/>
                    </a:lnTo>
                    <a:lnTo>
                      <a:pt x="14" y="0"/>
                    </a:lnTo>
                    <a:close/>
                  </a:path>
                </a:pathLst>
              </a:custGeom>
              <a:solidFill>
                <a:srgbClr val="337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14" name="Freeform 68"/>
              <p:cNvSpPr/>
              <p:nvPr/>
            </p:nvSpPr>
            <p:spPr bwMode="auto">
              <a:xfrm>
                <a:off x="1230313" y="3346449"/>
                <a:ext cx="22225" cy="17463"/>
              </a:xfrm>
              <a:custGeom>
                <a:avLst/>
                <a:gdLst>
                  <a:gd name="T0" fmla="*/ 14 w 14"/>
                  <a:gd name="T1" fmla="*/ 0 h 11"/>
                  <a:gd name="T2" fmla="*/ 0 w 14"/>
                  <a:gd name="T3" fmla="*/ 11 h 11"/>
                  <a:gd name="T4" fmla="*/ 14 w 14"/>
                  <a:gd name="T5" fmla="*/ 0 h 11"/>
                  <a:gd name="T6" fmla="*/ 14 w 14"/>
                  <a:gd name="T7" fmla="*/ 0 h 11"/>
                </a:gdLst>
                <a:ahLst/>
                <a:cxnLst>
                  <a:cxn ang="0">
                    <a:pos x="T0" y="T1"/>
                  </a:cxn>
                  <a:cxn ang="0">
                    <a:pos x="T2" y="T3"/>
                  </a:cxn>
                  <a:cxn ang="0">
                    <a:pos x="T4" y="T5"/>
                  </a:cxn>
                  <a:cxn ang="0">
                    <a:pos x="T6" y="T7"/>
                  </a:cxn>
                </a:cxnLst>
                <a:rect l="0" t="0" r="r" b="b"/>
                <a:pathLst>
                  <a:path w="14" h="11">
                    <a:moveTo>
                      <a:pt x="14" y="0"/>
                    </a:moveTo>
                    <a:lnTo>
                      <a:pt x="0" y="11"/>
                    </a:lnTo>
                    <a:lnTo>
                      <a:pt x="14" y="0"/>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15" name="Freeform 69"/>
              <p:cNvSpPr/>
              <p:nvPr/>
            </p:nvSpPr>
            <p:spPr bwMode="auto">
              <a:xfrm>
                <a:off x="1230313" y="3346449"/>
                <a:ext cx="206375" cy="303213"/>
              </a:xfrm>
              <a:custGeom>
                <a:avLst/>
                <a:gdLst>
                  <a:gd name="T0" fmla="*/ 14 w 130"/>
                  <a:gd name="T1" fmla="*/ 0 h 191"/>
                  <a:gd name="T2" fmla="*/ 0 w 130"/>
                  <a:gd name="T3" fmla="*/ 11 h 191"/>
                  <a:gd name="T4" fmla="*/ 130 w 130"/>
                  <a:gd name="T5" fmla="*/ 191 h 191"/>
                  <a:gd name="T6" fmla="*/ 130 w 130"/>
                  <a:gd name="T7" fmla="*/ 161 h 191"/>
                  <a:gd name="T8" fmla="*/ 14 w 130"/>
                  <a:gd name="T9" fmla="*/ 0 h 191"/>
                </a:gdLst>
                <a:ahLst/>
                <a:cxnLst>
                  <a:cxn ang="0">
                    <a:pos x="T0" y="T1"/>
                  </a:cxn>
                  <a:cxn ang="0">
                    <a:pos x="T2" y="T3"/>
                  </a:cxn>
                  <a:cxn ang="0">
                    <a:pos x="T4" y="T5"/>
                  </a:cxn>
                  <a:cxn ang="0">
                    <a:pos x="T6" y="T7"/>
                  </a:cxn>
                  <a:cxn ang="0">
                    <a:pos x="T8" y="T9"/>
                  </a:cxn>
                </a:cxnLst>
                <a:rect l="0" t="0" r="r" b="b"/>
                <a:pathLst>
                  <a:path w="130" h="191">
                    <a:moveTo>
                      <a:pt x="14" y="0"/>
                    </a:moveTo>
                    <a:lnTo>
                      <a:pt x="0" y="11"/>
                    </a:lnTo>
                    <a:lnTo>
                      <a:pt x="130" y="191"/>
                    </a:lnTo>
                    <a:lnTo>
                      <a:pt x="130" y="161"/>
                    </a:lnTo>
                    <a:lnTo>
                      <a:pt x="14" y="0"/>
                    </a:lnTo>
                    <a:close/>
                  </a:path>
                </a:pathLst>
              </a:custGeom>
              <a:solidFill>
                <a:srgbClr val="774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16" name="Freeform 70"/>
              <p:cNvSpPr/>
              <p:nvPr/>
            </p:nvSpPr>
            <p:spPr bwMode="auto">
              <a:xfrm>
                <a:off x="1230313" y="3346449"/>
                <a:ext cx="206375" cy="303213"/>
              </a:xfrm>
              <a:custGeom>
                <a:avLst/>
                <a:gdLst>
                  <a:gd name="T0" fmla="*/ 14 w 130"/>
                  <a:gd name="T1" fmla="*/ 0 h 191"/>
                  <a:gd name="T2" fmla="*/ 0 w 130"/>
                  <a:gd name="T3" fmla="*/ 11 h 191"/>
                  <a:gd name="T4" fmla="*/ 130 w 130"/>
                  <a:gd name="T5" fmla="*/ 191 h 191"/>
                  <a:gd name="T6" fmla="*/ 130 w 130"/>
                  <a:gd name="T7" fmla="*/ 161 h 191"/>
                  <a:gd name="T8" fmla="*/ 14 w 130"/>
                  <a:gd name="T9" fmla="*/ 0 h 191"/>
                </a:gdLst>
                <a:ahLst/>
                <a:cxnLst>
                  <a:cxn ang="0">
                    <a:pos x="T0" y="T1"/>
                  </a:cxn>
                  <a:cxn ang="0">
                    <a:pos x="T2" y="T3"/>
                  </a:cxn>
                  <a:cxn ang="0">
                    <a:pos x="T4" y="T5"/>
                  </a:cxn>
                  <a:cxn ang="0">
                    <a:pos x="T6" y="T7"/>
                  </a:cxn>
                  <a:cxn ang="0">
                    <a:pos x="T8" y="T9"/>
                  </a:cxn>
                </a:cxnLst>
                <a:rect l="0" t="0" r="r" b="b"/>
                <a:pathLst>
                  <a:path w="130" h="191">
                    <a:moveTo>
                      <a:pt x="14" y="0"/>
                    </a:moveTo>
                    <a:lnTo>
                      <a:pt x="0" y="11"/>
                    </a:lnTo>
                    <a:lnTo>
                      <a:pt x="130" y="191"/>
                    </a:lnTo>
                    <a:lnTo>
                      <a:pt x="130" y="161"/>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17" name="Freeform 71"/>
              <p:cNvSpPr/>
              <p:nvPr/>
            </p:nvSpPr>
            <p:spPr bwMode="auto">
              <a:xfrm>
                <a:off x="1220788" y="3632199"/>
                <a:ext cx="268288" cy="346075"/>
              </a:xfrm>
              <a:custGeom>
                <a:avLst/>
                <a:gdLst>
                  <a:gd name="T0" fmla="*/ 169 w 169"/>
                  <a:gd name="T1" fmla="*/ 197 h 218"/>
                  <a:gd name="T2" fmla="*/ 141 w 169"/>
                  <a:gd name="T3" fmla="*/ 218 h 218"/>
                  <a:gd name="T4" fmla="*/ 0 w 169"/>
                  <a:gd name="T5" fmla="*/ 20 h 218"/>
                  <a:gd name="T6" fmla="*/ 27 w 169"/>
                  <a:gd name="T7" fmla="*/ 0 h 218"/>
                  <a:gd name="T8" fmla="*/ 169 w 169"/>
                  <a:gd name="T9" fmla="*/ 197 h 218"/>
                </a:gdLst>
                <a:ahLst/>
                <a:cxnLst>
                  <a:cxn ang="0">
                    <a:pos x="T0" y="T1"/>
                  </a:cxn>
                  <a:cxn ang="0">
                    <a:pos x="T2" y="T3"/>
                  </a:cxn>
                  <a:cxn ang="0">
                    <a:pos x="T4" y="T5"/>
                  </a:cxn>
                  <a:cxn ang="0">
                    <a:pos x="T6" y="T7"/>
                  </a:cxn>
                  <a:cxn ang="0">
                    <a:pos x="T8" y="T9"/>
                  </a:cxn>
                </a:cxnLst>
                <a:rect l="0" t="0" r="r" b="b"/>
                <a:pathLst>
                  <a:path w="169" h="218">
                    <a:moveTo>
                      <a:pt x="169" y="197"/>
                    </a:moveTo>
                    <a:lnTo>
                      <a:pt x="141" y="218"/>
                    </a:lnTo>
                    <a:lnTo>
                      <a:pt x="0" y="20"/>
                    </a:lnTo>
                    <a:lnTo>
                      <a:pt x="27" y="0"/>
                    </a:lnTo>
                    <a:lnTo>
                      <a:pt x="169" y="197"/>
                    </a:lnTo>
                    <a:close/>
                  </a:path>
                </a:pathLst>
              </a:custGeom>
              <a:solidFill>
                <a:srgbClr val="8456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18" name="Freeform 72"/>
              <p:cNvSpPr/>
              <p:nvPr/>
            </p:nvSpPr>
            <p:spPr bwMode="auto">
              <a:xfrm>
                <a:off x="1220788" y="3632199"/>
                <a:ext cx="268288" cy="346075"/>
              </a:xfrm>
              <a:custGeom>
                <a:avLst/>
                <a:gdLst>
                  <a:gd name="T0" fmla="*/ 169 w 169"/>
                  <a:gd name="T1" fmla="*/ 197 h 218"/>
                  <a:gd name="T2" fmla="*/ 141 w 169"/>
                  <a:gd name="T3" fmla="*/ 218 h 218"/>
                  <a:gd name="T4" fmla="*/ 0 w 169"/>
                  <a:gd name="T5" fmla="*/ 20 h 218"/>
                  <a:gd name="T6" fmla="*/ 27 w 169"/>
                  <a:gd name="T7" fmla="*/ 0 h 218"/>
                  <a:gd name="T8" fmla="*/ 169 w 169"/>
                  <a:gd name="T9" fmla="*/ 197 h 218"/>
                </a:gdLst>
                <a:ahLst/>
                <a:cxnLst>
                  <a:cxn ang="0">
                    <a:pos x="T0" y="T1"/>
                  </a:cxn>
                  <a:cxn ang="0">
                    <a:pos x="T2" y="T3"/>
                  </a:cxn>
                  <a:cxn ang="0">
                    <a:pos x="T4" y="T5"/>
                  </a:cxn>
                  <a:cxn ang="0">
                    <a:pos x="T6" y="T7"/>
                  </a:cxn>
                  <a:cxn ang="0">
                    <a:pos x="T8" y="T9"/>
                  </a:cxn>
                </a:cxnLst>
                <a:rect l="0" t="0" r="r" b="b"/>
                <a:pathLst>
                  <a:path w="169" h="218">
                    <a:moveTo>
                      <a:pt x="169" y="197"/>
                    </a:moveTo>
                    <a:lnTo>
                      <a:pt x="141" y="218"/>
                    </a:lnTo>
                    <a:lnTo>
                      <a:pt x="0" y="20"/>
                    </a:lnTo>
                    <a:lnTo>
                      <a:pt x="27" y="0"/>
                    </a:lnTo>
                    <a:lnTo>
                      <a:pt x="169" y="19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19" name="Freeform 73"/>
              <p:cNvSpPr/>
              <p:nvPr/>
            </p:nvSpPr>
            <p:spPr bwMode="auto">
              <a:xfrm>
                <a:off x="1220788" y="3648074"/>
                <a:ext cx="212725" cy="312738"/>
              </a:xfrm>
              <a:custGeom>
                <a:avLst/>
                <a:gdLst>
                  <a:gd name="T0" fmla="*/ 14 w 134"/>
                  <a:gd name="T1" fmla="*/ 0 h 197"/>
                  <a:gd name="T2" fmla="*/ 0 w 134"/>
                  <a:gd name="T3" fmla="*/ 10 h 197"/>
                  <a:gd name="T4" fmla="*/ 133 w 134"/>
                  <a:gd name="T5" fmla="*/ 197 h 197"/>
                  <a:gd name="T6" fmla="*/ 134 w 134"/>
                  <a:gd name="T7" fmla="*/ 168 h 197"/>
                  <a:gd name="T8" fmla="*/ 14 w 134"/>
                  <a:gd name="T9" fmla="*/ 0 h 197"/>
                </a:gdLst>
                <a:ahLst/>
                <a:cxnLst>
                  <a:cxn ang="0">
                    <a:pos x="T0" y="T1"/>
                  </a:cxn>
                  <a:cxn ang="0">
                    <a:pos x="T2" y="T3"/>
                  </a:cxn>
                  <a:cxn ang="0">
                    <a:pos x="T4" y="T5"/>
                  </a:cxn>
                  <a:cxn ang="0">
                    <a:pos x="T6" y="T7"/>
                  </a:cxn>
                  <a:cxn ang="0">
                    <a:pos x="T8" y="T9"/>
                  </a:cxn>
                </a:cxnLst>
                <a:rect l="0" t="0" r="r" b="b"/>
                <a:pathLst>
                  <a:path w="134" h="197">
                    <a:moveTo>
                      <a:pt x="14" y="0"/>
                    </a:moveTo>
                    <a:lnTo>
                      <a:pt x="0" y="10"/>
                    </a:lnTo>
                    <a:lnTo>
                      <a:pt x="133" y="197"/>
                    </a:lnTo>
                    <a:lnTo>
                      <a:pt x="134" y="168"/>
                    </a:lnTo>
                    <a:lnTo>
                      <a:pt x="14" y="0"/>
                    </a:lnTo>
                    <a:close/>
                  </a:path>
                </a:pathLst>
              </a:custGeom>
              <a:solidFill>
                <a:srgbClr val="774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20" name="Freeform 74"/>
              <p:cNvSpPr/>
              <p:nvPr/>
            </p:nvSpPr>
            <p:spPr bwMode="auto">
              <a:xfrm>
                <a:off x="1220788" y="3648074"/>
                <a:ext cx="212725" cy="312738"/>
              </a:xfrm>
              <a:custGeom>
                <a:avLst/>
                <a:gdLst>
                  <a:gd name="T0" fmla="*/ 14 w 134"/>
                  <a:gd name="T1" fmla="*/ 0 h 197"/>
                  <a:gd name="T2" fmla="*/ 0 w 134"/>
                  <a:gd name="T3" fmla="*/ 10 h 197"/>
                  <a:gd name="T4" fmla="*/ 133 w 134"/>
                  <a:gd name="T5" fmla="*/ 197 h 197"/>
                  <a:gd name="T6" fmla="*/ 134 w 134"/>
                  <a:gd name="T7" fmla="*/ 168 h 197"/>
                  <a:gd name="T8" fmla="*/ 14 w 134"/>
                  <a:gd name="T9" fmla="*/ 0 h 197"/>
                </a:gdLst>
                <a:ahLst/>
                <a:cxnLst>
                  <a:cxn ang="0">
                    <a:pos x="T0" y="T1"/>
                  </a:cxn>
                  <a:cxn ang="0">
                    <a:pos x="T2" y="T3"/>
                  </a:cxn>
                  <a:cxn ang="0">
                    <a:pos x="T4" y="T5"/>
                  </a:cxn>
                  <a:cxn ang="0">
                    <a:pos x="T6" y="T7"/>
                  </a:cxn>
                  <a:cxn ang="0">
                    <a:pos x="T8" y="T9"/>
                  </a:cxn>
                </a:cxnLst>
                <a:rect l="0" t="0" r="r" b="b"/>
                <a:pathLst>
                  <a:path w="134" h="197">
                    <a:moveTo>
                      <a:pt x="14" y="0"/>
                    </a:moveTo>
                    <a:lnTo>
                      <a:pt x="0" y="10"/>
                    </a:lnTo>
                    <a:lnTo>
                      <a:pt x="133" y="197"/>
                    </a:lnTo>
                    <a:lnTo>
                      <a:pt x="134" y="168"/>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21" name="Freeform 75"/>
              <p:cNvSpPr/>
              <p:nvPr/>
            </p:nvSpPr>
            <p:spPr bwMode="auto">
              <a:xfrm>
                <a:off x="1460500" y="3330574"/>
                <a:ext cx="268288" cy="346075"/>
              </a:xfrm>
              <a:custGeom>
                <a:avLst/>
                <a:gdLst>
                  <a:gd name="T0" fmla="*/ 0 w 169"/>
                  <a:gd name="T1" fmla="*/ 198 h 218"/>
                  <a:gd name="T2" fmla="*/ 27 w 169"/>
                  <a:gd name="T3" fmla="*/ 218 h 218"/>
                  <a:gd name="T4" fmla="*/ 169 w 169"/>
                  <a:gd name="T5" fmla="*/ 21 h 218"/>
                  <a:gd name="T6" fmla="*/ 141 w 169"/>
                  <a:gd name="T7" fmla="*/ 0 h 218"/>
                  <a:gd name="T8" fmla="*/ 0 w 169"/>
                  <a:gd name="T9" fmla="*/ 198 h 218"/>
                </a:gdLst>
                <a:ahLst/>
                <a:cxnLst>
                  <a:cxn ang="0">
                    <a:pos x="T0" y="T1"/>
                  </a:cxn>
                  <a:cxn ang="0">
                    <a:pos x="T2" y="T3"/>
                  </a:cxn>
                  <a:cxn ang="0">
                    <a:pos x="T4" y="T5"/>
                  </a:cxn>
                  <a:cxn ang="0">
                    <a:pos x="T6" y="T7"/>
                  </a:cxn>
                  <a:cxn ang="0">
                    <a:pos x="T8" y="T9"/>
                  </a:cxn>
                </a:cxnLst>
                <a:rect l="0" t="0" r="r" b="b"/>
                <a:pathLst>
                  <a:path w="169" h="218">
                    <a:moveTo>
                      <a:pt x="0" y="198"/>
                    </a:moveTo>
                    <a:lnTo>
                      <a:pt x="27" y="218"/>
                    </a:lnTo>
                    <a:lnTo>
                      <a:pt x="169" y="21"/>
                    </a:lnTo>
                    <a:lnTo>
                      <a:pt x="141" y="0"/>
                    </a:lnTo>
                    <a:lnTo>
                      <a:pt x="0" y="198"/>
                    </a:lnTo>
                    <a:close/>
                  </a:path>
                </a:pathLst>
              </a:custGeom>
              <a:solidFill>
                <a:srgbClr val="8456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22" name="Freeform 76"/>
              <p:cNvSpPr/>
              <p:nvPr/>
            </p:nvSpPr>
            <p:spPr bwMode="auto">
              <a:xfrm>
                <a:off x="1460500" y="3330574"/>
                <a:ext cx="268288" cy="346075"/>
              </a:xfrm>
              <a:custGeom>
                <a:avLst/>
                <a:gdLst>
                  <a:gd name="T0" fmla="*/ 0 w 169"/>
                  <a:gd name="T1" fmla="*/ 198 h 218"/>
                  <a:gd name="T2" fmla="*/ 27 w 169"/>
                  <a:gd name="T3" fmla="*/ 218 h 218"/>
                  <a:gd name="T4" fmla="*/ 169 w 169"/>
                  <a:gd name="T5" fmla="*/ 21 h 218"/>
                  <a:gd name="T6" fmla="*/ 141 w 169"/>
                  <a:gd name="T7" fmla="*/ 0 h 218"/>
                  <a:gd name="T8" fmla="*/ 0 w 169"/>
                  <a:gd name="T9" fmla="*/ 198 h 218"/>
                </a:gdLst>
                <a:ahLst/>
                <a:cxnLst>
                  <a:cxn ang="0">
                    <a:pos x="T0" y="T1"/>
                  </a:cxn>
                  <a:cxn ang="0">
                    <a:pos x="T2" y="T3"/>
                  </a:cxn>
                  <a:cxn ang="0">
                    <a:pos x="T4" y="T5"/>
                  </a:cxn>
                  <a:cxn ang="0">
                    <a:pos x="T6" y="T7"/>
                  </a:cxn>
                  <a:cxn ang="0">
                    <a:pos x="T8" y="T9"/>
                  </a:cxn>
                </a:cxnLst>
                <a:rect l="0" t="0" r="r" b="b"/>
                <a:pathLst>
                  <a:path w="169" h="218">
                    <a:moveTo>
                      <a:pt x="0" y="198"/>
                    </a:moveTo>
                    <a:lnTo>
                      <a:pt x="27" y="218"/>
                    </a:lnTo>
                    <a:lnTo>
                      <a:pt x="169" y="21"/>
                    </a:lnTo>
                    <a:lnTo>
                      <a:pt x="141" y="0"/>
                    </a:lnTo>
                    <a:lnTo>
                      <a:pt x="0" y="19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23" name="Freeform 77"/>
              <p:cNvSpPr/>
              <p:nvPr/>
            </p:nvSpPr>
            <p:spPr bwMode="auto">
              <a:xfrm>
                <a:off x="1524000" y="3346449"/>
                <a:ext cx="204788" cy="303213"/>
              </a:xfrm>
              <a:custGeom>
                <a:avLst/>
                <a:gdLst>
                  <a:gd name="T0" fmla="*/ 115 w 129"/>
                  <a:gd name="T1" fmla="*/ 0 h 191"/>
                  <a:gd name="T2" fmla="*/ 0 w 129"/>
                  <a:gd name="T3" fmla="*/ 161 h 191"/>
                  <a:gd name="T4" fmla="*/ 0 w 129"/>
                  <a:gd name="T5" fmla="*/ 191 h 191"/>
                  <a:gd name="T6" fmla="*/ 129 w 129"/>
                  <a:gd name="T7" fmla="*/ 11 h 191"/>
                  <a:gd name="T8" fmla="*/ 115 w 129"/>
                  <a:gd name="T9" fmla="*/ 0 h 191"/>
                </a:gdLst>
                <a:ahLst/>
                <a:cxnLst>
                  <a:cxn ang="0">
                    <a:pos x="T0" y="T1"/>
                  </a:cxn>
                  <a:cxn ang="0">
                    <a:pos x="T2" y="T3"/>
                  </a:cxn>
                  <a:cxn ang="0">
                    <a:pos x="T4" y="T5"/>
                  </a:cxn>
                  <a:cxn ang="0">
                    <a:pos x="T6" y="T7"/>
                  </a:cxn>
                  <a:cxn ang="0">
                    <a:pos x="T8" y="T9"/>
                  </a:cxn>
                </a:cxnLst>
                <a:rect l="0" t="0" r="r" b="b"/>
                <a:pathLst>
                  <a:path w="129" h="191">
                    <a:moveTo>
                      <a:pt x="115" y="0"/>
                    </a:moveTo>
                    <a:lnTo>
                      <a:pt x="0" y="161"/>
                    </a:lnTo>
                    <a:lnTo>
                      <a:pt x="0" y="191"/>
                    </a:lnTo>
                    <a:lnTo>
                      <a:pt x="129" y="11"/>
                    </a:lnTo>
                    <a:lnTo>
                      <a:pt x="115" y="0"/>
                    </a:lnTo>
                    <a:close/>
                  </a:path>
                </a:pathLst>
              </a:custGeom>
              <a:solidFill>
                <a:srgbClr val="774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24" name="Freeform 78"/>
              <p:cNvSpPr/>
              <p:nvPr/>
            </p:nvSpPr>
            <p:spPr bwMode="auto">
              <a:xfrm>
                <a:off x="1524000" y="3346449"/>
                <a:ext cx="204788" cy="303213"/>
              </a:xfrm>
              <a:custGeom>
                <a:avLst/>
                <a:gdLst>
                  <a:gd name="T0" fmla="*/ 115 w 129"/>
                  <a:gd name="T1" fmla="*/ 0 h 191"/>
                  <a:gd name="T2" fmla="*/ 0 w 129"/>
                  <a:gd name="T3" fmla="*/ 161 h 191"/>
                  <a:gd name="T4" fmla="*/ 0 w 129"/>
                  <a:gd name="T5" fmla="*/ 191 h 191"/>
                  <a:gd name="T6" fmla="*/ 129 w 129"/>
                  <a:gd name="T7" fmla="*/ 11 h 191"/>
                  <a:gd name="T8" fmla="*/ 115 w 129"/>
                  <a:gd name="T9" fmla="*/ 0 h 191"/>
                </a:gdLst>
                <a:ahLst/>
                <a:cxnLst>
                  <a:cxn ang="0">
                    <a:pos x="T0" y="T1"/>
                  </a:cxn>
                  <a:cxn ang="0">
                    <a:pos x="T2" y="T3"/>
                  </a:cxn>
                  <a:cxn ang="0">
                    <a:pos x="T4" y="T5"/>
                  </a:cxn>
                  <a:cxn ang="0">
                    <a:pos x="T6" y="T7"/>
                  </a:cxn>
                  <a:cxn ang="0">
                    <a:pos x="T8" y="T9"/>
                  </a:cxn>
                </a:cxnLst>
                <a:rect l="0" t="0" r="r" b="b"/>
                <a:pathLst>
                  <a:path w="129" h="191">
                    <a:moveTo>
                      <a:pt x="115" y="0"/>
                    </a:moveTo>
                    <a:lnTo>
                      <a:pt x="0" y="161"/>
                    </a:lnTo>
                    <a:lnTo>
                      <a:pt x="0" y="191"/>
                    </a:lnTo>
                    <a:lnTo>
                      <a:pt x="129" y="11"/>
                    </a:lnTo>
                    <a:lnTo>
                      <a:pt x="11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25" name="Freeform 79"/>
              <p:cNvSpPr/>
              <p:nvPr/>
            </p:nvSpPr>
            <p:spPr bwMode="auto">
              <a:xfrm>
                <a:off x="1470025" y="3632199"/>
                <a:ext cx="269875" cy="346075"/>
              </a:xfrm>
              <a:custGeom>
                <a:avLst/>
                <a:gdLst>
                  <a:gd name="T0" fmla="*/ 0 w 170"/>
                  <a:gd name="T1" fmla="*/ 197 h 218"/>
                  <a:gd name="T2" fmla="*/ 28 w 170"/>
                  <a:gd name="T3" fmla="*/ 218 h 218"/>
                  <a:gd name="T4" fmla="*/ 170 w 170"/>
                  <a:gd name="T5" fmla="*/ 20 h 218"/>
                  <a:gd name="T6" fmla="*/ 143 w 170"/>
                  <a:gd name="T7" fmla="*/ 0 h 218"/>
                  <a:gd name="T8" fmla="*/ 0 w 170"/>
                  <a:gd name="T9" fmla="*/ 197 h 218"/>
                </a:gdLst>
                <a:ahLst/>
                <a:cxnLst>
                  <a:cxn ang="0">
                    <a:pos x="T0" y="T1"/>
                  </a:cxn>
                  <a:cxn ang="0">
                    <a:pos x="T2" y="T3"/>
                  </a:cxn>
                  <a:cxn ang="0">
                    <a:pos x="T4" y="T5"/>
                  </a:cxn>
                  <a:cxn ang="0">
                    <a:pos x="T6" y="T7"/>
                  </a:cxn>
                  <a:cxn ang="0">
                    <a:pos x="T8" y="T9"/>
                  </a:cxn>
                </a:cxnLst>
                <a:rect l="0" t="0" r="r" b="b"/>
                <a:pathLst>
                  <a:path w="170" h="218">
                    <a:moveTo>
                      <a:pt x="0" y="197"/>
                    </a:moveTo>
                    <a:lnTo>
                      <a:pt x="28" y="218"/>
                    </a:lnTo>
                    <a:lnTo>
                      <a:pt x="170" y="20"/>
                    </a:lnTo>
                    <a:lnTo>
                      <a:pt x="143" y="0"/>
                    </a:lnTo>
                    <a:lnTo>
                      <a:pt x="0" y="197"/>
                    </a:lnTo>
                    <a:close/>
                  </a:path>
                </a:pathLst>
              </a:custGeom>
              <a:solidFill>
                <a:srgbClr val="8456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26" name="Freeform 80"/>
              <p:cNvSpPr/>
              <p:nvPr/>
            </p:nvSpPr>
            <p:spPr bwMode="auto">
              <a:xfrm>
                <a:off x="1470025" y="3632199"/>
                <a:ext cx="269875" cy="346075"/>
              </a:xfrm>
              <a:custGeom>
                <a:avLst/>
                <a:gdLst>
                  <a:gd name="T0" fmla="*/ 0 w 170"/>
                  <a:gd name="T1" fmla="*/ 197 h 218"/>
                  <a:gd name="T2" fmla="*/ 28 w 170"/>
                  <a:gd name="T3" fmla="*/ 218 h 218"/>
                  <a:gd name="T4" fmla="*/ 170 w 170"/>
                  <a:gd name="T5" fmla="*/ 20 h 218"/>
                  <a:gd name="T6" fmla="*/ 143 w 170"/>
                  <a:gd name="T7" fmla="*/ 0 h 218"/>
                  <a:gd name="T8" fmla="*/ 0 w 170"/>
                  <a:gd name="T9" fmla="*/ 197 h 218"/>
                </a:gdLst>
                <a:ahLst/>
                <a:cxnLst>
                  <a:cxn ang="0">
                    <a:pos x="T0" y="T1"/>
                  </a:cxn>
                  <a:cxn ang="0">
                    <a:pos x="T2" y="T3"/>
                  </a:cxn>
                  <a:cxn ang="0">
                    <a:pos x="T4" y="T5"/>
                  </a:cxn>
                  <a:cxn ang="0">
                    <a:pos x="T6" y="T7"/>
                  </a:cxn>
                  <a:cxn ang="0">
                    <a:pos x="T8" y="T9"/>
                  </a:cxn>
                </a:cxnLst>
                <a:rect l="0" t="0" r="r" b="b"/>
                <a:pathLst>
                  <a:path w="170" h="218">
                    <a:moveTo>
                      <a:pt x="0" y="197"/>
                    </a:moveTo>
                    <a:lnTo>
                      <a:pt x="28" y="218"/>
                    </a:lnTo>
                    <a:lnTo>
                      <a:pt x="170" y="20"/>
                    </a:lnTo>
                    <a:lnTo>
                      <a:pt x="143" y="0"/>
                    </a:lnTo>
                    <a:lnTo>
                      <a:pt x="0" y="19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27" name="Freeform 81"/>
              <p:cNvSpPr/>
              <p:nvPr/>
            </p:nvSpPr>
            <p:spPr bwMode="auto">
              <a:xfrm>
                <a:off x="1527175" y="3648074"/>
                <a:ext cx="212725" cy="312738"/>
              </a:xfrm>
              <a:custGeom>
                <a:avLst/>
                <a:gdLst>
                  <a:gd name="T0" fmla="*/ 120 w 134"/>
                  <a:gd name="T1" fmla="*/ 0 h 197"/>
                  <a:gd name="T2" fmla="*/ 0 w 134"/>
                  <a:gd name="T3" fmla="*/ 168 h 197"/>
                  <a:gd name="T4" fmla="*/ 0 w 134"/>
                  <a:gd name="T5" fmla="*/ 197 h 197"/>
                  <a:gd name="T6" fmla="*/ 134 w 134"/>
                  <a:gd name="T7" fmla="*/ 10 h 197"/>
                  <a:gd name="T8" fmla="*/ 120 w 134"/>
                  <a:gd name="T9" fmla="*/ 0 h 197"/>
                </a:gdLst>
                <a:ahLst/>
                <a:cxnLst>
                  <a:cxn ang="0">
                    <a:pos x="T0" y="T1"/>
                  </a:cxn>
                  <a:cxn ang="0">
                    <a:pos x="T2" y="T3"/>
                  </a:cxn>
                  <a:cxn ang="0">
                    <a:pos x="T4" y="T5"/>
                  </a:cxn>
                  <a:cxn ang="0">
                    <a:pos x="T6" y="T7"/>
                  </a:cxn>
                  <a:cxn ang="0">
                    <a:pos x="T8" y="T9"/>
                  </a:cxn>
                </a:cxnLst>
                <a:rect l="0" t="0" r="r" b="b"/>
                <a:pathLst>
                  <a:path w="134" h="197">
                    <a:moveTo>
                      <a:pt x="120" y="0"/>
                    </a:moveTo>
                    <a:lnTo>
                      <a:pt x="0" y="168"/>
                    </a:lnTo>
                    <a:lnTo>
                      <a:pt x="0" y="197"/>
                    </a:lnTo>
                    <a:lnTo>
                      <a:pt x="134" y="10"/>
                    </a:lnTo>
                    <a:lnTo>
                      <a:pt x="120" y="0"/>
                    </a:lnTo>
                    <a:close/>
                  </a:path>
                </a:pathLst>
              </a:custGeom>
              <a:solidFill>
                <a:srgbClr val="774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28" name="Freeform 82"/>
              <p:cNvSpPr/>
              <p:nvPr/>
            </p:nvSpPr>
            <p:spPr bwMode="auto">
              <a:xfrm>
                <a:off x="1527175" y="3648074"/>
                <a:ext cx="212725" cy="312738"/>
              </a:xfrm>
              <a:custGeom>
                <a:avLst/>
                <a:gdLst>
                  <a:gd name="T0" fmla="*/ 120 w 134"/>
                  <a:gd name="T1" fmla="*/ 0 h 197"/>
                  <a:gd name="T2" fmla="*/ 0 w 134"/>
                  <a:gd name="T3" fmla="*/ 168 h 197"/>
                  <a:gd name="T4" fmla="*/ 0 w 134"/>
                  <a:gd name="T5" fmla="*/ 197 h 197"/>
                  <a:gd name="T6" fmla="*/ 134 w 134"/>
                  <a:gd name="T7" fmla="*/ 10 h 197"/>
                  <a:gd name="T8" fmla="*/ 120 w 134"/>
                  <a:gd name="T9" fmla="*/ 0 h 197"/>
                </a:gdLst>
                <a:ahLst/>
                <a:cxnLst>
                  <a:cxn ang="0">
                    <a:pos x="T0" y="T1"/>
                  </a:cxn>
                  <a:cxn ang="0">
                    <a:pos x="T2" y="T3"/>
                  </a:cxn>
                  <a:cxn ang="0">
                    <a:pos x="T4" y="T5"/>
                  </a:cxn>
                  <a:cxn ang="0">
                    <a:pos x="T6" y="T7"/>
                  </a:cxn>
                  <a:cxn ang="0">
                    <a:pos x="T8" y="T9"/>
                  </a:cxn>
                </a:cxnLst>
                <a:rect l="0" t="0" r="r" b="b"/>
                <a:pathLst>
                  <a:path w="134" h="197">
                    <a:moveTo>
                      <a:pt x="120" y="0"/>
                    </a:moveTo>
                    <a:lnTo>
                      <a:pt x="0" y="168"/>
                    </a:lnTo>
                    <a:lnTo>
                      <a:pt x="0" y="197"/>
                    </a:lnTo>
                    <a:lnTo>
                      <a:pt x="134" y="10"/>
                    </a:lnTo>
                    <a:lnTo>
                      <a:pt x="12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29" name="Freeform 83"/>
              <p:cNvSpPr/>
              <p:nvPr/>
            </p:nvSpPr>
            <p:spPr bwMode="auto">
              <a:xfrm>
                <a:off x="1420813" y="3317874"/>
                <a:ext cx="119063" cy="1730375"/>
              </a:xfrm>
              <a:custGeom>
                <a:avLst/>
                <a:gdLst>
                  <a:gd name="T0" fmla="*/ 75 w 75"/>
                  <a:gd name="T1" fmla="*/ 1090 h 1090"/>
                  <a:gd name="T2" fmla="*/ 0 w 75"/>
                  <a:gd name="T3" fmla="*/ 1090 h 1090"/>
                  <a:gd name="T4" fmla="*/ 13 w 75"/>
                  <a:gd name="T5" fmla="*/ 0 h 1090"/>
                  <a:gd name="T6" fmla="*/ 62 w 75"/>
                  <a:gd name="T7" fmla="*/ 0 h 1090"/>
                  <a:gd name="T8" fmla="*/ 75 w 75"/>
                  <a:gd name="T9" fmla="*/ 1090 h 1090"/>
                </a:gdLst>
                <a:ahLst/>
                <a:cxnLst>
                  <a:cxn ang="0">
                    <a:pos x="T0" y="T1"/>
                  </a:cxn>
                  <a:cxn ang="0">
                    <a:pos x="T2" y="T3"/>
                  </a:cxn>
                  <a:cxn ang="0">
                    <a:pos x="T4" y="T5"/>
                  </a:cxn>
                  <a:cxn ang="0">
                    <a:pos x="T6" y="T7"/>
                  </a:cxn>
                  <a:cxn ang="0">
                    <a:pos x="T8" y="T9"/>
                  </a:cxn>
                </a:cxnLst>
                <a:rect l="0" t="0" r="r" b="b"/>
                <a:pathLst>
                  <a:path w="75" h="1090">
                    <a:moveTo>
                      <a:pt x="75" y="1090"/>
                    </a:moveTo>
                    <a:lnTo>
                      <a:pt x="0" y="1090"/>
                    </a:lnTo>
                    <a:lnTo>
                      <a:pt x="13" y="0"/>
                    </a:lnTo>
                    <a:lnTo>
                      <a:pt x="62" y="0"/>
                    </a:lnTo>
                    <a:lnTo>
                      <a:pt x="75" y="1090"/>
                    </a:lnTo>
                    <a:close/>
                  </a:path>
                </a:pathLst>
              </a:custGeom>
              <a:solidFill>
                <a:srgbClr val="8456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30" name="Freeform 84"/>
              <p:cNvSpPr/>
              <p:nvPr/>
            </p:nvSpPr>
            <p:spPr bwMode="auto">
              <a:xfrm>
                <a:off x="1420813" y="3317874"/>
                <a:ext cx="119063" cy="1730375"/>
              </a:xfrm>
              <a:custGeom>
                <a:avLst/>
                <a:gdLst>
                  <a:gd name="T0" fmla="*/ 75 w 75"/>
                  <a:gd name="T1" fmla="*/ 1090 h 1090"/>
                  <a:gd name="T2" fmla="*/ 0 w 75"/>
                  <a:gd name="T3" fmla="*/ 1090 h 1090"/>
                  <a:gd name="T4" fmla="*/ 13 w 75"/>
                  <a:gd name="T5" fmla="*/ 0 h 1090"/>
                  <a:gd name="T6" fmla="*/ 62 w 75"/>
                  <a:gd name="T7" fmla="*/ 0 h 1090"/>
                  <a:gd name="T8" fmla="*/ 75 w 75"/>
                  <a:gd name="T9" fmla="*/ 1090 h 1090"/>
                </a:gdLst>
                <a:ahLst/>
                <a:cxnLst>
                  <a:cxn ang="0">
                    <a:pos x="T0" y="T1"/>
                  </a:cxn>
                  <a:cxn ang="0">
                    <a:pos x="T2" y="T3"/>
                  </a:cxn>
                  <a:cxn ang="0">
                    <a:pos x="T4" y="T5"/>
                  </a:cxn>
                  <a:cxn ang="0">
                    <a:pos x="T6" y="T7"/>
                  </a:cxn>
                  <a:cxn ang="0">
                    <a:pos x="T8" y="T9"/>
                  </a:cxn>
                </a:cxnLst>
                <a:rect l="0" t="0" r="r" b="b"/>
                <a:pathLst>
                  <a:path w="75" h="1090">
                    <a:moveTo>
                      <a:pt x="75" y="1090"/>
                    </a:moveTo>
                    <a:lnTo>
                      <a:pt x="0" y="1090"/>
                    </a:lnTo>
                    <a:lnTo>
                      <a:pt x="13" y="0"/>
                    </a:lnTo>
                    <a:lnTo>
                      <a:pt x="62" y="0"/>
                    </a:lnTo>
                    <a:lnTo>
                      <a:pt x="75" y="109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31" name="Freeform 85"/>
              <p:cNvSpPr/>
              <p:nvPr/>
            </p:nvSpPr>
            <p:spPr bwMode="auto">
              <a:xfrm>
                <a:off x="1420813" y="3317874"/>
                <a:ext cx="58738" cy="1730375"/>
              </a:xfrm>
              <a:custGeom>
                <a:avLst/>
                <a:gdLst>
                  <a:gd name="T0" fmla="*/ 37 w 37"/>
                  <a:gd name="T1" fmla="*/ 0 h 1090"/>
                  <a:gd name="T2" fmla="*/ 37 w 37"/>
                  <a:gd name="T3" fmla="*/ 0 h 1090"/>
                  <a:gd name="T4" fmla="*/ 13 w 37"/>
                  <a:gd name="T5" fmla="*/ 0 h 1090"/>
                  <a:gd name="T6" fmla="*/ 10 w 37"/>
                  <a:gd name="T7" fmla="*/ 179 h 1090"/>
                  <a:gd name="T8" fmla="*/ 10 w 37"/>
                  <a:gd name="T9" fmla="*/ 209 h 1090"/>
                  <a:gd name="T10" fmla="*/ 8 w 37"/>
                  <a:gd name="T11" fmla="*/ 376 h 1090"/>
                  <a:gd name="T12" fmla="*/ 7 w 37"/>
                  <a:gd name="T13" fmla="*/ 405 h 1090"/>
                  <a:gd name="T14" fmla="*/ 0 w 37"/>
                  <a:gd name="T15" fmla="*/ 1090 h 1090"/>
                  <a:gd name="T16" fmla="*/ 37 w 37"/>
                  <a:gd name="T17" fmla="*/ 1090 h 1090"/>
                  <a:gd name="T18" fmla="*/ 37 w 37"/>
                  <a:gd name="T19" fmla="*/ 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1090">
                    <a:moveTo>
                      <a:pt x="37" y="0"/>
                    </a:moveTo>
                    <a:lnTo>
                      <a:pt x="37" y="0"/>
                    </a:lnTo>
                    <a:lnTo>
                      <a:pt x="13" y="0"/>
                    </a:lnTo>
                    <a:lnTo>
                      <a:pt x="10" y="179"/>
                    </a:lnTo>
                    <a:lnTo>
                      <a:pt x="10" y="209"/>
                    </a:lnTo>
                    <a:lnTo>
                      <a:pt x="8" y="376"/>
                    </a:lnTo>
                    <a:lnTo>
                      <a:pt x="7" y="405"/>
                    </a:lnTo>
                    <a:lnTo>
                      <a:pt x="0" y="1090"/>
                    </a:lnTo>
                    <a:lnTo>
                      <a:pt x="37" y="1090"/>
                    </a:lnTo>
                    <a:lnTo>
                      <a:pt x="37" y="0"/>
                    </a:lnTo>
                    <a:close/>
                  </a:path>
                </a:pathLst>
              </a:custGeom>
              <a:solidFill>
                <a:srgbClr val="774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32" name="Freeform 86"/>
              <p:cNvSpPr/>
              <p:nvPr/>
            </p:nvSpPr>
            <p:spPr bwMode="auto">
              <a:xfrm>
                <a:off x="1420813" y="3317874"/>
                <a:ext cx="58738" cy="1730375"/>
              </a:xfrm>
              <a:custGeom>
                <a:avLst/>
                <a:gdLst>
                  <a:gd name="T0" fmla="*/ 37 w 37"/>
                  <a:gd name="T1" fmla="*/ 0 h 1090"/>
                  <a:gd name="T2" fmla="*/ 37 w 37"/>
                  <a:gd name="T3" fmla="*/ 0 h 1090"/>
                  <a:gd name="T4" fmla="*/ 13 w 37"/>
                  <a:gd name="T5" fmla="*/ 0 h 1090"/>
                  <a:gd name="T6" fmla="*/ 10 w 37"/>
                  <a:gd name="T7" fmla="*/ 179 h 1090"/>
                  <a:gd name="T8" fmla="*/ 10 w 37"/>
                  <a:gd name="T9" fmla="*/ 209 h 1090"/>
                  <a:gd name="T10" fmla="*/ 8 w 37"/>
                  <a:gd name="T11" fmla="*/ 376 h 1090"/>
                  <a:gd name="T12" fmla="*/ 7 w 37"/>
                  <a:gd name="T13" fmla="*/ 405 h 1090"/>
                  <a:gd name="T14" fmla="*/ 0 w 37"/>
                  <a:gd name="T15" fmla="*/ 1090 h 1090"/>
                  <a:gd name="T16" fmla="*/ 37 w 37"/>
                  <a:gd name="T17" fmla="*/ 1090 h 1090"/>
                  <a:gd name="T18" fmla="*/ 37 w 37"/>
                  <a:gd name="T19" fmla="*/ 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1090">
                    <a:moveTo>
                      <a:pt x="37" y="0"/>
                    </a:moveTo>
                    <a:lnTo>
                      <a:pt x="37" y="0"/>
                    </a:lnTo>
                    <a:lnTo>
                      <a:pt x="13" y="0"/>
                    </a:lnTo>
                    <a:lnTo>
                      <a:pt x="10" y="179"/>
                    </a:lnTo>
                    <a:lnTo>
                      <a:pt x="10" y="209"/>
                    </a:lnTo>
                    <a:lnTo>
                      <a:pt x="8" y="376"/>
                    </a:lnTo>
                    <a:lnTo>
                      <a:pt x="7" y="405"/>
                    </a:lnTo>
                    <a:lnTo>
                      <a:pt x="0" y="1090"/>
                    </a:lnTo>
                    <a:lnTo>
                      <a:pt x="37" y="1090"/>
                    </a:lnTo>
                    <a:lnTo>
                      <a:pt x="3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33" name="Freeform 87"/>
              <p:cNvSpPr/>
              <p:nvPr/>
            </p:nvSpPr>
            <p:spPr bwMode="auto">
              <a:xfrm>
                <a:off x="1447800" y="2916237"/>
                <a:ext cx="31750" cy="122238"/>
              </a:xfrm>
              <a:custGeom>
                <a:avLst/>
                <a:gdLst>
                  <a:gd name="T0" fmla="*/ 28 w 28"/>
                  <a:gd name="T1" fmla="*/ 0 h 106"/>
                  <a:gd name="T2" fmla="*/ 0 w 28"/>
                  <a:gd name="T3" fmla="*/ 67 h 106"/>
                  <a:gd name="T4" fmla="*/ 28 w 28"/>
                  <a:gd name="T5" fmla="*/ 106 h 106"/>
                  <a:gd name="T6" fmla="*/ 28 w 28"/>
                  <a:gd name="T7" fmla="*/ 0 h 106"/>
                </a:gdLst>
                <a:ahLst/>
                <a:cxnLst>
                  <a:cxn ang="0">
                    <a:pos x="T0" y="T1"/>
                  </a:cxn>
                  <a:cxn ang="0">
                    <a:pos x="T2" y="T3"/>
                  </a:cxn>
                  <a:cxn ang="0">
                    <a:pos x="T4" y="T5"/>
                  </a:cxn>
                  <a:cxn ang="0">
                    <a:pos x="T6" y="T7"/>
                  </a:cxn>
                </a:cxnLst>
                <a:rect l="0" t="0" r="r" b="b"/>
                <a:pathLst>
                  <a:path w="28" h="106">
                    <a:moveTo>
                      <a:pt x="28" y="0"/>
                    </a:moveTo>
                    <a:cubicBezTo>
                      <a:pt x="28" y="0"/>
                      <a:pt x="0" y="45"/>
                      <a:pt x="0" y="67"/>
                    </a:cubicBezTo>
                    <a:cubicBezTo>
                      <a:pt x="0" y="88"/>
                      <a:pt x="13" y="106"/>
                      <a:pt x="28" y="106"/>
                    </a:cubicBezTo>
                    <a:cubicBezTo>
                      <a:pt x="28" y="0"/>
                      <a:pt x="28" y="0"/>
                      <a:pt x="28" y="0"/>
                    </a:cubicBezTo>
                  </a:path>
                </a:pathLst>
              </a:custGeom>
              <a:solidFill>
                <a:srgbClr val="40A0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34" name="Freeform 88"/>
              <p:cNvSpPr/>
              <p:nvPr/>
            </p:nvSpPr>
            <p:spPr bwMode="auto">
              <a:xfrm>
                <a:off x="1479550" y="2916237"/>
                <a:ext cx="31750" cy="122238"/>
              </a:xfrm>
              <a:custGeom>
                <a:avLst/>
                <a:gdLst>
                  <a:gd name="T0" fmla="*/ 0 w 28"/>
                  <a:gd name="T1" fmla="*/ 0 h 106"/>
                  <a:gd name="T2" fmla="*/ 0 w 28"/>
                  <a:gd name="T3" fmla="*/ 0 h 106"/>
                  <a:gd name="T4" fmla="*/ 0 w 28"/>
                  <a:gd name="T5" fmla="*/ 106 h 106"/>
                  <a:gd name="T6" fmla="*/ 0 w 28"/>
                  <a:gd name="T7" fmla="*/ 106 h 106"/>
                  <a:gd name="T8" fmla="*/ 28 w 28"/>
                  <a:gd name="T9" fmla="*/ 67 h 106"/>
                  <a:gd name="T10" fmla="*/ 0 w 28"/>
                  <a:gd name="T11" fmla="*/ 0 h 106"/>
                </a:gdLst>
                <a:ahLst/>
                <a:cxnLst>
                  <a:cxn ang="0">
                    <a:pos x="T0" y="T1"/>
                  </a:cxn>
                  <a:cxn ang="0">
                    <a:pos x="T2" y="T3"/>
                  </a:cxn>
                  <a:cxn ang="0">
                    <a:pos x="T4" y="T5"/>
                  </a:cxn>
                  <a:cxn ang="0">
                    <a:pos x="T6" y="T7"/>
                  </a:cxn>
                  <a:cxn ang="0">
                    <a:pos x="T8" y="T9"/>
                  </a:cxn>
                  <a:cxn ang="0">
                    <a:pos x="T10" y="T11"/>
                  </a:cxn>
                </a:cxnLst>
                <a:rect l="0" t="0" r="r" b="b"/>
                <a:pathLst>
                  <a:path w="28" h="106">
                    <a:moveTo>
                      <a:pt x="0" y="0"/>
                    </a:moveTo>
                    <a:cubicBezTo>
                      <a:pt x="0" y="0"/>
                      <a:pt x="0" y="0"/>
                      <a:pt x="0" y="0"/>
                    </a:cubicBezTo>
                    <a:cubicBezTo>
                      <a:pt x="0" y="106"/>
                      <a:pt x="0" y="106"/>
                      <a:pt x="0" y="106"/>
                    </a:cubicBezTo>
                    <a:cubicBezTo>
                      <a:pt x="0" y="106"/>
                      <a:pt x="0" y="106"/>
                      <a:pt x="0" y="106"/>
                    </a:cubicBezTo>
                    <a:cubicBezTo>
                      <a:pt x="16" y="106"/>
                      <a:pt x="28" y="88"/>
                      <a:pt x="28" y="67"/>
                    </a:cubicBezTo>
                    <a:cubicBezTo>
                      <a:pt x="28" y="45"/>
                      <a:pt x="0" y="0"/>
                      <a:pt x="0" y="0"/>
                    </a:cubicBezTo>
                  </a:path>
                </a:pathLst>
              </a:custGeom>
              <a:solidFill>
                <a:srgbClr val="4DB4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35" name="Freeform 89"/>
              <p:cNvSpPr/>
              <p:nvPr/>
            </p:nvSpPr>
            <p:spPr bwMode="auto">
              <a:xfrm>
                <a:off x="1727200" y="3743324"/>
                <a:ext cx="65088" cy="122238"/>
              </a:xfrm>
              <a:custGeom>
                <a:avLst/>
                <a:gdLst>
                  <a:gd name="T0" fmla="*/ 28 w 56"/>
                  <a:gd name="T1" fmla="*/ 0 h 105"/>
                  <a:gd name="T2" fmla="*/ 0 w 56"/>
                  <a:gd name="T3" fmla="*/ 67 h 105"/>
                  <a:gd name="T4" fmla="*/ 28 w 56"/>
                  <a:gd name="T5" fmla="*/ 105 h 105"/>
                  <a:gd name="T6" fmla="*/ 56 w 56"/>
                  <a:gd name="T7" fmla="*/ 67 h 105"/>
                  <a:gd name="T8" fmla="*/ 28 w 56"/>
                  <a:gd name="T9" fmla="*/ 0 h 105"/>
                </a:gdLst>
                <a:ahLst/>
                <a:cxnLst>
                  <a:cxn ang="0">
                    <a:pos x="T0" y="T1"/>
                  </a:cxn>
                  <a:cxn ang="0">
                    <a:pos x="T2" y="T3"/>
                  </a:cxn>
                  <a:cxn ang="0">
                    <a:pos x="T4" y="T5"/>
                  </a:cxn>
                  <a:cxn ang="0">
                    <a:pos x="T6" y="T7"/>
                  </a:cxn>
                  <a:cxn ang="0">
                    <a:pos x="T8" y="T9"/>
                  </a:cxn>
                </a:cxnLst>
                <a:rect l="0" t="0" r="r" b="b"/>
                <a:pathLst>
                  <a:path w="56" h="105">
                    <a:moveTo>
                      <a:pt x="28" y="0"/>
                    </a:moveTo>
                    <a:cubicBezTo>
                      <a:pt x="28" y="0"/>
                      <a:pt x="0" y="45"/>
                      <a:pt x="0" y="67"/>
                    </a:cubicBezTo>
                    <a:cubicBezTo>
                      <a:pt x="0" y="88"/>
                      <a:pt x="12" y="105"/>
                      <a:pt x="28" y="105"/>
                    </a:cubicBezTo>
                    <a:cubicBezTo>
                      <a:pt x="43" y="105"/>
                      <a:pt x="56" y="88"/>
                      <a:pt x="56" y="67"/>
                    </a:cubicBezTo>
                    <a:cubicBezTo>
                      <a:pt x="56" y="45"/>
                      <a:pt x="28" y="0"/>
                      <a:pt x="28" y="0"/>
                    </a:cubicBezTo>
                  </a:path>
                </a:pathLst>
              </a:custGeom>
              <a:solidFill>
                <a:srgbClr val="4DB4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36" name="Freeform 90"/>
              <p:cNvSpPr/>
              <p:nvPr/>
            </p:nvSpPr>
            <p:spPr bwMode="auto">
              <a:xfrm>
                <a:off x="1644650" y="3086099"/>
                <a:ext cx="65088" cy="120650"/>
              </a:xfrm>
              <a:custGeom>
                <a:avLst/>
                <a:gdLst>
                  <a:gd name="T0" fmla="*/ 28 w 56"/>
                  <a:gd name="T1" fmla="*/ 0 h 105"/>
                  <a:gd name="T2" fmla="*/ 0 w 56"/>
                  <a:gd name="T3" fmla="*/ 67 h 105"/>
                  <a:gd name="T4" fmla="*/ 28 w 56"/>
                  <a:gd name="T5" fmla="*/ 105 h 105"/>
                  <a:gd name="T6" fmla="*/ 56 w 56"/>
                  <a:gd name="T7" fmla="*/ 67 h 105"/>
                  <a:gd name="T8" fmla="*/ 28 w 56"/>
                  <a:gd name="T9" fmla="*/ 0 h 105"/>
                </a:gdLst>
                <a:ahLst/>
                <a:cxnLst>
                  <a:cxn ang="0">
                    <a:pos x="T0" y="T1"/>
                  </a:cxn>
                  <a:cxn ang="0">
                    <a:pos x="T2" y="T3"/>
                  </a:cxn>
                  <a:cxn ang="0">
                    <a:pos x="T4" y="T5"/>
                  </a:cxn>
                  <a:cxn ang="0">
                    <a:pos x="T6" y="T7"/>
                  </a:cxn>
                  <a:cxn ang="0">
                    <a:pos x="T8" y="T9"/>
                  </a:cxn>
                </a:cxnLst>
                <a:rect l="0" t="0" r="r" b="b"/>
                <a:pathLst>
                  <a:path w="56" h="105">
                    <a:moveTo>
                      <a:pt x="28" y="0"/>
                    </a:moveTo>
                    <a:cubicBezTo>
                      <a:pt x="28" y="0"/>
                      <a:pt x="0" y="45"/>
                      <a:pt x="0" y="67"/>
                    </a:cubicBezTo>
                    <a:cubicBezTo>
                      <a:pt x="0" y="88"/>
                      <a:pt x="13" y="105"/>
                      <a:pt x="28" y="105"/>
                    </a:cubicBezTo>
                    <a:cubicBezTo>
                      <a:pt x="43" y="105"/>
                      <a:pt x="56" y="88"/>
                      <a:pt x="56" y="67"/>
                    </a:cubicBezTo>
                    <a:cubicBezTo>
                      <a:pt x="56" y="45"/>
                      <a:pt x="28" y="0"/>
                      <a:pt x="28" y="0"/>
                    </a:cubicBezTo>
                  </a:path>
                </a:pathLst>
              </a:custGeom>
              <a:solidFill>
                <a:srgbClr val="4DB4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37" name="Freeform 91"/>
              <p:cNvSpPr/>
              <p:nvPr/>
            </p:nvSpPr>
            <p:spPr bwMode="auto">
              <a:xfrm>
                <a:off x="1052513" y="3503612"/>
                <a:ext cx="65088" cy="122238"/>
              </a:xfrm>
              <a:custGeom>
                <a:avLst/>
                <a:gdLst>
                  <a:gd name="T0" fmla="*/ 28 w 56"/>
                  <a:gd name="T1" fmla="*/ 0 h 106"/>
                  <a:gd name="T2" fmla="*/ 0 w 56"/>
                  <a:gd name="T3" fmla="*/ 67 h 106"/>
                  <a:gd name="T4" fmla="*/ 28 w 56"/>
                  <a:gd name="T5" fmla="*/ 106 h 106"/>
                  <a:gd name="T6" fmla="*/ 56 w 56"/>
                  <a:gd name="T7" fmla="*/ 67 h 106"/>
                  <a:gd name="T8" fmla="*/ 28 w 56"/>
                  <a:gd name="T9" fmla="*/ 0 h 106"/>
                </a:gdLst>
                <a:ahLst/>
                <a:cxnLst>
                  <a:cxn ang="0">
                    <a:pos x="T0" y="T1"/>
                  </a:cxn>
                  <a:cxn ang="0">
                    <a:pos x="T2" y="T3"/>
                  </a:cxn>
                  <a:cxn ang="0">
                    <a:pos x="T4" y="T5"/>
                  </a:cxn>
                  <a:cxn ang="0">
                    <a:pos x="T6" y="T7"/>
                  </a:cxn>
                  <a:cxn ang="0">
                    <a:pos x="T8" y="T9"/>
                  </a:cxn>
                </a:cxnLst>
                <a:rect l="0" t="0" r="r" b="b"/>
                <a:pathLst>
                  <a:path w="56" h="106">
                    <a:moveTo>
                      <a:pt x="28" y="0"/>
                    </a:moveTo>
                    <a:cubicBezTo>
                      <a:pt x="28" y="0"/>
                      <a:pt x="0" y="45"/>
                      <a:pt x="0" y="67"/>
                    </a:cubicBezTo>
                    <a:cubicBezTo>
                      <a:pt x="0" y="88"/>
                      <a:pt x="12" y="106"/>
                      <a:pt x="28" y="106"/>
                    </a:cubicBezTo>
                    <a:cubicBezTo>
                      <a:pt x="43" y="106"/>
                      <a:pt x="56" y="88"/>
                      <a:pt x="56" y="67"/>
                    </a:cubicBezTo>
                    <a:cubicBezTo>
                      <a:pt x="56" y="45"/>
                      <a:pt x="28" y="0"/>
                      <a:pt x="28" y="0"/>
                    </a:cubicBezTo>
                  </a:path>
                </a:pathLst>
              </a:custGeom>
              <a:solidFill>
                <a:srgbClr val="40A0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38" name="Freeform 92"/>
              <p:cNvSpPr/>
              <p:nvPr/>
            </p:nvSpPr>
            <p:spPr bwMode="auto">
              <a:xfrm>
                <a:off x="1165225" y="3148012"/>
                <a:ext cx="65088" cy="120650"/>
              </a:xfrm>
              <a:custGeom>
                <a:avLst/>
                <a:gdLst>
                  <a:gd name="T0" fmla="*/ 28 w 56"/>
                  <a:gd name="T1" fmla="*/ 0 h 105"/>
                  <a:gd name="T2" fmla="*/ 0 w 56"/>
                  <a:gd name="T3" fmla="*/ 66 h 105"/>
                  <a:gd name="T4" fmla="*/ 28 w 56"/>
                  <a:gd name="T5" fmla="*/ 105 h 105"/>
                  <a:gd name="T6" fmla="*/ 56 w 56"/>
                  <a:gd name="T7" fmla="*/ 66 h 105"/>
                  <a:gd name="T8" fmla="*/ 28 w 56"/>
                  <a:gd name="T9" fmla="*/ 0 h 105"/>
                </a:gdLst>
                <a:ahLst/>
                <a:cxnLst>
                  <a:cxn ang="0">
                    <a:pos x="T0" y="T1"/>
                  </a:cxn>
                  <a:cxn ang="0">
                    <a:pos x="T2" y="T3"/>
                  </a:cxn>
                  <a:cxn ang="0">
                    <a:pos x="T4" y="T5"/>
                  </a:cxn>
                  <a:cxn ang="0">
                    <a:pos x="T6" y="T7"/>
                  </a:cxn>
                  <a:cxn ang="0">
                    <a:pos x="T8" y="T9"/>
                  </a:cxn>
                </a:cxnLst>
                <a:rect l="0" t="0" r="r" b="b"/>
                <a:pathLst>
                  <a:path w="56" h="105">
                    <a:moveTo>
                      <a:pt x="28" y="0"/>
                    </a:moveTo>
                    <a:cubicBezTo>
                      <a:pt x="28" y="0"/>
                      <a:pt x="0" y="45"/>
                      <a:pt x="0" y="66"/>
                    </a:cubicBezTo>
                    <a:cubicBezTo>
                      <a:pt x="0" y="88"/>
                      <a:pt x="13" y="105"/>
                      <a:pt x="28" y="105"/>
                    </a:cubicBezTo>
                    <a:cubicBezTo>
                      <a:pt x="44" y="105"/>
                      <a:pt x="56" y="88"/>
                      <a:pt x="56" y="66"/>
                    </a:cubicBezTo>
                    <a:cubicBezTo>
                      <a:pt x="56" y="45"/>
                      <a:pt x="28" y="0"/>
                      <a:pt x="28" y="0"/>
                    </a:cubicBezTo>
                  </a:path>
                </a:pathLst>
              </a:custGeom>
              <a:solidFill>
                <a:srgbClr val="40A0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39" name="Freeform 93"/>
              <p:cNvSpPr/>
              <p:nvPr/>
            </p:nvSpPr>
            <p:spPr bwMode="auto">
              <a:xfrm>
                <a:off x="1809750" y="3355974"/>
                <a:ext cx="65088" cy="120650"/>
              </a:xfrm>
              <a:custGeom>
                <a:avLst/>
                <a:gdLst>
                  <a:gd name="T0" fmla="*/ 28 w 56"/>
                  <a:gd name="T1" fmla="*/ 0 h 106"/>
                  <a:gd name="T2" fmla="*/ 0 w 56"/>
                  <a:gd name="T3" fmla="*/ 67 h 106"/>
                  <a:gd name="T4" fmla="*/ 28 w 56"/>
                  <a:gd name="T5" fmla="*/ 106 h 106"/>
                  <a:gd name="T6" fmla="*/ 56 w 56"/>
                  <a:gd name="T7" fmla="*/ 67 h 106"/>
                  <a:gd name="T8" fmla="*/ 28 w 56"/>
                  <a:gd name="T9" fmla="*/ 0 h 106"/>
                </a:gdLst>
                <a:ahLst/>
                <a:cxnLst>
                  <a:cxn ang="0">
                    <a:pos x="T0" y="T1"/>
                  </a:cxn>
                  <a:cxn ang="0">
                    <a:pos x="T2" y="T3"/>
                  </a:cxn>
                  <a:cxn ang="0">
                    <a:pos x="T4" y="T5"/>
                  </a:cxn>
                  <a:cxn ang="0">
                    <a:pos x="T6" y="T7"/>
                  </a:cxn>
                  <a:cxn ang="0">
                    <a:pos x="T8" y="T9"/>
                  </a:cxn>
                </a:cxnLst>
                <a:rect l="0" t="0" r="r" b="b"/>
                <a:pathLst>
                  <a:path w="56" h="106">
                    <a:moveTo>
                      <a:pt x="28" y="0"/>
                    </a:moveTo>
                    <a:cubicBezTo>
                      <a:pt x="28" y="0"/>
                      <a:pt x="0" y="45"/>
                      <a:pt x="0" y="67"/>
                    </a:cubicBezTo>
                    <a:cubicBezTo>
                      <a:pt x="0" y="88"/>
                      <a:pt x="13" y="106"/>
                      <a:pt x="28" y="106"/>
                    </a:cubicBezTo>
                    <a:cubicBezTo>
                      <a:pt x="44" y="106"/>
                      <a:pt x="56" y="88"/>
                      <a:pt x="56" y="67"/>
                    </a:cubicBezTo>
                    <a:cubicBezTo>
                      <a:pt x="56" y="45"/>
                      <a:pt x="28" y="0"/>
                      <a:pt x="28" y="0"/>
                    </a:cubicBezTo>
                  </a:path>
                </a:pathLst>
              </a:custGeom>
              <a:solidFill>
                <a:srgbClr val="4DB4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gr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4541407" y="1671773"/>
          <a:ext cx="4120689" cy="2911447"/>
        </p:xfrm>
        <a:graphic>
          <a:graphicData uri="http://schemas.openxmlformats.org/drawingml/2006/chart">
            <c:chart xmlns:c="http://schemas.openxmlformats.org/drawingml/2006/chart" xmlns:r="http://schemas.openxmlformats.org/officeDocument/2006/relationships" r:id="rId2"/>
          </a:graphicData>
        </a:graphic>
      </p:graphicFrame>
      <p:grpSp>
        <p:nvGrpSpPr>
          <p:cNvPr id="3" name="Group 2"/>
          <p:cNvGrpSpPr/>
          <p:nvPr/>
        </p:nvGrpSpPr>
        <p:grpSpPr>
          <a:xfrm>
            <a:off x="936517" y="3202401"/>
            <a:ext cx="1439750" cy="899037"/>
            <a:chOff x="655587" y="4026976"/>
            <a:chExt cx="1919667" cy="1198716"/>
          </a:xfrm>
        </p:grpSpPr>
        <p:sp>
          <p:nvSpPr>
            <p:cNvPr id="4" name="Subtitle 2"/>
            <p:cNvSpPr txBox="1"/>
            <p:nvPr/>
          </p:nvSpPr>
          <p:spPr>
            <a:xfrm>
              <a:off x="655587" y="4370466"/>
              <a:ext cx="1919667" cy="855226"/>
            </a:xfrm>
            <a:prstGeom prst="rect">
              <a:avLst/>
            </a:prstGeom>
          </p:spPr>
          <p:txBody>
            <a:bodyPr vert="horz" wrap="square" lIns="81559" tIns="40780" rIns="81559" bIns="40780"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defTabSz="815975">
                <a:lnSpc>
                  <a:spcPts val="1515"/>
                </a:lnSpc>
                <a:defRPr/>
              </a:pPr>
              <a:r>
                <a:rPr lang="en-US" sz="900" dirty="0">
                  <a:solidFill>
                    <a:srgbClr val="2B2B2B">
                      <a:alpha val="60000"/>
                    </a:srgbClr>
                  </a:solidFill>
                  <a:latin typeface="Calibri" panose="020F0502020204030204" pitchFamily="34" charset="0"/>
                  <a:ea typeface="微软雅黑" panose="020B0503020204020204" pitchFamily="34" charset="-122"/>
                  <a:cs typeface="Lato Light" charset="0"/>
                  <a:sym typeface="Calibri" panose="020F0502020204030204" pitchFamily="34" charset="0"/>
                </a:rPr>
                <a:t>Frequently, your initial font choice is taken out of your awesome</a:t>
              </a:r>
            </a:p>
          </p:txBody>
        </p:sp>
        <p:sp>
          <p:nvSpPr>
            <p:cNvPr id="5" name="TextBox 4"/>
            <p:cNvSpPr txBox="1"/>
            <p:nvPr/>
          </p:nvSpPr>
          <p:spPr>
            <a:xfrm>
              <a:off x="655588" y="4026976"/>
              <a:ext cx="1919666" cy="353943"/>
            </a:xfrm>
            <a:prstGeom prst="rect">
              <a:avLst/>
            </a:prstGeom>
            <a:noFill/>
          </p:spPr>
          <p:txBody>
            <a:bodyPr wrap="square" rtlCol="0" anchor="ctr" anchorCtr="0">
              <a:spAutoFit/>
            </a:bodyPr>
            <a:lstStyle/>
            <a:p>
              <a:pPr>
                <a:defRPr/>
              </a:pPr>
              <a:r>
                <a:rPr lang="id-ID" sz="1125" b="1" dirty="0">
                  <a:solidFill>
                    <a:srgbClr val="000000"/>
                  </a:solidFill>
                  <a:latin typeface="Calibri" panose="020F0502020204030204" pitchFamily="34" charset="0"/>
                  <a:ea typeface="微软雅黑" panose="020B0503020204020204" pitchFamily="34" charset="-122"/>
                  <a:cs typeface="Lato Black" charset="0"/>
                  <a:sym typeface="Calibri" panose="020F0502020204030204" pitchFamily="34" charset="0"/>
                </a:rPr>
                <a:t>POWERPOINT</a:t>
              </a:r>
              <a:endParaRPr lang="en-US" sz="1125" b="1" dirty="0">
                <a:solidFill>
                  <a:srgbClr val="000000"/>
                </a:solidFill>
                <a:latin typeface="Calibri" panose="020F0502020204030204" pitchFamily="34" charset="0"/>
                <a:ea typeface="微软雅黑" panose="020B0503020204020204" pitchFamily="34" charset="-122"/>
                <a:cs typeface="Lato Black" charset="0"/>
                <a:sym typeface="Calibri" panose="020F0502020204030204" pitchFamily="34" charset="0"/>
              </a:endParaRPr>
            </a:p>
          </p:txBody>
        </p:sp>
      </p:grpSp>
      <p:grpSp>
        <p:nvGrpSpPr>
          <p:cNvPr id="6" name="Group 5"/>
          <p:cNvGrpSpPr/>
          <p:nvPr/>
        </p:nvGrpSpPr>
        <p:grpSpPr>
          <a:xfrm>
            <a:off x="3101657" y="3202401"/>
            <a:ext cx="1439750" cy="899037"/>
            <a:chOff x="3542441" y="4026976"/>
            <a:chExt cx="1919667" cy="1198716"/>
          </a:xfrm>
        </p:grpSpPr>
        <p:sp>
          <p:nvSpPr>
            <p:cNvPr id="7" name="Subtitle 2"/>
            <p:cNvSpPr txBox="1"/>
            <p:nvPr/>
          </p:nvSpPr>
          <p:spPr>
            <a:xfrm>
              <a:off x="3542441" y="4370466"/>
              <a:ext cx="1919667" cy="855226"/>
            </a:xfrm>
            <a:prstGeom prst="rect">
              <a:avLst/>
            </a:prstGeom>
          </p:spPr>
          <p:txBody>
            <a:bodyPr vert="horz" wrap="square" lIns="81559" tIns="40780" rIns="81559" bIns="40780"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defTabSz="815975">
                <a:lnSpc>
                  <a:spcPts val="1515"/>
                </a:lnSpc>
                <a:defRPr/>
              </a:pPr>
              <a:r>
                <a:rPr lang="en-US" sz="900" dirty="0">
                  <a:solidFill>
                    <a:srgbClr val="2B2B2B">
                      <a:alpha val="60000"/>
                    </a:srgbClr>
                  </a:solidFill>
                  <a:latin typeface="Calibri" panose="020F0502020204030204" pitchFamily="34" charset="0"/>
                  <a:ea typeface="微软雅黑" panose="020B0503020204020204" pitchFamily="34" charset="-122"/>
                  <a:cs typeface="Lato Light" charset="0"/>
                  <a:sym typeface="Calibri" panose="020F0502020204030204" pitchFamily="34" charset="0"/>
                </a:rPr>
                <a:t>Frequently, your initial font choice is taken out of your awesome</a:t>
              </a:r>
            </a:p>
          </p:txBody>
        </p:sp>
        <p:sp>
          <p:nvSpPr>
            <p:cNvPr id="8" name="TextBox 7"/>
            <p:cNvSpPr txBox="1"/>
            <p:nvPr/>
          </p:nvSpPr>
          <p:spPr>
            <a:xfrm>
              <a:off x="3601226" y="4026976"/>
              <a:ext cx="1860882" cy="353943"/>
            </a:xfrm>
            <a:prstGeom prst="rect">
              <a:avLst/>
            </a:prstGeom>
            <a:noFill/>
          </p:spPr>
          <p:txBody>
            <a:bodyPr wrap="square" rtlCol="0" anchor="ctr" anchorCtr="0">
              <a:spAutoFit/>
            </a:bodyPr>
            <a:lstStyle/>
            <a:p>
              <a:pPr>
                <a:defRPr/>
              </a:pPr>
              <a:r>
                <a:rPr lang="id-ID" sz="1125" b="1" dirty="0">
                  <a:solidFill>
                    <a:srgbClr val="000000"/>
                  </a:solidFill>
                  <a:latin typeface="Calibri" panose="020F0502020204030204" pitchFamily="34" charset="0"/>
                  <a:ea typeface="微软雅黑" panose="020B0503020204020204" pitchFamily="34" charset="-122"/>
                  <a:cs typeface="Lato Black" charset="0"/>
                  <a:sym typeface="Calibri" panose="020F0502020204030204" pitchFamily="34" charset="0"/>
                </a:rPr>
                <a:t>EXCEL</a:t>
              </a:r>
              <a:endParaRPr lang="en-US" sz="1125" b="1" dirty="0">
                <a:solidFill>
                  <a:srgbClr val="000000"/>
                </a:solidFill>
                <a:latin typeface="Calibri" panose="020F0502020204030204" pitchFamily="34" charset="0"/>
                <a:ea typeface="微软雅黑" panose="020B0503020204020204" pitchFamily="34" charset="-122"/>
                <a:cs typeface="Lato Black" charset="0"/>
                <a:sym typeface="Calibri" panose="020F0502020204030204" pitchFamily="34" charset="0"/>
              </a:endParaRPr>
            </a:p>
          </p:txBody>
        </p:sp>
      </p:grpSp>
      <p:grpSp>
        <p:nvGrpSpPr>
          <p:cNvPr id="9" name="Group 8"/>
          <p:cNvGrpSpPr/>
          <p:nvPr/>
        </p:nvGrpSpPr>
        <p:grpSpPr>
          <a:xfrm>
            <a:off x="936517" y="2044550"/>
            <a:ext cx="1439750" cy="902737"/>
            <a:chOff x="655587" y="2483174"/>
            <a:chExt cx="1919667" cy="1203650"/>
          </a:xfrm>
        </p:grpSpPr>
        <p:sp>
          <p:nvSpPr>
            <p:cNvPr id="10" name="Subtitle 2"/>
            <p:cNvSpPr txBox="1"/>
            <p:nvPr/>
          </p:nvSpPr>
          <p:spPr>
            <a:xfrm>
              <a:off x="655587" y="2831597"/>
              <a:ext cx="1919667" cy="855227"/>
            </a:xfrm>
            <a:prstGeom prst="rect">
              <a:avLst/>
            </a:prstGeom>
          </p:spPr>
          <p:txBody>
            <a:bodyPr vert="horz" wrap="square" lIns="81559" tIns="40780" rIns="81559" bIns="40780"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defTabSz="815975">
                <a:lnSpc>
                  <a:spcPts val="1515"/>
                </a:lnSpc>
                <a:defRPr/>
              </a:pPr>
              <a:r>
                <a:rPr lang="en-US" sz="900" dirty="0">
                  <a:solidFill>
                    <a:srgbClr val="2B2B2B">
                      <a:alpha val="60000"/>
                    </a:srgbClr>
                  </a:solidFill>
                  <a:latin typeface="Calibri" panose="020F0502020204030204" pitchFamily="34" charset="0"/>
                  <a:ea typeface="微软雅黑" panose="020B0503020204020204" pitchFamily="34" charset="-122"/>
                  <a:cs typeface="Lato Light" charset="0"/>
                  <a:sym typeface="Calibri" panose="020F0502020204030204" pitchFamily="34" charset="0"/>
                </a:rPr>
                <a:t>Frequently, your initial font choice is taken out of your awesome</a:t>
              </a:r>
            </a:p>
          </p:txBody>
        </p:sp>
        <p:sp>
          <p:nvSpPr>
            <p:cNvPr id="11" name="TextBox 10"/>
            <p:cNvSpPr txBox="1"/>
            <p:nvPr/>
          </p:nvSpPr>
          <p:spPr>
            <a:xfrm>
              <a:off x="655587" y="2483174"/>
              <a:ext cx="1919667" cy="353943"/>
            </a:xfrm>
            <a:prstGeom prst="rect">
              <a:avLst/>
            </a:prstGeom>
            <a:noFill/>
          </p:spPr>
          <p:txBody>
            <a:bodyPr wrap="square" rtlCol="0" anchor="ctr" anchorCtr="0">
              <a:spAutoFit/>
            </a:bodyPr>
            <a:lstStyle/>
            <a:p>
              <a:pPr>
                <a:defRPr/>
              </a:pPr>
              <a:r>
                <a:rPr lang="id-ID" sz="1125" b="1" dirty="0">
                  <a:solidFill>
                    <a:srgbClr val="000000"/>
                  </a:solidFill>
                  <a:latin typeface="Calibri" panose="020F0502020204030204" pitchFamily="34" charset="0"/>
                  <a:ea typeface="微软雅黑" panose="020B0503020204020204" pitchFamily="34" charset="-122"/>
                  <a:cs typeface="Lato Black" charset="0"/>
                  <a:sym typeface="Calibri" panose="020F0502020204030204" pitchFamily="34" charset="0"/>
                </a:rPr>
                <a:t>DESIGN</a:t>
              </a:r>
              <a:endParaRPr lang="en-US" sz="1125" b="1" dirty="0">
                <a:solidFill>
                  <a:srgbClr val="000000"/>
                </a:solidFill>
                <a:latin typeface="Calibri" panose="020F0502020204030204" pitchFamily="34" charset="0"/>
                <a:ea typeface="微软雅黑" panose="020B0503020204020204" pitchFamily="34" charset="-122"/>
                <a:cs typeface="Lato Black" charset="0"/>
                <a:sym typeface="Calibri" panose="020F0502020204030204" pitchFamily="34" charset="0"/>
              </a:endParaRPr>
            </a:p>
          </p:txBody>
        </p:sp>
      </p:grpSp>
      <p:grpSp>
        <p:nvGrpSpPr>
          <p:cNvPr id="12" name="Group 11"/>
          <p:cNvGrpSpPr/>
          <p:nvPr/>
        </p:nvGrpSpPr>
        <p:grpSpPr>
          <a:xfrm>
            <a:off x="3101657" y="2048250"/>
            <a:ext cx="1439750" cy="899037"/>
            <a:chOff x="3542441" y="2488108"/>
            <a:chExt cx="1919667" cy="1198716"/>
          </a:xfrm>
        </p:grpSpPr>
        <p:sp>
          <p:nvSpPr>
            <p:cNvPr id="13" name="Subtitle 2"/>
            <p:cNvSpPr txBox="1"/>
            <p:nvPr/>
          </p:nvSpPr>
          <p:spPr>
            <a:xfrm>
              <a:off x="3542441" y="2831598"/>
              <a:ext cx="1919667" cy="855226"/>
            </a:xfrm>
            <a:prstGeom prst="rect">
              <a:avLst/>
            </a:prstGeom>
          </p:spPr>
          <p:txBody>
            <a:bodyPr vert="horz" wrap="square" lIns="81559" tIns="40780" rIns="81559" bIns="40780"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defTabSz="815975">
                <a:lnSpc>
                  <a:spcPts val="1515"/>
                </a:lnSpc>
                <a:defRPr/>
              </a:pPr>
              <a:r>
                <a:rPr lang="en-US" sz="900" dirty="0">
                  <a:solidFill>
                    <a:srgbClr val="2B2B2B">
                      <a:alpha val="60000"/>
                    </a:srgbClr>
                  </a:solidFill>
                  <a:latin typeface="Calibri" panose="020F0502020204030204" pitchFamily="34" charset="0"/>
                  <a:ea typeface="微软雅黑" panose="020B0503020204020204" pitchFamily="34" charset="-122"/>
                  <a:cs typeface="Lato Light" charset="0"/>
                  <a:sym typeface="Calibri" panose="020F0502020204030204" pitchFamily="34" charset="0"/>
                </a:rPr>
                <a:t>Frequently, your initial font choice is taken out of your awesome</a:t>
              </a:r>
            </a:p>
          </p:txBody>
        </p:sp>
        <p:sp>
          <p:nvSpPr>
            <p:cNvPr id="14" name="TextBox 13"/>
            <p:cNvSpPr txBox="1"/>
            <p:nvPr/>
          </p:nvSpPr>
          <p:spPr>
            <a:xfrm>
              <a:off x="3601226" y="2488108"/>
              <a:ext cx="1860882" cy="353943"/>
            </a:xfrm>
            <a:prstGeom prst="rect">
              <a:avLst/>
            </a:prstGeom>
            <a:noFill/>
          </p:spPr>
          <p:txBody>
            <a:bodyPr wrap="square" rtlCol="0" anchor="ctr" anchorCtr="0">
              <a:spAutoFit/>
            </a:bodyPr>
            <a:lstStyle/>
            <a:p>
              <a:pPr>
                <a:defRPr/>
              </a:pPr>
              <a:r>
                <a:rPr lang="id-ID" sz="1125" b="1" dirty="0">
                  <a:solidFill>
                    <a:srgbClr val="000000"/>
                  </a:solidFill>
                  <a:latin typeface="Calibri" panose="020F0502020204030204" pitchFamily="34" charset="0"/>
                  <a:ea typeface="微软雅黑" panose="020B0503020204020204" pitchFamily="34" charset="-122"/>
                  <a:cs typeface="Lato Black" charset="0"/>
                  <a:sym typeface="Calibri" panose="020F0502020204030204" pitchFamily="34" charset="0"/>
                </a:rPr>
                <a:t>WEB DEV</a:t>
              </a:r>
              <a:endParaRPr lang="en-US" sz="1125" b="1" dirty="0">
                <a:solidFill>
                  <a:srgbClr val="000000"/>
                </a:solidFill>
                <a:latin typeface="Calibri" panose="020F0502020204030204" pitchFamily="34" charset="0"/>
                <a:ea typeface="微软雅黑" panose="020B0503020204020204" pitchFamily="34" charset="-122"/>
                <a:cs typeface="Lato Black" charset="0"/>
                <a:sym typeface="Calibri" panose="020F0502020204030204" pitchFamily="34" charset="0"/>
              </a:endParaRPr>
            </a:p>
          </p:txBody>
        </p:sp>
      </p:grpSp>
      <p:grpSp>
        <p:nvGrpSpPr>
          <p:cNvPr id="15" name="Group 17"/>
          <p:cNvGrpSpPr/>
          <p:nvPr/>
        </p:nvGrpSpPr>
        <p:grpSpPr>
          <a:xfrm>
            <a:off x="650318" y="3207648"/>
            <a:ext cx="187329" cy="213027"/>
            <a:chOff x="9805987" y="1155701"/>
            <a:chExt cx="439738" cy="500062"/>
          </a:xfrm>
          <a:solidFill>
            <a:schemeClr val="accent3"/>
          </a:solidFill>
        </p:grpSpPr>
        <p:sp>
          <p:nvSpPr>
            <p:cNvPr id="16" name="Freeform 108"/>
            <p:cNvSpPr>
              <a:spLocks noEditPoints="1"/>
            </p:cNvSpPr>
            <p:nvPr/>
          </p:nvSpPr>
          <p:spPr bwMode="auto">
            <a:xfrm>
              <a:off x="9899650" y="1155701"/>
              <a:ext cx="252413" cy="125413"/>
            </a:xfrm>
            <a:custGeom>
              <a:avLst/>
              <a:gdLst>
                <a:gd name="T0" fmla="*/ 32 w 32"/>
                <a:gd name="T1" fmla="*/ 8 h 16"/>
                <a:gd name="T2" fmla="*/ 24 w 32"/>
                <a:gd name="T3" fmla="*/ 8 h 16"/>
                <a:gd name="T4" fmla="*/ 16 w 32"/>
                <a:gd name="T5" fmla="*/ 0 h 16"/>
                <a:gd name="T6" fmla="*/ 8 w 32"/>
                <a:gd name="T7" fmla="*/ 8 h 16"/>
                <a:gd name="T8" fmla="*/ 0 w 32"/>
                <a:gd name="T9" fmla="*/ 8 h 16"/>
                <a:gd name="T10" fmla="*/ 0 w 32"/>
                <a:gd name="T11" fmla="*/ 16 h 16"/>
                <a:gd name="T12" fmla="*/ 32 w 32"/>
                <a:gd name="T13" fmla="*/ 16 h 16"/>
                <a:gd name="T14" fmla="*/ 32 w 32"/>
                <a:gd name="T15" fmla="*/ 8 h 16"/>
                <a:gd name="T16" fmla="*/ 16 w 32"/>
                <a:gd name="T17" fmla="*/ 12 h 16"/>
                <a:gd name="T18" fmla="*/ 12 w 32"/>
                <a:gd name="T19" fmla="*/ 8 h 16"/>
                <a:gd name="T20" fmla="*/ 16 w 32"/>
                <a:gd name="T21" fmla="*/ 4 h 16"/>
                <a:gd name="T22" fmla="*/ 20 w 32"/>
                <a:gd name="T23" fmla="*/ 8 h 16"/>
                <a:gd name="T24" fmla="*/ 16 w 32"/>
                <a:gd name="T25" fmla="*/ 1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16">
                  <a:moveTo>
                    <a:pt x="32" y="8"/>
                  </a:moveTo>
                  <a:cubicBezTo>
                    <a:pt x="24" y="8"/>
                    <a:pt x="24" y="8"/>
                    <a:pt x="24" y="8"/>
                  </a:cubicBezTo>
                  <a:cubicBezTo>
                    <a:pt x="24" y="4"/>
                    <a:pt x="20" y="0"/>
                    <a:pt x="16" y="0"/>
                  </a:cubicBezTo>
                  <a:cubicBezTo>
                    <a:pt x="12" y="0"/>
                    <a:pt x="8" y="4"/>
                    <a:pt x="8" y="8"/>
                  </a:cubicBezTo>
                  <a:cubicBezTo>
                    <a:pt x="0" y="8"/>
                    <a:pt x="0" y="8"/>
                    <a:pt x="0" y="8"/>
                  </a:cubicBezTo>
                  <a:cubicBezTo>
                    <a:pt x="0" y="16"/>
                    <a:pt x="0" y="16"/>
                    <a:pt x="0" y="16"/>
                  </a:cubicBezTo>
                  <a:cubicBezTo>
                    <a:pt x="32" y="16"/>
                    <a:pt x="32" y="16"/>
                    <a:pt x="32" y="16"/>
                  </a:cubicBezTo>
                  <a:lnTo>
                    <a:pt x="32" y="8"/>
                  </a:lnTo>
                  <a:close/>
                  <a:moveTo>
                    <a:pt x="16" y="12"/>
                  </a:moveTo>
                  <a:cubicBezTo>
                    <a:pt x="14" y="12"/>
                    <a:pt x="12" y="10"/>
                    <a:pt x="12" y="8"/>
                  </a:cubicBezTo>
                  <a:cubicBezTo>
                    <a:pt x="12" y="6"/>
                    <a:pt x="14" y="4"/>
                    <a:pt x="16" y="4"/>
                  </a:cubicBezTo>
                  <a:cubicBezTo>
                    <a:pt x="18" y="4"/>
                    <a:pt x="20" y="6"/>
                    <a:pt x="20" y="8"/>
                  </a:cubicBezTo>
                  <a:cubicBezTo>
                    <a:pt x="20" y="10"/>
                    <a:pt x="18" y="12"/>
                    <a:pt x="16"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solidFill>
                  <a:srgbClr val="7F7F7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7" name="Freeform 109"/>
            <p:cNvSpPr>
              <a:spLocks noEditPoints="1"/>
            </p:cNvSpPr>
            <p:nvPr/>
          </p:nvSpPr>
          <p:spPr bwMode="auto">
            <a:xfrm>
              <a:off x="9805987" y="1217613"/>
              <a:ext cx="439738" cy="438150"/>
            </a:xfrm>
            <a:custGeom>
              <a:avLst/>
              <a:gdLst>
                <a:gd name="T0" fmla="*/ 237 w 277"/>
                <a:gd name="T1" fmla="*/ 0 h 276"/>
                <a:gd name="T2" fmla="*/ 237 w 277"/>
                <a:gd name="T3" fmla="*/ 59 h 276"/>
                <a:gd name="T4" fmla="*/ 40 w 277"/>
                <a:gd name="T5" fmla="*/ 59 h 276"/>
                <a:gd name="T6" fmla="*/ 40 w 277"/>
                <a:gd name="T7" fmla="*/ 0 h 276"/>
                <a:gd name="T8" fmla="*/ 0 w 277"/>
                <a:gd name="T9" fmla="*/ 0 h 276"/>
                <a:gd name="T10" fmla="*/ 0 w 277"/>
                <a:gd name="T11" fmla="*/ 276 h 276"/>
                <a:gd name="T12" fmla="*/ 277 w 277"/>
                <a:gd name="T13" fmla="*/ 276 h 276"/>
                <a:gd name="T14" fmla="*/ 277 w 277"/>
                <a:gd name="T15" fmla="*/ 0 h 276"/>
                <a:gd name="T16" fmla="*/ 237 w 277"/>
                <a:gd name="T17" fmla="*/ 0 h 276"/>
                <a:gd name="T18" fmla="*/ 129 w 277"/>
                <a:gd name="T19" fmla="*/ 232 h 276"/>
                <a:gd name="T20" fmla="*/ 114 w 277"/>
                <a:gd name="T21" fmla="*/ 222 h 276"/>
                <a:gd name="T22" fmla="*/ 59 w 277"/>
                <a:gd name="T23" fmla="*/ 163 h 276"/>
                <a:gd name="T24" fmla="*/ 89 w 277"/>
                <a:gd name="T25" fmla="*/ 138 h 276"/>
                <a:gd name="T26" fmla="*/ 129 w 277"/>
                <a:gd name="T27" fmla="*/ 178 h 276"/>
                <a:gd name="T28" fmla="*/ 208 w 277"/>
                <a:gd name="T29" fmla="*/ 99 h 276"/>
                <a:gd name="T30" fmla="*/ 237 w 277"/>
                <a:gd name="T31" fmla="*/ 128 h 276"/>
                <a:gd name="T32" fmla="*/ 129 w 277"/>
                <a:gd name="T33" fmla="*/ 23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7" h="276">
                  <a:moveTo>
                    <a:pt x="237" y="0"/>
                  </a:moveTo>
                  <a:lnTo>
                    <a:pt x="237" y="59"/>
                  </a:lnTo>
                  <a:lnTo>
                    <a:pt x="40" y="59"/>
                  </a:lnTo>
                  <a:lnTo>
                    <a:pt x="40" y="0"/>
                  </a:lnTo>
                  <a:lnTo>
                    <a:pt x="0" y="0"/>
                  </a:lnTo>
                  <a:lnTo>
                    <a:pt x="0" y="276"/>
                  </a:lnTo>
                  <a:lnTo>
                    <a:pt x="277" y="276"/>
                  </a:lnTo>
                  <a:lnTo>
                    <a:pt x="277" y="0"/>
                  </a:lnTo>
                  <a:lnTo>
                    <a:pt x="237" y="0"/>
                  </a:lnTo>
                  <a:close/>
                  <a:moveTo>
                    <a:pt x="129" y="232"/>
                  </a:moveTo>
                  <a:lnTo>
                    <a:pt x="114" y="222"/>
                  </a:lnTo>
                  <a:lnTo>
                    <a:pt x="59" y="163"/>
                  </a:lnTo>
                  <a:lnTo>
                    <a:pt x="89" y="138"/>
                  </a:lnTo>
                  <a:lnTo>
                    <a:pt x="129" y="178"/>
                  </a:lnTo>
                  <a:lnTo>
                    <a:pt x="208" y="99"/>
                  </a:lnTo>
                  <a:lnTo>
                    <a:pt x="237" y="128"/>
                  </a:lnTo>
                  <a:lnTo>
                    <a:pt x="129" y="2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solidFill>
                  <a:srgbClr val="7F7F7F"/>
                </a:solidFill>
                <a:latin typeface="Calibri" panose="020F0502020204030204" pitchFamily="34" charset="0"/>
                <a:ea typeface="微软雅黑" panose="020B0503020204020204" pitchFamily="34" charset="-122"/>
                <a:sym typeface="Calibri" panose="020F0502020204030204" pitchFamily="34" charset="0"/>
              </a:endParaRPr>
            </a:p>
          </p:txBody>
        </p:sp>
      </p:grpSp>
      <p:sp>
        <p:nvSpPr>
          <p:cNvPr id="18" name="Freeform 26"/>
          <p:cNvSpPr/>
          <p:nvPr/>
        </p:nvSpPr>
        <p:spPr bwMode="auto">
          <a:xfrm>
            <a:off x="2895520" y="3172017"/>
            <a:ext cx="228181" cy="284291"/>
          </a:xfrm>
          <a:custGeom>
            <a:avLst/>
            <a:gdLst>
              <a:gd name="T0" fmla="*/ 40 w 44"/>
              <a:gd name="T1" fmla="*/ 24 h 56"/>
              <a:gd name="T2" fmla="*/ 36 w 44"/>
              <a:gd name="T3" fmla="*/ 28 h 56"/>
              <a:gd name="T4" fmla="*/ 36 w 44"/>
              <a:gd name="T5" fmla="*/ 28 h 56"/>
              <a:gd name="T6" fmla="*/ 36 w 44"/>
              <a:gd name="T7" fmla="*/ 24 h 56"/>
              <a:gd name="T8" fmla="*/ 32 w 44"/>
              <a:gd name="T9" fmla="*/ 20 h 56"/>
              <a:gd name="T10" fmla="*/ 28 w 44"/>
              <a:gd name="T11" fmla="*/ 24 h 56"/>
              <a:gd name="T12" fmla="*/ 28 w 44"/>
              <a:gd name="T13" fmla="*/ 20 h 56"/>
              <a:gd name="T14" fmla="*/ 24 w 44"/>
              <a:gd name="T15" fmla="*/ 16 h 56"/>
              <a:gd name="T16" fmla="*/ 20 w 44"/>
              <a:gd name="T17" fmla="*/ 20 h 56"/>
              <a:gd name="T18" fmla="*/ 20 w 44"/>
              <a:gd name="T19" fmla="*/ 4 h 56"/>
              <a:gd name="T20" fmla="*/ 16 w 44"/>
              <a:gd name="T21" fmla="*/ 0 h 56"/>
              <a:gd name="T22" fmla="*/ 12 w 44"/>
              <a:gd name="T23" fmla="*/ 4 h 56"/>
              <a:gd name="T24" fmla="*/ 12 w 44"/>
              <a:gd name="T25" fmla="*/ 7 h 56"/>
              <a:gd name="T26" fmla="*/ 12 w 44"/>
              <a:gd name="T27" fmla="*/ 28 h 56"/>
              <a:gd name="T28" fmla="*/ 12 w 44"/>
              <a:gd name="T29" fmla="*/ 31 h 56"/>
              <a:gd name="T30" fmla="*/ 11 w 44"/>
              <a:gd name="T31" fmla="*/ 32 h 56"/>
              <a:gd name="T32" fmla="*/ 10 w 44"/>
              <a:gd name="T33" fmla="*/ 32 h 56"/>
              <a:gd name="T34" fmla="*/ 3 w 44"/>
              <a:gd name="T35" fmla="*/ 24 h 56"/>
              <a:gd name="T36" fmla="*/ 0 w 44"/>
              <a:gd name="T37" fmla="*/ 25 h 56"/>
              <a:gd name="T38" fmla="*/ 0 w 44"/>
              <a:gd name="T39" fmla="*/ 28 h 56"/>
              <a:gd name="T40" fmla="*/ 13 w 44"/>
              <a:gd name="T41" fmla="*/ 55 h 56"/>
              <a:gd name="T42" fmla="*/ 15 w 44"/>
              <a:gd name="T43" fmla="*/ 56 h 56"/>
              <a:gd name="T44" fmla="*/ 38 w 44"/>
              <a:gd name="T45" fmla="*/ 56 h 56"/>
              <a:gd name="T46" fmla="*/ 44 w 44"/>
              <a:gd name="T47" fmla="*/ 50 h 56"/>
              <a:gd name="T48" fmla="*/ 44 w 44"/>
              <a:gd name="T49" fmla="*/ 28 h 56"/>
              <a:gd name="T50" fmla="*/ 40 w 44"/>
              <a:gd name="T51" fmla="*/ 2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4" h="56">
                <a:moveTo>
                  <a:pt x="40" y="24"/>
                </a:moveTo>
                <a:cubicBezTo>
                  <a:pt x="38" y="24"/>
                  <a:pt x="36" y="26"/>
                  <a:pt x="36" y="28"/>
                </a:cubicBezTo>
                <a:cubicBezTo>
                  <a:pt x="36" y="28"/>
                  <a:pt x="36" y="28"/>
                  <a:pt x="36" y="28"/>
                </a:cubicBezTo>
                <a:cubicBezTo>
                  <a:pt x="36" y="24"/>
                  <a:pt x="36" y="24"/>
                  <a:pt x="36" y="24"/>
                </a:cubicBezTo>
                <a:cubicBezTo>
                  <a:pt x="36" y="22"/>
                  <a:pt x="34" y="20"/>
                  <a:pt x="32" y="20"/>
                </a:cubicBezTo>
                <a:cubicBezTo>
                  <a:pt x="30" y="20"/>
                  <a:pt x="28" y="22"/>
                  <a:pt x="28" y="24"/>
                </a:cubicBezTo>
                <a:cubicBezTo>
                  <a:pt x="28" y="20"/>
                  <a:pt x="28" y="20"/>
                  <a:pt x="28" y="20"/>
                </a:cubicBezTo>
                <a:cubicBezTo>
                  <a:pt x="28" y="18"/>
                  <a:pt x="26" y="16"/>
                  <a:pt x="24" y="16"/>
                </a:cubicBezTo>
                <a:cubicBezTo>
                  <a:pt x="22" y="16"/>
                  <a:pt x="20" y="18"/>
                  <a:pt x="20" y="20"/>
                </a:cubicBezTo>
                <a:cubicBezTo>
                  <a:pt x="20" y="4"/>
                  <a:pt x="20" y="4"/>
                  <a:pt x="20" y="4"/>
                </a:cubicBezTo>
                <a:cubicBezTo>
                  <a:pt x="20" y="2"/>
                  <a:pt x="18" y="0"/>
                  <a:pt x="16" y="0"/>
                </a:cubicBezTo>
                <a:cubicBezTo>
                  <a:pt x="14" y="0"/>
                  <a:pt x="12" y="2"/>
                  <a:pt x="12" y="4"/>
                </a:cubicBezTo>
                <a:cubicBezTo>
                  <a:pt x="12" y="7"/>
                  <a:pt x="12" y="7"/>
                  <a:pt x="12" y="7"/>
                </a:cubicBezTo>
                <a:cubicBezTo>
                  <a:pt x="12" y="28"/>
                  <a:pt x="12" y="28"/>
                  <a:pt x="12" y="28"/>
                </a:cubicBezTo>
                <a:cubicBezTo>
                  <a:pt x="12" y="31"/>
                  <a:pt x="12" y="31"/>
                  <a:pt x="12" y="31"/>
                </a:cubicBezTo>
                <a:cubicBezTo>
                  <a:pt x="12" y="31"/>
                  <a:pt x="12" y="32"/>
                  <a:pt x="11" y="32"/>
                </a:cubicBezTo>
                <a:cubicBezTo>
                  <a:pt x="11" y="32"/>
                  <a:pt x="10" y="32"/>
                  <a:pt x="10" y="32"/>
                </a:cubicBezTo>
                <a:cubicBezTo>
                  <a:pt x="7" y="28"/>
                  <a:pt x="7" y="24"/>
                  <a:pt x="3" y="24"/>
                </a:cubicBezTo>
                <a:cubicBezTo>
                  <a:pt x="2" y="24"/>
                  <a:pt x="1" y="24"/>
                  <a:pt x="0" y="25"/>
                </a:cubicBezTo>
                <a:cubicBezTo>
                  <a:pt x="0" y="26"/>
                  <a:pt x="0" y="27"/>
                  <a:pt x="0" y="28"/>
                </a:cubicBezTo>
                <a:cubicBezTo>
                  <a:pt x="13" y="55"/>
                  <a:pt x="13" y="55"/>
                  <a:pt x="13" y="55"/>
                </a:cubicBezTo>
                <a:cubicBezTo>
                  <a:pt x="13" y="56"/>
                  <a:pt x="14" y="56"/>
                  <a:pt x="15" y="56"/>
                </a:cubicBezTo>
                <a:cubicBezTo>
                  <a:pt x="18" y="56"/>
                  <a:pt x="30" y="56"/>
                  <a:pt x="38" y="56"/>
                </a:cubicBezTo>
                <a:cubicBezTo>
                  <a:pt x="41" y="56"/>
                  <a:pt x="44" y="53"/>
                  <a:pt x="44" y="50"/>
                </a:cubicBezTo>
                <a:cubicBezTo>
                  <a:pt x="44" y="39"/>
                  <a:pt x="44" y="28"/>
                  <a:pt x="44" y="28"/>
                </a:cubicBezTo>
                <a:cubicBezTo>
                  <a:pt x="44" y="26"/>
                  <a:pt x="42" y="24"/>
                  <a:pt x="40" y="24"/>
                </a:cubicBezTo>
                <a:close/>
              </a:path>
            </a:pathLst>
          </a:custGeom>
          <a:solidFill>
            <a:schemeClr val="accent4"/>
          </a:solidFill>
          <a:ln>
            <a:noFill/>
          </a:ln>
        </p:spPr>
        <p:txBody>
          <a:bodyPr vert="horz" wrap="square" lIns="68580" tIns="34290" rIns="68580" bIns="34290" numCol="1" anchor="t" anchorCtr="0" compatLnSpc="1"/>
          <a:lstStyle/>
          <a:p>
            <a:endParaRPr lang="id-ID">
              <a:solidFill>
                <a:srgbClr val="7F7F7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9" name="Freeform 33"/>
          <p:cNvSpPr>
            <a:spLocks noEditPoints="1"/>
          </p:cNvSpPr>
          <p:nvPr/>
        </p:nvSpPr>
        <p:spPr bwMode="auto">
          <a:xfrm rot="21545399">
            <a:off x="2861806" y="2052559"/>
            <a:ext cx="238098" cy="222593"/>
          </a:xfrm>
          <a:custGeom>
            <a:avLst/>
            <a:gdLst>
              <a:gd name="T0" fmla="*/ 159 w 282"/>
              <a:gd name="T1" fmla="*/ 0 h 264"/>
              <a:gd name="T2" fmla="*/ 0 w 282"/>
              <a:gd name="T3" fmla="*/ 176 h 264"/>
              <a:gd name="T4" fmla="*/ 53 w 282"/>
              <a:gd name="T5" fmla="*/ 176 h 264"/>
              <a:gd name="T6" fmla="*/ 106 w 282"/>
              <a:gd name="T7" fmla="*/ 194 h 264"/>
              <a:gd name="T8" fmla="*/ 159 w 282"/>
              <a:gd name="T9" fmla="*/ 264 h 264"/>
              <a:gd name="T10" fmla="*/ 282 w 282"/>
              <a:gd name="T11" fmla="*/ 124 h 264"/>
              <a:gd name="T12" fmla="*/ 159 w 282"/>
              <a:gd name="T13" fmla="*/ 0 h 264"/>
              <a:gd name="T14" fmla="*/ 71 w 282"/>
              <a:gd name="T15" fmla="*/ 128 h 264"/>
              <a:gd name="T16" fmla="*/ 49 w 282"/>
              <a:gd name="T17" fmla="*/ 106 h 264"/>
              <a:gd name="T18" fmla="*/ 71 w 282"/>
              <a:gd name="T19" fmla="*/ 84 h 264"/>
              <a:gd name="T20" fmla="*/ 93 w 282"/>
              <a:gd name="T21" fmla="*/ 106 h 264"/>
              <a:gd name="T22" fmla="*/ 71 w 282"/>
              <a:gd name="T23" fmla="*/ 128 h 264"/>
              <a:gd name="T24" fmla="*/ 110 w 282"/>
              <a:gd name="T25" fmla="*/ 62 h 264"/>
              <a:gd name="T26" fmla="*/ 132 w 282"/>
              <a:gd name="T27" fmla="*/ 40 h 264"/>
              <a:gd name="T28" fmla="*/ 154 w 282"/>
              <a:gd name="T29" fmla="*/ 62 h 264"/>
              <a:gd name="T30" fmla="*/ 132 w 282"/>
              <a:gd name="T31" fmla="*/ 84 h 264"/>
              <a:gd name="T32" fmla="*/ 110 w 282"/>
              <a:gd name="T33" fmla="*/ 62 h 264"/>
              <a:gd name="T34" fmla="*/ 167 w 282"/>
              <a:gd name="T35" fmla="*/ 216 h 264"/>
              <a:gd name="T36" fmla="*/ 137 w 282"/>
              <a:gd name="T37" fmla="*/ 185 h 264"/>
              <a:gd name="T38" fmla="*/ 167 w 282"/>
              <a:gd name="T39" fmla="*/ 154 h 264"/>
              <a:gd name="T40" fmla="*/ 198 w 282"/>
              <a:gd name="T41" fmla="*/ 185 h 264"/>
              <a:gd name="T42" fmla="*/ 167 w 282"/>
              <a:gd name="T43" fmla="*/ 216 h 264"/>
              <a:gd name="T44" fmla="*/ 220 w 282"/>
              <a:gd name="T45" fmla="*/ 163 h 264"/>
              <a:gd name="T46" fmla="*/ 207 w 282"/>
              <a:gd name="T47" fmla="*/ 150 h 264"/>
              <a:gd name="T48" fmla="*/ 220 w 282"/>
              <a:gd name="T49" fmla="*/ 137 h 264"/>
              <a:gd name="T50" fmla="*/ 233 w 282"/>
              <a:gd name="T51" fmla="*/ 150 h 264"/>
              <a:gd name="T52" fmla="*/ 220 w 282"/>
              <a:gd name="T53" fmla="*/ 163 h 264"/>
              <a:gd name="T54" fmla="*/ 203 w 282"/>
              <a:gd name="T55" fmla="*/ 110 h 264"/>
              <a:gd name="T56" fmla="*/ 172 w 282"/>
              <a:gd name="T57" fmla="*/ 80 h 264"/>
              <a:gd name="T58" fmla="*/ 203 w 282"/>
              <a:gd name="T59" fmla="*/ 49 h 264"/>
              <a:gd name="T60" fmla="*/ 233 w 282"/>
              <a:gd name="T61" fmla="*/ 80 h 264"/>
              <a:gd name="T62" fmla="*/ 203 w 282"/>
              <a:gd name="T63" fmla="*/ 11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2" h="264">
                <a:moveTo>
                  <a:pt x="159" y="0"/>
                </a:moveTo>
                <a:cubicBezTo>
                  <a:pt x="53" y="0"/>
                  <a:pt x="0" y="106"/>
                  <a:pt x="0" y="176"/>
                </a:cubicBezTo>
                <a:cubicBezTo>
                  <a:pt x="0" y="194"/>
                  <a:pt x="35" y="229"/>
                  <a:pt x="53" y="176"/>
                </a:cubicBezTo>
                <a:cubicBezTo>
                  <a:pt x="61" y="153"/>
                  <a:pt x="106" y="159"/>
                  <a:pt x="106" y="194"/>
                </a:cubicBezTo>
                <a:cubicBezTo>
                  <a:pt x="106" y="233"/>
                  <a:pt x="123" y="264"/>
                  <a:pt x="159" y="264"/>
                </a:cubicBezTo>
                <a:cubicBezTo>
                  <a:pt x="264" y="264"/>
                  <a:pt x="282" y="176"/>
                  <a:pt x="282" y="124"/>
                </a:cubicBezTo>
                <a:cubicBezTo>
                  <a:pt x="282" y="71"/>
                  <a:pt x="264" y="0"/>
                  <a:pt x="159" y="0"/>
                </a:cubicBezTo>
                <a:close/>
                <a:moveTo>
                  <a:pt x="71" y="128"/>
                </a:moveTo>
                <a:cubicBezTo>
                  <a:pt x="58" y="128"/>
                  <a:pt x="49" y="118"/>
                  <a:pt x="49" y="106"/>
                </a:cubicBezTo>
                <a:cubicBezTo>
                  <a:pt x="49" y="94"/>
                  <a:pt x="58" y="84"/>
                  <a:pt x="71" y="84"/>
                </a:cubicBezTo>
                <a:cubicBezTo>
                  <a:pt x="83" y="84"/>
                  <a:pt x="93" y="94"/>
                  <a:pt x="93" y="106"/>
                </a:cubicBezTo>
                <a:cubicBezTo>
                  <a:pt x="93" y="118"/>
                  <a:pt x="83" y="128"/>
                  <a:pt x="71" y="128"/>
                </a:cubicBezTo>
                <a:close/>
                <a:moveTo>
                  <a:pt x="110" y="62"/>
                </a:moveTo>
                <a:cubicBezTo>
                  <a:pt x="110" y="50"/>
                  <a:pt x="120" y="40"/>
                  <a:pt x="132" y="40"/>
                </a:cubicBezTo>
                <a:cubicBezTo>
                  <a:pt x="144" y="40"/>
                  <a:pt x="154" y="50"/>
                  <a:pt x="154" y="62"/>
                </a:cubicBezTo>
                <a:cubicBezTo>
                  <a:pt x="154" y="74"/>
                  <a:pt x="144" y="84"/>
                  <a:pt x="132" y="84"/>
                </a:cubicBezTo>
                <a:cubicBezTo>
                  <a:pt x="120" y="84"/>
                  <a:pt x="110" y="74"/>
                  <a:pt x="110" y="62"/>
                </a:cubicBezTo>
                <a:close/>
                <a:moveTo>
                  <a:pt x="167" y="216"/>
                </a:moveTo>
                <a:cubicBezTo>
                  <a:pt x="150" y="216"/>
                  <a:pt x="137" y="202"/>
                  <a:pt x="137" y="185"/>
                </a:cubicBezTo>
                <a:cubicBezTo>
                  <a:pt x="137" y="168"/>
                  <a:pt x="150" y="154"/>
                  <a:pt x="167" y="154"/>
                </a:cubicBezTo>
                <a:cubicBezTo>
                  <a:pt x="184" y="154"/>
                  <a:pt x="198" y="168"/>
                  <a:pt x="198" y="185"/>
                </a:cubicBezTo>
                <a:cubicBezTo>
                  <a:pt x="198" y="202"/>
                  <a:pt x="184" y="216"/>
                  <a:pt x="167" y="216"/>
                </a:cubicBezTo>
                <a:close/>
                <a:moveTo>
                  <a:pt x="220" y="163"/>
                </a:moveTo>
                <a:cubicBezTo>
                  <a:pt x="213" y="163"/>
                  <a:pt x="207" y="157"/>
                  <a:pt x="207" y="150"/>
                </a:cubicBezTo>
                <a:cubicBezTo>
                  <a:pt x="207" y="143"/>
                  <a:pt x="213" y="137"/>
                  <a:pt x="220" y="137"/>
                </a:cubicBezTo>
                <a:cubicBezTo>
                  <a:pt x="227" y="137"/>
                  <a:pt x="233" y="143"/>
                  <a:pt x="233" y="150"/>
                </a:cubicBezTo>
                <a:cubicBezTo>
                  <a:pt x="233" y="157"/>
                  <a:pt x="227" y="163"/>
                  <a:pt x="220" y="163"/>
                </a:cubicBezTo>
                <a:close/>
                <a:moveTo>
                  <a:pt x="203" y="110"/>
                </a:moveTo>
                <a:cubicBezTo>
                  <a:pt x="186" y="110"/>
                  <a:pt x="172" y="97"/>
                  <a:pt x="172" y="80"/>
                </a:cubicBezTo>
                <a:cubicBezTo>
                  <a:pt x="172" y="63"/>
                  <a:pt x="186" y="49"/>
                  <a:pt x="203" y="49"/>
                </a:cubicBezTo>
                <a:cubicBezTo>
                  <a:pt x="220" y="49"/>
                  <a:pt x="233" y="63"/>
                  <a:pt x="233" y="80"/>
                </a:cubicBezTo>
                <a:cubicBezTo>
                  <a:pt x="233" y="97"/>
                  <a:pt x="220" y="110"/>
                  <a:pt x="203" y="110"/>
                </a:cubicBezTo>
                <a:close/>
              </a:path>
            </a:pathLst>
          </a:custGeom>
          <a:solidFill>
            <a:schemeClr val="accent2"/>
          </a:solidFill>
          <a:ln>
            <a:noFill/>
          </a:ln>
        </p:spPr>
        <p:txBody>
          <a:bodyPr vert="horz" wrap="square" lIns="68580" tIns="34290" rIns="68580" bIns="34290" numCol="1" anchor="t" anchorCtr="0" compatLnSpc="1"/>
          <a:lstStyle/>
          <a:p>
            <a:endParaRPr lang="id-ID">
              <a:solidFill>
                <a:srgbClr val="7F7F7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0" name="Freeform 386"/>
          <p:cNvSpPr>
            <a:spLocks noEditPoints="1"/>
          </p:cNvSpPr>
          <p:nvPr/>
        </p:nvSpPr>
        <p:spPr bwMode="auto">
          <a:xfrm>
            <a:off x="650318" y="2052294"/>
            <a:ext cx="208445" cy="223124"/>
          </a:xfrm>
          <a:custGeom>
            <a:avLst/>
            <a:gdLst>
              <a:gd name="T0" fmla="*/ 56 w 60"/>
              <a:gd name="T1" fmla="*/ 0 h 64"/>
              <a:gd name="T2" fmla="*/ 8 w 60"/>
              <a:gd name="T3" fmla="*/ 0 h 64"/>
              <a:gd name="T4" fmla="*/ 4 w 60"/>
              <a:gd name="T5" fmla="*/ 4 h 64"/>
              <a:gd name="T6" fmla="*/ 4 w 60"/>
              <a:gd name="T7" fmla="*/ 12 h 64"/>
              <a:gd name="T8" fmla="*/ 10 w 60"/>
              <a:gd name="T9" fmla="*/ 12 h 64"/>
              <a:gd name="T10" fmla="*/ 12 w 60"/>
              <a:gd name="T11" fmla="*/ 14 h 64"/>
              <a:gd name="T12" fmla="*/ 10 w 60"/>
              <a:gd name="T13" fmla="*/ 16 h 64"/>
              <a:gd name="T14" fmla="*/ 2 w 60"/>
              <a:gd name="T15" fmla="*/ 16 h 64"/>
              <a:gd name="T16" fmla="*/ 0 w 60"/>
              <a:gd name="T17" fmla="*/ 18 h 64"/>
              <a:gd name="T18" fmla="*/ 2 w 60"/>
              <a:gd name="T19" fmla="*/ 20 h 64"/>
              <a:gd name="T20" fmla="*/ 4 w 60"/>
              <a:gd name="T21" fmla="*/ 20 h 64"/>
              <a:gd name="T22" fmla="*/ 4 w 60"/>
              <a:gd name="T23" fmla="*/ 28 h 64"/>
              <a:gd name="T24" fmla="*/ 10 w 60"/>
              <a:gd name="T25" fmla="*/ 28 h 64"/>
              <a:gd name="T26" fmla="*/ 12 w 60"/>
              <a:gd name="T27" fmla="*/ 30 h 64"/>
              <a:gd name="T28" fmla="*/ 10 w 60"/>
              <a:gd name="T29" fmla="*/ 32 h 64"/>
              <a:gd name="T30" fmla="*/ 2 w 60"/>
              <a:gd name="T31" fmla="*/ 32 h 64"/>
              <a:gd name="T32" fmla="*/ 0 w 60"/>
              <a:gd name="T33" fmla="*/ 34 h 64"/>
              <a:gd name="T34" fmla="*/ 2 w 60"/>
              <a:gd name="T35" fmla="*/ 36 h 64"/>
              <a:gd name="T36" fmla="*/ 4 w 60"/>
              <a:gd name="T37" fmla="*/ 36 h 64"/>
              <a:gd name="T38" fmla="*/ 4 w 60"/>
              <a:gd name="T39" fmla="*/ 44 h 64"/>
              <a:gd name="T40" fmla="*/ 10 w 60"/>
              <a:gd name="T41" fmla="*/ 44 h 64"/>
              <a:gd name="T42" fmla="*/ 12 w 60"/>
              <a:gd name="T43" fmla="*/ 46 h 64"/>
              <a:gd name="T44" fmla="*/ 10 w 60"/>
              <a:gd name="T45" fmla="*/ 48 h 64"/>
              <a:gd name="T46" fmla="*/ 2 w 60"/>
              <a:gd name="T47" fmla="*/ 48 h 64"/>
              <a:gd name="T48" fmla="*/ 0 w 60"/>
              <a:gd name="T49" fmla="*/ 50 h 64"/>
              <a:gd name="T50" fmla="*/ 2 w 60"/>
              <a:gd name="T51" fmla="*/ 52 h 64"/>
              <a:gd name="T52" fmla="*/ 4 w 60"/>
              <a:gd name="T53" fmla="*/ 52 h 64"/>
              <a:gd name="T54" fmla="*/ 4 w 60"/>
              <a:gd name="T55" fmla="*/ 60 h 64"/>
              <a:gd name="T56" fmla="*/ 8 w 60"/>
              <a:gd name="T57" fmla="*/ 64 h 64"/>
              <a:gd name="T58" fmla="*/ 56 w 60"/>
              <a:gd name="T59" fmla="*/ 64 h 64"/>
              <a:gd name="T60" fmla="*/ 60 w 60"/>
              <a:gd name="T61" fmla="*/ 60 h 64"/>
              <a:gd name="T62" fmla="*/ 60 w 60"/>
              <a:gd name="T63" fmla="*/ 4 h 64"/>
              <a:gd name="T64" fmla="*/ 56 w 60"/>
              <a:gd name="T65" fmla="*/ 0 h 64"/>
              <a:gd name="T66" fmla="*/ 48 w 60"/>
              <a:gd name="T67" fmla="*/ 28 h 64"/>
              <a:gd name="T68" fmla="*/ 24 w 60"/>
              <a:gd name="T69" fmla="*/ 28 h 64"/>
              <a:gd name="T70" fmla="*/ 24 w 60"/>
              <a:gd name="T71" fmla="*/ 12 h 64"/>
              <a:gd name="T72" fmla="*/ 48 w 60"/>
              <a:gd name="T73" fmla="*/ 12 h 64"/>
              <a:gd name="T74" fmla="*/ 48 w 60"/>
              <a:gd name="T75" fmla="*/ 2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 h="64">
                <a:moveTo>
                  <a:pt x="56" y="0"/>
                </a:moveTo>
                <a:cubicBezTo>
                  <a:pt x="8" y="0"/>
                  <a:pt x="8" y="0"/>
                  <a:pt x="8" y="0"/>
                </a:cubicBezTo>
                <a:cubicBezTo>
                  <a:pt x="6" y="0"/>
                  <a:pt x="4" y="2"/>
                  <a:pt x="4" y="4"/>
                </a:cubicBezTo>
                <a:cubicBezTo>
                  <a:pt x="4" y="12"/>
                  <a:pt x="4" y="12"/>
                  <a:pt x="4" y="12"/>
                </a:cubicBezTo>
                <a:cubicBezTo>
                  <a:pt x="10" y="12"/>
                  <a:pt x="10" y="12"/>
                  <a:pt x="10" y="12"/>
                </a:cubicBezTo>
                <a:cubicBezTo>
                  <a:pt x="11" y="12"/>
                  <a:pt x="12" y="13"/>
                  <a:pt x="12" y="14"/>
                </a:cubicBezTo>
                <a:cubicBezTo>
                  <a:pt x="12" y="15"/>
                  <a:pt x="11" y="16"/>
                  <a:pt x="10" y="16"/>
                </a:cubicBezTo>
                <a:cubicBezTo>
                  <a:pt x="2" y="16"/>
                  <a:pt x="2" y="16"/>
                  <a:pt x="2" y="16"/>
                </a:cubicBezTo>
                <a:cubicBezTo>
                  <a:pt x="1" y="16"/>
                  <a:pt x="0" y="17"/>
                  <a:pt x="0" y="18"/>
                </a:cubicBezTo>
                <a:cubicBezTo>
                  <a:pt x="0" y="19"/>
                  <a:pt x="1" y="20"/>
                  <a:pt x="2" y="20"/>
                </a:cubicBezTo>
                <a:cubicBezTo>
                  <a:pt x="4" y="20"/>
                  <a:pt x="4" y="20"/>
                  <a:pt x="4" y="20"/>
                </a:cubicBezTo>
                <a:cubicBezTo>
                  <a:pt x="4" y="28"/>
                  <a:pt x="4" y="28"/>
                  <a:pt x="4" y="28"/>
                </a:cubicBezTo>
                <a:cubicBezTo>
                  <a:pt x="10" y="28"/>
                  <a:pt x="10" y="28"/>
                  <a:pt x="10" y="28"/>
                </a:cubicBezTo>
                <a:cubicBezTo>
                  <a:pt x="11" y="28"/>
                  <a:pt x="12" y="29"/>
                  <a:pt x="12" y="30"/>
                </a:cubicBezTo>
                <a:cubicBezTo>
                  <a:pt x="12" y="31"/>
                  <a:pt x="11" y="32"/>
                  <a:pt x="10" y="32"/>
                </a:cubicBezTo>
                <a:cubicBezTo>
                  <a:pt x="2" y="32"/>
                  <a:pt x="2" y="32"/>
                  <a:pt x="2" y="32"/>
                </a:cubicBezTo>
                <a:cubicBezTo>
                  <a:pt x="1" y="32"/>
                  <a:pt x="0" y="33"/>
                  <a:pt x="0" y="34"/>
                </a:cubicBezTo>
                <a:cubicBezTo>
                  <a:pt x="0" y="35"/>
                  <a:pt x="1" y="36"/>
                  <a:pt x="2" y="36"/>
                </a:cubicBezTo>
                <a:cubicBezTo>
                  <a:pt x="4" y="36"/>
                  <a:pt x="4" y="36"/>
                  <a:pt x="4" y="36"/>
                </a:cubicBezTo>
                <a:cubicBezTo>
                  <a:pt x="4" y="44"/>
                  <a:pt x="4" y="44"/>
                  <a:pt x="4" y="44"/>
                </a:cubicBezTo>
                <a:cubicBezTo>
                  <a:pt x="10" y="44"/>
                  <a:pt x="10" y="44"/>
                  <a:pt x="10" y="44"/>
                </a:cubicBezTo>
                <a:cubicBezTo>
                  <a:pt x="11" y="44"/>
                  <a:pt x="12" y="45"/>
                  <a:pt x="12" y="46"/>
                </a:cubicBezTo>
                <a:cubicBezTo>
                  <a:pt x="12" y="47"/>
                  <a:pt x="11" y="48"/>
                  <a:pt x="10" y="48"/>
                </a:cubicBezTo>
                <a:cubicBezTo>
                  <a:pt x="2" y="48"/>
                  <a:pt x="2" y="48"/>
                  <a:pt x="2" y="48"/>
                </a:cubicBezTo>
                <a:cubicBezTo>
                  <a:pt x="1" y="48"/>
                  <a:pt x="0" y="49"/>
                  <a:pt x="0" y="50"/>
                </a:cubicBezTo>
                <a:cubicBezTo>
                  <a:pt x="0" y="51"/>
                  <a:pt x="1" y="52"/>
                  <a:pt x="2" y="52"/>
                </a:cubicBezTo>
                <a:cubicBezTo>
                  <a:pt x="4" y="52"/>
                  <a:pt x="4" y="52"/>
                  <a:pt x="4" y="52"/>
                </a:cubicBezTo>
                <a:cubicBezTo>
                  <a:pt x="4" y="60"/>
                  <a:pt x="4" y="60"/>
                  <a:pt x="4" y="60"/>
                </a:cubicBezTo>
                <a:cubicBezTo>
                  <a:pt x="4" y="62"/>
                  <a:pt x="6" y="64"/>
                  <a:pt x="8" y="64"/>
                </a:cubicBezTo>
                <a:cubicBezTo>
                  <a:pt x="56" y="64"/>
                  <a:pt x="56" y="64"/>
                  <a:pt x="56" y="64"/>
                </a:cubicBezTo>
                <a:cubicBezTo>
                  <a:pt x="58" y="64"/>
                  <a:pt x="60" y="62"/>
                  <a:pt x="60" y="60"/>
                </a:cubicBezTo>
                <a:cubicBezTo>
                  <a:pt x="60" y="4"/>
                  <a:pt x="60" y="4"/>
                  <a:pt x="60" y="4"/>
                </a:cubicBezTo>
                <a:cubicBezTo>
                  <a:pt x="60" y="2"/>
                  <a:pt x="58" y="0"/>
                  <a:pt x="56" y="0"/>
                </a:cubicBezTo>
                <a:close/>
                <a:moveTo>
                  <a:pt x="48" y="28"/>
                </a:moveTo>
                <a:cubicBezTo>
                  <a:pt x="24" y="28"/>
                  <a:pt x="24" y="28"/>
                  <a:pt x="24" y="28"/>
                </a:cubicBezTo>
                <a:cubicBezTo>
                  <a:pt x="24" y="12"/>
                  <a:pt x="24" y="12"/>
                  <a:pt x="24" y="12"/>
                </a:cubicBezTo>
                <a:cubicBezTo>
                  <a:pt x="48" y="12"/>
                  <a:pt x="48" y="12"/>
                  <a:pt x="48" y="12"/>
                </a:cubicBezTo>
                <a:lnTo>
                  <a:pt x="48" y="28"/>
                </a:lnTo>
                <a:close/>
              </a:path>
            </a:pathLst>
          </a:custGeom>
          <a:solidFill>
            <a:schemeClr val="accent1"/>
          </a:solidFill>
          <a:ln>
            <a:noFill/>
          </a:ln>
        </p:spPr>
        <p:txBody>
          <a:bodyPr vert="horz" wrap="square" lIns="68580" tIns="34290" rIns="68580" bIns="34290" numCol="1" anchor="t" anchorCtr="0" compatLnSpc="1"/>
          <a:lstStyle/>
          <a:p>
            <a:endParaRPr lang="id-ID">
              <a:solidFill>
                <a:srgbClr val="7F7F7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1" name="TextBox 12"/>
          <p:cNvSpPr txBox="1"/>
          <p:nvPr/>
        </p:nvSpPr>
        <p:spPr>
          <a:xfrm>
            <a:off x="605540" y="342077"/>
            <a:ext cx="2204450" cy="318164"/>
          </a:xfrm>
          <a:prstGeom prst="rect">
            <a:avLst/>
          </a:prstGeom>
          <a:noFill/>
        </p:spPr>
        <p:txBody>
          <a:bodyPr wrap="none" rtlCol="0">
            <a:spAutoFit/>
          </a:bodyPr>
          <a:lstStyle/>
          <a:p>
            <a:pPr defTabSz="685800">
              <a:lnSpc>
                <a:spcPct val="80000"/>
              </a:lnSpc>
              <a:defRPr/>
            </a:pPr>
            <a:r>
              <a:rPr lang="zh-CN" altLang="en-US" sz="1800" spc="450" dirty="0">
                <a:solidFill>
                  <a:schemeClr val="tx2"/>
                </a:solidFill>
                <a:latin typeface="Calibri" panose="020F0502020204030204" pitchFamily="34" charset="0"/>
                <a:ea typeface="微软雅黑" panose="020B0503020204020204" pitchFamily="34" charset="-122"/>
                <a:cs typeface="Arvo"/>
                <a:sym typeface="Calibri" panose="020F0502020204030204" pitchFamily="34" charset="0"/>
              </a:rPr>
              <a:t>请输入你的标题</a:t>
            </a:r>
            <a:endParaRPr lang="en-US" sz="1800" spc="450" dirty="0">
              <a:solidFill>
                <a:schemeClr val="tx2"/>
              </a:solidFill>
              <a:latin typeface="Calibri" panose="020F0502020204030204" pitchFamily="34" charset="0"/>
              <a:ea typeface="微软雅黑" panose="020B0503020204020204" pitchFamily="34" charset="-122"/>
              <a:cs typeface="Arvo"/>
              <a:sym typeface="Calibri" panose="020F0502020204030204" pitchFamily="34" charset="0"/>
            </a:endParaRPr>
          </a:p>
        </p:txBody>
      </p:sp>
      <p:sp>
        <p:nvSpPr>
          <p:cNvPr id="22" name="TextBox 14"/>
          <p:cNvSpPr txBox="1"/>
          <p:nvPr/>
        </p:nvSpPr>
        <p:spPr>
          <a:xfrm>
            <a:off x="605540" y="661082"/>
            <a:ext cx="3870251" cy="224805"/>
          </a:xfrm>
          <a:prstGeom prst="rect">
            <a:avLst/>
          </a:prstGeom>
          <a:noFill/>
        </p:spPr>
        <p:txBody>
          <a:bodyPr wrap="square" rtlCol="0">
            <a:spAutoFit/>
          </a:bodyPr>
          <a:lstStyle/>
          <a:p>
            <a:pPr defTabSz="685800">
              <a:lnSpc>
                <a:spcPct val="80000"/>
              </a:lnSpc>
              <a:defRPr/>
            </a:pPr>
            <a:r>
              <a:rPr lang="en-US" altLang="zh-CN" sz="1050" dirty="0">
                <a:latin typeface="Calibri" panose="020F0502020204030204" pitchFamily="34" charset="0"/>
                <a:ea typeface="微软雅黑" panose="020B0503020204020204" pitchFamily="34" charset="-122"/>
                <a:cs typeface="Lato Light"/>
                <a:sym typeface="Calibri" panose="020F0502020204030204" pitchFamily="34" charset="0"/>
              </a:rPr>
              <a:t>Your Should Try Your Best To Make Your Job </a:t>
            </a:r>
            <a:r>
              <a:rPr lang="en-US" altLang="zh-CN" sz="1050" dirty="0" err="1">
                <a:latin typeface="Calibri" panose="020F0502020204030204" pitchFamily="34" charset="0"/>
                <a:ea typeface="微软雅黑" panose="020B0503020204020204" pitchFamily="34" charset="-122"/>
                <a:cs typeface="Lato Light"/>
                <a:sym typeface="Calibri" panose="020F0502020204030204" pitchFamily="34" charset="0"/>
              </a:rPr>
              <a:t>Wondful</a:t>
            </a:r>
            <a:endParaRPr lang="en-US" sz="1050" dirty="0">
              <a:latin typeface="Calibri" panose="020F0502020204030204" pitchFamily="34" charset="0"/>
              <a:ea typeface="微软雅黑" panose="020B0503020204020204" pitchFamily="34" charset="-122"/>
              <a:cs typeface="Lato Light"/>
              <a:sym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ppt_w</p:attrName>
                                        </p:attrNameLst>
                                      </p:cBhvr>
                                      <p:tavLst>
                                        <p:tav tm="0">
                                          <p:val>
                                            <p:fltVal val="0"/>
                                          </p:val>
                                        </p:tav>
                                        <p:tav tm="100000">
                                          <p:val>
                                            <p:strVal val="#ppt_w"/>
                                          </p:val>
                                        </p:tav>
                                      </p:tavLst>
                                    </p:anim>
                                    <p:anim calcmode="lin" valueType="num">
                                      <p:cBhvr>
                                        <p:cTn id="18" dur="500" fill="hold"/>
                                        <p:tgtEl>
                                          <p:spTgt spid="18"/>
                                        </p:tgtEl>
                                        <p:attrNameLst>
                                          <p:attrName>ppt_h</p:attrName>
                                        </p:attrNameLst>
                                      </p:cBhvr>
                                      <p:tavLst>
                                        <p:tav tm="0">
                                          <p:val>
                                            <p:fltVal val="0"/>
                                          </p:val>
                                        </p:tav>
                                        <p:tav tm="100000">
                                          <p:val>
                                            <p:strVal val="#ppt_h"/>
                                          </p:val>
                                        </p:tav>
                                      </p:tavLst>
                                    </p:anim>
                                    <p:animEffect transition="in" filter="fade">
                                      <p:cBhvr>
                                        <p:cTn id="19" dur="500"/>
                                        <p:tgtEl>
                                          <p:spTgt spid="18"/>
                                        </p:tgtEl>
                                      </p:cBhvr>
                                    </p:animEffect>
                                  </p:childTnLst>
                                </p:cTn>
                              </p:par>
                              <p:par>
                                <p:cTn id="20" presetID="53" presetClass="entr" presetSubtype="16"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占位符 12"/>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2976" r="2976"/>
          <a:stretch>
            <a:fillRect/>
          </a:stretch>
        </p:blipFill>
        <p:spPr/>
      </p:pic>
      <p:pic>
        <p:nvPicPr>
          <p:cNvPr id="16" name="图片占位符 15"/>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l="15448" r="15448"/>
          <a:stretch>
            <a:fillRect/>
          </a:stretch>
        </p:blipFill>
        <p:spPr/>
      </p:pic>
      <p:pic>
        <p:nvPicPr>
          <p:cNvPr id="18" name="图片占位符 17"/>
          <p:cNvPicPr>
            <a:picLocks noGrp="1" noChangeAspect="1"/>
          </p:cNvPicPr>
          <p:nvPr>
            <p:ph type="pic" sz="quarter" idx="12"/>
          </p:nvPr>
        </p:nvPicPr>
        <p:blipFill>
          <a:blip r:embed="rId4" cstate="print">
            <a:extLst>
              <a:ext uri="{28A0092B-C50C-407E-A947-70E740481C1C}">
                <a14:useLocalDpi xmlns:a14="http://schemas.microsoft.com/office/drawing/2010/main" val="0"/>
              </a:ext>
            </a:extLst>
          </a:blip>
          <a:srcRect l="5304" r="5304"/>
          <a:stretch>
            <a:fillRect/>
          </a:stretch>
        </p:blipFill>
        <p:spPr/>
      </p:pic>
      <p:pic>
        <p:nvPicPr>
          <p:cNvPr id="20" name="图片占位符 19"/>
          <p:cNvPicPr>
            <a:picLocks noGrp="1" noChangeAspect="1"/>
          </p:cNvPicPr>
          <p:nvPr>
            <p:ph type="pic" sz="quarter" idx="13"/>
          </p:nvPr>
        </p:nvPicPr>
        <p:blipFill>
          <a:blip r:embed="rId5" cstate="print">
            <a:extLst>
              <a:ext uri="{28A0092B-C50C-407E-A947-70E740481C1C}">
                <a14:useLocalDpi xmlns:a14="http://schemas.microsoft.com/office/drawing/2010/main" val="0"/>
              </a:ext>
            </a:extLst>
          </a:blip>
          <a:srcRect l="2901" r="2901"/>
          <a:stretch>
            <a:fillRect/>
          </a:stretch>
        </p:blipFill>
        <p:spPr/>
      </p:pic>
      <p:sp>
        <p:nvSpPr>
          <p:cNvPr id="6" name="Rectangle 5"/>
          <p:cNvSpPr/>
          <p:nvPr/>
        </p:nvSpPr>
        <p:spPr>
          <a:xfrm>
            <a:off x="0" y="4385278"/>
            <a:ext cx="9144000" cy="758222"/>
          </a:xfrm>
          <a:prstGeom prst="rect">
            <a:avLst/>
          </a:prstGeom>
          <a:solidFill>
            <a:schemeClr val="tx1"/>
          </a:solidFill>
          <a:ln>
            <a:noFill/>
          </a:ln>
          <a:effectLst>
            <a:outerShdw blurRad="50800" dist="38100" dir="4140000" algn="tl" rotWithShape="0">
              <a:prstClr val="black">
                <a:alpha val="6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id-ID">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grpSp>
        <p:nvGrpSpPr>
          <p:cNvPr id="7" name="Group 6"/>
          <p:cNvGrpSpPr/>
          <p:nvPr/>
        </p:nvGrpSpPr>
        <p:grpSpPr>
          <a:xfrm>
            <a:off x="1136653" y="4659214"/>
            <a:ext cx="6833868" cy="230833"/>
            <a:chOff x="826901" y="6299199"/>
            <a:chExt cx="9111824" cy="307777"/>
          </a:xfrm>
        </p:grpSpPr>
        <p:sp>
          <p:nvSpPr>
            <p:cNvPr id="8" name="TextBox 7"/>
            <p:cNvSpPr txBox="1"/>
            <p:nvPr/>
          </p:nvSpPr>
          <p:spPr>
            <a:xfrm>
              <a:off x="826901" y="6299200"/>
              <a:ext cx="1043449" cy="307776"/>
            </a:xfrm>
            <a:prstGeom prst="rect">
              <a:avLst/>
            </a:prstGeom>
            <a:noFill/>
          </p:spPr>
          <p:txBody>
            <a:bodyPr wrap="none" rtlCol="0">
              <a:spAutoFit/>
            </a:bodyPr>
            <a:lstStyle/>
            <a:p>
              <a:pPr algn="ctr">
                <a:defRPr/>
              </a:pPr>
              <a:r>
                <a:rPr lang="id-ID" sz="900" spc="300" dirty="0">
                  <a:solidFill>
                    <a:srgbClr val="FFFFFF"/>
                  </a:solidFill>
                  <a:latin typeface="Calibri" panose="020F0502020204030204" pitchFamily="34" charset="0"/>
                  <a:ea typeface="微软雅黑" panose="020B0503020204020204" pitchFamily="34" charset="-122"/>
                  <a:sym typeface="Calibri" panose="020F0502020204030204" pitchFamily="34" charset="0"/>
                </a:rPr>
                <a:t>DESIGN</a:t>
              </a:r>
            </a:p>
          </p:txBody>
        </p:sp>
        <p:sp>
          <p:nvSpPr>
            <p:cNvPr id="9" name="TextBox 8"/>
            <p:cNvSpPr txBox="1"/>
            <p:nvPr/>
          </p:nvSpPr>
          <p:spPr>
            <a:xfrm>
              <a:off x="3135088" y="6299200"/>
              <a:ext cx="1515800" cy="307776"/>
            </a:xfrm>
            <a:prstGeom prst="rect">
              <a:avLst/>
            </a:prstGeom>
            <a:noFill/>
          </p:spPr>
          <p:txBody>
            <a:bodyPr wrap="none" rtlCol="0">
              <a:spAutoFit/>
            </a:bodyPr>
            <a:lstStyle/>
            <a:p>
              <a:pPr>
                <a:defRPr/>
              </a:pPr>
              <a:r>
                <a:rPr lang="id-ID" sz="900" spc="300" dirty="0">
                  <a:solidFill>
                    <a:srgbClr val="FFFFFF"/>
                  </a:solidFill>
                  <a:latin typeface="Calibri" panose="020F0502020204030204" pitchFamily="34" charset="0"/>
                  <a:ea typeface="微软雅黑" panose="020B0503020204020204" pitchFamily="34" charset="-122"/>
                  <a:sym typeface="Calibri" panose="020F0502020204030204" pitchFamily="34" charset="0"/>
                </a:rPr>
                <a:t>PROMOTION</a:t>
              </a:r>
            </a:p>
          </p:txBody>
        </p:sp>
        <p:sp>
          <p:nvSpPr>
            <p:cNvPr id="10" name="TextBox 9"/>
            <p:cNvSpPr txBox="1"/>
            <p:nvPr/>
          </p:nvSpPr>
          <p:spPr>
            <a:xfrm>
              <a:off x="5887808" y="6299199"/>
              <a:ext cx="1342676" cy="307776"/>
            </a:xfrm>
            <a:prstGeom prst="rect">
              <a:avLst/>
            </a:prstGeom>
            <a:noFill/>
          </p:spPr>
          <p:txBody>
            <a:bodyPr wrap="none" rtlCol="0">
              <a:spAutoFit/>
            </a:bodyPr>
            <a:lstStyle/>
            <a:p>
              <a:pPr>
                <a:defRPr/>
              </a:pPr>
              <a:r>
                <a:rPr lang="id-ID" sz="900" spc="300" dirty="0">
                  <a:solidFill>
                    <a:srgbClr val="FFFFFF"/>
                  </a:solidFill>
                  <a:latin typeface="Calibri" panose="020F0502020204030204" pitchFamily="34" charset="0"/>
                  <a:ea typeface="微软雅黑" panose="020B0503020204020204" pitchFamily="34" charset="-122"/>
                  <a:sym typeface="Calibri" panose="020F0502020204030204" pitchFamily="34" charset="0"/>
                </a:rPr>
                <a:t>BRANDING</a:t>
              </a:r>
            </a:p>
          </p:txBody>
        </p:sp>
        <p:sp>
          <p:nvSpPr>
            <p:cNvPr id="11" name="TextBox 10"/>
            <p:cNvSpPr txBox="1"/>
            <p:nvPr/>
          </p:nvSpPr>
          <p:spPr>
            <a:xfrm>
              <a:off x="8465672" y="6299199"/>
              <a:ext cx="1473053" cy="307776"/>
            </a:xfrm>
            <a:prstGeom prst="rect">
              <a:avLst/>
            </a:prstGeom>
            <a:noFill/>
          </p:spPr>
          <p:txBody>
            <a:bodyPr wrap="none" rtlCol="0">
              <a:spAutoFit/>
            </a:bodyPr>
            <a:lstStyle/>
            <a:p>
              <a:pPr>
                <a:defRPr/>
              </a:pPr>
              <a:r>
                <a:rPr lang="id-ID" sz="900" spc="300" dirty="0">
                  <a:solidFill>
                    <a:srgbClr val="FFFFFF"/>
                  </a:solidFill>
                  <a:latin typeface="Calibri" panose="020F0502020204030204" pitchFamily="34" charset="0"/>
                  <a:ea typeface="微软雅黑" panose="020B0503020204020204" pitchFamily="34" charset="-122"/>
                  <a:sym typeface="Calibri" panose="020F0502020204030204" pitchFamily="34" charset="0"/>
                </a:rPr>
                <a:t>MARKETING</a:t>
              </a:r>
            </a:p>
          </p:txBody>
        </p:sp>
      </p:grpSp>
      <p:sp>
        <p:nvSpPr>
          <p:cNvPr id="14" name="TextBox 13"/>
          <p:cNvSpPr txBox="1"/>
          <p:nvPr/>
        </p:nvSpPr>
        <p:spPr>
          <a:xfrm>
            <a:off x="1435495" y="1714212"/>
            <a:ext cx="6254574" cy="617541"/>
          </a:xfrm>
          <a:prstGeom prst="rect">
            <a:avLst/>
          </a:prstGeom>
          <a:noFill/>
        </p:spPr>
        <p:txBody>
          <a:bodyPr wrap="square" rtlCol="0">
            <a:spAutoFit/>
          </a:bodyPr>
          <a:lstStyle/>
          <a:p>
            <a:pPr algn="ctr">
              <a:lnSpc>
                <a:spcPct val="130000"/>
              </a:lnSpc>
              <a:defRPr/>
            </a:pPr>
            <a:r>
              <a:rPr lang="en-US" sz="900" dirty="0">
                <a:solidFill>
                  <a:srgbClr val="2B2B2B">
                    <a:alpha val="60000"/>
                  </a:srgbClr>
                </a:solidFill>
                <a:latin typeface="Calibri" panose="020F0502020204030204" pitchFamily="34" charset="0"/>
                <a:ea typeface="微软雅黑" panose="020B0503020204020204" pitchFamily="34" charset="-122"/>
                <a:cs typeface="Source Sans Pro" charset="0"/>
                <a:sym typeface="Calibri" panose="020F0502020204030204" pitchFamily="34" charset="0"/>
              </a:rPr>
              <a:t>Phenomenon whereby something new and somehow valuable is formed the created item may be intangible such as an idea or a physical object such as an invention, a literary work or a painting scholarly interest in creativity involves many definitions and concepts pertaining to a number of disciplines in a summary.</a:t>
            </a:r>
          </a:p>
        </p:txBody>
      </p:sp>
      <p:sp>
        <p:nvSpPr>
          <p:cNvPr id="15" name="TextBox 12"/>
          <p:cNvSpPr txBox="1"/>
          <p:nvPr/>
        </p:nvSpPr>
        <p:spPr>
          <a:xfrm>
            <a:off x="605540" y="342077"/>
            <a:ext cx="2204450" cy="318164"/>
          </a:xfrm>
          <a:prstGeom prst="rect">
            <a:avLst/>
          </a:prstGeom>
          <a:noFill/>
        </p:spPr>
        <p:txBody>
          <a:bodyPr wrap="none" rtlCol="0">
            <a:spAutoFit/>
          </a:bodyPr>
          <a:lstStyle/>
          <a:p>
            <a:pPr defTabSz="685800">
              <a:lnSpc>
                <a:spcPct val="80000"/>
              </a:lnSpc>
              <a:defRPr/>
            </a:pPr>
            <a:r>
              <a:rPr lang="zh-CN" altLang="en-US" sz="1800" spc="450" dirty="0">
                <a:solidFill>
                  <a:schemeClr val="tx2"/>
                </a:solidFill>
                <a:latin typeface="Calibri" panose="020F0502020204030204" pitchFamily="34" charset="0"/>
                <a:ea typeface="微软雅黑" panose="020B0503020204020204" pitchFamily="34" charset="-122"/>
                <a:cs typeface="Arvo"/>
                <a:sym typeface="Calibri" panose="020F0502020204030204" pitchFamily="34" charset="0"/>
              </a:rPr>
              <a:t>请输入你的标题</a:t>
            </a:r>
            <a:endParaRPr lang="en-US" sz="1800" spc="450" dirty="0">
              <a:solidFill>
                <a:schemeClr val="tx2"/>
              </a:solidFill>
              <a:latin typeface="Calibri" panose="020F0502020204030204" pitchFamily="34" charset="0"/>
              <a:ea typeface="微软雅黑" panose="020B0503020204020204" pitchFamily="34" charset="-122"/>
              <a:cs typeface="Arvo"/>
              <a:sym typeface="Calibri" panose="020F0502020204030204" pitchFamily="34" charset="0"/>
            </a:endParaRPr>
          </a:p>
        </p:txBody>
      </p:sp>
      <p:sp>
        <p:nvSpPr>
          <p:cNvPr id="17" name="TextBox 14"/>
          <p:cNvSpPr txBox="1"/>
          <p:nvPr/>
        </p:nvSpPr>
        <p:spPr>
          <a:xfrm>
            <a:off x="605540" y="661082"/>
            <a:ext cx="3870251" cy="224805"/>
          </a:xfrm>
          <a:prstGeom prst="rect">
            <a:avLst/>
          </a:prstGeom>
          <a:noFill/>
        </p:spPr>
        <p:txBody>
          <a:bodyPr wrap="square" rtlCol="0">
            <a:spAutoFit/>
          </a:bodyPr>
          <a:lstStyle/>
          <a:p>
            <a:pPr defTabSz="685800">
              <a:lnSpc>
                <a:spcPct val="80000"/>
              </a:lnSpc>
              <a:defRPr/>
            </a:pPr>
            <a:r>
              <a:rPr lang="en-US" altLang="zh-CN" sz="1050" dirty="0">
                <a:latin typeface="Calibri" panose="020F0502020204030204" pitchFamily="34" charset="0"/>
                <a:ea typeface="微软雅黑" panose="020B0503020204020204" pitchFamily="34" charset="-122"/>
                <a:cs typeface="Lato Light"/>
                <a:sym typeface="Calibri" panose="020F0502020204030204" pitchFamily="34" charset="0"/>
              </a:rPr>
              <a:t>Your Should Try Your Best To Make Your Job </a:t>
            </a:r>
            <a:r>
              <a:rPr lang="en-US" altLang="zh-CN" sz="1050" dirty="0" err="1">
                <a:latin typeface="Calibri" panose="020F0502020204030204" pitchFamily="34" charset="0"/>
                <a:ea typeface="微软雅黑" panose="020B0503020204020204" pitchFamily="34" charset="-122"/>
                <a:cs typeface="Lato Light"/>
                <a:sym typeface="Calibri" panose="020F0502020204030204" pitchFamily="34" charset="0"/>
              </a:rPr>
              <a:t>Wondful</a:t>
            </a:r>
            <a:endParaRPr lang="en-US" sz="1050" dirty="0">
              <a:latin typeface="Calibri" panose="020F0502020204030204" pitchFamily="34" charset="0"/>
              <a:ea typeface="微软雅黑" panose="020B0503020204020204" pitchFamily="34" charset="-122"/>
              <a:cs typeface="Lato Light"/>
              <a:sym typeface="Calibri" panose="020F050202020403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4426952" y="1590369"/>
          <a:ext cx="4271626" cy="2885017"/>
        </p:xfrm>
        <a:graphic>
          <a:graphicData uri="http://schemas.openxmlformats.org/drawingml/2006/chart">
            <c:chart xmlns:c="http://schemas.openxmlformats.org/drawingml/2006/chart" xmlns:r="http://schemas.openxmlformats.org/officeDocument/2006/relationships" r:id="rId2"/>
          </a:graphicData>
        </a:graphic>
      </p:graphicFrame>
      <p:sp>
        <p:nvSpPr>
          <p:cNvPr id="4" name="Subtitle 2"/>
          <p:cNvSpPr txBox="1"/>
          <p:nvPr/>
        </p:nvSpPr>
        <p:spPr>
          <a:xfrm>
            <a:off x="1188091" y="1841239"/>
            <a:ext cx="2861930" cy="449060"/>
          </a:xfrm>
          <a:prstGeom prst="rect">
            <a:avLst/>
          </a:prstGeom>
        </p:spPr>
        <p:txBody>
          <a:bodyPr vert="horz" wrap="square" lIns="81559" tIns="40780" rIns="81559" bIns="40780"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defTabSz="815975">
              <a:lnSpc>
                <a:spcPts val="1515"/>
              </a:lnSpc>
              <a:defRPr/>
            </a:pPr>
            <a:r>
              <a:rPr lang="en-US" sz="900" dirty="0">
                <a:solidFill>
                  <a:srgbClr val="2B2B2B">
                    <a:alpha val="60000"/>
                  </a:srgbClr>
                </a:solidFill>
                <a:latin typeface="Calibri" panose="020F0502020204030204" pitchFamily="34" charset="0"/>
                <a:ea typeface="微软雅黑" panose="020B0503020204020204" pitchFamily="34" charset="-122"/>
                <a:cs typeface="Lato Light" charset="0"/>
                <a:sym typeface="Calibri" panose="020F0502020204030204" pitchFamily="34" charset="0"/>
              </a:rPr>
              <a:t>Frequently, your initial font choice is taken out of your awesome hands also we are companies</a:t>
            </a:r>
          </a:p>
        </p:txBody>
      </p:sp>
      <p:sp>
        <p:nvSpPr>
          <p:cNvPr id="5" name="TextBox 4"/>
          <p:cNvSpPr txBox="1"/>
          <p:nvPr/>
        </p:nvSpPr>
        <p:spPr>
          <a:xfrm>
            <a:off x="1226612" y="1578827"/>
            <a:ext cx="2823410" cy="253916"/>
          </a:xfrm>
          <a:prstGeom prst="rect">
            <a:avLst/>
          </a:prstGeom>
          <a:noFill/>
        </p:spPr>
        <p:txBody>
          <a:bodyPr wrap="square" rtlCol="0" anchor="ctr" anchorCtr="0">
            <a:spAutoFit/>
          </a:bodyPr>
          <a:lstStyle/>
          <a:p>
            <a:pPr>
              <a:defRPr/>
            </a:pPr>
            <a:r>
              <a:rPr lang="id-ID" sz="1050" b="1" dirty="0">
                <a:solidFill>
                  <a:srgbClr val="000000"/>
                </a:solidFill>
                <a:latin typeface="Calibri" panose="020F0502020204030204" pitchFamily="34" charset="0"/>
                <a:ea typeface="微软雅黑" panose="020B0503020204020204" pitchFamily="34" charset="-122"/>
                <a:cs typeface="Lato Black" charset="0"/>
                <a:sym typeface="Calibri" panose="020F0502020204030204" pitchFamily="34" charset="0"/>
              </a:rPr>
              <a:t>ANALYSIS 1</a:t>
            </a:r>
            <a:endParaRPr lang="en-US" sz="1050" b="1" dirty="0">
              <a:solidFill>
                <a:srgbClr val="000000"/>
              </a:solidFill>
              <a:latin typeface="Calibri" panose="020F0502020204030204" pitchFamily="34" charset="0"/>
              <a:ea typeface="微软雅黑" panose="020B0503020204020204" pitchFamily="34" charset="-122"/>
              <a:cs typeface="Lato Black" charset="0"/>
              <a:sym typeface="Calibri" panose="020F0502020204030204" pitchFamily="34" charset="0"/>
            </a:endParaRPr>
          </a:p>
        </p:txBody>
      </p:sp>
      <p:sp>
        <p:nvSpPr>
          <p:cNvPr id="7" name="Subtitle 2"/>
          <p:cNvSpPr txBox="1"/>
          <p:nvPr/>
        </p:nvSpPr>
        <p:spPr>
          <a:xfrm>
            <a:off x="1211686" y="2848306"/>
            <a:ext cx="2861930" cy="449060"/>
          </a:xfrm>
          <a:prstGeom prst="rect">
            <a:avLst/>
          </a:prstGeom>
        </p:spPr>
        <p:txBody>
          <a:bodyPr vert="horz" wrap="square" lIns="81559" tIns="40780" rIns="81559" bIns="40780"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defTabSz="815975">
              <a:lnSpc>
                <a:spcPts val="1515"/>
              </a:lnSpc>
              <a:defRPr/>
            </a:pPr>
            <a:r>
              <a:rPr lang="en-US" sz="900" dirty="0">
                <a:solidFill>
                  <a:srgbClr val="2B2B2B">
                    <a:alpha val="60000"/>
                  </a:srgbClr>
                </a:solidFill>
                <a:latin typeface="Calibri" panose="020F0502020204030204" pitchFamily="34" charset="0"/>
                <a:ea typeface="微软雅黑" panose="020B0503020204020204" pitchFamily="34" charset="-122"/>
                <a:cs typeface="Lato Light" charset="0"/>
                <a:sym typeface="Calibri" panose="020F0502020204030204" pitchFamily="34" charset="0"/>
              </a:rPr>
              <a:t>Frequently, your initial font choice is taken out of your awesome hands also we are companies</a:t>
            </a:r>
          </a:p>
        </p:txBody>
      </p:sp>
      <p:sp>
        <p:nvSpPr>
          <p:cNvPr id="8" name="TextBox 7"/>
          <p:cNvSpPr txBox="1"/>
          <p:nvPr/>
        </p:nvSpPr>
        <p:spPr>
          <a:xfrm>
            <a:off x="1226611" y="2599346"/>
            <a:ext cx="2861930" cy="253916"/>
          </a:xfrm>
          <a:prstGeom prst="rect">
            <a:avLst/>
          </a:prstGeom>
          <a:noFill/>
        </p:spPr>
        <p:txBody>
          <a:bodyPr wrap="square" rtlCol="0" anchor="ctr" anchorCtr="0">
            <a:spAutoFit/>
          </a:bodyPr>
          <a:lstStyle/>
          <a:p>
            <a:pPr>
              <a:defRPr/>
            </a:pPr>
            <a:r>
              <a:rPr lang="id-ID" sz="1050" b="1" dirty="0">
                <a:solidFill>
                  <a:srgbClr val="000000"/>
                </a:solidFill>
                <a:latin typeface="Calibri" panose="020F0502020204030204" pitchFamily="34" charset="0"/>
                <a:ea typeface="微软雅黑" panose="020B0503020204020204" pitchFamily="34" charset="-122"/>
                <a:cs typeface="Lato Black" charset="0"/>
                <a:sym typeface="Calibri" panose="020F0502020204030204" pitchFamily="34" charset="0"/>
              </a:rPr>
              <a:t>ANALYSIS 2</a:t>
            </a:r>
            <a:endParaRPr lang="en-US" sz="1050" b="1" dirty="0">
              <a:solidFill>
                <a:srgbClr val="000000"/>
              </a:solidFill>
              <a:latin typeface="Calibri" panose="020F0502020204030204" pitchFamily="34" charset="0"/>
              <a:ea typeface="微软雅黑" panose="020B0503020204020204" pitchFamily="34" charset="-122"/>
              <a:cs typeface="Lato Black" charset="0"/>
              <a:sym typeface="Calibri" panose="020F0502020204030204" pitchFamily="34" charset="0"/>
            </a:endParaRPr>
          </a:p>
        </p:txBody>
      </p:sp>
      <p:sp>
        <p:nvSpPr>
          <p:cNvPr id="10" name="Subtitle 2"/>
          <p:cNvSpPr txBox="1"/>
          <p:nvPr/>
        </p:nvSpPr>
        <p:spPr>
          <a:xfrm>
            <a:off x="1226611" y="3842628"/>
            <a:ext cx="2861930" cy="449060"/>
          </a:xfrm>
          <a:prstGeom prst="rect">
            <a:avLst/>
          </a:prstGeom>
        </p:spPr>
        <p:txBody>
          <a:bodyPr vert="horz" wrap="square" lIns="81559" tIns="40780" rIns="81559" bIns="40780"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defTabSz="815975">
              <a:lnSpc>
                <a:spcPts val="1515"/>
              </a:lnSpc>
              <a:defRPr/>
            </a:pPr>
            <a:r>
              <a:rPr lang="en-US" sz="900" dirty="0">
                <a:solidFill>
                  <a:srgbClr val="2B2B2B">
                    <a:alpha val="60000"/>
                  </a:srgbClr>
                </a:solidFill>
                <a:latin typeface="Calibri" panose="020F0502020204030204" pitchFamily="34" charset="0"/>
                <a:ea typeface="微软雅黑" panose="020B0503020204020204" pitchFamily="34" charset="-122"/>
                <a:cs typeface="Lato Light" charset="0"/>
                <a:sym typeface="Calibri" panose="020F0502020204030204" pitchFamily="34" charset="0"/>
              </a:rPr>
              <a:t>Frequently, your initial font choice is taken out of your awesome hands also we are companies</a:t>
            </a:r>
          </a:p>
        </p:txBody>
      </p:sp>
      <p:sp>
        <p:nvSpPr>
          <p:cNvPr id="11" name="TextBox 10"/>
          <p:cNvSpPr txBox="1"/>
          <p:nvPr/>
        </p:nvSpPr>
        <p:spPr>
          <a:xfrm>
            <a:off x="1226611" y="3609953"/>
            <a:ext cx="2823410" cy="253916"/>
          </a:xfrm>
          <a:prstGeom prst="rect">
            <a:avLst/>
          </a:prstGeom>
          <a:noFill/>
        </p:spPr>
        <p:txBody>
          <a:bodyPr wrap="square" rtlCol="0" anchor="ctr" anchorCtr="0">
            <a:spAutoFit/>
          </a:bodyPr>
          <a:lstStyle/>
          <a:p>
            <a:pPr>
              <a:defRPr/>
            </a:pPr>
            <a:r>
              <a:rPr lang="id-ID" sz="1050" b="1" dirty="0">
                <a:solidFill>
                  <a:srgbClr val="000000"/>
                </a:solidFill>
                <a:latin typeface="Calibri" panose="020F0502020204030204" pitchFamily="34" charset="0"/>
                <a:ea typeface="微软雅黑" panose="020B0503020204020204" pitchFamily="34" charset="-122"/>
                <a:cs typeface="Lato Black" charset="0"/>
                <a:sym typeface="Calibri" panose="020F0502020204030204" pitchFamily="34" charset="0"/>
              </a:rPr>
              <a:t>ANALYSIS 3</a:t>
            </a:r>
            <a:endParaRPr lang="en-US" sz="1050" b="1" dirty="0">
              <a:solidFill>
                <a:srgbClr val="000000"/>
              </a:solidFill>
              <a:latin typeface="Calibri" panose="020F0502020204030204" pitchFamily="34" charset="0"/>
              <a:ea typeface="微软雅黑" panose="020B0503020204020204" pitchFamily="34" charset="-122"/>
              <a:cs typeface="Lato Black" charset="0"/>
              <a:sym typeface="Calibri" panose="020F0502020204030204" pitchFamily="34" charset="0"/>
            </a:endParaRPr>
          </a:p>
        </p:txBody>
      </p:sp>
      <p:sp>
        <p:nvSpPr>
          <p:cNvPr id="20" name="Freeform 26"/>
          <p:cNvSpPr/>
          <p:nvPr/>
        </p:nvSpPr>
        <p:spPr bwMode="auto">
          <a:xfrm>
            <a:off x="924057" y="1556948"/>
            <a:ext cx="228181" cy="284291"/>
          </a:xfrm>
          <a:custGeom>
            <a:avLst/>
            <a:gdLst>
              <a:gd name="T0" fmla="*/ 40 w 44"/>
              <a:gd name="T1" fmla="*/ 24 h 56"/>
              <a:gd name="T2" fmla="*/ 36 w 44"/>
              <a:gd name="T3" fmla="*/ 28 h 56"/>
              <a:gd name="T4" fmla="*/ 36 w 44"/>
              <a:gd name="T5" fmla="*/ 28 h 56"/>
              <a:gd name="T6" fmla="*/ 36 w 44"/>
              <a:gd name="T7" fmla="*/ 24 h 56"/>
              <a:gd name="T8" fmla="*/ 32 w 44"/>
              <a:gd name="T9" fmla="*/ 20 h 56"/>
              <a:gd name="T10" fmla="*/ 28 w 44"/>
              <a:gd name="T11" fmla="*/ 24 h 56"/>
              <a:gd name="T12" fmla="*/ 28 w 44"/>
              <a:gd name="T13" fmla="*/ 20 h 56"/>
              <a:gd name="T14" fmla="*/ 24 w 44"/>
              <a:gd name="T15" fmla="*/ 16 h 56"/>
              <a:gd name="T16" fmla="*/ 20 w 44"/>
              <a:gd name="T17" fmla="*/ 20 h 56"/>
              <a:gd name="T18" fmla="*/ 20 w 44"/>
              <a:gd name="T19" fmla="*/ 4 h 56"/>
              <a:gd name="T20" fmla="*/ 16 w 44"/>
              <a:gd name="T21" fmla="*/ 0 h 56"/>
              <a:gd name="T22" fmla="*/ 12 w 44"/>
              <a:gd name="T23" fmla="*/ 4 h 56"/>
              <a:gd name="T24" fmla="*/ 12 w 44"/>
              <a:gd name="T25" fmla="*/ 7 h 56"/>
              <a:gd name="T26" fmla="*/ 12 w 44"/>
              <a:gd name="T27" fmla="*/ 28 h 56"/>
              <a:gd name="T28" fmla="*/ 12 w 44"/>
              <a:gd name="T29" fmla="*/ 31 h 56"/>
              <a:gd name="T30" fmla="*/ 11 w 44"/>
              <a:gd name="T31" fmla="*/ 32 h 56"/>
              <a:gd name="T32" fmla="*/ 10 w 44"/>
              <a:gd name="T33" fmla="*/ 32 h 56"/>
              <a:gd name="T34" fmla="*/ 3 w 44"/>
              <a:gd name="T35" fmla="*/ 24 h 56"/>
              <a:gd name="T36" fmla="*/ 0 w 44"/>
              <a:gd name="T37" fmla="*/ 25 h 56"/>
              <a:gd name="T38" fmla="*/ 0 w 44"/>
              <a:gd name="T39" fmla="*/ 28 h 56"/>
              <a:gd name="T40" fmla="*/ 13 w 44"/>
              <a:gd name="T41" fmla="*/ 55 h 56"/>
              <a:gd name="T42" fmla="*/ 15 w 44"/>
              <a:gd name="T43" fmla="*/ 56 h 56"/>
              <a:gd name="T44" fmla="*/ 38 w 44"/>
              <a:gd name="T45" fmla="*/ 56 h 56"/>
              <a:gd name="T46" fmla="*/ 44 w 44"/>
              <a:gd name="T47" fmla="*/ 50 h 56"/>
              <a:gd name="T48" fmla="*/ 44 w 44"/>
              <a:gd name="T49" fmla="*/ 28 h 56"/>
              <a:gd name="T50" fmla="*/ 40 w 44"/>
              <a:gd name="T51" fmla="*/ 2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4" h="56">
                <a:moveTo>
                  <a:pt x="40" y="24"/>
                </a:moveTo>
                <a:cubicBezTo>
                  <a:pt x="38" y="24"/>
                  <a:pt x="36" y="26"/>
                  <a:pt x="36" y="28"/>
                </a:cubicBezTo>
                <a:cubicBezTo>
                  <a:pt x="36" y="28"/>
                  <a:pt x="36" y="28"/>
                  <a:pt x="36" y="28"/>
                </a:cubicBezTo>
                <a:cubicBezTo>
                  <a:pt x="36" y="24"/>
                  <a:pt x="36" y="24"/>
                  <a:pt x="36" y="24"/>
                </a:cubicBezTo>
                <a:cubicBezTo>
                  <a:pt x="36" y="22"/>
                  <a:pt x="34" y="20"/>
                  <a:pt x="32" y="20"/>
                </a:cubicBezTo>
                <a:cubicBezTo>
                  <a:pt x="30" y="20"/>
                  <a:pt x="28" y="22"/>
                  <a:pt x="28" y="24"/>
                </a:cubicBezTo>
                <a:cubicBezTo>
                  <a:pt x="28" y="20"/>
                  <a:pt x="28" y="20"/>
                  <a:pt x="28" y="20"/>
                </a:cubicBezTo>
                <a:cubicBezTo>
                  <a:pt x="28" y="18"/>
                  <a:pt x="26" y="16"/>
                  <a:pt x="24" y="16"/>
                </a:cubicBezTo>
                <a:cubicBezTo>
                  <a:pt x="22" y="16"/>
                  <a:pt x="20" y="18"/>
                  <a:pt x="20" y="20"/>
                </a:cubicBezTo>
                <a:cubicBezTo>
                  <a:pt x="20" y="4"/>
                  <a:pt x="20" y="4"/>
                  <a:pt x="20" y="4"/>
                </a:cubicBezTo>
                <a:cubicBezTo>
                  <a:pt x="20" y="2"/>
                  <a:pt x="18" y="0"/>
                  <a:pt x="16" y="0"/>
                </a:cubicBezTo>
                <a:cubicBezTo>
                  <a:pt x="14" y="0"/>
                  <a:pt x="12" y="2"/>
                  <a:pt x="12" y="4"/>
                </a:cubicBezTo>
                <a:cubicBezTo>
                  <a:pt x="12" y="7"/>
                  <a:pt x="12" y="7"/>
                  <a:pt x="12" y="7"/>
                </a:cubicBezTo>
                <a:cubicBezTo>
                  <a:pt x="12" y="28"/>
                  <a:pt x="12" y="28"/>
                  <a:pt x="12" y="28"/>
                </a:cubicBezTo>
                <a:cubicBezTo>
                  <a:pt x="12" y="31"/>
                  <a:pt x="12" y="31"/>
                  <a:pt x="12" y="31"/>
                </a:cubicBezTo>
                <a:cubicBezTo>
                  <a:pt x="12" y="31"/>
                  <a:pt x="12" y="32"/>
                  <a:pt x="11" y="32"/>
                </a:cubicBezTo>
                <a:cubicBezTo>
                  <a:pt x="11" y="32"/>
                  <a:pt x="10" y="32"/>
                  <a:pt x="10" y="32"/>
                </a:cubicBezTo>
                <a:cubicBezTo>
                  <a:pt x="7" y="28"/>
                  <a:pt x="7" y="24"/>
                  <a:pt x="3" y="24"/>
                </a:cubicBezTo>
                <a:cubicBezTo>
                  <a:pt x="2" y="24"/>
                  <a:pt x="1" y="24"/>
                  <a:pt x="0" y="25"/>
                </a:cubicBezTo>
                <a:cubicBezTo>
                  <a:pt x="0" y="26"/>
                  <a:pt x="0" y="27"/>
                  <a:pt x="0" y="28"/>
                </a:cubicBezTo>
                <a:cubicBezTo>
                  <a:pt x="13" y="55"/>
                  <a:pt x="13" y="55"/>
                  <a:pt x="13" y="55"/>
                </a:cubicBezTo>
                <a:cubicBezTo>
                  <a:pt x="13" y="56"/>
                  <a:pt x="14" y="56"/>
                  <a:pt x="15" y="56"/>
                </a:cubicBezTo>
                <a:cubicBezTo>
                  <a:pt x="18" y="56"/>
                  <a:pt x="30" y="56"/>
                  <a:pt x="38" y="56"/>
                </a:cubicBezTo>
                <a:cubicBezTo>
                  <a:pt x="41" y="56"/>
                  <a:pt x="44" y="53"/>
                  <a:pt x="44" y="50"/>
                </a:cubicBezTo>
                <a:cubicBezTo>
                  <a:pt x="44" y="39"/>
                  <a:pt x="44" y="28"/>
                  <a:pt x="44" y="28"/>
                </a:cubicBezTo>
                <a:cubicBezTo>
                  <a:pt x="44" y="26"/>
                  <a:pt x="42" y="24"/>
                  <a:pt x="40" y="24"/>
                </a:cubicBezTo>
                <a:close/>
              </a:path>
            </a:pathLst>
          </a:custGeom>
          <a:solidFill>
            <a:schemeClr val="accent1"/>
          </a:solidFill>
          <a:ln>
            <a:noFill/>
          </a:ln>
        </p:spPr>
        <p:txBody>
          <a:bodyPr vert="horz" wrap="square" lIns="68580" tIns="34290" rIns="68580" bIns="34290" numCol="1" anchor="t" anchorCtr="0" compatLnSpc="1"/>
          <a:lstStyle/>
          <a:p>
            <a:endParaRPr lang="id-ID">
              <a:solidFill>
                <a:srgbClr val="7F7F7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1" name="Freeform 33"/>
          <p:cNvSpPr>
            <a:spLocks noEditPoints="1"/>
          </p:cNvSpPr>
          <p:nvPr/>
        </p:nvSpPr>
        <p:spPr bwMode="auto">
          <a:xfrm rot="21545399">
            <a:off x="930574" y="2590996"/>
            <a:ext cx="238098" cy="222593"/>
          </a:xfrm>
          <a:custGeom>
            <a:avLst/>
            <a:gdLst>
              <a:gd name="T0" fmla="*/ 159 w 282"/>
              <a:gd name="T1" fmla="*/ 0 h 264"/>
              <a:gd name="T2" fmla="*/ 0 w 282"/>
              <a:gd name="T3" fmla="*/ 176 h 264"/>
              <a:gd name="T4" fmla="*/ 53 w 282"/>
              <a:gd name="T5" fmla="*/ 176 h 264"/>
              <a:gd name="T6" fmla="*/ 106 w 282"/>
              <a:gd name="T7" fmla="*/ 194 h 264"/>
              <a:gd name="T8" fmla="*/ 159 w 282"/>
              <a:gd name="T9" fmla="*/ 264 h 264"/>
              <a:gd name="T10" fmla="*/ 282 w 282"/>
              <a:gd name="T11" fmla="*/ 124 h 264"/>
              <a:gd name="T12" fmla="*/ 159 w 282"/>
              <a:gd name="T13" fmla="*/ 0 h 264"/>
              <a:gd name="T14" fmla="*/ 71 w 282"/>
              <a:gd name="T15" fmla="*/ 128 h 264"/>
              <a:gd name="T16" fmla="*/ 49 w 282"/>
              <a:gd name="T17" fmla="*/ 106 h 264"/>
              <a:gd name="T18" fmla="*/ 71 w 282"/>
              <a:gd name="T19" fmla="*/ 84 h 264"/>
              <a:gd name="T20" fmla="*/ 93 w 282"/>
              <a:gd name="T21" fmla="*/ 106 h 264"/>
              <a:gd name="T22" fmla="*/ 71 w 282"/>
              <a:gd name="T23" fmla="*/ 128 h 264"/>
              <a:gd name="T24" fmla="*/ 110 w 282"/>
              <a:gd name="T25" fmla="*/ 62 h 264"/>
              <a:gd name="T26" fmla="*/ 132 w 282"/>
              <a:gd name="T27" fmla="*/ 40 h 264"/>
              <a:gd name="T28" fmla="*/ 154 w 282"/>
              <a:gd name="T29" fmla="*/ 62 h 264"/>
              <a:gd name="T30" fmla="*/ 132 w 282"/>
              <a:gd name="T31" fmla="*/ 84 h 264"/>
              <a:gd name="T32" fmla="*/ 110 w 282"/>
              <a:gd name="T33" fmla="*/ 62 h 264"/>
              <a:gd name="T34" fmla="*/ 167 w 282"/>
              <a:gd name="T35" fmla="*/ 216 h 264"/>
              <a:gd name="T36" fmla="*/ 137 w 282"/>
              <a:gd name="T37" fmla="*/ 185 h 264"/>
              <a:gd name="T38" fmla="*/ 167 w 282"/>
              <a:gd name="T39" fmla="*/ 154 h 264"/>
              <a:gd name="T40" fmla="*/ 198 w 282"/>
              <a:gd name="T41" fmla="*/ 185 h 264"/>
              <a:gd name="T42" fmla="*/ 167 w 282"/>
              <a:gd name="T43" fmla="*/ 216 h 264"/>
              <a:gd name="T44" fmla="*/ 220 w 282"/>
              <a:gd name="T45" fmla="*/ 163 h 264"/>
              <a:gd name="T46" fmla="*/ 207 w 282"/>
              <a:gd name="T47" fmla="*/ 150 h 264"/>
              <a:gd name="T48" fmla="*/ 220 w 282"/>
              <a:gd name="T49" fmla="*/ 137 h 264"/>
              <a:gd name="T50" fmla="*/ 233 w 282"/>
              <a:gd name="T51" fmla="*/ 150 h 264"/>
              <a:gd name="T52" fmla="*/ 220 w 282"/>
              <a:gd name="T53" fmla="*/ 163 h 264"/>
              <a:gd name="T54" fmla="*/ 203 w 282"/>
              <a:gd name="T55" fmla="*/ 110 h 264"/>
              <a:gd name="T56" fmla="*/ 172 w 282"/>
              <a:gd name="T57" fmla="*/ 80 h 264"/>
              <a:gd name="T58" fmla="*/ 203 w 282"/>
              <a:gd name="T59" fmla="*/ 49 h 264"/>
              <a:gd name="T60" fmla="*/ 233 w 282"/>
              <a:gd name="T61" fmla="*/ 80 h 264"/>
              <a:gd name="T62" fmla="*/ 203 w 282"/>
              <a:gd name="T63" fmla="*/ 11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2" h="264">
                <a:moveTo>
                  <a:pt x="159" y="0"/>
                </a:moveTo>
                <a:cubicBezTo>
                  <a:pt x="53" y="0"/>
                  <a:pt x="0" y="106"/>
                  <a:pt x="0" y="176"/>
                </a:cubicBezTo>
                <a:cubicBezTo>
                  <a:pt x="0" y="194"/>
                  <a:pt x="35" y="229"/>
                  <a:pt x="53" y="176"/>
                </a:cubicBezTo>
                <a:cubicBezTo>
                  <a:pt x="61" y="153"/>
                  <a:pt x="106" y="159"/>
                  <a:pt x="106" y="194"/>
                </a:cubicBezTo>
                <a:cubicBezTo>
                  <a:pt x="106" y="233"/>
                  <a:pt x="123" y="264"/>
                  <a:pt x="159" y="264"/>
                </a:cubicBezTo>
                <a:cubicBezTo>
                  <a:pt x="264" y="264"/>
                  <a:pt x="282" y="176"/>
                  <a:pt x="282" y="124"/>
                </a:cubicBezTo>
                <a:cubicBezTo>
                  <a:pt x="282" y="71"/>
                  <a:pt x="264" y="0"/>
                  <a:pt x="159" y="0"/>
                </a:cubicBezTo>
                <a:close/>
                <a:moveTo>
                  <a:pt x="71" y="128"/>
                </a:moveTo>
                <a:cubicBezTo>
                  <a:pt x="58" y="128"/>
                  <a:pt x="49" y="118"/>
                  <a:pt x="49" y="106"/>
                </a:cubicBezTo>
                <a:cubicBezTo>
                  <a:pt x="49" y="94"/>
                  <a:pt x="58" y="84"/>
                  <a:pt x="71" y="84"/>
                </a:cubicBezTo>
                <a:cubicBezTo>
                  <a:pt x="83" y="84"/>
                  <a:pt x="93" y="94"/>
                  <a:pt x="93" y="106"/>
                </a:cubicBezTo>
                <a:cubicBezTo>
                  <a:pt x="93" y="118"/>
                  <a:pt x="83" y="128"/>
                  <a:pt x="71" y="128"/>
                </a:cubicBezTo>
                <a:close/>
                <a:moveTo>
                  <a:pt x="110" y="62"/>
                </a:moveTo>
                <a:cubicBezTo>
                  <a:pt x="110" y="50"/>
                  <a:pt x="120" y="40"/>
                  <a:pt x="132" y="40"/>
                </a:cubicBezTo>
                <a:cubicBezTo>
                  <a:pt x="144" y="40"/>
                  <a:pt x="154" y="50"/>
                  <a:pt x="154" y="62"/>
                </a:cubicBezTo>
                <a:cubicBezTo>
                  <a:pt x="154" y="74"/>
                  <a:pt x="144" y="84"/>
                  <a:pt x="132" y="84"/>
                </a:cubicBezTo>
                <a:cubicBezTo>
                  <a:pt x="120" y="84"/>
                  <a:pt x="110" y="74"/>
                  <a:pt x="110" y="62"/>
                </a:cubicBezTo>
                <a:close/>
                <a:moveTo>
                  <a:pt x="167" y="216"/>
                </a:moveTo>
                <a:cubicBezTo>
                  <a:pt x="150" y="216"/>
                  <a:pt x="137" y="202"/>
                  <a:pt x="137" y="185"/>
                </a:cubicBezTo>
                <a:cubicBezTo>
                  <a:pt x="137" y="168"/>
                  <a:pt x="150" y="154"/>
                  <a:pt x="167" y="154"/>
                </a:cubicBezTo>
                <a:cubicBezTo>
                  <a:pt x="184" y="154"/>
                  <a:pt x="198" y="168"/>
                  <a:pt x="198" y="185"/>
                </a:cubicBezTo>
                <a:cubicBezTo>
                  <a:pt x="198" y="202"/>
                  <a:pt x="184" y="216"/>
                  <a:pt x="167" y="216"/>
                </a:cubicBezTo>
                <a:close/>
                <a:moveTo>
                  <a:pt x="220" y="163"/>
                </a:moveTo>
                <a:cubicBezTo>
                  <a:pt x="213" y="163"/>
                  <a:pt x="207" y="157"/>
                  <a:pt x="207" y="150"/>
                </a:cubicBezTo>
                <a:cubicBezTo>
                  <a:pt x="207" y="143"/>
                  <a:pt x="213" y="137"/>
                  <a:pt x="220" y="137"/>
                </a:cubicBezTo>
                <a:cubicBezTo>
                  <a:pt x="227" y="137"/>
                  <a:pt x="233" y="143"/>
                  <a:pt x="233" y="150"/>
                </a:cubicBezTo>
                <a:cubicBezTo>
                  <a:pt x="233" y="157"/>
                  <a:pt x="227" y="163"/>
                  <a:pt x="220" y="163"/>
                </a:cubicBezTo>
                <a:close/>
                <a:moveTo>
                  <a:pt x="203" y="110"/>
                </a:moveTo>
                <a:cubicBezTo>
                  <a:pt x="186" y="110"/>
                  <a:pt x="172" y="97"/>
                  <a:pt x="172" y="80"/>
                </a:cubicBezTo>
                <a:cubicBezTo>
                  <a:pt x="172" y="63"/>
                  <a:pt x="186" y="49"/>
                  <a:pt x="203" y="49"/>
                </a:cubicBezTo>
                <a:cubicBezTo>
                  <a:pt x="220" y="49"/>
                  <a:pt x="233" y="63"/>
                  <a:pt x="233" y="80"/>
                </a:cubicBezTo>
                <a:cubicBezTo>
                  <a:pt x="233" y="97"/>
                  <a:pt x="220" y="110"/>
                  <a:pt x="203" y="110"/>
                </a:cubicBezTo>
                <a:close/>
              </a:path>
            </a:pathLst>
          </a:custGeom>
          <a:solidFill>
            <a:schemeClr val="accent2"/>
          </a:solidFill>
          <a:ln>
            <a:noFill/>
          </a:ln>
        </p:spPr>
        <p:txBody>
          <a:bodyPr vert="horz" wrap="square" lIns="68580" tIns="34290" rIns="68580" bIns="34290" numCol="1" anchor="t" anchorCtr="0" compatLnSpc="1"/>
          <a:lstStyle/>
          <a:p>
            <a:endParaRPr lang="id-ID">
              <a:solidFill>
                <a:srgbClr val="7F7F7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2" name="Freeform 386"/>
          <p:cNvSpPr>
            <a:spLocks noEditPoints="1"/>
          </p:cNvSpPr>
          <p:nvPr/>
        </p:nvSpPr>
        <p:spPr bwMode="auto">
          <a:xfrm>
            <a:off x="987133" y="3619504"/>
            <a:ext cx="208445" cy="223124"/>
          </a:xfrm>
          <a:custGeom>
            <a:avLst/>
            <a:gdLst>
              <a:gd name="T0" fmla="*/ 56 w 60"/>
              <a:gd name="T1" fmla="*/ 0 h 64"/>
              <a:gd name="T2" fmla="*/ 8 w 60"/>
              <a:gd name="T3" fmla="*/ 0 h 64"/>
              <a:gd name="T4" fmla="*/ 4 w 60"/>
              <a:gd name="T5" fmla="*/ 4 h 64"/>
              <a:gd name="T6" fmla="*/ 4 w 60"/>
              <a:gd name="T7" fmla="*/ 12 h 64"/>
              <a:gd name="T8" fmla="*/ 10 w 60"/>
              <a:gd name="T9" fmla="*/ 12 h 64"/>
              <a:gd name="T10" fmla="*/ 12 w 60"/>
              <a:gd name="T11" fmla="*/ 14 h 64"/>
              <a:gd name="T12" fmla="*/ 10 w 60"/>
              <a:gd name="T13" fmla="*/ 16 h 64"/>
              <a:gd name="T14" fmla="*/ 2 w 60"/>
              <a:gd name="T15" fmla="*/ 16 h 64"/>
              <a:gd name="T16" fmla="*/ 0 w 60"/>
              <a:gd name="T17" fmla="*/ 18 h 64"/>
              <a:gd name="T18" fmla="*/ 2 w 60"/>
              <a:gd name="T19" fmla="*/ 20 h 64"/>
              <a:gd name="T20" fmla="*/ 4 w 60"/>
              <a:gd name="T21" fmla="*/ 20 h 64"/>
              <a:gd name="T22" fmla="*/ 4 w 60"/>
              <a:gd name="T23" fmla="*/ 28 h 64"/>
              <a:gd name="T24" fmla="*/ 10 w 60"/>
              <a:gd name="T25" fmla="*/ 28 h 64"/>
              <a:gd name="T26" fmla="*/ 12 w 60"/>
              <a:gd name="T27" fmla="*/ 30 h 64"/>
              <a:gd name="T28" fmla="*/ 10 w 60"/>
              <a:gd name="T29" fmla="*/ 32 h 64"/>
              <a:gd name="T30" fmla="*/ 2 w 60"/>
              <a:gd name="T31" fmla="*/ 32 h 64"/>
              <a:gd name="T32" fmla="*/ 0 w 60"/>
              <a:gd name="T33" fmla="*/ 34 h 64"/>
              <a:gd name="T34" fmla="*/ 2 w 60"/>
              <a:gd name="T35" fmla="*/ 36 h 64"/>
              <a:gd name="T36" fmla="*/ 4 w 60"/>
              <a:gd name="T37" fmla="*/ 36 h 64"/>
              <a:gd name="T38" fmla="*/ 4 w 60"/>
              <a:gd name="T39" fmla="*/ 44 h 64"/>
              <a:gd name="T40" fmla="*/ 10 w 60"/>
              <a:gd name="T41" fmla="*/ 44 h 64"/>
              <a:gd name="T42" fmla="*/ 12 w 60"/>
              <a:gd name="T43" fmla="*/ 46 h 64"/>
              <a:gd name="T44" fmla="*/ 10 w 60"/>
              <a:gd name="T45" fmla="*/ 48 h 64"/>
              <a:gd name="T46" fmla="*/ 2 w 60"/>
              <a:gd name="T47" fmla="*/ 48 h 64"/>
              <a:gd name="T48" fmla="*/ 0 w 60"/>
              <a:gd name="T49" fmla="*/ 50 h 64"/>
              <a:gd name="T50" fmla="*/ 2 w 60"/>
              <a:gd name="T51" fmla="*/ 52 h 64"/>
              <a:gd name="T52" fmla="*/ 4 w 60"/>
              <a:gd name="T53" fmla="*/ 52 h 64"/>
              <a:gd name="T54" fmla="*/ 4 w 60"/>
              <a:gd name="T55" fmla="*/ 60 h 64"/>
              <a:gd name="T56" fmla="*/ 8 w 60"/>
              <a:gd name="T57" fmla="*/ 64 h 64"/>
              <a:gd name="T58" fmla="*/ 56 w 60"/>
              <a:gd name="T59" fmla="*/ 64 h 64"/>
              <a:gd name="T60" fmla="*/ 60 w 60"/>
              <a:gd name="T61" fmla="*/ 60 h 64"/>
              <a:gd name="T62" fmla="*/ 60 w 60"/>
              <a:gd name="T63" fmla="*/ 4 h 64"/>
              <a:gd name="T64" fmla="*/ 56 w 60"/>
              <a:gd name="T65" fmla="*/ 0 h 64"/>
              <a:gd name="T66" fmla="*/ 48 w 60"/>
              <a:gd name="T67" fmla="*/ 28 h 64"/>
              <a:gd name="T68" fmla="*/ 24 w 60"/>
              <a:gd name="T69" fmla="*/ 28 h 64"/>
              <a:gd name="T70" fmla="*/ 24 w 60"/>
              <a:gd name="T71" fmla="*/ 12 h 64"/>
              <a:gd name="T72" fmla="*/ 48 w 60"/>
              <a:gd name="T73" fmla="*/ 12 h 64"/>
              <a:gd name="T74" fmla="*/ 48 w 60"/>
              <a:gd name="T75" fmla="*/ 2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 h="64">
                <a:moveTo>
                  <a:pt x="56" y="0"/>
                </a:moveTo>
                <a:cubicBezTo>
                  <a:pt x="8" y="0"/>
                  <a:pt x="8" y="0"/>
                  <a:pt x="8" y="0"/>
                </a:cubicBezTo>
                <a:cubicBezTo>
                  <a:pt x="6" y="0"/>
                  <a:pt x="4" y="2"/>
                  <a:pt x="4" y="4"/>
                </a:cubicBezTo>
                <a:cubicBezTo>
                  <a:pt x="4" y="12"/>
                  <a:pt x="4" y="12"/>
                  <a:pt x="4" y="12"/>
                </a:cubicBezTo>
                <a:cubicBezTo>
                  <a:pt x="10" y="12"/>
                  <a:pt x="10" y="12"/>
                  <a:pt x="10" y="12"/>
                </a:cubicBezTo>
                <a:cubicBezTo>
                  <a:pt x="11" y="12"/>
                  <a:pt x="12" y="13"/>
                  <a:pt x="12" y="14"/>
                </a:cubicBezTo>
                <a:cubicBezTo>
                  <a:pt x="12" y="15"/>
                  <a:pt x="11" y="16"/>
                  <a:pt x="10" y="16"/>
                </a:cubicBezTo>
                <a:cubicBezTo>
                  <a:pt x="2" y="16"/>
                  <a:pt x="2" y="16"/>
                  <a:pt x="2" y="16"/>
                </a:cubicBezTo>
                <a:cubicBezTo>
                  <a:pt x="1" y="16"/>
                  <a:pt x="0" y="17"/>
                  <a:pt x="0" y="18"/>
                </a:cubicBezTo>
                <a:cubicBezTo>
                  <a:pt x="0" y="19"/>
                  <a:pt x="1" y="20"/>
                  <a:pt x="2" y="20"/>
                </a:cubicBezTo>
                <a:cubicBezTo>
                  <a:pt x="4" y="20"/>
                  <a:pt x="4" y="20"/>
                  <a:pt x="4" y="20"/>
                </a:cubicBezTo>
                <a:cubicBezTo>
                  <a:pt x="4" y="28"/>
                  <a:pt x="4" y="28"/>
                  <a:pt x="4" y="28"/>
                </a:cubicBezTo>
                <a:cubicBezTo>
                  <a:pt x="10" y="28"/>
                  <a:pt x="10" y="28"/>
                  <a:pt x="10" y="28"/>
                </a:cubicBezTo>
                <a:cubicBezTo>
                  <a:pt x="11" y="28"/>
                  <a:pt x="12" y="29"/>
                  <a:pt x="12" y="30"/>
                </a:cubicBezTo>
                <a:cubicBezTo>
                  <a:pt x="12" y="31"/>
                  <a:pt x="11" y="32"/>
                  <a:pt x="10" y="32"/>
                </a:cubicBezTo>
                <a:cubicBezTo>
                  <a:pt x="2" y="32"/>
                  <a:pt x="2" y="32"/>
                  <a:pt x="2" y="32"/>
                </a:cubicBezTo>
                <a:cubicBezTo>
                  <a:pt x="1" y="32"/>
                  <a:pt x="0" y="33"/>
                  <a:pt x="0" y="34"/>
                </a:cubicBezTo>
                <a:cubicBezTo>
                  <a:pt x="0" y="35"/>
                  <a:pt x="1" y="36"/>
                  <a:pt x="2" y="36"/>
                </a:cubicBezTo>
                <a:cubicBezTo>
                  <a:pt x="4" y="36"/>
                  <a:pt x="4" y="36"/>
                  <a:pt x="4" y="36"/>
                </a:cubicBezTo>
                <a:cubicBezTo>
                  <a:pt x="4" y="44"/>
                  <a:pt x="4" y="44"/>
                  <a:pt x="4" y="44"/>
                </a:cubicBezTo>
                <a:cubicBezTo>
                  <a:pt x="10" y="44"/>
                  <a:pt x="10" y="44"/>
                  <a:pt x="10" y="44"/>
                </a:cubicBezTo>
                <a:cubicBezTo>
                  <a:pt x="11" y="44"/>
                  <a:pt x="12" y="45"/>
                  <a:pt x="12" y="46"/>
                </a:cubicBezTo>
                <a:cubicBezTo>
                  <a:pt x="12" y="47"/>
                  <a:pt x="11" y="48"/>
                  <a:pt x="10" y="48"/>
                </a:cubicBezTo>
                <a:cubicBezTo>
                  <a:pt x="2" y="48"/>
                  <a:pt x="2" y="48"/>
                  <a:pt x="2" y="48"/>
                </a:cubicBezTo>
                <a:cubicBezTo>
                  <a:pt x="1" y="48"/>
                  <a:pt x="0" y="49"/>
                  <a:pt x="0" y="50"/>
                </a:cubicBezTo>
                <a:cubicBezTo>
                  <a:pt x="0" y="51"/>
                  <a:pt x="1" y="52"/>
                  <a:pt x="2" y="52"/>
                </a:cubicBezTo>
                <a:cubicBezTo>
                  <a:pt x="4" y="52"/>
                  <a:pt x="4" y="52"/>
                  <a:pt x="4" y="52"/>
                </a:cubicBezTo>
                <a:cubicBezTo>
                  <a:pt x="4" y="60"/>
                  <a:pt x="4" y="60"/>
                  <a:pt x="4" y="60"/>
                </a:cubicBezTo>
                <a:cubicBezTo>
                  <a:pt x="4" y="62"/>
                  <a:pt x="6" y="64"/>
                  <a:pt x="8" y="64"/>
                </a:cubicBezTo>
                <a:cubicBezTo>
                  <a:pt x="56" y="64"/>
                  <a:pt x="56" y="64"/>
                  <a:pt x="56" y="64"/>
                </a:cubicBezTo>
                <a:cubicBezTo>
                  <a:pt x="58" y="64"/>
                  <a:pt x="60" y="62"/>
                  <a:pt x="60" y="60"/>
                </a:cubicBezTo>
                <a:cubicBezTo>
                  <a:pt x="60" y="4"/>
                  <a:pt x="60" y="4"/>
                  <a:pt x="60" y="4"/>
                </a:cubicBezTo>
                <a:cubicBezTo>
                  <a:pt x="60" y="2"/>
                  <a:pt x="58" y="0"/>
                  <a:pt x="56" y="0"/>
                </a:cubicBezTo>
                <a:close/>
                <a:moveTo>
                  <a:pt x="48" y="28"/>
                </a:moveTo>
                <a:cubicBezTo>
                  <a:pt x="24" y="28"/>
                  <a:pt x="24" y="28"/>
                  <a:pt x="24" y="28"/>
                </a:cubicBezTo>
                <a:cubicBezTo>
                  <a:pt x="24" y="12"/>
                  <a:pt x="24" y="12"/>
                  <a:pt x="24" y="12"/>
                </a:cubicBezTo>
                <a:cubicBezTo>
                  <a:pt x="48" y="12"/>
                  <a:pt x="48" y="12"/>
                  <a:pt x="48" y="12"/>
                </a:cubicBezTo>
                <a:lnTo>
                  <a:pt x="48" y="28"/>
                </a:lnTo>
                <a:close/>
              </a:path>
            </a:pathLst>
          </a:custGeom>
          <a:solidFill>
            <a:schemeClr val="accent3"/>
          </a:solidFill>
          <a:ln>
            <a:noFill/>
          </a:ln>
        </p:spPr>
        <p:txBody>
          <a:bodyPr vert="horz" wrap="square" lIns="68580" tIns="34290" rIns="68580" bIns="34290" numCol="1" anchor="t" anchorCtr="0" compatLnSpc="1"/>
          <a:lstStyle/>
          <a:p>
            <a:endParaRPr lang="id-ID">
              <a:solidFill>
                <a:srgbClr val="7F7F7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2" name="TextBox 12"/>
          <p:cNvSpPr txBox="1"/>
          <p:nvPr/>
        </p:nvSpPr>
        <p:spPr>
          <a:xfrm>
            <a:off x="605540" y="342077"/>
            <a:ext cx="2204450" cy="318164"/>
          </a:xfrm>
          <a:prstGeom prst="rect">
            <a:avLst/>
          </a:prstGeom>
          <a:noFill/>
        </p:spPr>
        <p:txBody>
          <a:bodyPr wrap="none" rtlCol="0">
            <a:spAutoFit/>
          </a:bodyPr>
          <a:lstStyle/>
          <a:p>
            <a:pPr defTabSz="685800">
              <a:lnSpc>
                <a:spcPct val="80000"/>
              </a:lnSpc>
              <a:defRPr/>
            </a:pPr>
            <a:r>
              <a:rPr lang="zh-CN" altLang="en-US" sz="1800" spc="450" dirty="0">
                <a:solidFill>
                  <a:schemeClr val="tx2"/>
                </a:solidFill>
                <a:latin typeface="Calibri" panose="020F0502020204030204" pitchFamily="34" charset="0"/>
                <a:ea typeface="微软雅黑" panose="020B0503020204020204" pitchFamily="34" charset="-122"/>
                <a:cs typeface="Arvo"/>
                <a:sym typeface="Calibri" panose="020F0502020204030204" pitchFamily="34" charset="0"/>
              </a:rPr>
              <a:t>请输入你的标题</a:t>
            </a:r>
            <a:endParaRPr lang="en-US" sz="1800" spc="450" dirty="0">
              <a:solidFill>
                <a:schemeClr val="tx2"/>
              </a:solidFill>
              <a:latin typeface="Calibri" panose="020F0502020204030204" pitchFamily="34" charset="0"/>
              <a:ea typeface="微软雅黑" panose="020B0503020204020204" pitchFamily="34" charset="-122"/>
              <a:cs typeface="Arvo"/>
              <a:sym typeface="Calibri" panose="020F0502020204030204" pitchFamily="34" charset="0"/>
            </a:endParaRPr>
          </a:p>
        </p:txBody>
      </p:sp>
      <p:sp>
        <p:nvSpPr>
          <p:cNvPr id="13" name="TextBox 14"/>
          <p:cNvSpPr txBox="1"/>
          <p:nvPr/>
        </p:nvSpPr>
        <p:spPr>
          <a:xfrm>
            <a:off x="605540" y="661082"/>
            <a:ext cx="3870251" cy="224805"/>
          </a:xfrm>
          <a:prstGeom prst="rect">
            <a:avLst/>
          </a:prstGeom>
          <a:noFill/>
        </p:spPr>
        <p:txBody>
          <a:bodyPr wrap="square" rtlCol="0">
            <a:spAutoFit/>
          </a:bodyPr>
          <a:lstStyle/>
          <a:p>
            <a:pPr defTabSz="685800">
              <a:lnSpc>
                <a:spcPct val="80000"/>
              </a:lnSpc>
              <a:defRPr/>
            </a:pPr>
            <a:r>
              <a:rPr lang="en-US" altLang="zh-CN" sz="1050" dirty="0">
                <a:latin typeface="Calibri" panose="020F0502020204030204" pitchFamily="34" charset="0"/>
                <a:ea typeface="微软雅黑" panose="020B0503020204020204" pitchFamily="34" charset="-122"/>
                <a:cs typeface="Lato Light"/>
                <a:sym typeface="Calibri" panose="020F0502020204030204" pitchFamily="34" charset="0"/>
              </a:rPr>
              <a:t>Your Should Try Your Best To Make Your Job </a:t>
            </a:r>
            <a:r>
              <a:rPr lang="en-US" altLang="zh-CN" sz="1050" dirty="0" err="1">
                <a:latin typeface="Calibri" panose="020F0502020204030204" pitchFamily="34" charset="0"/>
                <a:ea typeface="微软雅黑" panose="020B0503020204020204" pitchFamily="34" charset="-122"/>
                <a:cs typeface="Lato Light"/>
                <a:sym typeface="Calibri" panose="020F0502020204030204" pitchFamily="34" charset="0"/>
              </a:rPr>
              <a:t>Wondful</a:t>
            </a:r>
            <a:endParaRPr lang="en-US" sz="1050" dirty="0">
              <a:latin typeface="Calibri" panose="020F0502020204030204" pitchFamily="34" charset="0"/>
              <a:ea typeface="微软雅黑" panose="020B0503020204020204" pitchFamily="34" charset="-122"/>
              <a:cs typeface="Lato Light"/>
              <a:sym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fltVal val="0"/>
                                          </p:val>
                                        </p:tav>
                                        <p:tav tm="100000">
                                          <p:val>
                                            <p:strVal val="#ppt_h"/>
                                          </p:val>
                                        </p:tav>
                                      </p:tavLst>
                                    </p:anim>
                                    <p:animEffect transition="in" filter="fade">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17"/>
          <p:cNvSpPr/>
          <p:nvPr/>
        </p:nvSpPr>
        <p:spPr>
          <a:xfrm>
            <a:off x="2669550" y="1851690"/>
            <a:ext cx="914400" cy="408766"/>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00" b="1" dirty="0">
                <a:latin typeface="Calibri" panose="020F0502020204030204" pitchFamily="34" charset="0"/>
                <a:ea typeface="微软雅黑" panose="020B0503020204020204" pitchFamily="34" charset="-122"/>
                <a:sym typeface="Calibri" panose="020F0502020204030204" pitchFamily="34" charset="0"/>
              </a:rPr>
              <a:t>03</a:t>
            </a:r>
            <a:endParaRPr lang="zh-CN" altLang="en-US" sz="2100" b="1" dirty="0">
              <a:latin typeface="Calibri" panose="020F0502020204030204" pitchFamily="34" charset="0"/>
              <a:ea typeface="微软雅黑" panose="020B0503020204020204" pitchFamily="34" charset="-122"/>
              <a:sym typeface="Calibri" panose="020F0502020204030204" pitchFamily="34" charset="0"/>
            </a:endParaRPr>
          </a:p>
        </p:txBody>
      </p:sp>
      <p:sp>
        <p:nvSpPr>
          <p:cNvPr id="6" name="文本框 5"/>
          <p:cNvSpPr txBox="1"/>
          <p:nvPr/>
        </p:nvSpPr>
        <p:spPr>
          <a:xfrm>
            <a:off x="2562394" y="2353059"/>
            <a:ext cx="2339102" cy="461665"/>
          </a:xfrm>
          <a:prstGeom prst="rect">
            <a:avLst/>
          </a:prstGeom>
          <a:noFill/>
        </p:spPr>
        <p:txBody>
          <a:bodyPr wrap="none" rtlCol="0">
            <a:spAutoFit/>
          </a:bodyPr>
          <a:lstStyle/>
          <a:p>
            <a:r>
              <a:rPr lang="zh-CN" altLang="en-US" sz="2400" dirty="0">
                <a:solidFill>
                  <a:schemeClr val="tx2"/>
                </a:solidFill>
                <a:latin typeface="Calibri" panose="020F0502020204030204" pitchFamily="34" charset="0"/>
                <a:ea typeface="微软雅黑" panose="020B0503020204020204" pitchFamily="34" charset="-122"/>
                <a:sym typeface="Calibri" panose="020F0502020204030204" pitchFamily="34" charset="0"/>
              </a:rPr>
              <a:t>请输入标题内容</a:t>
            </a:r>
          </a:p>
        </p:txBody>
      </p:sp>
      <p:sp>
        <p:nvSpPr>
          <p:cNvPr id="7" name="矩形 6"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2592914" y="2873359"/>
            <a:ext cx="3586716" cy="415498"/>
          </a:xfrm>
          <a:prstGeom prst="rect">
            <a:avLst/>
          </a:prstGeom>
        </p:spPr>
        <p:txBody>
          <a:bodyPr wrap="square">
            <a:spAutoFit/>
          </a:bodyPr>
          <a:lstStyle/>
          <a:p>
            <a:pPr lvl="0"/>
            <a:r>
              <a:rPr lang="en-US" altLang="zh-CN" sz="1050" dirty="0">
                <a:latin typeface="Calibri" panose="020F0502020204030204" pitchFamily="34" charset="0"/>
                <a:ea typeface="微软雅黑" panose="020B0503020204020204" pitchFamily="34" charset="-122"/>
                <a:cs typeface="+mn-ea"/>
                <a:sym typeface="Calibri" panose="020F0502020204030204" pitchFamily="34" charset="0"/>
              </a:rPr>
              <a:t>Lorem ipsum dolor sit </a:t>
            </a:r>
            <a:r>
              <a:rPr lang="en-US" altLang="zh-CN" sz="1050" dirty="0" err="1">
                <a:latin typeface="Calibri" panose="020F0502020204030204" pitchFamily="34" charset="0"/>
                <a:ea typeface="微软雅黑" panose="020B0503020204020204" pitchFamily="34" charset="-122"/>
                <a:cs typeface="+mn-ea"/>
                <a:sym typeface="Calibri" panose="020F0502020204030204" pitchFamily="34" charset="0"/>
              </a:rPr>
              <a:t>amet</a:t>
            </a:r>
            <a:r>
              <a:rPr lang="en-US" altLang="zh-CN" sz="1050" dirty="0">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1050" dirty="0" err="1">
                <a:latin typeface="Calibri" panose="020F0502020204030204" pitchFamily="34" charset="0"/>
                <a:ea typeface="微软雅黑" panose="020B0503020204020204" pitchFamily="34" charset="-122"/>
                <a:cs typeface="+mn-ea"/>
                <a:sym typeface="Calibri" panose="020F0502020204030204" pitchFamily="34" charset="0"/>
              </a:rPr>
              <a:t>consectetur</a:t>
            </a:r>
            <a:r>
              <a:rPr lang="en-US" altLang="zh-CN" sz="1050" dirty="0">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1050" dirty="0" err="1">
                <a:latin typeface="Calibri" panose="020F0502020204030204" pitchFamily="34" charset="0"/>
                <a:ea typeface="微软雅黑" panose="020B0503020204020204" pitchFamily="34" charset="-122"/>
                <a:cs typeface="+mn-ea"/>
                <a:sym typeface="Calibri" panose="020F0502020204030204" pitchFamily="34" charset="0"/>
              </a:rPr>
              <a:t>adipiscing</a:t>
            </a:r>
            <a:r>
              <a:rPr lang="en-US" altLang="zh-CN" sz="1050" dirty="0">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1050" dirty="0" err="1">
                <a:latin typeface="Calibri" panose="020F0502020204030204" pitchFamily="34" charset="0"/>
                <a:ea typeface="微软雅黑" panose="020B0503020204020204" pitchFamily="34" charset="-122"/>
                <a:cs typeface="+mn-ea"/>
                <a:sym typeface="Calibri" panose="020F0502020204030204" pitchFamily="34" charset="0"/>
              </a:rPr>
              <a:t>elit</a:t>
            </a:r>
            <a:r>
              <a:rPr lang="en-US" altLang="zh-CN" sz="1050" dirty="0">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1050" dirty="0" err="1">
                <a:latin typeface="Calibri" panose="020F0502020204030204" pitchFamily="34" charset="0"/>
                <a:ea typeface="微软雅黑" panose="020B0503020204020204" pitchFamily="34" charset="-122"/>
                <a:cs typeface="+mn-ea"/>
                <a:sym typeface="Calibri" panose="020F0502020204030204" pitchFamily="34" charset="0"/>
              </a:rPr>
              <a:t>efficitur</a:t>
            </a:r>
            <a:r>
              <a:rPr lang="en-US" altLang="zh-CN" sz="1050" dirty="0">
                <a:latin typeface="Calibri" panose="020F0502020204030204" pitchFamily="34" charset="0"/>
                <a:ea typeface="微软雅黑" panose="020B0503020204020204" pitchFamily="34" charset="-122"/>
                <a:cs typeface="+mn-ea"/>
                <a:sym typeface="Calibri" panose="020F0502020204030204" pitchFamily="34" charset="0"/>
              </a:rPr>
              <a:t> ipsum vitae </a:t>
            </a:r>
            <a:r>
              <a:rPr lang="en-US" altLang="zh-CN" sz="1050" dirty="0" err="1">
                <a:latin typeface="Calibri" panose="020F0502020204030204" pitchFamily="34" charset="0"/>
                <a:ea typeface="微软雅黑" panose="020B0503020204020204" pitchFamily="34" charset="-122"/>
                <a:cs typeface="+mn-ea"/>
                <a:sym typeface="Calibri" panose="020F0502020204030204" pitchFamily="34" charset="0"/>
              </a:rPr>
              <a:t>tortor</a:t>
            </a:r>
            <a:r>
              <a:rPr lang="en-US" altLang="zh-CN" sz="1050" dirty="0">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1050" dirty="0" err="1">
                <a:latin typeface="Calibri" panose="020F0502020204030204" pitchFamily="34" charset="0"/>
                <a:ea typeface="微软雅黑" panose="020B0503020204020204" pitchFamily="34" charset="-122"/>
                <a:cs typeface="+mn-ea"/>
                <a:sym typeface="Calibri" panose="020F0502020204030204" pitchFamily="34" charset="0"/>
              </a:rPr>
              <a:t>accumsan</a:t>
            </a:r>
            <a:r>
              <a:rPr lang="en-US" altLang="zh-CN" sz="1050" dirty="0">
                <a:latin typeface="Calibri" panose="020F0502020204030204" pitchFamily="34" charset="0"/>
                <a:ea typeface="微软雅黑" panose="020B0503020204020204" pitchFamily="34" charset="-122"/>
                <a:cs typeface="+mn-ea"/>
                <a:sym typeface="Calibri" panose="020F0502020204030204" pitchFamily="34" charset="0"/>
              </a:rPr>
              <a:t>, a</a:t>
            </a:r>
            <a:endParaRPr lang="zh-CN" altLang="en-US" sz="1050" dirty="0">
              <a:latin typeface="Calibri" panose="020F0502020204030204" pitchFamily="34" charset="0"/>
              <a:ea typeface="微软雅黑" panose="020B0503020204020204" pitchFamily="34" charset="-122"/>
              <a:cs typeface="+mn-ea"/>
              <a:sym typeface="Calibri" panose="020F0502020204030204" pitchFamily="34" charset="0"/>
            </a:endParaRPr>
          </a:p>
        </p:txBody>
      </p:sp>
      <p:cxnSp>
        <p:nvCxnSpPr>
          <p:cNvPr id="8" name="直接连接符 7"/>
          <p:cNvCxnSpPr/>
          <p:nvPr/>
        </p:nvCxnSpPr>
        <p:spPr>
          <a:xfrm>
            <a:off x="2690982" y="2846469"/>
            <a:ext cx="222202" cy="0"/>
          </a:xfrm>
          <a:prstGeom prst="line">
            <a:avLst/>
          </a:prstGeom>
          <a:ln w="25400"/>
        </p:spPr>
        <p:style>
          <a:lnRef idx="1">
            <a:schemeClr val="accent1"/>
          </a:lnRef>
          <a:fillRef idx="0">
            <a:schemeClr val="accent1"/>
          </a:fillRef>
          <a:effectRef idx="0">
            <a:schemeClr val="accent1"/>
          </a:effectRef>
          <a:fontRef idx="minor">
            <a:schemeClr val="tx1"/>
          </a:fontRef>
        </p:style>
      </p:cxnSp>
      <p:grpSp>
        <p:nvGrpSpPr>
          <p:cNvPr id="10" name="组合 9"/>
          <p:cNvGrpSpPr/>
          <p:nvPr/>
        </p:nvGrpSpPr>
        <p:grpSpPr>
          <a:xfrm>
            <a:off x="1188394" y="1471438"/>
            <a:ext cx="973600" cy="2023262"/>
            <a:chOff x="920750" y="2725737"/>
            <a:chExt cx="1117600" cy="2322512"/>
          </a:xfrm>
        </p:grpSpPr>
        <p:sp>
          <p:nvSpPr>
            <p:cNvPr id="110" name="Freeform 62"/>
            <p:cNvSpPr/>
            <p:nvPr/>
          </p:nvSpPr>
          <p:spPr bwMode="auto">
            <a:xfrm>
              <a:off x="920750" y="2725737"/>
              <a:ext cx="1117600" cy="1477963"/>
            </a:xfrm>
            <a:custGeom>
              <a:avLst/>
              <a:gdLst>
                <a:gd name="T0" fmla="*/ 974 w 974"/>
                <a:gd name="T1" fmla="*/ 529 h 1284"/>
                <a:gd name="T2" fmla="*/ 861 w 974"/>
                <a:gd name="T3" fmla="*/ 324 h 1284"/>
                <a:gd name="T4" fmla="*/ 701 w 974"/>
                <a:gd name="T5" fmla="*/ 153 h 1284"/>
                <a:gd name="T6" fmla="*/ 482 w 974"/>
                <a:gd name="T7" fmla="*/ 0 h 1284"/>
                <a:gd name="T8" fmla="*/ 246 w 974"/>
                <a:gd name="T9" fmla="*/ 239 h 1284"/>
                <a:gd name="T10" fmla="*/ 246 w 974"/>
                <a:gd name="T11" fmla="*/ 240 h 1284"/>
                <a:gd name="T12" fmla="*/ 236 w 974"/>
                <a:gd name="T13" fmla="*/ 239 h 1284"/>
                <a:gd name="T14" fmla="*/ 0 w 974"/>
                <a:gd name="T15" fmla="*/ 479 h 1284"/>
                <a:gd name="T16" fmla="*/ 57 w 974"/>
                <a:gd name="T17" fmla="*/ 635 h 1284"/>
                <a:gd name="T18" fmla="*/ 0 w 974"/>
                <a:gd name="T19" fmla="*/ 790 h 1284"/>
                <a:gd name="T20" fmla="*/ 236 w 974"/>
                <a:gd name="T21" fmla="*/ 1030 h 1284"/>
                <a:gd name="T22" fmla="*/ 247 w 974"/>
                <a:gd name="T23" fmla="*/ 1029 h 1284"/>
                <a:gd name="T24" fmla="*/ 246 w 974"/>
                <a:gd name="T25" fmla="*/ 1045 h 1284"/>
                <a:gd name="T26" fmla="*/ 482 w 974"/>
                <a:gd name="T27" fmla="*/ 1284 h 1284"/>
                <a:gd name="T28" fmla="*/ 715 w 974"/>
                <a:gd name="T29" fmla="*/ 1077 h 1284"/>
                <a:gd name="T30" fmla="*/ 905 w 974"/>
                <a:gd name="T31" fmla="*/ 842 h 1284"/>
                <a:gd name="T32" fmla="*/ 875 w 974"/>
                <a:gd name="T33" fmla="*/ 725 h 1284"/>
                <a:gd name="T34" fmla="*/ 974 w 974"/>
                <a:gd name="T35" fmla="*/ 529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74" h="1284">
                  <a:moveTo>
                    <a:pt x="974" y="529"/>
                  </a:moveTo>
                  <a:cubicBezTo>
                    <a:pt x="974" y="442"/>
                    <a:pt x="929" y="366"/>
                    <a:pt x="861" y="324"/>
                  </a:cubicBezTo>
                  <a:cubicBezTo>
                    <a:pt x="841" y="243"/>
                    <a:pt x="780" y="177"/>
                    <a:pt x="701" y="153"/>
                  </a:cubicBezTo>
                  <a:cubicBezTo>
                    <a:pt x="667" y="63"/>
                    <a:pt x="582" y="0"/>
                    <a:pt x="482" y="0"/>
                  </a:cubicBezTo>
                  <a:cubicBezTo>
                    <a:pt x="352" y="0"/>
                    <a:pt x="246" y="107"/>
                    <a:pt x="246" y="239"/>
                  </a:cubicBezTo>
                  <a:cubicBezTo>
                    <a:pt x="246" y="240"/>
                    <a:pt x="246" y="240"/>
                    <a:pt x="246" y="240"/>
                  </a:cubicBezTo>
                  <a:cubicBezTo>
                    <a:pt x="243" y="240"/>
                    <a:pt x="239" y="239"/>
                    <a:pt x="236" y="239"/>
                  </a:cubicBezTo>
                  <a:cubicBezTo>
                    <a:pt x="106" y="239"/>
                    <a:pt x="0" y="347"/>
                    <a:pt x="0" y="479"/>
                  </a:cubicBezTo>
                  <a:cubicBezTo>
                    <a:pt x="0" y="538"/>
                    <a:pt x="22" y="593"/>
                    <a:pt x="57" y="635"/>
                  </a:cubicBezTo>
                  <a:cubicBezTo>
                    <a:pt x="22" y="676"/>
                    <a:pt x="0" y="731"/>
                    <a:pt x="0" y="790"/>
                  </a:cubicBezTo>
                  <a:cubicBezTo>
                    <a:pt x="0" y="923"/>
                    <a:pt x="106" y="1030"/>
                    <a:pt x="236" y="1030"/>
                  </a:cubicBezTo>
                  <a:cubicBezTo>
                    <a:pt x="239" y="1030"/>
                    <a:pt x="243" y="1030"/>
                    <a:pt x="247" y="1029"/>
                  </a:cubicBezTo>
                  <a:cubicBezTo>
                    <a:pt x="247" y="1034"/>
                    <a:pt x="246" y="1040"/>
                    <a:pt x="246" y="1045"/>
                  </a:cubicBezTo>
                  <a:cubicBezTo>
                    <a:pt x="246" y="1177"/>
                    <a:pt x="352" y="1284"/>
                    <a:pt x="482" y="1284"/>
                  </a:cubicBezTo>
                  <a:cubicBezTo>
                    <a:pt x="601" y="1284"/>
                    <a:pt x="699" y="1194"/>
                    <a:pt x="715" y="1077"/>
                  </a:cubicBezTo>
                  <a:cubicBezTo>
                    <a:pt x="823" y="1055"/>
                    <a:pt x="905" y="958"/>
                    <a:pt x="905" y="842"/>
                  </a:cubicBezTo>
                  <a:cubicBezTo>
                    <a:pt x="905" y="799"/>
                    <a:pt x="894" y="759"/>
                    <a:pt x="875" y="725"/>
                  </a:cubicBezTo>
                  <a:cubicBezTo>
                    <a:pt x="935" y="681"/>
                    <a:pt x="974" y="610"/>
                    <a:pt x="974" y="529"/>
                  </a:cubicBezTo>
                </a:path>
              </a:pathLst>
            </a:custGeom>
            <a:solidFill>
              <a:srgbClr val="388E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11" name="Freeform 63"/>
            <p:cNvSpPr>
              <a:spLocks noEditPoints="1"/>
            </p:cNvSpPr>
            <p:nvPr/>
          </p:nvSpPr>
          <p:spPr bwMode="auto">
            <a:xfrm>
              <a:off x="1479550" y="2725737"/>
              <a:ext cx="558800" cy="968375"/>
            </a:xfrm>
            <a:custGeom>
              <a:avLst/>
              <a:gdLst>
                <a:gd name="T0" fmla="*/ 388 w 487"/>
                <a:gd name="T1" fmla="*/ 725 h 842"/>
                <a:gd name="T2" fmla="*/ 388 w 487"/>
                <a:gd name="T3" fmla="*/ 725 h 842"/>
                <a:gd name="T4" fmla="*/ 418 w 487"/>
                <a:gd name="T5" fmla="*/ 842 h 842"/>
                <a:gd name="T6" fmla="*/ 418 w 487"/>
                <a:gd name="T7" fmla="*/ 842 h 842"/>
                <a:gd name="T8" fmla="*/ 388 w 487"/>
                <a:gd name="T9" fmla="*/ 725 h 842"/>
                <a:gd name="T10" fmla="*/ 0 w 487"/>
                <a:gd name="T11" fmla="*/ 0 h 842"/>
                <a:gd name="T12" fmla="*/ 0 w 487"/>
                <a:gd name="T13" fmla="*/ 0 h 842"/>
                <a:gd name="T14" fmla="*/ 214 w 487"/>
                <a:gd name="T15" fmla="*/ 153 h 842"/>
                <a:gd name="T16" fmla="*/ 374 w 487"/>
                <a:gd name="T17" fmla="*/ 324 h 842"/>
                <a:gd name="T18" fmla="*/ 487 w 487"/>
                <a:gd name="T19" fmla="*/ 529 h 842"/>
                <a:gd name="T20" fmla="*/ 487 w 487"/>
                <a:gd name="T21" fmla="*/ 529 h 842"/>
                <a:gd name="T22" fmla="*/ 374 w 487"/>
                <a:gd name="T23" fmla="*/ 324 h 842"/>
                <a:gd name="T24" fmla="*/ 214 w 487"/>
                <a:gd name="T25" fmla="*/ 153 h 842"/>
                <a:gd name="T26" fmla="*/ 0 w 487"/>
                <a:gd name="T27" fmla="*/ 0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7" h="842">
                  <a:moveTo>
                    <a:pt x="388" y="725"/>
                  </a:moveTo>
                  <a:cubicBezTo>
                    <a:pt x="388" y="725"/>
                    <a:pt x="388" y="725"/>
                    <a:pt x="388" y="725"/>
                  </a:cubicBezTo>
                  <a:cubicBezTo>
                    <a:pt x="407" y="759"/>
                    <a:pt x="418" y="799"/>
                    <a:pt x="418" y="842"/>
                  </a:cubicBezTo>
                  <a:cubicBezTo>
                    <a:pt x="418" y="842"/>
                    <a:pt x="418" y="842"/>
                    <a:pt x="418" y="842"/>
                  </a:cubicBezTo>
                  <a:cubicBezTo>
                    <a:pt x="418" y="799"/>
                    <a:pt x="407" y="759"/>
                    <a:pt x="388" y="725"/>
                  </a:cubicBezTo>
                  <a:moveTo>
                    <a:pt x="0" y="0"/>
                  </a:moveTo>
                  <a:cubicBezTo>
                    <a:pt x="0" y="0"/>
                    <a:pt x="0" y="0"/>
                    <a:pt x="0" y="0"/>
                  </a:cubicBezTo>
                  <a:cubicBezTo>
                    <a:pt x="98" y="2"/>
                    <a:pt x="181" y="65"/>
                    <a:pt x="214" y="153"/>
                  </a:cubicBezTo>
                  <a:cubicBezTo>
                    <a:pt x="293" y="177"/>
                    <a:pt x="354" y="243"/>
                    <a:pt x="374" y="324"/>
                  </a:cubicBezTo>
                  <a:cubicBezTo>
                    <a:pt x="442" y="366"/>
                    <a:pt x="487" y="442"/>
                    <a:pt x="487" y="529"/>
                  </a:cubicBezTo>
                  <a:cubicBezTo>
                    <a:pt x="487" y="529"/>
                    <a:pt x="487" y="529"/>
                    <a:pt x="487" y="529"/>
                  </a:cubicBezTo>
                  <a:cubicBezTo>
                    <a:pt x="487" y="442"/>
                    <a:pt x="442" y="366"/>
                    <a:pt x="374" y="324"/>
                  </a:cubicBezTo>
                  <a:cubicBezTo>
                    <a:pt x="354" y="242"/>
                    <a:pt x="293" y="177"/>
                    <a:pt x="214" y="153"/>
                  </a:cubicBezTo>
                  <a:cubicBezTo>
                    <a:pt x="181" y="65"/>
                    <a:pt x="98" y="2"/>
                    <a:pt x="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12" name="Freeform 64"/>
            <p:cNvSpPr>
              <a:spLocks noEditPoints="1"/>
            </p:cNvSpPr>
            <p:nvPr/>
          </p:nvSpPr>
          <p:spPr bwMode="auto">
            <a:xfrm>
              <a:off x="1479550" y="2725737"/>
              <a:ext cx="558800" cy="1471613"/>
            </a:xfrm>
            <a:custGeom>
              <a:avLst/>
              <a:gdLst>
                <a:gd name="T0" fmla="*/ 244 w 487"/>
                <a:gd name="T1" fmla="*/ 990 h 1279"/>
                <a:gd name="T2" fmla="*/ 216 w 487"/>
                <a:gd name="T3" fmla="*/ 952 h 1279"/>
                <a:gd name="T4" fmla="*/ 244 w 487"/>
                <a:gd name="T5" fmla="*/ 885 h 1279"/>
                <a:gd name="T6" fmla="*/ 272 w 487"/>
                <a:gd name="T7" fmla="*/ 952 h 1279"/>
                <a:gd name="T8" fmla="*/ 244 w 487"/>
                <a:gd name="T9" fmla="*/ 990 h 1279"/>
                <a:gd name="T10" fmla="*/ 316 w 487"/>
                <a:gd name="T11" fmla="*/ 653 h 1279"/>
                <a:gd name="T12" fmla="*/ 288 w 487"/>
                <a:gd name="T13" fmla="*/ 614 h 1279"/>
                <a:gd name="T14" fmla="*/ 316 w 487"/>
                <a:gd name="T15" fmla="*/ 547 h 1279"/>
                <a:gd name="T16" fmla="*/ 344 w 487"/>
                <a:gd name="T17" fmla="*/ 614 h 1279"/>
                <a:gd name="T18" fmla="*/ 316 w 487"/>
                <a:gd name="T19" fmla="*/ 653 h 1279"/>
                <a:gd name="T20" fmla="*/ 172 w 487"/>
                <a:gd name="T21" fmla="*/ 418 h 1279"/>
                <a:gd name="T22" fmla="*/ 144 w 487"/>
                <a:gd name="T23" fmla="*/ 380 h 1279"/>
                <a:gd name="T24" fmla="*/ 172 w 487"/>
                <a:gd name="T25" fmla="*/ 313 h 1279"/>
                <a:gd name="T26" fmla="*/ 200 w 487"/>
                <a:gd name="T27" fmla="*/ 380 h 1279"/>
                <a:gd name="T28" fmla="*/ 172 w 487"/>
                <a:gd name="T29" fmla="*/ 418 h 1279"/>
                <a:gd name="T30" fmla="*/ 0 w 487"/>
                <a:gd name="T31" fmla="*/ 0 h 1279"/>
                <a:gd name="T32" fmla="*/ 0 w 487"/>
                <a:gd name="T33" fmla="*/ 165 h 1279"/>
                <a:gd name="T34" fmla="*/ 0 w 487"/>
                <a:gd name="T35" fmla="*/ 165 h 1279"/>
                <a:gd name="T36" fmla="*/ 28 w 487"/>
                <a:gd name="T37" fmla="*/ 232 h 1279"/>
                <a:gd name="T38" fmla="*/ 0 w 487"/>
                <a:gd name="T39" fmla="*/ 271 h 1279"/>
                <a:gd name="T40" fmla="*/ 0 w 487"/>
                <a:gd name="T41" fmla="*/ 271 h 1279"/>
                <a:gd name="T42" fmla="*/ 0 w 487"/>
                <a:gd name="T43" fmla="*/ 515 h 1279"/>
                <a:gd name="T44" fmla="*/ 35 w 487"/>
                <a:gd name="T45" fmla="*/ 515 h 1279"/>
                <a:gd name="T46" fmla="*/ 38 w 487"/>
                <a:gd name="T47" fmla="*/ 722 h 1279"/>
                <a:gd name="T48" fmla="*/ 179 w 487"/>
                <a:gd name="T49" fmla="*/ 525 h 1279"/>
                <a:gd name="T50" fmla="*/ 198 w 487"/>
                <a:gd name="T51" fmla="*/ 539 h 1279"/>
                <a:gd name="T52" fmla="*/ 198 w 487"/>
                <a:gd name="T53" fmla="*/ 539 h 1279"/>
                <a:gd name="T54" fmla="*/ 217 w 487"/>
                <a:gd name="T55" fmla="*/ 554 h 1279"/>
                <a:gd name="T56" fmla="*/ 38 w 487"/>
                <a:gd name="T57" fmla="*/ 803 h 1279"/>
                <a:gd name="T58" fmla="*/ 41 w 487"/>
                <a:gd name="T59" fmla="*/ 993 h 1279"/>
                <a:gd name="T60" fmla="*/ 189 w 487"/>
                <a:gd name="T61" fmla="*/ 787 h 1279"/>
                <a:gd name="T62" fmla="*/ 208 w 487"/>
                <a:gd name="T63" fmla="*/ 801 h 1279"/>
                <a:gd name="T64" fmla="*/ 208 w 487"/>
                <a:gd name="T65" fmla="*/ 801 h 1279"/>
                <a:gd name="T66" fmla="*/ 227 w 487"/>
                <a:gd name="T67" fmla="*/ 815 h 1279"/>
                <a:gd name="T68" fmla="*/ 42 w 487"/>
                <a:gd name="T69" fmla="*/ 1073 h 1279"/>
                <a:gd name="T70" fmla="*/ 44 w 487"/>
                <a:gd name="T71" fmla="*/ 1279 h 1279"/>
                <a:gd name="T72" fmla="*/ 228 w 487"/>
                <a:gd name="T73" fmla="*/ 1077 h 1279"/>
                <a:gd name="T74" fmla="*/ 418 w 487"/>
                <a:gd name="T75" fmla="*/ 842 h 1279"/>
                <a:gd name="T76" fmla="*/ 388 w 487"/>
                <a:gd name="T77" fmla="*/ 725 h 1279"/>
                <a:gd name="T78" fmla="*/ 388 w 487"/>
                <a:gd name="T79" fmla="*/ 725 h 1279"/>
                <a:gd name="T80" fmla="*/ 388 w 487"/>
                <a:gd name="T81" fmla="*/ 725 h 1279"/>
                <a:gd name="T82" fmla="*/ 487 w 487"/>
                <a:gd name="T83" fmla="*/ 529 h 1279"/>
                <a:gd name="T84" fmla="*/ 374 w 487"/>
                <a:gd name="T85" fmla="*/ 324 h 1279"/>
                <a:gd name="T86" fmla="*/ 214 w 487"/>
                <a:gd name="T87" fmla="*/ 153 h 1279"/>
                <a:gd name="T88" fmla="*/ 0 w 487"/>
                <a:gd name="T89" fmla="*/ 0 h 1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7" h="1279">
                  <a:moveTo>
                    <a:pt x="244" y="990"/>
                  </a:moveTo>
                  <a:cubicBezTo>
                    <a:pt x="228" y="990"/>
                    <a:pt x="216" y="973"/>
                    <a:pt x="216" y="952"/>
                  </a:cubicBezTo>
                  <a:cubicBezTo>
                    <a:pt x="216" y="930"/>
                    <a:pt x="244" y="885"/>
                    <a:pt x="244" y="885"/>
                  </a:cubicBezTo>
                  <a:cubicBezTo>
                    <a:pt x="244" y="885"/>
                    <a:pt x="272" y="930"/>
                    <a:pt x="272" y="952"/>
                  </a:cubicBezTo>
                  <a:cubicBezTo>
                    <a:pt x="272" y="973"/>
                    <a:pt x="259" y="990"/>
                    <a:pt x="244" y="990"/>
                  </a:cubicBezTo>
                  <a:moveTo>
                    <a:pt x="316" y="653"/>
                  </a:moveTo>
                  <a:cubicBezTo>
                    <a:pt x="301" y="653"/>
                    <a:pt x="288" y="635"/>
                    <a:pt x="288" y="614"/>
                  </a:cubicBezTo>
                  <a:cubicBezTo>
                    <a:pt x="288" y="592"/>
                    <a:pt x="316" y="547"/>
                    <a:pt x="316" y="547"/>
                  </a:cubicBezTo>
                  <a:cubicBezTo>
                    <a:pt x="316" y="547"/>
                    <a:pt x="344" y="592"/>
                    <a:pt x="344" y="614"/>
                  </a:cubicBezTo>
                  <a:cubicBezTo>
                    <a:pt x="344" y="635"/>
                    <a:pt x="332" y="653"/>
                    <a:pt x="316" y="653"/>
                  </a:cubicBezTo>
                  <a:moveTo>
                    <a:pt x="172" y="418"/>
                  </a:moveTo>
                  <a:cubicBezTo>
                    <a:pt x="157" y="418"/>
                    <a:pt x="144" y="401"/>
                    <a:pt x="144" y="380"/>
                  </a:cubicBezTo>
                  <a:cubicBezTo>
                    <a:pt x="144" y="358"/>
                    <a:pt x="172" y="313"/>
                    <a:pt x="172" y="313"/>
                  </a:cubicBezTo>
                  <a:cubicBezTo>
                    <a:pt x="172" y="313"/>
                    <a:pt x="200" y="358"/>
                    <a:pt x="200" y="380"/>
                  </a:cubicBezTo>
                  <a:cubicBezTo>
                    <a:pt x="200" y="401"/>
                    <a:pt x="187" y="418"/>
                    <a:pt x="172" y="418"/>
                  </a:cubicBezTo>
                  <a:moveTo>
                    <a:pt x="0" y="0"/>
                  </a:moveTo>
                  <a:cubicBezTo>
                    <a:pt x="0" y="165"/>
                    <a:pt x="0" y="165"/>
                    <a:pt x="0" y="165"/>
                  </a:cubicBezTo>
                  <a:cubicBezTo>
                    <a:pt x="0" y="165"/>
                    <a:pt x="0" y="165"/>
                    <a:pt x="0" y="165"/>
                  </a:cubicBezTo>
                  <a:cubicBezTo>
                    <a:pt x="0" y="165"/>
                    <a:pt x="28" y="210"/>
                    <a:pt x="28" y="232"/>
                  </a:cubicBezTo>
                  <a:cubicBezTo>
                    <a:pt x="28" y="253"/>
                    <a:pt x="16" y="271"/>
                    <a:pt x="0" y="271"/>
                  </a:cubicBezTo>
                  <a:cubicBezTo>
                    <a:pt x="0" y="271"/>
                    <a:pt x="0" y="271"/>
                    <a:pt x="0" y="271"/>
                  </a:cubicBezTo>
                  <a:cubicBezTo>
                    <a:pt x="0" y="515"/>
                    <a:pt x="0" y="515"/>
                    <a:pt x="0" y="515"/>
                  </a:cubicBezTo>
                  <a:cubicBezTo>
                    <a:pt x="35" y="515"/>
                    <a:pt x="35" y="515"/>
                    <a:pt x="35" y="515"/>
                  </a:cubicBezTo>
                  <a:cubicBezTo>
                    <a:pt x="38" y="722"/>
                    <a:pt x="38" y="722"/>
                    <a:pt x="38" y="722"/>
                  </a:cubicBezTo>
                  <a:cubicBezTo>
                    <a:pt x="179" y="525"/>
                    <a:pt x="179" y="525"/>
                    <a:pt x="179" y="525"/>
                  </a:cubicBezTo>
                  <a:cubicBezTo>
                    <a:pt x="198" y="539"/>
                    <a:pt x="198" y="539"/>
                    <a:pt x="198" y="539"/>
                  </a:cubicBezTo>
                  <a:cubicBezTo>
                    <a:pt x="198" y="539"/>
                    <a:pt x="198" y="539"/>
                    <a:pt x="198" y="539"/>
                  </a:cubicBezTo>
                  <a:cubicBezTo>
                    <a:pt x="217" y="554"/>
                    <a:pt x="217" y="554"/>
                    <a:pt x="217" y="554"/>
                  </a:cubicBezTo>
                  <a:cubicBezTo>
                    <a:pt x="38" y="803"/>
                    <a:pt x="38" y="803"/>
                    <a:pt x="38" y="803"/>
                  </a:cubicBezTo>
                  <a:cubicBezTo>
                    <a:pt x="41" y="993"/>
                    <a:pt x="41" y="993"/>
                    <a:pt x="41" y="993"/>
                  </a:cubicBezTo>
                  <a:cubicBezTo>
                    <a:pt x="189" y="787"/>
                    <a:pt x="189" y="787"/>
                    <a:pt x="189" y="787"/>
                  </a:cubicBezTo>
                  <a:cubicBezTo>
                    <a:pt x="208" y="801"/>
                    <a:pt x="208" y="801"/>
                    <a:pt x="208" y="801"/>
                  </a:cubicBezTo>
                  <a:cubicBezTo>
                    <a:pt x="208" y="801"/>
                    <a:pt x="208" y="801"/>
                    <a:pt x="208" y="801"/>
                  </a:cubicBezTo>
                  <a:cubicBezTo>
                    <a:pt x="227" y="815"/>
                    <a:pt x="227" y="815"/>
                    <a:pt x="227" y="815"/>
                  </a:cubicBezTo>
                  <a:cubicBezTo>
                    <a:pt x="42" y="1073"/>
                    <a:pt x="42" y="1073"/>
                    <a:pt x="42" y="1073"/>
                  </a:cubicBezTo>
                  <a:cubicBezTo>
                    <a:pt x="44" y="1279"/>
                    <a:pt x="44" y="1279"/>
                    <a:pt x="44" y="1279"/>
                  </a:cubicBezTo>
                  <a:cubicBezTo>
                    <a:pt x="140" y="1258"/>
                    <a:pt x="215" y="1177"/>
                    <a:pt x="228" y="1077"/>
                  </a:cubicBezTo>
                  <a:cubicBezTo>
                    <a:pt x="336" y="1055"/>
                    <a:pt x="418" y="958"/>
                    <a:pt x="418" y="842"/>
                  </a:cubicBezTo>
                  <a:cubicBezTo>
                    <a:pt x="418" y="799"/>
                    <a:pt x="407" y="759"/>
                    <a:pt x="388" y="725"/>
                  </a:cubicBezTo>
                  <a:cubicBezTo>
                    <a:pt x="388" y="725"/>
                    <a:pt x="388" y="725"/>
                    <a:pt x="388" y="725"/>
                  </a:cubicBezTo>
                  <a:cubicBezTo>
                    <a:pt x="388" y="725"/>
                    <a:pt x="388" y="725"/>
                    <a:pt x="388" y="725"/>
                  </a:cubicBezTo>
                  <a:cubicBezTo>
                    <a:pt x="448" y="681"/>
                    <a:pt x="487" y="610"/>
                    <a:pt x="487" y="529"/>
                  </a:cubicBezTo>
                  <a:cubicBezTo>
                    <a:pt x="487" y="442"/>
                    <a:pt x="442" y="366"/>
                    <a:pt x="374" y="324"/>
                  </a:cubicBezTo>
                  <a:cubicBezTo>
                    <a:pt x="354" y="243"/>
                    <a:pt x="293" y="177"/>
                    <a:pt x="214" y="153"/>
                  </a:cubicBezTo>
                  <a:cubicBezTo>
                    <a:pt x="181" y="65"/>
                    <a:pt x="98" y="2"/>
                    <a:pt x="0" y="0"/>
                  </a:cubicBezTo>
                </a:path>
              </a:pathLst>
            </a:custGeom>
            <a:solidFill>
              <a:srgbClr val="43A5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13" name="Freeform 65"/>
            <p:cNvSpPr/>
            <p:nvPr/>
          </p:nvSpPr>
          <p:spPr bwMode="auto">
            <a:xfrm>
              <a:off x="1230313" y="3330574"/>
              <a:ext cx="269875" cy="346075"/>
            </a:xfrm>
            <a:custGeom>
              <a:avLst/>
              <a:gdLst>
                <a:gd name="T0" fmla="*/ 170 w 170"/>
                <a:gd name="T1" fmla="*/ 198 h 218"/>
                <a:gd name="T2" fmla="*/ 143 w 170"/>
                <a:gd name="T3" fmla="*/ 218 h 218"/>
                <a:gd name="T4" fmla="*/ 0 w 170"/>
                <a:gd name="T5" fmla="*/ 21 h 218"/>
                <a:gd name="T6" fmla="*/ 28 w 170"/>
                <a:gd name="T7" fmla="*/ 0 h 218"/>
                <a:gd name="T8" fmla="*/ 170 w 170"/>
                <a:gd name="T9" fmla="*/ 198 h 218"/>
              </a:gdLst>
              <a:ahLst/>
              <a:cxnLst>
                <a:cxn ang="0">
                  <a:pos x="T0" y="T1"/>
                </a:cxn>
                <a:cxn ang="0">
                  <a:pos x="T2" y="T3"/>
                </a:cxn>
                <a:cxn ang="0">
                  <a:pos x="T4" y="T5"/>
                </a:cxn>
                <a:cxn ang="0">
                  <a:pos x="T6" y="T7"/>
                </a:cxn>
                <a:cxn ang="0">
                  <a:pos x="T8" y="T9"/>
                </a:cxn>
              </a:cxnLst>
              <a:rect l="0" t="0" r="r" b="b"/>
              <a:pathLst>
                <a:path w="170" h="218">
                  <a:moveTo>
                    <a:pt x="170" y="198"/>
                  </a:moveTo>
                  <a:lnTo>
                    <a:pt x="143" y="218"/>
                  </a:lnTo>
                  <a:lnTo>
                    <a:pt x="0" y="21"/>
                  </a:lnTo>
                  <a:lnTo>
                    <a:pt x="28" y="0"/>
                  </a:lnTo>
                  <a:lnTo>
                    <a:pt x="170" y="198"/>
                  </a:lnTo>
                  <a:close/>
                </a:path>
              </a:pathLst>
            </a:custGeom>
            <a:solidFill>
              <a:srgbClr val="8456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14" name="Freeform 66"/>
            <p:cNvSpPr/>
            <p:nvPr/>
          </p:nvSpPr>
          <p:spPr bwMode="auto">
            <a:xfrm>
              <a:off x="1230313" y="3330574"/>
              <a:ext cx="269875" cy="346075"/>
            </a:xfrm>
            <a:custGeom>
              <a:avLst/>
              <a:gdLst>
                <a:gd name="T0" fmla="*/ 170 w 170"/>
                <a:gd name="T1" fmla="*/ 198 h 218"/>
                <a:gd name="T2" fmla="*/ 143 w 170"/>
                <a:gd name="T3" fmla="*/ 218 h 218"/>
                <a:gd name="T4" fmla="*/ 0 w 170"/>
                <a:gd name="T5" fmla="*/ 21 h 218"/>
                <a:gd name="T6" fmla="*/ 28 w 170"/>
                <a:gd name="T7" fmla="*/ 0 h 218"/>
                <a:gd name="T8" fmla="*/ 170 w 170"/>
                <a:gd name="T9" fmla="*/ 198 h 218"/>
              </a:gdLst>
              <a:ahLst/>
              <a:cxnLst>
                <a:cxn ang="0">
                  <a:pos x="T0" y="T1"/>
                </a:cxn>
                <a:cxn ang="0">
                  <a:pos x="T2" y="T3"/>
                </a:cxn>
                <a:cxn ang="0">
                  <a:pos x="T4" y="T5"/>
                </a:cxn>
                <a:cxn ang="0">
                  <a:pos x="T6" y="T7"/>
                </a:cxn>
                <a:cxn ang="0">
                  <a:pos x="T8" y="T9"/>
                </a:cxn>
              </a:cxnLst>
              <a:rect l="0" t="0" r="r" b="b"/>
              <a:pathLst>
                <a:path w="170" h="218">
                  <a:moveTo>
                    <a:pt x="170" y="198"/>
                  </a:moveTo>
                  <a:lnTo>
                    <a:pt x="143" y="218"/>
                  </a:lnTo>
                  <a:lnTo>
                    <a:pt x="0" y="21"/>
                  </a:lnTo>
                  <a:lnTo>
                    <a:pt x="28" y="0"/>
                  </a:lnTo>
                  <a:lnTo>
                    <a:pt x="170" y="19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15" name="Freeform 67"/>
            <p:cNvSpPr/>
            <p:nvPr/>
          </p:nvSpPr>
          <p:spPr bwMode="auto">
            <a:xfrm>
              <a:off x="1230313" y="3346449"/>
              <a:ext cx="22225" cy="17463"/>
            </a:xfrm>
            <a:custGeom>
              <a:avLst/>
              <a:gdLst>
                <a:gd name="T0" fmla="*/ 14 w 14"/>
                <a:gd name="T1" fmla="*/ 0 h 11"/>
                <a:gd name="T2" fmla="*/ 0 w 14"/>
                <a:gd name="T3" fmla="*/ 11 h 11"/>
                <a:gd name="T4" fmla="*/ 14 w 14"/>
                <a:gd name="T5" fmla="*/ 0 h 11"/>
                <a:gd name="T6" fmla="*/ 14 w 14"/>
                <a:gd name="T7" fmla="*/ 0 h 11"/>
              </a:gdLst>
              <a:ahLst/>
              <a:cxnLst>
                <a:cxn ang="0">
                  <a:pos x="T0" y="T1"/>
                </a:cxn>
                <a:cxn ang="0">
                  <a:pos x="T2" y="T3"/>
                </a:cxn>
                <a:cxn ang="0">
                  <a:pos x="T4" y="T5"/>
                </a:cxn>
                <a:cxn ang="0">
                  <a:pos x="T6" y="T7"/>
                </a:cxn>
              </a:cxnLst>
              <a:rect l="0" t="0" r="r" b="b"/>
              <a:pathLst>
                <a:path w="14" h="11">
                  <a:moveTo>
                    <a:pt x="14" y="0"/>
                  </a:moveTo>
                  <a:lnTo>
                    <a:pt x="0" y="11"/>
                  </a:lnTo>
                  <a:lnTo>
                    <a:pt x="14" y="0"/>
                  </a:lnTo>
                  <a:lnTo>
                    <a:pt x="14" y="0"/>
                  </a:lnTo>
                  <a:close/>
                </a:path>
              </a:pathLst>
            </a:custGeom>
            <a:solidFill>
              <a:srgbClr val="337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16" name="Freeform 68"/>
            <p:cNvSpPr/>
            <p:nvPr/>
          </p:nvSpPr>
          <p:spPr bwMode="auto">
            <a:xfrm>
              <a:off x="1230313" y="3346449"/>
              <a:ext cx="22225" cy="17463"/>
            </a:xfrm>
            <a:custGeom>
              <a:avLst/>
              <a:gdLst>
                <a:gd name="T0" fmla="*/ 14 w 14"/>
                <a:gd name="T1" fmla="*/ 0 h 11"/>
                <a:gd name="T2" fmla="*/ 0 w 14"/>
                <a:gd name="T3" fmla="*/ 11 h 11"/>
                <a:gd name="T4" fmla="*/ 14 w 14"/>
                <a:gd name="T5" fmla="*/ 0 h 11"/>
                <a:gd name="T6" fmla="*/ 14 w 14"/>
                <a:gd name="T7" fmla="*/ 0 h 11"/>
              </a:gdLst>
              <a:ahLst/>
              <a:cxnLst>
                <a:cxn ang="0">
                  <a:pos x="T0" y="T1"/>
                </a:cxn>
                <a:cxn ang="0">
                  <a:pos x="T2" y="T3"/>
                </a:cxn>
                <a:cxn ang="0">
                  <a:pos x="T4" y="T5"/>
                </a:cxn>
                <a:cxn ang="0">
                  <a:pos x="T6" y="T7"/>
                </a:cxn>
              </a:cxnLst>
              <a:rect l="0" t="0" r="r" b="b"/>
              <a:pathLst>
                <a:path w="14" h="11">
                  <a:moveTo>
                    <a:pt x="14" y="0"/>
                  </a:moveTo>
                  <a:lnTo>
                    <a:pt x="0" y="11"/>
                  </a:lnTo>
                  <a:lnTo>
                    <a:pt x="14" y="0"/>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17" name="Freeform 69"/>
            <p:cNvSpPr/>
            <p:nvPr/>
          </p:nvSpPr>
          <p:spPr bwMode="auto">
            <a:xfrm>
              <a:off x="1230313" y="3346449"/>
              <a:ext cx="206375" cy="303213"/>
            </a:xfrm>
            <a:custGeom>
              <a:avLst/>
              <a:gdLst>
                <a:gd name="T0" fmla="*/ 14 w 130"/>
                <a:gd name="T1" fmla="*/ 0 h 191"/>
                <a:gd name="T2" fmla="*/ 0 w 130"/>
                <a:gd name="T3" fmla="*/ 11 h 191"/>
                <a:gd name="T4" fmla="*/ 130 w 130"/>
                <a:gd name="T5" fmla="*/ 191 h 191"/>
                <a:gd name="T6" fmla="*/ 130 w 130"/>
                <a:gd name="T7" fmla="*/ 161 h 191"/>
                <a:gd name="T8" fmla="*/ 14 w 130"/>
                <a:gd name="T9" fmla="*/ 0 h 191"/>
              </a:gdLst>
              <a:ahLst/>
              <a:cxnLst>
                <a:cxn ang="0">
                  <a:pos x="T0" y="T1"/>
                </a:cxn>
                <a:cxn ang="0">
                  <a:pos x="T2" y="T3"/>
                </a:cxn>
                <a:cxn ang="0">
                  <a:pos x="T4" y="T5"/>
                </a:cxn>
                <a:cxn ang="0">
                  <a:pos x="T6" y="T7"/>
                </a:cxn>
                <a:cxn ang="0">
                  <a:pos x="T8" y="T9"/>
                </a:cxn>
              </a:cxnLst>
              <a:rect l="0" t="0" r="r" b="b"/>
              <a:pathLst>
                <a:path w="130" h="191">
                  <a:moveTo>
                    <a:pt x="14" y="0"/>
                  </a:moveTo>
                  <a:lnTo>
                    <a:pt x="0" y="11"/>
                  </a:lnTo>
                  <a:lnTo>
                    <a:pt x="130" y="191"/>
                  </a:lnTo>
                  <a:lnTo>
                    <a:pt x="130" y="161"/>
                  </a:lnTo>
                  <a:lnTo>
                    <a:pt x="14" y="0"/>
                  </a:lnTo>
                  <a:close/>
                </a:path>
              </a:pathLst>
            </a:custGeom>
            <a:solidFill>
              <a:srgbClr val="774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18" name="Freeform 70"/>
            <p:cNvSpPr/>
            <p:nvPr/>
          </p:nvSpPr>
          <p:spPr bwMode="auto">
            <a:xfrm>
              <a:off x="1230313" y="3346449"/>
              <a:ext cx="206375" cy="303213"/>
            </a:xfrm>
            <a:custGeom>
              <a:avLst/>
              <a:gdLst>
                <a:gd name="T0" fmla="*/ 14 w 130"/>
                <a:gd name="T1" fmla="*/ 0 h 191"/>
                <a:gd name="T2" fmla="*/ 0 w 130"/>
                <a:gd name="T3" fmla="*/ 11 h 191"/>
                <a:gd name="T4" fmla="*/ 130 w 130"/>
                <a:gd name="T5" fmla="*/ 191 h 191"/>
                <a:gd name="T6" fmla="*/ 130 w 130"/>
                <a:gd name="T7" fmla="*/ 161 h 191"/>
                <a:gd name="T8" fmla="*/ 14 w 130"/>
                <a:gd name="T9" fmla="*/ 0 h 191"/>
              </a:gdLst>
              <a:ahLst/>
              <a:cxnLst>
                <a:cxn ang="0">
                  <a:pos x="T0" y="T1"/>
                </a:cxn>
                <a:cxn ang="0">
                  <a:pos x="T2" y="T3"/>
                </a:cxn>
                <a:cxn ang="0">
                  <a:pos x="T4" y="T5"/>
                </a:cxn>
                <a:cxn ang="0">
                  <a:pos x="T6" y="T7"/>
                </a:cxn>
                <a:cxn ang="0">
                  <a:pos x="T8" y="T9"/>
                </a:cxn>
              </a:cxnLst>
              <a:rect l="0" t="0" r="r" b="b"/>
              <a:pathLst>
                <a:path w="130" h="191">
                  <a:moveTo>
                    <a:pt x="14" y="0"/>
                  </a:moveTo>
                  <a:lnTo>
                    <a:pt x="0" y="11"/>
                  </a:lnTo>
                  <a:lnTo>
                    <a:pt x="130" y="191"/>
                  </a:lnTo>
                  <a:lnTo>
                    <a:pt x="130" y="161"/>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19" name="Freeform 71"/>
            <p:cNvSpPr/>
            <p:nvPr/>
          </p:nvSpPr>
          <p:spPr bwMode="auto">
            <a:xfrm>
              <a:off x="1220788" y="3632199"/>
              <a:ext cx="268288" cy="346075"/>
            </a:xfrm>
            <a:custGeom>
              <a:avLst/>
              <a:gdLst>
                <a:gd name="T0" fmla="*/ 169 w 169"/>
                <a:gd name="T1" fmla="*/ 197 h 218"/>
                <a:gd name="T2" fmla="*/ 141 w 169"/>
                <a:gd name="T3" fmla="*/ 218 h 218"/>
                <a:gd name="T4" fmla="*/ 0 w 169"/>
                <a:gd name="T5" fmla="*/ 20 h 218"/>
                <a:gd name="T6" fmla="*/ 27 w 169"/>
                <a:gd name="T7" fmla="*/ 0 h 218"/>
                <a:gd name="T8" fmla="*/ 169 w 169"/>
                <a:gd name="T9" fmla="*/ 197 h 218"/>
              </a:gdLst>
              <a:ahLst/>
              <a:cxnLst>
                <a:cxn ang="0">
                  <a:pos x="T0" y="T1"/>
                </a:cxn>
                <a:cxn ang="0">
                  <a:pos x="T2" y="T3"/>
                </a:cxn>
                <a:cxn ang="0">
                  <a:pos x="T4" y="T5"/>
                </a:cxn>
                <a:cxn ang="0">
                  <a:pos x="T6" y="T7"/>
                </a:cxn>
                <a:cxn ang="0">
                  <a:pos x="T8" y="T9"/>
                </a:cxn>
              </a:cxnLst>
              <a:rect l="0" t="0" r="r" b="b"/>
              <a:pathLst>
                <a:path w="169" h="218">
                  <a:moveTo>
                    <a:pt x="169" y="197"/>
                  </a:moveTo>
                  <a:lnTo>
                    <a:pt x="141" y="218"/>
                  </a:lnTo>
                  <a:lnTo>
                    <a:pt x="0" y="20"/>
                  </a:lnTo>
                  <a:lnTo>
                    <a:pt x="27" y="0"/>
                  </a:lnTo>
                  <a:lnTo>
                    <a:pt x="169" y="197"/>
                  </a:lnTo>
                  <a:close/>
                </a:path>
              </a:pathLst>
            </a:custGeom>
            <a:solidFill>
              <a:srgbClr val="8456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20" name="Freeform 72"/>
            <p:cNvSpPr/>
            <p:nvPr/>
          </p:nvSpPr>
          <p:spPr bwMode="auto">
            <a:xfrm>
              <a:off x="1220788" y="3632199"/>
              <a:ext cx="268288" cy="346075"/>
            </a:xfrm>
            <a:custGeom>
              <a:avLst/>
              <a:gdLst>
                <a:gd name="T0" fmla="*/ 169 w 169"/>
                <a:gd name="T1" fmla="*/ 197 h 218"/>
                <a:gd name="T2" fmla="*/ 141 w 169"/>
                <a:gd name="T3" fmla="*/ 218 h 218"/>
                <a:gd name="T4" fmla="*/ 0 w 169"/>
                <a:gd name="T5" fmla="*/ 20 h 218"/>
                <a:gd name="T6" fmla="*/ 27 w 169"/>
                <a:gd name="T7" fmla="*/ 0 h 218"/>
                <a:gd name="T8" fmla="*/ 169 w 169"/>
                <a:gd name="T9" fmla="*/ 197 h 218"/>
              </a:gdLst>
              <a:ahLst/>
              <a:cxnLst>
                <a:cxn ang="0">
                  <a:pos x="T0" y="T1"/>
                </a:cxn>
                <a:cxn ang="0">
                  <a:pos x="T2" y="T3"/>
                </a:cxn>
                <a:cxn ang="0">
                  <a:pos x="T4" y="T5"/>
                </a:cxn>
                <a:cxn ang="0">
                  <a:pos x="T6" y="T7"/>
                </a:cxn>
                <a:cxn ang="0">
                  <a:pos x="T8" y="T9"/>
                </a:cxn>
              </a:cxnLst>
              <a:rect l="0" t="0" r="r" b="b"/>
              <a:pathLst>
                <a:path w="169" h="218">
                  <a:moveTo>
                    <a:pt x="169" y="197"/>
                  </a:moveTo>
                  <a:lnTo>
                    <a:pt x="141" y="218"/>
                  </a:lnTo>
                  <a:lnTo>
                    <a:pt x="0" y="20"/>
                  </a:lnTo>
                  <a:lnTo>
                    <a:pt x="27" y="0"/>
                  </a:lnTo>
                  <a:lnTo>
                    <a:pt x="169" y="19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21" name="Freeform 73"/>
            <p:cNvSpPr/>
            <p:nvPr/>
          </p:nvSpPr>
          <p:spPr bwMode="auto">
            <a:xfrm>
              <a:off x="1220788" y="3648074"/>
              <a:ext cx="212725" cy="312738"/>
            </a:xfrm>
            <a:custGeom>
              <a:avLst/>
              <a:gdLst>
                <a:gd name="T0" fmla="*/ 14 w 134"/>
                <a:gd name="T1" fmla="*/ 0 h 197"/>
                <a:gd name="T2" fmla="*/ 0 w 134"/>
                <a:gd name="T3" fmla="*/ 10 h 197"/>
                <a:gd name="T4" fmla="*/ 133 w 134"/>
                <a:gd name="T5" fmla="*/ 197 h 197"/>
                <a:gd name="T6" fmla="*/ 134 w 134"/>
                <a:gd name="T7" fmla="*/ 168 h 197"/>
                <a:gd name="T8" fmla="*/ 14 w 134"/>
                <a:gd name="T9" fmla="*/ 0 h 197"/>
              </a:gdLst>
              <a:ahLst/>
              <a:cxnLst>
                <a:cxn ang="0">
                  <a:pos x="T0" y="T1"/>
                </a:cxn>
                <a:cxn ang="0">
                  <a:pos x="T2" y="T3"/>
                </a:cxn>
                <a:cxn ang="0">
                  <a:pos x="T4" y="T5"/>
                </a:cxn>
                <a:cxn ang="0">
                  <a:pos x="T6" y="T7"/>
                </a:cxn>
                <a:cxn ang="0">
                  <a:pos x="T8" y="T9"/>
                </a:cxn>
              </a:cxnLst>
              <a:rect l="0" t="0" r="r" b="b"/>
              <a:pathLst>
                <a:path w="134" h="197">
                  <a:moveTo>
                    <a:pt x="14" y="0"/>
                  </a:moveTo>
                  <a:lnTo>
                    <a:pt x="0" y="10"/>
                  </a:lnTo>
                  <a:lnTo>
                    <a:pt x="133" y="197"/>
                  </a:lnTo>
                  <a:lnTo>
                    <a:pt x="134" y="168"/>
                  </a:lnTo>
                  <a:lnTo>
                    <a:pt x="14" y="0"/>
                  </a:lnTo>
                  <a:close/>
                </a:path>
              </a:pathLst>
            </a:custGeom>
            <a:solidFill>
              <a:srgbClr val="774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22" name="Freeform 74"/>
            <p:cNvSpPr/>
            <p:nvPr/>
          </p:nvSpPr>
          <p:spPr bwMode="auto">
            <a:xfrm>
              <a:off x="1220788" y="3648074"/>
              <a:ext cx="212725" cy="312738"/>
            </a:xfrm>
            <a:custGeom>
              <a:avLst/>
              <a:gdLst>
                <a:gd name="T0" fmla="*/ 14 w 134"/>
                <a:gd name="T1" fmla="*/ 0 h 197"/>
                <a:gd name="T2" fmla="*/ 0 w 134"/>
                <a:gd name="T3" fmla="*/ 10 h 197"/>
                <a:gd name="T4" fmla="*/ 133 w 134"/>
                <a:gd name="T5" fmla="*/ 197 h 197"/>
                <a:gd name="T6" fmla="*/ 134 w 134"/>
                <a:gd name="T7" fmla="*/ 168 h 197"/>
                <a:gd name="T8" fmla="*/ 14 w 134"/>
                <a:gd name="T9" fmla="*/ 0 h 197"/>
              </a:gdLst>
              <a:ahLst/>
              <a:cxnLst>
                <a:cxn ang="0">
                  <a:pos x="T0" y="T1"/>
                </a:cxn>
                <a:cxn ang="0">
                  <a:pos x="T2" y="T3"/>
                </a:cxn>
                <a:cxn ang="0">
                  <a:pos x="T4" y="T5"/>
                </a:cxn>
                <a:cxn ang="0">
                  <a:pos x="T6" y="T7"/>
                </a:cxn>
                <a:cxn ang="0">
                  <a:pos x="T8" y="T9"/>
                </a:cxn>
              </a:cxnLst>
              <a:rect l="0" t="0" r="r" b="b"/>
              <a:pathLst>
                <a:path w="134" h="197">
                  <a:moveTo>
                    <a:pt x="14" y="0"/>
                  </a:moveTo>
                  <a:lnTo>
                    <a:pt x="0" y="10"/>
                  </a:lnTo>
                  <a:lnTo>
                    <a:pt x="133" y="197"/>
                  </a:lnTo>
                  <a:lnTo>
                    <a:pt x="134" y="168"/>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23" name="Freeform 75"/>
            <p:cNvSpPr/>
            <p:nvPr/>
          </p:nvSpPr>
          <p:spPr bwMode="auto">
            <a:xfrm>
              <a:off x="1460500" y="3330574"/>
              <a:ext cx="268288" cy="346075"/>
            </a:xfrm>
            <a:custGeom>
              <a:avLst/>
              <a:gdLst>
                <a:gd name="T0" fmla="*/ 0 w 169"/>
                <a:gd name="T1" fmla="*/ 198 h 218"/>
                <a:gd name="T2" fmla="*/ 27 w 169"/>
                <a:gd name="T3" fmla="*/ 218 h 218"/>
                <a:gd name="T4" fmla="*/ 169 w 169"/>
                <a:gd name="T5" fmla="*/ 21 h 218"/>
                <a:gd name="T6" fmla="*/ 141 w 169"/>
                <a:gd name="T7" fmla="*/ 0 h 218"/>
                <a:gd name="T8" fmla="*/ 0 w 169"/>
                <a:gd name="T9" fmla="*/ 198 h 218"/>
              </a:gdLst>
              <a:ahLst/>
              <a:cxnLst>
                <a:cxn ang="0">
                  <a:pos x="T0" y="T1"/>
                </a:cxn>
                <a:cxn ang="0">
                  <a:pos x="T2" y="T3"/>
                </a:cxn>
                <a:cxn ang="0">
                  <a:pos x="T4" y="T5"/>
                </a:cxn>
                <a:cxn ang="0">
                  <a:pos x="T6" y="T7"/>
                </a:cxn>
                <a:cxn ang="0">
                  <a:pos x="T8" y="T9"/>
                </a:cxn>
              </a:cxnLst>
              <a:rect l="0" t="0" r="r" b="b"/>
              <a:pathLst>
                <a:path w="169" h="218">
                  <a:moveTo>
                    <a:pt x="0" y="198"/>
                  </a:moveTo>
                  <a:lnTo>
                    <a:pt x="27" y="218"/>
                  </a:lnTo>
                  <a:lnTo>
                    <a:pt x="169" y="21"/>
                  </a:lnTo>
                  <a:lnTo>
                    <a:pt x="141" y="0"/>
                  </a:lnTo>
                  <a:lnTo>
                    <a:pt x="0" y="198"/>
                  </a:lnTo>
                  <a:close/>
                </a:path>
              </a:pathLst>
            </a:custGeom>
            <a:solidFill>
              <a:srgbClr val="8456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24" name="Freeform 76"/>
            <p:cNvSpPr/>
            <p:nvPr/>
          </p:nvSpPr>
          <p:spPr bwMode="auto">
            <a:xfrm>
              <a:off x="1460500" y="3330574"/>
              <a:ext cx="268288" cy="346075"/>
            </a:xfrm>
            <a:custGeom>
              <a:avLst/>
              <a:gdLst>
                <a:gd name="T0" fmla="*/ 0 w 169"/>
                <a:gd name="T1" fmla="*/ 198 h 218"/>
                <a:gd name="T2" fmla="*/ 27 w 169"/>
                <a:gd name="T3" fmla="*/ 218 h 218"/>
                <a:gd name="T4" fmla="*/ 169 w 169"/>
                <a:gd name="T5" fmla="*/ 21 h 218"/>
                <a:gd name="T6" fmla="*/ 141 w 169"/>
                <a:gd name="T7" fmla="*/ 0 h 218"/>
                <a:gd name="T8" fmla="*/ 0 w 169"/>
                <a:gd name="T9" fmla="*/ 198 h 218"/>
              </a:gdLst>
              <a:ahLst/>
              <a:cxnLst>
                <a:cxn ang="0">
                  <a:pos x="T0" y="T1"/>
                </a:cxn>
                <a:cxn ang="0">
                  <a:pos x="T2" y="T3"/>
                </a:cxn>
                <a:cxn ang="0">
                  <a:pos x="T4" y="T5"/>
                </a:cxn>
                <a:cxn ang="0">
                  <a:pos x="T6" y="T7"/>
                </a:cxn>
                <a:cxn ang="0">
                  <a:pos x="T8" y="T9"/>
                </a:cxn>
              </a:cxnLst>
              <a:rect l="0" t="0" r="r" b="b"/>
              <a:pathLst>
                <a:path w="169" h="218">
                  <a:moveTo>
                    <a:pt x="0" y="198"/>
                  </a:moveTo>
                  <a:lnTo>
                    <a:pt x="27" y="218"/>
                  </a:lnTo>
                  <a:lnTo>
                    <a:pt x="169" y="21"/>
                  </a:lnTo>
                  <a:lnTo>
                    <a:pt x="141" y="0"/>
                  </a:lnTo>
                  <a:lnTo>
                    <a:pt x="0" y="19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25" name="Freeform 77"/>
            <p:cNvSpPr/>
            <p:nvPr/>
          </p:nvSpPr>
          <p:spPr bwMode="auto">
            <a:xfrm>
              <a:off x="1524000" y="3346449"/>
              <a:ext cx="204788" cy="303213"/>
            </a:xfrm>
            <a:custGeom>
              <a:avLst/>
              <a:gdLst>
                <a:gd name="T0" fmla="*/ 115 w 129"/>
                <a:gd name="T1" fmla="*/ 0 h 191"/>
                <a:gd name="T2" fmla="*/ 0 w 129"/>
                <a:gd name="T3" fmla="*/ 161 h 191"/>
                <a:gd name="T4" fmla="*/ 0 w 129"/>
                <a:gd name="T5" fmla="*/ 191 h 191"/>
                <a:gd name="T6" fmla="*/ 129 w 129"/>
                <a:gd name="T7" fmla="*/ 11 h 191"/>
                <a:gd name="T8" fmla="*/ 115 w 129"/>
                <a:gd name="T9" fmla="*/ 0 h 191"/>
              </a:gdLst>
              <a:ahLst/>
              <a:cxnLst>
                <a:cxn ang="0">
                  <a:pos x="T0" y="T1"/>
                </a:cxn>
                <a:cxn ang="0">
                  <a:pos x="T2" y="T3"/>
                </a:cxn>
                <a:cxn ang="0">
                  <a:pos x="T4" y="T5"/>
                </a:cxn>
                <a:cxn ang="0">
                  <a:pos x="T6" y="T7"/>
                </a:cxn>
                <a:cxn ang="0">
                  <a:pos x="T8" y="T9"/>
                </a:cxn>
              </a:cxnLst>
              <a:rect l="0" t="0" r="r" b="b"/>
              <a:pathLst>
                <a:path w="129" h="191">
                  <a:moveTo>
                    <a:pt x="115" y="0"/>
                  </a:moveTo>
                  <a:lnTo>
                    <a:pt x="0" y="161"/>
                  </a:lnTo>
                  <a:lnTo>
                    <a:pt x="0" y="191"/>
                  </a:lnTo>
                  <a:lnTo>
                    <a:pt x="129" y="11"/>
                  </a:lnTo>
                  <a:lnTo>
                    <a:pt x="115" y="0"/>
                  </a:lnTo>
                  <a:close/>
                </a:path>
              </a:pathLst>
            </a:custGeom>
            <a:solidFill>
              <a:srgbClr val="774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26" name="Freeform 78"/>
            <p:cNvSpPr/>
            <p:nvPr/>
          </p:nvSpPr>
          <p:spPr bwMode="auto">
            <a:xfrm>
              <a:off x="1524000" y="3346449"/>
              <a:ext cx="204788" cy="303213"/>
            </a:xfrm>
            <a:custGeom>
              <a:avLst/>
              <a:gdLst>
                <a:gd name="T0" fmla="*/ 115 w 129"/>
                <a:gd name="T1" fmla="*/ 0 h 191"/>
                <a:gd name="T2" fmla="*/ 0 w 129"/>
                <a:gd name="T3" fmla="*/ 161 h 191"/>
                <a:gd name="T4" fmla="*/ 0 w 129"/>
                <a:gd name="T5" fmla="*/ 191 h 191"/>
                <a:gd name="T6" fmla="*/ 129 w 129"/>
                <a:gd name="T7" fmla="*/ 11 h 191"/>
                <a:gd name="T8" fmla="*/ 115 w 129"/>
                <a:gd name="T9" fmla="*/ 0 h 191"/>
              </a:gdLst>
              <a:ahLst/>
              <a:cxnLst>
                <a:cxn ang="0">
                  <a:pos x="T0" y="T1"/>
                </a:cxn>
                <a:cxn ang="0">
                  <a:pos x="T2" y="T3"/>
                </a:cxn>
                <a:cxn ang="0">
                  <a:pos x="T4" y="T5"/>
                </a:cxn>
                <a:cxn ang="0">
                  <a:pos x="T6" y="T7"/>
                </a:cxn>
                <a:cxn ang="0">
                  <a:pos x="T8" y="T9"/>
                </a:cxn>
              </a:cxnLst>
              <a:rect l="0" t="0" r="r" b="b"/>
              <a:pathLst>
                <a:path w="129" h="191">
                  <a:moveTo>
                    <a:pt x="115" y="0"/>
                  </a:moveTo>
                  <a:lnTo>
                    <a:pt x="0" y="161"/>
                  </a:lnTo>
                  <a:lnTo>
                    <a:pt x="0" y="191"/>
                  </a:lnTo>
                  <a:lnTo>
                    <a:pt x="129" y="11"/>
                  </a:lnTo>
                  <a:lnTo>
                    <a:pt x="11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27" name="Freeform 79"/>
            <p:cNvSpPr/>
            <p:nvPr/>
          </p:nvSpPr>
          <p:spPr bwMode="auto">
            <a:xfrm>
              <a:off x="1470025" y="3632199"/>
              <a:ext cx="269875" cy="346075"/>
            </a:xfrm>
            <a:custGeom>
              <a:avLst/>
              <a:gdLst>
                <a:gd name="T0" fmla="*/ 0 w 170"/>
                <a:gd name="T1" fmla="*/ 197 h 218"/>
                <a:gd name="T2" fmla="*/ 28 w 170"/>
                <a:gd name="T3" fmla="*/ 218 h 218"/>
                <a:gd name="T4" fmla="*/ 170 w 170"/>
                <a:gd name="T5" fmla="*/ 20 h 218"/>
                <a:gd name="T6" fmla="*/ 143 w 170"/>
                <a:gd name="T7" fmla="*/ 0 h 218"/>
                <a:gd name="T8" fmla="*/ 0 w 170"/>
                <a:gd name="T9" fmla="*/ 197 h 218"/>
              </a:gdLst>
              <a:ahLst/>
              <a:cxnLst>
                <a:cxn ang="0">
                  <a:pos x="T0" y="T1"/>
                </a:cxn>
                <a:cxn ang="0">
                  <a:pos x="T2" y="T3"/>
                </a:cxn>
                <a:cxn ang="0">
                  <a:pos x="T4" y="T5"/>
                </a:cxn>
                <a:cxn ang="0">
                  <a:pos x="T6" y="T7"/>
                </a:cxn>
                <a:cxn ang="0">
                  <a:pos x="T8" y="T9"/>
                </a:cxn>
              </a:cxnLst>
              <a:rect l="0" t="0" r="r" b="b"/>
              <a:pathLst>
                <a:path w="170" h="218">
                  <a:moveTo>
                    <a:pt x="0" y="197"/>
                  </a:moveTo>
                  <a:lnTo>
                    <a:pt x="28" y="218"/>
                  </a:lnTo>
                  <a:lnTo>
                    <a:pt x="170" y="20"/>
                  </a:lnTo>
                  <a:lnTo>
                    <a:pt x="143" y="0"/>
                  </a:lnTo>
                  <a:lnTo>
                    <a:pt x="0" y="197"/>
                  </a:lnTo>
                  <a:close/>
                </a:path>
              </a:pathLst>
            </a:custGeom>
            <a:solidFill>
              <a:srgbClr val="8456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28" name="Freeform 80"/>
            <p:cNvSpPr/>
            <p:nvPr/>
          </p:nvSpPr>
          <p:spPr bwMode="auto">
            <a:xfrm>
              <a:off x="1470025" y="3632199"/>
              <a:ext cx="269875" cy="346075"/>
            </a:xfrm>
            <a:custGeom>
              <a:avLst/>
              <a:gdLst>
                <a:gd name="T0" fmla="*/ 0 w 170"/>
                <a:gd name="T1" fmla="*/ 197 h 218"/>
                <a:gd name="T2" fmla="*/ 28 w 170"/>
                <a:gd name="T3" fmla="*/ 218 h 218"/>
                <a:gd name="T4" fmla="*/ 170 w 170"/>
                <a:gd name="T5" fmla="*/ 20 h 218"/>
                <a:gd name="T6" fmla="*/ 143 w 170"/>
                <a:gd name="T7" fmla="*/ 0 h 218"/>
                <a:gd name="T8" fmla="*/ 0 w 170"/>
                <a:gd name="T9" fmla="*/ 197 h 218"/>
              </a:gdLst>
              <a:ahLst/>
              <a:cxnLst>
                <a:cxn ang="0">
                  <a:pos x="T0" y="T1"/>
                </a:cxn>
                <a:cxn ang="0">
                  <a:pos x="T2" y="T3"/>
                </a:cxn>
                <a:cxn ang="0">
                  <a:pos x="T4" y="T5"/>
                </a:cxn>
                <a:cxn ang="0">
                  <a:pos x="T6" y="T7"/>
                </a:cxn>
                <a:cxn ang="0">
                  <a:pos x="T8" y="T9"/>
                </a:cxn>
              </a:cxnLst>
              <a:rect l="0" t="0" r="r" b="b"/>
              <a:pathLst>
                <a:path w="170" h="218">
                  <a:moveTo>
                    <a:pt x="0" y="197"/>
                  </a:moveTo>
                  <a:lnTo>
                    <a:pt x="28" y="218"/>
                  </a:lnTo>
                  <a:lnTo>
                    <a:pt x="170" y="20"/>
                  </a:lnTo>
                  <a:lnTo>
                    <a:pt x="143" y="0"/>
                  </a:lnTo>
                  <a:lnTo>
                    <a:pt x="0" y="19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29" name="Freeform 81"/>
            <p:cNvSpPr/>
            <p:nvPr/>
          </p:nvSpPr>
          <p:spPr bwMode="auto">
            <a:xfrm>
              <a:off x="1527175" y="3648074"/>
              <a:ext cx="212725" cy="312738"/>
            </a:xfrm>
            <a:custGeom>
              <a:avLst/>
              <a:gdLst>
                <a:gd name="T0" fmla="*/ 120 w 134"/>
                <a:gd name="T1" fmla="*/ 0 h 197"/>
                <a:gd name="T2" fmla="*/ 0 w 134"/>
                <a:gd name="T3" fmla="*/ 168 h 197"/>
                <a:gd name="T4" fmla="*/ 0 w 134"/>
                <a:gd name="T5" fmla="*/ 197 h 197"/>
                <a:gd name="T6" fmla="*/ 134 w 134"/>
                <a:gd name="T7" fmla="*/ 10 h 197"/>
                <a:gd name="T8" fmla="*/ 120 w 134"/>
                <a:gd name="T9" fmla="*/ 0 h 197"/>
              </a:gdLst>
              <a:ahLst/>
              <a:cxnLst>
                <a:cxn ang="0">
                  <a:pos x="T0" y="T1"/>
                </a:cxn>
                <a:cxn ang="0">
                  <a:pos x="T2" y="T3"/>
                </a:cxn>
                <a:cxn ang="0">
                  <a:pos x="T4" y="T5"/>
                </a:cxn>
                <a:cxn ang="0">
                  <a:pos x="T6" y="T7"/>
                </a:cxn>
                <a:cxn ang="0">
                  <a:pos x="T8" y="T9"/>
                </a:cxn>
              </a:cxnLst>
              <a:rect l="0" t="0" r="r" b="b"/>
              <a:pathLst>
                <a:path w="134" h="197">
                  <a:moveTo>
                    <a:pt x="120" y="0"/>
                  </a:moveTo>
                  <a:lnTo>
                    <a:pt x="0" y="168"/>
                  </a:lnTo>
                  <a:lnTo>
                    <a:pt x="0" y="197"/>
                  </a:lnTo>
                  <a:lnTo>
                    <a:pt x="134" y="10"/>
                  </a:lnTo>
                  <a:lnTo>
                    <a:pt x="120" y="0"/>
                  </a:lnTo>
                  <a:close/>
                </a:path>
              </a:pathLst>
            </a:custGeom>
            <a:solidFill>
              <a:srgbClr val="774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30" name="Freeform 82"/>
            <p:cNvSpPr/>
            <p:nvPr/>
          </p:nvSpPr>
          <p:spPr bwMode="auto">
            <a:xfrm>
              <a:off x="1527175" y="3648074"/>
              <a:ext cx="212725" cy="312738"/>
            </a:xfrm>
            <a:custGeom>
              <a:avLst/>
              <a:gdLst>
                <a:gd name="T0" fmla="*/ 120 w 134"/>
                <a:gd name="T1" fmla="*/ 0 h 197"/>
                <a:gd name="T2" fmla="*/ 0 w 134"/>
                <a:gd name="T3" fmla="*/ 168 h 197"/>
                <a:gd name="T4" fmla="*/ 0 w 134"/>
                <a:gd name="T5" fmla="*/ 197 h 197"/>
                <a:gd name="T6" fmla="*/ 134 w 134"/>
                <a:gd name="T7" fmla="*/ 10 h 197"/>
                <a:gd name="T8" fmla="*/ 120 w 134"/>
                <a:gd name="T9" fmla="*/ 0 h 197"/>
              </a:gdLst>
              <a:ahLst/>
              <a:cxnLst>
                <a:cxn ang="0">
                  <a:pos x="T0" y="T1"/>
                </a:cxn>
                <a:cxn ang="0">
                  <a:pos x="T2" y="T3"/>
                </a:cxn>
                <a:cxn ang="0">
                  <a:pos x="T4" y="T5"/>
                </a:cxn>
                <a:cxn ang="0">
                  <a:pos x="T6" y="T7"/>
                </a:cxn>
                <a:cxn ang="0">
                  <a:pos x="T8" y="T9"/>
                </a:cxn>
              </a:cxnLst>
              <a:rect l="0" t="0" r="r" b="b"/>
              <a:pathLst>
                <a:path w="134" h="197">
                  <a:moveTo>
                    <a:pt x="120" y="0"/>
                  </a:moveTo>
                  <a:lnTo>
                    <a:pt x="0" y="168"/>
                  </a:lnTo>
                  <a:lnTo>
                    <a:pt x="0" y="197"/>
                  </a:lnTo>
                  <a:lnTo>
                    <a:pt x="134" y="10"/>
                  </a:lnTo>
                  <a:lnTo>
                    <a:pt x="12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31" name="Freeform 83"/>
            <p:cNvSpPr/>
            <p:nvPr/>
          </p:nvSpPr>
          <p:spPr bwMode="auto">
            <a:xfrm>
              <a:off x="1420813" y="3317874"/>
              <a:ext cx="119063" cy="1730375"/>
            </a:xfrm>
            <a:custGeom>
              <a:avLst/>
              <a:gdLst>
                <a:gd name="T0" fmla="*/ 75 w 75"/>
                <a:gd name="T1" fmla="*/ 1090 h 1090"/>
                <a:gd name="T2" fmla="*/ 0 w 75"/>
                <a:gd name="T3" fmla="*/ 1090 h 1090"/>
                <a:gd name="T4" fmla="*/ 13 w 75"/>
                <a:gd name="T5" fmla="*/ 0 h 1090"/>
                <a:gd name="T6" fmla="*/ 62 w 75"/>
                <a:gd name="T7" fmla="*/ 0 h 1090"/>
                <a:gd name="T8" fmla="*/ 75 w 75"/>
                <a:gd name="T9" fmla="*/ 1090 h 1090"/>
              </a:gdLst>
              <a:ahLst/>
              <a:cxnLst>
                <a:cxn ang="0">
                  <a:pos x="T0" y="T1"/>
                </a:cxn>
                <a:cxn ang="0">
                  <a:pos x="T2" y="T3"/>
                </a:cxn>
                <a:cxn ang="0">
                  <a:pos x="T4" y="T5"/>
                </a:cxn>
                <a:cxn ang="0">
                  <a:pos x="T6" y="T7"/>
                </a:cxn>
                <a:cxn ang="0">
                  <a:pos x="T8" y="T9"/>
                </a:cxn>
              </a:cxnLst>
              <a:rect l="0" t="0" r="r" b="b"/>
              <a:pathLst>
                <a:path w="75" h="1090">
                  <a:moveTo>
                    <a:pt x="75" y="1090"/>
                  </a:moveTo>
                  <a:lnTo>
                    <a:pt x="0" y="1090"/>
                  </a:lnTo>
                  <a:lnTo>
                    <a:pt x="13" y="0"/>
                  </a:lnTo>
                  <a:lnTo>
                    <a:pt x="62" y="0"/>
                  </a:lnTo>
                  <a:lnTo>
                    <a:pt x="75" y="1090"/>
                  </a:lnTo>
                  <a:close/>
                </a:path>
              </a:pathLst>
            </a:custGeom>
            <a:solidFill>
              <a:srgbClr val="8456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32" name="Freeform 84"/>
            <p:cNvSpPr/>
            <p:nvPr/>
          </p:nvSpPr>
          <p:spPr bwMode="auto">
            <a:xfrm>
              <a:off x="1420813" y="3317874"/>
              <a:ext cx="119063" cy="1730375"/>
            </a:xfrm>
            <a:custGeom>
              <a:avLst/>
              <a:gdLst>
                <a:gd name="T0" fmla="*/ 75 w 75"/>
                <a:gd name="T1" fmla="*/ 1090 h 1090"/>
                <a:gd name="T2" fmla="*/ 0 w 75"/>
                <a:gd name="T3" fmla="*/ 1090 h 1090"/>
                <a:gd name="T4" fmla="*/ 13 w 75"/>
                <a:gd name="T5" fmla="*/ 0 h 1090"/>
                <a:gd name="T6" fmla="*/ 62 w 75"/>
                <a:gd name="T7" fmla="*/ 0 h 1090"/>
                <a:gd name="T8" fmla="*/ 75 w 75"/>
                <a:gd name="T9" fmla="*/ 1090 h 1090"/>
              </a:gdLst>
              <a:ahLst/>
              <a:cxnLst>
                <a:cxn ang="0">
                  <a:pos x="T0" y="T1"/>
                </a:cxn>
                <a:cxn ang="0">
                  <a:pos x="T2" y="T3"/>
                </a:cxn>
                <a:cxn ang="0">
                  <a:pos x="T4" y="T5"/>
                </a:cxn>
                <a:cxn ang="0">
                  <a:pos x="T6" y="T7"/>
                </a:cxn>
                <a:cxn ang="0">
                  <a:pos x="T8" y="T9"/>
                </a:cxn>
              </a:cxnLst>
              <a:rect l="0" t="0" r="r" b="b"/>
              <a:pathLst>
                <a:path w="75" h="1090">
                  <a:moveTo>
                    <a:pt x="75" y="1090"/>
                  </a:moveTo>
                  <a:lnTo>
                    <a:pt x="0" y="1090"/>
                  </a:lnTo>
                  <a:lnTo>
                    <a:pt x="13" y="0"/>
                  </a:lnTo>
                  <a:lnTo>
                    <a:pt x="62" y="0"/>
                  </a:lnTo>
                  <a:lnTo>
                    <a:pt x="75" y="109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33" name="Freeform 85"/>
            <p:cNvSpPr/>
            <p:nvPr/>
          </p:nvSpPr>
          <p:spPr bwMode="auto">
            <a:xfrm>
              <a:off x="1420813" y="3317874"/>
              <a:ext cx="58738" cy="1730375"/>
            </a:xfrm>
            <a:custGeom>
              <a:avLst/>
              <a:gdLst>
                <a:gd name="T0" fmla="*/ 37 w 37"/>
                <a:gd name="T1" fmla="*/ 0 h 1090"/>
                <a:gd name="T2" fmla="*/ 37 w 37"/>
                <a:gd name="T3" fmla="*/ 0 h 1090"/>
                <a:gd name="T4" fmla="*/ 13 w 37"/>
                <a:gd name="T5" fmla="*/ 0 h 1090"/>
                <a:gd name="T6" fmla="*/ 10 w 37"/>
                <a:gd name="T7" fmla="*/ 179 h 1090"/>
                <a:gd name="T8" fmla="*/ 10 w 37"/>
                <a:gd name="T9" fmla="*/ 209 h 1090"/>
                <a:gd name="T10" fmla="*/ 8 w 37"/>
                <a:gd name="T11" fmla="*/ 376 h 1090"/>
                <a:gd name="T12" fmla="*/ 7 w 37"/>
                <a:gd name="T13" fmla="*/ 405 h 1090"/>
                <a:gd name="T14" fmla="*/ 0 w 37"/>
                <a:gd name="T15" fmla="*/ 1090 h 1090"/>
                <a:gd name="T16" fmla="*/ 37 w 37"/>
                <a:gd name="T17" fmla="*/ 1090 h 1090"/>
                <a:gd name="T18" fmla="*/ 37 w 37"/>
                <a:gd name="T19" fmla="*/ 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1090">
                  <a:moveTo>
                    <a:pt x="37" y="0"/>
                  </a:moveTo>
                  <a:lnTo>
                    <a:pt x="37" y="0"/>
                  </a:lnTo>
                  <a:lnTo>
                    <a:pt x="13" y="0"/>
                  </a:lnTo>
                  <a:lnTo>
                    <a:pt x="10" y="179"/>
                  </a:lnTo>
                  <a:lnTo>
                    <a:pt x="10" y="209"/>
                  </a:lnTo>
                  <a:lnTo>
                    <a:pt x="8" y="376"/>
                  </a:lnTo>
                  <a:lnTo>
                    <a:pt x="7" y="405"/>
                  </a:lnTo>
                  <a:lnTo>
                    <a:pt x="0" y="1090"/>
                  </a:lnTo>
                  <a:lnTo>
                    <a:pt x="37" y="1090"/>
                  </a:lnTo>
                  <a:lnTo>
                    <a:pt x="37" y="0"/>
                  </a:lnTo>
                  <a:close/>
                </a:path>
              </a:pathLst>
            </a:custGeom>
            <a:solidFill>
              <a:srgbClr val="774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34" name="Freeform 86"/>
            <p:cNvSpPr/>
            <p:nvPr/>
          </p:nvSpPr>
          <p:spPr bwMode="auto">
            <a:xfrm>
              <a:off x="1420813" y="3317874"/>
              <a:ext cx="58738" cy="1730375"/>
            </a:xfrm>
            <a:custGeom>
              <a:avLst/>
              <a:gdLst>
                <a:gd name="T0" fmla="*/ 37 w 37"/>
                <a:gd name="T1" fmla="*/ 0 h 1090"/>
                <a:gd name="T2" fmla="*/ 37 w 37"/>
                <a:gd name="T3" fmla="*/ 0 h 1090"/>
                <a:gd name="T4" fmla="*/ 13 w 37"/>
                <a:gd name="T5" fmla="*/ 0 h 1090"/>
                <a:gd name="T6" fmla="*/ 10 w 37"/>
                <a:gd name="T7" fmla="*/ 179 h 1090"/>
                <a:gd name="T8" fmla="*/ 10 w 37"/>
                <a:gd name="T9" fmla="*/ 209 h 1090"/>
                <a:gd name="T10" fmla="*/ 8 w 37"/>
                <a:gd name="T11" fmla="*/ 376 h 1090"/>
                <a:gd name="T12" fmla="*/ 7 w 37"/>
                <a:gd name="T13" fmla="*/ 405 h 1090"/>
                <a:gd name="T14" fmla="*/ 0 w 37"/>
                <a:gd name="T15" fmla="*/ 1090 h 1090"/>
                <a:gd name="T16" fmla="*/ 37 w 37"/>
                <a:gd name="T17" fmla="*/ 1090 h 1090"/>
                <a:gd name="T18" fmla="*/ 37 w 37"/>
                <a:gd name="T19" fmla="*/ 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1090">
                  <a:moveTo>
                    <a:pt x="37" y="0"/>
                  </a:moveTo>
                  <a:lnTo>
                    <a:pt x="37" y="0"/>
                  </a:lnTo>
                  <a:lnTo>
                    <a:pt x="13" y="0"/>
                  </a:lnTo>
                  <a:lnTo>
                    <a:pt x="10" y="179"/>
                  </a:lnTo>
                  <a:lnTo>
                    <a:pt x="10" y="209"/>
                  </a:lnTo>
                  <a:lnTo>
                    <a:pt x="8" y="376"/>
                  </a:lnTo>
                  <a:lnTo>
                    <a:pt x="7" y="405"/>
                  </a:lnTo>
                  <a:lnTo>
                    <a:pt x="0" y="1090"/>
                  </a:lnTo>
                  <a:lnTo>
                    <a:pt x="37" y="1090"/>
                  </a:lnTo>
                  <a:lnTo>
                    <a:pt x="3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35" name="Freeform 87"/>
            <p:cNvSpPr/>
            <p:nvPr/>
          </p:nvSpPr>
          <p:spPr bwMode="auto">
            <a:xfrm>
              <a:off x="1447800" y="2916237"/>
              <a:ext cx="31750" cy="122238"/>
            </a:xfrm>
            <a:custGeom>
              <a:avLst/>
              <a:gdLst>
                <a:gd name="T0" fmla="*/ 28 w 28"/>
                <a:gd name="T1" fmla="*/ 0 h 106"/>
                <a:gd name="T2" fmla="*/ 0 w 28"/>
                <a:gd name="T3" fmla="*/ 67 h 106"/>
                <a:gd name="T4" fmla="*/ 28 w 28"/>
                <a:gd name="T5" fmla="*/ 106 h 106"/>
                <a:gd name="T6" fmla="*/ 28 w 28"/>
                <a:gd name="T7" fmla="*/ 0 h 106"/>
              </a:gdLst>
              <a:ahLst/>
              <a:cxnLst>
                <a:cxn ang="0">
                  <a:pos x="T0" y="T1"/>
                </a:cxn>
                <a:cxn ang="0">
                  <a:pos x="T2" y="T3"/>
                </a:cxn>
                <a:cxn ang="0">
                  <a:pos x="T4" y="T5"/>
                </a:cxn>
                <a:cxn ang="0">
                  <a:pos x="T6" y="T7"/>
                </a:cxn>
              </a:cxnLst>
              <a:rect l="0" t="0" r="r" b="b"/>
              <a:pathLst>
                <a:path w="28" h="106">
                  <a:moveTo>
                    <a:pt x="28" y="0"/>
                  </a:moveTo>
                  <a:cubicBezTo>
                    <a:pt x="28" y="0"/>
                    <a:pt x="0" y="45"/>
                    <a:pt x="0" y="67"/>
                  </a:cubicBezTo>
                  <a:cubicBezTo>
                    <a:pt x="0" y="88"/>
                    <a:pt x="13" y="106"/>
                    <a:pt x="28" y="106"/>
                  </a:cubicBezTo>
                  <a:cubicBezTo>
                    <a:pt x="28" y="0"/>
                    <a:pt x="28" y="0"/>
                    <a:pt x="28" y="0"/>
                  </a:cubicBezTo>
                </a:path>
              </a:pathLst>
            </a:custGeom>
            <a:solidFill>
              <a:srgbClr val="40A0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36" name="Freeform 88"/>
            <p:cNvSpPr/>
            <p:nvPr/>
          </p:nvSpPr>
          <p:spPr bwMode="auto">
            <a:xfrm>
              <a:off x="1479550" y="2916237"/>
              <a:ext cx="31750" cy="122238"/>
            </a:xfrm>
            <a:custGeom>
              <a:avLst/>
              <a:gdLst>
                <a:gd name="T0" fmla="*/ 0 w 28"/>
                <a:gd name="T1" fmla="*/ 0 h 106"/>
                <a:gd name="T2" fmla="*/ 0 w 28"/>
                <a:gd name="T3" fmla="*/ 0 h 106"/>
                <a:gd name="T4" fmla="*/ 0 w 28"/>
                <a:gd name="T5" fmla="*/ 106 h 106"/>
                <a:gd name="T6" fmla="*/ 0 w 28"/>
                <a:gd name="T7" fmla="*/ 106 h 106"/>
                <a:gd name="T8" fmla="*/ 28 w 28"/>
                <a:gd name="T9" fmla="*/ 67 h 106"/>
                <a:gd name="T10" fmla="*/ 0 w 28"/>
                <a:gd name="T11" fmla="*/ 0 h 106"/>
              </a:gdLst>
              <a:ahLst/>
              <a:cxnLst>
                <a:cxn ang="0">
                  <a:pos x="T0" y="T1"/>
                </a:cxn>
                <a:cxn ang="0">
                  <a:pos x="T2" y="T3"/>
                </a:cxn>
                <a:cxn ang="0">
                  <a:pos x="T4" y="T5"/>
                </a:cxn>
                <a:cxn ang="0">
                  <a:pos x="T6" y="T7"/>
                </a:cxn>
                <a:cxn ang="0">
                  <a:pos x="T8" y="T9"/>
                </a:cxn>
                <a:cxn ang="0">
                  <a:pos x="T10" y="T11"/>
                </a:cxn>
              </a:cxnLst>
              <a:rect l="0" t="0" r="r" b="b"/>
              <a:pathLst>
                <a:path w="28" h="106">
                  <a:moveTo>
                    <a:pt x="0" y="0"/>
                  </a:moveTo>
                  <a:cubicBezTo>
                    <a:pt x="0" y="0"/>
                    <a:pt x="0" y="0"/>
                    <a:pt x="0" y="0"/>
                  </a:cubicBezTo>
                  <a:cubicBezTo>
                    <a:pt x="0" y="106"/>
                    <a:pt x="0" y="106"/>
                    <a:pt x="0" y="106"/>
                  </a:cubicBezTo>
                  <a:cubicBezTo>
                    <a:pt x="0" y="106"/>
                    <a:pt x="0" y="106"/>
                    <a:pt x="0" y="106"/>
                  </a:cubicBezTo>
                  <a:cubicBezTo>
                    <a:pt x="16" y="106"/>
                    <a:pt x="28" y="88"/>
                    <a:pt x="28" y="67"/>
                  </a:cubicBezTo>
                  <a:cubicBezTo>
                    <a:pt x="28" y="45"/>
                    <a:pt x="0" y="0"/>
                    <a:pt x="0" y="0"/>
                  </a:cubicBezTo>
                </a:path>
              </a:pathLst>
            </a:custGeom>
            <a:solidFill>
              <a:srgbClr val="4DB4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37" name="Freeform 89"/>
            <p:cNvSpPr/>
            <p:nvPr/>
          </p:nvSpPr>
          <p:spPr bwMode="auto">
            <a:xfrm>
              <a:off x="1727200" y="3743324"/>
              <a:ext cx="65088" cy="122238"/>
            </a:xfrm>
            <a:custGeom>
              <a:avLst/>
              <a:gdLst>
                <a:gd name="T0" fmla="*/ 28 w 56"/>
                <a:gd name="T1" fmla="*/ 0 h 105"/>
                <a:gd name="T2" fmla="*/ 0 w 56"/>
                <a:gd name="T3" fmla="*/ 67 h 105"/>
                <a:gd name="T4" fmla="*/ 28 w 56"/>
                <a:gd name="T5" fmla="*/ 105 h 105"/>
                <a:gd name="T6" fmla="*/ 56 w 56"/>
                <a:gd name="T7" fmla="*/ 67 h 105"/>
                <a:gd name="T8" fmla="*/ 28 w 56"/>
                <a:gd name="T9" fmla="*/ 0 h 105"/>
              </a:gdLst>
              <a:ahLst/>
              <a:cxnLst>
                <a:cxn ang="0">
                  <a:pos x="T0" y="T1"/>
                </a:cxn>
                <a:cxn ang="0">
                  <a:pos x="T2" y="T3"/>
                </a:cxn>
                <a:cxn ang="0">
                  <a:pos x="T4" y="T5"/>
                </a:cxn>
                <a:cxn ang="0">
                  <a:pos x="T6" y="T7"/>
                </a:cxn>
                <a:cxn ang="0">
                  <a:pos x="T8" y="T9"/>
                </a:cxn>
              </a:cxnLst>
              <a:rect l="0" t="0" r="r" b="b"/>
              <a:pathLst>
                <a:path w="56" h="105">
                  <a:moveTo>
                    <a:pt x="28" y="0"/>
                  </a:moveTo>
                  <a:cubicBezTo>
                    <a:pt x="28" y="0"/>
                    <a:pt x="0" y="45"/>
                    <a:pt x="0" y="67"/>
                  </a:cubicBezTo>
                  <a:cubicBezTo>
                    <a:pt x="0" y="88"/>
                    <a:pt x="12" y="105"/>
                    <a:pt x="28" y="105"/>
                  </a:cubicBezTo>
                  <a:cubicBezTo>
                    <a:pt x="43" y="105"/>
                    <a:pt x="56" y="88"/>
                    <a:pt x="56" y="67"/>
                  </a:cubicBezTo>
                  <a:cubicBezTo>
                    <a:pt x="56" y="45"/>
                    <a:pt x="28" y="0"/>
                    <a:pt x="28" y="0"/>
                  </a:cubicBezTo>
                </a:path>
              </a:pathLst>
            </a:custGeom>
            <a:solidFill>
              <a:srgbClr val="4DB4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38" name="Freeform 90"/>
            <p:cNvSpPr/>
            <p:nvPr/>
          </p:nvSpPr>
          <p:spPr bwMode="auto">
            <a:xfrm>
              <a:off x="1644650" y="3086099"/>
              <a:ext cx="65088" cy="120650"/>
            </a:xfrm>
            <a:custGeom>
              <a:avLst/>
              <a:gdLst>
                <a:gd name="T0" fmla="*/ 28 w 56"/>
                <a:gd name="T1" fmla="*/ 0 h 105"/>
                <a:gd name="T2" fmla="*/ 0 w 56"/>
                <a:gd name="T3" fmla="*/ 67 h 105"/>
                <a:gd name="T4" fmla="*/ 28 w 56"/>
                <a:gd name="T5" fmla="*/ 105 h 105"/>
                <a:gd name="T6" fmla="*/ 56 w 56"/>
                <a:gd name="T7" fmla="*/ 67 h 105"/>
                <a:gd name="T8" fmla="*/ 28 w 56"/>
                <a:gd name="T9" fmla="*/ 0 h 105"/>
              </a:gdLst>
              <a:ahLst/>
              <a:cxnLst>
                <a:cxn ang="0">
                  <a:pos x="T0" y="T1"/>
                </a:cxn>
                <a:cxn ang="0">
                  <a:pos x="T2" y="T3"/>
                </a:cxn>
                <a:cxn ang="0">
                  <a:pos x="T4" y="T5"/>
                </a:cxn>
                <a:cxn ang="0">
                  <a:pos x="T6" y="T7"/>
                </a:cxn>
                <a:cxn ang="0">
                  <a:pos x="T8" y="T9"/>
                </a:cxn>
              </a:cxnLst>
              <a:rect l="0" t="0" r="r" b="b"/>
              <a:pathLst>
                <a:path w="56" h="105">
                  <a:moveTo>
                    <a:pt x="28" y="0"/>
                  </a:moveTo>
                  <a:cubicBezTo>
                    <a:pt x="28" y="0"/>
                    <a:pt x="0" y="45"/>
                    <a:pt x="0" y="67"/>
                  </a:cubicBezTo>
                  <a:cubicBezTo>
                    <a:pt x="0" y="88"/>
                    <a:pt x="13" y="105"/>
                    <a:pt x="28" y="105"/>
                  </a:cubicBezTo>
                  <a:cubicBezTo>
                    <a:pt x="43" y="105"/>
                    <a:pt x="56" y="88"/>
                    <a:pt x="56" y="67"/>
                  </a:cubicBezTo>
                  <a:cubicBezTo>
                    <a:pt x="56" y="45"/>
                    <a:pt x="28" y="0"/>
                    <a:pt x="28" y="0"/>
                  </a:cubicBezTo>
                </a:path>
              </a:pathLst>
            </a:custGeom>
            <a:solidFill>
              <a:srgbClr val="4DB4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39" name="Freeform 91"/>
            <p:cNvSpPr/>
            <p:nvPr/>
          </p:nvSpPr>
          <p:spPr bwMode="auto">
            <a:xfrm>
              <a:off x="1052513" y="3503612"/>
              <a:ext cx="65088" cy="122238"/>
            </a:xfrm>
            <a:custGeom>
              <a:avLst/>
              <a:gdLst>
                <a:gd name="T0" fmla="*/ 28 w 56"/>
                <a:gd name="T1" fmla="*/ 0 h 106"/>
                <a:gd name="T2" fmla="*/ 0 w 56"/>
                <a:gd name="T3" fmla="*/ 67 h 106"/>
                <a:gd name="T4" fmla="*/ 28 w 56"/>
                <a:gd name="T5" fmla="*/ 106 h 106"/>
                <a:gd name="T6" fmla="*/ 56 w 56"/>
                <a:gd name="T7" fmla="*/ 67 h 106"/>
                <a:gd name="T8" fmla="*/ 28 w 56"/>
                <a:gd name="T9" fmla="*/ 0 h 106"/>
              </a:gdLst>
              <a:ahLst/>
              <a:cxnLst>
                <a:cxn ang="0">
                  <a:pos x="T0" y="T1"/>
                </a:cxn>
                <a:cxn ang="0">
                  <a:pos x="T2" y="T3"/>
                </a:cxn>
                <a:cxn ang="0">
                  <a:pos x="T4" y="T5"/>
                </a:cxn>
                <a:cxn ang="0">
                  <a:pos x="T6" y="T7"/>
                </a:cxn>
                <a:cxn ang="0">
                  <a:pos x="T8" y="T9"/>
                </a:cxn>
              </a:cxnLst>
              <a:rect l="0" t="0" r="r" b="b"/>
              <a:pathLst>
                <a:path w="56" h="106">
                  <a:moveTo>
                    <a:pt x="28" y="0"/>
                  </a:moveTo>
                  <a:cubicBezTo>
                    <a:pt x="28" y="0"/>
                    <a:pt x="0" y="45"/>
                    <a:pt x="0" y="67"/>
                  </a:cubicBezTo>
                  <a:cubicBezTo>
                    <a:pt x="0" y="88"/>
                    <a:pt x="12" y="106"/>
                    <a:pt x="28" y="106"/>
                  </a:cubicBezTo>
                  <a:cubicBezTo>
                    <a:pt x="43" y="106"/>
                    <a:pt x="56" y="88"/>
                    <a:pt x="56" y="67"/>
                  </a:cubicBezTo>
                  <a:cubicBezTo>
                    <a:pt x="56" y="45"/>
                    <a:pt x="28" y="0"/>
                    <a:pt x="28" y="0"/>
                  </a:cubicBezTo>
                </a:path>
              </a:pathLst>
            </a:custGeom>
            <a:solidFill>
              <a:srgbClr val="40A0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40" name="Freeform 92"/>
            <p:cNvSpPr/>
            <p:nvPr/>
          </p:nvSpPr>
          <p:spPr bwMode="auto">
            <a:xfrm>
              <a:off x="1165225" y="3148012"/>
              <a:ext cx="65088" cy="120650"/>
            </a:xfrm>
            <a:custGeom>
              <a:avLst/>
              <a:gdLst>
                <a:gd name="T0" fmla="*/ 28 w 56"/>
                <a:gd name="T1" fmla="*/ 0 h 105"/>
                <a:gd name="T2" fmla="*/ 0 w 56"/>
                <a:gd name="T3" fmla="*/ 66 h 105"/>
                <a:gd name="T4" fmla="*/ 28 w 56"/>
                <a:gd name="T5" fmla="*/ 105 h 105"/>
                <a:gd name="T6" fmla="*/ 56 w 56"/>
                <a:gd name="T7" fmla="*/ 66 h 105"/>
                <a:gd name="T8" fmla="*/ 28 w 56"/>
                <a:gd name="T9" fmla="*/ 0 h 105"/>
              </a:gdLst>
              <a:ahLst/>
              <a:cxnLst>
                <a:cxn ang="0">
                  <a:pos x="T0" y="T1"/>
                </a:cxn>
                <a:cxn ang="0">
                  <a:pos x="T2" y="T3"/>
                </a:cxn>
                <a:cxn ang="0">
                  <a:pos x="T4" y="T5"/>
                </a:cxn>
                <a:cxn ang="0">
                  <a:pos x="T6" y="T7"/>
                </a:cxn>
                <a:cxn ang="0">
                  <a:pos x="T8" y="T9"/>
                </a:cxn>
              </a:cxnLst>
              <a:rect l="0" t="0" r="r" b="b"/>
              <a:pathLst>
                <a:path w="56" h="105">
                  <a:moveTo>
                    <a:pt x="28" y="0"/>
                  </a:moveTo>
                  <a:cubicBezTo>
                    <a:pt x="28" y="0"/>
                    <a:pt x="0" y="45"/>
                    <a:pt x="0" y="66"/>
                  </a:cubicBezTo>
                  <a:cubicBezTo>
                    <a:pt x="0" y="88"/>
                    <a:pt x="13" y="105"/>
                    <a:pt x="28" y="105"/>
                  </a:cubicBezTo>
                  <a:cubicBezTo>
                    <a:pt x="44" y="105"/>
                    <a:pt x="56" y="88"/>
                    <a:pt x="56" y="66"/>
                  </a:cubicBezTo>
                  <a:cubicBezTo>
                    <a:pt x="56" y="45"/>
                    <a:pt x="28" y="0"/>
                    <a:pt x="28" y="0"/>
                  </a:cubicBezTo>
                </a:path>
              </a:pathLst>
            </a:custGeom>
            <a:solidFill>
              <a:srgbClr val="40A0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41" name="Freeform 93"/>
            <p:cNvSpPr/>
            <p:nvPr/>
          </p:nvSpPr>
          <p:spPr bwMode="auto">
            <a:xfrm>
              <a:off x="1809750" y="3355974"/>
              <a:ext cx="65088" cy="120650"/>
            </a:xfrm>
            <a:custGeom>
              <a:avLst/>
              <a:gdLst>
                <a:gd name="T0" fmla="*/ 28 w 56"/>
                <a:gd name="T1" fmla="*/ 0 h 106"/>
                <a:gd name="T2" fmla="*/ 0 w 56"/>
                <a:gd name="T3" fmla="*/ 67 h 106"/>
                <a:gd name="T4" fmla="*/ 28 w 56"/>
                <a:gd name="T5" fmla="*/ 106 h 106"/>
                <a:gd name="T6" fmla="*/ 56 w 56"/>
                <a:gd name="T7" fmla="*/ 67 h 106"/>
                <a:gd name="T8" fmla="*/ 28 w 56"/>
                <a:gd name="T9" fmla="*/ 0 h 106"/>
              </a:gdLst>
              <a:ahLst/>
              <a:cxnLst>
                <a:cxn ang="0">
                  <a:pos x="T0" y="T1"/>
                </a:cxn>
                <a:cxn ang="0">
                  <a:pos x="T2" y="T3"/>
                </a:cxn>
                <a:cxn ang="0">
                  <a:pos x="T4" y="T5"/>
                </a:cxn>
                <a:cxn ang="0">
                  <a:pos x="T6" y="T7"/>
                </a:cxn>
                <a:cxn ang="0">
                  <a:pos x="T8" y="T9"/>
                </a:cxn>
              </a:cxnLst>
              <a:rect l="0" t="0" r="r" b="b"/>
              <a:pathLst>
                <a:path w="56" h="106">
                  <a:moveTo>
                    <a:pt x="28" y="0"/>
                  </a:moveTo>
                  <a:cubicBezTo>
                    <a:pt x="28" y="0"/>
                    <a:pt x="0" y="45"/>
                    <a:pt x="0" y="67"/>
                  </a:cubicBezTo>
                  <a:cubicBezTo>
                    <a:pt x="0" y="88"/>
                    <a:pt x="13" y="106"/>
                    <a:pt x="28" y="106"/>
                  </a:cubicBezTo>
                  <a:cubicBezTo>
                    <a:pt x="44" y="106"/>
                    <a:pt x="56" y="88"/>
                    <a:pt x="56" y="67"/>
                  </a:cubicBezTo>
                  <a:cubicBezTo>
                    <a:pt x="56" y="45"/>
                    <a:pt x="28" y="0"/>
                    <a:pt x="28" y="0"/>
                  </a:cubicBezTo>
                </a:path>
              </a:pathLst>
            </a:custGeom>
            <a:solidFill>
              <a:srgbClr val="4DB4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5131371" y="2291520"/>
            <a:ext cx="2905169" cy="1672356"/>
            <a:chOff x="5898415" y="1976415"/>
            <a:chExt cx="5654530" cy="3255020"/>
          </a:xfrm>
        </p:grpSpPr>
        <p:sp>
          <p:nvSpPr>
            <p:cNvPr id="9" name="Freeform 45"/>
            <p:cNvSpPr/>
            <p:nvPr/>
          </p:nvSpPr>
          <p:spPr bwMode="auto">
            <a:xfrm>
              <a:off x="5898415" y="5105745"/>
              <a:ext cx="2848207" cy="125690"/>
            </a:xfrm>
            <a:custGeom>
              <a:avLst/>
              <a:gdLst>
                <a:gd name="T0" fmla="*/ 0 w 885"/>
                <a:gd name="T1" fmla="*/ 16 h 39"/>
                <a:gd name="T2" fmla="*/ 78 w 885"/>
                <a:gd name="T3" fmla="*/ 39 h 39"/>
                <a:gd name="T4" fmla="*/ 885 w 885"/>
                <a:gd name="T5" fmla="*/ 39 h 39"/>
                <a:gd name="T6" fmla="*/ 885 w 885"/>
                <a:gd name="T7" fmla="*/ 0 h 39"/>
                <a:gd name="T8" fmla="*/ 0 w 885"/>
                <a:gd name="T9" fmla="*/ 0 h 39"/>
                <a:gd name="T10" fmla="*/ 0 w 885"/>
                <a:gd name="T11" fmla="*/ 16 h 39"/>
              </a:gdLst>
              <a:ahLst/>
              <a:cxnLst>
                <a:cxn ang="0">
                  <a:pos x="T0" y="T1"/>
                </a:cxn>
                <a:cxn ang="0">
                  <a:pos x="T2" y="T3"/>
                </a:cxn>
                <a:cxn ang="0">
                  <a:pos x="T4" y="T5"/>
                </a:cxn>
                <a:cxn ang="0">
                  <a:pos x="T6" y="T7"/>
                </a:cxn>
                <a:cxn ang="0">
                  <a:pos x="T8" y="T9"/>
                </a:cxn>
                <a:cxn ang="0">
                  <a:pos x="T10" y="T11"/>
                </a:cxn>
              </a:cxnLst>
              <a:rect l="0" t="0" r="r" b="b"/>
              <a:pathLst>
                <a:path w="885" h="39">
                  <a:moveTo>
                    <a:pt x="0" y="16"/>
                  </a:moveTo>
                  <a:cubicBezTo>
                    <a:pt x="0" y="23"/>
                    <a:pt x="30" y="39"/>
                    <a:pt x="78" y="39"/>
                  </a:cubicBezTo>
                  <a:cubicBezTo>
                    <a:pt x="126" y="39"/>
                    <a:pt x="885" y="39"/>
                    <a:pt x="885" y="39"/>
                  </a:cubicBezTo>
                  <a:cubicBezTo>
                    <a:pt x="885" y="0"/>
                    <a:pt x="885" y="0"/>
                    <a:pt x="885" y="0"/>
                  </a:cubicBezTo>
                  <a:cubicBezTo>
                    <a:pt x="0" y="0"/>
                    <a:pt x="0" y="0"/>
                    <a:pt x="0" y="0"/>
                  </a:cubicBezTo>
                  <a:lnTo>
                    <a:pt x="0" y="16"/>
                  </a:lnTo>
                  <a:close/>
                </a:path>
              </a:pathLst>
            </a:custGeom>
            <a:solidFill>
              <a:srgbClr val="B3B4B5"/>
            </a:solidFill>
            <a:ln>
              <a:noFill/>
            </a:ln>
          </p:spPr>
          <p:txBody>
            <a:bodyPr vert="horz" wrap="square" lIns="34290" tIns="17145" rIns="34290" bIns="17145" numCol="1" anchor="t" anchorCtr="0" compatLnSpc="1"/>
            <a:lstStyle/>
            <a:p>
              <a:pPr>
                <a:defRPr/>
              </a:pPr>
              <a:endParaRPr lang="id-ID" sz="675">
                <a:solidFill>
                  <a:srgbClr val="2B2B2B"/>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0" name="Freeform 46"/>
            <p:cNvSpPr/>
            <p:nvPr/>
          </p:nvSpPr>
          <p:spPr bwMode="auto">
            <a:xfrm>
              <a:off x="8704736" y="5105745"/>
              <a:ext cx="2848207" cy="125690"/>
            </a:xfrm>
            <a:custGeom>
              <a:avLst/>
              <a:gdLst>
                <a:gd name="T0" fmla="*/ 884 w 884"/>
                <a:gd name="T1" fmla="*/ 16 h 39"/>
                <a:gd name="T2" fmla="*/ 806 w 884"/>
                <a:gd name="T3" fmla="*/ 39 h 39"/>
                <a:gd name="T4" fmla="*/ 0 w 884"/>
                <a:gd name="T5" fmla="*/ 39 h 39"/>
                <a:gd name="T6" fmla="*/ 0 w 884"/>
                <a:gd name="T7" fmla="*/ 0 h 39"/>
                <a:gd name="T8" fmla="*/ 884 w 884"/>
                <a:gd name="T9" fmla="*/ 0 h 39"/>
                <a:gd name="T10" fmla="*/ 884 w 884"/>
                <a:gd name="T11" fmla="*/ 16 h 39"/>
              </a:gdLst>
              <a:ahLst/>
              <a:cxnLst>
                <a:cxn ang="0">
                  <a:pos x="T0" y="T1"/>
                </a:cxn>
                <a:cxn ang="0">
                  <a:pos x="T2" y="T3"/>
                </a:cxn>
                <a:cxn ang="0">
                  <a:pos x="T4" y="T5"/>
                </a:cxn>
                <a:cxn ang="0">
                  <a:pos x="T6" y="T7"/>
                </a:cxn>
                <a:cxn ang="0">
                  <a:pos x="T8" y="T9"/>
                </a:cxn>
                <a:cxn ang="0">
                  <a:pos x="T10" y="T11"/>
                </a:cxn>
              </a:cxnLst>
              <a:rect l="0" t="0" r="r" b="b"/>
              <a:pathLst>
                <a:path w="884" h="39">
                  <a:moveTo>
                    <a:pt x="884" y="16"/>
                  </a:moveTo>
                  <a:cubicBezTo>
                    <a:pt x="884" y="23"/>
                    <a:pt x="854" y="39"/>
                    <a:pt x="806" y="39"/>
                  </a:cubicBezTo>
                  <a:cubicBezTo>
                    <a:pt x="758" y="39"/>
                    <a:pt x="0" y="39"/>
                    <a:pt x="0" y="39"/>
                  </a:cubicBezTo>
                  <a:cubicBezTo>
                    <a:pt x="0" y="0"/>
                    <a:pt x="0" y="0"/>
                    <a:pt x="0" y="0"/>
                  </a:cubicBezTo>
                  <a:cubicBezTo>
                    <a:pt x="884" y="0"/>
                    <a:pt x="884" y="0"/>
                    <a:pt x="884" y="0"/>
                  </a:cubicBezTo>
                  <a:lnTo>
                    <a:pt x="884" y="16"/>
                  </a:lnTo>
                  <a:close/>
                </a:path>
              </a:pathLst>
            </a:custGeom>
            <a:solidFill>
              <a:srgbClr val="B3B4B5"/>
            </a:solidFill>
            <a:ln>
              <a:noFill/>
            </a:ln>
          </p:spPr>
          <p:txBody>
            <a:bodyPr vert="horz" wrap="square" lIns="34290" tIns="17145" rIns="34290" bIns="17145" numCol="1" anchor="t" anchorCtr="0" compatLnSpc="1"/>
            <a:lstStyle/>
            <a:p>
              <a:pPr>
                <a:defRPr/>
              </a:pPr>
              <a:endParaRPr lang="id-ID" sz="675">
                <a:solidFill>
                  <a:srgbClr val="2B2B2B"/>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1" name="Freeform 47"/>
            <p:cNvSpPr/>
            <p:nvPr/>
          </p:nvSpPr>
          <p:spPr bwMode="auto">
            <a:xfrm>
              <a:off x="6455812" y="1976415"/>
              <a:ext cx="4581618" cy="3138999"/>
            </a:xfrm>
            <a:custGeom>
              <a:avLst/>
              <a:gdLst>
                <a:gd name="T0" fmla="*/ 1378 w 1423"/>
                <a:gd name="T1" fmla="*/ 0 h 974"/>
                <a:gd name="T2" fmla="*/ 45 w 1423"/>
                <a:gd name="T3" fmla="*/ 0 h 974"/>
                <a:gd name="T4" fmla="*/ 0 w 1423"/>
                <a:gd name="T5" fmla="*/ 45 h 974"/>
                <a:gd name="T6" fmla="*/ 0 w 1423"/>
                <a:gd name="T7" fmla="*/ 218 h 974"/>
                <a:gd name="T8" fmla="*/ 0 w 1423"/>
                <a:gd name="T9" fmla="*/ 929 h 974"/>
                <a:gd name="T10" fmla="*/ 45 w 1423"/>
                <a:gd name="T11" fmla="*/ 974 h 974"/>
                <a:gd name="T12" fmla="*/ 1378 w 1423"/>
                <a:gd name="T13" fmla="*/ 974 h 974"/>
                <a:gd name="T14" fmla="*/ 1423 w 1423"/>
                <a:gd name="T15" fmla="*/ 929 h 974"/>
                <a:gd name="T16" fmla="*/ 1423 w 1423"/>
                <a:gd name="T17" fmla="*/ 45 h 974"/>
                <a:gd name="T18" fmla="*/ 1378 w 1423"/>
                <a:gd name="T19" fmla="*/ 0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3" h="974">
                  <a:moveTo>
                    <a:pt x="1378" y="0"/>
                  </a:moveTo>
                  <a:cubicBezTo>
                    <a:pt x="45" y="0"/>
                    <a:pt x="45" y="0"/>
                    <a:pt x="45" y="0"/>
                  </a:cubicBezTo>
                  <a:cubicBezTo>
                    <a:pt x="20" y="0"/>
                    <a:pt x="0" y="20"/>
                    <a:pt x="0" y="45"/>
                  </a:cubicBezTo>
                  <a:cubicBezTo>
                    <a:pt x="0" y="218"/>
                    <a:pt x="0" y="218"/>
                    <a:pt x="0" y="218"/>
                  </a:cubicBezTo>
                  <a:cubicBezTo>
                    <a:pt x="0" y="929"/>
                    <a:pt x="0" y="929"/>
                    <a:pt x="0" y="929"/>
                  </a:cubicBezTo>
                  <a:cubicBezTo>
                    <a:pt x="0" y="954"/>
                    <a:pt x="20" y="974"/>
                    <a:pt x="45" y="974"/>
                  </a:cubicBezTo>
                  <a:cubicBezTo>
                    <a:pt x="1378" y="974"/>
                    <a:pt x="1378" y="974"/>
                    <a:pt x="1378" y="974"/>
                  </a:cubicBezTo>
                  <a:cubicBezTo>
                    <a:pt x="1403" y="974"/>
                    <a:pt x="1423" y="954"/>
                    <a:pt x="1423" y="929"/>
                  </a:cubicBezTo>
                  <a:cubicBezTo>
                    <a:pt x="1423" y="45"/>
                    <a:pt x="1423" y="45"/>
                    <a:pt x="1423" y="45"/>
                  </a:cubicBezTo>
                  <a:cubicBezTo>
                    <a:pt x="1423" y="20"/>
                    <a:pt x="1403" y="0"/>
                    <a:pt x="1378" y="0"/>
                  </a:cubicBezTo>
                  <a:close/>
                </a:path>
              </a:pathLst>
            </a:custGeom>
            <a:solidFill>
              <a:srgbClr val="D2D3D5"/>
            </a:solidFill>
            <a:ln>
              <a:noFill/>
            </a:ln>
          </p:spPr>
          <p:txBody>
            <a:bodyPr vert="horz" wrap="square" lIns="34290" tIns="17145" rIns="34290" bIns="17145" numCol="1" anchor="t" anchorCtr="0" compatLnSpc="1"/>
            <a:lstStyle/>
            <a:p>
              <a:pPr>
                <a:defRPr/>
              </a:pPr>
              <a:endParaRPr lang="id-ID" sz="675">
                <a:solidFill>
                  <a:srgbClr val="2B2B2B"/>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2" name="Freeform 48"/>
            <p:cNvSpPr/>
            <p:nvPr/>
          </p:nvSpPr>
          <p:spPr bwMode="auto">
            <a:xfrm>
              <a:off x="6471923" y="1992528"/>
              <a:ext cx="4552622" cy="3106772"/>
            </a:xfrm>
            <a:custGeom>
              <a:avLst/>
              <a:gdLst>
                <a:gd name="T0" fmla="*/ 40 w 1414"/>
                <a:gd name="T1" fmla="*/ 964 h 964"/>
                <a:gd name="T2" fmla="*/ 0 w 1414"/>
                <a:gd name="T3" fmla="*/ 924 h 964"/>
                <a:gd name="T4" fmla="*/ 0 w 1414"/>
                <a:gd name="T5" fmla="*/ 40 h 964"/>
                <a:gd name="T6" fmla="*/ 40 w 1414"/>
                <a:gd name="T7" fmla="*/ 0 h 964"/>
                <a:gd name="T8" fmla="*/ 1373 w 1414"/>
                <a:gd name="T9" fmla="*/ 0 h 964"/>
                <a:gd name="T10" fmla="*/ 1414 w 1414"/>
                <a:gd name="T11" fmla="*/ 40 h 964"/>
                <a:gd name="T12" fmla="*/ 1414 w 1414"/>
                <a:gd name="T13" fmla="*/ 924 h 964"/>
                <a:gd name="T14" fmla="*/ 1373 w 1414"/>
                <a:gd name="T15" fmla="*/ 964 h 964"/>
                <a:gd name="T16" fmla="*/ 40 w 1414"/>
                <a:gd name="T17" fmla="*/ 964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4" h="964">
                  <a:moveTo>
                    <a:pt x="40" y="964"/>
                  </a:moveTo>
                  <a:cubicBezTo>
                    <a:pt x="18" y="964"/>
                    <a:pt x="0" y="946"/>
                    <a:pt x="0" y="924"/>
                  </a:cubicBezTo>
                  <a:cubicBezTo>
                    <a:pt x="0" y="40"/>
                    <a:pt x="0" y="40"/>
                    <a:pt x="0" y="40"/>
                  </a:cubicBezTo>
                  <a:cubicBezTo>
                    <a:pt x="0" y="18"/>
                    <a:pt x="18" y="0"/>
                    <a:pt x="40" y="0"/>
                  </a:cubicBezTo>
                  <a:cubicBezTo>
                    <a:pt x="1373" y="0"/>
                    <a:pt x="1373" y="0"/>
                    <a:pt x="1373" y="0"/>
                  </a:cubicBezTo>
                  <a:cubicBezTo>
                    <a:pt x="1396" y="0"/>
                    <a:pt x="1414" y="18"/>
                    <a:pt x="1414" y="40"/>
                  </a:cubicBezTo>
                  <a:cubicBezTo>
                    <a:pt x="1414" y="924"/>
                    <a:pt x="1414" y="924"/>
                    <a:pt x="1414" y="924"/>
                  </a:cubicBezTo>
                  <a:cubicBezTo>
                    <a:pt x="1414" y="946"/>
                    <a:pt x="1396" y="964"/>
                    <a:pt x="1373" y="964"/>
                  </a:cubicBezTo>
                  <a:lnTo>
                    <a:pt x="40" y="964"/>
                  </a:lnTo>
                  <a:close/>
                </a:path>
              </a:pathLst>
            </a:custGeom>
            <a:solidFill>
              <a:schemeClr val="bg1">
                <a:lumMod val="85000"/>
              </a:schemeClr>
            </a:solidFill>
            <a:ln>
              <a:noFill/>
            </a:ln>
          </p:spPr>
          <p:txBody>
            <a:bodyPr vert="horz" wrap="square" lIns="34290" tIns="17145" rIns="34290" bIns="17145" numCol="1" anchor="t" anchorCtr="0" compatLnSpc="1"/>
            <a:lstStyle/>
            <a:p>
              <a:pPr>
                <a:defRPr/>
              </a:pPr>
              <a:endParaRPr lang="id-ID" sz="675">
                <a:solidFill>
                  <a:srgbClr val="2B2B2B"/>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3" name="Rectangle 50"/>
            <p:cNvSpPr>
              <a:spLocks noChangeArrowheads="1"/>
            </p:cNvSpPr>
            <p:nvPr/>
          </p:nvSpPr>
          <p:spPr bwMode="auto">
            <a:xfrm>
              <a:off x="5898415" y="5054180"/>
              <a:ext cx="5654530" cy="103129"/>
            </a:xfrm>
            <a:prstGeom prst="rect">
              <a:avLst/>
            </a:prstGeom>
            <a:solidFill>
              <a:schemeClr val="bg1">
                <a:lumMod val="95000"/>
              </a:schemeClr>
            </a:solidFill>
            <a:ln>
              <a:noFill/>
            </a:ln>
          </p:spPr>
          <p:txBody>
            <a:bodyPr vert="horz" wrap="square" lIns="34290" tIns="17145" rIns="34290" bIns="17145" numCol="1" anchor="t" anchorCtr="0" compatLnSpc="1"/>
            <a:lstStyle/>
            <a:p>
              <a:pPr>
                <a:defRPr/>
              </a:pPr>
              <a:endParaRPr lang="id-ID" sz="675">
                <a:solidFill>
                  <a:srgbClr val="2B2B2B"/>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4" name="Freeform 51"/>
            <p:cNvSpPr/>
            <p:nvPr/>
          </p:nvSpPr>
          <p:spPr bwMode="auto">
            <a:xfrm>
              <a:off x="8318101" y="5054180"/>
              <a:ext cx="811932" cy="58010"/>
            </a:xfrm>
            <a:custGeom>
              <a:avLst/>
              <a:gdLst>
                <a:gd name="T0" fmla="*/ 0 w 252"/>
                <a:gd name="T1" fmla="*/ 0 h 18"/>
                <a:gd name="T2" fmla="*/ 22 w 252"/>
                <a:gd name="T3" fmla="*/ 18 h 18"/>
                <a:gd name="T4" fmla="*/ 230 w 252"/>
                <a:gd name="T5" fmla="*/ 18 h 18"/>
                <a:gd name="T6" fmla="*/ 252 w 252"/>
                <a:gd name="T7" fmla="*/ 0 h 18"/>
                <a:gd name="T8" fmla="*/ 0 w 252"/>
                <a:gd name="T9" fmla="*/ 0 h 18"/>
              </a:gdLst>
              <a:ahLst/>
              <a:cxnLst>
                <a:cxn ang="0">
                  <a:pos x="T0" y="T1"/>
                </a:cxn>
                <a:cxn ang="0">
                  <a:pos x="T2" y="T3"/>
                </a:cxn>
                <a:cxn ang="0">
                  <a:pos x="T4" y="T5"/>
                </a:cxn>
                <a:cxn ang="0">
                  <a:pos x="T6" y="T7"/>
                </a:cxn>
                <a:cxn ang="0">
                  <a:pos x="T8" y="T9"/>
                </a:cxn>
              </a:cxnLst>
              <a:rect l="0" t="0" r="r" b="b"/>
              <a:pathLst>
                <a:path w="252" h="18">
                  <a:moveTo>
                    <a:pt x="0" y="0"/>
                  </a:moveTo>
                  <a:cubicBezTo>
                    <a:pt x="2" y="10"/>
                    <a:pt x="11" y="18"/>
                    <a:pt x="22" y="18"/>
                  </a:cubicBezTo>
                  <a:cubicBezTo>
                    <a:pt x="230" y="18"/>
                    <a:pt x="230" y="18"/>
                    <a:pt x="230" y="18"/>
                  </a:cubicBezTo>
                  <a:cubicBezTo>
                    <a:pt x="241" y="18"/>
                    <a:pt x="250" y="10"/>
                    <a:pt x="252" y="0"/>
                  </a:cubicBezTo>
                  <a:lnTo>
                    <a:pt x="0" y="0"/>
                  </a:lnTo>
                  <a:close/>
                </a:path>
              </a:pathLst>
            </a:custGeom>
            <a:solidFill>
              <a:srgbClr val="B3B4B5"/>
            </a:solidFill>
            <a:ln>
              <a:noFill/>
            </a:ln>
          </p:spPr>
          <p:txBody>
            <a:bodyPr vert="horz" wrap="square" lIns="34290" tIns="17145" rIns="34290" bIns="17145" numCol="1" anchor="t" anchorCtr="0" compatLnSpc="1"/>
            <a:lstStyle/>
            <a:p>
              <a:pPr>
                <a:defRPr/>
              </a:pPr>
              <a:endParaRPr lang="id-ID" sz="675">
                <a:solidFill>
                  <a:srgbClr val="2B2B2B"/>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5" name="Rectangle 52"/>
            <p:cNvSpPr>
              <a:spLocks noChangeArrowheads="1"/>
            </p:cNvSpPr>
            <p:nvPr/>
          </p:nvSpPr>
          <p:spPr bwMode="auto">
            <a:xfrm>
              <a:off x="6623354" y="2189119"/>
              <a:ext cx="4249758" cy="2684587"/>
            </a:xfrm>
            <a:prstGeom prst="rect">
              <a:avLst/>
            </a:prstGeom>
            <a:solidFill>
              <a:schemeClr val="bg1">
                <a:lumMod val="95000"/>
              </a:schemeClr>
            </a:solidFill>
            <a:ln>
              <a:noFill/>
            </a:ln>
          </p:spPr>
          <p:txBody>
            <a:bodyPr vert="horz" wrap="square" lIns="34290" tIns="17145" rIns="34290" bIns="17145" numCol="1" anchor="t" anchorCtr="0" compatLnSpc="1"/>
            <a:lstStyle/>
            <a:p>
              <a:pPr>
                <a:defRPr/>
              </a:pPr>
              <a:endParaRPr lang="id-ID" sz="675">
                <a:solidFill>
                  <a:srgbClr val="2B2B2B"/>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6" name="Oval 54"/>
            <p:cNvSpPr>
              <a:spLocks noChangeArrowheads="1"/>
            </p:cNvSpPr>
            <p:nvPr/>
          </p:nvSpPr>
          <p:spPr bwMode="auto">
            <a:xfrm>
              <a:off x="8720847" y="2076321"/>
              <a:ext cx="48330" cy="48343"/>
            </a:xfrm>
            <a:prstGeom prst="ellipse">
              <a:avLst/>
            </a:prstGeom>
            <a:solidFill>
              <a:srgbClr val="2C2C2C"/>
            </a:solidFill>
            <a:ln>
              <a:noFill/>
            </a:ln>
          </p:spPr>
          <p:txBody>
            <a:bodyPr vert="horz" wrap="square" lIns="34290" tIns="17145" rIns="34290" bIns="17145" numCol="1" anchor="t" anchorCtr="0" compatLnSpc="1"/>
            <a:lstStyle/>
            <a:p>
              <a:pPr>
                <a:defRPr/>
              </a:pPr>
              <a:endParaRPr lang="id-ID" sz="675">
                <a:solidFill>
                  <a:srgbClr val="2B2B2B"/>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7" name="Oval 55"/>
            <p:cNvSpPr>
              <a:spLocks noChangeArrowheads="1"/>
            </p:cNvSpPr>
            <p:nvPr/>
          </p:nvSpPr>
          <p:spPr bwMode="auto">
            <a:xfrm>
              <a:off x="8720847" y="2073099"/>
              <a:ext cx="48330" cy="45119"/>
            </a:xfrm>
            <a:prstGeom prst="ellipse">
              <a:avLst/>
            </a:prstGeom>
            <a:solidFill>
              <a:srgbClr val="0A0A0A"/>
            </a:solidFill>
            <a:ln>
              <a:noFill/>
            </a:ln>
          </p:spPr>
          <p:txBody>
            <a:bodyPr vert="horz" wrap="square" lIns="34290" tIns="17145" rIns="34290" bIns="17145" numCol="1" anchor="t" anchorCtr="0" compatLnSpc="1"/>
            <a:lstStyle/>
            <a:p>
              <a:pPr>
                <a:defRPr/>
              </a:pPr>
              <a:endParaRPr lang="id-ID" sz="675">
                <a:solidFill>
                  <a:srgbClr val="2B2B2B"/>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8" name="Oval 56"/>
            <p:cNvSpPr>
              <a:spLocks noChangeArrowheads="1"/>
            </p:cNvSpPr>
            <p:nvPr/>
          </p:nvSpPr>
          <p:spPr bwMode="auto">
            <a:xfrm>
              <a:off x="8730511" y="2079544"/>
              <a:ext cx="28999" cy="32228"/>
            </a:xfrm>
            <a:prstGeom prst="ellipse">
              <a:avLst/>
            </a:prstGeom>
            <a:solidFill>
              <a:srgbClr val="000000"/>
            </a:solidFill>
            <a:ln>
              <a:noFill/>
            </a:ln>
          </p:spPr>
          <p:txBody>
            <a:bodyPr vert="horz" wrap="square" lIns="34290" tIns="17145" rIns="34290" bIns="17145" numCol="1" anchor="t" anchorCtr="0" compatLnSpc="1"/>
            <a:lstStyle/>
            <a:p>
              <a:pPr>
                <a:defRPr/>
              </a:pPr>
              <a:endParaRPr lang="id-ID" sz="675">
                <a:solidFill>
                  <a:srgbClr val="2B2B2B"/>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9" name="Oval 57"/>
            <p:cNvSpPr>
              <a:spLocks noChangeArrowheads="1"/>
            </p:cNvSpPr>
            <p:nvPr/>
          </p:nvSpPr>
          <p:spPr bwMode="auto">
            <a:xfrm>
              <a:off x="8736955" y="2089212"/>
              <a:ext cx="16111" cy="16115"/>
            </a:xfrm>
            <a:prstGeom prst="ellipse">
              <a:avLst/>
            </a:prstGeom>
            <a:solidFill>
              <a:srgbClr val="2C99B4"/>
            </a:solidFill>
            <a:ln>
              <a:noFill/>
            </a:ln>
          </p:spPr>
          <p:txBody>
            <a:bodyPr vert="horz" wrap="square" lIns="34290" tIns="17145" rIns="34290" bIns="17145" numCol="1" anchor="t" anchorCtr="0" compatLnSpc="1"/>
            <a:lstStyle/>
            <a:p>
              <a:pPr>
                <a:defRPr/>
              </a:pPr>
              <a:endParaRPr lang="id-ID" sz="675">
                <a:solidFill>
                  <a:srgbClr val="2B2B2B"/>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0" name="Freeform 58"/>
            <p:cNvSpPr/>
            <p:nvPr/>
          </p:nvSpPr>
          <p:spPr bwMode="auto">
            <a:xfrm>
              <a:off x="8743399" y="2092436"/>
              <a:ext cx="3223" cy="6446"/>
            </a:xfrm>
            <a:custGeom>
              <a:avLst/>
              <a:gdLst>
                <a:gd name="T0" fmla="*/ 1 w 1"/>
                <a:gd name="T1" fmla="*/ 1 h 2"/>
                <a:gd name="T2" fmla="*/ 1 w 1"/>
                <a:gd name="T3" fmla="*/ 2 h 2"/>
                <a:gd name="T4" fmla="*/ 0 w 1"/>
                <a:gd name="T5" fmla="*/ 1 h 2"/>
                <a:gd name="T6" fmla="*/ 1 w 1"/>
                <a:gd name="T7" fmla="*/ 0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lnTo>
                    <a:pt x="1" y="2"/>
                  </a:lnTo>
                  <a:lnTo>
                    <a:pt x="0" y="1"/>
                  </a:lnTo>
                  <a:lnTo>
                    <a:pt x="1" y="0"/>
                  </a:lnTo>
                  <a:lnTo>
                    <a:pt x="1" y="1"/>
                  </a:lnTo>
                  <a:close/>
                </a:path>
              </a:pathLst>
            </a:custGeom>
            <a:solidFill>
              <a:srgbClr val="FFFFFF"/>
            </a:solidFill>
            <a:ln>
              <a:noFill/>
            </a:ln>
          </p:spPr>
          <p:txBody>
            <a:bodyPr vert="horz" wrap="square" lIns="34290" tIns="17145" rIns="34290" bIns="17145" numCol="1" anchor="t" anchorCtr="0" compatLnSpc="1"/>
            <a:lstStyle/>
            <a:p>
              <a:pPr>
                <a:defRPr/>
              </a:pPr>
              <a:endParaRPr lang="id-ID" sz="675">
                <a:solidFill>
                  <a:srgbClr val="2B2B2B"/>
                </a:solidFill>
                <a:latin typeface="Calibri" panose="020F0502020204030204" pitchFamily="34" charset="0"/>
                <a:ea typeface="微软雅黑" panose="020B0503020204020204" pitchFamily="34" charset="-122"/>
                <a:sym typeface="Calibri" panose="020F0502020204030204" pitchFamily="34" charset="0"/>
              </a:endParaRPr>
            </a:p>
          </p:txBody>
        </p:sp>
      </p:grpSp>
      <p:grpSp>
        <p:nvGrpSpPr>
          <p:cNvPr id="21" name="Group 20"/>
          <p:cNvGrpSpPr/>
          <p:nvPr/>
        </p:nvGrpSpPr>
        <p:grpSpPr>
          <a:xfrm>
            <a:off x="1071708" y="2291520"/>
            <a:ext cx="2905169" cy="1672356"/>
            <a:chOff x="5898415" y="1976415"/>
            <a:chExt cx="5654530" cy="3255020"/>
          </a:xfrm>
        </p:grpSpPr>
        <p:sp>
          <p:nvSpPr>
            <p:cNvPr id="22" name="Freeform 45"/>
            <p:cNvSpPr/>
            <p:nvPr/>
          </p:nvSpPr>
          <p:spPr bwMode="auto">
            <a:xfrm>
              <a:off x="5898415" y="5105745"/>
              <a:ext cx="2848207" cy="125690"/>
            </a:xfrm>
            <a:custGeom>
              <a:avLst/>
              <a:gdLst>
                <a:gd name="T0" fmla="*/ 0 w 885"/>
                <a:gd name="T1" fmla="*/ 16 h 39"/>
                <a:gd name="T2" fmla="*/ 78 w 885"/>
                <a:gd name="T3" fmla="*/ 39 h 39"/>
                <a:gd name="T4" fmla="*/ 885 w 885"/>
                <a:gd name="T5" fmla="*/ 39 h 39"/>
                <a:gd name="T6" fmla="*/ 885 w 885"/>
                <a:gd name="T7" fmla="*/ 0 h 39"/>
                <a:gd name="T8" fmla="*/ 0 w 885"/>
                <a:gd name="T9" fmla="*/ 0 h 39"/>
                <a:gd name="T10" fmla="*/ 0 w 885"/>
                <a:gd name="T11" fmla="*/ 16 h 39"/>
              </a:gdLst>
              <a:ahLst/>
              <a:cxnLst>
                <a:cxn ang="0">
                  <a:pos x="T0" y="T1"/>
                </a:cxn>
                <a:cxn ang="0">
                  <a:pos x="T2" y="T3"/>
                </a:cxn>
                <a:cxn ang="0">
                  <a:pos x="T4" y="T5"/>
                </a:cxn>
                <a:cxn ang="0">
                  <a:pos x="T6" y="T7"/>
                </a:cxn>
                <a:cxn ang="0">
                  <a:pos x="T8" y="T9"/>
                </a:cxn>
                <a:cxn ang="0">
                  <a:pos x="T10" y="T11"/>
                </a:cxn>
              </a:cxnLst>
              <a:rect l="0" t="0" r="r" b="b"/>
              <a:pathLst>
                <a:path w="885" h="39">
                  <a:moveTo>
                    <a:pt x="0" y="16"/>
                  </a:moveTo>
                  <a:cubicBezTo>
                    <a:pt x="0" y="23"/>
                    <a:pt x="30" y="39"/>
                    <a:pt x="78" y="39"/>
                  </a:cubicBezTo>
                  <a:cubicBezTo>
                    <a:pt x="126" y="39"/>
                    <a:pt x="885" y="39"/>
                    <a:pt x="885" y="39"/>
                  </a:cubicBezTo>
                  <a:cubicBezTo>
                    <a:pt x="885" y="0"/>
                    <a:pt x="885" y="0"/>
                    <a:pt x="885" y="0"/>
                  </a:cubicBezTo>
                  <a:cubicBezTo>
                    <a:pt x="0" y="0"/>
                    <a:pt x="0" y="0"/>
                    <a:pt x="0" y="0"/>
                  </a:cubicBezTo>
                  <a:lnTo>
                    <a:pt x="0" y="16"/>
                  </a:lnTo>
                  <a:close/>
                </a:path>
              </a:pathLst>
            </a:custGeom>
            <a:solidFill>
              <a:srgbClr val="B3B4B5"/>
            </a:solidFill>
            <a:ln>
              <a:noFill/>
            </a:ln>
          </p:spPr>
          <p:txBody>
            <a:bodyPr vert="horz" wrap="square" lIns="34290" tIns="17145" rIns="34290" bIns="17145" numCol="1" anchor="t" anchorCtr="0" compatLnSpc="1"/>
            <a:lstStyle/>
            <a:p>
              <a:pPr>
                <a:defRPr/>
              </a:pPr>
              <a:endParaRPr lang="id-ID" sz="675">
                <a:solidFill>
                  <a:srgbClr val="2B2B2B"/>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3" name="Freeform 46"/>
            <p:cNvSpPr/>
            <p:nvPr/>
          </p:nvSpPr>
          <p:spPr bwMode="auto">
            <a:xfrm>
              <a:off x="8704736" y="5105745"/>
              <a:ext cx="2848207" cy="125690"/>
            </a:xfrm>
            <a:custGeom>
              <a:avLst/>
              <a:gdLst>
                <a:gd name="T0" fmla="*/ 884 w 884"/>
                <a:gd name="T1" fmla="*/ 16 h 39"/>
                <a:gd name="T2" fmla="*/ 806 w 884"/>
                <a:gd name="T3" fmla="*/ 39 h 39"/>
                <a:gd name="T4" fmla="*/ 0 w 884"/>
                <a:gd name="T5" fmla="*/ 39 h 39"/>
                <a:gd name="T6" fmla="*/ 0 w 884"/>
                <a:gd name="T7" fmla="*/ 0 h 39"/>
                <a:gd name="T8" fmla="*/ 884 w 884"/>
                <a:gd name="T9" fmla="*/ 0 h 39"/>
                <a:gd name="T10" fmla="*/ 884 w 884"/>
                <a:gd name="T11" fmla="*/ 16 h 39"/>
              </a:gdLst>
              <a:ahLst/>
              <a:cxnLst>
                <a:cxn ang="0">
                  <a:pos x="T0" y="T1"/>
                </a:cxn>
                <a:cxn ang="0">
                  <a:pos x="T2" y="T3"/>
                </a:cxn>
                <a:cxn ang="0">
                  <a:pos x="T4" y="T5"/>
                </a:cxn>
                <a:cxn ang="0">
                  <a:pos x="T6" y="T7"/>
                </a:cxn>
                <a:cxn ang="0">
                  <a:pos x="T8" y="T9"/>
                </a:cxn>
                <a:cxn ang="0">
                  <a:pos x="T10" y="T11"/>
                </a:cxn>
              </a:cxnLst>
              <a:rect l="0" t="0" r="r" b="b"/>
              <a:pathLst>
                <a:path w="884" h="39">
                  <a:moveTo>
                    <a:pt x="884" y="16"/>
                  </a:moveTo>
                  <a:cubicBezTo>
                    <a:pt x="884" y="23"/>
                    <a:pt x="854" y="39"/>
                    <a:pt x="806" y="39"/>
                  </a:cubicBezTo>
                  <a:cubicBezTo>
                    <a:pt x="758" y="39"/>
                    <a:pt x="0" y="39"/>
                    <a:pt x="0" y="39"/>
                  </a:cubicBezTo>
                  <a:cubicBezTo>
                    <a:pt x="0" y="0"/>
                    <a:pt x="0" y="0"/>
                    <a:pt x="0" y="0"/>
                  </a:cubicBezTo>
                  <a:cubicBezTo>
                    <a:pt x="884" y="0"/>
                    <a:pt x="884" y="0"/>
                    <a:pt x="884" y="0"/>
                  </a:cubicBezTo>
                  <a:lnTo>
                    <a:pt x="884" y="16"/>
                  </a:lnTo>
                  <a:close/>
                </a:path>
              </a:pathLst>
            </a:custGeom>
            <a:solidFill>
              <a:srgbClr val="B3B4B5"/>
            </a:solidFill>
            <a:ln>
              <a:noFill/>
            </a:ln>
          </p:spPr>
          <p:txBody>
            <a:bodyPr vert="horz" wrap="square" lIns="34290" tIns="17145" rIns="34290" bIns="17145" numCol="1" anchor="t" anchorCtr="0" compatLnSpc="1"/>
            <a:lstStyle/>
            <a:p>
              <a:pPr>
                <a:defRPr/>
              </a:pPr>
              <a:endParaRPr lang="id-ID" sz="675">
                <a:solidFill>
                  <a:srgbClr val="2B2B2B"/>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4" name="Freeform 47"/>
            <p:cNvSpPr/>
            <p:nvPr/>
          </p:nvSpPr>
          <p:spPr bwMode="auto">
            <a:xfrm>
              <a:off x="6455812" y="1976415"/>
              <a:ext cx="4581618" cy="3138999"/>
            </a:xfrm>
            <a:custGeom>
              <a:avLst/>
              <a:gdLst>
                <a:gd name="T0" fmla="*/ 1378 w 1423"/>
                <a:gd name="T1" fmla="*/ 0 h 974"/>
                <a:gd name="T2" fmla="*/ 45 w 1423"/>
                <a:gd name="T3" fmla="*/ 0 h 974"/>
                <a:gd name="T4" fmla="*/ 0 w 1423"/>
                <a:gd name="T5" fmla="*/ 45 h 974"/>
                <a:gd name="T6" fmla="*/ 0 w 1423"/>
                <a:gd name="T7" fmla="*/ 218 h 974"/>
                <a:gd name="T8" fmla="*/ 0 w 1423"/>
                <a:gd name="T9" fmla="*/ 929 h 974"/>
                <a:gd name="T10" fmla="*/ 45 w 1423"/>
                <a:gd name="T11" fmla="*/ 974 h 974"/>
                <a:gd name="T12" fmla="*/ 1378 w 1423"/>
                <a:gd name="T13" fmla="*/ 974 h 974"/>
                <a:gd name="T14" fmla="*/ 1423 w 1423"/>
                <a:gd name="T15" fmla="*/ 929 h 974"/>
                <a:gd name="T16" fmla="*/ 1423 w 1423"/>
                <a:gd name="T17" fmla="*/ 45 h 974"/>
                <a:gd name="T18" fmla="*/ 1378 w 1423"/>
                <a:gd name="T19" fmla="*/ 0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3" h="974">
                  <a:moveTo>
                    <a:pt x="1378" y="0"/>
                  </a:moveTo>
                  <a:cubicBezTo>
                    <a:pt x="45" y="0"/>
                    <a:pt x="45" y="0"/>
                    <a:pt x="45" y="0"/>
                  </a:cubicBezTo>
                  <a:cubicBezTo>
                    <a:pt x="20" y="0"/>
                    <a:pt x="0" y="20"/>
                    <a:pt x="0" y="45"/>
                  </a:cubicBezTo>
                  <a:cubicBezTo>
                    <a:pt x="0" y="218"/>
                    <a:pt x="0" y="218"/>
                    <a:pt x="0" y="218"/>
                  </a:cubicBezTo>
                  <a:cubicBezTo>
                    <a:pt x="0" y="929"/>
                    <a:pt x="0" y="929"/>
                    <a:pt x="0" y="929"/>
                  </a:cubicBezTo>
                  <a:cubicBezTo>
                    <a:pt x="0" y="954"/>
                    <a:pt x="20" y="974"/>
                    <a:pt x="45" y="974"/>
                  </a:cubicBezTo>
                  <a:cubicBezTo>
                    <a:pt x="1378" y="974"/>
                    <a:pt x="1378" y="974"/>
                    <a:pt x="1378" y="974"/>
                  </a:cubicBezTo>
                  <a:cubicBezTo>
                    <a:pt x="1403" y="974"/>
                    <a:pt x="1423" y="954"/>
                    <a:pt x="1423" y="929"/>
                  </a:cubicBezTo>
                  <a:cubicBezTo>
                    <a:pt x="1423" y="45"/>
                    <a:pt x="1423" y="45"/>
                    <a:pt x="1423" y="45"/>
                  </a:cubicBezTo>
                  <a:cubicBezTo>
                    <a:pt x="1423" y="20"/>
                    <a:pt x="1403" y="0"/>
                    <a:pt x="1378" y="0"/>
                  </a:cubicBezTo>
                  <a:close/>
                </a:path>
              </a:pathLst>
            </a:custGeom>
            <a:solidFill>
              <a:srgbClr val="D2D3D5"/>
            </a:solidFill>
            <a:ln>
              <a:noFill/>
            </a:ln>
          </p:spPr>
          <p:txBody>
            <a:bodyPr vert="horz" wrap="square" lIns="34290" tIns="17145" rIns="34290" bIns="17145" numCol="1" anchor="t" anchorCtr="0" compatLnSpc="1"/>
            <a:lstStyle/>
            <a:p>
              <a:pPr>
                <a:defRPr/>
              </a:pPr>
              <a:endParaRPr lang="id-ID" sz="675">
                <a:solidFill>
                  <a:srgbClr val="2B2B2B"/>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5" name="Freeform 48"/>
            <p:cNvSpPr/>
            <p:nvPr/>
          </p:nvSpPr>
          <p:spPr bwMode="auto">
            <a:xfrm>
              <a:off x="6471923" y="1992528"/>
              <a:ext cx="4552622" cy="3106772"/>
            </a:xfrm>
            <a:custGeom>
              <a:avLst/>
              <a:gdLst>
                <a:gd name="T0" fmla="*/ 40 w 1414"/>
                <a:gd name="T1" fmla="*/ 964 h 964"/>
                <a:gd name="T2" fmla="*/ 0 w 1414"/>
                <a:gd name="T3" fmla="*/ 924 h 964"/>
                <a:gd name="T4" fmla="*/ 0 w 1414"/>
                <a:gd name="T5" fmla="*/ 40 h 964"/>
                <a:gd name="T6" fmla="*/ 40 w 1414"/>
                <a:gd name="T7" fmla="*/ 0 h 964"/>
                <a:gd name="T8" fmla="*/ 1373 w 1414"/>
                <a:gd name="T9" fmla="*/ 0 h 964"/>
                <a:gd name="T10" fmla="*/ 1414 w 1414"/>
                <a:gd name="T11" fmla="*/ 40 h 964"/>
                <a:gd name="T12" fmla="*/ 1414 w 1414"/>
                <a:gd name="T13" fmla="*/ 924 h 964"/>
                <a:gd name="T14" fmla="*/ 1373 w 1414"/>
                <a:gd name="T15" fmla="*/ 964 h 964"/>
                <a:gd name="T16" fmla="*/ 40 w 1414"/>
                <a:gd name="T17" fmla="*/ 964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4" h="964">
                  <a:moveTo>
                    <a:pt x="40" y="964"/>
                  </a:moveTo>
                  <a:cubicBezTo>
                    <a:pt x="18" y="964"/>
                    <a:pt x="0" y="946"/>
                    <a:pt x="0" y="924"/>
                  </a:cubicBezTo>
                  <a:cubicBezTo>
                    <a:pt x="0" y="40"/>
                    <a:pt x="0" y="40"/>
                    <a:pt x="0" y="40"/>
                  </a:cubicBezTo>
                  <a:cubicBezTo>
                    <a:pt x="0" y="18"/>
                    <a:pt x="18" y="0"/>
                    <a:pt x="40" y="0"/>
                  </a:cubicBezTo>
                  <a:cubicBezTo>
                    <a:pt x="1373" y="0"/>
                    <a:pt x="1373" y="0"/>
                    <a:pt x="1373" y="0"/>
                  </a:cubicBezTo>
                  <a:cubicBezTo>
                    <a:pt x="1396" y="0"/>
                    <a:pt x="1414" y="18"/>
                    <a:pt x="1414" y="40"/>
                  </a:cubicBezTo>
                  <a:cubicBezTo>
                    <a:pt x="1414" y="924"/>
                    <a:pt x="1414" y="924"/>
                    <a:pt x="1414" y="924"/>
                  </a:cubicBezTo>
                  <a:cubicBezTo>
                    <a:pt x="1414" y="946"/>
                    <a:pt x="1396" y="964"/>
                    <a:pt x="1373" y="964"/>
                  </a:cubicBezTo>
                  <a:lnTo>
                    <a:pt x="40" y="964"/>
                  </a:lnTo>
                  <a:close/>
                </a:path>
              </a:pathLst>
            </a:custGeom>
            <a:solidFill>
              <a:schemeClr val="bg1">
                <a:lumMod val="85000"/>
              </a:schemeClr>
            </a:solidFill>
            <a:ln>
              <a:noFill/>
            </a:ln>
          </p:spPr>
          <p:txBody>
            <a:bodyPr vert="horz" wrap="square" lIns="34290" tIns="17145" rIns="34290" bIns="17145" numCol="1" anchor="t" anchorCtr="0" compatLnSpc="1"/>
            <a:lstStyle/>
            <a:p>
              <a:pPr>
                <a:defRPr/>
              </a:pPr>
              <a:endParaRPr lang="id-ID" sz="675">
                <a:solidFill>
                  <a:srgbClr val="2B2B2B"/>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6" name="Rectangle 50"/>
            <p:cNvSpPr>
              <a:spLocks noChangeArrowheads="1"/>
            </p:cNvSpPr>
            <p:nvPr/>
          </p:nvSpPr>
          <p:spPr bwMode="auto">
            <a:xfrm>
              <a:off x="5898415" y="5054180"/>
              <a:ext cx="5654530" cy="103129"/>
            </a:xfrm>
            <a:prstGeom prst="rect">
              <a:avLst/>
            </a:prstGeom>
            <a:solidFill>
              <a:schemeClr val="bg1">
                <a:lumMod val="95000"/>
              </a:schemeClr>
            </a:solidFill>
            <a:ln>
              <a:noFill/>
            </a:ln>
          </p:spPr>
          <p:txBody>
            <a:bodyPr vert="horz" wrap="square" lIns="34290" tIns="17145" rIns="34290" bIns="17145" numCol="1" anchor="t" anchorCtr="0" compatLnSpc="1"/>
            <a:lstStyle/>
            <a:p>
              <a:pPr>
                <a:defRPr/>
              </a:pPr>
              <a:endParaRPr lang="id-ID" sz="675">
                <a:solidFill>
                  <a:srgbClr val="2B2B2B"/>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7" name="Freeform 51"/>
            <p:cNvSpPr/>
            <p:nvPr/>
          </p:nvSpPr>
          <p:spPr bwMode="auto">
            <a:xfrm>
              <a:off x="8318101" y="5054180"/>
              <a:ext cx="811932" cy="58010"/>
            </a:xfrm>
            <a:custGeom>
              <a:avLst/>
              <a:gdLst>
                <a:gd name="T0" fmla="*/ 0 w 252"/>
                <a:gd name="T1" fmla="*/ 0 h 18"/>
                <a:gd name="T2" fmla="*/ 22 w 252"/>
                <a:gd name="T3" fmla="*/ 18 h 18"/>
                <a:gd name="T4" fmla="*/ 230 w 252"/>
                <a:gd name="T5" fmla="*/ 18 h 18"/>
                <a:gd name="T6" fmla="*/ 252 w 252"/>
                <a:gd name="T7" fmla="*/ 0 h 18"/>
                <a:gd name="T8" fmla="*/ 0 w 252"/>
                <a:gd name="T9" fmla="*/ 0 h 18"/>
              </a:gdLst>
              <a:ahLst/>
              <a:cxnLst>
                <a:cxn ang="0">
                  <a:pos x="T0" y="T1"/>
                </a:cxn>
                <a:cxn ang="0">
                  <a:pos x="T2" y="T3"/>
                </a:cxn>
                <a:cxn ang="0">
                  <a:pos x="T4" y="T5"/>
                </a:cxn>
                <a:cxn ang="0">
                  <a:pos x="T6" y="T7"/>
                </a:cxn>
                <a:cxn ang="0">
                  <a:pos x="T8" y="T9"/>
                </a:cxn>
              </a:cxnLst>
              <a:rect l="0" t="0" r="r" b="b"/>
              <a:pathLst>
                <a:path w="252" h="18">
                  <a:moveTo>
                    <a:pt x="0" y="0"/>
                  </a:moveTo>
                  <a:cubicBezTo>
                    <a:pt x="2" y="10"/>
                    <a:pt x="11" y="18"/>
                    <a:pt x="22" y="18"/>
                  </a:cubicBezTo>
                  <a:cubicBezTo>
                    <a:pt x="230" y="18"/>
                    <a:pt x="230" y="18"/>
                    <a:pt x="230" y="18"/>
                  </a:cubicBezTo>
                  <a:cubicBezTo>
                    <a:pt x="241" y="18"/>
                    <a:pt x="250" y="10"/>
                    <a:pt x="252" y="0"/>
                  </a:cubicBezTo>
                  <a:lnTo>
                    <a:pt x="0" y="0"/>
                  </a:lnTo>
                  <a:close/>
                </a:path>
              </a:pathLst>
            </a:custGeom>
            <a:solidFill>
              <a:srgbClr val="B3B4B5"/>
            </a:solidFill>
            <a:ln>
              <a:noFill/>
            </a:ln>
          </p:spPr>
          <p:txBody>
            <a:bodyPr vert="horz" wrap="square" lIns="34290" tIns="17145" rIns="34290" bIns="17145" numCol="1" anchor="t" anchorCtr="0" compatLnSpc="1"/>
            <a:lstStyle/>
            <a:p>
              <a:pPr>
                <a:defRPr/>
              </a:pPr>
              <a:endParaRPr lang="id-ID" sz="675">
                <a:solidFill>
                  <a:srgbClr val="2B2B2B"/>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8" name="Rectangle 52"/>
            <p:cNvSpPr>
              <a:spLocks noChangeArrowheads="1"/>
            </p:cNvSpPr>
            <p:nvPr/>
          </p:nvSpPr>
          <p:spPr bwMode="auto">
            <a:xfrm>
              <a:off x="6623354" y="2189119"/>
              <a:ext cx="4249758" cy="2684587"/>
            </a:xfrm>
            <a:prstGeom prst="rect">
              <a:avLst/>
            </a:prstGeom>
            <a:solidFill>
              <a:schemeClr val="bg1">
                <a:lumMod val="95000"/>
              </a:schemeClr>
            </a:solidFill>
            <a:ln>
              <a:noFill/>
            </a:ln>
          </p:spPr>
          <p:txBody>
            <a:bodyPr vert="horz" wrap="square" lIns="34290" tIns="17145" rIns="34290" bIns="17145" numCol="1" anchor="t" anchorCtr="0" compatLnSpc="1"/>
            <a:lstStyle/>
            <a:p>
              <a:pPr>
                <a:defRPr/>
              </a:pPr>
              <a:endParaRPr lang="id-ID" sz="675">
                <a:solidFill>
                  <a:srgbClr val="2B2B2B"/>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9" name="Oval 54"/>
            <p:cNvSpPr>
              <a:spLocks noChangeArrowheads="1"/>
            </p:cNvSpPr>
            <p:nvPr/>
          </p:nvSpPr>
          <p:spPr bwMode="auto">
            <a:xfrm>
              <a:off x="8720847" y="2076321"/>
              <a:ext cx="48330" cy="48343"/>
            </a:xfrm>
            <a:prstGeom prst="ellipse">
              <a:avLst/>
            </a:prstGeom>
            <a:solidFill>
              <a:srgbClr val="2C2C2C"/>
            </a:solidFill>
            <a:ln>
              <a:noFill/>
            </a:ln>
          </p:spPr>
          <p:txBody>
            <a:bodyPr vert="horz" wrap="square" lIns="34290" tIns="17145" rIns="34290" bIns="17145" numCol="1" anchor="t" anchorCtr="0" compatLnSpc="1"/>
            <a:lstStyle/>
            <a:p>
              <a:pPr>
                <a:defRPr/>
              </a:pPr>
              <a:endParaRPr lang="id-ID" sz="675">
                <a:solidFill>
                  <a:srgbClr val="2B2B2B"/>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30" name="Oval 55"/>
            <p:cNvSpPr>
              <a:spLocks noChangeArrowheads="1"/>
            </p:cNvSpPr>
            <p:nvPr/>
          </p:nvSpPr>
          <p:spPr bwMode="auto">
            <a:xfrm>
              <a:off x="8720847" y="2073099"/>
              <a:ext cx="48330" cy="45119"/>
            </a:xfrm>
            <a:prstGeom prst="ellipse">
              <a:avLst/>
            </a:prstGeom>
            <a:solidFill>
              <a:srgbClr val="0A0A0A"/>
            </a:solidFill>
            <a:ln>
              <a:noFill/>
            </a:ln>
          </p:spPr>
          <p:txBody>
            <a:bodyPr vert="horz" wrap="square" lIns="34290" tIns="17145" rIns="34290" bIns="17145" numCol="1" anchor="t" anchorCtr="0" compatLnSpc="1"/>
            <a:lstStyle/>
            <a:p>
              <a:pPr>
                <a:defRPr/>
              </a:pPr>
              <a:endParaRPr lang="id-ID" sz="675">
                <a:solidFill>
                  <a:srgbClr val="2B2B2B"/>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31" name="Oval 56"/>
            <p:cNvSpPr>
              <a:spLocks noChangeArrowheads="1"/>
            </p:cNvSpPr>
            <p:nvPr/>
          </p:nvSpPr>
          <p:spPr bwMode="auto">
            <a:xfrm>
              <a:off x="8730511" y="2079544"/>
              <a:ext cx="28999" cy="32228"/>
            </a:xfrm>
            <a:prstGeom prst="ellipse">
              <a:avLst/>
            </a:prstGeom>
            <a:solidFill>
              <a:srgbClr val="000000"/>
            </a:solidFill>
            <a:ln>
              <a:noFill/>
            </a:ln>
          </p:spPr>
          <p:txBody>
            <a:bodyPr vert="horz" wrap="square" lIns="34290" tIns="17145" rIns="34290" bIns="17145" numCol="1" anchor="t" anchorCtr="0" compatLnSpc="1"/>
            <a:lstStyle/>
            <a:p>
              <a:pPr>
                <a:defRPr/>
              </a:pPr>
              <a:endParaRPr lang="id-ID" sz="675">
                <a:solidFill>
                  <a:srgbClr val="2B2B2B"/>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32" name="Oval 57"/>
            <p:cNvSpPr>
              <a:spLocks noChangeArrowheads="1"/>
            </p:cNvSpPr>
            <p:nvPr/>
          </p:nvSpPr>
          <p:spPr bwMode="auto">
            <a:xfrm>
              <a:off x="8736955" y="2089212"/>
              <a:ext cx="16111" cy="16115"/>
            </a:xfrm>
            <a:prstGeom prst="ellipse">
              <a:avLst/>
            </a:prstGeom>
            <a:solidFill>
              <a:srgbClr val="2C99B4"/>
            </a:solidFill>
            <a:ln>
              <a:noFill/>
            </a:ln>
          </p:spPr>
          <p:txBody>
            <a:bodyPr vert="horz" wrap="square" lIns="34290" tIns="17145" rIns="34290" bIns="17145" numCol="1" anchor="t" anchorCtr="0" compatLnSpc="1"/>
            <a:lstStyle/>
            <a:p>
              <a:pPr>
                <a:defRPr/>
              </a:pPr>
              <a:endParaRPr lang="id-ID" sz="675">
                <a:solidFill>
                  <a:srgbClr val="2B2B2B"/>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33" name="Freeform 58"/>
            <p:cNvSpPr/>
            <p:nvPr/>
          </p:nvSpPr>
          <p:spPr bwMode="auto">
            <a:xfrm>
              <a:off x="8743399" y="2092436"/>
              <a:ext cx="3223" cy="6446"/>
            </a:xfrm>
            <a:custGeom>
              <a:avLst/>
              <a:gdLst>
                <a:gd name="T0" fmla="*/ 1 w 1"/>
                <a:gd name="T1" fmla="*/ 1 h 2"/>
                <a:gd name="T2" fmla="*/ 1 w 1"/>
                <a:gd name="T3" fmla="*/ 2 h 2"/>
                <a:gd name="T4" fmla="*/ 0 w 1"/>
                <a:gd name="T5" fmla="*/ 1 h 2"/>
                <a:gd name="T6" fmla="*/ 1 w 1"/>
                <a:gd name="T7" fmla="*/ 0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lnTo>
                    <a:pt x="1" y="2"/>
                  </a:lnTo>
                  <a:lnTo>
                    <a:pt x="0" y="1"/>
                  </a:lnTo>
                  <a:lnTo>
                    <a:pt x="1" y="0"/>
                  </a:lnTo>
                  <a:lnTo>
                    <a:pt x="1" y="1"/>
                  </a:lnTo>
                  <a:close/>
                </a:path>
              </a:pathLst>
            </a:custGeom>
            <a:solidFill>
              <a:srgbClr val="FFFFFF"/>
            </a:solidFill>
            <a:ln>
              <a:noFill/>
            </a:ln>
          </p:spPr>
          <p:txBody>
            <a:bodyPr vert="horz" wrap="square" lIns="34290" tIns="17145" rIns="34290" bIns="17145" numCol="1" anchor="t" anchorCtr="0" compatLnSpc="1"/>
            <a:lstStyle/>
            <a:p>
              <a:pPr>
                <a:defRPr/>
              </a:pPr>
              <a:endParaRPr lang="id-ID" sz="675">
                <a:solidFill>
                  <a:srgbClr val="2B2B2B"/>
                </a:solidFill>
                <a:latin typeface="Calibri" panose="020F0502020204030204" pitchFamily="34" charset="0"/>
                <a:ea typeface="微软雅黑" panose="020B0503020204020204" pitchFamily="34" charset="-122"/>
                <a:sym typeface="Calibri" panose="020F0502020204030204" pitchFamily="34" charset="0"/>
              </a:endParaRPr>
            </a:p>
          </p:txBody>
        </p:sp>
      </p:grpSp>
      <p:sp>
        <p:nvSpPr>
          <p:cNvPr id="7" name="Subtitle 2"/>
          <p:cNvSpPr txBox="1"/>
          <p:nvPr/>
        </p:nvSpPr>
        <p:spPr>
          <a:xfrm>
            <a:off x="1478635" y="1478293"/>
            <a:ext cx="6186728" cy="449445"/>
          </a:xfrm>
          <a:prstGeom prst="rect">
            <a:avLst/>
          </a:prstGeom>
        </p:spPr>
        <p:txBody>
          <a:bodyPr vert="horz" wrap="square" lIns="81559" tIns="40780" rIns="81559" bIns="40780"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defTabSz="815975">
              <a:lnSpc>
                <a:spcPts val="1515"/>
              </a:lnSpc>
              <a:defRPr/>
            </a:pPr>
            <a:r>
              <a:rPr lang="en-US" sz="900" dirty="0">
                <a:solidFill>
                  <a:srgbClr val="2B2B2B">
                    <a:alpha val="60000"/>
                  </a:srgbClr>
                </a:solidFill>
                <a:latin typeface="Calibri" panose="020F0502020204030204" pitchFamily="34" charset="0"/>
                <a:ea typeface="微软雅黑" panose="020B0503020204020204" pitchFamily="34" charset="-122"/>
                <a:cs typeface="Lato Light" charset="0"/>
                <a:sym typeface="Calibri" panose="020F0502020204030204" pitchFamily="34" charset="0"/>
              </a:rPr>
              <a:t>Frequently, your initial font choice is taken out of your awesome hands also we are companies often specify a typeface, or even a set of fonts,  part of their brand guides However, if you a great Frequently, your initial font choice is taken out of your hands.</a:t>
            </a:r>
          </a:p>
        </p:txBody>
      </p:sp>
      <p:pic>
        <p:nvPicPr>
          <p:cNvPr id="6" name="图片占位符 5"/>
          <p:cNvPicPr>
            <a:picLocks noGrp="1" noChangeAspect="1"/>
          </p:cNvPicPr>
          <p:nvPr>
            <p:ph type="pic" sz="quarter" idx="24"/>
          </p:nvPr>
        </p:nvPicPr>
        <p:blipFill>
          <a:blip r:embed="rId2" cstate="print">
            <a:extLst>
              <a:ext uri="{28A0092B-C50C-407E-A947-70E740481C1C}">
                <a14:useLocalDpi xmlns:a14="http://schemas.microsoft.com/office/drawing/2010/main" val="0"/>
              </a:ext>
            </a:extLst>
          </a:blip>
          <a:srcRect t="2288" b="2288"/>
          <a:stretch>
            <a:fillRect/>
          </a:stretch>
        </p:blipFill>
        <p:spPr/>
      </p:pic>
      <p:pic>
        <p:nvPicPr>
          <p:cNvPr id="48" name="图片占位符 47"/>
          <p:cNvPicPr>
            <a:picLocks noGrp="1" noChangeAspect="1"/>
          </p:cNvPicPr>
          <p:nvPr>
            <p:ph type="pic" sz="quarter" idx="22"/>
          </p:nvPr>
        </p:nvPicPr>
        <p:blipFill>
          <a:blip r:embed="rId3" cstate="print">
            <a:extLst>
              <a:ext uri="{28A0092B-C50C-407E-A947-70E740481C1C}">
                <a14:useLocalDpi xmlns:a14="http://schemas.microsoft.com/office/drawing/2010/main" val="0"/>
              </a:ext>
            </a:extLst>
          </a:blip>
          <a:srcRect l="9423" r="9423"/>
          <a:stretch>
            <a:fillRect/>
          </a:stretch>
        </p:blipFill>
        <p:spPr/>
      </p:pic>
      <p:grpSp>
        <p:nvGrpSpPr>
          <p:cNvPr id="34" name="Group 33"/>
          <p:cNvGrpSpPr/>
          <p:nvPr/>
        </p:nvGrpSpPr>
        <p:grpSpPr>
          <a:xfrm>
            <a:off x="2921055" y="2539085"/>
            <a:ext cx="3272804" cy="1883984"/>
            <a:chOff x="5898415" y="1976415"/>
            <a:chExt cx="5654530" cy="3255020"/>
          </a:xfrm>
        </p:grpSpPr>
        <p:sp>
          <p:nvSpPr>
            <p:cNvPr id="35" name="Freeform 45"/>
            <p:cNvSpPr/>
            <p:nvPr/>
          </p:nvSpPr>
          <p:spPr bwMode="auto">
            <a:xfrm>
              <a:off x="5898415" y="5105745"/>
              <a:ext cx="2848207" cy="125690"/>
            </a:xfrm>
            <a:custGeom>
              <a:avLst/>
              <a:gdLst>
                <a:gd name="T0" fmla="*/ 0 w 885"/>
                <a:gd name="T1" fmla="*/ 16 h 39"/>
                <a:gd name="T2" fmla="*/ 78 w 885"/>
                <a:gd name="T3" fmla="*/ 39 h 39"/>
                <a:gd name="T4" fmla="*/ 885 w 885"/>
                <a:gd name="T5" fmla="*/ 39 h 39"/>
                <a:gd name="T6" fmla="*/ 885 w 885"/>
                <a:gd name="T7" fmla="*/ 0 h 39"/>
                <a:gd name="T8" fmla="*/ 0 w 885"/>
                <a:gd name="T9" fmla="*/ 0 h 39"/>
                <a:gd name="T10" fmla="*/ 0 w 885"/>
                <a:gd name="T11" fmla="*/ 16 h 39"/>
              </a:gdLst>
              <a:ahLst/>
              <a:cxnLst>
                <a:cxn ang="0">
                  <a:pos x="T0" y="T1"/>
                </a:cxn>
                <a:cxn ang="0">
                  <a:pos x="T2" y="T3"/>
                </a:cxn>
                <a:cxn ang="0">
                  <a:pos x="T4" y="T5"/>
                </a:cxn>
                <a:cxn ang="0">
                  <a:pos x="T6" y="T7"/>
                </a:cxn>
                <a:cxn ang="0">
                  <a:pos x="T8" y="T9"/>
                </a:cxn>
                <a:cxn ang="0">
                  <a:pos x="T10" y="T11"/>
                </a:cxn>
              </a:cxnLst>
              <a:rect l="0" t="0" r="r" b="b"/>
              <a:pathLst>
                <a:path w="885" h="39">
                  <a:moveTo>
                    <a:pt x="0" y="16"/>
                  </a:moveTo>
                  <a:cubicBezTo>
                    <a:pt x="0" y="23"/>
                    <a:pt x="30" y="39"/>
                    <a:pt x="78" y="39"/>
                  </a:cubicBezTo>
                  <a:cubicBezTo>
                    <a:pt x="126" y="39"/>
                    <a:pt x="885" y="39"/>
                    <a:pt x="885" y="39"/>
                  </a:cubicBezTo>
                  <a:cubicBezTo>
                    <a:pt x="885" y="0"/>
                    <a:pt x="885" y="0"/>
                    <a:pt x="885" y="0"/>
                  </a:cubicBezTo>
                  <a:cubicBezTo>
                    <a:pt x="0" y="0"/>
                    <a:pt x="0" y="0"/>
                    <a:pt x="0" y="0"/>
                  </a:cubicBezTo>
                  <a:lnTo>
                    <a:pt x="0" y="16"/>
                  </a:lnTo>
                  <a:close/>
                </a:path>
              </a:pathLst>
            </a:custGeom>
            <a:solidFill>
              <a:srgbClr val="B3B4B5"/>
            </a:solidFill>
            <a:ln>
              <a:noFill/>
            </a:ln>
          </p:spPr>
          <p:txBody>
            <a:bodyPr vert="horz" wrap="square" lIns="34290" tIns="17145" rIns="34290" bIns="17145" numCol="1" anchor="t" anchorCtr="0" compatLnSpc="1"/>
            <a:lstStyle/>
            <a:p>
              <a:pPr>
                <a:defRPr/>
              </a:pPr>
              <a:endParaRPr lang="id-ID" sz="675">
                <a:solidFill>
                  <a:srgbClr val="2B2B2B"/>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36" name="Freeform 46"/>
            <p:cNvSpPr/>
            <p:nvPr/>
          </p:nvSpPr>
          <p:spPr bwMode="auto">
            <a:xfrm>
              <a:off x="8704736" y="5105745"/>
              <a:ext cx="2848207" cy="125690"/>
            </a:xfrm>
            <a:custGeom>
              <a:avLst/>
              <a:gdLst>
                <a:gd name="T0" fmla="*/ 884 w 884"/>
                <a:gd name="T1" fmla="*/ 16 h 39"/>
                <a:gd name="T2" fmla="*/ 806 w 884"/>
                <a:gd name="T3" fmla="*/ 39 h 39"/>
                <a:gd name="T4" fmla="*/ 0 w 884"/>
                <a:gd name="T5" fmla="*/ 39 h 39"/>
                <a:gd name="T6" fmla="*/ 0 w 884"/>
                <a:gd name="T7" fmla="*/ 0 h 39"/>
                <a:gd name="T8" fmla="*/ 884 w 884"/>
                <a:gd name="T9" fmla="*/ 0 h 39"/>
                <a:gd name="T10" fmla="*/ 884 w 884"/>
                <a:gd name="T11" fmla="*/ 16 h 39"/>
              </a:gdLst>
              <a:ahLst/>
              <a:cxnLst>
                <a:cxn ang="0">
                  <a:pos x="T0" y="T1"/>
                </a:cxn>
                <a:cxn ang="0">
                  <a:pos x="T2" y="T3"/>
                </a:cxn>
                <a:cxn ang="0">
                  <a:pos x="T4" y="T5"/>
                </a:cxn>
                <a:cxn ang="0">
                  <a:pos x="T6" y="T7"/>
                </a:cxn>
                <a:cxn ang="0">
                  <a:pos x="T8" y="T9"/>
                </a:cxn>
                <a:cxn ang="0">
                  <a:pos x="T10" y="T11"/>
                </a:cxn>
              </a:cxnLst>
              <a:rect l="0" t="0" r="r" b="b"/>
              <a:pathLst>
                <a:path w="884" h="39">
                  <a:moveTo>
                    <a:pt x="884" y="16"/>
                  </a:moveTo>
                  <a:cubicBezTo>
                    <a:pt x="884" y="23"/>
                    <a:pt x="854" y="39"/>
                    <a:pt x="806" y="39"/>
                  </a:cubicBezTo>
                  <a:cubicBezTo>
                    <a:pt x="758" y="39"/>
                    <a:pt x="0" y="39"/>
                    <a:pt x="0" y="39"/>
                  </a:cubicBezTo>
                  <a:cubicBezTo>
                    <a:pt x="0" y="0"/>
                    <a:pt x="0" y="0"/>
                    <a:pt x="0" y="0"/>
                  </a:cubicBezTo>
                  <a:cubicBezTo>
                    <a:pt x="884" y="0"/>
                    <a:pt x="884" y="0"/>
                    <a:pt x="884" y="0"/>
                  </a:cubicBezTo>
                  <a:lnTo>
                    <a:pt x="884" y="16"/>
                  </a:lnTo>
                  <a:close/>
                </a:path>
              </a:pathLst>
            </a:custGeom>
            <a:solidFill>
              <a:srgbClr val="B3B4B5"/>
            </a:solidFill>
            <a:ln>
              <a:noFill/>
            </a:ln>
          </p:spPr>
          <p:txBody>
            <a:bodyPr vert="horz" wrap="square" lIns="34290" tIns="17145" rIns="34290" bIns="17145" numCol="1" anchor="t" anchorCtr="0" compatLnSpc="1"/>
            <a:lstStyle/>
            <a:p>
              <a:pPr>
                <a:defRPr/>
              </a:pPr>
              <a:endParaRPr lang="id-ID" sz="675">
                <a:solidFill>
                  <a:srgbClr val="2B2B2B"/>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37" name="Freeform 47"/>
            <p:cNvSpPr/>
            <p:nvPr/>
          </p:nvSpPr>
          <p:spPr bwMode="auto">
            <a:xfrm>
              <a:off x="6455812" y="1976415"/>
              <a:ext cx="4581618" cy="3138999"/>
            </a:xfrm>
            <a:custGeom>
              <a:avLst/>
              <a:gdLst>
                <a:gd name="T0" fmla="*/ 1378 w 1423"/>
                <a:gd name="T1" fmla="*/ 0 h 974"/>
                <a:gd name="T2" fmla="*/ 45 w 1423"/>
                <a:gd name="T3" fmla="*/ 0 h 974"/>
                <a:gd name="T4" fmla="*/ 0 w 1423"/>
                <a:gd name="T5" fmla="*/ 45 h 974"/>
                <a:gd name="T6" fmla="*/ 0 w 1423"/>
                <a:gd name="T7" fmla="*/ 218 h 974"/>
                <a:gd name="T8" fmla="*/ 0 w 1423"/>
                <a:gd name="T9" fmla="*/ 929 h 974"/>
                <a:gd name="T10" fmla="*/ 45 w 1423"/>
                <a:gd name="T11" fmla="*/ 974 h 974"/>
                <a:gd name="T12" fmla="*/ 1378 w 1423"/>
                <a:gd name="T13" fmla="*/ 974 h 974"/>
                <a:gd name="T14" fmla="*/ 1423 w 1423"/>
                <a:gd name="T15" fmla="*/ 929 h 974"/>
                <a:gd name="T16" fmla="*/ 1423 w 1423"/>
                <a:gd name="T17" fmla="*/ 45 h 974"/>
                <a:gd name="T18" fmla="*/ 1378 w 1423"/>
                <a:gd name="T19" fmla="*/ 0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3" h="974">
                  <a:moveTo>
                    <a:pt x="1378" y="0"/>
                  </a:moveTo>
                  <a:cubicBezTo>
                    <a:pt x="45" y="0"/>
                    <a:pt x="45" y="0"/>
                    <a:pt x="45" y="0"/>
                  </a:cubicBezTo>
                  <a:cubicBezTo>
                    <a:pt x="20" y="0"/>
                    <a:pt x="0" y="20"/>
                    <a:pt x="0" y="45"/>
                  </a:cubicBezTo>
                  <a:cubicBezTo>
                    <a:pt x="0" y="218"/>
                    <a:pt x="0" y="218"/>
                    <a:pt x="0" y="218"/>
                  </a:cubicBezTo>
                  <a:cubicBezTo>
                    <a:pt x="0" y="929"/>
                    <a:pt x="0" y="929"/>
                    <a:pt x="0" y="929"/>
                  </a:cubicBezTo>
                  <a:cubicBezTo>
                    <a:pt x="0" y="954"/>
                    <a:pt x="20" y="974"/>
                    <a:pt x="45" y="974"/>
                  </a:cubicBezTo>
                  <a:cubicBezTo>
                    <a:pt x="1378" y="974"/>
                    <a:pt x="1378" y="974"/>
                    <a:pt x="1378" y="974"/>
                  </a:cubicBezTo>
                  <a:cubicBezTo>
                    <a:pt x="1403" y="974"/>
                    <a:pt x="1423" y="954"/>
                    <a:pt x="1423" y="929"/>
                  </a:cubicBezTo>
                  <a:cubicBezTo>
                    <a:pt x="1423" y="45"/>
                    <a:pt x="1423" y="45"/>
                    <a:pt x="1423" y="45"/>
                  </a:cubicBezTo>
                  <a:cubicBezTo>
                    <a:pt x="1423" y="20"/>
                    <a:pt x="1403" y="0"/>
                    <a:pt x="1378" y="0"/>
                  </a:cubicBezTo>
                  <a:close/>
                </a:path>
              </a:pathLst>
            </a:custGeom>
            <a:solidFill>
              <a:srgbClr val="D2D3D5"/>
            </a:solidFill>
            <a:ln>
              <a:noFill/>
            </a:ln>
          </p:spPr>
          <p:txBody>
            <a:bodyPr vert="horz" wrap="square" lIns="34290" tIns="17145" rIns="34290" bIns="17145" numCol="1" anchor="t" anchorCtr="0" compatLnSpc="1"/>
            <a:lstStyle/>
            <a:p>
              <a:pPr>
                <a:defRPr/>
              </a:pPr>
              <a:endParaRPr lang="id-ID" sz="675">
                <a:solidFill>
                  <a:srgbClr val="2B2B2B"/>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38" name="Freeform 48"/>
            <p:cNvSpPr/>
            <p:nvPr/>
          </p:nvSpPr>
          <p:spPr bwMode="auto">
            <a:xfrm>
              <a:off x="6471923" y="1992528"/>
              <a:ext cx="4552622" cy="3106772"/>
            </a:xfrm>
            <a:custGeom>
              <a:avLst/>
              <a:gdLst>
                <a:gd name="T0" fmla="*/ 40 w 1414"/>
                <a:gd name="T1" fmla="*/ 964 h 964"/>
                <a:gd name="T2" fmla="*/ 0 w 1414"/>
                <a:gd name="T3" fmla="*/ 924 h 964"/>
                <a:gd name="T4" fmla="*/ 0 w 1414"/>
                <a:gd name="T5" fmla="*/ 40 h 964"/>
                <a:gd name="T6" fmla="*/ 40 w 1414"/>
                <a:gd name="T7" fmla="*/ 0 h 964"/>
                <a:gd name="T8" fmla="*/ 1373 w 1414"/>
                <a:gd name="T9" fmla="*/ 0 h 964"/>
                <a:gd name="T10" fmla="*/ 1414 w 1414"/>
                <a:gd name="T11" fmla="*/ 40 h 964"/>
                <a:gd name="T12" fmla="*/ 1414 w 1414"/>
                <a:gd name="T13" fmla="*/ 924 h 964"/>
                <a:gd name="T14" fmla="*/ 1373 w 1414"/>
                <a:gd name="T15" fmla="*/ 964 h 964"/>
                <a:gd name="T16" fmla="*/ 40 w 1414"/>
                <a:gd name="T17" fmla="*/ 964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4" h="964">
                  <a:moveTo>
                    <a:pt x="40" y="964"/>
                  </a:moveTo>
                  <a:cubicBezTo>
                    <a:pt x="18" y="964"/>
                    <a:pt x="0" y="946"/>
                    <a:pt x="0" y="924"/>
                  </a:cubicBezTo>
                  <a:cubicBezTo>
                    <a:pt x="0" y="40"/>
                    <a:pt x="0" y="40"/>
                    <a:pt x="0" y="40"/>
                  </a:cubicBezTo>
                  <a:cubicBezTo>
                    <a:pt x="0" y="18"/>
                    <a:pt x="18" y="0"/>
                    <a:pt x="40" y="0"/>
                  </a:cubicBezTo>
                  <a:cubicBezTo>
                    <a:pt x="1373" y="0"/>
                    <a:pt x="1373" y="0"/>
                    <a:pt x="1373" y="0"/>
                  </a:cubicBezTo>
                  <a:cubicBezTo>
                    <a:pt x="1396" y="0"/>
                    <a:pt x="1414" y="18"/>
                    <a:pt x="1414" y="40"/>
                  </a:cubicBezTo>
                  <a:cubicBezTo>
                    <a:pt x="1414" y="924"/>
                    <a:pt x="1414" y="924"/>
                    <a:pt x="1414" y="924"/>
                  </a:cubicBezTo>
                  <a:cubicBezTo>
                    <a:pt x="1414" y="946"/>
                    <a:pt x="1396" y="964"/>
                    <a:pt x="1373" y="964"/>
                  </a:cubicBezTo>
                  <a:lnTo>
                    <a:pt x="40" y="964"/>
                  </a:lnTo>
                  <a:close/>
                </a:path>
              </a:pathLst>
            </a:custGeom>
            <a:solidFill>
              <a:schemeClr val="bg1">
                <a:lumMod val="85000"/>
              </a:schemeClr>
            </a:solidFill>
            <a:ln>
              <a:noFill/>
            </a:ln>
          </p:spPr>
          <p:txBody>
            <a:bodyPr vert="horz" wrap="square" lIns="34290" tIns="17145" rIns="34290" bIns="17145" numCol="1" anchor="t" anchorCtr="0" compatLnSpc="1"/>
            <a:lstStyle/>
            <a:p>
              <a:pPr>
                <a:defRPr/>
              </a:pPr>
              <a:endParaRPr lang="id-ID" sz="675">
                <a:solidFill>
                  <a:srgbClr val="2B2B2B"/>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39" name="Rectangle 50"/>
            <p:cNvSpPr>
              <a:spLocks noChangeArrowheads="1"/>
            </p:cNvSpPr>
            <p:nvPr/>
          </p:nvSpPr>
          <p:spPr bwMode="auto">
            <a:xfrm>
              <a:off x="5898415" y="5054180"/>
              <a:ext cx="5654530" cy="103129"/>
            </a:xfrm>
            <a:prstGeom prst="rect">
              <a:avLst/>
            </a:prstGeom>
            <a:solidFill>
              <a:schemeClr val="bg1">
                <a:lumMod val="95000"/>
              </a:schemeClr>
            </a:solidFill>
            <a:ln>
              <a:noFill/>
            </a:ln>
          </p:spPr>
          <p:txBody>
            <a:bodyPr vert="horz" wrap="square" lIns="34290" tIns="17145" rIns="34290" bIns="17145" numCol="1" anchor="t" anchorCtr="0" compatLnSpc="1"/>
            <a:lstStyle/>
            <a:p>
              <a:pPr>
                <a:defRPr/>
              </a:pPr>
              <a:endParaRPr lang="id-ID" sz="675">
                <a:solidFill>
                  <a:srgbClr val="2B2B2B"/>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40" name="Freeform 51"/>
            <p:cNvSpPr/>
            <p:nvPr/>
          </p:nvSpPr>
          <p:spPr bwMode="auto">
            <a:xfrm>
              <a:off x="8318101" y="5054180"/>
              <a:ext cx="811932" cy="58010"/>
            </a:xfrm>
            <a:custGeom>
              <a:avLst/>
              <a:gdLst>
                <a:gd name="T0" fmla="*/ 0 w 252"/>
                <a:gd name="T1" fmla="*/ 0 h 18"/>
                <a:gd name="T2" fmla="*/ 22 w 252"/>
                <a:gd name="T3" fmla="*/ 18 h 18"/>
                <a:gd name="T4" fmla="*/ 230 w 252"/>
                <a:gd name="T5" fmla="*/ 18 h 18"/>
                <a:gd name="T6" fmla="*/ 252 w 252"/>
                <a:gd name="T7" fmla="*/ 0 h 18"/>
                <a:gd name="T8" fmla="*/ 0 w 252"/>
                <a:gd name="T9" fmla="*/ 0 h 18"/>
              </a:gdLst>
              <a:ahLst/>
              <a:cxnLst>
                <a:cxn ang="0">
                  <a:pos x="T0" y="T1"/>
                </a:cxn>
                <a:cxn ang="0">
                  <a:pos x="T2" y="T3"/>
                </a:cxn>
                <a:cxn ang="0">
                  <a:pos x="T4" y="T5"/>
                </a:cxn>
                <a:cxn ang="0">
                  <a:pos x="T6" y="T7"/>
                </a:cxn>
                <a:cxn ang="0">
                  <a:pos x="T8" y="T9"/>
                </a:cxn>
              </a:cxnLst>
              <a:rect l="0" t="0" r="r" b="b"/>
              <a:pathLst>
                <a:path w="252" h="18">
                  <a:moveTo>
                    <a:pt x="0" y="0"/>
                  </a:moveTo>
                  <a:cubicBezTo>
                    <a:pt x="2" y="10"/>
                    <a:pt x="11" y="18"/>
                    <a:pt x="22" y="18"/>
                  </a:cubicBezTo>
                  <a:cubicBezTo>
                    <a:pt x="230" y="18"/>
                    <a:pt x="230" y="18"/>
                    <a:pt x="230" y="18"/>
                  </a:cubicBezTo>
                  <a:cubicBezTo>
                    <a:pt x="241" y="18"/>
                    <a:pt x="250" y="10"/>
                    <a:pt x="252" y="0"/>
                  </a:cubicBezTo>
                  <a:lnTo>
                    <a:pt x="0" y="0"/>
                  </a:lnTo>
                  <a:close/>
                </a:path>
              </a:pathLst>
            </a:custGeom>
            <a:solidFill>
              <a:srgbClr val="B3B4B5"/>
            </a:solidFill>
            <a:ln>
              <a:noFill/>
            </a:ln>
          </p:spPr>
          <p:txBody>
            <a:bodyPr vert="horz" wrap="square" lIns="34290" tIns="17145" rIns="34290" bIns="17145" numCol="1" anchor="t" anchorCtr="0" compatLnSpc="1"/>
            <a:lstStyle/>
            <a:p>
              <a:pPr>
                <a:defRPr/>
              </a:pPr>
              <a:endParaRPr lang="id-ID" sz="675">
                <a:solidFill>
                  <a:srgbClr val="2B2B2B"/>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41" name="Rectangle 52"/>
            <p:cNvSpPr>
              <a:spLocks noChangeArrowheads="1"/>
            </p:cNvSpPr>
            <p:nvPr/>
          </p:nvSpPr>
          <p:spPr bwMode="auto">
            <a:xfrm>
              <a:off x="6623354" y="2189119"/>
              <a:ext cx="4249758" cy="2684587"/>
            </a:xfrm>
            <a:prstGeom prst="rect">
              <a:avLst/>
            </a:prstGeom>
            <a:solidFill>
              <a:schemeClr val="bg1">
                <a:lumMod val="95000"/>
              </a:schemeClr>
            </a:solidFill>
            <a:ln>
              <a:noFill/>
            </a:ln>
          </p:spPr>
          <p:txBody>
            <a:bodyPr vert="horz" wrap="square" lIns="34290" tIns="17145" rIns="34290" bIns="17145" numCol="1" anchor="t" anchorCtr="0" compatLnSpc="1"/>
            <a:lstStyle/>
            <a:p>
              <a:pPr>
                <a:defRPr/>
              </a:pPr>
              <a:endParaRPr lang="id-ID" sz="675">
                <a:solidFill>
                  <a:srgbClr val="2B2B2B"/>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42" name="Oval 54"/>
            <p:cNvSpPr>
              <a:spLocks noChangeArrowheads="1"/>
            </p:cNvSpPr>
            <p:nvPr/>
          </p:nvSpPr>
          <p:spPr bwMode="auto">
            <a:xfrm>
              <a:off x="8720847" y="2076321"/>
              <a:ext cx="48330" cy="48343"/>
            </a:xfrm>
            <a:prstGeom prst="ellipse">
              <a:avLst/>
            </a:prstGeom>
            <a:solidFill>
              <a:srgbClr val="2C2C2C"/>
            </a:solidFill>
            <a:ln>
              <a:noFill/>
            </a:ln>
          </p:spPr>
          <p:txBody>
            <a:bodyPr vert="horz" wrap="square" lIns="34290" tIns="17145" rIns="34290" bIns="17145" numCol="1" anchor="t" anchorCtr="0" compatLnSpc="1"/>
            <a:lstStyle/>
            <a:p>
              <a:pPr>
                <a:defRPr/>
              </a:pPr>
              <a:endParaRPr lang="id-ID" sz="675">
                <a:solidFill>
                  <a:srgbClr val="2B2B2B"/>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43" name="Oval 55"/>
            <p:cNvSpPr>
              <a:spLocks noChangeArrowheads="1"/>
            </p:cNvSpPr>
            <p:nvPr/>
          </p:nvSpPr>
          <p:spPr bwMode="auto">
            <a:xfrm>
              <a:off x="8720847" y="2073099"/>
              <a:ext cx="48330" cy="45119"/>
            </a:xfrm>
            <a:prstGeom prst="ellipse">
              <a:avLst/>
            </a:prstGeom>
            <a:solidFill>
              <a:srgbClr val="0A0A0A"/>
            </a:solidFill>
            <a:ln>
              <a:noFill/>
            </a:ln>
          </p:spPr>
          <p:txBody>
            <a:bodyPr vert="horz" wrap="square" lIns="34290" tIns="17145" rIns="34290" bIns="17145" numCol="1" anchor="t" anchorCtr="0" compatLnSpc="1"/>
            <a:lstStyle/>
            <a:p>
              <a:pPr>
                <a:defRPr/>
              </a:pPr>
              <a:endParaRPr lang="id-ID" sz="675">
                <a:solidFill>
                  <a:srgbClr val="2B2B2B"/>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44" name="Oval 56"/>
            <p:cNvSpPr>
              <a:spLocks noChangeArrowheads="1"/>
            </p:cNvSpPr>
            <p:nvPr/>
          </p:nvSpPr>
          <p:spPr bwMode="auto">
            <a:xfrm>
              <a:off x="8730511" y="2079544"/>
              <a:ext cx="28999" cy="32228"/>
            </a:xfrm>
            <a:prstGeom prst="ellipse">
              <a:avLst/>
            </a:prstGeom>
            <a:solidFill>
              <a:srgbClr val="000000"/>
            </a:solidFill>
            <a:ln>
              <a:noFill/>
            </a:ln>
          </p:spPr>
          <p:txBody>
            <a:bodyPr vert="horz" wrap="square" lIns="34290" tIns="17145" rIns="34290" bIns="17145" numCol="1" anchor="t" anchorCtr="0" compatLnSpc="1"/>
            <a:lstStyle/>
            <a:p>
              <a:pPr>
                <a:defRPr/>
              </a:pPr>
              <a:endParaRPr lang="id-ID" sz="675">
                <a:solidFill>
                  <a:srgbClr val="2B2B2B"/>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45" name="Oval 57"/>
            <p:cNvSpPr>
              <a:spLocks noChangeArrowheads="1"/>
            </p:cNvSpPr>
            <p:nvPr/>
          </p:nvSpPr>
          <p:spPr bwMode="auto">
            <a:xfrm>
              <a:off x="8736955" y="2089212"/>
              <a:ext cx="16111" cy="16115"/>
            </a:xfrm>
            <a:prstGeom prst="ellipse">
              <a:avLst/>
            </a:prstGeom>
            <a:solidFill>
              <a:srgbClr val="2C99B4"/>
            </a:solidFill>
            <a:ln>
              <a:noFill/>
            </a:ln>
          </p:spPr>
          <p:txBody>
            <a:bodyPr vert="horz" wrap="square" lIns="34290" tIns="17145" rIns="34290" bIns="17145" numCol="1" anchor="t" anchorCtr="0" compatLnSpc="1"/>
            <a:lstStyle/>
            <a:p>
              <a:pPr>
                <a:defRPr/>
              </a:pPr>
              <a:endParaRPr lang="id-ID" sz="675">
                <a:solidFill>
                  <a:srgbClr val="2B2B2B"/>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46" name="Freeform 58"/>
            <p:cNvSpPr/>
            <p:nvPr/>
          </p:nvSpPr>
          <p:spPr bwMode="auto">
            <a:xfrm>
              <a:off x="8743399" y="2092436"/>
              <a:ext cx="3223" cy="6446"/>
            </a:xfrm>
            <a:custGeom>
              <a:avLst/>
              <a:gdLst>
                <a:gd name="T0" fmla="*/ 1 w 1"/>
                <a:gd name="T1" fmla="*/ 1 h 2"/>
                <a:gd name="T2" fmla="*/ 1 w 1"/>
                <a:gd name="T3" fmla="*/ 2 h 2"/>
                <a:gd name="T4" fmla="*/ 0 w 1"/>
                <a:gd name="T5" fmla="*/ 1 h 2"/>
                <a:gd name="T6" fmla="*/ 1 w 1"/>
                <a:gd name="T7" fmla="*/ 0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lnTo>
                    <a:pt x="1" y="2"/>
                  </a:lnTo>
                  <a:lnTo>
                    <a:pt x="0" y="1"/>
                  </a:lnTo>
                  <a:lnTo>
                    <a:pt x="1" y="0"/>
                  </a:lnTo>
                  <a:lnTo>
                    <a:pt x="1" y="1"/>
                  </a:lnTo>
                  <a:close/>
                </a:path>
              </a:pathLst>
            </a:custGeom>
            <a:solidFill>
              <a:srgbClr val="FFFFFF"/>
            </a:solidFill>
            <a:ln>
              <a:noFill/>
            </a:ln>
          </p:spPr>
          <p:txBody>
            <a:bodyPr vert="horz" wrap="square" lIns="34290" tIns="17145" rIns="34290" bIns="17145" numCol="1" anchor="t" anchorCtr="0" compatLnSpc="1"/>
            <a:lstStyle/>
            <a:p>
              <a:pPr>
                <a:defRPr/>
              </a:pPr>
              <a:endParaRPr lang="id-ID" sz="675">
                <a:solidFill>
                  <a:srgbClr val="2B2B2B"/>
                </a:solidFill>
                <a:latin typeface="Calibri" panose="020F0502020204030204" pitchFamily="34" charset="0"/>
                <a:ea typeface="微软雅黑" panose="020B0503020204020204" pitchFamily="34" charset="-122"/>
                <a:sym typeface="Calibri" panose="020F0502020204030204" pitchFamily="34" charset="0"/>
              </a:endParaRPr>
            </a:p>
          </p:txBody>
        </p:sp>
      </p:grpSp>
      <p:pic>
        <p:nvPicPr>
          <p:cNvPr id="50" name="图片占位符 49"/>
          <p:cNvPicPr>
            <a:picLocks noGrp="1" noChangeAspect="1"/>
          </p:cNvPicPr>
          <p:nvPr>
            <p:ph type="pic" sz="quarter" idx="23"/>
          </p:nvPr>
        </p:nvPicPr>
        <p:blipFill>
          <a:blip r:embed="rId4" cstate="print">
            <a:extLst>
              <a:ext uri="{28A0092B-C50C-407E-A947-70E740481C1C}">
                <a14:useLocalDpi xmlns:a14="http://schemas.microsoft.com/office/drawing/2010/main" val="0"/>
              </a:ext>
            </a:extLst>
          </a:blip>
          <a:srcRect l="11225" r="11225"/>
          <a:stretch>
            <a:fillRect/>
          </a:stretch>
        </p:blipFill>
        <p:spPr/>
      </p:pic>
      <p:sp>
        <p:nvSpPr>
          <p:cNvPr id="47" name="TextBox 12"/>
          <p:cNvSpPr txBox="1"/>
          <p:nvPr/>
        </p:nvSpPr>
        <p:spPr>
          <a:xfrm>
            <a:off x="605540" y="342077"/>
            <a:ext cx="2204450" cy="318164"/>
          </a:xfrm>
          <a:prstGeom prst="rect">
            <a:avLst/>
          </a:prstGeom>
          <a:noFill/>
        </p:spPr>
        <p:txBody>
          <a:bodyPr wrap="none" rtlCol="0">
            <a:spAutoFit/>
          </a:bodyPr>
          <a:lstStyle/>
          <a:p>
            <a:pPr defTabSz="685800">
              <a:lnSpc>
                <a:spcPct val="80000"/>
              </a:lnSpc>
              <a:defRPr/>
            </a:pPr>
            <a:r>
              <a:rPr lang="zh-CN" altLang="en-US" sz="1800" spc="450" dirty="0">
                <a:solidFill>
                  <a:schemeClr val="tx2"/>
                </a:solidFill>
                <a:latin typeface="Calibri" panose="020F0502020204030204" pitchFamily="34" charset="0"/>
                <a:ea typeface="微软雅黑" panose="020B0503020204020204" pitchFamily="34" charset="-122"/>
                <a:cs typeface="Arvo"/>
                <a:sym typeface="Calibri" panose="020F0502020204030204" pitchFamily="34" charset="0"/>
              </a:rPr>
              <a:t>请输入你的标题</a:t>
            </a:r>
            <a:endParaRPr lang="en-US" sz="1800" spc="450" dirty="0">
              <a:solidFill>
                <a:schemeClr val="tx2"/>
              </a:solidFill>
              <a:latin typeface="Calibri" panose="020F0502020204030204" pitchFamily="34" charset="0"/>
              <a:ea typeface="微软雅黑" panose="020B0503020204020204" pitchFamily="34" charset="-122"/>
              <a:cs typeface="Arvo"/>
              <a:sym typeface="Calibri" panose="020F0502020204030204" pitchFamily="34" charset="0"/>
            </a:endParaRPr>
          </a:p>
        </p:txBody>
      </p:sp>
      <p:sp>
        <p:nvSpPr>
          <p:cNvPr id="49" name="TextBox 14"/>
          <p:cNvSpPr txBox="1"/>
          <p:nvPr/>
        </p:nvSpPr>
        <p:spPr>
          <a:xfrm>
            <a:off x="605540" y="661082"/>
            <a:ext cx="3870251" cy="224805"/>
          </a:xfrm>
          <a:prstGeom prst="rect">
            <a:avLst/>
          </a:prstGeom>
          <a:noFill/>
        </p:spPr>
        <p:txBody>
          <a:bodyPr wrap="square" rtlCol="0">
            <a:spAutoFit/>
          </a:bodyPr>
          <a:lstStyle/>
          <a:p>
            <a:pPr defTabSz="685800">
              <a:lnSpc>
                <a:spcPct val="80000"/>
              </a:lnSpc>
              <a:defRPr/>
            </a:pPr>
            <a:r>
              <a:rPr lang="en-US" altLang="zh-CN" sz="1050" dirty="0">
                <a:latin typeface="Calibri" panose="020F0502020204030204" pitchFamily="34" charset="0"/>
                <a:ea typeface="微软雅黑" panose="020B0503020204020204" pitchFamily="34" charset="-122"/>
                <a:cs typeface="Lato Light"/>
                <a:sym typeface="Calibri" panose="020F0502020204030204" pitchFamily="34" charset="0"/>
              </a:rPr>
              <a:t>Your Should Try Your Best To Make Your Job </a:t>
            </a:r>
            <a:r>
              <a:rPr lang="en-US" altLang="zh-CN" sz="1050" dirty="0" err="1">
                <a:latin typeface="Calibri" panose="020F0502020204030204" pitchFamily="34" charset="0"/>
                <a:ea typeface="微软雅黑" panose="020B0503020204020204" pitchFamily="34" charset="-122"/>
                <a:cs typeface="Lato Light"/>
                <a:sym typeface="Calibri" panose="020F0502020204030204" pitchFamily="34" charset="0"/>
              </a:rPr>
              <a:t>Wondful</a:t>
            </a:r>
            <a:endParaRPr lang="en-US" sz="1050" dirty="0">
              <a:latin typeface="Calibri" panose="020F0502020204030204" pitchFamily="34" charset="0"/>
              <a:ea typeface="微软雅黑" panose="020B0503020204020204" pitchFamily="34" charset="-122"/>
              <a:cs typeface="Lato Light"/>
              <a:sym typeface="Calibri" panose="020F050202020403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489805" y="1960354"/>
          <a:ext cx="2380076" cy="170498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624418" y="3898376"/>
            <a:ext cx="2076824" cy="579839"/>
          </a:xfrm>
          <a:prstGeom prst="rect">
            <a:avLst/>
          </a:prstGeom>
          <a:noFill/>
        </p:spPr>
        <p:txBody>
          <a:bodyPr wrap="square" rtlCol="0">
            <a:spAutoFit/>
          </a:bodyPr>
          <a:lstStyle/>
          <a:p>
            <a:pPr algn="ctr">
              <a:lnSpc>
                <a:spcPct val="120000"/>
              </a:lnSpc>
              <a:defRPr/>
            </a:pPr>
            <a:r>
              <a:rPr lang="en-US" sz="900" dirty="0">
                <a:solidFill>
                  <a:srgbClr val="2B2B2B">
                    <a:alpha val="60000"/>
                  </a:srgbClr>
                </a:solidFill>
                <a:latin typeface="Calibri" panose="020F0502020204030204" pitchFamily="34" charset="0"/>
                <a:ea typeface="微软雅黑" panose="020B0503020204020204" pitchFamily="34" charset="-122"/>
                <a:cs typeface="Source Sans Pro" charset="0"/>
                <a:sym typeface="Calibri" panose="020F0502020204030204" pitchFamily="34" charset="0"/>
              </a:rPr>
              <a:t>Phenomenon whereby something new and somehow valuable is formed the created item may be intangible</a:t>
            </a:r>
          </a:p>
        </p:txBody>
      </p:sp>
      <p:sp>
        <p:nvSpPr>
          <p:cNvPr id="6" name="Title 1"/>
          <p:cNvSpPr txBox="1"/>
          <p:nvPr/>
        </p:nvSpPr>
        <p:spPr>
          <a:xfrm>
            <a:off x="793057" y="3669037"/>
            <a:ext cx="1731614" cy="273650"/>
          </a:xfrm>
          <a:prstGeom prst="rect">
            <a:avLst/>
          </a:prstGeom>
        </p:spPr>
        <p:txBody>
          <a:bodyPr/>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pPr defTabSz="685800">
              <a:defRPr/>
            </a:pPr>
            <a:r>
              <a:rPr lang="en-US" sz="1050" dirty="0">
                <a:solidFill>
                  <a:srgbClr val="2B2B2B"/>
                </a:solidFill>
                <a:latin typeface="Calibri" panose="020F0502020204030204" pitchFamily="34" charset="0"/>
                <a:ea typeface="微软雅黑" panose="020B0503020204020204" pitchFamily="34" charset="-122"/>
                <a:sym typeface="Calibri" panose="020F0502020204030204" pitchFamily="34" charset="0"/>
              </a:rPr>
              <a:t>PHOTOGRAPHY</a:t>
            </a:r>
          </a:p>
        </p:txBody>
      </p:sp>
      <p:sp>
        <p:nvSpPr>
          <p:cNvPr id="7" name="TextBox 6"/>
          <p:cNvSpPr txBox="1"/>
          <p:nvPr/>
        </p:nvSpPr>
        <p:spPr>
          <a:xfrm>
            <a:off x="1347901" y="2616637"/>
            <a:ext cx="652743" cy="415498"/>
          </a:xfrm>
          <a:prstGeom prst="rect">
            <a:avLst/>
          </a:prstGeom>
          <a:noFill/>
        </p:spPr>
        <p:txBody>
          <a:bodyPr wrap="none" rtlCol="0">
            <a:spAutoFit/>
          </a:bodyPr>
          <a:lstStyle/>
          <a:p>
            <a:pPr>
              <a:defRPr/>
            </a:pPr>
            <a:r>
              <a:rPr lang="id-ID" sz="2100" b="1" dirty="0">
                <a:solidFill>
                  <a:srgbClr val="2B2B2B"/>
                </a:solidFill>
                <a:latin typeface="Calibri" panose="020F0502020204030204" pitchFamily="34" charset="0"/>
                <a:ea typeface="微软雅黑" panose="020B0503020204020204" pitchFamily="34" charset="-122"/>
                <a:sym typeface="Calibri" panose="020F0502020204030204" pitchFamily="34" charset="0"/>
              </a:rPr>
              <a:t>70%</a:t>
            </a:r>
          </a:p>
        </p:txBody>
      </p:sp>
      <p:graphicFrame>
        <p:nvGraphicFramePr>
          <p:cNvPr id="8" name="Chart 7"/>
          <p:cNvGraphicFramePr/>
          <p:nvPr/>
        </p:nvGraphicFramePr>
        <p:xfrm>
          <a:off x="6247903" y="1960354"/>
          <a:ext cx="2380076" cy="1704982"/>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382516" y="3898376"/>
            <a:ext cx="2076824" cy="579839"/>
          </a:xfrm>
          <a:prstGeom prst="rect">
            <a:avLst/>
          </a:prstGeom>
          <a:noFill/>
        </p:spPr>
        <p:txBody>
          <a:bodyPr wrap="square" rtlCol="0">
            <a:spAutoFit/>
          </a:bodyPr>
          <a:lstStyle/>
          <a:p>
            <a:pPr algn="ctr">
              <a:lnSpc>
                <a:spcPct val="120000"/>
              </a:lnSpc>
              <a:defRPr/>
            </a:pPr>
            <a:r>
              <a:rPr lang="en-US" sz="900" dirty="0">
                <a:solidFill>
                  <a:srgbClr val="2B2B2B">
                    <a:alpha val="60000"/>
                  </a:srgbClr>
                </a:solidFill>
                <a:latin typeface="Calibri" panose="020F0502020204030204" pitchFamily="34" charset="0"/>
                <a:ea typeface="微软雅黑" panose="020B0503020204020204" pitchFamily="34" charset="-122"/>
                <a:cs typeface="Source Sans Pro" charset="0"/>
                <a:sym typeface="Calibri" panose="020F0502020204030204" pitchFamily="34" charset="0"/>
              </a:rPr>
              <a:t>Phenomenon whereby something new and somehow valuable is formed the created item may be intangible</a:t>
            </a:r>
          </a:p>
        </p:txBody>
      </p:sp>
      <p:sp>
        <p:nvSpPr>
          <p:cNvPr id="10" name="Title 1"/>
          <p:cNvSpPr txBox="1"/>
          <p:nvPr/>
        </p:nvSpPr>
        <p:spPr>
          <a:xfrm>
            <a:off x="6551155" y="3669037"/>
            <a:ext cx="1731614" cy="273650"/>
          </a:xfrm>
          <a:prstGeom prst="rect">
            <a:avLst/>
          </a:prstGeom>
        </p:spPr>
        <p:txBody>
          <a:bodyPr/>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pPr defTabSz="685800">
              <a:defRPr/>
            </a:pPr>
            <a:r>
              <a:rPr lang="id-ID" sz="1050" dirty="0">
                <a:solidFill>
                  <a:srgbClr val="2B2B2B"/>
                </a:solidFill>
                <a:latin typeface="Calibri" panose="020F0502020204030204" pitchFamily="34" charset="0"/>
                <a:ea typeface="微软雅黑" panose="020B0503020204020204" pitchFamily="34" charset="-122"/>
                <a:sym typeface="Calibri" panose="020F0502020204030204" pitchFamily="34" charset="0"/>
              </a:rPr>
              <a:t>WEB DEVELOPMENT</a:t>
            </a:r>
            <a:endParaRPr lang="en-US" sz="1050" dirty="0">
              <a:solidFill>
                <a:srgbClr val="2B2B2B"/>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1" name="TextBox 10"/>
          <p:cNvSpPr txBox="1"/>
          <p:nvPr/>
        </p:nvSpPr>
        <p:spPr>
          <a:xfrm>
            <a:off x="7105999" y="2616637"/>
            <a:ext cx="652743" cy="415498"/>
          </a:xfrm>
          <a:prstGeom prst="rect">
            <a:avLst/>
          </a:prstGeom>
          <a:noFill/>
        </p:spPr>
        <p:txBody>
          <a:bodyPr wrap="none" rtlCol="0">
            <a:spAutoFit/>
          </a:bodyPr>
          <a:lstStyle/>
          <a:p>
            <a:pPr>
              <a:defRPr/>
            </a:pPr>
            <a:r>
              <a:rPr lang="id-ID" sz="2100" b="1" dirty="0">
                <a:solidFill>
                  <a:srgbClr val="2B2B2B"/>
                </a:solidFill>
                <a:latin typeface="Calibri" panose="020F0502020204030204" pitchFamily="34" charset="0"/>
                <a:ea typeface="微软雅黑" panose="020B0503020204020204" pitchFamily="34" charset="-122"/>
                <a:sym typeface="Calibri" panose="020F0502020204030204" pitchFamily="34" charset="0"/>
              </a:rPr>
              <a:t>60%</a:t>
            </a:r>
          </a:p>
        </p:txBody>
      </p:sp>
      <p:graphicFrame>
        <p:nvGraphicFramePr>
          <p:cNvPr id="12" name="Chart 11"/>
          <p:cNvGraphicFramePr/>
          <p:nvPr/>
        </p:nvGraphicFramePr>
        <p:xfrm>
          <a:off x="3437316" y="1960354"/>
          <a:ext cx="2380076" cy="1704982"/>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p:cNvSpPr txBox="1"/>
          <p:nvPr/>
        </p:nvSpPr>
        <p:spPr>
          <a:xfrm>
            <a:off x="3571929" y="3898376"/>
            <a:ext cx="2076824" cy="579839"/>
          </a:xfrm>
          <a:prstGeom prst="rect">
            <a:avLst/>
          </a:prstGeom>
          <a:noFill/>
        </p:spPr>
        <p:txBody>
          <a:bodyPr wrap="square" rtlCol="0">
            <a:spAutoFit/>
          </a:bodyPr>
          <a:lstStyle/>
          <a:p>
            <a:pPr algn="ctr">
              <a:lnSpc>
                <a:spcPct val="120000"/>
              </a:lnSpc>
              <a:defRPr/>
            </a:pPr>
            <a:r>
              <a:rPr lang="en-US" sz="900" dirty="0">
                <a:solidFill>
                  <a:srgbClr val="2B2B2B">
                    <a:alpha val="60000"/>
                  </a:srgbClr>
                </a:solidFill>
                <a:latin typeface="Calibri" panose="020F0502020204030204" pitchFamily="34" charset="0"/>
                <a:ea typeface="微软雅黑" panose="020B0503020204020204" pitchFamily="34" charset="-122"/>
                <a:cs typeface="Source Sans Pro" charset="0"/>
                <a:sym typeface="Calibri" panose="020F0502020204030204" pitchFamily="34" charset="0"/>
              </a:rPr>
              <a:t>Phenomenon whereby something new and somehow valuable is formed the created item may be intangible</a:t>
            </a:r>
          </a:p>
        </p:txBody>
      </p:sp>
      <p:sp>
        <p:nvSpPr>
          <p:cNvPr id="14" name="Title 1"/>
          <p:cNvSpPr txBox="1"/>
          <p:nvPr/>
        </p:nvSpPr>
        <p:spPr>
          <a:xfrm>
            <a:off x="3740568" y="3669037"/>
            <a:ext cx="1731614" cy="273650"/>
          </a:xfrm>
          <a:prstGeom prst="rect">
            <a:avLst/>
          </a:prstGeom>
        </p:spPr>
        <p:txBody>
          <a:bodyPr/>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pPr defTabSz="685800">
              <a:defRPr/>
            </a:pPr>
            <a:r>
              <a:rPr lang="id-ID" sz="1050" dirty="0">
                <a:solidFill>
                  <a:srgbClr val="2B2B2B"/>
                </a:solidFill>
                <a:latin typeface="Calibri" panose="020F0502020204030204" pitchFamily="34" charset="0"/>
                <a:ea typeface="微软雅黑" panose="020B0503020204020204" pitchFamily="34" charset="-122"/>
                <a:sym typeface="Calibri" panose="020F0502020204030204" pitchFamily="34" charset="0"/>
              </a:rPr>
              <a:t>DESIGN</a:t>
            </a:r>
            <a:endParaRPr lang="en-US" sz="1050" dirty="0">
              <a:solidFill>
                <a:srgbClr val="2B2B2B"/>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5" name="TextBox 14"/>
          <p:cNvSpPr txBox="1"/>
          <p:nvPr/>
        </p:nvSpPr>
        <p:spPr>
          <a:xfrm>
            <a:off x="4295412" y="2616637"/>
            <a:ext cx="652743" cy="415498"/>
          </a:xfrm>
          <a:prstGeom prst="rect">
            <a:avLst/>
          </a:prstGeom>
          <a:noFill/>
        </p:spPr>
        <p:txBody>
          <a:bodyPr wrap="none" rtlCol="0">
            <a:spAutoFit/>
          </a:bodyPr>
          <a:lstStyle/>
          <a:p>
            <a:pPr>
              <a:defRPr/>
            </a:pPr>
            <a:r>
              <a:rPr lang="id-ID" sz="2100" b="1" dirty="0">
                <a:solidFill>
                  <a:srgbClr val="2B2B2B"/>
                </a:solidFill>
                <a:latin typeface="Calibri" panose="020F0502020204030204" pitchFamily="34" charset="0"/>
                <a:ea typeface="微软雅黑" panose="020B0503020204020204" pitchFamily="34" charset="-122"/>
                <a:sym typeface="Calibri" panose="020F0502020204030204" pitchFamily="34" charset="0"/>
              </a:rPr>
              <a:t>80%</a:t>
            </a:r>
          </a:p>
        </p:txBody>
      </p:sp>
      <p:sp>
        <p:nvSpPr>
          <p:cNvPr id="16" name="TextBox 12"/>
          <p:cNvSpPr txBox="1"/>
          <p:nvPr/>
        </p:nvSpPr>
        <p:spPr>
          <a:xfrm>
            <a:off x="605540" y="342077"/>
            <a:ext cx="2204450" cy="318164"/>
          </a:xfrm>
          <a:prstGeom prst="rect">
            <a:avLst/>
          </a:prstGeom>
          <a:noFill/>
        </p:spPr>
        <p:txBody>
          <a:bodyPr wrap="none" rtlCol="0">
            <a:spAutoFit/>
          </a:bodyPr>
          <a:lstStyle/>
          <a:p>
            <a:pPr defTabSz="685800">
              <a:lnSpc>
                <a:spcPct val="80000"/>
              </a:lnSpc>
              <a:defRPr/>
            </a:pPr>
            <a:r>
              <a:rPr lang="zh-CN" altLang="en-US" sz="1800" spc="450" dirty="0">
                <a:solidFill>
                  <a:schemeClr val="tx2"/>
                </a:solidFill>
                <a:latin typeface="Calibri" panose="020F0502020204030204" pitchFamily="34" charset="0"/>
                <a:ea typeface="微软雅黑" panose="020B0503020204020204" pitchFamily="34" charset="-122"/>
                <a:cs typeface="Arvo"/>
                <a:sym typeface="Calibri" panose="020F0502020204030204" pitchFamily="34" charset="0"/>
              </a:rPr>
              <a:t>请输入你的标题</a:t>
            </a:r>
            <a:endParaRPr lang="en-US" sz="1800" spc="450" dirty="0">
              <a:solidFill>
                <a:schemeClr val="tx2"/>
              </a:solidFill>
              <a:latin typeface="Calibri" panose="020F0502020204030204" pitchFamily="34" charset="0"/>
              <a:ea typeface="微软雅黑" panose="020B0503020204020204" pitchFamily="34" charset="-122"/>
              <a:cs typeface="Arvo"/>
              <a:sym typeface="Calibri" panose="020F0502020204030204" pitchFamily="34" charset="0"/>
            </a:endParaRPr>
          </a:p>
        </p:txBody>
      </p:sp>
      <p:sp>
        <p:nvSpPr>
          <p:cNvPr id="17" name="TextBox 14"/>
          <p:cNvSpPr txBox="1"/>
          <p:nvPr/>
        </p:nvSpPr>
        <p:spPr>
          <a:xfrm>
            <a:off x="605540" y="661082"/>
            <a:ext cx="3870251" cy="224805"/>
          </a:xfrm>
          <a:prstGeom prst="rect">
            <a:avLst/>
          </a:prstGeom>
          <a:noFill/>
        </p:spPr>
        <p:txBody>
          <a:bodyPr wrap="square" rtlCol="0">
            <a:spAutoFit/>
          </a:bodyPr>
          <a:lstStyle/>
          <a:p>
            <a:pPr defTabSz="685800">
              <a:lnSpc>
                <a:spcPct val="80000"/>
              </a:lnSpc>
              <a:defRPr/>
            </a:pPr>
            <a:r>
              <a:rPr lang="en-US" altLang="zh-CN" sz="1050" dirty="0">
                <a:latin typeface="Calibri" panose="020F0502020204030204" pitchFamily="34" charset="0"/>
                <a:ea typeface="微软雅黑" panose="020B0503020204020204" pitchFamily="34" charset="-122"/>
                <a:cs typeface="Lato Light"/>
                <a:sym typeface="Calibri" panose="020F0502020204030204" pitchFamily="34" charset="0"/>
              </a:rPr>
              <a:t>Your Should Try Your Best To Make Your Job </a:t>
            </a:r>
            <a:r>
              <a:rPr lang="en-US" altLang="zh-CN" sz="1050" dirty="0" err="1">
                <a:latin typeface="Calibri" panose="020F0502020204030204" pitchFamily="34" charset="0"/>
                <a:ea typeface="微软雅黑" panose="020B0503020204020204" pitchFamily="34" charset="-122"/>
                <a:cs typeface="Lato Light"/>
                <a:sym typeface="Calibri" panose="020F0502020204030204" pitchFamily="34" charset="0"/>
              </a:rPr>
              <a:t>Wondful</a:t>
            </a:r>
            <a:endParaRPr lang="en-US" sz="1050" dirty="0">
              <a:latin typeface="Calibri" panose="020F0502020204030204" pitchFamily="34" charset="0"/>
              <a:ea typeface="微软雅黑" panose="020B0503020204020204" pitchFamily="34" charset="-122"/>
              <a:cs typeface="Lato Light"/>
              <a:sym typeface="Calibri" panose="020F050202020403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4354445" y="1634559"/>
            <a:ext cx="4127972" cy="2376261"/>
            <a:chOff x="5898415" y="1976415"/>
            <a:chExt cx="5654530" cy="3255020"/>
          </a:xfrm>
        </p:grpSpPr>
        <p:sp>
          <p:nvSpPr>
            <p:cNvPr id="18" name="Freeform 45"/>
            <p:cNvSpPr/>
            <p:nvPr/>
          </p:nvSpPr>
          <p:spPr bwMode="auto">
            <a:xfrm>
              <a:off x="5898415" y="5105745"/>
              <a:ext cx="2848207" cy="125690"/>
            </a:xfrm>
            <a:custGeom>
              <a:avLst/>
              <a:gdLst>
                <a:gd name="T0" fmla="*/ 0 w 885"/>
                <a:gd name="T1" fmla="*/ 16 h 39"/>
                <a:gd name="T2" fmla="*/ 78 w 885"/>
                <a:gd name="T3" fmla="*/ 39 h 39"/>
                <a:gd name="T4" fmla="*/ 885 w 885"/>
                <a:gd name="T5" fmla="*/ 39 h 39"/>
                <a:gd name="T6" fmla="*/ 885 w 885"/>
                <a:gd name="T7" fmla="*/ 0 h 39"/>
                <a:gd name="T8" fmla="*/ 0 w 885"/>
                <a:gd name="T9" fmla="*/ 0 h 39"/>
                <a:gd name="T10" fmla="*/ 0 w 885"/>
                <a:gd name="T11" fmla="*/ 16 h 39"/>
              </a:gdLst>
              <a:ahLst/>
              <a:cxnLst>
                <a:cxn ang="0">
                  <a:pos x="T0" y="T1"/>
                </a:cxn>
                <a:cxn ang="0">
                  <a:pos x="T2" y="T3"/>
                </a:cxn>
                <a:cxn ang="0">
                  <a:pos x="T4" y="T5"/>
                </a:cxn>
                <a:cxn ang="0">
                  <a:pos x="T6" y="T7"/>
                </a:cxn>
                <a:cxn ang="0">
                  <a:pos x="T8" y="T9"/>
                </a:cxn>
                <a:cxn ang="0">
                  <a:pos x="T10" y="T11"/>
                </a:cxn>
              </a:cxnLst>
              <a:rect l="0" t="0" r="r" b="b"/>
              <a:pathLst>
                <a:path w="885" h="39">
                  <a:moveTo>
                    <a:pt x="0" y="16"/>
                  </a:moveTo>
                  <a:cubicBezTo>
                    <a:pt x="0" y="23"/>
                    <a:pt x="30" y="39"/>
                    <a:pt x="78" y="39"/>
                  </a:cubicBezTo>
                  <a:cubicBezTo>
                    <a:pt x="126" y="39"/>
                    <a:pt x="885" y="39"/>
                    <a:pt x="885" y="39"/>
                  </a:cubicBezTo>
                  <a:cubicBezTo>
                    <a:pt x="885" y="0"/>
                    <a:pt x="885" y="0"/>
                    <a:pt x="885" y="0"/>
                  </a:cubicBezTo>
                  <a:cubicBezTo>
                    <a:pt x="0" y="0"/>
                    <a:pt x="0" y="0"/>
                    <a:pt x="0" y="0"/>
                  </a:cubicBezTo>
                  <a:lnTo>
                    <a:pt x="0" y="16"/>
                  </a:lnTo>
                  <a:close/>
                </a:path>
              </a:pathLst>
            </a:custGeom>
            <a:solidFill>
              <a:srgbClr val="B3B4B5"/>
            </a:solidFill>
            <a:ln>
              <a:noFill/>
            </a:ln>
          </p:spPr>
          <p:txBody>
            <a:bodyPr vert="horz" wrap="square" lIns="34290" tIns="17145" rIns="34290" bIns="17145" numCol="1" anchor="t" anchorCtr="0" compatLnSpc="1"/>
            <a:lstStyle/>
            <a:p>
              <a:pPr>
                <a:defRPr/>
              </a:pPr>
              <a:endParaRPr lang="id-ID" sz="675">
                <a:solidFill>
                  <a:srgbClr val="2B2B2B"/>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9" name="Freeform 46"/>
            <p:cNvSpPr/>
            <p:nvPr/>
          </p:nvSpPr>
          <p:spPr bwMode="auto">
            <a:xfrm>
              <a:off x="8704736" y="5105745"/>
              <a:ext cx="2848207" cy="125690"/>
            </a:xfrm>
            <a:custGeom>
              <a:avLst/>
              <a:gdLst>
                <a:gd name="T0" fmla="*/ 884 w 884"/>
                <a:gd name="T1" fmla="*/ 16 h 39"/>
                <a:gd name="T2" fmla="*/ 806 w 884"/>
                <a:gd name="T3" fmla="*/ 39 h 39"/>
                <a:gd name="T4" fmla="*/ 0 w 884"/>
                <a:gd name="T5" fmla="*/ 39 h 39"/>
                <a:gd name="T6" fmla="*/ 0 w 884"/>
                <a:gd name="T7" fmla="*/ 0 h 39"/>
                <a:gd name="T8" fmla="*/ 884 w 884"/>
                <a:gd name="T9" fmla="*/ 0 h 39"/>
                <a:gd name="T10" fmla="*/ 884 w 884"/>
                <a:gd name="T11" fmla="*/ 16 h 39"/>
              </a:gdLst>
              <a:ahLst/>
              <a:cxnLst>
                <a:cxn ang="0">
                  <a:pos x="T0" y="T1"/>
                </a:cxn>
                <a:cxn ang="0">
                  <a:pos x="T2" y="T3"/>
                </a:cxn>
                <a:cxn ang="0">
                  <a:pos x="T4" y="T5"/>
                </a:cxn>
                <a:cxn ang="0">
                  <a:pos x="T6" y="T7"/>
                </a:cxn>
                <a:cxn ang="0">
                  <a:pos x="T8" y="T9"/>
                </a:cxn>
                <a:cxn ang="0">
                  <a:pos x="T10" y="T11"/>
                </a:cxn>
              </a:cxnLst>
              <a:rect l="0" t="0" r="r" b="b"/>
              <a:pathLst>
                <a:path w="884" h="39">
                  <a:moveTo>
                    <a:pt x="884" y="16"/>
                  </a:moveTo>
                  <a:cubicBezTo>
                    <a:pt x="884" y="23"/>
                    <a:pt x="854" y="39"/>
                    <a:pt x="806" y="39"/>
                  </a:cubicBezTo>
                  <a:cubicBezTo>
                    <a:pt x="758" y="39"/>
                    <a:pt x="0" y="39"/>
                    <a:pt x="0" y="39"/>
                  </a:cubicBezTo>
                  <a:cubicBezTo>
                    <a:pt x="0" y="0"/>
                    <a:pt x="0" y="0"/>
                    <a:pt x="0" y="0"/>
                  </a:cubicBezTo>
                  <a:cubicBezTo>
                    <a:pt x="884" y="0"/>
                    <a:pt x="884" y="0"/>
                    <a:pt x="884" y="0"/>
                  </a:cubicBezTo>
                  <a:lnTo>
                    <a:pt x="884" y="16"/>
                  </a:lnTo>
                  <a:close/>
                </a:path>
              </a:pathLst>
            </a:custGeom>
            <a:solidFill>
              <a:srgbClr val="B3B4B5"/>
            </a:solidFill>
            <a:ln>
              <a:noFill/>
            </a:ln>
          </p:spPr>
          <p:txBody>
            <a:bodyPr vert="horz" wrap="square" lIns="34290" tIns="17145" rIns="34290" bIns="17145" numCol="1" anchor="t" anchorCtr="0" compatLnSpc="1"/>
            <a:lstStyle/>
            <a:p>
              <a:pPr>
                <a:defRPr/>
              </a:pPr>
              <a:endParaRPr lang="id-ID" sz="675">
                <a:solidFill>
                  <a:srgbClr val="2B2B2B"/>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0" name="Freeform 47"/>
            <p:cNvSpPr/>
            <p:nvPr/>
          </p:nvSpPr>
          <p:spPr bwMode="auto">
            <a:xfrm>
              <a:off x="6455812" y="1976415"/>
              <a:ext cx="4581618" cy="3138999"/>
            </a:xfrm>
            <a:custGeom>
              <a:avLst/>
              <a:gdLst>
                <a:gd name="T0" fmla="*/ 1378 w 1423"/>
                <a:gd name="T1" fmla="*/ 0 h 974"/>
                <a:gd name="T2" fmla="*/ 45 w 1423"/>
                <a:gd name="T3" fmla="*/ 0 h 974"/>
                <a:gd name="T4" fmla="*/ 0 w 1423"/>
                <a:gd name="T5" fmla="*/ 45 h 974"/>
                <a:gd name="T6" fmla="*/ 0 w 1423"/>
                <a:gd name="T7" fmla="*/ 218 h 974"/>
                <a:gd name="T8" fmla="*/ 0 w 1423"/>
                <a:gd name="T9" fmla="*/ 929 h 974"/>
                <a:gd name="T10" fmla="*/ 45 w 1423"/>
                <a:gd name="T11" fmla="*/ 974 h 974"/>
                <a:gd name="T12" fmla="*/ 1378 w 1423"/>
                <a:gd name="T13" fmla="*/ 974 h 974"/>
                <a:gd name="T14" fmla="*/ 1423 w 1423"/>
                <a:gd name="T15" fmla="*/ 929 h 974"/>
                <a:gd name="T16" fmla="*/ 1423 w 1423"/>
                <a:gd name="T17" fmla="*/ 45 h 974"/>
                <a:gd name="T18" fmla="*/ 1378 w 1423"/>
                <a:gd name="T19" fmla="*/ 0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3" h="974">
                  <a:moveTo>
                    <a:pt x="1378" y="0"/>
                  </a:moveTo>
                  <a:cubicBezTo>
                    <a:pt x="45" y="0"/>
                    <a:pt x="45" y="0"/>
                    <a:pt x="45" y="0"/>
                  </a:cubicBezTo>
                  <a:cubicBezTo>
                    <a:pt x="20" y="0"/>
                    <a:pt x="0" y="20"/>
                    <a:pt x="0" y="45"/>
                  </a:cubicBezTo>
                  <a:cubicBezTo>
                    <a:pt x="0" y="218"/>
                    <a:pt x="0" y="218"/>
                    <a:pt x="0" y="218"/>
                  </a:cubicBezTo>
                  <a:cubicBezTo>
                    <a:pt x="0" y="929"/>
                    <a:pt x="0" y="929"/>
                    <a:pt x="0" y="929"/>
                  </a:cubicBezTo>
                  <a:cubicBezTo>
                    <a:pt x="0" y="954"/>
                    <a:pt x="20" y="974"/>
                    <a:pt x="45" y="974"/>
                  </a:cubicBezTo>
                  <a:cubicBezTo>
                    <a:pt x="1378" y="974"/>
                    <a:pt x="1378" y="974"/>
                    <a:pt x="1378" y="974"/>
                  </a:cubicBezTo>
                  <a:cubicBezTo>
                    <a:pt x="1403" y="974"/>
                    <a:pt x="1423" y="954"/>
                    <a:pt x="1423" y="929"/>
                  </a:cubicBezTo>
                  <a:cubicBezTo>
                    <a:pt x="1423" y="45"/>
                    <a:pt x="1423" y="45"/>
                    <a:pt x="1423" y="45"/>
                  </a:cubicBezTo>
                  <a:cubicBezTo>
                    <a:pt x="1423" y="20"/>
                    <a:pt x="1403" y="0"/>
                    <a:pt x="1378" y="0"/>
                  </a:cubicBezTo>
                  <a:close/>
                </a:path>
              </a:pathLst>
            </a:custGeom>
            <a:solidFill>
              <a:srgbClr val="D2D3D5"/>
            </a:solidFill>
            <a:ln>
              <a:noFill/>
            </a:ln>
          </p:spPr>
          <p:txBody>
            <a:bodyPr vert="horz" wrap="square" lIns="34290" tIns="17145" rIns="34290" bIns="17145" numCol="1" anchor="t" anchorCtr="0" compatLnSpc="1"/>
            <a:lstStyle/>
            <a:p>
              <a:pPr>
                <a:defRPr/>
              </a:pPr>
              <a:endParaRPr lang="id-ID" sz="675">
                <a:solidFill>
                  <a:srgbClr val="2B2B2B"/>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1" name="Freeform 48"/>
            <p:cNvSpPr/>
            <p:nvPr/>
          </p:nvSpPr>
          <p:spPr bwMode="auto">
            <a:xfrm>
              <a:off x="6471923" y="1992528"/>
              <a:ext cx="4552622" cy="3106772"/>
            </a:xfrm>
            <a:custGeom>
              <a:avLst/>
              <a:gdLst>
                <a:gd name="T0" fmla="*/ 40 w 1414"/>
                <a:gd name="T1" fmla="*/ 964 h 964"/>
                <a:gd name="T2" fmla="*/ 0 w 1414"/>
                <a:gd name="T3" fmla="*/ 924 h 964"/>
                <a:gd name="T4" fmla="*/ 0 w 1414"/>
                <a:gd name="T5" fmla="*/ 40 h 964"/>
                <a:gd name="T6" fmla="*/ 40 w 1414"/>
                <a:gd name="T7" fmla="*/ 0 h 964"/>
                <a:gd name="T8" fmla="*/ 1373 w 1414"/>
                <a:gd name="T9" fmla="*/ 0 h 964"/>
                <a:gd name="T10" fmla="*/ 1414 w 1414"/>
                <a:gd name="T11" fmla="*/ 40 h 964"/>
                <a:gd name="T12" fmla="*/ 1414 w 1414"/>
                <a:gd name="T13" fmla="*/ 924 h 964"/>
                <a:gd name="T14" fmla="*/ 1373 w 1414"/>
                <a:gd name="T15" fmla="*/ 964 h 964"/>
                <a:gd name="T16" fmla="*/ 40 w 1414"/>
                <a:gd name="T17" fmla="*/ 964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4" h="964">
                  <a:moveTo>
                    <a:pt x="40" y="964"/>
                  </a:moveTo>
                  <a:cubicBezTo>
                    <a:pt x="18" y="964"/>
                    <a:pt x="0" y="946"/>
                    <a:pt x="0" y="924"/>
                  </a:cubicBezTo>
                  <a:cubicBezTo>
                    <a:pt x="0" y="40"/>
                    <a:pt x="0" y="40"/>
                    <a:pt x="0" y="40"/>
                  </a:cubicBezTo>
                  <a:cubicBezTo>
                    <a:pt x="0" y="18"/>
                    <a:pt x="18" y="0"/>
                    <a:pt x="40" y="0"/>
                  </a:cubicBezTo>
                  <a:cubicBezTo>
                    <a:pt x="1373" y="0"/>
                    <a:pt x="1373" y="0"/>
                    <a:pt x="1373" y="0"/>
                  </a:cubicBezTo>
                  <a:cubicBezTo>
                    <a:pt x="1396" y="0"/>
                    <a:pt x="1414" y="18"/>
                    <a:pt x="1414" y="40"/>
                  </a:cubicBezTo>
                  <a:cubicBezTo>
                    <a:pt x="1414" y="924"/>
                    <a:pt x="1414" y="924"/>
                    <a:pt x="1414" y="924"/>
                  </a:cubicBezTo>
                  <a:cubicBezTo>
                    <a:pt x="1414" y="946"/>
                    <a:pt x="1396" y="964"/>
                    <a:pt x="1373" y="964"/>
                  </a:cubicBezTo>
                  <a:lnTo>
                    <a:pt x="40" y="964"/>
                  </a:lnTo>
                  <a:close/>
                </a:path>
              </a:pathLst>
            </a:custGeom>
            <a:solidFill>
              <a:schemeClr val="bg1">
                <a:lumMod val="85000"/>
              </a:schemeClr>
            </a:solidFill>
            <a:ln>
              <a:noFill/>
            </a:ln>
          </p:spPr>
          <p:txBody>
            <a:bodyPr vert="horz" wrap="square" lIns="34290" tIns="17145" rIns="34290" bIns="17145" numCol="1" anchor="t" anchorCtr="0" compatLnSpc="1"/>
            <a:lstStyle/>
            <a:p>
              <a:pPr>
                <a:defRPr/>
              </a:pPr>
              <a:endParaRPr lang="id-ID" sz="675">
                <a:solidFill>
                  <a:srgbClr val="2B2B2B"/>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2" name="Rectangle 50"/>
            <p:cNvSpPr>
              <a:spLocks noChangeArrowheads="1"/>
            </p:cNvSpPr>
            <p:nvPr/>
          </p:nvSpPr>
          <p:spPr bwMode="auto">
            <a:xfrm>
              <a:off x="5898415" y="5054180"/>
              <a:ext cx="5654530" cy="103129"/>
            </a:xfrm>
            <a:prstGeom prst="rect">
              <a:avLst/>
            </a:prstGeom>
            <a:solidFill>
              <a:schemeClr val="bg1">
                <a:lumMod val="95000"/>
              </a:schemeClr>
            </a:solidFill>
            <a:ln>
              <a:noFill/>
            </a:ln>
          </p:spPr>
          <p:txBody>
            <a:bodyPr vert="horz" wrap="square" lIns="34290" tIns="17145" rIns="34290" bIns="17145" numCol="1" anchor="t" anchorCtr="0" compatLnSpc="1"/>
            <a:lstStyle/>
            <a:p>
              <a:pPr>
                <a:defRPr/>
              </a:pPr>
              <a:endParaRPr lang="id-ID" sz="675">
                <a:solidFill>
                  <a:srgbClr val="2B2B2B"/>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3" name="Freeform 51"/>
            <p:cNvSpPr/>
            <p:nvPr/>
          </p:nvSpPr>
          <p:spPr bwMode="auto">
            <a:xfrm>
              <a:off x="8318101" y="5054180"/>
              <a:ext cx="811932" cy="58010"/>
            </a:xfrm>
            <a:custGeom>
              <a:avLst/>
              <a:gdLst>
                <a:gd name="T0" fmla="*/ 0 w 252"/>
                <a:gd name="T1" fmla="*/ 0 h 18"/>
                <a:gd name="T2" fmla="*/ 22 w 252"/>
                <a:gd name="T3" fmla="*/ 18 h 18"/>
                <a:gd name="T4" fmla="*/ 230 w 252"/>
                <a:gd name="T5" fmla="*/ 18 h 18"/>
                <a:gd name="T6" fmla="*/ 252 w 252"/>
                <a:gd name="T7" fmla="*/ 0 h 18"/>
                <a:gd name="T8" fmla="*/ 0 w 252"/>
                <a:gd name="T9" fmla="*/ 0 h 18"/>
              </a:gdLst>
              <a:ahLst/>
              <a:cxnLst>
                <a:cxn ang="0">
                  <a:pos x="T0" y="T1"/>
                </a:cxn>
                <a:cxn ang="0">
                  <a:pos x="T2" y="T3"/>
                </a:cxn>
                <a:cxn ang="0">
                  <a:pos x="T4" y="T5"/>
                </a:cxn>
                <a:cxn ang="0">
                  <a:pos x="T6" y="T7"/>
                </a:cxn>
                <a:cxn ang="0">
                  <a:pos x="T8" y="T9"/>
                </a:cxn>
              </a:cxnLst>
              <a:rect l="0" t="0" r="r" b="b"/>
              <a:pathLst>
                <a:path w="252" h="18">
                  <a:moveTo>
                    <a:pt x="0" y="0"/>
                  </a:moveTo>
                  <a:cubicBezTo>
                    <a:pt x="2" y="10"/>
                    <a:pt x="11" y="18"/>
                    <a:pt x="22" y="18"/>
                  </a:cubicBezTo>
                  <a:cubicBezTo>
                    <a:pt x="230" y="18"/>
                    <a:pt x="230" y="18"/>
                    <a:pt x="230" y="18"/>
                  </a:cubicBezTo>
                  <a:cubicBezTo>
                    <a:pt x="241" y="18"/>
                    <a:pt x="250" y="10"/>
                    <a:pt x="252" y="0"/>
                  </a:cubicBezTo>
                  <a:lnTo>
                    <a:pt x="0" y="0"/>
                  </a:lnTo>
                  <a:close/>
                </a:path>
              </a:pathLst>
            </a:custGeom>
            <a:solidFill>
              <a:srgbClr val="B3B4B5"/>
            </a:solidFill>
            <a:ln>
              <a:noFill/>
            </a:ln>
          </p:spPr>
          <p:txBody>
            <a:bodyPr vert="horz" wrap="square" lIns="34290" tIns="17145" rIns="34290" bIns="17145" numCol="1" anchor="t" anchorCtr="0" compatLnSpc="1"/>
            <a:lstStyle/>
            <a:p>
              <a:pPr>
                <a:defRPr/>
              </a:pPr>
              <a:endParaRPr lang="id-ID" sz="675">
                <a:solidFill>
                  <a:srgbClr val="2B2B2B"/>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4" name="Rectangle 52"/>
            <p:cNvSpPr>
              <a:spLocks noChangeArrowheads="1"/>
            </p:cNvSpPr>
            <p:nvPr/>
          </p:nvSpPr>
          <p:spPr bwMode="auto">
            <a:xfrm>
              <a:off x="6623354" y="2189119"/>
              <a:ext cx="4249758" cy="2684587"/>
            </a:xfrm>
            <a:prstGeom prst="rect">
              <a:avLst/>
            </a:prstGeom>
            <a:solidFill>
              <a:schemeClr val="bg1">
                <a:lumMod val="95000"/>
              </a:schemeClr>
            </a:solidFill>
            <a:ln>
              <a:noFill/>
            </a:ln>
          </p:spPr>
          <p:txBody>
            <a:bodyPr vert="horz" wrap="square" lIns="34290" tIns="17145" rIns="34290" bIns="17145" numCol="1" anchor="t" anchorCtr="0" compatLnSpc="1"/>
            <a:lstStyle/>
            <a:p>
              <a:pPr>
                <a:defRPr/>
              </a:pPr>
              <a:endParaRPr lang="id-ID" sz="675">
                <a:solidFill>
                  <a:srgbClr val="2B2B2B"/>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5" name="Oval 54"/>
            <p:cNvSpPr>
              <a:spLocks noChangeArrowheads="1"/>
            </p:cNvSpPr>
            <p:nvPr/>
          </p:nvSpPr>
          <p:spPr bwMode="auto">
            <a:xfrm>
              <a:off x="8720847" y="2076321"/>
              <a:ext cx="48330" cy="48343"/>
            </a:xfrm>
            <a:prstGeom prst="ellipse">
              <a:avLst/>
            </a:prstGeom>
            <a:solidFill>
              <a:srgbClr val="2C2C2C"/>
            </a:solidFill>
            <a:ln>
              <a:noFill/>
            </a:ln>
          </p:spPr>
          <p:txBody>
            <a:bodyPr vert="horz" wrap="square" lIns="34290" tIns="17145" rIns="34290" bIns="17145" numCol="1" anchor="t" anchorCtr="0" compatLnSpc="1"/>
            <a:lstStyle/>
            <a:p>
              <a:pPr>
                <a:defRPr/>
              </a:pPr>
              <a:endParaRPr lang="id-ID" sz="675">
                <a:solidFill>
                  <a:srgbClr val="2B2B2B"/>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6" name="Oval 55"/>
            <p:cNvSpPr>
              <a:spLocks noChangeArrowheads="1"/>
            </p:cNvSpPr>
            <p:nvPr/>
          </p:nvSpPr>
          <p:spPr bwMode="auto">
            <a:xfrm>
              <a:off x="8720847" y="2073099"/>
              <a:ext cx="48330" cy="45119"/>
            </a:xfrm>
            <a:prstGeom prst="ellipse">
              <a:avLst/>
            </a:prstGeom>
            <a:solidFill>
              <a:srgbClr val="0A0A0A"/>
            </a:solidFill>
            <a:ln>
              <a:noFill/>
            </a:ln>
          </p:spPr>
          <p:txBody>
            <a:bodyPr vert="horz" wrap="square" lIns="34290" tIns="17145" rIns="34290" bIns="17145" numCol="1" anchor="t" anchorCtr="0" compatLnSpc="1"/>
            <a:lstStyle/>
            <a:p>
              <a:pPr>
                <a:defRPr/>
              </a:pPr>
              <a:endParaRPr lang="id-ID" sz="675">
                <a:solidFill>
                  <a:srgbClr val="2B2B2B"/>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7" name="Oval 56"/>
            <p:cNvSpPr>
              <a:spLocks noChangeArrowheads="1"/>
            </p:cNvSpPr>
            <p:nvPr/>
          </p:nvSpPr>
          <p:spPr bwMode="auto">
            <a:xfrm>
              <a:off x="8730511" y="2079544"/>
              <a:ext cx="28999" cy="32228"/>
            </a:xfrm>
            <a:prstGeom prst="ellipse">
              <a:avLst/>
            </a:prstGeom>
            <a:solidFill>
              <a:srgbClr val="000000"/>
            </a:solidFill>
            <a:ln>
              <a:noFill/>
            </a:ln>
          </p:spPr>
          <p:txBody>
            <a:bodyPr vert="horz" wrap="square" lIns="34290" tIns="17145" rIns="34290" bIns="17145" numCol="1" anchor="t" anchorCtr="0" compatLnSpc="1"/>
            <a:lstStyle/>
            <a:p>
              <a:pPr>
                <a:defRPr/>
              </a:pPr>
              <a:endParaRPr lang="id-ID" sz="675">
                <a:solidFill>
                  <a:srgbClr val="2B2B2B"/>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8" name="Oval 57"/>
            <p:cNvSpPr>
              <a:spLocks noChangeArrowheads="1"/>
            </p:cNvSpPr>
            <p:nvPr/>
          </p:nvSpPr>
          <p:spPr bwMode="auto">
            <a:xfrm>
              <a:off x="8736955" y="2089212"/>
              <a:ext cx="16111" cy="16115"/>
            </a:xfrm>
            <a:prstGeom prst="ellipse">
              <a:avLst/>
            </a:prstGeom>
            <a:solidFill>
              <a:srgbClr val="2C99B4"/>
            </a:solidFill>
            <a:ln>
              <a:noFill/>
            </a:ln>
          </p:spPr>
          <p:txBody>
            <a:bodyPr vert="horz" wrap="square" lIns="34290" tIns="17145" rIns="34290" bIns="17145" numCol="1" anchor="t" anchorCtr="0" compatLnSpc="1"/>
            <a:lstStyle/>
            <a:p>
              <a:pPr>
                <a:defRPr/>
              </a:pPr>
              <a:endParaRPr lang="id-ID" sz="675">
                <a:solidFill>
                  <a:srgbClr val="2B2B2B"/>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9" name="Freeform 58"/>
            <p:cNvSpPr/>
            <p:nvPr/>
          </p:nvSpPr>
          <p:spPr bwMode="auto">
            <a:xfrm>
              <a:off x="8743399" y="2092436"/>
              <a:ext cx="3223" cy="6446"/>
            </a:xfrm>
            <a:custGeom>
              <a:avLst/>
              <a:gdLst>
                <a:gd name="T0" fmla="*/ 1 w 1"/>
                <a:gd name="T1" fmla="*/ 1 h 2"/>
                <a:gd name="T2" fmla="*/ 1 w 1"/>
                <a:gd name="T3" fmla="*/ 2 h 2"/>
                <a:gd name="T4" fmla="*/ 0 w 1"/>
                <a:gd name="T5" fmla="*/ 1 h 2"/>
                <a:gd name="T6" fmla="*/ 1 w 1"/>
                <a:gd name="T7" fmla="*/ 0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lnTo>
                    <a:pt x="1" y="2"/>
                  </a:lnTo>
                  <a:lnTo>
                    <a:pt x="0" y="1"/>
                  </a:lnTo>
                  <a:lnTo>
                    <a:pt x="1" y="0"/>
                  </a:lnTo>
                  <a:lnTo>
                    <a:pt x="1" y="1"/>
                  </a:lnTo>
                  <a:close/>
                </a:path>
              </a:pathLst>
            </a:custGeom>
            <a:solidFill>
              <a:srgbClr val="FFFFFF"/>
            </a:solidFill>
            <a:ln>
              <a:noFill/>
            </a:ln>
          </p:spPr>
          <p:txBody>
            <a:bodyPr vert="horz" wrap="square" lIns="34290" tIns="17145" rIns="34290" bIns="17145" numCol="1" anchor="t" anchorCtr="0" compatLnSpc="1"/>
            <a:lstStyle/>
            <a:p>
              <a:pPr>
                <a:defRPr/>
              </a:pPr>
              <a:endParaRPr lang="id-ID" sz="675">
                <a:solidFill>
                  <a:srgbClr val="2B2B2B"/>
                </a:solidFill>
                <a:latin typeface="Calibri" panose="020F0502020204030204" pitchFamily="34" charset="0"/>
                <a:ea typeface="微软雅黑" panose="020B0503020204020204" pitchFamily="34" charset="-122"/>
                <a:sym typeface="Calibri" panose="020F0502020204030204" pitchFamily="34" charset="0"/>
              </a:endParaRPr>
            </a:p>
          </p:txBody>
        </p:sp>
      </p:grpSp>
      <p:pic>
        <p:nvPicPr>
          <p:cNvPr id="13" name="图片占位符 12"/>
          <p:cNvPicPr>
            <a:picLocks noGrp="1" noChangeAspect="1"/>
          </p:cNvPicPr>
          <p:nvPr>
            <p:ph type="pic" sz="quarter" idx="20"/>
          </p:nvPr>
        </p:nvPicPr>
        <p:blipFill>
          <a:blip r:embed="rId2" cstate="print">
            <a:extLst>
              <a:ext uri="{28A0092B-C50C-407E-A947-70E740481C1C}">
                <a14:useLocalDpi xmlns:a14="http://schemas.microsoft.com/office/drawing/2010/main" val="0"/>
              </a:ext>
            </a:extLst>
          </a:blip>
          <a:srcRect l="8969" r="8969"/>
          <a:stretch>
            <a:fillRect/>
          </a:stretch>
        </p:blipFill>
        <p:spPr/>
      </p:pic>
      <p:sp>
        <p:nvSpPr>
          <p:cNvPr id="30" name="TextBox 12"/>
          <p:cNvSpPr txBox="1"/>
          <p:nvPr/>
        </p:nvSpPr>
        <p:spPr>
          <a:xfrm>
            <a:off x="605540" y="342077"/>
            <a:ext cx="2204450" cy="318164"/>
          </a:xfrm>
          <a:prstGeom prst="rect">
            <a:avLst/>
          </a:prstGeom>
          <a:noFill/>
        </p:spPr>
        <p:txBody>
          <a:bodyPr wrap="none" rtlCol="0">
            <a:spAutoFit/>
          </a:bodyPr>
          <a:lstStyle/>
          <a:p>
            <a:pPr defTabSz="685800">
              <a:lnSpc>
                <a:spcPct val="80000"/>
              </a:lnSpc>
              <a:defRPr/>
            </a:pPr>
            <a:r>
              <a:rPr lang="zh-CN" altLang="en-US" sz="1800" spc="450" dirty="0">
                <a:solidFill>
                  <a:schemeClr val="tx2"/>
                </a:solidFill>
                <a:latin typeface="Calibri" panose="020F0502020204030204" pitchFamily="34" charset="0"/>
                <a:ea typeface="微软雅黑" panose="020B0503020204020204" pitchFamily="34" charset="-122"/>
                <a:cs typeface="Arvo"/>
                <a:sym typeface="Calibri" panose="020F0502020204030204" pitchFamily="34" charset="0"/>
              </a:rPr>
              <a:t>请输入你的标题</a:t>
            </a:r>
            <a:endParaRPr lang="en-US" sz="1800" spc="450" dirty="0">
              <a:solidFill>
                <a:schemeClr val="tx2"/>
              </a:solidFill>
              <a:latin typeface="Calibri" panose="020F0502020204030204" pitchFamily="34" charset="0"/>
              <a:ea typeface="微软雅黑" panose="020B0503020204020204" pitchFamily="34" charset="-122"/>
              <a:cs typeface="Arvo"/>
              <a:sym typeface="Calibri" panose="020F0502020204030204" pitchFamily="34" charset="0"/>
            </a:endParaRPr>
          </a:p>
        </p:txBody>
      </p:sp>
      <p:sp>
        <p:nvSpPr>
          <p:cNvPr id="31" name="TextBox 14"/>
          <p:cNvSpPr txBox="1"/>
          <p:nvPr/>
        </p:nvSpPr>
        <p:spPr>
          <a:xfrm>
            <a:off x="605540" y="661082"/>
            <a:ext cx="3870251" cy="224805"/>
          </a:xfrm>
          <a:prstGeom prst="rect">
            <a:avLst/>
          </a:prstGeom>
          <a:noFill/>
        </p:spPr>
        <p:txBody>
          <a:bodyPr wrap="square" rtlCol="0">
            <a:spAutoFit/>
          </a:bodyPr>
          <a:lstStyle/>
          <a:p>
            <a:pPr defTabSz="685800">
              <a:lnSpc>
                <a:spcPct val="80000"/>
              </a:lnSpc>
              <a:defRPr/>
            </a:pPr>
            <a:r>
              <a:rPr lang="en-US" altLang="zh-CN" sz="1050" dirty="0">
                <a:latin typeface="Calibri" panose="020F0502020204030204" pitchFamily="34" charset="0"/>
                <a:ea typeface="微软雅黑" panose="020B0503020204020204" pitchFamily="34" charset="-122"/>
                <a:cs typeface="Lato Light"/>
                <a:sym typeface="Calibri" panose="020F0502020204030204" pitchFamily="34" charset="0"/>
              </a:rPr>
              <a:t>Your Should Try Your Best To Make Your Job </a:t>
            </a:r>
            <a:r>
              <a:rPr lang="en-US" altLang="zh-CN" sz="1050" dirty="0" err="1">
                <a:latin typeface="Calibri" panose="020F0502020204030204" pitchFamily="34" charset="0"/>
                <a:ea typeface="微软雅黑" panose="020B0503020204020204" pitchFamily="34" charset="-122"/>
                <a:cs typeface="Lato Light"/>
                <a:sym typeface="Calibri" panose="020F0502020204030204" pitchFamily="34" charset="0"/>
              </a:rPr>
              <a:t>Wondful</a:t>
            </a:r>
            <a:endParaRPr lang="en-US" sz="1050" dirty="0">
              <a:latin typeface="Calibri" panose="020F0502020204030204" pitchFamily="34" charset="0"/>
              <a:ea typeface="微软雅黑" panose="020B0503020204020204" pitchFamily="34" charset="-122"/>
              <a:cs typeface="Lato Light"/>
              <a:sym typeface="Calibri" panose="020F0502020204030204" pitchFamily="34" charset="0"/>
            </a:endParaRPr>
          </a:p>
        </p:txBody>
      </p:sp>
      <p:sp>
        <p:nvSpPr>
          <p:cNvPr id="32" name="Subtitle 2"/>
          <p:cNvSpPr txBox="1"/>
          <p:nvPr/>
        </p:nvSpPr>
        <p:spPr>
          <a:xfrm>
            <a:off x="1188091" y="1841239"/>
            <a:ext cx="2861930" cy="449060"/>
          </a:xfrm>
          <a:prstGeom prst="rect">
            <a:avLst/>
          </a:prstGeom>
        </p:spPr>
        <p:txBody>
          <a:bodyPr vert="horz" wrap="square" lIns="81559" tIns="40780" rIns="81559" bIns="40780"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defTabSz="815975">
              <a:lnSpc>
                <a:spcPts val="1515"/>
              </a:lnSpc>
              <a:defRPr/>
            </a:pPr>
            <a:r>
              <a:rPr lang="en-US" sz="900" dirty="0">
                <a:solidFill>
                  <a:srgbClr val="2B2B2B">
                    <a:alpha val="60000"/>
                  </a:srgbClr>
                </a:solidFill>
                <a:latin typeface="Calibri" panose="020F0502020204030204" pitchFamily="34" charset="0"/>
                <a:ea typeface="微软雅黑" panose="020B0503020204020204" pitchFamily="34" charset="-122"/>
                <a:cs typeface="Lato Light" charset="0"/>
                <a:sym typeface="Calibri" panose="020F0502020204030204" pitchFamily="34" charset="0"/>
              </a:rPr>
              <a:t>Frequently, your initial font choice is taken out of your awesome hands also we are companies</a:t>
            </a:r>
          </a:p>
        </p:txBody>
      </p:sp>
      <p:sp>
        <p:nvSpPr>
          <p:cNvPr id="33" name="TextBox 4"/>
          <p:cNvSpPr txBox="1"/>
          <p:nvPr/>
        </p:nvSpPr>
        <p:spPr>
          <a:xfrm>
            <a:off x="1226612" y="1578827"/>
            <a:ext cx="2823410" cy="253916"/>
          </a:xfrm>
          <a:prstGeom prst="rect">
            <a:avLst/>
          </a:prstGeom>
          <a:noFill/>
        </p:spPr>
        <p:txBody>
          <a:bodyPr wrap="square" rtlCol="0" anchor="ctr" anchorCtr="0">
            <a:spAutoFit/>
          </a:bodyPr>
          <a:lstStyle/>
          <a:p>
            <a:pPr>
              <a:defRPr/>
            </a:pPr>
            <a:r>
              <a:rPr lang="id-ID" sz="1050" b="1" dirty="0">
                <a:solidFill>
                  <a:srgbClr val="000000"/>
                </a:solidFill>
                <a:latin typeface="Calibri" panose="020F0502020204030204" pitchFamily="34" charset="0"/>
                <a:ea typeface="微软雅黑" panose="020B0503020204020204" pitchFamily="34" charset="-122"/>
                <a:cs typeface="Lato Black" charset="0"/>
                <a:sym typeface="Calibri" panose="020F0502020204030204" pitchFamily="34" charset="0"/>
              </a:rPr>
              <a:t>ANALYSIS 1</a:t>
            </a:r>
            <a:endParaRPr lang="en-US" sz="1050" b="1" dirty="0">
              <a:solidFill>
                <a:srgbClr val="000000"/>
              </a:solidFill>
              <a:latin typeface="Calibri" panose="020F0502020204030204" pitchFamily="34" charset="0"/>
              <a:ea typeface="微软雅黑" panose="020B0503020204020204" pitchFamily="34" charset="-122"/>
              <a:cs typeface="Lato Black" charset="0"/>
              <a:sym typeface="Calibri" panose="020F0502020204030204" pitchFamily="34" charset="0"/>
            </a:endParaRPr>
          </a:p>
        </p:txBody>
      </p:sp>
      <p:sp>
        <p:nvSpPr>
          <p:cNvPr id="34" name="Subtitle 2"/>
          <p:cNvSpPr txBox="1"/>
          <p:nvPr/>
        </p:nvSpPr>
        <p:spPr>
          <a:xfrm>
            <a:off x="1211686" y="2848306"/>
            <a:ext cx="2861930" cy="449060"/>
          </a:xfrm>
          <a:prstGeom prst="rect">
            <a:avLst/>
          </a:prstGeom>
        </p:spPr>
        <p:txBody>
          <a:bodyPr vert="horz" wrap="square" lIns="81559" tIns="40780" rIns="81559" bIns="40780"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defTabSz="815975">
              <a:lnSpc>
                <a:spcPts val="1515"/>
              </a:lnSpc>
              <a:defRPr/>
            </a:pPr>
            <a:r>
              <a:rPr lang="en-US" sz="900" dirty="0">
                <a:solidFill>
                  <a:srgbClr val="2B2B2B">
                    <a:alpha val="60000"/>
                  </a:srgbClr>
                </a:solidFill>
                <a:latin typeface="Calibri" panose="020F0502020204030204" pitchFamily="34" charset="0"/>
                <a:ea typeface="微软雅黑" panose="020B0503020204020204" pitchFamily="34" charset="-122"/>
                <a:cs typeface="Lato Light" charset="0"/>
                <a:sym typeface="Calibri" panose="020F0502020204030204" pitchFamily="34" charset="0"/>
              </a:rPr>
              <a:t>Frequently, your initial font choice is taken out of your awesome hands also we are companies</a:t>
            </a:r>
          </a:p>
        </p:txBody>
      </p:sp>
      <p:sp>
        <p:nvSpPr>
          <p:cNvPr id="35" name="TextBox 7"/>
          <p:cNvSpPr txBox="1"/>
          <p:nvPr/>
        </p:nvSpPr>
        <p:spPr>
          <a:xfrm>
            <a:off x="1226611" y="2599346"/>
            <a:ext cx="2861930" cy="253916"/>
          </a:xfrm>
          <a:prstGeom prst="rect">
            <a:avLst/>
          </a:prstGeom>
          <a:noFill/>
        </p:spPr>
        <p:txBody>
          <a:bodyPr wrap="square" rtlCol="0" anchor="ctr" anchorCtr="0">
            <a:spAutoFit/>
          </a:bodyPr>
          <a:lstStyle/>
          <a:p>
            <a:pPr>
              <a:defRPr/>
            </a:pPr>
            <a:r>
              <a:rPr lang="id-ID" sz="1050" b="1" dirty="0">
                <a:solidFill>
                  <a:srgbClr val="000000"/>
                </a:solidFill>
                <a:latin typeface="Calibri" panose="020F0502020204030204" pitchFamily="34" charset="0"/>
                <a:ea typeface="微软雅黑" panose="020B0503020204020204" pitchFamily="34" charset="-122"/>
                <a:cs typeface="Lato Black" charset="0"/>
                <a:sym typeface="Calibri" panose="020F0502020204030204" pitchFamily="34" charset="0"/>
              </a:rPr>
              <a:t>ANALYSIS 2</a:t>
            </a:r>
            <a:endParaRPr lang="en-US" sz="1050" b="1" dirty="0">
              <a:solidFill>
                <a:srgbClr val="000000"/>
              </a:solidFill>
              <a:latin typeface="Calibri" panose="020F0502020204030204" pitchFamily="34" charset="0"/>
              <a:ea typeface="微软雅黑" panose="020B0503020204020204" pitchFamily="34" charset="-122"/>
              <a:cs typeface="Lato Black" charset="0"/>
              <a:sym typeface="Calibri" panose="020F0502020204030204" pitchFamily="34" charset="0"/>
            </a:endParaRPr>
          </a:p>
        </p:txBody>
      </p:sp>
      <p:sp>
        <p:nvSpPr>
          <p:cNvPr id="36" name="Subtitle 2"/>
          <p:cNvSpPr txBox="1"/>
          <p:nvPr/>
        </p:nvSpPr>
        <p:spPr>
          <a:xfrm>
            <a:off x="1226611" y="3842628"/>
            <a:ext cx="2861930" cy="449060"/>
          </a:xfrm>
          <a:prstGeom prst="rect">
            <a:avLst/>
          </a:prstGeom>
        </p:spPr>
        <p:txBody>
          <a:bodyPr vert="horz" wrap="square" lIns="81559" tIns="40780" rIns="81559" bIns="40780"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defTabSz="815975">
              <a:lnSpc>
                <a:spcPts val="1515"/>
              </a:lnSpc>
              <a:defRPr/>
            </a:pPr>
            <a:r>
              <a:rPr lang="en-US" sz="900" dirty="0">
                <a:solidFill>
                  <a:srgbClr val="2B2B2B">
                    <a:alpha val="60000"/>
                  </a:srgbClr>
                </a:solidFill>
                <a:latin typeface="Calibri" panose="020F0502020204030204" pitchFamily="34" charset="0"/>
                <a:ea typeface="微软雅黑" panose="020B0503020204020204" pitchFamily="34" charset="-122"/>
                <a:cs typeface="Lato Light" charset="0"/>
                <a:sym typeface="Calibri" panose="020F0502020204030204" pitchFamily="34" charset="0"/>
              </a:rPr>
              <a:t>Frequently, your initial font choice is taken out of your awesome hands also we are companies</a:t>
            </a:r>
          </a:p>
        </p:txBody>
      </p:sp>
      <p:sp>
        <p:nvSpPr>
          <p:cNvPr id="37" name="TextBox 10"/>
          <p:cNvSpPr txBox="1"/>
          <p:nvPr/>
        </p:nvSpPr>
        <p:spPr>
          <a:xfrm>
            <a:off x="1226611" y="3609953"/>
            <a:ext cx="2823410" cy="253916"/>
          </a:xfrm>
          <a:prstGeom prst="rect">
            <a:avLst/>
          </a:prstGeom>
          <a:noFill/>
        </p:spPr>
        <p:txBody>
          <a:bodyPr wrap="square" rtlCol="0" anchor="ctr" anchorCtr="0">
            <a:spAutoFit/>
          </a:bodyPr>
          <a:lstStyle/>
          <a:p>
            <a:pPr>
              <a:defRPr/>
            </a:pPr>
            <a:r>
              <a:rPr lang="id-ID" sz="1050" b="1" dirty="0">
                <a:solidFill>
                  <a:srgbClr val="000000"/>
                </a:solidFill>
                <a:latin typeface="Calibri" panose="020F0502020204030204" pitchFamily="34" charset="0"/>
                <a:ea typeface="微软雅黑" panose="020B0503020204020204" pitchFamily="34" charset="-122"/>
                <a:cs typeface="Lato Black" charset="0"/>
                <a:sym typeface="Calibri" panose="020F0502020204030204" pitchFamily="34" charset="0"/>
              </a:rPr>
              <a:t>ANALYSIS 3</a:t>
            </a:r>
            <a:endParaRPr lang="en-US" sz="1050" b="1" dirty="0">
              <a:solidFill>
                <a:srgbClr val="000000"/>
              </a:solidFill>
              <a:latin typeface="Calibri" panose="020F0502020204030204" pitchFamily="34" charset="0"/>
              <a:ea typeface="微软雅黑" panose="020B0503020204020204" pitchFamily="34" charset="-122"/>
              <a:cs typeface="Lato Black" charset="0"/>
              <a:sym typeface="Calibri" panose="020F0502020204030204" pitchFamily="34" charset="0"/>
            </a:endParaRPr>
          </a:p>
        </p:txBody>
      </p:sp>
      <p:sp>
        <p:nvSpPr>
          <p:cNvPr id="38" name="Freeform 26"/>
          <p:cNvSpPr/>
          <p:nvPr/>
        </p:nvSpPr>
        <p:spPr bwMode="auto">
          <a:xfrm>
            <a:off x="924057" y="1556948"/>
            <a:ext cx="228181" cy="284291"/>
          </a:xfrm>
          <a:custGeom>
            <a:avLst/>
            <a:gdLst>
              <a:gd name="T0" fmla="*/ 40 w 44"/>
              <a:gd name="T1" fmla="*/ 24 h 56"/>
              <a:gd name="T2" fmla="*/ 36 w 44"/>
              <a:gd name="T3" fmla="*/ 28 h 56"/>
              <a:gd name="T4" fmla="*/ 36 w 44"/>
              <a:gd name="T5" fmla="*/ 28 h 56"/>
              <a:gd name="T6" fmla="*/ 36 w 44"/>
              <a:gd name="T7" fmla="*/ 24 h 56"/>
              <a:gd name="T8" fmla="*/ 32 w 44"/>
              <a:gd name="T9" fmla="*/ 20 h 56"/>
              <a:gd name="T10" fmla="*/ 28 w 44"/>
              <a:gd name="T11" fmla="*/ 24 h 56"/>
              <a:gd name="T12" fmla="*/ 28 w 44"/>
              <a:gd name="T13" fmla="*/ 20 h 56"/>
              <a:gd name="T14" fmla="*/ 24 w 44"/>
              <a:gd name="T15" fmla="*/ 16 h 56"/>
              <a:gd name="T16" fmla="*/ 20 w 44"/>
              <a:gd name="T17" fmla="*/ 20 h 56"/>
              <a:gd name="T18" fmla="*/ 20 w 44"/>
              <a:gd name="T19" fmla="*/ 4 h 56"/>
              <a:gd name="T20" fmla="*/ 16 w 44"/>
              <a:gd name="T21" fmla="*/ 0 h 56"/>
              <a:gd name="T22" fmla="*/ 12 w 44"/>
              <a:gd name="T23" fmla="*/ 4 h 56"/>
              <a:gd name="T24" fmla="*/ 12 w 44"/>
              <a:gd name="T25" fmla="*/ 7 h 56"/>
              <a:gd name="T26" fmla="*/ 12 w 44"/>
              <a:gd name="T27" fmla="*/ 28 h 56"/>
              <a:gd name="T28" fmla="*/ 12 w 44"/>
              <a:gd name="T29" fmla="*/ 31 h 56"/>
              <a:gd name="T30" fmla="*/ 11 w 44"/>
              <a:gd name="T31" fmla="*/ 32 h 56"/>
              <a:gd name="T32" fmla="*/ 10 w 44"/>
              <a:gd name="T33" fmla="*/ 32 h 56"/>
              <a:gd name="T34" fmla="*/ 3 w 44"/>
              <a:gd name="T35" fmla="*/ 24 h 56"/>
              <a:gd name="T36" fmla="*/ 0 w 44"/>
              <a:gd name="T37" fmla="*/ 25 h 56"/>
              <a:gd name="T38" fmla="*/ 0 w 44"/>
              <a:gd name="T39" fmla="*/ 28 h 56"/>
              <a:gd name="T40" fmla="*/ 13 w 44"/>
              <a:gd name="T41" fmla="*/ 55 h 56"/>
              <a:gd name="T42" fmla="*/ 15 w 44"/>
              <a:gd name="T43" fmla="*/ 56 h 56"/>
              <a:gd name="T44" fmla="*/ 38 w 44"/>
              <a:gd name="T45" fmla="*/ 56 h 56"/>
              <a:gd name="T46" fmla="*/ 44 w 44"/>
              <a:gd name="T47" fmla="*/ 50 h 56"/>
              <a:gd name="T48" fmla="*/ 44 w 44"/>
              <a:gd name="T49" fmla="*/ 28 h 56"/>
              <a:gd name="T50" fmla="*/ 40 w 44"/>
              <a:gd name="T51" fmla="*/ 2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4" h="56">
                <a:moveTo>
                  <a:pt x="40" y="24"/>
                </a:moveTo>
                <a:cubicBezTo>
                  <a:pt x="38" y="24"/>
                  <a:pt x="36" y="26"/>
                  <a:pt x="36" y="28"/>
                </a:cubicBezTo>
                <a:cubicBezTo>
                  <a:pt x="36" y="28"/>
                  <a:pt x="36" y="28"/>
                  <a:pt x="36" y="28"/>
                </a:cubicBezTo>
                <a:cubicBezTo>
                  <a:pt x="36" y="24"/>
                  <a:pt x="36" y="24"/>
                  <a:pt x="36" y="24"/>
                </a:cubicBezTo>
                <a:cubicBezTo>
                  <a:pt x="36" y="22"/>
                  <a:pt x="34" y="20"/>
                  <a:pt x="32" y="20"/>
                </a:cubicBezTo>
                <a:cubicBezTo>
                  <a:pt x="30" y="20"/>
                  <a:pt x="28" y="22"/>
                  <a:pt x="28" y="24"/>
                </a:cubicBezTo>
                <a:cubicBezTo>
                  <a:pt x="28" y="20"/>
                  <a:pt x="28" y="20"/>
                  <a:pt x="28" y="20"/>
                </a:cubicBezTo>
                <a:cubicBezTo>
                  <a:pt x="28" y="18"/>
                  <a:pt x="26" y="16"/>
                  <a:pt x="24" y="16"/>
                </a:cubicBezTo>
                <a:cubicBezTo>
                  <a:pt x="22" y="16"/>
                  <a:pt x="20" y="18"/>
                  <a:pt x="20" y="20"/>
                </a:cubicBezTo>
                <a:cubicBezTo>
                  <a:pt x="20" y="4"/>
                  <a:pt x="20" y="4"/>
                  <a:pt x="20" y="4"/>
                </a:cubicBezTo>
                <a:cubicBezTo>
                  <a:pt x="20" y="2"/>
                  <a:pt x="18" y="0"/>
                  <a:pt x="16" y="0"/>
                </a:cubicBezTo>
                <a:cubicBezTo>
                  <a:pt x="14" y="0"/>
                  <a:pt x="12" y="2"/>
                  <a:pt x="12" y="4"/>
                </a:cubicBezTo>
                <a:cubicBezTo>
                  <a:pt x="12" y="7"/>
                  <a:pt x="12" y="7"/>
                  <a:pt x="12" y="7"/>
                </a:cubicBezTo>
                <a:cubicBezTo>
                  <a:pt x="12" y="28"/>
                  <a:pt x="12" y="28"/>
                  <a:pt x="12" y="28"/>
                </a:cubicBezTo>
                <a:cubicBezTo>
                  <a:pt x="12" y="31"/>
                  <a:pt x="12" y="31"/>
                  <a:pt x="12" y="31"/>
                </a:cubicBezTo>
                <a:cubicBezTo>
                  <a:pt x="12" y="31"/>
                  <a:pt x="12" y="32"/>
                  <a:pt x="11" y="32"/>
                </a:cubicBezTo>
                <a:cubicBezTo>
                  <a:pt x="11" y="32"/>
                  <a:pt x="10" y="32"/>
                  <a:pt x="10" y="32"/>
                </a:cubicBezTo>
                <a:cubicBezTo>
                  <a:pt x="7" y="28"/>
                  <a:pt x="7" y="24"/>
                  <a:pt x="3" y="24"/>
                </a:cubicBezTo>
                <a:cubicBezTo>
                  <a:pt x="2" y="24"/>
                  <a:pt x="1" y="24"/>
                  <a:pt x="0" y="25"/>
                </a:cubicBezTo>
                <a:cubicBezTo>
                  <a:pt x="0" y="26"/>
                  <a:pt x="0" y="27"/>
                  <a:pt x="0" y="28"/>
                </a:cubicBezTo>
                <a:cubicBezTo>
                  <a:pt x="13" y="55"/>
                  <a:pt x="13" y="55"/>
                  <a:pt x="13" y="55"/>
                </a:cubicBezTo>
                <a:cubicBezTo>
                  <a:pt x="13" y="56"/>
                  <a:pt x="14" y="56"/>
                  <a:pt x="15" y="56"/>
                </a:cubicBezTo>
                <a:cubicBezTo>
                  <a:pt x="18" y="56"/>
                  <a:pt x="30" y="56"/>
                  <a:pt x="38" y="56"/>
                </a:cubicBezTo>
                <a:cubicBezTo>
                  <a:pt x="41" y="56"/>
                  <a:pt x="44" y="53"/>
                  <a:pt x="44" y="50"/>
                </a:cubicBezTo>
                <a:cubicBezTo>
                  <a:pt x="44" y="39"/>
                  <a:pt x="44" y="28"/>
                  <a:pt x="44" y="28"/>
                </a:cubicBezTo>
                <a:cubicBezTo>
                  <a:pt x="44" y="26"/>
                  <a:pt x="42" y="24"/>
                  <a:pt x="40" y="24"/>
                </a:cubicBezTo>
                <a:close/>
              </a:path>
            </a:pathLst>
          </a:custGeom>
          <a:solidFill>
            <a:schemeClr val="accent1"/>
          </a:solidFill>
          <a:ln>
            <a:noFill/>
          </a:ln>
        </p:spPr>
        <p:txBody>
          <a:bodyPr vert="horz" wrap="square" lIns="68580" tIns="34290" rIns="68580" bIns="34290" numCol="1" anchor="t" anchorCtr="0" compatLnSpc="1"/>
          <a:lstStyle/>
          <a:p>
            <a:endParaRPr lang="id-ID">
              <a:solidFill>
                <a:srgbClr val="7F7F7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39" name="Freeform 33"/>
          <p:cNvSpPr>
            <a:spLocks noEditPoints="1"/>
          </p:cNvSpPr>
          <p:nvPr/>
        </p:nvSpPr>
        <p:spPr bwMode="auto">
          <a:xfrm rot="21545399">
            <a:off x="930574" y="2590996"/>
            <a:ext cx="238098" cy="222593"/>
          </a:xfrm>
          <a:custGeom>
            <a:avLst/>
            <a:gdLst>
              <a:gd name="T0" fmla="*/ 159 w 282"/>
              <a:gd name="T1" fmla="*/ 0 h 264"/>
              <a:gd name="T2" fmla="*/ 0 w 282"/>
              <a:gd name="T3" fmla="*/ 176 h 264"/>
              <a:gd name="T4" fmla="*/ 53 w 282"/>
              <a:gd name="T5" fmla="*/ 176 h 264"/>
              <a:gd name="T6" fmla="*/ 106 w 282"/>
              <a:gd name="T7" fmla="*/ 194 h 264"/>
              <a:gd name="T8" fmla="*/ 159 w 282"/>
              <a:gd name="T9" fmla="*/ 264 h 264"/>
              <a:gd name="T10" fmla="*/ 282 w 282"/>
              <a:gd name="T11" fmla="*/ 124 h 264"/>
              <a:gd name="T12" fmla="*/ 159 w 282"/>
              <a:gd name="T13" fmla="*/ 0 h 264"/>
              <a:gd name="T14" fmla="*/ 71 w 282"/>
              <a:gd name="T15" fmla="*/ 128 h 264"/>
              <a:gd name="T16" fmla="*/ 49 w 282"/>
              <a:gd name="T17" fmla="*/ 106 h 264"/>
              <a:gd name="T18" fmla="*/ 71 w 282"/>
              <a:gd name="T19" fmla="*/ 84 h 264"/>
              <a:gd name="T20" fmla="*/ 93 w 282"/>
              <a:gd name="T21" fmla="*/ 106 h 264"/>
              <a:gd name="T22" fmla="*/ 71 w 282"/>
              <a:gd name="T23" fmla="*/ 128 h 264"/>
              <a:gd name="T24" fmla="*/ 110 w 282"/>
              <a:gd name="T25" fmla="*/ 62 h 264"/>
              <a:gd name="T26" fmla="*/ 132 w 282"/>
              <a:gd name="T27" fmla="*/ 40 h 264"/>
              <a:gd name="T28" fmla="*/ 154 w 282"/>
              <a:gd name="T29" fmla="*/ 62 h 264"/>
              <a:gd name="T30" fmla="*/ 132 w 282"/>
              <a:gd name="T31" fmla="*/ 84 h 264"/>
              <a:gd name="T32" fmla="*/ 110 w 282"/>
              <a:gd name="T33" fmla="*/ 62 h 264"/>
              <a:gd name="T34" fmla="*/ 167 w 282"/>
              <a:gd name="T35" fmla="*/ 216 h 264"/>
              <a:gd name="T36" fmla="*/ 137 w 282"/>
              <a:gd name="T37" fmla="*/ 185 h 264"/>
              <a:gd name="T38" fmla="*/ 167 w 282"/>
              <a:gd name="T39" fmla="*/ 154 h 264"/>
              <a:gd name="T40" fmla="*/ 198 w 282"/>
              <a:gd name="T41" fmla="*/ 185 h 264"/>
              <a:gd name="T42" fmla="*/ 167 w 282"/>
              <a:gd name="T43" fmla="*/ 216 h 264"/>
              <a:gd name="T44" fmla="*/ 220 w 282"/>
              <a:gd name="T45" fmla="*/ 163 h 264"/>
              <a:gd name="T46" fmla="*/ 207 w 282"/>
              <a:gd name="T47" fmla="*/ 150 h 264"/>
              <a:gd name="T48" fmla="*/ 220 w 282"/>
              <a:gd name="T49" fmla="*/ 137 h 264"/>
              <a:gd name="T50" fmla="*/ 233 w 282"/>
              <a:gd name="T51" fmla="*/ 150 h 264"/>
              <a:gd name="T52" fmla="*/ 220 w 282"/>
              <a:gd name="T53" fmla="*/ 163 h 264"/>
              <a:gd name="T54" fmla="*/ 203 w 282"/>
              <a:gd name="T55" fmla="*/ 110 h 264"/>
              <a:gd name="T56" fmla="*/ 172 w 282"/>
              <a:gd name="T57" fmla="*/ 80 h 264"/>
              <a:gd name="T58" fmla="*/ 203 w 282"/>
              <a:gd name="T59" fmla="*/ 49 h 264"/>
              <a:gd name="T60" fmla="*/ 233 w 282"/>
              <a:gd name="T61" fmla="*/ 80 h 264"/>
              <a:gd name="T62" fmla="*/ 203 w 282"/>
              <a:gd name="T63" fmla="*/ 11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2" h="264">
                <a:moveTo>
                  <a:pt x="159" y="0"/>
                </a:moveTo>
                <a:cubicBezTo>
                  <a:pt x="53" y="0"/>
                  <a:pt x="0" y="106"/>
                  <a:pt x="0" y="176"/>
                </a:cubicBezTo>
                <a:cubicBezTo>
                  <a:pt x="0" y="194"/>
                  <a:pt x="35" y="229"/>
                  <a:pt x="53" y="176"/>
                </a:cubicBezTo>
                <a:cubicBezTo>
                  <a:pt x="61" y="153"/>
                  <a:pt x="106" y="159"/>
                  <a:pt x="106" y="194"/>
                </a:cubicBezTo>
                <a:cubicBezTo>
                  <a:pt x="106" y="233"/>
                  <a:pt x="123" y="264"/>
                  <a:pt x="159" y="264"/>
                </a:cubicBezTo>
                <a:cubicBezTo>
                  <a:pt x="264" y="264"/>
                  <a:pt x="282" y="176"/>
                  <a:pt x="282" y="124"/>
                </a:cubicBezTo>
                <a:cubicBezTo>
                  <a:pt x="282" y="71"/>
                  <a:pt x="264" y="0"/>
                  <a:pt x="159" y="0"/>
                </a:cubicBezTo>
                <a:close/>
                <a:moveTo>
                  <a:pt x="71" y="128"/>
                </a:moveTo>
                <a:cubicBezTo>
                  <a:pt x="58" y="128"/>
                  <a:pt x="49" y="118"/>
                  <a:pt x="49" y="106"/>
                </a:cubicBezTo>
                <a:cubicBezTo>
                  <a:pt x="49" y="94"/>
                  <a:pt x="58" y="84"/>
                  <a:pt x="71" y="84"/>
                </a:cubicBezTo>
                <a:cubicBezTo>
                  <a:pt x="83" y="84"/>
                  <a:pt x="93" y="94"/>
                  <a:pt x="93" y="106"/>
                </a:cubicBezTo>
                <a:cubicBezTo>
                  <a:pt x="93" y="118"/>
                  <a:pt x="83" y="128"/>
                  <a:pt x="71" y="128"/>
                </a:cubicBezTo>
                <a:close/>
                <a:moveTo>
                  <a:pt x="110" y="62"/>
                </a:moveTo>
                <a:cubicBezTo>
                  <a:pt x="110" y="50"/>
                  <a:pt x="120" y="40"/>
                  <a:pt x="132" y="40"/>
                </a:cubicBezTo>
                <a:cubicBezTo>
                  <a:pt x="144" y="40"/>
                  <a:pt x="154" y="50"/>
                  <a:pt x="154" y="62"/>
                </a:cubicBezTo>
                <a:cubicBezTo>
                  <a:pt x="154" y="74"/>
                  <a:pt x="144" y="84"/>
                  <a:pt x="132" y="84"/>
                </a:cubicBezTo>
                <a:cubicBezTo>
                  <a:pt x="120" y="84"/>
                  <a:pt x="110" y="74"/>
                  <a:pt x="110" y="62"/>
                </a:cubicBezTo>
                <a:close/>
                <a:moveTo>
                  <a:pt x="167" y="216"/>
                </a:moveTo>
                <a:cubicBezTo>
                  <a:pt x="150" y="216"/>
                  <a:pt x="137" y="202"/>
                  <a:pt x="137" y="185"/>
                </a:cubicBezTo>
                <a:cubicBezTo>
                  <a:pt x="137" y="168"/>
                  <a:pt x="150" y="154"/>
                  <a:pt x="167" y="154"/>
                </a:cubicBezTo>
                <a:cubicBezTo>
                  <a:pt x="184" y="154"/>
                  <a:pt x="198" y="168"/>
                  <a:pt x="198" y="185"/>
                </a:cubicBezTo>
                <a:cubicBezTo>
                  <a:pt x="198" y="202"/>
                  <a:pt x="184" y="216"/>
                  <a:pt x="167" y="216"/>
                </a:cubicBezTo>
                <a:close/>
                <a:moveTo>
                  <a:pt x="220" y="163"/>
                </a:moveTo>
                <a:cubicBezTo>
                  <a:pt x="213" y="163"/>
                  <a:pt x="207" y="157"/>
                  <a:pt x="207" y="150"/>
                </a:cubicBezTo>
                <a:cubicBezTo>
                  <a:pt x="207" y="143"/>
                  <a:pt x="213" y="137"/>
                  <a:pt x="220" y="137"/>
                </a:cubicBezTo>
                <a:cubicBezTo>
                  <a:pt x="227" y="137"/>
                  <a:pt x="233" y="143"/>
                  <a:pt x="233" y="150"/>
                </a:cubicBezTo>
                <a:cubicBezTo>
                  <a:pt x="233" y="157"/>
                  <a:pt x="227" y="163"/>
                  <a:pt x="220" y="163"/>
                </a:cubicBezTo>
                <a:close/>
                <a:moveTo>
                  <a:pt x="203" y="110"/>
                </a:moveTo>
                <a:cubicBezTo>
                  <a:pt x="186" y="110"/>
                  <a:pt x="172" y="97"/>
                  <a:pt x="172" y="80"/>
                </a:cubicBezTo>
                <a:cubicBezTo>
                  <a:pt x="172" y="63"/>
                  <a:pt x="186" y="49"/>
                  <a:pt x="203" y="49"/>
                </a:cubicBezTo>
                <a:cubicBezTo>
                  <a:pt x="220" y="49"/>
                  <a:pt x="233" y="63"/>
                  <a:pt x="233" y="80"/>
                </a:cubicBezTo>
                <a:cubicBezTo>
                  <a:pt x="233" y="97"/>
                  <a:pt x="220" y="110"/>
                  <a:pt x="203" y="110"/>
                </a:cubicBezTo>
                <a:close/>
              </a:path>
            </a:pathLst>
          </a:custGeom>
          <a:solidFill>
            <a:schemeClr val="accent2"/>
          </a:solidFill>
          <a:ln>
            <a:noFill/>
          </a:ln>
        </p:spPr>
        <p:txBody>
          <a:bodyPr vert="horz" wrap="square" lIns="68580" tIns="34290" rIns="68580" bIns="34290" numCol="1" anchor="t" anchorCtr="0" compatLnSpc="1"/>
          <a:lstStyle/>
          <a:p>
            <a:endParaRPr lang="id-ID">
              <a:solidFill>
                <a:srgbClr val="7F7F7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40" name="Freeform 386"/>
          <p:cNvSpPr>
            <a:spLocks noEditPoints="1"/>
          </p:cNvSpPr>
          <p:nvPr/>
        </p:nvSpPr>
        <p:spPr bwMode="auto">
          <a:xfrm>
            <a:off x="987133" y="3619504"/>
            <a:ext cx="208445" cy="223124"/>
          </a:xfrm>
          <a:custGeom>
            <a:avLst/>
            <a:gdLst>
              <a:gd name="T0" fmla="*/ 56 w 60"/>
              <a:gd name="T1" fmla="*/ 0 h 64"/>
              <a:gd name="T2" fmla="*/ 8 w 60"/>
              <a:gd name="T3" fmla="*/ 0 h 64"/>
              <a:gd name="T4" fmla="*/ 4 w 60"/>
              <a:gd name="T5" fmla="*/ 4 h 64"/>
              <a:gd name="T6" fmla="*/ 4 w 60"/>
              <a:gd name="T7" fmla="*/ 12 h 64"/>
              <a:gd name="T8" fmla="*/ 10 w 60"/>
              <a:gd name="T9" fmla="*/ 12 h 64"/>
              <a:gd name="T10" fmla="*/ 12 w 60"/>
              <a:gd name="T11" fmla="*/ 14 h 64"/>
              <a:gd name="T12" fmla="*/ 10 w 60"/>
              <a:gd name="T13" fmla="*/ 16 h 64"/>
              <a:gd name="T14" fmla="*/ 2 w 60"/>
              <a:gd name="T15" fmla="*/ 16 h 64"/>
              <a:gd name="T16" fmla="*/ 0 w 60"/>
              <a:gd name="T17" fmla="*/ 18 h 64"/>
              <a:gd name="T18" fmla="*/ 2 w 60"/>
              <a:gd name="T19" fmla="*/ 20 h 64"/>
              <a:gd name="T20" fmla="*/ 4 w 60"/>
              <a:gd name="T21" fmla="*/ 20 h 64"/>
              <a:gd name="T22" fmla="*/ 4 w 60"/>
              <a:gd name="T23" fmla="*/ 28 h 64"/>
              <a:gd name="T24" fmla="*/ 10 w 60"/>
              <a:gd name="T25" fmla="*/ 28 h 64"/>
              <a:gd name="T26" fmla="*/ 12 w 60"/>
              <a:gd name="T27" fmla="*/ 30 h 64"/>
              <a:gd name="T28" fmla="*/ 10 w 60"/>
              <a:gd name="T29" fmla="*/ 32 h 64"/>
              <a:gd name="T30" fmla="*/ 2 w 60"/>
              <a:gd name="T31" fmla="*/ 32 h 64"/>
              <a:gd name="T32" fmla="*/ 0 w 60"/>
              <a:gd name="T33" fmla="*/ 34 h 64"/>
              <a:gd name="T34" fmla="*/ 2 w 60"/>
              <a:gd name="T35" fmla="*/ 36 h 64"/>
              <a:gd name="T36" fmla="*/ 4 w 60"/>
              <a:gd name="T37" fmla="*/ 36 h 64"/>
              <a:gd name="T38" fmla="*/ 4 w 60"/>
              <a:gd name="T39" fmla="*/ 44 h 64"/>
              <a:gd name="T40" fmla="*/ 10 w 60"/>
              <a:gd name="T41" fmla="*/ 44 h 64"/>
              <a:gd name="T42" fmla="*/ 12 w 60"/>
              <a:gd name="T43" fmla="*/ 46 h 64"/>
              <a:gd name="T44" fmla="*/ 10 w 60"/>
              <a:gd name="T45" fmla="*/ 48 h 64"/>
              <a:gd name="T46" fmla="*/ 2 w 60"/>
              <a:gd name="T47" fmla="*/ 48 h 64"/>
              <a:gd name="T48" fmla="*/ 0 w 60"/>
              <a:gd name="T49" fmla="*/ 50 h 64"/>
              <a:gd name="T50" fmla="*/ 2 w 60"/>
              <a:gd name="T51" fmla="*/ 52 h 64"/>
              <a:gd name="T52" fmla="*/ 4 w 60"/>
              <a:gd name="T53" fmla="*/ 52 h 64"/>
              <a:gd name="T54" fmla="*/ 4 w 60"/>
              <a:gd name="T55" fmla="*/ 60 h 64"/>
              <a:gd name="T56" fmla="*/ 8 w 60"/>
              <a:gd name="T57" fmla="*/ 64 h 64"/>
              <a:gd name="T58" fmla="*/ 56 w 60"/>
              <a:gd name="T59" fmla="*/ 64 h 64"/>
              <a:gd name="T60" fmla="*/ 60 w 60"/>
              <a:gd name="T61" fmla="*/ 60 h 64"/>
              <a:gd name="T62" fmla="*/ 60 w 60"/>
              <a:gd name="T63" fmla="*/ 4 h 64"/>
              <a:gd name="T64" fmla="*/ 56 w 60"/>
              <a:gd name="T65" fmla="*/ 0 h 64"/>
              <a:gd name="T66" fmla="*/ 48 w 60"/>
              <a:gd name="T67" fmla="*/ 28 h 64"/>
              <a:gd name="T68" fmla="*/ 24 w 60"/>
              <a:gd name="T69" fmla="*/ 28 h 64"/>
              <a:gd name="T70" fmla="*/ 24 w 60"/>
              <a:gd name="T71" fmla="*/ 12 h 64"/>
              <a:gd name="T72" fmla="*/ 48 w 60"/>
              <a:gd name="T73" fmla="*/ 12 h 64"/>
              <a:gd name="T74" fmla="*/ 48 w 60"/>
              <a:gd name="T75" fmla="*/ 2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 h="64">
                <a:moveTo>
                  <a:pt x="56" y="0"/>
                </a:moveTo>
                <a:cubicBezTo>
                  <a:pt x="8" y="0"/>
                  <a:pt x="8" y="0"/>
                  <a:pt x="8" y="0"/>
                </a:cubicBezTo>
                <a:cubicBezTo>
                  <a:pt x="6" y="0"/>
                  <a:pt x="4" y="2"/>
                  <a:pt x="4" y="4"/>
                </a:cubicBezTo>
                <a:cubicBezTo>
                  <a:pt x="4" y="12"/>
                  <a:pt x="4" y="12"/>
                  <a:pt x="4" y="12"/>
                </a:cubicBezTo>
                <a:cubicBezTo>
                  <a:pt x="10" y="12"/>
                  <a:pt x="10" y="12"/>
                  <a:pt x="10" y="12"/>
                </a:cubicBezTo>
                <a:cubicBezTo>
                  <a:pt x="11" y="12"/>
                  <a:pt x="12" y="13"/>
                  <a:pt x="12" y="14"/>
                </a:cubicBezTo>
                <a:cubicBezTo>
                  <a:pt x="12" y="15"/>
                  <a:pt x="11" y="16"/>
                  <a:pt x="10" y="16"/>
                </a:cubicBezTo>
                <a:cubicBezTo>
                  <a:pt x="2" y="16"/>
                  <a:pt x="2" y="16"/>
                  <a:pt x="2" y="16"/>
                </a:cubicBezTo>
                <a:cubicBezTo>
                  <a:pt x="1" y="16"/>
                  <a:pt x="0" y="17"/>
                  <a:pt x="0" y="18"/>
                </a:cubicBezTo>
                <a:cubicBezTo>
                  <a:pt x="0" y="19"/>
                  <a:pt x="1" y="20"/>
                  <a:pt x="2" y="20"/>
                </a:cubicBezTo>
                <a:cubicBezTo>
                  <a:pt x="4" y="20"/>
                  <a:pt x="4" y="20"/>
                  <a:pt x="4" y="20"/>
                </a:cubicBezTo>
                <a:cubicBezTo>
                  <a:pt x="4" y="28"/>
                  <a:pt x="4" y="28"/>
                  <a:pt x="4" y="28"/>
                </a:cubicBezTo>
                <a:cubicBezTo>
                  <a:pt x="10" y="28"/>
                  <a:pt x="10" y="28"/>
                  <a:pt x="10" y="28"/>
                </a:cubicBezTo>
                <a:cubicBezTo>
                  <a:pt x="11" y="28"/>
                  <a:pt x="12" y="29"/>
                  <a:pt x="12" y="30"/>
                </a:cubicBezTo>
                <a:cubicBezTo>
                  <a:pt x="12" y="31"/>
                  <a:pt x="11" y="32"/>
                  <a:pt x="10" y="32"/>
                </a:cubicBezTo>
                <a:cubicBezTo>
                  <a:pt x="2" y="32"/>
                  <a:pt x="2" y="32"/>
                  <a:pt x="2" y="32"/>
                </a:cubicBezTo>
                <a:cubicBezTo>
                  <a:pt x="1" y="32"/>
                  <a:pt x="0" y="33"/>
                  <a:pt x="0" y="34"/>
                </a:cubicBezTo>
                <a:cubicBezTo>
                  <a:pt x="0" y="35"/>
                  <a:pt x="1" y="36"/>
                  <a:pt x="2" y="36"/>
                </a:cubicBezTo>
                <a:cubicBezTo>
                  <a:pt x="4" y="36"/>
                  <a:pt x="4" y="36"/>
                  <a:pt x="4" y="36"/>
                </a:cubicBezTo>
                <a:cubicBezTo>
                  <a:pt x="4" y="44"/>
                  <a:pt x="4" y="44"/>
                  <a:pt x="4" y="44"/>
                </a:cubicBezTo>
                <a:cubicBezTo>
                  <a:pt x="10" y="44"/>
                  <a:pt x="10" y="44"/>
                  <a:pt x="10" y="44"/>
                </a:cubicBezTo>
                <a:cubicBezTo>
                  <a:pt x="11" y="44"/>
                  <a:pt x="12" y="45"/>
                  <a:pt x="12" y="46"/>
                </a:cubicBezTo>
                <a:cubicBezTo>
                  <a:pt x="12" y="47"/>
                  <a:pt x="11" y="48"/>
                  <a:pt x="10" y="48"/>
                </a:cubicBezTo>
                <a:cubicBezTo>
                  <a:pt x="2" y="48"/>
                  <a:pt x="2" y="48"/>
                  <a:pt x="2" y="48"/>
                </a:cubicBezTo>
                <a:cubicBezTo>
                  <a:pt x="1" y="48"/>
                  <a:pt x="0" y="49"/>
                  <a:pt x="0" y="50"/>
                </a:cubicBezTo>
                <a:cubicBezTo>
                  <a:pt x="0" y="51"/>
                  <a:pt x="1" y="52"/>
                  <a:pt x="2" y="52"/>
                </a:cubicBezTo>
                <a:cubicBezTo>
                  <a:pt x="4" y="52"/>
                  <a:pt x="4" y="52"/>
                  <a:pt x="4" y="52"/>
                </a:cubicBezTo>
                <a:cubicBezTo>
                  <a:pt x="4" y="60"/>
                  <a:pt x="4" y="60"/>
                  <a:pt x="4" y="60"/>
                </a:cubicBezTo>
                <a:cubicBezTo>
                  <a:pt x="4" y="62"/>
                  <a:pt x="6" y="64"/>
                  <a:pt x="8" y="64"/>
                </a:cubicBezTo>
                <a:cubicBezTo>
                  <a:pt x="56" y="64"/>
                  <a:pt x="56" y="64"/>
                  <a:pt x="56" y="64"/>
                </a:cubicBezTo>
                <a:cubicBezTo>
                  <a:pt x="58" y="64"/>
                  <a:pt x="60" y="62"/>
                  <a:pt x="60" y="60"/>
                </a:cubicBezTo>
                <a:cubicBezTo>
                  <a:pt x="60" y="4"/>
                  <a:pt x="60" y="4"/>
                  <a:pt x="60" y="4"/>
                </a:cubicBezTo>
                <a:cubicBezTo>
                  <a:pt x="60" y="2"/>
                  <a:pt x="58" y="0"/>
                  <a:pt x="56" y="0"/>
                </a:cubicBezTo>
                <a:close/>
                <a:moveTo>
                  <a:pt x="48" y="28"/>
                </a:moveTo>
                <a:cubicBezTo>
                  <a:pt x="24" y="28"/>
                  <a:pt x="24" y="28"/>
                  <a:pt x="24" y="28"/>
                </a:cubicBezTo>
                <a:cubicBezTo>
                  <a:pt x="24" y="12"/>
                  <a:pt x="24" y="12"/>
                  <a:pt x="24" y="12"/>
                </a:cubicBezTo>
                <a:cubicBezTo>
                  <a:pt x="48" y="12"/>
                  <a:pt x="48" y="12"/>
                  <a:pt x="48" y="12"/>
                </a:cubicBezTo>
                <a:lnTo>
                  <a:pt x="48" y="28"/>
                </a:lnTo>
                <a:close/>
              </a:path>
            </a:pathLst>
          </a:custGeom>
          <a:solidFill>
            <a:schemeClr val="accent3"/>
          </a:solidFill>
          <a:ln>
            <a:noFill/>
          </a:ln>
        </p:spPr>
        <p:txBody>
          <a:bodyPr vert="horz" wrap="square" lIns="68580" tIns="34290" rIns="68580" bIns="34290" numCol="1" anchor="t" anchorCtr="0" compatLnSpc="1"/>
          <a:lstStyle/>
          <a:p>
            <a:endParaRPr lang="id-ID">
              <a:solidFill>
                <a:srgbClr val="7F7F7F"/>
              </a:solidFill>
              <a:latin typeface="Calibri" panose="020F0502020204030204" pitchFamily="34" charset="0"/>
              <a:ea typeface="微软雅黑" panose="020B0503020204020204" pitchFamily="34" charset="-122"/>
              <a:sym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fltVal val="0"/>
                                          </p:val>
                                        </p:tav>
                                        <p:tav tm="100000">
                                          <p:val>
                                            <p:strVal val="#ppt_h"/>
                                          </p:val>
                                        </p:tav>
                                      </p:tavLst>
                                    </p:anim>
                                    <p:animEffect transition="in" filter="fade">
                                      <p:cBhvr>
                                        <p:cTn id="9" dur="500"/>
                                        <p:tgtEl>
                                          <p:spTgt spid="4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p:cTn id="12" dur="500" fill="hold"/>
                                        <p:tgtEl>
                                          <p:spTgt spid="39"/>
                                        </p:tgtEl>
                                        <p:attrNameLst>
                                          <p:attrName>ppt_w</p:attrName>
                                        </p:attrNameLst>
                                      </p:cBhvr>
                                      <p:tavLst>
                                        <p:tav tm="0">
                                          <p:val>
                                            <p:fltVal val="0"/>
                                          </p:val>
                                        </p:tav>
                                        <p:tav tm="100000">
                                          <p:val>
                                            <p:strVal val="#ppt_w"/>
                                          </p:val>
                                        </p:tav>
                                      </p:tavLst>
                                    </p:anim>
                                    <p:anim calcmode="lin" valueType="num">
                                      <p:cBhvr>
                                        <p:cTn id="13" dur="500" fill="hold"/>
                                        <p:tgtEl>
                                          <p:spTgt spid="39"/>
                                        </p:tgtEl>
                                        <p:attrNameLst>
                                          <p:attrName>ppt_h</p:attrName>
                                        </p:attrNameLst>
                                      </p:cBhvr>
                                      <p:tavLst>
                                        <p:tav tm="0">
                                          <p:val>
                                            <p:fltVal val="0"/>
                                          </p:val>
                                        </p:tav>
                                        <p:tav tm="100000">
                                          <p:val>
                                            <p:strVal val="#ppt_h"/>
                                          </p:val>
                                        </p:tav>
                                      </p:tavLst>
                                    </p:anim>
                                    <p:animEffect transition="in" filter="fade">
                                      <p:cBhvr>
                                        <p:cTn id="14" dur="500"/>
                                        <p:tgtEl>
                                          <p:spTgt spid="3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animEffect transition="in" filter="fade">
                                      <p:cBhvr>
                                        <p:cTn id="1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62460" y="1561208"/>
            <a:ext cx="7219079" cy="437492"/>
          </a:xfrm>
          <a:prstGeom prst="rect">
            <a:avLst/>
          </a:prstGeom>
          <a:noFill/>
        </p:spPr>
        <p:txBody>
          <a:bodyPr wrap="square" rtlCol="0">
            <a:spAutoFit/>
          </a:bodyPr>
          <a:lstStyle/>
          <a:p>
            <a:pPr algn="ctr">
              <a:lnSpc>
                <a:spcPct val="130000"/>
              </a:lnSpc>
              <a:defRPr/>
            </a:pPr>
            <a:r>
              <a:rPr lang="en-US" sz="900" dirty="0">
                <a:solidFill>
                  <a:srgbClr val="2B2B2B">
                    <a:alpha val="60000"/>
                  </a:srgbClr>
                </a:solidFill>
                <a:latin typeface="Calibri" panose="020F0502020204030204" pitchFamily="34" charset="0"/>
                <a:ea typeface="微软雅黑" panose="020B0503020204020204" pitchFamily="34" charset="-122"/>
                <a:cs typeface="Source Sans Pro" charset="0"/>
                <a:sym typeface="Calibri" panose="020F0502020204030204" pitchFamily="34" charset="0"/>
              </a:rPr>
              <a:t>When selecting a typeface for body text, your primary concern should be readability. Don’t concern yourself with personality at this stage. I’m of the school of thought that believes that you’re better off mastering a few typeface.</a:t>
            </a:r>
          </a:p>
        </p:txBody>
      </p:sp>
      <p:graphicFrame>
        <p:nvGraphicFramePr>
          <p:cNvPr id="4" name="Chart 3"/>
          <p:cNvGraphicFramePr/>
          <p:nvPr/>
        </p:nvGraphicFramePr>
        <p:xfrm>
          <a:off x="680929" y="2060663"/>
          <a:ext cx="7918397" cy="245841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12"/>
          <p:cNvSpPr txBox="1"/>
          <p:nvPr/>
        </p:nvSpPr>
        <p:spPr>
          <a:xfrm>
            <a:off x="605540" y="342077"/>
            <a:ext cx="2204450" cy="318164"/>
          </a:xfrm>
          <a:prstGeom prst="rect">
            <a:avLst/>
          </a:prstGeom>
          <a:noFill/>
        </p:spPr>
        <p:txBody>
          <a:bodyPr wrap="none" rtlCol="0">
            <a:spAutoFit/>
          </a:bodyPr>
          <a:lstStyle/>
          <a:p>
            <a:pPr defTabSz="685800">
              <a:lnSpc>
                <a:spcPct val="80000"/>
              </a:lnSpc>
              <a:defRPr/>
            </a:pPr>
            <a:r>
              <a:rPr lang="zh-CN" altLang="en-US" sz="1800" spc="450" dirty="0">
                <a:solidFill>
                  <a:schemeClr val="tx2"/>
                </a:solidFill>
                <a:latin typeface="Calibri" panose="020F0502020204030204" pitchFamily="34" charset="0"/>
                <a:ea typeface="微软雅黑" panose="020B0503020204020204" pitchFamily="34" charset="-122"/>
                <a:cs typeface="Arvo"/>
                <a:sym typeface="Calibri" panose="020F0502020204030204" pitchFamily="34" charset="0"/>
              </a:rPr>
              <a:t>请输入你的标题</a:t>
            </a:r>
            <a:endParaRPr lang="en-US" sz="1800" spc="450" dirty="0">
              <a:solidFill>
                <a:schemeClr val="tx2"/>
              </a:solidFill>
              <a:latin typeface="Calibri" panose="020F0502020204030204" pitchFamily="34" charset="0"/>
              <a:ea typeface="微软雅黑" panose="020B0503020204020204" pitchFamily="34" charset="-122"/>
              <a:cs typeface="Arvo"/>
              <a:sym typeface="Calibri" panose="020F0502020204030204" pitchFamily="34" charset="0"/>
            </a:endParaRPr>
          </a:p>
        </p:txBody>
      </p:sp>
      <p:sp>
        <p:nvSpPr>
          <p:cNvPr id="6" name="TextBox 14"/>
          <p:cNvSpPr txBox="1"/>
          <p:nvPr/>
        </p:nvSpPr>
        <p:spPr>
          <a:xfrm>
            <a:off x="605540" y="661082"/>
            <a:ext cx="3870251" cy="224805"/>
          </a:xfrm>
          <a:prstGeom prst="rect">
            <a:avLst/>
          </a:prstGeom>
          <a:noFill/>
        </p:spPr>
        <p:txBody>
          <a:bodyPr wrap="square" rtlCol="0">
            <a:spAutoFit/>
          </a:bodyPr>
          <a:lstStyle/>
          <a:p>
            <a:pPr defTabSz="685800">
              <a:lnSpc>
                <a:spcPct val="80000"/>
              </a:lnSpc>
              <a:defRPr/>
            </a:pPr>
            <a:r>
              <a:rPr lang="en-US" altLang="zh-CN" sz="1050" dirty="0">
                <a:latin typeface="Calibri" panose="020F0502020204030204" pitchFamily="34" charset="0"/>
                <a:ea typeface="微软雅黑" panose="020B0503020204020204" pitchFamily="34" charset="-122"/>
                <a:cs typeface="Lato Light"/>
                <a:sym typeface="Calibri" panose="020F0502020204030204" pitchFamily="34" charset="0"/>
              </a:rPr>
              <a:t>Your Should Try Your Best To Make Your Job </a:t>
            </a:r>
            <a:r>
              <a:rPr lang="en-US" altLang="zh-CN" sz="1050" dirty="0" err="1">
                <a:latin typeface="Calibri" panose="020F0502020204030204" pitchFamily="34" charset="0"/>
                <a:ea typeface="微软雅黑" panose="020B0503020204020204" pitchFamily="34" charset="-122"/>
                <a:cs typeface="Lato Light"/>
                <a:sym typeface="Calibri" panose="020F0502020204030204" pitchFamily="34" charset="0"/>
              </a:rPr>
              <a:t>Wondful</a:t>
            </a:r>
            <a:endParaRPr lang="en-US" sz="1050" dirty="0">
              <a:latin typeface="Calibri" panose="020F0502020204030204" pitchFamily="34" charset="0"/>
              <a:ea typeface="微软雅黑" panose="020B0503020204020204" pitchFamily="34" charset="-122"/>
              <a:cs typeface="Lato Light"/>
              <a:sym typeface="Calibri" panose="020F050202020403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680928" y="1738019"/>
          <a:ext cx="7886700" cy="2928435"/>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12"/>
          <p:cNvSpPr txBox="1"/>
          <p:nvPr/>
        </p:nvSpPr>
        <p:spPr>
          <a:xfrm>
            <a:off x="605540" y="342077"/>
            <a:ext cx="2204450" cy="318164"/>
          </a:xfrm>
          <a:prstGeom prst="rect">
            <a:avLst/>
          </a:prstGeom>
          <a:noFill/>
        </p:spPr>
        <p:txBody>
          <a:bodyPr wrap="none" rtlCol="0">
            <a:spAutoFit/>
          </a:bodyPr>
          <a:lstStyle/>
          <a:p>
            <a:pPr defTabSz="685800">
              <a:lnSpc>
                <a:spcPct val="80000"/>
              </a:lnSpc>
              <a:defRPr/>
            </a:pPr>
            <a:r>
              <a:rPr lang="zh-CN" altLang="en-US" sz="1800" spc="450" dirty="0">
                <a:solidFill>
                  <a:schemeClr val="tx2"/>
                </a:solidFill>
                <a:latin typeface="Calibri" panose="020F0502020204030204" pitchFamily="34" charset="0"/>
                <a:ea typeface="微软雅黑" panose="020B0503020204020204" pitchFamily="34" charset="-122"/>
                <a:cs typeface="Arvo"/>
                <a:sym typeface="Calibri" panose="020F0502020204030204" pitchFamily="34" charset="0"/>
              </a:rPr>
              <a:t>请输入你的标题</a:t>
            </a:r>
            <a:endParaRPr lang="en-US" sz="1800" spc="450" dirty="0">
              <a:solidFill>
                <a:schemeClr val="tx2"/>
              </a:solidFill>
              <a:latin typeface="Calibri" panose="020F0502020204030204" pitchFamily="34" charset="0"/>
              <a:ea typeface="微软雅黑" panose="020B0503020204020204" pitchFamily="34" charset="-122"/>
              <a:cs typeface="Arvo"/>
              <a:sym typeface="Calibri" panose="020F0502020204030204" pitchFamily="34" charset="0"/>
            </a:endParaRPr>
          </a:p>
        </p:txBody>
      </p:sp>
      <p:sp>
        <p:nvSpPr>
          <p:cNvPr id="5" name="TextBox 14"/>
          <p:cNvSpPr txBox="1"/>
          <p:nvPr/>
        </p:nvSpPr>
        <p:spPr>
          <a:xfrm>
            <a:off x="605540" y="661082"/>
            <a:ext cx="3870251" cy="224805"/>
          </a:xfrm>
          <a:prstGeom prst="rect">
            <a:avLst/>
          </a:prstGeom>
          <a:noFill/>
        </p:spPr>
        <p:txBody>
          <a:bodyPr wrap="square" rtlCol="0">
            <a:spAutoFit/>
          </a:bodyPr>
          <a:lstStyle/>
          <a:p>
            <a:pPr defTabSz="685800">
              <a:lnSpc>
                <a:spcPct val="80000"/>
              </a:lnSpc>
              <a:defRPr/>
            </a:pPr>
            <a:r>
              <a:rPr lang="en-US" altLang="zh-CN" sz="1050" dirty="0">
                <a:latin typeface="Calibri" panose="020F0502020204030204" pitchFamily="34" charset="0"/>
                <a:ea typeface="微软雅黑" panose="020B0503020204020204" pitchFamily="34" charset="-122"/>
                <a:cs typeface="Lato Light"/>
                <a:sym typeface="Calibri" panose="020F0502020204030204" pitchFamily="34" charset="0"/>
              </a:rPr>
              <a:t>Your Should Try Your Best To Make Your Job </a:t>
            </a:r>
            <a:r>
              <a:rPr lang="en-US" altLang="zh-CN" sz="1050" dirty="0" err="1">
                <a:latin typeface="Calibri" panose="020F0502020204030204" pitchFamily="34" charset="0"/>
                <a:ea typeface="微软雅黑" panose="020B0503020204020204" pitchFamily="34" charset="-122"/>
                <a:cs typeface="Lato Light"/>
                <a:sym typeface="Calibri" panose="020F0502020204030204" pitchFamily="34" charset="0"/>
              </a:rPr>
              <a:t>Wondful</a:t>
            </a:r>
            <a:endParaRPr lang="en-US" sz="1050" dirty="0">
              <a:latin typeface="Calibri" panose="020F0502020204030204" pitchFamily="34" charset="0"/>
              <a:ea typeface="微软雅黑" panose="020B0503020204020204" pitchFamily="34" charset="-122"/>
              <a:cs typeface="Lato Light"/>
              <a:sym typeface="Calibri" panose="020F050202020403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17"/>
          <p:cNvSpPr/>
          <p:nvPr/>
        </p:nvSpPr>
        <p:spPr>
          <a:xfrm>
            <a:off x="2669550" y="1851690"/>
            <a:ext cx="914400" cy="408766"/>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00" b="1" dirty="0">
                <a:latin typeface="Calibri" panose="020F0502020204030204" pitchFamily="34" charset="0"/>
                <a:ea typeface="微软雅黑" panose="020B0503020204020204" pitchFamily="34" charset="-122"/>
                <a:sym typeface="Calibri" panose="020F0502020204030204" pitchFamily="34" charset="0"/>
              </a:rPr>
              <a:t>04</a:t>
            </a:r>
            <a:endParaRPr lang="zh-CN" altLang="en-US" sz="2100" b="1" dirty="0">
              <a:latin typeface="Calibri" panose="020F0502020204030204" pitchFamily="34" charset="0"/>
              <a:ea typeface="微软雅黑" panose="020B0503020204020204" pitchFamily="34" charset="-122"/>
              <a:sym typeface="Calibri" panose="020F0502020204030204" pitchFamily="34" charset="0"/>
            </a:endParaRPr>
          </a:p>
        </p:txBody>
      </p:sp>
      <p:sp>
        <p:nvSpPr>
          <p:cNvPr id="6" name="文本框 5"/>
          <p:cNvSpPr txBox="1"/>
          <p:nvPr/>
        </p:nvSpPr>
        <p:spPr>
          <a:xfrm>
            <a:off x="2562394" y="2353059"/>
            <a:ext cx="2339102" cy="461665"/>
          </a:xfrm>
          <a:prstGeom prst="rect">
            <a:avLst/>
          </a:prstGeom>
          <a:noFill/>
        </p:spPr>
        <p:txBody>
          <a:bodyPr wrap="none" rtlCol="0">
            <a:spAutoFit/>
          </a:bodyPr>
          <a:lstStyle/>
          <a:p>
            <a:r>
              <a:rPr lang="zh-CN" altLang="en-US" sz="2400" dirty="0">
                <a:solidFill>
                  <a:schemeClr val="tx2"/>
                </a:solidFill>
                <a:latin typeface="Calibri" panose="020F0502020204030204" pitchFamily="34" charset="0"/>
                <a:ea typeface="微软雅黑" panose="020B0503020204020204" pitchFamily="34" charset="-122"/>
                <a:sym typeface="Calibri" panose="020F0502020204030204" pitchFamily="34" charset="0"/>
              </a:rPr>
              <a:t>请输入标题内容</a:t>
            </a:r>
          </a:p>
        </p:txBody>
      </p:sp>
      <p:sp>
        <p:nvSpPr>
          <p:cNvPr id="7" name="矩形 6"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2592914" y="2873359"/>
            <a:ext cx="3586716" cy="415498"/>
          </a:xfrm>
          <a:prstGeom prst="rect">
            <a:avLst/>
          </a:prstGeom>
        </p:spPr>
        <p:txBody>
          <a:bodyPr wrap="square">
            <a:spAutoFit/>
          </a:bodyPr>
          <a:lstStyle/>
          <a:p>
            <a:pPr lvl="0"/>
            <a:r>
              <a:rPr lang="en-US" altLang="zh-CN" sz="1050" dirty="0">
                <a:latin typeface="Calibri" panose="020F0502020204030204" pitchFamily="34" charset="0"/>
                <a:ea typeface="微软雅黑" panose="020B0503020204020204" pitchFamily="34" charset="-122"/>
                <a:cs typeface="+mn-ea"/>
                <a:sym typeface="Calibri" panose="020F0502020204030204" pitchFamily="34" charset="0"/>
              </a:rPr>
              <a:t>Lorem ipsum dolor sit </a:t>
            </a:r>
            <a:r>
              <a:rPr lang="en-US" altLang="zh-CN" sz="1050" dirty="0" err="1">
                <a:latin typeface="Calibri" panose="020F0502020204030204" pitchFamily="34" charset="0"/>
                <a:ea typeface="微软雅黑" panose="020B0503020204020204" pitchFamily="34" charset="-122"/>
                <a:cs typeface="+mn-ea"/>
                <a:sym typeface="Calibri" panose="020F0502020204030204" pitchFamily="34" charset="0"/>
              </a:rPr>
              <a:t>amet</a:t>
            </a:r>
            <a:r>
              <a:rPr lang="en-US" altLang="zh-CN" sz="1050" dirty="0">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1050" dirty="0" err="1">
                <a:latin typeface="Calibri" panose="020F0502020204030204" pitchFamily="34" charset="0"/>
                <a:ea typeface="微软雅黑" panose="020B0503020204020204" pitchFamily="34" charset="-122"/>
                <a:cs typeface="+mn-ea"/>
                <a:sym typeface="Calibri" panose="020F0502020204030204" pitchFamily="34" charset="0"/>
              </a:rPr>
              <a:t>consectetur</a:t>
            </a:r>
            <a:r>
              <a:rPr lang="en-US" altLang="zh-CN" sz="1050" dirty="0">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1050" dirty="0" err="1">
                <a:latin typeface="Calibri" panose="020F0502020204030204" pitchFamily="34" charset="0"/>
                <a:ea typeface="微软雅黑" panose="020B0503020204020204" pitchFamily="34" charset="-122"/>
                <a:cs typeface="+mn-ea"/>
                <a:sym typeface="Calibri" panose="020F0502020204030204" pitchFamily="34" charset="0"/>
              </a:rPr>
              <a:t>adipiscing</a:t>
            </a:r>
            <a:r>
              <a:rPr lang="en-US" altLang="zh-CN" sz="1050" dirty="0">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1050" dirty="0" err="1">
                <a:latin typeface="Calibri" panose="020F0502020204030204" pitchFamily="34" charset="0"/>
                <a:ea typeface="微软雅黑" panose="020B0503020204020204" pitchFamily="34" charset="-122"/>
                <a:cs typeface="+mn-ea"/>
                <a:sym typeface="Calibri" panose="020F0502020204030204" pitchFamily="34" charset="0"/>
              </a:rPr>
              <a:t>elit</a:t>
            </a:r>
            <a:r>
              <a:rPr lang="en-US" altLang="zh-CN" sz="1050" dirty="0">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1050" dirty="0" err="1">
                <a:latin typeface="Calibri" panose="020F0502020204030204" pitchFamily="34" charset="0"/>
                <a:ea typeface="微软雅黑" panose="020B0503020204020204" pitchFamily="34" charset="-122"/>
                <a:cs typeface="+mn-ea"/>
                <a:sym typeface="Calibri" panose="020F0502020204030204" pitchFamily="34" charset="0"/>
              </a:rPr>
              <a:t>efficitur</a:t>
            </a:r>
            <a:r>
              <a:rPr lang="en-US" altLang="zh-CN" sz="1050" dirty="0">
                <a:latin typeface="Calibri" panose="020F0502020204030204" pitchFamily="34" charset="0"/>
                <a:ea typeface="微软雅黑" panose="020B0503020204020204" pitchFamily="34" charset="-122"/>
                <a:cs typeface="+mn-ea"/>
                <a:sym typeface="Calibri" panose="020F0502020204030204" pitchFamily="34" charset="0"/>
              </a:rPr>
              <a:t> ipsum vitae </a:t>
            </a:r>
            <a:r>
              <a:rPr lang="en-US" altLang="zh-CN" sz="1050" dirty="0" err="1">
                <a:latin typeface="Calibri" panose="020F0502020204030204" pitchFamily="34" charset="0"/>
                <a:ea typeface="微软雅黑" panose="020B0503020204020204" pitchFamily="34" charset="-122"/>
                <a:cs typeface="+mn-ea"/>
                <a:sym typeface="Calibri" panose="020F0502020204030204" pitchFamily="34" charset="0"/>
              </a:rPr>
              <a:t>tortor</a:t>
            </a:r>
            <a:r>
              <a:rPr lang="en-US" altLang="zh-CN" sz="1050" dirty="0">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1050" dirty="0" err="1">
                <a:latin typeface="Calibri" panose="020F0502020204030204" pitchFamily="34" charset="0"/>
                <a:ea typeface="微软雅黑" panose="020B0503020204020204" pitchFamily="34" charset="-122"/>
                <a:cs typeface="+mn-ea"/>
                <a:sym typeface="Calibri" panose="020F0502020204030204" pitchFamily="34" charset="0"/>
              </a:rPr>
              <a:t>accumsan</a:t>
            </a:r>
            <a:r>
              <a:rPr lang="en-US" altLang="zh-CN" sz="1050" dirty="0">
                <a:latin typeface="Calibri" panose="020F0502020204030204" pitchFamily="34" charset="0"/>
                <a:ea typeface="微软雅黑" panose="020B0503020204020204" pitchFamily="34" charset="-122"/>
                <a:cs typeface="+mn-ea"/>
                <a:sym typeface="Calibri" panose="020F0502020204030204" pitchFamily="34" charset="0"/>
              </a:rPr>
              <a:t>, a</a:t>
            </a:r>
            <a:endParaRPr lang="zh-CN" altLang="en-US" sz="1050" dirty="0">
              <a:latin typeface="Calibri" panose="020F0502020204030204" pitchFamily="34" charset="0"/>
              <a:ea typeface="微软雅黑" panose="020B0503020204020204" pitchFamily="34" charset="-122"/>
              <a:cs typeface="+mn-ea"/>
              <a:sym typeface="Calibri" panose="020F0502020204030204" pitchFamily="34" charset="0"/>
            </a:endParaRPr>
          </a:p>
        </p:txBody>
      </p:sp>
      <p:cxnSp>
        <p:nvCxnSpPr>
          <p:cNvPr id="8" name="直接连接符 7"/>
          <p:cNvCxnSpPr/>
          <p:nvPr/>
        </p:nvCxnSpPr>
        <p:spPr>
          <a:xfrm>
            <a:off x="2690982" y="2846469"/>
            <a:ext cx="222202" cy="0"/>
          </a:xfrm>
          <a:prstGeom prst="line">
            <a:avLst/>
          </a:prstGeom>
          <a:ln w="25400"/>
        </p:spPr>
        <p:style>
          <a:lnRef idx="1">
            <a:schemeClr val="accent1"/>
          </a:lnRef>
          <a:fillRef idx="0">
            <a:schemeClr val="accent1"/>
          </a:fillRef>
          <a:effectRef idx="0">
            <a:schemeClr val="accent1"/>
          </a:effectRef>
          <a:fontRef idx="minor">
            <a:schemeClr val="tx1"/>
          </a:fontRef>
        </p:style>
      </p:cxnSp>
      <p:grpSp>
        <p:nvGrpSpPr>
          <p:cNvPr id="10" name="组合 9"/>
          <p:cNvGrpSpPr/>
          <p:nvPr/>
        </p:nvGrpSpPr>
        <p:grpSpPr>
          <a:xfrm>
            <a:off x="1188394" y="1471438"/>
            <a:ext cx="973600" cy="2023262"/>
            <a:chOff x="920750" y="2725737"/>
            <a:chExt cx="1117600" cy="2322512"/>
          </a:xfrm>
        </p:grpSpPr>
        <p:sp>
          <p:nvSpPr>
            <p:cNvPr id="110" name="Freeform 62"/>
            <p:cNvSpPr/>
            <p:nvPr/>
          </p:nvSpPr>
          <p:spPr bwMode="auto">
            <a:xfrm>
              <a:off x="920750" y="2725737"/>
              <a:ext cx="1117600" cy="1477963"/>
            </a:xfrm>
            <a:custGeom>
              <a:avLst/>
              <a:gdLst>
                <a:gd name="T0" fmla="*/ 974 w 974"/>
                <a:gd name="T1" fmla="*/ 529 h 1284"/>
                <a:gd name="T2" fmla="*/ 861 w 974"/>
                <a:gd name="T3" fmla="*/ 324 h 1284"/>
                <a:gd name="T4" fmla="*/ 701 w 974"/>
                <a:gd name="T5" fmla="*/ 153 h 1284"/>
                <a:gd name="T6" fmla="*/ 482 w 974"/>
                <a:gd name="T7" fmla="*/ 0 h 1284"/>
                <a:gd name="T8" fmla="*/ 246 w 974"/>
                <a:gd name="T9" fmla="*/ 239 h 1284"/>
                <a:gd name="T10" fmla="*/ 246 w 974"/>
                <a:gd name="T11" fmla="*/ 240 h 1284"/>
                <a:gd name="T12" fmla="*/ 236 w 974"/>
                <a:gd name="T13" fmla="*/ 239 h 1284"/>
                <a:gd name="T14" fmla="*/ 0 w 974"/>
                <a:gd name="T15" fmla="*/ 479 h 1284"/>
                <a:gd name="T16" fmla="*/ 57 w 974"/>
                <a:gd name="T17" fmla="*/ 635 h 1284"/>
                <a:gd name="T18" fmla="*/ 0 w 974"/>
                <a:gd name="T19" fmla="*/ 790 h 1284"/>
                <a:gd name="T20" fmla="*/ 236 w 974"/>
                <a:gd name="T21" fmla="*/ 1030 h 1284"/>
                <a:gd name="T22" fmla="*/ 247 w 974"/>
                <a:gd name="T23" fmla="*/ 1029 h 1284"/>
                <a:gd name="T24" fmla="*/ 246 w 974"/>
                <a:gd name="T25" fmla="*/ 1045 h 1284"/>
                <a:gd name="T26" fmla="*/ 482 w 974"/>
                <a:gd name="T27" fmla="*/ 1284 h 1284"/>
                <a:gd name="T28" fmla="*/ 715 w 974"/>
                <a:gd name="T29" fmla="*/ 1077 h 1284"/>
                <a:gd name="T30" fmla="*/ 905 w 974"/>
                <a:gd name="T31" fmla="*/ 842 h 1284"/>
                <a:gd name="T32" fmla="*/ 875 w 974"/>
                <a:gd name="T33" fmla="*/ 725 h 1284"/>
                <a:gd name="T34" fmla="*/ 974 w 974"/>
                <a:gd name="T35" fmla="*/ 529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74" h="1284">
                  <a:moveTo>
                    <a:pt x="974" y="529"/>
                  </a:moveTo>
                  <a:cubicBezTo>
                    <a:pt x="974" y="442"/>
                    <a:pt x="929" y="366"/>
                    <a:pt x="861" y="324"/>
                  </a:cubicBezTo>
                  <a:cubicBezTo>
                    <a:pt x="841" y="243"/>
                    <a:pt x="780" y="177"/>
                    <a:pt x="701" y="153"/>
                  </a:cubicBezTo>
                  <a:cubicBezTo>
                    <a:pt x="667" y="63"/>
                    <a:pt x="582" y="0"/>
                    <a:pt x="482" y="0"/>
                  </a:cubicBezTo>
                  <a:cubicBezTo>
                    <a:pt x="352" y="0"/>
                    <a:pt x="246" y="107"/>
                    <a:pt x="246" y="239"/>
                  </a:cubicBezTo>
                  <a:cubicBezTo>
                    <a:pt x="246" y="240"/>
                    <a:pt x="246" y="240"/>
                    <a:pt x="246" y="240"/>
                  </a:cubicBezTo>
                  <a:cubicBezTo>
                    <a:pt x="243" y="240"/>
                    <a:pt x="239" y="239"/>
                    <a:pt x="236" y="239"/>
                  </a:cubicBezTo>
                  <a:cubicBezTo>
                    <a:pt x="106" y="239"/>
                    <a:pt x="0" y="347"/>
                    <a:pt x="0" y="479"/>
                  </a:cubicBezTo>
                  <a:cubicBezTo>
                    <a:pt x="0" y="538"/>
                    <a:pt x="22" y="593"/>
                    <a:pt x="57" y="635"/>
                  </a:cubicBezTo>
                  <a:cubicBezTo>
                    <a:pt x="22" y="676"/>
                    <a:pt x="0" y="731"/>
                    <a:pt x="0" y="790"/>
                  </a:cubicBezTo>
                  <a:cubicBezTo>
                    <a:pt x="0" y="923"/>
                    <a:pt x="106" y="1030"/>
                    <a:pt x="236" y="1030"/>
                  </a:cubicBezTo>
                  <a:cubicBezTo>
                    <a:pt x="239" y="1030"/>
                    <a:pt x="243" y="1030"/>
                    <a:pt x="247" y="1029"/>
                  </a:cubicBezTo>
                  <a:cubicBezTo>
                    <a:pt x="247" y="1034"/>
                    <a:pt x="246" y="1040"/>
                    <a:pt x="246" y="1045"/>
                  </a:cubicBezTo>
                  <a:cubicBezTo>
                    <a:pt x="246" y="1177"/>
                    <a:pt x="352" y="1284"/>
                    <a:pt x="482" y="1284"/>
                  </a:cubicBezTo>
                  <a:cubicBezTo>
                    <a:pt x="601" y="1284"/>
                    <a:pt x="699" y="1194"/>
                    <a:pt x="715" y="1077"/>
                  </a:cubicBezTo>
                  <a:cubicBezTo>
                    <a:pt x="823" y="1055"/>
                    <a:pt x="905" y="958"/>
                    <a:pt x="905" y="842"/>
                  </a:cubicBezTo>
                  <a:cubicBezTo>
                    <a:pt x="905" y="799"/>
                    <a:pt x="894" y="759"/>
                    <a:pt x="875" y="725"/>
                  </a:cubicBezTo>
                  <a:cubicBezTo>
                    <a:pt x="935" y="681"/>
                    <a:pt x="974" y="610"/>
                    <a:pt x="974" y="529"/>
                  </a:cubicBezTo>
                </a:path>
              </a:pathLst>
            </a:custGeom>
            <a:solidFill>
              <a:srgbClr val="388E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11" name="Freeform 63"/>
            <p:cNvSpPr>
              <a:spLocks noEditPoints="1"/>
            </p:cNvSpPr>
            <p:nvPr/>
          </p:nvSpPr>
          <p:spPr bwMode="auto">
            <a:xfrm>
              <a:off x="1479550" y="2725737"/>
              <a:ext cx="558800" cy="968375"/>
            </a:xfrm>
            <a:custGeom>
              <a:avLst/>
              <a:gdLst>
                <a:gd name="T0" fmla="*/ 388 w 487"/>
                <a:gd name="T1" fmla="*/ 725 h 842"/>
                <a:gd name="T2" fmla="*/ 388 w 487"/>
                <a:gd name="T3" fmla="*/ 725 h 842"/>
                <a:gd name="T4" fmla="*/ 418 w 487"/>
                <a:gd name="T5" fmla="*/ 842 h 842"/>
                <a:gd name="T6" fmla="*/ 418 w 487"/>
                <a:gd name="T7" fmla="*/ 842 h 842"/>
                <a:gd name="T8" fmla="*/ 388 w 487"/>
                <a:gd name="T9" fmla="*/ 725 h 842"/>
                <a:gd name="T10" fmla="*/ 0 w 487"/>
                <a:gd name="T11" fmla="*/ 0 h 842"/>
                <a:gd name="T12" fmla="*/ 0 w 487"/>
                <a:gd name="T13" fmla="*/ 0 h 842"/>
                <a:gd name="T14" fmla="*/ 214 w 487"/>
                <a:gd name="T15" fmla="*/ 153 h 842"/>
                <a:gd name="T16" fmla="*/ 374 w 487"/>
                <a:gd name="T17" fmla="*/ 324 h 842"/>
                <a:gd name="T18" fmla="*/ 487 w 487"/>
                <a:gd name="T19" fmla="*/ 529 h 842"/>
                <a:gd name="T20" fmla="*/ 487 w 487"/>
                <a:gd name="T21" fmla="*/ 529 h 842"/>
                <a:gd name="T22" fmla="*/ 374 w 487"/>
                <a:gd name="T23" fmla="*/ 324 h 842"/>
                <a:gd name="T24" fmla="*/ 214 w 487"/>
                <a:gd name="T25" fmla="*/ 153 h 842"/>
                <a:gd name="T26" fmla="*/ 0 w 487"/>
                <a:gd name="T27" fmla="*/ 0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7" h="842">
                  <a:moveTo>
                    <a:pt x="388" y="725"/>
                  </a:moveTo>
                  <a:cubicBezTo>
                    <a:pt x="388" y="725"/>
                    <a:pt x="388" y="725"/>
                    <a:pt x="388" y="725"/>
                  </a:cubicBezTo>
                  <a:cubicBezTo>
                    <a:pt x="407" y="759"/>
                    <a:pt x="418" y="799"/>
                    <a:pt x="418" y="842"/>
                  </a:cubicBezTo>
                  <a:cubicBezTo>
                    <a:pt x="418" y="842"/>
                    <a:pt x="418" y="842"/>
                    <a:pt x="418" y="842"/>
                  </a:cubicBezTo>
                  <a:cubicBezTo>
                    <a:pt x="418" y="799"/>
                    <a:pt x="407" y="759"/>
                    <a:pt x="388" y="725"/>
                  </a:cubicBezTo>
                  <a:moveTo>
                    <a:pt x="0" y="0"/>
                  </a:moveTo>
                  <a:cubicBezTo>
                    <a:pt x="0" y="0"/>
                    <a:pt x="0" y="0"/>
                    <a:pt x="0" y="0"/>
                  </a:cubicBezTo>
                  <a:cubicBezTo>
                    <a:pt x="98" y="2"/>
                    <a:pt x="181" y="65"/>
                    <a:pt x="214" y="153"/>
                  </a:cubicBezTo>
                  <a:cubicBezTo>
                    <a:pt x="293" y="177"/>
                    <a:pt x="354" y="243"/>
                    <a:pt x="374" y="324"/>
                  </a:cubicBezTo>
                  <a:cubicBezTo>
                    <a:pt x="442" y="366"/>
                    <a:pt x="487" y="442"/>
                    <a:pt x="487" y="529"/>
                  </a:cubicBezTo>
                  <a:cubicBezTo>
                    <a:pt x="487" y="529"/>
                    <a:pt x="487" y="529"/>
                    <a:pt x="487" y="529"/>
                  </a:cubicBezTo>
                  <a:cubicBezTo>
                    <a:pt x="487" y="442"/>
                    <a:pt x="442" y="366"/>
                    <a:pt x="374" y="324"/>
                  </a:cubicBezTo>
                  <a:cubicBezTo>
                    <a:pt x="354" y="242"/>
                    <a:pt x="293" y="177"/>
                    <a:pt x="214" y="153"/>
                  </a:cubicBezTo>
                  <a:cubicBezTo>
                    <a:pt x="181" y="65"/>
                    <a:pt x="98" y="2"/>
                    <a:pt x="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12" name="Freeform 64"/>
            <p:cNvSpPr>
              <a:spLocks noEditPoints="1"/>
            </p:cNvSpPr>
            <p:nvPr/>
          </p:nvSpPr>
          <p:spPr bwMode="auto">
            <a:xfrm>
              <a:off x="1479550" y="2725737"/>
              <a:ext cx="558800" cy="1471613"/>
            </a:xfrm>
            <a:custGeom>
              <a:avLst/>
              <a:gdLst>
                <a:gd name="T0" fmla="*/ 244 w 487"/>
                <a:gd name="T1" fmla="*/ 990 h 1279"/>
                <a:gd name="T2" fmla="*/ 216 w 487"/>
                <a:gd name="T3" fmla="*/ 952 h 1279"/>
                <a:gd name="T4" fmla="*/ 244 w 487"/>
                <a:gd name="T5" fmla="*/ 885 h 1279"/>
                <a:gd name="T6" fmla="*/ 272 w 487"/>
                <a:gd name="T7" fmla="*/ 952 h 1279"/>
                <a:gd name="T8" fmla="*/ 244 w 487"/>
                <a:gd name="T9" fmla="*/ 990 h 1279"/>
                <a:gd name="T10" fmla="*/ 316 w 487"/>
                <a:gd name="T11" fmla="*/ 653 h 1279"/>
                <a:gd name="T12" fmla="*/ 288 w 487"/>
                <a:gd name="T13" fmla="*/ 614 h 1279"/>
                <a:gd name="T14" fmla="*/ 316 w 487"/>
                <a:gd name="T15" fmla="*/ 547 h 1279"/>
                <a:gd name="T16" fmla="*/ 344 w 487"/>
                <a:gd name="T17" fmla="*/ 614 h 1279"/>
                <a:gd name="T18" fmla="*/ 316 w 487"/>
                <a:gd name="T19" fmla="*/ 653 h 1279"/>
                <a:gd name="T20" fmla="*/ 172 w 487"/>
                <a:gd name="T21" fmla="*/ 418 h 1279"/>
                <a:gd name="T22" fmla="*/ 144 w 487"/>
                <a:gd name="T23" fmla="*/ 380 h 1279"/>
                <a:gd name="T24" fmla="*/ 172 w 487"/>
                <a:gd name="T25" fmla="*/ 313 h 1279"/>
                <a:gd name="T26" fmla="*/ 200 w 487"/>
                <a:gd name="T27" fmla="*/ 380 h 1279"/>
                <a:gd name="T28" fmla="*/ 172 w 487"/>
                <a:gd name="T29" fmla="*/ 418 h 1279"/>
                <a:gd name="T30" fmla="*/ 0 w 487"/>
                <a:gd name="T31" fmla="*/ 0 h 1279"/>
                <a:gd name="T32" fmla="*/ 0 w 487"/>
                <a:gd name="T33" fmla="*/ 165 h 1279"/>
                <a:gd name="T34" fmla="*/ 0 w 487"/>
                <a:gd name="T35" fmla="*/ 165 h 1279"/>
                <a:gd name="T36" fmla="*/ 28 w 487"/>
                <a:gd name="T37" fmla="*/ 232 h 1279"/>
                <a:gd name="T38" fmla="*/ 0 w 487"/>
                <a:gd name="T39" fmla="*/ 271 h 1279"/>
                <a:gd name="T40" fmla="*/ 0 w 487"/>
                <a:gd name="T41" fmla="*/ 271 h 1279"/>
                <a:gd name="T42" fmla="*/ 0 w 487"/>
                <a:gd name="T43" fmla="*/ 515 h 1279"/>
                <a:gd name="T44" fmla="*/ 35 w 487"/>
                <a:gd name="T45" fmla="*/ 515 h 1279"/>
                <a:gd name="T46" fmla="*/ 38 w 487"/>
                <a:gd name="T47" fmla="*/ 722 h 1279"/>
                <a:gd name="T48" fmla="*/ 179 w 487"/>
                <a:gd name="T49" fmla="*/ 525 h 1279"/>
                <a:gd name="T50" fmla="*/ 198 w 487"/>
                <a:gd name="T51" fmla="*/ 539 h 1279"/>
                <a:gd name="T52" fmla="*/ 198 w 487"/>
                <a:gd name="T53" fmla="*/ 539 h 1279"/>
                <a:gd name="T54" fmla="*/ 217 w 487"/>
                <a:gd name="T55" fmla="*/ 554 h 1279"/>
                <a:gd name="T56" fmla="*/ 38 w 487"/>
                <a:gd name="T57" fmla="*/ 803 h 1279"/>
                <a:gd name="T58" fmla="*/ 41 w 487"/>
                <a:gd name="T59" fmla="*/ 993 h 1279"/>
                <a:gd name="T60" fmla="*/ 189 w 487"/>
                <a:gd name="T61" fmla="*/ 787 h 1279"/>
                <a:gd name="T62" fmla="*/ 208 w 487"/>
                <a:gd name="T63" fmla="*/ 801 h 1279"/>
                <a:gd name="T64" fmla="*/ 208 w 487"/>
                <a:gd name="T65" fmla="*/ 801 h 1279"/>
                <a:gd name="T66" fmla="*/ 227 w 487"/>
                <a:gd name="T67" fmla="*/ 815 h 1279"/>
                <a:gd name="T68" fmla="*/ 42 w 487"/>
                <a:gd name="T69" fmla="*/ 1073 h 1279"/>
                <a:gd name="T70" fmla="*/ 44 w 487"/>
                <a:gd name="T71" fmla="*/ 1279 h 1279"/>
                <a:gd name="T72" fmla="*/ 228 w 487"/>
                <a:gd name="T73" fmla="*/ 1077 h 1279"/>
                <a:gd name="T74" fmla="*/ 418 w 487"/>
                <a:gd name="T75" fmla="*/ 842 h 1279"/>
                <a:gd name="T76" fmla="*/ 388 w 487"/>
                <a:gd name="T77" fmla="*/ 725 h 1279"/>
                <a:gd name="T78" fmla="*/ 388 w 487"/>
                <a:gd name="T79" fmla="*/ 725 h 1279"/>
                <a:gd name="T80" fmla="*/ 388 w 487"/>
                <a:gd name="T81" fmla="*/ 725 h 1279"/>
                <a:gd name="T82" fmla="*/ 487 w 487"/>
                <a:gd name="T83" fmla="*/ 529 h 1279"/>
                <a:gd name="T84" fmla="*/ 374 w 487"/>
                <a:gd name="T85" fmla="*/ 324 h 1279"/>
                <a:gd name="T86" fmla="*/ 214 w 487"/>
                <a:gd name="T87" fmla="*/ 153 h 1279"/>
                <a:gd name="T88" fmla="*/ 0 w 487"/>
                <a:gd name="T89" fmla="*/ 0 h 1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7" h="1279">
                  <a:moveTo>
                    <a:pt x="244" y="990"/>
                  </a:moveTo>
                  <a:cubicBezTo>
                    <a:pt x="228" y="990"/>
                    <a:pt x="216" y="973"/>
                    <a:pt x="216" y="952"/>
                  </a:cubicBezTo>
                  <a:cubicBezTo>
                    <a:pt x="216" y="930"/>
                    <a:pt x="244" y="885"/>
                    <a:pt x="244" y="885"/>
                  </a:cubicBezTo>
                  <a:cubicBezTo>
                    <a:pt x="244" y="885"/>
                    <a:pt x="272" y="930"/>
                    <a:pt x="272" y="952"/>
                  </a:cubicBezTo>
                  <a:cubicBezTo>
                    <a:pt x="272" y="973"/>
                    <a:pt x="259" y="990"/>
                    <a:pt x="244" y="990"/>
                  </a:cubicBezTo>
                  <a:moveTo>
                    <a:pt x="316" y="653"/>
                  </a:moveTo>
                  <a:cubicBezTo>
                    <a:pt x="301" y="653"/>
                    <a:pt x="288" y="635"/>
                    <a:pt x="288" y="614"/>
                  </a:cubicBezTo>
                  <a:cubicBezTo>
                    <a:pt x="288" y="592"/>
                    <a:pt x="316" y="547"/>
                    <a:pt x="316" y="547"/>
                  </a:cubicBezTo>
                  <a:cubicBezTo>
                    <a:pt x="316" y="547"/>
                    <a:pt x="344" y="592"/>
                    <a:pt x="344" y="614"/>
                  </a:cubicBezTo>
                  <a:cubicBezTo>
                    <a:pt x="344" y="635"/>
                    <a:pt x="332" y="653"/>
                    <a:pt x="316" y="653"/>
                  </a:cubicBezTo>
                  <a:moveTo>
                    <a:pt x="172" y="418"/>
                  </a:moveTo>
                  <a:cubicBezTo>
                    <a:pt x="157" y="418"/>
                    <a:pt x="144" y="401"/>
                    <a:pt x="144" y="380"/>
                  </a:cubicBezTo>
                  <a:cubicBezTo>
                    <a:pt x="144" y="358"/>
                    <a:pt x="172" y="313"/>
                    <a:pt x="172" y="313"/>
                  </a:cubicBezTo>
                  <a:cubicBezTo>
                    <a:pt x="172" y="313"/>
                    <a:pt x="200" y="358"/>
                    <a:pt x="200" y="380"/>
                  </a:cubicBezTo>
                  <a:cubicBezTo>
                    <a:pt x="200" y="401"/>
                    <a:pt x="187" y="418"/>
                    <a:pt x="172" y="418"/>
                  </a:cubicBezTo>
                  <a:moveTo>
                    <a:pt x="0" y="0"/>
                  </a:moveTo>
                  <a:cubicBezTo>
                    <a:pt x="0" y="165"/>
                    <a:pt x="0" y="165"/>
                    <a:pt x="0" y="165"/>
                  </a:cubicBezTo>
                  <a:cubicBezTo>
                    <a:pt x="0" y="165"/>
                    <a:pt x="0" y="165"/>
                    <a:pt x="0" y="165"/>
                  </a:cubicBezTo>
                  <a:cubicBezTo>
                    <a:pt x="0" y="165"/>
                    <a:pt x="28" y="210"/>
                    <a:pt x="28" y="232"/>
                  </a:cubicBezTo>
                  <a:cubicBezTo>
                    <a:pt x="28" y="253"/>
                    <a:pt x="16" y="271"/>
                    <a:pt x="0" y="271"/>
                  </a:cubicBezTo>
                  <a:cubicBezTo>
                    <a:pt x="0" y="271"/>
                    <a:pt x="0" y="271"/>
                    <a:pt x="0" y="271"/>
                  </a:cubicBezTo>
                  <a:cubicBezTo>
                    <a:pt x="0" y="515"/>
                    <a:pt x="0" y="515"/>
                    <a:pt x="0" y="515"/>
                  </a:cubicBezTo>
                  <a:cubicBezTo>
                    <a:pt x="35" y="515"/>
                    <a:pt x="35" y="515"/>
                    <a:pt x="35" y="515"/>
                  </a:cubicBezTo>
                  <a:cubicBezTo>
                    <a:pt x="38" y="722"/>
                    <a:pt x="38" y="722"/>
                    <a:pt x="38" y="722"/>
                  </a:cubicBezTo>
                  <a:cubicBezTo>
                    <a:pt x="179" y="525"/>
                    <a:pt x="179" y="525"/>
                    <a:pt x="179" y="525"/>
                  </a:cubicBezTo>
                  <a:cubicBezTo>
                    <a:pt x="198" y="539"/>
                    <a:pt x="198" y="539"/>
                    <a:pt x="198" y="539"/>
                  </a:cubicBezTo>
                  <a:cubicBezTo>
                    <a:pt x="198" y="539"/>
                    <a:pt x="198" y="539"/>
                    <a:pt x="198" y="539"/>
                  </a:cubicBezTo>
                  <a:cubicBezTo>
                    <a:pt x="217" y="554"/>
                    <a:pt x="217" y="554"/>
                    <a:pt x="217" y="554"/>
                  </a:cubicBezTo>
                  <a:cubicBezTo>
                    <a:pt x="38" y="803"/>
                    <a:pt x="38" y="803"/>
                    <a:pt x="38" y="803"/>
                  </a:cubicBezTo>
                  <a:cubicBezTo>
                    <a:pt x="41" y="993"/>
                    <a:pt x="41" y="993"/>
                    <a:pt x="41" y="993"/>
                  </a:cubicBezTo>
                  <a:cubicBezTo>
                    <a:pt x="189" y="787"/>
                    <a:pt x="189" y="787"/>
                    <a:pt x="189" y="787"/>
                  </a:cubicBezTo>
                  <a:cubicBezTo>
                    <a:pt x="208" y="801"/>
                    <a:pt x="208" y="801"/>
                    <a:pt x="208" y="801"/>
                  </a:cubicBezTo>
                  <a:cubicBezTo>
                    <a:pt x="208" y="801"/>
                    <a:pt x="208" y="801"/>
                    <a:pt x="208" y="801"/>
                  </a:cubicBezTo>
                  <a:cubicBezTo>
                    <a:pt x="227" y="815"/>
                    <a:pt x="227" y="815"/>
                    <a:pt x="227" y="815"/>
                  </a:cubicBezTo>
                  <a:cubicBezTo>
                    <a:pt x="42" y="1073"/>
                    <a:pt x="42" y="1073"/>
                    <a:pt x="42" y="1073"/>
                  </a:cubicBezTo>
                  <a:cubicBezTo>
                    <a:pt x="44" y="1279"/>
                    <a:pt x="44" y="1279"/>
                    <a:pt x="44" y="1279"/>
                  </a:cubicBezTo>
                  <a:cubicBezTo>
                    <a:pt x="140" y="1258"/>
                    <a:pt x="215" y="1177"/>
                    <a:pt x="228" y="1077"/>
                  </a:cubicBezTo>
                  <a:cubicBezTo>
                    <a:pt x="336" y="1055"/>
                    <a:pt x="418" y="958"/>
                    <a:pt x="418" y="842"/>
                  </a:cubicBezTo>
                  <a:cubicBezTo>
                    <a:pt x="418" y="799"/>
                    <a:pt x="407" y="759"/>
                    <a:pt x="388" y="725"/>
                  </a:cubicBezTo>
                  <a:cubicBezTo>
                    <a:pt x="388" y="725"/>
                    <a:pt x="388" y="725"/>
                    <a:pt x="388" y="725"/>
                  </a:cubicBezTo>
                  <a:cubicBezTo>
                    <a:pt x="388" y="725"/>
                    <a:pt x="388" y="725"/>
                    <a:pt x="388" y="725"/>
                  </a:cubicBezTo>
                  <a:cubicBezTo>
                    <a:pt x="448" y="681"/>
                    <a:pt x="487" y="610"/>
                    <a:pt x="487" y="529"/>
                  </a:cubicBezTo>
                  <a:cubicBezTo>
                    <a:pt x="487" y="442"/>
                    <a:pt x="442" y="366"/>
                    <a:pt x="374" y="324"/>
                  </a:cubicBezTo>
                  <a:cubicBezTo>
                    <a:pt x="354" y="243"/>
                    <a:pt x="293" y="177"/>
                    <a:pt x="214" y="153"/>
                  </a:cubicBezTo>
                  <a:cubicBezTo>
                    <a:pt x="181" y="65"/>
                    <a:pt x="98" y="2"/>
                    <a:pt x="0" y="0"/>
                  </a:cubicBezTo>
                </a:path>
              </a:pathLst>
            </a:custGeom>
            <a:solidFill>
              <a:srgbClr val="43A5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13" name="Freeform 65"/>
            <p:cNvSpPr/>
            <p:nvPr/>
          </p:nvSpPr>
          <p:spPr bwMode="auto">
            <a:xfrm>
              <a:off x="1230313" y="3330574"/>
              <a:ext cx="269875" cy="346075"/>
            </a:xfrm>
            <a:custGeom>
              <a:avLst/>
              <a:gdLst>
                <a:gd name="T0" fmla="*/ 170 w 170"/>
                <a:gd name="T1" fmla="*/ 198 h 218"/>
                <a:gd name="T2" fmla="*/ 143 w 170"/>
                <a:gd name="T3" fmla="*/ 218 h 218"/>
                <a:gd name="T4" fmla="*/ 0 w 170"/>
                <a:gd name="T5" fmla="*/ 21 h 218"/>
                <a:gd name="T6" fmla="*/ 28 w 170"/>
                <a:gd name="T7" fmla="*/ 0 h 218"/>
                <a:gd name="T8" fmla="*/ 170 w 170"/>
                <a:gd name="T9" fmla="*/ 198 h 218"/>
              </a:gdLst>
              <a:ahLst/>
              <a:cxnLst>
                <a:cxn ang="0">
                  <a:pos x="T0" y="T1"/>
                </a:cxn>
                <a:cxn ang="0">
                  <a:pos x="T2" y="T3"/>
                </a:cxn>
                <a:cxn ang="0">
                  <a:pos x="T4" y="T5"/>
                </a:cxn>
                <a:cxn ang="0">
                  <a:pos x="T6" y="T7"/>
                </a:cxn>
                <a:cxn ang="0">
                  <a:pos x="T8" y="T9"/>
                </a:cxn>
              </a:cxnLst>
              <a:rect l="0" t="0" r="r" b="b"/>
              <a:pathLst>
                <a:path w="170" h="218">
                  <a:moveTo>
                    <a:pt x="170" y="198"/>
                  </a:moveTo>
                  <a:lnTo>
                    <a:pt x="143" y="218"/>
                  </a:lnTo>
                  <a:lnTo>
                    <a:pt x="0" y="21"/>
                  </a:lnTo>
                  <a:lnTo>
                    <a:pt x="28" y="0"/>
                  </a:lnTo>
                  <a:lnTo>
                    <a:pt x="170" y="198"/>
                  </a:lnTo>
                  <a:close/>
                </a:path>
              </a:pathLst>
            </a:custGeom>
            <a:solidFill>
              <a:srgbClr val="8456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14" name="Freeform 66"/>
            <p:cNvSpPr/>
            <p:nvPr/>
          </p:nvSpPr>
          <p:spPr bwMode="auto">
            <a:xfrm>
              <a:off x="1230313" y="3330574"/>
              <a:ext cx="269875" cy="346075"/>
            </a:xfrm>
            <a:custGeom>
              <a:avLst/>
              <a:gdLst>
                <a:gd name="T0" fmla="*/ 170 w 170"/>
                <a:gd name="T1" fmla="*/ 198 h 218"/>
                <a:gd name="T2" fmla="*/ 143 w 170"/>
                <a:gd name="T3" fmla="*/ 218 h 218"/>
                <a:gd name="T4" fmla="*/ 0 w 170"/>
                <a:gd name="T5" fmla="*/ 21 h 218"/>
                <a:gd name="T6" fmla="*/ 28 w 170"/>
                <a:gd name="T7" fmla="*/ 0 h 218"/>
                <a:gd name="T8" fmla="*/ 170 w 170"/>
                <a:gd name="T9" fmla="*/ 198 h 218"/>
              </a:gdLst>
              <a:ahLst/>
              <a:cxnLst>
                <a:cxn ang="0">
                  <a:pos x="T0" y="T1"/>
                </a:cxn>
                <a:cxn ang="0">
                  <a:pos x="T2" y="T3"/>
                </a:cxn>
                <a:cxn ang="0">
                  <a:pos x="T4" y="T5"/>
                </a:cxn>
                <a:cxn ang="0">
                  <a:pos x="T6" y="T7"/>
                </a:cxn>
                <a:cxn ang="0">
                  <a:pos x="T8" y="T9"/>
                </a:cxn>
              </a:cxnLst>
              <a:rect l="0" t="0" r="r" b="b"/>
              <a:pathLst>
                <a:path w="170" h="218">
                  <a:moveTo>
                    <a:pt x="170" y="198"/>
                  </a:moveTo>
                  <a:lnTo>
                    <a:pt x="143" y="218"/>
                  </a:lnTo>
                  <a:lnTo>
                    <a:pt x="0" y="21"/>
                  </a:lnTo>
                  <a:lnTo>
                    <a:pt x="28" y="0"/>
                  </a:lnTo>
                  <a:lnTo>
                    <a:pt x="170" y="19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15" name="Freeform 67"/>
            <p:cNvSpPr/>
            <p:nvPr/>
          </p:nvSpPr>
          <p:spPr bwMode="auto">
            <a:xfrm>
              <a:off x="1230313" y="3346449"/>
              <a:ext cx="22225" cy="17463"/>
            </a:xfrm>
            <a:custGeom>
              <a:avLst/>
              <a:gdLst>
                <a:gd name="T0" fmla="*/ 14 w 14"/>
                <a:gd name="T1" fmla="*/ 0 h 11"/>
                <a:gd name="T2" fmla="*/ 0 w 14"/>
                <a:gd name="T3" fmla="*/ 11 h 11"/>
                <a:gd name="T4" fmla="*/ 14 w 14"/>
                <a:gd name="T5" fmla="*/ 0 h 11"/>
                <a:gd name="T6" fmla="*/ 14 w 14"/>
                <a:gd name="T7" fmla="*/ 0 h 11"/>
              </a:gdLst>
              <a:ahLst/>
              <a:cxnLst>
                <a:cxn ang="0">
                  <a:pos x="T0" y="T1"/>
                </a:cxn>
                <a:cxn ang="0">
                  <a:pos x="T2" y="T3"/>
                </a:cxn>
                <a:cxn ang="0">
                  <a:pos x="T4" y="T5"/>
                </a:cxn>
                <a:cxn ang="0">
                  <a:pos x="T6" y="T7"/>
                </a:cxn>
              </a:cxnLst>
              <a:rect l="0" t="0" r="r" b="b"/>
              <a:pathLst>
                <a:path w="14" h="11">
                  <a:moveTo>
                    <a:pt x="14" y="0"/>
                  </a:moveTo>
                  <a:lnTo>
                    <a:pt x="0" y="11"/>
                  </a:lnTo>
                  <a:lnTo>
                    <a:pt x="14" y="0"/>
                  </a:lnTo>
                  <a:lnTo>
                    <a:pt x="14" y="0"/>
                  </a:lnTo>
                  <a:close/>
                </a:path>
              </a:pathLst>
            </a:custGeom>
            <a:solidFill>
              <a:srgbClr val="337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16" name="Freeform 68"/>
            <p:cNvSpPr/>
            <p:nvPr/>
          </p:nvSpPr>
          <p:spPr bwMode="auto">
            <a:xfrm>
              <a:off x="1230313" y="3346449"/>
              <a:ext cx="22225" cy="17463"/>
            </a:xfrm>
            <a:custGeom>
              <a:avLst/>
              <a:gdLst>
                <a:gd name="T0" fmla="*/ 14 w 14"/>
                <a:gd name="T1" fmla="*/ 0 h 11"/>
                <a:gd name="T2" fmla="*/ 0 w 14"/>
                <a:gd name="T3" fmla="*/ 11 h 11"/>
                <a:gd name="T4" fmla="*/ 14 w 14"/>
                <a:gd name="T5" fmla="*/ 0 h 11"/>
                <a:gd name="T6" fmla="*/ 14 w 14"/>
                <a:gd name="T7" fmla="*/ 0 h 11"/>
              </a:gdLst>
              <a:ahLst/>
              <a:cxnLst>
                <a:cxn ang="0">
                  <a:pos x="T0" y="T1"/>
                </a:cxn>
                <a:cxn ang="0">
                  <a:pos x="T2" y="T3"/>
                </a:cxn>
                <a:cxn ang="0">
                  <a:pos x="T4" y="T5"/>
                </a:cxn>
                <a:cxn ang="0">
                  <a:pos x="T6" y="T7"/>
                </a:cxn>
              </a:cxnLst>
              <a:rect l="0" t="0" r="r" b="b"/>
              <a:pathLst>
                <a:path w="14" h="11">
                  <a:moveTo>
                    <a:pt x="14" y="0"/>
                  </a:moveTo>
                  <a:lnTo>
                    <a:pt x="0" y="11"/>
                  </a:lnTo>
                  <a:lnTo>
                    <a:pt x="14" y="0"/>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17" name="Freeform 69"/>
            <p:cNvSpPr/>
            <p:nvPr/>
          </p:nvSpPr>
          <p:spPr bwMode="auto">
            <a:xfrm>
              <a:off x="1230313" y="3346449"/>
              <a:ext cx="206375" cy="303213"/>
            </a:xfrm>
            <a:custGeom>
              <a:avLst/>
              <a:gdLst>
                <a:gd name="T0" fmla="*/ 14 w 130"/>
                <a:gd name="T1" fmla="*/ 0 h 191"/>
                <a:gd name="T2" fmla="*/ 0 w 130"/>
                <a:gd name="T3" fmla="*/ 11 h 191"/>
                <a:gd name="T4" fmla="*/ 130 w 130"/>
                <a:gd name="T5" fmla="*/ 191 h 191"/>
                <a:gd name="T6" fmla="*/ 130 w 130"/>
                <a:gd name="T7" fmla="*/ 161 h 191"/>
                <a:gd name="T8" fmla="*/ 14 w 130"/>
                <a:gd name="T9" fmla="*/ 0 h 191"/>
              </a:gdLst>
              <a:ahLst/>
              <a:cxnLst>
                <a:cxn ang="0">
                  <a:pos x="T0" y="T1"/>
                </a:cxn>
                <a:cxn ang="0">
                  <a:pos x="T2" y="T3"/>
                </a:cxn>
                <a:cxn ang="0">
                  <a:pos x="T4" y="T5"/>
                </a:cxn>
                <a:cxn ang="0">
                  <a:pos x="T6" y="T7"/>
                </a:cxn>
                <a:cxn ang="0">
                  <a:pos x="T8" y="T9"/>
                </a:cxn>
              </a:cxnLst>
              <a:rect l="0" t="0" r="r" b="b"/>
              <a:pathLst>
                <a:path w="130" h="191">
                  <a:moveTo>
                    <a:pt x="14" y="0"/>
                  </a:moveTo>
                  <a:lnTo>
                    <a:pt x="0" y="11"/>
                  </a:lnTo>
                  <a:lnTo>
                    <a:pt x="130" y="191"/>
                  </a:lnTo>
                  <a:lnTo>
                    <a:pt x="130" y="161"/>
                  </a:lnTo>
                  <a:lnTo>
                    <a:pt x="14" y="0"/>
                  </a:lnTo>
                  <a:close/>
                </a:path>
              </a:pathLst>
            </a:custGeom>
            <a:solidFill>
              <a:srgbClr val="774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18" name="Freeform 70"/>
            <p:cNvSpPr/>
            <p:nvPr/>
          </p:nvSpPr>
          <p:spPr bwMode="auto">
            <a:xfrm>
              <a:off x="1230313" y="3346449"/>
              <a:ext cx="206375" cy="303213"/>
            </a:xfrm>
            <a:custGeom>
              <a:avLst/>
              <a:gdLst>
                <a:gd name="T0" fmla="*/ 14 w 130"/>
                <a:gd name="T1" fmla="*/ 0 h 191"/>
                <a:gd name="T2" fmla="*/ 0 w 130"/>
                <a:gd name="T3" fmla="*/ 11 h 191"/>
                <a:gd name="T4" fmla="*/ 130 w 130"/>
                <a:gd name="T5" fmla="*/ 191 h 191"/>
                <a:gd name="T6" fmla="*/ 130 w 130"/>
                <a:gd name="T7" fmla="*/ 161 h 191"/>
                <a:gd name="T8" fmla="*/ 14 w 130"/>
                <a:gd name="T9" fmla="*/ 0 h 191"/>
              </a:gdLst>
              <a:ahLst/>
              <a:cxnLst>
                <a:cxn ang="0">
                  <a:pos x="T0" y="T1"/>
                </a:cxn>
                <a:cxn ang="0">
                  <a:pos x="T2" y="T3"/>
                </a:cxn>
                <a:cxn ang="0">
                  <a:pos x="T4" y="T5"/>
                </a:cxn>
                <a:cxn ang="0">
                  <a:pos x="T6" y="T7"/>
                </a:cxn>
                <a:cxn ang="0">
                  <a:pos x="T8" y="T9"/>
                </a:cxn>
              </a:cxnLst>
              <a:rect l="0" t="0" r="r" b="b"/>
              <a:pathLst>
                <a:path w="130" h="191">
                  <a:moveTo>
                    <a:pt x="14" y="0"/>
                  </a:moveTo>
                  <a:lnTo>
                    <a:pt x="0" y="11"/>
                  </a:lnTo>
                  <a:lnTo>
                    <a:pt x="130" y="191"/>
                  </a:lnTo>
                  <a:lnTo>
                    <a:pt x="130" y="161"/>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19" name="Freeform 71"/>
            <p:cNvSpPr/>
            <p:nvPr/>
          </p:nvSpPr>
          <p:spPr bwMode="auto">
            <a:xfrm>
              <a:off x="1220788" y="3632199"/>
              <a:ext cx="268288" cy="346075"/>
            </a:xfrm>
            <a:custGeom>
              <a:avLst/>
              <a:gdLst>
                <a:gd name="T0" fmla="*/ 169 w 169"/>
                <a:gd name="T1" fmla="*/ 197 h 218"/>
                <a:gd name="T2" fmla="*/ 141 w 169"/>
                <a:gd name="T3" fmla="*/ 218 h 218"/>
                <a:gd name="T4" fmla="*/ 0 w 169"/>
                <a:gd name="T5" fmla="*/ 20 h 218"/>
                <a:gd name="T6" fmla="*/ 27 w 169"/>
                <a:gd name="T7" fmla="*/ 0 h 218"/>
                <a:gd name="T8" fmla="*/ 169 w 169"/>
                <a:gd name="T9" fmla="*/ 197 h 218"/>
              </a:gdLst>
              <a:ahLst/>
              <a:cxnLst>
                <a:cxn ang="0">
                  <a:pos x="T0" y="T1"/>
                </a:cxn>
                <a:cxn ang="0">
                  <a:pos x="T2" y="T3"/>
                </a:cxn>
                <a:cxn ang="0">
                  <a:pos x="T4" y="T5"/>
                </a:cxn>
                <a:cxn ang="0">
                  <a:pos x="T6" y="T7"/>
                </a:cxn>
                <a:cxn ang="0">
                  <a:pos x="T8" y="T9"/>
                </a:cxn>
              </a:cxnLst>
              <a:rect l="0" t="0" r="r" b="b"/>
              <a:pathLst>
                <a:path w="169" h="218">
                  <a:moveTo>
                    <a:pt x="169" y="197"/>
                  </a:moveTo>
                  <a:lnTo>
                    <a:pt x="141" y="218"/>
                  </a:lnTo>
                  <a:lnTo>
                    <a:pt x="0" y="20"/>
                  </a:lnTo>
                  <a:lnTo>
                    <a:pt x="27" y="0"/>
                  </a:lnTo>
                  <a:lnTo>
                    <a:pt x="169" y="197"/>
                  </a:lnTo>
                  <a:close/>
                </a:path>
              </a:pathLst>
            </a:custGeom>
            <a:solidFill>
              <a:srgbClr val="8456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20" name="Freeform 72"/>
            <p:cNvSpPr/>
            <p:nvPr/>
          </p:nvSpPr>
          <p:spPr bwMode="auto">
            <a:xfrm>
              <a:off x="1220788" y="3632199"/>
              <a:ext cx="268288" cy="346075"/>
            </a:xfrm>
            <a:custGeom>
              <a:avLst/>
              <a:gdLst>
                <a:gd name="T0" fmla="*/ 169 w 169"/>
                <a:gd name="T1" fmla="*/ 197 h 218"/>
                <a:gd name="T2" fmla="*/ 141 w 169"/>
                <a:gd name="T3" fmla="*/ 218 h 218"/>
                <a:gd name="T4" fmla="*/ 0 w 169"/>
                <a:gd name="T5" fmla="*/ 20 h 218"/>
                <a:gd name="T6" fmla="*/ 27 w 169"/>
                <a:gd name="T7" fmla="*/ 0 h 218"/>
                <a:gd name="T8" fmla="*/ 169 w 169"/>
                <a:gd name="T9" fmla="*/ 197 h 218"/>
              </a:gdLst>
              <a:ahLst/>
              <a:cxnLst>
                <a:cxn ang="0">
                  <a:pos x="T0" y="T1"/>
                </a:cxn>
                <a:cxn ang="0">
                  <a:pos x="T2" y="T3"/>
                </a:cxn>
                <a:cxn ang="0">
                  <a:pos x="T4" y="T5"/>
                </a:cxn>
                <a:cxn ang="0">
                  <a:pos x="T6" y="T7"/>
                </a:cxn>
                <a:cxn ang="0">
                  <a:pos x="T8" y="T9"/>
                </a:cxn>
              </a:cxnLst>
              <a:rect l="0" t="0" r="r" b="b"/>
              <a:pathLst>
                <a:path w="169" h="218">
                  <a:moveTo>
                    <a:pt x="169" y="197"/>
                  </a:moveTo>
                  <a:lnTo>
                    <a:pt x="141" y="218"/>
                  </a:lnTo>
                  <a:lnTo>
                    <a:pt x="0" y="20"/>
                  </a:lnTo>
                  <a:lnTo>
                    <a:pt x="27" y="0"/>
                  </a:lnTo>
                  <a:lnTo>
                    <a:pt x="169" y="19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21" name="Freeform 73"/>
            <p:cNvSpPr/>
            <p:nvPr/>
          </p:nvSpPr>
          <p:spPr bwMode="auto">
            <a:xfrm>
              <a:off x="1220788" y="3648074"/>
              <a:ext cx="212725" cy="312738"/>
            </a:xfrm>
            <a:custGeom>
              <a:avLst/>
              <a:gdLst>
                <a:gd name="T0" fmla="*/ 14 w 134"/>
                <a:gd name="T1" fmla="*/ 0 h 197"/>
                <a:gd name="T2" fmla="*/ 0 w 134"/>
                <a:gd name="T3" fmla="*/ 10 h 197"/>
                <a:gd name="T4" fmla="*/ 133 w 134"/>
                <a:gd name="T5" fmla="*/ 197 h 197"/>
                <a:gd name="T6" fmla="*/ 134 w 134"/>
                <a:gd name="T7" fmla="*/ 168 h 197"/>
                <a:gd name="T8" fmla="*/ 14 w 134"/>
                <a:gd name="T9" fmla="*/ 0 h 197"/>
              </a:gdLst>
              <a:ahLst/>
              <a:cxnLst>
                <a:cxn ang="0">
                  <a:pos x="T0" y="T1"/>
                </a:cxn>
                <a:cxn ang="0">
                  <a:pos x="T2" y="T3"/>
                </a:cxn>
                <a:cxn ang="0">
                  <a:pos x="T4" y="T5"/>
                </a:cxn>
                <a:cxn ang="0">
                  <a:pos x="T6" y="T7"/>
                </a:cxn>
                <a:cxn ang="0">
                  <a:pos x="T8" y="T9"/>
                </a:cxn>
              </a:cxnLst>
              <a:rect l="0" t="0" r="r" b="b"/>
              <a:pathLst>
                <a:path w="134" h="197">
                  <a:moveTo>
                    <a:pt x="14" y="0"/>
                  </a:moveTo>
                  <a:lnTo>
                    <a:pt x="0" y="10"/>
                  </a:lnTo>
                  <a:lnTo>
                    <a:pt x="133" y="197"/>
                  </a:lnTo>
                  <a:lnTo>
                    <a:pt x="134" y="168"/>
                  </a:lnTo>
                  <a:lnTo>
                    <a:pt x="14" y="0"/>
                  </a:lnTo>
                  <a:close/>
                </a:path>
              </a:pathLst>
            </a:custGeom>
            <a:solidFill>
              <a:srgbClr val="774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22" name="Freeform 74"/>
            <p:cNvSpPr/>
            <p:nvPr/>
          </p:nvSpPr>
          <p:spPr bwMode="auto">
            <a:xfrm>
              <a:off x="1220788" y="3648074"/>
              <a:ext cx="212725" cy="312738"/>
            </a:xfrm>
            <a:custGeom>
              <a:avLst/>
              <a:gdLst>
                <a:gd name="T0" fmla="*/ 14 w 134"/>
                <a:gd name="T1" fmla="*/ 0 h 197"/>
                <a:gd name="T2" fmla="*/ 0 w 134"/>
                <a:gd name="T3" fmla="*/ 10 h 197"/>
                <a:gd name="T4" fmla="*/ 133 w 134"/>
                <a:gd name="T5" fmla="*/ 197 h 197"/>
                <a:gd name="T6" fmla="*/ 134 w 134"/>
                <a:gd name="T7" fmla="*/ 168 h 197"/>
                <a:gd name="T8" fmla="*/ 14 w 134"/>
                <a:gd name="T9" fmla="*/ 0 h 197"/>
              </a:gdLst>
              <a:ahLst/>
              <a:cxnLst>
                <a:cxn ang="0">
                  <a:pos x="T0" y="T1"/>
                </a:cxn>
                <a:cxn ang="0">
                  <a:pos x="T2" y="T3"/>
                </a:cxn>
                <a:cxn ang="0">
                  <a:pos x="T4" y="T5"/>
                </a:cxn>
                <a:cxn ang="0">
                  <a:pos x="T6" y="T7"/>
                </a:cxn>
                <a:cxn ang="0">
                  <a:pos x="T8" y="T9"/>
                </a:cxn>
              </a:cxnLst>
              <a:rect l="0" t="0" r="r" b="b"/>
              <a:pathLst>
                <a:path w="134" h="197">
                  <a:moveTo>
                    <a:pt x="14" y="0"/>
                  </a:moveTo>
                  <a:lnTo>
                    <a:pt x="0" y="10"/>
                  </a:lnTo>
                  <a:lnTo>
                    <a:pt x="133" y="197"/>
                  </a:lnTo>
                  <a:lnTo>
                    <a:pt x="134" y="168"/>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23" name="Freeform 75"/>
            <p:cNvSpPr/>
            <p:nvPr/>
          </p:nvSpPr>
          <p:spPr bwMode="auto">
            <a:xfrm>
              <a:off x="1460500" y="3330574"/>
              <a:ext cx="268288" cy="346075"/>
            </a:xfrm>
            <a:custGeom>
              <a:avLst/>
              <a:gdLst>
                <a:gd name="T0" fmla="*/ 0 w 169"/>
                <a:gd name="T1" fmla="*/ 198 h 218"/>
                <a:gd name="T2" fmla="*/ 27 w 169"/>
                <a:gd name="T3" fmla="*/ 218 h 218"/>
                <a:gd name="T4" fmla="*/ 169 w 169"/>
                <a:gd name="T5" fmla="*/ 21 h 218"/>
                <a:gd name="T6" fmla="*/ 141 w 169"/>
                <a:gd name="T7" fmla="*/ 0 h 218"/>
                <a:gd name="T8" fmla="*/ 0 w 169"/>
                <a:gd name="T9" fmla="*/ 198 h 218"/>
              </a:gdLst>
              <a:ahLst/>
              <a:cxnLst>
                <a:cxn ang="0">
                  <a:pos x="T0" y="T1"/>
                </a:cxn>
                <a:cxn ang="0">
                  <a:pos x="T2" y="T3"/>
                </a:cxn>
                <a:cxn ang="0">
                  <a:pos x="T4" y="T5"/>
                </a:cxn>
                <a:cxn ang="0">
                  <a:pos x="T6" y="T7"/>
                </a:cxn>
                <a:cxn ang="0">
                  <a:pos x="T8" y="T9"/>
                </a:cxn>
              </a:cxnLst>
              <a:rect l="0" t="0" r="r" b="b"/>
              <a:pathLst>
                <a:path w="169" h="218">
                  <a:moveTo>
                    <a:pt x="0" y="198"/>
                  </a:moveTo>
                  <a:lnTo>
                    <a:pt x="27" y="218"/>
                  </a:lnTo>
                  <a:lnTo>
                    <a:pt x="169" y="21"/>
                  </a:lnTo>
                  <a:lnTo>
                    <a:pt x="141" y="0"/>
                  </a:lnTo>
                  <a:lnTo>
                    <a:pt x="0" y="198"/>
                  </a:lnTo>
                  <a:close/>
                </a:path>
              </a:pathLst>
            </a:custGeom>
            <a:solidFill>
              <a:srgbClr val="8456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24" name="Freeform 76"/>
            <p:cNvSpPr/>
            <p:nvPr/>
          </p:nvSpPr>
          <p:spPr bwMode="auto">
            <a:xfrm>
              <a:off x="1460500" y="3330574"/>
              <a:ext cx="268288" cy="346075"/>
            </a:xfrm>
            <a:custGeom>
              <a:avLst/>
              <a:gdLst>
                <a:gd name="T0" fmla="*/ 0 w 169"/>
                <a:gd name="T1" fmla="*/ 198 h 218"/>
                <a:gd name="T2" fmla="*/ 27 w 169"/>
                <a:gd name="T3" fmla="*/ 218 h 218"/>
                <a:gd name="T4" fmla="*/ 169 w 169"/>
                <a:gd name="T5" fmla="*/ 21 h 218"/>
                <a:gd name="T6" fmla="*/ 141 w 169"/>
                <a:gd name="T7" fmla="*/ 0 h 218"/>
                <a:gd name="T8" fmla="*/ 0 w 169"/>
                <a:gd name="T9" fmla="*/ 198 h 218"/>
              </a:gdLst>
              <a:ahLst/>
              <a:cxnLst>
                <a:cxn ang="0">
                  <a:pos x="T0" y="T1"/>
                </a:cxn>
                <a:cxn ang="0">
                  <a:pos x="T2" y="T3"/>
                </a:cxn>
                <a:cxn ang="0">
                  <a:pos x="T4" y="T5"/>
                </a:cxn>
                <a:cxn ang="0">
                  <a:pos x="T6" y="T7"/>
                </a:cxn>
                <a:cxn ang="0">
                  <a:pos x="T8" y="T9"/>
                </a:cxn>
              </a:cxnLst>
              <a:rect l="0" t="0" r="r" b="b"/>
              <a:pathLst>
                <a:path w="169" h="218">
                  <a:moveTo>
                    <a:pt x="0" y="198"/>
                  </a:moveTo>
                  <a:lnTo>
                    <a:pt x="27" y="218"/>
                  </a:lnTo>
                  <a:lnTo>
                    <a:pt x="169" y="21"/>
                  </a:lnTo>
                  <a:lnTo>
                    <a:pt x="141" y="0"/>
                  </a:lnTo>
                  <a:lnTo>
                    <a:pt x="0" y="19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25" name="Freeform 77"/>
            <p:cNvSpPr/>
            <p:nvPr/>
          </p:nvSpPr>
          <p:spPr bwMode="auto">
            <a:xfrm>
              <a:off x="1524000" y="3346449"/>
              <a:ext cx="204788" cy="303213"/>
            </a:xfrm>
            <a:custGeom>
              <a:avLst/>
              <a:gdLst>
                <a:gd name="T0" fmla="*/ 115 w 129"/>
                <a:gd name="T1" fmla="*/ 0 h 191"/>
                <a:gd name="T2" fmla="*/ 0 w 129"/>
                <a:gd name="T3" fmla="*/ 161 h 191"/>
                <a:gd name="T4" fmla="*/ 0 w 129"/>
                <a:gd name="T5" fmla="*/ 191 h 191"/>
                <a:gd name="T6" fmla="*/ 129 w 129"/>
                <a:gd name="T7" fmla="*/ 11 h 191"/>
                <a:gd name="T8" fmla="*/ 115 w 129"/>
                <a:gd name="T9" fmla="*/ 0 h 191"/>
              </a:gdLst>
              <a:ahLst/>
              <a:cxnLst>
                <a:cxn ang="0">
                  <a:pos x="T0" y="T1"/>
                </a:cxn>
                <a:cxn ang="0">
                  <a:pos x="T2" y="T3"/>
                </a:cxn>
                <a:cxn ang="0">
                  <a:pos x="T4" y="T5"/>
                </a:cxn>
                <a:cxn ang="0">
                  <a:pos x="T6" y="T7"/>
                </a:cxn>
                <a:cxn ang="0">
                  <a:pos x="T8" y="T9"/>
                </a:cxn>
              </a:cxnLst>
              <a:rect l="0" t="0" r="r" b="b"/>
              <a:pathLst>
                <a:path w="129" h="191">
                  <a:moveTo>
                    <a:pt x="115" y="0"/>
                  </a:moveTo>
                  <a:lnTo>
                    <a:pt x="0" y="161"/>
                  </a:lnTo>
                  <a:lnTo>
                    <a:pt x="0" y="191"/>
                  </a:lnTo>
                  <a:lnTo>
                    <a:pt x="129" y="11"/>
                  </a:lnTo>
                  <a:lnTo>
                    <a:pt x="115" y="0"/>
                  </a:lnTo>
                  <a:close/>
                </a:path>
              </a:pathLst>
            </a:custGeom>
            <a:solidFill>
              <a:srgbClr val="774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26" name="Freeform 78"/>
            <p:cNvSpPr/>
            <p:nvPr/>
          </p:nvSpPr>
          <p:spPr bwMode="auto">
            <a:xfrm>
              <a:off x="1524000" y="3346449"/>
              <a:ext cx="204788" cy="303213"/>
            </a:xfrm>
            <a:custGeom>
              <a:avLst/>
              <a:gdLst>
                <a:gd name="T0" fmla="*/ 115 w 129"/>
                <a:gd name="T1" fmla="*/ 0 h 191"/>
                <a:gd name="T2" fmla="*/ 0 w 129"/>
                <a:gd name="T3" fmla="*/ 161 h 191"/>
                <a:gd name="T4" fmla="*/ 0 w 129"/>
                <a:gd name="T5" fmla="*/ 191 h 191"/>
                <a:gd name="T6" fmla="*/ 129 w 129"/>
                <a:gd name="T7" fmla="*/ 11 h 191"/>
                <a:gd name="T8" fmla="*/ 115 w 129"/>
                <a:gd name="T9" fmla="*/ 0 h 191"/>
              </a:gdLst>
              <a:ahLst/>
              <a:cxnLst>
                <a:cxn ang="0">
                  <a:pos x="T0" y="T1"/>
                </a:cxn>
                <a:cxn ang="0">
                  <a:pos x="T2" y="T3"/>
                </a:cxn>
                <a:cxn ang="0">
                  <a:pos x="T4" y="T5"/>
                </a:cxn>
                <a:cxn ang="0">
                  <a:pos x="T6" y="T7"/>
                </a:cxn>
                <a:cxn ang="0">
                  <a:pos x="T8" y="T9"/>
                </a:cxn>
              </a:cxnLst>
              <a:rect l="0" t="0" r="r" b="b"/>
              <a:pathLst>
                <a:path w="129" h="191">
                  <a:moveTo>
                    <a:pt x="115" y="0"/>
                  </a:moveTo>
                  <a:lnTo>
                    <a:pt x="0" y="161"/>
                  </a:lnTo>
                  <a:lnTo>
                    <a:pt x="0" y="191"/>
                  </a:lnTo>
                  <a:lnTo>
                    <a:pt x="129" y="11"/>
                  </a:lnTo>
                  <a:lnTo>
                    <a:pt x="11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27" name="Freeform 79"/>
            <p:cNvSpPr/>
            <p:nvPr/>
          </p:nvSpPr>
          <p:spPr bwMode="auto">
            <a:xfrm>
              <a:off x="1470025" y="3632199"/>
              <a:ext cx="269875" cy="346075"/>
            </a:xfrm>
            <a:custGeom>
              <a:avLst/>
              <a:gdLst>
                <a:gd name="T0" fmla="*/ 0 w 170"/>
                <a:gd name="T1" fmla="*/ 197 h 218"/>
                <a:gd name="T2" fmla="*/ 28 w 170"/>
                <a:gd name="T3" fmla="*/ 218 h 218"/>
                <a:gd name="T4" fmla="*/ 170 w 170"/>
                <a:gd name="T5" fmla="*/ 20 h 218"/>
                <a:gd name="T6" fmla="*/ 143 w 170"/>
                <a:gd name="T7" fmla="*/ 0 h 218"/>
                <a:gd name="T8" fmla="*/ 0 w 170"/>
                <a:gd name="T9" fmla="*/ 197 h 218"/>
              </a:gdLst>
              <a:ahLst/>
              <a:cxnLst>
                <a:cxn ang="0">
                  <a:pos x="T0" y="T1"/>
                </a:cxn>
                <a:cxn ang="0">
                  <a:pos x="T2" y="T3"/>
                </a:cxn>
                <a:cxn ang="0">
                  <a:pos x="T4" y="T5"/>
                </a:cxn>
                <a:cxn ang="0">
                  <a:pos x="T6" y="T7"/>
                </a:cxn>
                <a:cxn ang="0">
                  <a:pos x="T8" y="T9"/>
                </a:cxn>
              </a:cxnLst>
              <a:rect l="0" t="0" r="r" b="b"/>
              <a:pathLst>
                <a:path w="170" h="218">
                  <a:moveTo>
                    <a:pt x="0" y="197"/>
                  </a:moveTo>
                  <a:lnTo>
                    <a:pt x="28" y="218"/>
                  </a:lnTo>
                  <a:lnTo>
                    <a:pt x="170" y="20"/>
                  </a:lnTo>
                  <a:lnTo>
                    <a:pt x="143" y="0"/>
                  </a:lnTo>
                  <a:lnTo>
                    <a:pt x="0" y="197"/>
                  </a:lnTo>
                  <a:close/>
                </a:path>
              </a:pathLst>
            </a:custGeom>
            <a:solidFill>
              <a:srgbClr val="8456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28" name="Freeform 80"/>
            <p:cNvSpPr/>
            <p:nvPr/>
          </p:nvSpPr>
          <p:spPr bwMode="auto">
            <a:xfrm>
              <a:off x="1470025" y="3632199"/>
              <a:ext cx="269875" cy="346075"/>
            </a:xfrm>
            <a:custGeom>
              <a:avLst/>
              <a:gdLst>
                <a:gd name="T0" fmla="*/ 0 w 170"/>
                <a:gd name="T1" fmla="*/ 197 h 218"/>
                <a:gd name="T2" fmla="*/ 28 w 170"/>
                <a:gd name="T3" fmla="*/ 218 h 218"/>
                <a:gd name="T4" fmla="*/ 170 w 170"/>
                <a:gd name="T5" fmla="*/ 20 h 218"/>
                <a:gd name="T6" fmla="*/ 143 w 170"/>
                <a:gd name="T7" fmla="*/ 0 h 218"/>
                <a:gd name="T8" fmla="*/ 0 w 170"/>
                <a:gd name="T9" fmla="*/ 197 h 218"/>
              </a:gdLst>
              <a:ahLst/>
              <a:cxnLst>
                <a:cxn ang="0">
                  <a:pos x="T0" y="T1"/>
                </a:cxn>
                <a:cxn ang="0">
                  <a:pos x="T2" y="T3"/>
                </a:cxn>
                <a:cxn ang="0">
                  <a:pos x="T4" y="T5"/>
                </a:cxn>
                <a:cxn ang="0">
                  <a:pos x="T6" y="T7"/>
                </a:cxn>
                <a:cxn ang="0">
                  <a:pos x="T8" y="T9"/>
                </a:cxn>
              </a:cxnLst>
              <a:rect l="0" t="0" r="r" b="b"/>
              <a:pathLst>
                <a:path w="170" h="218">
                  <a:moveTo>
                    <a:pt x="0" y="197"/>
                  </a:moveTo>
                  <a:lnTo>
                    <a:pt x="28" y="218"/>
                  </a:lnTo>
                  <a:lnTo>
                    <a:pt x="170" y="20"/>
                  </a:lnTo>
                  <a:lnTo>
                    <a:pt x="143" y="0"/>
                  </a:lnTo>
                  <a:lnTo>
                    <a:pt x="0" y="19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29" name="Freeform 81"/>
            <p:cNvSpPr/>
            <p:nvPr/>
          </p:nvSpPr>
          <p:spPr bwMode="auto">
            <a:xfrm>
              <a:off x="1527175" y="3648074"/>
              <a:ext cx="212725" cy="312738"/>
            </a:xfrm>
            <a:custGeom>
              <a:avLst/>
              <a:gdLst>
                <a:gd name="T0" fmla="*/ 120 w 134"/>
                <a:gd name="T1" fmla="*/ 0 h 197"/>
                <a:gd name="T2" fmla="*/ 0 w 134"/>
                <a:gd name="T3" fmla="*/ 168 h 197"/>
                <a:gd name="T4" fmla="*/ 0 w 134"/>
                <a:gd name="T5" fmla="*/ 197 h 197"/>
                <a:gd name="T6" fmla="*/ 134 w 134"/>
                <a:gd name="T7" fmla="*/ 10 h 197"/>
                <a:gd name="T8" fmla="*/ 120 w 134"/>
                <a:gd name="T9" fmla="*/ 0 h 197"/>
              </a:gdLst>
              <a:ahLst/>
              <a:cxnLst>
                <a:cxn ang="0">
                  <a:pos x="T0" y="T1"/>
                </a:cxn>
                <a:cxn ang="0">
                  <a:pos x="T2" y="T3"/>
                </a:cxn>
                <a:cxn ang="0">
                  <a:pos x="T4" y="T5"/>
                </a:cxn>
                <a:cxn ang="0">
                  <a:pos x="T6" y="T7"/>
                </a:cxn>
                <a:cxn ang="0">
                  <a:pos x="T8" y="T9"/>
                </a:cxn>
              </a:cxnLst>
              <a:rect l="0" t="0" r="r" b="b"/>
              <a:pathLst>
                <a:path w="134" h="197">
                  <a:moveTo>
                    <a:pt x="120" y="0"/>
                  </a:moveTo>
                  <a:lnTo>
                    <a:pt x="0" y="168"/>
                  </a:lnTo>
                  <a:lnTo>
                    <a:pt x="0" y="197"/>
                  </a:lnTo>
                  <a:lnTo>
                    <a:pt x="134" y="10"/>
                  </a:lnTo>
                  <a:lnTo>
                    <a:pt x="120" y="0"/>
                  </a:lnTo>
                  <a:close/>
                </a:path>
              </a:pathLst>
            </a:custGeom>
            <a:solidFill>
              <a:srgbClr val="774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30" name="Freeform 82"/>
            <p:cNvSpPr/>
            <p:nvPr/>
          </p:nvSpPr>
          <p:spPr bwMode="auto">
            <a:xfrm>
              <a:off x="1527175" y="3648074"/>
              <a:ext cx="212725" cy="312738"/>
            </a:xfrm>
            <a:custGeom>
              <a:avLst/>
              <a:gdLst>
                <a:gd name="T0" fmla="*/ 120 w 134"/>
                <a:gd name="T1" fmla="*/ 0 h 197"/>
                <a:gd name="T2" fmla="*/ 0 w 134"/>
                <a:gd name="T3" fmla="*/ 168 h 197"/>
                <a:gd name="T4" fmla="*/ 0 w 134"/>
                <a:gd name="T5" fmla="*/ 197 h 197"/>
                <a:gd name="T6" fmla="*/ 134 w 134"/>
                <a:gd name="T7" fmla="*/ 10 h 197"/>
                <a:gd name="T8" fmla="*/ 120 w 134"/>
                <a:gd name="T9" fmla="*/ 0 h 197"/>
              </a:gdLst>
              <a:ahLst/>
              <a:cxnLst>
                <a:cxn ang="0">
                  <a:pos x="T0" y="T1"/>
                </a:cxn>
                <a:cxn ang="0">
                  <a:pos x="T2" y="T3"/>
                </a:cxn>
                <a:cxn ang="0">
                  <a:pos x="T4" y="T5"/>
                </a:cxn>
                <a:cxn ang="0">
                  <a:pos x="T6" y="T7"/>
                </a:cxn>
                <a:cxn ang="0">
                  <a:pos x="T8" y="T9"/>
                </a:cxn>
              </a:cxnLst>
              <a:rect l="0" t="0" r="r" b="b"/>
              <a:pathLst>
                <a:path w="134" h="197">
                  <a:moveTo>
                    <a:pt x="120" y="0"/>
                  </a:moveTo>
                  <a:lnTo>
                    <a:pt x="0" y="168"/>
                  </a:lnTo>
                  <a:lnTo>
                    <a:pt x="0" y="197"/>
                  </a:lnTo>
                  <a:lnTo>
                    <a:pt x="134" y="10"/>
                  </a:lnTo>
                  <a:lnTo>
                    <a:pt x="12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31" name="Freeform 83"/>
            <p:cNvSpPr/>
            <p:nvPr/>
          </p:nvSpPr>
          <p:spPr bwMode="auto">
            <a:xfrm>
              <a:off x="1420813" y="3317874"/>
              <a:ext cx="119063" cy="1730375"/>
            </a:xfrm>
            <a:custGeom>
              <a:avLst/>
              <a:gdLst>
                <a:gd name="T0" fmla="*/ 75 w 75"/>
                <a:gd name="T1" fmla="*/ 1090 h 1090"/>
                <a:gd name="T2" fmla="*/ 0 w 75"/>
                <a:gd name="T3" fmla="*/ 1090 h 1090"/>
                <a:gd name="T4" fmla="*/ 13 w 75"/>
                <a:gd name="T5" fmla="*/ 0 h 1090"/>
                <a:gd name="T6" fmla="*/ 62 w 75"/>
                <a:gd name="T7" fmla="*/ 0 h 1090"/>
                <a:gd name="T8" fmla="*/ 75 w 75"/>
                <a:gd name="T9" fmla="*/ 1090 h 1090"/>
              </a:gdLst>
              <a:ahLst/>
              <a:cxnLst>
                <a:cxn ang="0">
                  <a:pos x="T0" y="T1"/>
                </a:cxn>
                <a:cxn ang="0">
                  <a:pos x="T2" y="T3"/>
                </a:cxn>
                <a:cxn ang="0">
                  <a:pos x="T4" y="T5"/>
                </a:cxn>
                <a:cxn ang="0">
                  <a:pos x="T6" y="T7"/>
                </a:cxn>
                <a:cxn ang="0">
                  <a:pos x="T8" y="T9"/>
                </a:cxn>
              </a:cxnLst>
              <a:rect l="0" t="0" r="r" b="b"/>
              <a:pathLst>
                <a:path w="75" h="1090">
                  <a:moveTo>
                    <a:pt x="75" y="1090"/>
                  </a:moveTo>
                  <a:lnTo>
                    <a:pt x="0" y="1090"/>
                  </a:lnTo>
                  <a:lnTo>
                    <a:pt x="13" y="0"/>
                  </a:lnTo>
                  <a:lnTo>
                    <a:pt x="62" y="0"/>
                  </a:lnTo>
                  <a:lnTo>
                    <a:pt x="75" y="1090"/>
                  </a:lnTo>
                  <a:close/>
                </a:path>
              </a:pathLst>
            </a:custGeom>
            <a:solidFill>
              <a:srgbClr val="8456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32" name="Freeform 84"/>
            <p:cNvSpPr/>
            <p:nvPr/>
          </p:nvSpPr>
          <p:spPr bwMode="auto">
            <a:xfrm>
              <a:off x="1420813" y="3317874"/>
              <a:ext cx="119063" cy="1730375"/>
            </a:xfrm>
            <a:custGeom>
              <a:avLst/>
              <a:gdLst>
                <a:gd name="T0" fmla="*/ 75 w 75"/>
                <a:gd name="T1" fmla="*/ 1090 h 1090"/>
                <a:gd name="T2" fmla="*/ 0 w 75"/>
                <a:gd name="T3" fmla="*/ 1090 h 1090"/>
                <a:gd name="T4" fmla="*/ 13 w 75"/>
                <a:gd name="T5" fmla="*/ 0 h 1090"/>
                <a:gd name="T6" fmla="*/ 62 w 75"/>
                <a:gd name="T7" fmla="*/ 0 h 1090"/>
                <a:gd name="T8" fmla="*/ 75 w 75"/>
                <a:gd name="T9" fmla="*/ 1090 h 1090"/>
              </a:gdLst>
              <a:ahLst/>
              <a:cxnLst>
                <a:cxn ang="0">
                  <a:pos x="T0" y="T1"/>
                </a:cxn>
                <a:cxn ang="0">
                  <a:pos x="T2" y="T3"/>
                </a:cxn>
                <a:cxn ang="0">
                  <a:pos x="T4" y="T5"/>
                </a:cxn>
                <a:cxn ang="0">
                  <a:pos x="T6" y="T7"/>
                </a:cxn>
                <a:cxn ang="0">
                  <a:pos x="T8" y="T9"/>
                </a:cxn>
              </a:cxnLst>
              <a:rect l="0" t="0" r="r" b="b"/>
              <a:pathLst>
                <a:path w="75" h="1090">
                  <a:moveTo>
                    <a:pt x="75" y="1090"/>
                  </a:moveTo>
                  <a:lnTo>
                    <a:pt x="0" y="1090"/>
                  </a:lnTo>
                  <a:lnTo>
                    <a:pt x="13" y="0"/>
                  </a:lnTo>
                  <a:lnTo>
                    <a:pt x="62" y="0"/>
                  </a:lnTo>
                  <a:lnTo>
                    <a:pt x="75" y="109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33" name="Freeform 85"/>
            <p:cNvSpPr/>
            <p:nvPr/>
          </p:nvSpPr>
          <p:spPr bwMode="auto">
            <a:xfrm>
              <a:off x="1420813" y="3317874"/>
              <a:ext cx="58738" cy="1730375"/>
            </a:xfrm>
            <a:custGeom>
              <a:avLst/>
              <a:gdLst>
                <a:gd name="T0" fmla="*/ 37 w 37"/>
                <a:gd name="T1" fmla="*/ 0 h 1090"/>
                <a:gd name="T2" fmla="*/ 37 w 37"/>
                <a:gd name="T3" fmla="*/ 0 h 1090"/>
                <a:gd name="T4" fmla="*/ 13 w 37"/>
                <a:gd name="T5" fmla="*/ 0 h 1090"/>
                <a:gd name="T6" fmla="*/ 10 w 37"/>
                <a:gd name="T7" fmla="*/ 179 h 1090"/>
                <a:gd name="T8" fmla="*/ 10 w 37"/>
                <a:gd name="T9" fmla="*/ 209 h 1090"/>
                <a:gd name="T10" fmla="*/ 8 w 37"/>
                <a:gd name="T11" fmla="*/ 376 h 1090"/>
                <a:gd name="T12" fmla="*/ 7 w 37"/>
                <a:gd name="T13" fmla="*/ 405 h 1090"/>
                <a:gd name="T14" fmla="*/ 0 w 37"/>
                <a:gd name="T15" fmla="*/ 1090 h 1090"/>
                <a:gd name="T16" fmla="*/ 37 w 37"/>
                <a:gd name="T17" fmla="*/ 1090 h 1090"/>
                <a:gd name="T18" fmla="*/ 37 w 37"/>
                <a:gd name="T19" fmla="*/ 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1090">
                  <a:moveTo>
                    <a:pt x="37" y="0"/>
                  </a:moveTo>
                  <a:lnTo>
                    <a:pt x="37" y="0"/>
                  </a:lnTo>
                  <a:lnTo>
                    <a:pt x="13" y="0"/>
                  </a:lnTo>
                  <a:lnTo>
                    <a:pt x="10" y="179"/>
                  </a:lnTo>
                  <a:lnTo>
                    <a:pt x="10" y="209"/>
                  </a:lnTo>
                  <a:lnTo>
                    <a:pt x="8" y="376"/>
                  </a:lnTo>
                  <a:lnTo>
                    <a:pt x="7" y="405"/>
                  </a:lnTo>
                  <a:lnTo>
                    <a:pt x="0" y="1090"/>
                  </a:lnTo>
                  <a:lnTo>
                    <a:pt x="37" y="1090"/>
                  </a:lnTo>
                  <a:lnTo>
                    <a:pt x="37" y="0"/>
                  </a:lnTo>
                  <a:close/>
                </a:path>
              </a:pathLst>
            </a:custGeom>
            <a:solidFill>
              <a:srgbClr val="774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34" name="Freeform 86"/>
            <p:cNvSpPr/>
            <p:nvPr/>
          </p:nvSpPr>
          <p:spPr bwMode="auto">
            <a:xfrm>
              <a:off x="1420813" y="3317874"/>
              <a:ext cx="58738" cy="1730375"/>
            </a:xfrm>
            <a:custGeom>
              <a:avLst/>
              <a:gdLst>
                <a:gd name="T0" fmla="*/ 37 w 37"/>
                <a:gd name="T1" fmla="*/ 0 h 1090"/>
                <a:gd name="T2" fmla="*/ 37 w 37"/>
                <a:gd name="T3" fmla="*/ 0 h 1090"/>
                <a:gd name="T4" fmla="*/ 13 w 37"/>
                <a:gd name="T5" fmla="*/ 0 h 1090"/>
                <a:gd name="T6" fmla="*/ 10 w 37"/>
                <a:gd name="T7" fmla="*/ 179 h 1090"/>
                <a:gd name="T8" fmla="*/ 10 w 37"/>
                <a:gd name="T9" fmla="*/ 209 h 1090"/>
                <a:gd name="T10" fmla="*/ 8 w 37"/>
                <a:gd name="T11" fmla="*/ 376 h 1090"/>
                <a:gd name="T12" fmla="*/ 7 w 37"/>
                <a:gd name="T13" fmla="*/ 405 h 1090"/>
                <a:gd name="T14" fmla="*/ 0 w 37"/>
                <a:gd name="T15" fmla="*/ 1090 h 1090"/>
                <a:gd name="T16" fmla="*/ 37 w 37"/>
                <a:gd name="T17" fmla="*/ 1090 h 1090"/>
                <a:gd name="T18" fmla="*/ 37 w 37"/>
                <a:gd name="T19" fmla="*/ 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1090">
                  <a:moveTo>
                    <a:pt x="37" y="0"/>
                  </a:moveTo>
                  <a:lnTo>
                    <a:pt x="37" y="0"/>
                  </a:lnTo>
                  <a:lnTo>
                    <a:pt x="13" y="0"/>
                  </a:lnTo>
                  <a:lnTo>
                    <a:pt x="10" y="179"/>
                  </a:lnTo>
                  <a:lnTo>
                    <a:pt x="10" y="209"/>
                  </a:lnTo>
                  <a:lnTo>
                    <a:pt x="8" y="376"/>
                  </a:lnTo>
                  <a:lnTo>
                    <a:pt x="7" y="405"/>
                  </a:lnTo>
                  <a:lnTo>
                    <a:pt x="0" y="1090"/>
                  </a:lnTo>
                  <a:lnTo>
                    <a:pt x="37" y="1090"/>
                  </a:lnTo>
                  <a:lnTo>
                    <a:pt x="3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35" name="Freeform 87"/>
            <p:cNvSpPr/>
            <p:nvPr/>
          </p:nvSpPr>
          <p:spPr bwMode="auto">
            <a:xfrm>
              <a:off x="1447800" y="2916237"/>
              <a:ext cx="31750" cy="122238"/>
            </a:xfrm>
            <a:custGeom>
              <a:avLst/>
              <a:gdLst>
                <a:gd name="T0" fmla="*/ 28 w 28"/>
                <a:gd name="T1" fmla="*/ 0 h 106"/>
                <a:gd name="T2" fmla="*/ 0 w 28"/>
                <a:gd name="T3" fmla="*/ 67 h 106"/>
                <a:gd name="T4" fmla="*/ 28 w 28"/>
                <a:gd name="T5" fmla="*/ 106 h 106"/>
                <a:gd name="T6" fmla="*/ 28 w 28"/>
                <a:gd name="T7" fmla="*/ 0 h 106"/>
              </a:gdLst>
              <a:ahLst/>
              <a:cxnLst>
                <a:cxn ang="0">
                  <a:pos x="T0" y="T1"/>
                </a:cxn>
                <a:cxn ang="0">
                  <a:pos x="T2" y="T3"/>
                </a:cxn>
                <a:cxn ang="0">
                  <a:pos x="T4" y="T5"/>
                </a:cxn>
                <a:cxn ang="0">
                  <a:pos x="T6" y="T7"/>
                </a:cxn>
              </a:cxnLst>
              <a:rect l="0" t="0" r="r" b="b"/>
              <a:pathLst>
                <a:path w="28" h="106">
                  <a:moveTo>
                    <a:pt x="28" y="0"/>
                  </a:moveTo>
                  <a:cubicBezTo>
                    <a:pt x="28" y="0"/>
                    <a:pt x="0" y="45"/>
                    <a:pt x="0" y="67"/>
                  </a:cubicBezTo>
                  <a:cubicBezTo>
                    <a:pt x="0" y="88"/>
                    <a:pt x="13" y="106"/>
                    <a:pt x="28" y="106"/>
                  </a:cubicBezTo>
                  <a:cubicBezTo>
                    <a:pt x="28" y="0"/>
                    <a:pt x="28" y="0"/>
                    <a:pt x="28" y="0"/>
                  </a:cubicBezTo>
                </a:path>
              </a:pathLst>
            </a:custGeom>
            <a:solidFill>
              <a:srgbClr val="40A0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36" name="Freeform 88"/>
            <p:cNvSpPr/>
            <p:nvPr/>
          </p:nvSpPr>
          <p:spPr bwMode="auto">
            <a:xfrm>
              <a:off x="1479550" y="2916237"/>
              <a:ext cx="31750" cy="122238"/>
            </a:xfrm>
            <a:custGeom>
              <a:avLst/>
              <a:gdLst>
                <a:gd name="T0" fmla="*/ 0 w 28"/>
                <a:gd name="T1" fmla="*/ 0 h 106"/>
                <a:gd name="T2" fmla="*/ 0 w 28"/>
                <a:gd name="T3" fmla="*/ 0 h 106"/>
                <a:gd name="T4" fmla="*/ 0 w 28"/>
                <a:gd name="T5" fmla="*/ 106 h 106"/>
                <a:gd name="T6" fmla="*/ 0 w 28"/>
                <a:gd name="T7" fmla="*/ 106 h 106"/>
                <a:gd name="T8" fmla="*/ 28 w 28"/>
                <a:gd name="T9" fmla="*/ 67 h 106"/>
                <a:gd name="T10" fmla="*/ 0 w 28"/>
                <a:gd name="T11" fmla="*/ 0 h 106"/>
              </a:gdLst>
              <a:ahLst/>
              <a:cxnLst>
                <a:cxn ang="0">
                  <a:pos x="T0" y="T1"/>
                </a:cxn>
                <a:cxn ang="0">
                  <a:pos x="T2" y="T3"/>
                </a:cxn>
                <a:cxn ang="0">
                  <a:pos x="T4" y="T5"/>
                </a:cxn>
                <a:cxn ang="0">
                  <a:pos x="T6" y="T7"/>
                </a:cxn>
                <a:cxn ang="0">
                  <a:pos x="T8" y="T9"/>
                </a:cxn>
                <a:cxn ang="0">
                  <a:pos x="T10" y="T11"/>
                </a:cxn>
              </a:cxnLst>
              <a:rect l="0" t="0" r="r" b="b"/>
              <a:pathLst>
                <a:path w="28" h="106">
                  <a:moveTo>
                    <a:pt x="0" y="0"/>
                  </a:moveTo>
                  <a:cubicBezTo>
                    <a:pt x="0" y="0"/>
                    <a:pt x="0" y="0"/>
                    <a:pt x="0" y="0"/>
                  </a:cubicBezTo>
                  <a:cubicBezTo>
                    <a:pt x="0" y="106"/>
                    <a:pt x="0" y="106"/>
                    <a:pt x="0" y="106"/>
                  </a:cubicBezTo>
                  <a:cubicBezTo>
                    <a:pt x="0" y="106"/>
                    <a:pt x="0" y="106"/>
                    <a:pt x="0" y="106"/>
                  </a:cubicBezTo>
                  <a:cubicBezTo>
                    <a:pt x="16" y="106"/>
                    <a:pt x="28" y="88"/>
                    <a:pt x="28" y="67"/>
                  </a:cubicBezTo>
                  <a:cubicBezTo>
                    <a:pt x="28" y="45"/>
                    <a:pt x="0" y="0"/>
                    <a:pt x="0" y="0"/>
                  </a:cubicBezTo>
                </a:path>
              </a:pathLst>
            </a:custGeom>
            <a:solidFill>
              <a:srgbClr val="4DB4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37" name="Freeform 89"/>
            <p:cNvSpPr/>
            <p:nvPr/>
          </p:nvSpPr>
          <p:spPr bwMode="auto">
            <a:xfrm>
              <a:off x="1727200" y="3743324"/>
              <a:ext cx="65088" cy="122238"/>
            </a:xfrm>
            <a:custGeom>
              <a:avLst/>
              <a:gdLst>
                <a:gd name="T0" fmla="*/ 28 w 56"/>
                <a:gd name="T1" fmla="*/ 0 h 105"/>
                <a:gd name="T2" fmla="*/ 0 w 56"/>
                <a:gd name="T3" fmla="*/ 67 h 105"/>
                <a:gd name="T4" fmla="*/ 28 w 56"/>
                <a:gd name="T5" fmla="*/ 105 h 105"/>
                <a:gd name="T6" fmla="*/ 56 w 56"/>
                <a:gd name="T7" fmla="*/ 67 h 105"/>
                <a:gd name="T8" fmla="*/ 28 w 56"/>
                <a:gd name="T9" fmla="*/ 0 h 105"/>
              </a:gdLst>
              <a:ahLst/>
              <a:cxnLst>
                <a:cxn ang="0">
                  <a:pos x="T0" y="T1"/>
                </a:cxn>
                <a:cxn ang="0">
                  <a:pos x="T2" y="T3"/>
                </a:cxn>
                <a:cxn ang="0">
                  <a:pos x="T4" y="T5"/>
                </a:cxn>
                <a:cxn ang="0">
                  <a:pos x="T6" y="T7"/>
                </a:cxn>
                <a:cxn ang="0">
                  <a:pos x="T8" y="T9"/>
                </a:cxn>
              </a:cxnLst>
              <a:rect l="0" t="0" r="r" b="b"/>
              <a:pathLst>
                <a:path w="56" h="105">
                  <a:moveTo>
                    <a:pt x="28" y="0"/>
                  </a:moveTo>
                  <a:cubicBezTo>
                    <a:pt x="28" y="0"/>
                    <a:pt x="0" y="45"/>
                    <a:pt x="0" y="67"/>
                  </a:cubicBezTo>
                  <a:cubicBezTo>
                    <a:pt x="0" y="88"/>
                    <a:pt x="12" y="105"/>
                    <a:pt x="28" y="105"/>
                  </a:cubicBezTo>
                  <a:cubicBezTo>
                    <a:pt x="43" y="105"/>
                    <a:pt x="56" y="88"/>
                    <a:pt x="56" y="67"/>
                  </a:cubicBezTo>
                  <a:cubicBezTo>
                    <a:pt x="56" y="45"/>
                    <a:pt x="28" y="0"/>
                    <a:pt x="28" y="0"/>
                  </a:cubicBezTo>
                </a:path>
              </a:pathLst>
            </a:custGeom>
            <a:solidFill>
              <a:srgbClr val="4DB4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38" name="Freeform 90"/>
            <p:cNvSpPr/>
            <p:nvPr/>
          </p:nvSpPr>
          <p:spPr bwMode="auto">
            <a:xfrm>
              <a:off x="1644650" y="3086099"/>
              <a:ext cx="65088" cy="120650"/>
            </a:xfrm>
            <a:custGeom>
              <a:avLst/>
              <a:gdLst>
                <a:gd name="T0" fmla="*/ 28 w 56"/>
                <a:gd name="T1" fmla="*/ 0 h 105"/>
                <a:gd name="T2" fmla="*/ 0 w 56"/>
                <a:gd name="T3" fmla="*/ 67 h 105"/>
                <a:gd name="T4" fmla="*/ 28 w 56"/>
                <a:gd name="T5" fmla="*/ 105 h 105"/>
                <a:gd name="T6" fmla="*/ 56 w 56"/>
                <a:gd name="T7" fmla="*/ 67 h 105"/>
                <a:gd name="T8" fmla="*/ 28 w 56"/>
                <a:gd name="T9" fmla="*/ 0 h 105"/>
              </a:gdLst>
              <a:ahLst/>
              <a:cxnLst>
                <a:cxn ang="0">
                  <a:pos x="T0" y="T1"/>
                </a:cxn>
                <a:cxn ang="0">
                  <a:pos x="T2" y="T3"/>
                </a:cxn>
                <a:cxn ang="0">
                  <a:pos x="T4" y="T5"/>
                </a:cxn>
                <a:cxn ang="0">
                  <a:pos x="T6" y="T7"/>
                </a:cxn>
                <a:cxn ang="0">
                  <a:pos x="T8" y="T9"/>
                </a:cxn>
              </a:cxnLst>
              <a:rect l="0" t="0" r="r" b="b"/>
              <a:pathLst>
                <a:path w="56" h="105">
                  <a:moveTo>
                    <a:pt x="28" y="0"/>
                  </a:moveTo>
                  <a:cubicBezTo>
                    <a:pt x="28" y="0"/>
                    <a:pt x="0" y="45"/>
                    <a:pt x="0" y="67"/>
                  </a:cubicBezTo>
                  <a:cubicBezTo>
                    <a:pt x="0" y="88"/>
                    <a:pt x="13" y="105"/>
                    <a:pt x="28" y="105"/>
                  </a:cubicBezTo>
                  <a:cubicBezTo>
                    <a:pt x="43" y="105"/>
                    <a:pt x="56" y="88"/>
                    <a:pt x="56" y="67"/>
                  </a:cubicBezTo>
                  <a:cubicBezTo>
                    <a:pt x="56" y="45"/>
                    <a:pt x="28" y="0"/>
                    <a:pt x="28" y="0"/>
                  </a:cubicBezTo>
                </a:path>
              </a:pathLst>
            </a:custGeom>
            <a:solidFill>
              <a:srgbClr val="4DB4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39" name="Freeform 91"/>
            <p:cNvSpPr/>
            <p:nvPr/>
          </p:nvSpPr>
          <p:spPr bwMode="auto">
            <a:xfrm>
              <a:off x="1052513" y="3503612"/>
              <a:ext cx="65088" cy="122238"/>
            </a:xfrm>
            <a:custGeom>
              <a:avLst/>
              <a:gdLst>
                <a:gd name="T0" fmla="*/ 28 w 56"/>
                <a:gd name="T1" fmla="*/ 0 h 106"/>
                <a:gd name="T2" fmla="*/ 0 w 56"/>
                <a:gd name="T3" fmla="*/ 67 h 106"/>
                <a:gd name="T4" fmla="*/ 28 w 56"/>
                <a:gd name="T5" fmla="*/ 106 h 106"/>
                <a:gd name="T6" fmla="*/ 56 w 56"/>
                <a:gd name="T7" fmla="*/ 67 h 106"/>
                <a:gd name="T8" fmla="*/ 28 w 56"/>
                <a:gd name="T9" fmla="*/ 0 h 106"/>
              </a:gdLst>
              <a:ahLst/>
              <a:cxnLst>
                <a:cxn ang="0">
                  <a:pos x="T0" y="T1"/>
                </a:cxn>
                <a:cxn ang="0">
                  <a:pos x="T2" y="T3"/>
                </a:cxn>
                <a:cxn ang="0">
                  <a:pos x="T4" y="T5"/>
                </a:cxn>
                <a:cxn ang="0">
                  <a:pos x="T6" y="T7"/>
                </a:cxn>
                <a:cxn ang="0">
                  <a:pos x="T8" y="T9"/>
                </a:cxn>
              </a:cxnLst>
              <a:rect l="0" t="0" r="r" b="b"/>
              <a:pathLst>
                <a:path w="56" h="106">
                  <a:moveTo>
                    <a:pt x="28" y="0"/>
                  </a:moveTo>
                  <a:cubicBezTo>
                    <a:pt x="28" y="0"/>
                    <a:pt x="0" y="45"/>
                    <a:pt x="0" y="67"/>
                  </a:cubicBezTo>
                  <a:cubicBezTo>
                    <a:pt x="0" y="88"/>
                    <a:pt x="12" y="106"/>
                    <a:pt x="28" y="106"/>
                  </a:cubicBezTo>
                  <a:cubicBezTo>
                    <a:pt x="43" y="106"/>
                    <a:pt x="56" y="88"/>
                    <a:pt x="56" y="67"/>
                  </a:cubicBezTo>
                  <a:cubicBezTo>
                    <a:pt x="56" y="45"/>
                    <a:pt x="28" y="0"/>
                    <a:pt x="28" y="0"/>
                  </a:cubicBezTo>
                </a:path>
              </a:pathLst>
            </a:custGeom>
            <a:solidFill>
              <a:srgbClr val="40A0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40" name="Freeform 92"/>
            <p:cNvSpPr/>
            <p:nvPr/>
          </p:nvSpPr>
          <p:spPr bwMode="auto">
            <a:xfrm>
              <a:off x="1165225" y="3148012"/>
              <a:ext cx="65088" cy="120650"/>
            </a:xfrm>
            <a:custGeom>
              <a:avLst/>
              <a:gdLst>
                <a:gd name="T0" fmla="*/ 28 w 56"/>
                <a:gd name="T1" fmla="*/ 0 h 105"/>
                <a:gd name="T2" fmla="*/ 0 w 56"/>
                <a:gd name="T3" fmla="*/ 66 h 105"/>
                <a:gd name="T4" fmla="*/ 28 w 56"/>
                <a:gd name="T5" fmla="*/ 105 h 105"/>
                <a:gd name="T6" fmla="*/ 56 w 56"/>
                <a:gd name="T7" fmla="*/ 66 h 105"/>
                <a:gd name="T8" fmla="*/ 28 w 56"/>
                <a:gd name="T9" fmla="*/ 0 h 105"/>
              </a:gdLst>
              <a:ahLst/>
              <a:cxnLst>
                <a:cxn ang="0">
                  <a:pos x="T0" y="T1"/>
                </a:cxn>
                <a:cxn ang="0">
                  <a:pos x="T2" y="T3"/>
                </a:cxn>
                <a:cxn ang="0">
                  <a:pos x="T4" y="T5"/>
                </a:cxn>
                <a:cxn ang="0">
                  <a:pos x="T6" y="T7"/>
                </a:cxn>
                <a:cxn ang="0">
                  <a:pos x="T8" y="T9"/>
                </a:cxn>
              </a:cxnLst>
              <a:rect l="0" t="0" r="r" b="b"/>
              <a:pathLst>
                <a:path w="56" h="105">
                  <a:moveTo>
                    <a:pt x="28" y="0"/>
                  </a:moveTo>
                  <a:cubicBezTo>
                    <a:pt x="28" y="0"/>
                    <a:pt x="0" y="45"/>
                    <a:pt x="0" y="66"/>
                  </a:cubicBezTo>
                  <a:cubicBezTo>
                    <a:pt x="0" y="88"/>
                    <a:pt x="13" y="105"/>
                    <a:pt x="28" y="105"/>
                  </a:cubicBezTo>
                  <a:cubicBezTo>
                    <a:pt x="44" y="105"/>
                    <a:pt x="56" y="88"/>
                    <a:pt x="56" y="66"/>
                  </a:cubicBezTo>
                  <a:cubicBezTo>
                    <a:pt x="56" y="45"/>
                    <a:pt x="28" y="0"/>
                    <a:pt x="28" y="0"/>
                  </a:cubicBezTo>
                </a:path>
              </a:pathLst>
            </a:custGeom>
            <a:solidFill>
              <a:srgbClr val="40A0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41" name="Freeform 93"/>
            <p:cNvSpPr/>
            <p:nvPr/>
          </p:nvSpPr>
          <p:spPr bwMode="auto">
            <a:xfrm>
              <a:off x="1809750" y="3355974"/>
              <a:ext cx="65088" cy="120650"/>
            </a:xfrm>
            <a:custGeom>
              <a:avLst/>
              <a:gdLst>
                <a:gd name="T0" fmla="*/ 28 w 56"/>
                <a:gd name="T1" fmla="*/ 0 h 106"/>
                <a:gd name="T2" fmla="*/ 0 w 56"/>
                <a:gd name="T3" fmla="*/ 67 h 106"/>
                <a:gd name="T4" fmla="*/ 28 w 56"/>
                <a:gd name="T5" fmla="*/ 106 h 106"/>
                <a:gd name="T6" fmla="*/ 56 w 56"/>
                <a:gd name="T7" fmla="*/ 67 h 106"/>
                <a:gd name="T8" fmla="*/ 28 w 56"/>
                <a:gd name="T9" fmla="*/ 0 h 106"/>
              </a:gdLst>
              <a:ahLst/>
              <a:cxnLst>
                <a:cxn ang="0">
                  <a:pos x="T0" y="T1"/>
                </a:cxn>
                <a:cxn ang="0">
                  <a:pos x="T2" y="T3"/>
                </a:cxn>
                <a:cxn ang="0">
                  <a:pos x="T4" y="T5"/>
                </a:cxn>
                <a:cxn ang="0">
                  <a:pos x="T6" y="T7"/>
                </a:cxn>
                <a:cxn ang="0">
                  <a:pos x="T8" y="T9"/>
                </a:cxn>
              </a:cxnLst>
              <a:rect l="0" t="0" r="r" b="b"/>
              <a:pathLst>
                <a:path w="56" h="106">
                  <a:moveTo>
                    <a:pt x="28" y="0"/>
                  </a:moveTo>
                  <a:cubicBezTo>
                    <a:pt x="28" y="0"/>
                    <a:pt x="0" y="45"/>
                    <a:pt x="0" y="67"/>
                  </a:cubicBezTo>
                  <a:cubicBezTo>
                    <a:pt x="0" y="88"/>
                    <a:pt x="13" y="106"/>
                    <a:pt x="28" y="106"/>
                  </a:cubicBezTo>
                  <a:cubicBezTo>
                    <a:pt x="44" y="106"/>
                    <a:pt x="56" y="88"/>
                    <a:pt x="56" y="67"/>
                  </a:cubicBezTo>
                  <a:cubicBezTo>
                    <a:pt x="56" y="45"/>
                    <a:pt x="28" y="0"/>
                    <a:pt x="28" y="0"/>
                  </a:cubicBezTo>
                </a:path>
              </a:pathLst>
            </a:custGeom>
            <a:solidFill>
              <a:srgbClr val="4DB4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椭圆 14"/>
          <p:cNvSpPr/>
          <p:nvPr/>
        </p:nvSpPr>
        <p:spPr>
          <a:xfrm>
            <a:off x="1026236" y="1836949"/>
            <a:ext cx="542812" cy="5428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latin typeface="Calibri" panose="020F0502020204030204" pitchFamily="34" charset="0"/>
                <a:ea typeface="微软雅黑" panose="020B0503020204020204" pitchFamily="34" charset="-122"/>
                <a:sym typeface="Calibri" panose="020F0502020204030204" pitchFamily="34" charset="0"/>
              </a:rPr>
              <a:t>01</a:t>
            </a:r>
            <a:endParaRPr lang="zh-CN" altLang="en-US" sz="1400" b="1" dirty="0">
              <a:latin typeface="Calibri" panose="020F0502020204030204" pitchFamily="34" charset="0"/>
              <a:ea typeface="微软雅黑" panose="020B0503020204020204" pitchFamily="34" charset="-122"/>
              <a:sym typeface="Calibri" panose="020F0502020204030204" pitchFamily="34" charset="0"/>
            </a:endParaRPr>
          </a:p>
        </p:txBody>
      </p:sp>
      <p:sp>
        <p:nvSpPr>
          <p:cNvPr id="16" name="文本框 15"/>
          <p:cNvSpPr txBox="1"/>
          <p:nvPr/>
        </p:nvSpPr>
        <p:spPr>
          <a:xfrm>
            <a:off x="1691312" y="1829749"/>
            <a:ext cx="2031325" cy="369332"/>
          </a:xfrm>
          <a:prstGeom prst="rect">
            <a:avLst/>
          </a:prstGeom>
          <a:noFill/>
        </p:spPr>
        <p:txBody>
          <a:bodyPr wrap="none" rtlCol="0">
            <a:spAutoFit/>
          </a:bodyPr>
          <a:lstStyle/>
          <a:p>
            <a:r>
              <a:rPr lang="zh-CN" altLang="en-US" sz="1800" b="1" spc="600" dirty="0">
                <a:solidFill>
                  <a:schemeClr val="tx2"/>
                </a:solidFill>
                <a:latin typeface="Calibri" panose="020F0502020204030204" pitchFamily="34" charset="0"/>
                <a:ea typeface="微软雅黑" panose="020B0503020204020204" pitchFamily="34" charset="-122"/>
                <a:sym typeface="Calibri" panose="020F0502020204030204" pitchFamily="34" charset="0"/>
              </a:rPr>
              <a:t>输入标题内容</a:t>
            </a:r>
          </a:p>
        </p:txBody>
      </p:sp>
      <p:sp>
        <p:nvSpPr>
          <p:cNvPr id="17" name="椭圆 16"/>
          <p:cNvSpPr/>
          <p:nvPr/>
        </p:nvSpPr>
        <p:spPr>
          <a:xfrm>
            <a:off x="1026236" y="2989698"/>
            <a:ext cx="542812" cy="5428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latin typeface="Calibri" panose="020F0502020204030204" pitchFamily="34" charset="0"/>
                <a:ea typeface="微软雅黑" panose="020B0503020204020204" pitchFamily="34" charset="-122"/>
                <a:sym typeface="Calibri" panose="020F0502020204030204" pitchFamily="34" charset="0"/>
              </a:rPr>
              <a:t>03</a:t>
            </a:r>
            <a:endParaRPr lang="zh-CN" altLang="en-US" sz="1400" b="1" dirty="0">
              <a:latin typeface="Calibri" panose="020F0502020204030204" pitchFamily="34" charset="0"/>
              <a:ea typeface="微软雅黑" panose="020B0503020204020204" pitchFamily="34" charset="-122"/>
              <a:sym typeface="Calibri" panose="020F0502020204030204" pitchFamily="34" charset="0"/>
            </a:endParaRPr>
          </a:p>
        </p:txBody>
      </p:sp>
      <p:sp>
        <p:nvSpPr>
          <p:cNvPr id="19" name="文本框 18"/>
          <p:cNvSpPr txBox="1"/>
          <p:nvPr/>
        </p:nvSpPr>
        <p:spPr>
          <a:xfrm>
            <a:off x="1691312" y="2980485"/>
            <a:ext cx="2031325" cy="369332"/>
          </a:xfrm>
          <a:prstGeom prst="rect">
            <a:avLst/>
          </a:prstGeom>
          <a:noFill/>
        </p:spPr>
        <p:txBody>
          <a:bodyPr wrap="none" rtlCol="0">
            <a:spAutoFit/>
          </a:bodyPr>
          <a:lstStyle/>
          <a:p>
            <a:r>
              <a:rPr lang="zh-CN" altLang="en-US" sz="1800" b="1" spc="600" dirty="0">
                <a:solidFill>
                  <a:schemeClr val="tx2"/>
                </a:solidFill>
                <a:latin typeface="Calibri" panose="020F0502020204030204" pitchFamily="34" charset="0"/>
                <a:ea typeface="微软雅黑" panose="020B0503020204020204" pitchFamily="34" charset="-122"/>
                <a:sym typeface="Calibri" panose="020F0502020204030204" pitchFamily="34" charset="0"/>
              </a:rPr>
              <a:t>输入标题内容</a:t>
            </a:r>
          </a:p>
        </p:txBody>
      </p:sp>
      <p:sp>
        <p:nvSpPr>
          <p:cNvPr id="20" name="矩形 19"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1691312" y="2170180"/>
            <a:ext cx="2640057" cy="207749"/>
          </a:xfrm>
          <a:prstGeom prst="rect">
            <a:avLst/>
          </a:prstGeom>
        </p:spPr>
        <p:txBody>
          <a:bodyPr wrap="square">
            <a:spAutoFit/>
          </a:bodyPr>
          <a:lstStyle/>
          <a:p>
            <a:r>
              <a:rPr lang="en-US" altLang="zh-CN" sz="750" dirty="0">
                <a:latin typeface="Calibri" panose="020F0502020204030204" pitchFamily="34" charset="0"/>
                <a:ea typeface="微软雅黑" panose="020B0503020204020204" pitchFamily="34" charset="-122"/>
                <a:cs typeface="+mn-ea"/>
                <a:sym typeface="Calibri" panose="020F0502020204030204" pitchFamily="34" charset="0"/>
              </a:rPr>
              <a:t>Lorem ipsum dolor sit </a:t>
            </a:r>
            <a:r>
              <a:rPr lang="en-US" altLang="zh-CN" sz="750" dirty="0" err="1">
                <a:latin typeface="Calibri" panose="020F0502020204030204" pitchFamily="34" charset="0"/>
                <a:ea typeface="微软雅黑" panose="020B0503020204020204" pitchFamily="34" charset="-122"/>
                <a:cs typeface="+mn-ea"/>
                <a:sym typeface="Calibri" panose="020F0502020204030204" pitchFamily="34" charset="0"/>
              </a:rPr>
              <a:t>amet</a:t>
            </a:r>
            <a:r>
              <a:rPr lang="en-US" altLang="zh-CN" sz="750" dirty="0">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750" dirty="0" err="1">
                <a:latin typeface="Calibri" panose="020F0502020204030204" pitchFamily="34" charset="0"/>
                <a:ea typeface="微软雅黑" panose="020B0503020204020204" pitchFamily="34" charset="-122"/>
                <a:cs typeface="+mn-ea"/>
                <a:sym typeface="Calibri" panose="020F0502020204030204" pitchFamily="34" charset="0"/>
              </a:rPr>
              <a:t>consectetur</a:t>
            </a:r>
            <a:r>
              <a:rPr lang="en-US" altLang="zh-CN" sz="750" dirty="0">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750" dirty="0" err="1">
                <a:latin typeface="Calibri" panose="020F0502020204030204" pitchFamily="34" charset="0"/>
                <a:ea typeface="微软雅黑" panose="020B0503020204020204" pitchFamily="34" charset="-122"/>
                <a:cs typeface="+mn-ea"/>
                <a:sym typeface="Calibri" panose="020F0502020204030204" pitchFamily="34" charset="0"/>
              </a:rPr>
              <a:t>adipiscing</a:t>
            </a:r>
            <a:r>
              <a:rPr lang="en-US" altLang="zh-CN" sz="750" dirty="0">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750" dirty="0" err="1">
                <a:latin typeface="Calibri" panose="020F0502020204030204" pitchFamily="34" charset="0"/>
                <a:ea typeface="微软雅黑" panose="020B0503020204020204" pitchFamily="34" charset="-122"/>
                <a:cs typeface="+mn-ea"/>
                <a:sym typeface="Calibri" panose="020F0502020204030204" pitchFamily="34" charset="0"/>
              </a:rPr>
              <a:t>elit</a:t>
            </a:r>
            <a:r>
              <a:rPr lang="en-US" altLang="zh-CN" sz="750" dirty="0">
                <a:latin typeface="Calibri" panose="020F0502020204030204" pitchFamily="34" charset="0"/>
                <a:ea typeface="微软雅黑" panose="020B0503020204020204" pitchFamily="34" charset="-122"/>
                <a:cs typeface="+mn-ea"/>
                <a:sym typeface="Calibri" panose="020F0502020204030204" pitchFamily="34" charset="0"/>
              </a:rPr>
              <a:t>.  </a:t>
            </a:r>
            <a:endParaRPr lang="zh-CN" altLang="en-US" sz="750" dirty="0">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21" name="矩形 20"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1691312" y="3320917"/>
            <a:ext cx="2640057" cy="207749"/>
          </a:xfrm>
          <a:prstGeom prst="rect">
            <a:avLst/>
          </a:prstGeom>
        </p:spPr>
        <p:txBody>
          <a:bodyPr wrap="square">
            <a:spAutoFit/>
          </a:bodyPr>
          <a:lstStyle/>
          <a:p>
            <a:r>
              <a:rPr lang="en-US" altLang="zh-CN" sz="750" dirty="0">
                <a:latin typeface="Calibri" panose="020F0502020204030204" pitchFamily="34" charset="0"/>
                <a:ea typeface="微软雅黑" panose="020B0503020204020204" pitchFamily="34" charset="-122"/>
                <a:cs typeface="+mn-ea"/>
                <a:sym typeface="Calibri" panose="020F0502020204030204" pitchFamily="34" charset="0"/>
              </a:rPr>
              <a:t>Lorem ipsum dolor sit </a:t>
            </a:r>
            <a:r>
              <a:rPr lang="en-US" altLang="zh-CN" sz="750" dirty="0" err="1">
                <a:latin typeface="Calibri" panose="020F0502020204030204" pitchFamily="34" charset="0"/>
                <a:ea typeface="微软雅黑" panose="020B0503020204020204" pitchFamily="34" charset="-122"/>
                <a:cs typeface="+mn-ea"/>
                <a:sym typeface="Calibri" panose="020F0502020204030204" pitchFamily="34" charset="0"/>
              </a:rPr>
              <a:t>amet</a:t>
            </a:r>
            <a:r>
              <a:rPr lang="en-US" altLang="zh-CN" sz="750" dirty="0">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750" dirty="0" err="1">
                <a:latin typeface="Calibri" panose="020F0502020204030204" pitchFamily="34" charset="0"/>
                <a:ea typeface="微软雅黑" panose="020B0503020204020204" pitchFamily="34" charset="-122"/>
                <a:cs typeface="+mn-ea"/>
                <a:sym typeface="Calibri" panose="020F0502020204030204" pitchFamily="34" charset="0"/>
              </a:rPr>
              <a:t>consectetur</a:t>
            </a:r>
            <a:r>
              <a:rPr lang="en-US" altLang="zh-CN" sz="750" dirty="0">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750" dirty="0" err="1">
                <a:latin typeface="Calibri" panose="020F0502020204030204" pitchFamily="34" charset="0"/>
                <a:ea typeface="微软雅黑" panose="020B0503020204020204" pitchFamily="34" charset="-122"/>
                <a:cs typeface="+mn-ea"/>
                <a:sym typeface="Calibri" panose="020F0502020204030204" pitchFamily="34" charset="0"/>
              </a:rPr>
              <a:t>adipiscing</a:t>
            </a:r>
            <a:r>
              <a:rPr lang="en-US" altLang="zh-CN" sz="750" dirty="0">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750" dirty="0" err="1">
                <a:latin typeface="Calibri" panose="020F0502020204030204" pitchFamily="34" charset="0"/>
                <a:ea typeface="微软雅黑" panose="020B0503020204020204" pitchFamily="34" charset="-122"/>
                <a:cs typeface="+mn-ea"/>
                <a:sym typeface="Calibri" panose="020F0502020204030204" pitchFamily="34" charset="0"/>
              </a:rPr>
              <a:t>elit</a:t>
            </a:r>
            <a:r>
              <a:rPr lang="en-US" altLang="zh-CN" sz="750" dirty="0">
                <a:latin typeface="Calibri" panose="020F0502020204030204" pitchFamily="34" charset="0"/>
                <a:ea typeface="微软雅黑" panose="020B0503020204020204" pitchFamily="34" charset="-122"/>
                <a:cs typeface="+mn-ea"/>
                <a:sym typeface="Calibri" panose="020F0502020204030204" pitchFamily="34" charset="0"/>
              </a:rPr>
              <a:t>.  </a:t>
            </a:r>
            <a:endParaRPr lang="zh-CN" altLang="en-US" sz="750" dirty="0">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22" name="椭圆 21"/>
          <p:cNvSpPr/>
          <p:nvPr/>
        </p:nvSpPr>
        <p:spPr>
          <a:xfrm>
            <a:off x="5095918" y="1836949"/>
            <a:ext cx="542812" cy="5428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latin typeface="Calibri" panose="020F0502020204030204" pitchFamily="34" charset="0"/>
                <a:ea typeface="微软雅黑" panose="020B0503020204020204" pitchFamily="34" charset="-122"/>
                <a:sym typeface="Calibri" panose="020F0502020204030204" pitchFamily="34" charset="0"/>
              </a:rPr>
              <a:t>02</a:t>
            </a:r>
            <a:endParaRPr lang="zh-CN" altLang="en-US" sz="1400" b="1" dirty="0">
              <a:latin typeface="Calibri" panose="020F0502020204030204" pitchFamily="34" charset="0"/>
              <a:ea typeface="微软雅黑" panose="020B0503020204020204" pitchFamily="34" charset="-122"/>
              <a:sym typeface="Calibri" panose="020F0502020204030204" pitchFamily="34" charset="0"/>
            </a:endParaRPr>
          </a:p>
        </p:txBody>
      </p:sp>
      <p:sp>
        <p:nvSpPr>
          <p:cNvPr id="24" name="文本框 23"/>
          <p:cNvSpPr txBox="1"/>
          <p:nvPr/>
        </p:nvSpPr>
        <p:spPr>
          <a:xfrm>
            <a:off x="5760993" y="1829749"/>
            <a:ext cx="2031325" cy="369332"/>
          </a:xfrm>
          <a:prstGeom prst="rect">
            <a:avLst/>
          </a:prstGeom>
          <a:noFill/>
        </p:spPr>
        <p:txBody>
          <a:bodyPr wrap="none" rtlCol="0">
            <a:spAutoFit/>
          </a:bodyPr>
          <a:lstStyle/>
          <a:p>
            <a:r>
              <a:rPr lang="zh-CN" altLang="en-US" sz="1800" b="1" spc="600" dirty="0">
                <a:solidFill>
                  <a:schemeClr val="tx2"/>
                </a:solidFill>
                <a:latin typeface="Calibri" panose="020F0502020204030204" pitchFamily="34" charset="0"/>
                <a:ea typeface="微软雅黑" panose="020B0503020204020204" pitchFamily="34" charset="-122"/>
                <a:sym typeface="Calibri" panose="020F0502020204030204" pitchFamily="34" charset="0"/>
              </a:rPr>
              <a:t>输入标题内容</a:t>
            </a:r>
          </a:p>
        </p:txBody>
      </p:sp>
      <p:sp>
        <p:nvSpPr>
          <p:cNvPr id="25" name="椭圆 24"/>
          <p:cNvSpPr/>
          <p:nvPr/>
        </p:nvSpPr>
        <p:spPr>
          <a:xfrm>
            <a:off x="5095918" y="2989698"/>
            <a:ext cx="542812" cy="5428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latin typeface="Calibri" panose="020F0502020204030204" pitchFamily="34" charset="0"/>
                <a:ea typeface="微软雅黑" panose="020B0503020204020204" pitchFamily="34" charset="-122"/>
                <a:sym typeface="Calibri" panose="020F0502020204030204" pitchFamily="34" charset="0"/>
              </a:rPr>
              <a:t>04</a:t>
            </a:r>
            <a:endParaRPr lang="zh-CN" altLang="en-US" sz="1400" b="1" dirty="0">
              <a:latin typeface="Calibri" panose="020F0502020204030204" pitchFamily="34" charset="0"/>
              <a:ea typeface="微软雅黑" panose="020B0503020204020204" pitchFamily="34" charset="-122"/>
              <a:sym typeface="Calibri" panose="020F0502020204030204" pitchFamily="34" charset="0"/>
            </a:endParaRPr>
          </a:p>
        </p:txBody>
      </p:sp>
      <p:sp>
        <p:nvSpPr>
          <p:cNvPr id="34" name="文本框 33"/>
          <p:cNvSpPr txBox="1"/>
          <p:nvPr/>
        </p:nvSpPr>
        <p:spPr>
          <a:xfrm>
            <a:off x="5760993" y="2980485"/>
            <a:ext cx="2031325" cy="369332"/>
          </a:xfrm>
          <a:prstGeom prst="rect">
            <a:avLst/>
          </a:prstGeom>
          <a:noFill/>
        </p:spPr>
        <p:txBody>
          <a:bodyPr wrap="none" rtlCol="0">
            <a:spAutoFit/>
          </a:bodyPr>
          <a:lstStyle/>
          <a:p>
            <a:r>
              <a:rPr lang="zh-CN" altLang="en-US" sz="1800" b="1" spc="600" dirty="0">
                <a:solidFill>
                  <a:schemeClr val="tx2"/>
                </a:solidFill>
                <a:latin typeface="Calibri" panose="020F0502020204030204" pitchFamily="34" charset="0"/>
                <a:ea typeface="微软雅黑" panose="020B0503020204020204" pitchFamily="34" charset="-122"/>
                <a:sym typeface="Calibri" panose="020F0502020204030204" pitchFamily="34" charset="0"/>
              </a:rPr>
              <a:t>输入标题内容</a:t>
            </a:r>
          </a:p>
        </p:txBody>
      </p:sp>
      <p:sp>
        <p:nvSpPr>
          <p:cNvPr id="35" name="矩形 34"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5760994" y="2170180"/>
            <a:ext cx="2640057" cy="207749"/>
          </a:xfrm>
          <a:prstGeom prst="rect">
            <a:avLst/>
          </a:prstGeom>
        </p:spPr>
        <p:txBody>
          <a:bodyPr wrap="square">
            <a:spAutoFit/>
          </a:bodyPr>
          <a:lstStyle/>
          <a:p>
            <a:r>
              <a:rPr lang="en-US" altLang="zh-CN" sz="750" dirty="0">
                <a:latin typeface="Calibri" panose="020F0502020204030204" pitchFamily="34" charset="0"/>
                <a:ea typeface="微软雅黑" panose="020B0503020204020204" pitchFamily="34" charset="-122"/>
                <a:cs typeface="+mn-ea"/>
                <a:sym typeface="Calibri" panose="020F0502020204030204" pitchFamily="34" charset="0"/>
              </a:rPr>
              <a:t>Lorem ipsum dolor sit </a:t>
            </a:r>
            <a:r>
              <a:rPr lang="en-US" altLang="zh-CN" sz="750" dirty="0" err="1">
                <a:latin typeface="Calibri" panose="020F0502020204030204" pitchFamily="34" charset="0"/>
                <a:ea typeface="微软雅黑" panose="020B0503020204020204" pitchFamily="34" charset="-122"/>
                <a:cs typeface="+mn-ea"/>
                <a:sym typeface="Calibri" panose="020F0502020204030204" pitchFamily="34" charset="0"/>
              </a:rPr>
              <a:t>amet</a:t>
            </a:r>
            <a:r>
              <a:rPr lang="en-US" altLang="zh-CN" sz="750" dirty="0">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750" dirty="0" err="1">
                <a:latin typeface="Calibri" panose="020F0502020204030204" pitchFamily="34" charset="0"/>
                <a:ea typeface="微软雅黑" panose="020B0503020204020204" pitchFamily="34" charset="-122"/>
                <a:cs typeface="+mn-ea"/>
                <a:sym typeface="Calibri" panose="020F0502020204030204" pitchFamily="34" charset="0"/>
              </a:rPr>
              <a:t>consectetur</a:t>
            </a:r>
            <a:r>
              <a:rPr lang="en-US" altLang="zh-CN" sz="750" dirty="0">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750" dirty="0" err="1">
                <a:latin typeface="Calibri" panose="020F0502020204030204" pitchFamily="34" charset="0"/>
                <a:ea typeface="微软雅黑" panose="020B0503020204020204" pitchFamily="34" charset="-122"/>
                <a:cs typeface="+mn-ea"/>
                <a:sym typeface="Calibri" panose="020F0502020204030204" pitchFamily="34" charset="0"/>
              </a:rPr>
              <a:t>adipiscing</a:t>
            </a:r>
            <a:r>
              <a:rPr lang="en-US" altLang="zh-CN" sz="750" dirty="0">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750" dirty="0" err="1">
                <a:latin typeface="Calibri" panose="020F0502020204030204" pitchFamily="34" charset="0"/>
                <a:ea typeface="微软雅黑" panose="020B0503020204020204" pitchFamily="34" charset="-122"/>
                <a:cs typeface="+mn-ea"/>
                <a:sym typeface="Calibri" panose="020F0502020204030204" pitchFamily="34" charset="0"/>
              </a:rPr>
              <a:t>elit</a:t>
            </a:r>
            <a:r>
              <a:rPr lang="en-US" altLang="zh-CN" sz="750" dirty="0">
                <a:latin typeface="Calibri" panose="020F0502020204030204" pitchFamily="34" charset="0"/>
                <a:ea typeface="微软雅黑" panose="020B0503020204020204" pitchFamily="34" charset="-122"/>
                <a:cs typeface="+mn-ea"/>
                <a:sym typeface="Calibri" panose="020F0502020204030204" pitchFamily="34" charset="0"/>
              </a:rPr>
              <a:t>.  </a:t>
            </a:r>
            <a:endParaRPr lang="zh-CN" altLang="en-US" sz="750" dirty="0">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36" name="矩形 35"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5760994" y="3320917"/>
            <a:ext cx="2640057" cy="207749"/>
          </a:xfrm>
          <a:prstGeom prst="rect">
            <a:avLst/>
          </a:prstGeom>
        </p:spPr>
        <p:txBody>
          <a:bodyPr wrap="square">
            <a:spAutoFit/>
          </a:bodyPr>
          <a:lstStyle/>
          <a:p>
            <a:r>
              <a:rPr lang="en-US" altLang="zh-CN" sz="750" dirty="0">
                <a:latin typeface="Calibri" panose="020F0502020204030204" pitchFamily="34" charset="0"/>
                <a:ea typeface="微软雅黑" panose="020B0503020204020204" pitchFamily="34" charset="-122"/>
                <a:cs typeface="+mn-ea"/>
                <a:sym typeface="Calibri" panose="020F0502020204030204" pitchFamily="34" charset="0"/>
              </a:rPr>
              <a:t>Lorem ipsum dolor sit </a:t>
            </a:r>
            <a:r>
              <a:rPr lang="en-US" altLang="zh-CN" sz="750" dirty="0" err="1">
                <a:latin typeface="Calibri" panose="020F0502020204030204" pitchFamily="34" charset="0"/>
                <a:ea typeface="微软雅黑" panose="020B0503020204020204" pitchFamily="34" charset="-122"/>
                <a:cs typeface="+mn-ea"/>
                <a:sym typeface="Calibri" panose="020F0502020204030204" pitchFamily="34" charset="0"/>
              </a:rPr>
              <a:t>amet</a:t>
            </a:r>
            <a:r>
              <a:rPr lang="en-US" altLang="zh-CN" sz="750" dirty="0">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750" dirty="0" err="1">
                <a:latin typeface="Calibri" panose="020F0502020204030204" pitchFamily="34" charset="0"/>
                <a:ea typeface="微软雅黑" panose="020B0503020204020204" pitchFamily="34" charset="-122"/>
                <a:cs typeface="+mn-ea"/>
                <a:sym typeface="Calibri" panose="020F0502020204030204" pitchFamily="34" charset="0"/>
              </a:rPr>
              <a:t>consectetur</a:t>
            </a:r>
            <a:r>
              <a:rPr lang="en-US" altLang="zh-CN" sz="750" dirty="0">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750" dirty="0" err="1">
                <a:latin typeface="Calibri" panose="020F0502020204030204" pitchFamily="34" charset="0"/>
                <a:ea typeface="微软雅黑" panose="020B0503020204020204" pitchFamily="34" charset="-122"/>
                <a:cs typeface="+mn-ea"/>
                <a:sym typeface="Calibri" panose="020F0502020204030204" pitchFamily="34" charset="0"/>
              </a:rPr>
              <a:t>adipiscing</a:t>
            </a:r>
            <a:r>
              <a:rPr lang="en-US" altLang="zh-CN" sz="750" dirty="0">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750" dirty="0" err="1">
                <a:latin typeface="Calibri" panose="020F0502020204030204" pitchFamily="34" charset="0"/>
                <a:ea typeface="微软雅黑" panose="020B0503020204020204" pitchFamily="34" charset="-122"/>
                <a:cs typeface="+mn-ea"/>
                <a:sym typeface="Calibri" panose="020F0502020204030204" pitchFamily="34" charset="0"/>
              </a:rPr>
              <a:t>elit</a:t>
            </a:r>
            <a:r>
              <a:rPr lang="en-US" altLang="zh-CN" sz="750" dirty="0">
                <a:latin typeface="Calibri" panose="020F0502020204030204" pitchFamily="34" charset="0"/>
                <a:ea typeface="微软雅黑" panose="020B0503020204020204" pitchFamily="34" charset="-122"/>
                <a:cs typeface="+mn-ea"/>
                <a:sym typeface="Calibri" panose="020F0502020204030204" pitchFamily="34" charset="0"/>
              </a:rPr>
              <a:t>.  </a:t>
            </a:r>
            <a:endParaRPr lang="zh-CN" altLang="en-US" sz="750" dirty="0">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23" name="文本框 22"/>
          <p:cNvSpPr txBox="1"/>
          <p:nvPr/>
        </p:nvSpPr>
        <p:spPr>
          <a:xfrm>
            <a:off x="3865236" y="652401"/>
            <a:ext cx="1413528" cy="461665"/>
          </a:xfrm>
          <a:prstGeom prst="rect">
            <a:avLst/>
          </a:prstGeom>
          <a:noFill/>
        </p:spPr>
        <p:txBody>
          <a:bodyPr wrap="none" rtlCol="0">
            <a:spAutoFit/>
          </a:bodyPr>
          <a:lstStyle/>
          <a:p>
            <a:pPr algn="ctr"/>
            <a:r>
              <a:rPr lang="en-US" altLang="zh-CN" sz="2400" b="1" dirty="0">
                <a:solidFill>
                  <a:schemeClr val="tx2"/>
                </a:solidFill>
                <a:latin typeface="Calibri" panose="020F0502020204030204" pitchFamily="34" charset="0"/>
                <a:ea typeface="微软雅黑" panose="020B0503020204020204" pitchFamily="34" charset="-122"/>
                <a:sym typeface="Calibri" panose="020F0502020204030204" pitchFamily="34" charset="0"/>
              </a:rPr>
              <a:t>CONTENT</a:t>
            </a:r>
            <a:endParaRPr lang="zh-CN" altLang="en-US" sz="2400" b="1" dirty="0">
              <a:solidFill>
                <a:schemeClr val="tx2"/>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6" name="矩形 25"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3358345" y="1136791"/>
            <a:ext cx="2427310" cy="323165"/>
          </a:xfrm>
          <a:prstGeom prst="rect">
            <a:avLst/>
          </a:prstGeom>
        </p:spPr>
        <p:txBody>
          <a:bodyPr wrap="square">
            <a:spAutoFit/>
          </a:bodyPr>
          <a:lstStyle/>
          <a:p>
            <a:pPr algn="ctr"/>
            <a:r>
              <a:rPr lang="en-US" altLang="zh-CN" sz="750" dirty="0">
                <a:latin typeface="Calibri" panose="020F0502020204030204" pitchFamily="34" charset="0"/>
                <a:ea typeface="微软雅黑" panose="020B0503020204020204" pitchFamily="34" charset="-122"/>
                <a:cs typeface="+mn-ea"/>
                <a:sym typeface="Calibri" panose="020F0502020204030204" pitchFamily="34" charset="0"/>
              </a:rPr>
              <a:t>Lorem ipsum dolor sit </a:t>
            </a:r>
            <a:r>
              <a:rPr lang="en-US" altLang="zh-CN" sz="750" dirty="0" err="1">
                <a:latin typeface="Calibri" panose="020F0502020204030204" pitchFamily="34" charset="0"/>
                <a:ea typeface="微软雅黑" panose="020B0503020204020204" pitchFamily="34" charset="-122"/>
                <a:cs typeface="+mn-ea"/>
                <a:sym typeface="Calibri" panose="020F0502020204030204" pitchFamily="34" charset="0"/>
              </a:rPr>
              <a:t>amet</a:t>
            </a:r>
            <a:r>
              <a:rPr lang="en-US" altLang="zh-CN" sz="750" dirty="0">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750" dirty="0" err="1">
                <a:latin typeface="Calibri" panose="020F0502020204030204" pitchFamily="34" charset="0"/>
                <a:ea typeface="微软雅黑" panose="020B0503020204020204" pitchFamily="34" charset="-122"/>
                <a:cs typeface="+mn-ea"/>
                <a:sym typeface="Calibri" panose="020F0502020204030204" pitchFamily="34" charset="0"/>
              </a:rPr>
              <a:t>consectetur</a:t>
            </a:r>
            <a:r>
              <a:rPr lang="en-US" altLang="zh-CN" sz="750" dirty="0">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750" dirty="0" err="1">
                <a:latin typeface="Calibri" panose="020F0502020204030204" pitchFamily="34" charset="0"/>
                <a:ea typeface="微软雅黑" panose="020B0503020204020204" pitchFamily="34" charset="-122"/>
                <a:cs typeface="+mn-ea"/>
                <a:sym typeface="Calibri" panose="020F0502020204030204" pitchFamily="34" charset="0"/>
              </a:rPr>
              <a:t>adipiscing</a:t>
            </a:r>
            <a:r>
              <a:rPr lang="en-US" altLang="zh-CN" sz="750" dirty="0">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750" dirty="0" err="1">
                <a:latin typeface="Calibri" panose="020F0502020204030204" pitchFamily="34" charset="0"/>
                <a:ea typeface="微软雅黑" panose="020B0503020204020204" pitchFamily="34" charset="-122"/>
                <a:cs typeface="+mn-ea"/>
                <a:sym typeface="Calibri" panose="020F0502020204030204" pitchFamily="34" charset="0"/>
              </a:rPr>
              <a:t>elit</a:t>
            </a:r>
            <a:r>
              <a:rPr lang="en-US" altLang="zh-CN" sz="750" dirty="0">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750" dirty="0" err="1">
                <a:latin typeface="Calibri" panose="020F0502020204030204" pitchFamily="34" charset="0"/>
                <a:ea typeface="微软雅黑" panose="020B0503020204020204" pitchFamily="34" charset="-122"/>
                <a:cs typeface="+mn-ea"/>
                <a:sym typeface="Calibri" panose="020F0502020204030204" pitchFamily="34" charset="0"/>
              </a:rPr>
              <a:t>efficitur</a:t>
            </a:r>
            <a:r>
              <a:rPr lang="en-US" altLang="zh-CN" sz="750" dirty="0">
                <a:latin typeface="Calibri" panose="020F0502020204030204" pitchFamily="34" charset="0"/>
                <a:ea typeface="微软雅黑" panose="020B0503020204020204" pitchFamily="34" charset="-122"/>
                <a:cs typeface="+mn-ea"/>
                <a:sym typeface="Calibri" panose="020F0502020204030204" pitchFamily="34" charset="0"/>
              </a:rPr>
              <a:t> ipsum vitae</a:t>
            </a:r>
          </a:p>
        </p:txBody>
      </p:sp>
      <p:cxnSp>
        <p:nvCxnSpPr>
          <p:cNvPr id="27" name="直接连接符 26"/>
          <p:cNvCxnSpPr/>
          <p:nvPr/>
        </p:nvCxnSpPr>
        <p:spPr>
          <a:xfrm>
            <a:off x="4375344" y="1118340"/>
            <a:ext cx="393312" cy="0"/>
          </a:xfrm>
          <a:prstGeom prst="line">
            <a:avLst/>
          </a:prstGeom>
          <a:ln w="25400"/>
        </p:spPr>
        <p:style>
          <a:lnRef idx="1">
            <a:schemeClr val="accent1"/>
          </a:lnRef>
          <a:fillRef idx="0">
            <a:schemeClr val="accent1"/>
          </a:fillRef>
          <a:effectRef idx="0">
            <a:schemeClr val="accent1"/>
          </a:effectRef>
          <a:fontRef idx="minor">
            <a:schemeClr val="tx1"/>
          </a:fontRef>
        </p:style>
      </p:cxnSp>
      <p:grpSp>
        <p:nvGrpSpPr>
          <p:cNvPr id="18" name="组合 17"/>
          <p:cNvGrpSpPr/>
          <p:nvPr/>
        </p:nvGrpSpPr>
        <p:grpSpPr>
          <a:xfrm>
            <a:off x="2563397" y="3802626"/>
            <a:ext cx="4017206" cy="1340874"/>
            <a:chOff x="1316000" y="3120238"/>
            <a:chExt cx="6061612" cy="2023262"/>
          </a:xfrm>
        </p:grpSpPr>
        <p:grpSp>
          <p:nvGrpSpPr>
            <p:cNvPr id="28" name="组合 27"/>
            <p:cNvGrpSpPr/>
            <p:nvPr/>
          </p:nvGrpSpPr>
          <p:grpSpPr>
            <a:xfrm>
              <a:off x="1316000" y="3120238"/>
              <a:ext cx="973600" cy="2023262"/>
              <a:chOff x="920750" y="2725737"/>
              <a:chExt cx="1117600" cy="2322512"/>
            </a:xfrm>
          </p:grpSpPr>
          <p:sp>
            <p:nvSpPr>
              <p:cNvPr id="131" name="Freeform 62"/>
              <p:cNvSpPr/>
              <p:nvPr/>
            </p:nvSpPr>
            <p:spPr bwMode="auto">
              <a:xfrm>
                <a:off x="920750" y="2725737"/>
                <a:ext cx="1117600" cy="1477963"/>
              </a:xfrm>
              <a:custGeom>
                <a:avLst/>
                <a:gdLst>
                  <a:gd name="T0" fmla="*/ 974 w 974"/>
                  <a:gd name="T1" fmla="*/ 529 h 1284"/>
                  <a:gd name="T2" fmla="*/ 861 w 974"/>
                  <a:gd name="T3" fmla="*/ 324 h 1284"/>
                  <a:gd name="T4" fmla="*/ 701 w 974"/>
                  <a:gd name="T5" fmla="*/ 153 h 1284"/>
                  <a:gd name="T6" fmla="*/ 482 w 974"/>
                  <a:gd name="T7" fmla="*/ 0 h 1284"/>
                  <a:gd name="T8" fmla="*/ 246 w 974"/>
                  <a:gd name="T9" fmla="*/ 239 h 1284"/>
                  <a:gd name="T10" fmla="*/ 246 w 974"/>
                  <a:gd name="T11" fmla="*/ 240 h 1284"/>
                  <a:gd name="T12" fmla="*/ 236 w 974"/>
                  <a:gd name="T13" fmla="*/ 239 h 1284"/>
                  <a:gd name="T14" fmla="*/ 0 w 974"/>
                  <a:gd name="T15" fmla="*/ 479 h 1284"/>
                  <a:gd name="T16" fmla="*/ 57 w 974"/>
                  <a:gd name="T17" fmla="*/ 635 h 1284"/>
                  <a:gd name="T18" fmla="*/ 0 w 974"/>
                  <a:gd name="T19" fmla="*/ 790 h 1284"/>
                  <a:gd name="T20" fmla="*/ 236 w 974"/>
                  <a:gd name="T21" fmla="*/ 1030 h 1284"/>
                  <a:gd name="T22" fmla="*/ 247 w 974"/>
                  <a:gd name="T23" fmla="*/ 1029 h 1284"/>
                  <a:gd name="T24" fmla="*/ 246 w 974"/>
                  <a:gd name="T25" fmla="*/ 1045 h 1284"/>
                  <a:gd name="T26" fmla="*/ 482 w 974"/>
                  <a:gd name="T27" fmla="*/ 1284 h 1284"/>
                  <a:gd name="T28" fmla="*/ 715 w 974"/>
                  <a:gd name="T29" fmla="*/ 1077 h 1284"/>
                  <a:gd name="T30" fmla="*/ 905 w 974"/>
                  <a:gd name="T31" fmla="*/ 842 h 1284"/>
                  <a:gd name="T32" fmla="*/ 875 w 974"/>
                  <a:gd name="T33" fmla="*/ 725 h 1284"/>
                  <a:gd name="T34" fmla="*/ 974 w 974"/>
                  <a:gd name="T35" fmla="*/ 529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74" h="1284">
                    <a:moveTo>
                      <a:pt x="974" y="529"/>
                    </a:moveTo>
                    <a:cubicBezTo>
                      <a:pt x="974" y="442"/>
                      <a:pt x="929" y="366"/>
                      <a:pt x="861" y="324"/>
                    </a:cubicBezTo>
                    <a:cubicBezTo>
                      <a:pt x="841" y="243"/>
                      <a:pt x="780" y="177"/>
                      <a:pt x="701" y="153"/>
                    </a:cubicBezTo>
                    <a:cubicBezTo>
                      <a:pt x="667" y="63"/>
                      <a:pt x="582" y="0"/>
                      <a:pt x="482" y="0"/>
                    </a:cubicBezTo>
                    <a:cubicBezTo>
                      <a:pt x="352" y="0"/>
                      <a:pt x="246" y="107"/>
                      <a:pt x="246" y="239"/>
                    </a:cubicBezTo>
                    <a:cubicBezTo>
                      <a:pt x="246" y="240"/>
                      <a:pt x="246" y="240"/>
                      <a:pt x="246" y="240"/>
                    </a:cubicBezTo>
                    <a:cubicBezTo>
                      <a:pt x="243" y="240"/>
                      <a:pt x="239" y="239"/>
                      <a:pt x="236" y="239"/>
                    </a:cubicBezTo>
                    <a:cubicBezTo>
                      <a:pt x="106" y="239"/>
                      <a:pt x="0" y="347"/>
                      <a:pt x="0" y="479"/>
                    </a:cubicBezTo>
                    <a:cubicBezTo>
                      <a:pt x="0" y="538"/>
                      <a:pt x="22" y="593"/>
                      <a:pt x="57" y="635"/>
                    </a:cubicBezTo>
                    <a:cubicBezTo>
                      <a:pt x="22" y="676"/>
                      <a:pt x="0" y="731"/>
                      <a:pt x="0" y="790"/>
                    </a:cubicBezTo>
                    <a:cubicBezTo>
                      <a:pt x="0" y="923"/>
                      <a:pt x="106" y="1030"/>
                      <a:pt x="236" y="1030"/>
                    </a:cubicBezTo>
                    <a:cubicBezTo>
                      <a:pt x="239" y="1030"/>
                      <a:pt x="243" y="1030"/>
                      <a:pt x="247" y="1029"/>
                    </a:cubicBezTo>
                    <a:cubicBezTo>
                      <a:pt x="247" y="1034"/>
                      <a:pt x="246" y="1040"/>
                      <a:pt x="246" y="1045"/>
                    </a:cubicBezTo>
                    <a:cubicBezTo>
                      <a:pt x="246" y="1177"/>
                      <a:pt x="352" y="1284"/>
                      <a:pt x="482" y="1284"/>
                    </a:cubicBezTo>
                    <a:cubicBezTo>
                      <a:pt x="601" y="1284"/>
                      <a:pt x="699" y="1194"/>
                      <a:pt x="715" y="1077"/>
                    </a:cubicBezTo>
                    <a:cubicBezTo>
                      <a:pt x="823" y="1055"/>
                      <a:pt x="905" y="958"/>
                      <a:pt x="905" y="842"/>
                    </a:cubicBezTo>
                    <a:cubicBezTo>
                      <a:pt x="905" y="799"/>
                      <a:pt x="894" y="759"/>
                      <a:pt x="875" y="725"/>
                    </a:cubicBezTo>
                    <a:cubicBezTo>
                      <a:pt x="935" y="681"/>
                      <a:pt x="974" y="610"/>
                      <a:pt x="974" y="529"/>
                    </a:cubicBezTo>
                  </a:path>
                </a:pathLst>
              </a:custGeom>
              <a:solidFill>
                <a:srgbClr val="388E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32" name="Freeform 63"/>
              <p:cNvSpPr>
                <a:spLocks noEditPoints="1"/>
              </p:cNvSpPr>
              <p:nvPr/>
            </p:nvSpPr>
            <p:spPr bwMode="auto">
              <a:xfrm>
                <a:off x="1479550" y="2725737"/>
                <a:ext cx="558800" cy="968375"/>
              </a:xfrm>
              <a:custGeom>
                <a:avLst/>
                <a:gdLst>
                  <a:gd name="T0" fmla="*/ 388 w 487"/>
                  <a:gd name="T1" fmla="*/ 725 h 842"/>
                  <a:gd name="T2" fmla="*/ 388 w 487"/>
                  <a:gd name="T3" fmla="*/ 725 h 842"/>
                  <a:gd name="T4" fmla="*/ 418 w 487"/>
                  <a:gd name="T5" fmla="*/ 842 h 842"/>
                  <a:gd name="T6" fmla="*/ 418 w 487"/>
                  <a:gd name="T7" fmla="*/ 842 h 842"/>
                  <a:gd name="T8" fmla="*/ 388 w 487"/>
                  <a:gd name="T9" fmla="*/ 725 h 842"/>
                  <a:gd name="T10" fmla="*/ 0 w 487"/>
                  <a:gd name="T11" fmla="*/ 0 h 842"/>
                  <a:gd name="T12" fmla="*/ 0 w 487"/>
                  <a:gd name="T13" fmla="*/ 0 h 842"/>
                  <a:gd name="T14" fmla="*/ 214 w 487"/>
                  <a:gd name="T15" fmla="*/ 153 h 842"/>
                  <a:gd name="T16" fmla="*/ 374 w 487"/>
                  <a:gd name="T17" fmla="*/ 324 h 842"/>
                  <a:gd name="T18" fmla="*/ 487 w 487"/>
                  <a:gd name="T19" fmla="*/ 529 h 842"/>
                  <a:gd name="T20" fmla="*/ 487 w 487"/>
                  <a:gd name="T21" fmla="*/ 529 h 842"/>
                  <a:gd name="T22" fmla="*/ 374 w 487"/>
                  <a:gd name="T23" fmla="*/ 324 h 842"/>
                  <a:gd name="T24" fmla="*/ 214 w 487"/>
                  <a:gd name="T25" fmla="*/ 153 h 842"/>
                  <a:gd name="T26" fmla="*/ 0 w 487"/>
                  <a:gd name="T27" fmla="*/ 0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7" h="842">
                    <a:moveTo>
                      <a:pt x="388" y="725"/>
                    </a:moveTo>
                    <a:cubicBezTo>
                      <a:pt x="388" y="725"/>
                      <a:pt x="388" y="725"/>
                      <a:pt x="388" y="725"/>
                    </a:cubicBezTo>
                    <a:cubicBezTo>
                      <a:pt x="407" y="759"/>
                      <a:pt x="418" y="799"/>
                      <a:pt x="418" y="842"/>
                    </a:cubicBezTo>
                    <a:cubicBezTo>
                      <a:pt x="418" y="842"/>
                      <a:pt x="418" y="842"/>
                      <a:pt x="418" y="842"/>
                    </a:cubicBezTo>
                    <a:cubicBezTo>
                      <a:pt x="418" y="799"/>
                      <a:pt x="407" y="759"/>
                      <a:pt x="388" y="725"/>
                    </a:cubicBezTo>
                    <a:moveTo>
                      <a:pt x="0" y="0"/>
                    </a:moveTo>
                    <a:cubicBezTo>
                      <a:pt x="0" y="0"/>
                      <a:pt x="0" y="0"/>
                      <a:pt x="0" y="0"/>
                    </a:cubicBezTo>
                    <a:cubicBezTo>
                      <a:pt x="98" y="2"/>
                      <a:pt x="181" y="65"/>
                      <a:pt x="214" y="153"/>
                    </a:cubicBezTo>
                    <a:cubicBezTo>
                      <a:pt x="293" y="177"/>
                      <a:pt x="354" y="243"/>
                      <a:pt x="374" y="324"/>
                    </a:cubicBezTo>
                    <a:cubicBezTo>
                      <a:pt x="442" y="366"/>
                      <a:pt x="487" y="442"/>
                      <a:pt x="487" y="529"/>
                    </a:cubicBezTo>
                    <a:cubicBezTo>
                      <a:pt x="487" y="529"/>
                      <a:pt x="487" y="529"/>
                      <a:pt x="487" y="529"/>
                    </a:cubicBezTo>
                    <a:cubicBezTo>
                      <a:pt x="487" y="442"/>
                      <a:pt x="442" y="366"/>
                      <a:pt x="374" y="324"/>
                    </a:cubicBezTo>
                    <a:cubicBezTo>
                      <a:pt x="354" y="242"/>
                      <a:pt x="293" y="177"/>
                      <a:pt x="214" y="153"/>
                    </a:cubicBezTo>
                    <a:cubicBezTo>
                      <a:pt x="181" y="65"/>
                      <a:pt x="98" y="2"/>
                      <a:pt x="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33" name="Freeform 64"/>
              <p:cNvSpPr>
                <a:spLocks noEditPoints="1"/>
              </p:cNvSpPr>
              <p:nvPr/>
            </p:nvSpPr>
            <p:spPr bwMode="auto">
              <a:xfrm>
                <a:off x="1479550" y="2725737"/>
                <a:ext cx="558800" cy="1471613"/>
              </a:xfrm>
              <a:custGeom>
                <a:avLst/>
                <a:gdLst>
                  <a:gd name="T0" fmla="*/ 244 w 487"/>
                  <a:gd name="T1" fmla="*/ 990 h 1279"/>
                  <a:gd name="T2" fmla="*/ 216 w 487"/>
                  <a:gd name="T3" fmla="*/ 952 h 1279"/>
                  <a:gd name="T4" fmla="*/ 244 w 487"/>
                  <a:gd name="T5" fmla="*/ 885 h 1279"/>
                  <a:gd name="T6" fmla="*/ 272 w 487"/>
                  <a:gd name="T7" fmla="*/ 952 h 1279"/>
                  <a:gd name="T8" fmla="*/ 244 w 487"/>
                  <a:gd name="T9" fmla="*/ 990 h 1279"/>
                  <a:gd name="T10" fmla="*/ 316 w 487"/>
                  <a:gd name="T11" fmla="*/ 653 h 1279"/>
                  <a:gd name="T12" fmla="*/ 288 w 487"/>
                  <a:gd name="T13" fmla="*/ 614 h 1279"/>
                  <a:gd name="T14" fmla="*/ 316 w 487"/>
                  <a:gd name="T15" fmla="*/ 547 h 1279"/>
                  <a:gd name="T16" fmla="*/ 344 w 487"/>
                  <a:gd name="T17" fmla="*/ 614 h 1279"/>
                  <a:gd name="T18" fmla="*/ 316 w 487"/>
                  <a:gd name="T19" fmla="*/ 653 h 1279"/>
                  <a:gd name="T20" fmla="*/ 172 w 487"/>
                  <a:gd name="T21" fmla="*/ 418 h 1279"/>
                  <a:gd name="T22" fmla="*/ 144 w 487"/>
                  <a:gd name="T23" fmla="*/ 380 h 1279"/>
                  <a:gd name="T24" fmla="*/ 172 w 487"/>
                  <a:gd name="T25" fmla="*/ 313 h 1279"/>
                  <a:gd name="T26" fmla="*/ 200 w 487"/>
                  <a:gd name="T27" fmla="*/ 380 h 1279"/>
                  <a:gd name="T28" fmla="*/ 172 w 487"/>
                  <a:gd name="T29" fmla="*/ 418 h 1279"/>
                  <a:gd name="T30" fmla="*/ 0 w 487"/>
                  <a:gd name="T31" fmla="*/ 0 h 1279"/>
                  <a:gd name="T32" fmla="*/ 0 w 487"/>
                  <a:gd name="T33" fmla="*/ 165 h 1279"/>
                  <a:gd name="T34" fmla="*/ 0 w 487"/>
                  <a:gd name="T35" fmla="*/ 165 h 1279"/>
                  <a:gd name="T36" fmla="*/ 28 w 487"/>
                  <a:gd name="T37" fmla="*/ 232 h 1279"/>
                  <a:gd name="T38" fmla="*/ 0 w 487"/>
                  <a:gd name="T39" fmla="*/ 271 h 1279"/>
                  <a:gd name="T40" fmla="*/ 0 w 487"/>
                  <a:gd name="T41" fmla="*/ 271 h 1279"/>
                  <a:gd name="T42" fmla="*/ 0 w 487"/>
                  <a:gd name="T43" fmla="*/ 515 h 1279"/>
                  <a:gd name="T44" fmla="*/ 35 w 487"/>
                  <a:gd name="T45" fmla="*/ 515 h 1279"/>
                  <a:gd name="T46" fmla="*/ 38 w 487"/>
                  <a:gd name="T47" fmla="*/ 722 h 1279"/>
                  <a:gd name="T48" fmla="*/ 179 w 487"/>
                  <a:gd name="T49" fmla="*/ 525 h 1279"/>
                  <a:gd name="T50" fmla="*/ 198 w 487"/>
                  <a:gd name="T51" fmla="*/ 539 h 1279"/>
                  <a:gd name="T52" fmla="*/ 198 w 487"/>
                  <a:gd name="T53" fmla="*/ 539 h 1279"/>
                  <a:gd name="T54" fmla="*/ 217 w 487"/>
                  <a:gd name="T55" fmla="*/ 554 h 1279"/>
                  <a:gd name="T56" fmla="*/ 38 w 487"/>
                  <a:gd name="T57" fmla="*/ 803 h 1279"/>
                  <a:gd name="T58" fmla="*/ 41 w 487"/>
                  <a:gd name="T59" fmla="*/ 993 h 1279"/>
                  <a:gd name="T60" fmla="*/ 189 w 487"/>
                  <a:gd name="T61" fmla="*/ 787 h 1279"/>
                  <a:gd name="T62" fmla="*/ 208 w 487"/>
                  <a:gd name="T63" fmla="*/ 801 h 1279"/>
                  <a:gd name="T64" fmla="*/ 208 w 487"/>
                  <a:gd name="T65" fmla="*/ 801 h 1279"/>
                  <a:gd name="T66" fmla="*/ 227 w 487"/>
                  <a:gd name="T67" fmla="*/ 815 h 1279"/>
                  <a:gd name="T68" fmla="*/ 42 w 487"/>
                  <a:gd name="T69" fmla="*/ 1073 h 1279"/>
                  <a:gd name="T70" fmla="*/ 44 w 487"/>
                  <a:gd name="T71" fmla="*/ 1279 h 1279"/>
                  <a:gd name="T72" fmla="*/ 228 w 487"/>
                  <a:gd name="T73" fmla="*/ 1077 h 1279"/>
                  <a:gd name="T74" fmla="*/ 418 w 487"/>
                  <a:gd name="T75" fmla="*/ 842 h 1279"/>
                  <a:gd name="T76" fmla="*/ 388 w 487"/>
                  <a:gd name="T77" fmla="*/ 725 h 1279"/>
                  <a:gd name="T78" fmla="*/ 388 w 487"/>
                  <a:gd name="T79" fmla="*/ 725 h 1279"/>
                  <a:gd name="T80" fmla="*/ 388 w 487"/>
                  <a:gd name="T81" fmla="*/ 725 h 1279"/>
                  <a:gd name="T82" fmla="*/ 487 w 487"/>
                  <a:gd name="T83" fmla="*/ 529 h 1279"/>
                  <a:gd name="T84" fmla="*/ 374 w 487"/>
                  <a:gd name="T85" fmla="*/ 324 h 1279"/>
                  <a:gd name="T86" fmla="*/ 214 w 487"/>
                  <a:gd name="T87" fmla="*/ 153 h 1279"/>
                  <a:gd name="T88" fmla="*/ 0 w 487"/>
                  <a:gd name="T89" fmla="*/ 0 h 1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7" h="1279">
                    <a:moveTo>
                      <a:pt x="244" y="990"/>
                    </a:moveTo>
                    <a:cubicBezTo>
                      <a:pt x="228" y="990"/>
                      <a:pt x="216" y="973"/>
                      <a:pt x="216" y="952"/>
                    </a:cubicBezTo>
                    <a:cubicBezTo>
                      <a:pt x="216" y="930"/>
                      <a:pt x="244" y="885"/>
                      <a:pt x="244" y="885"/>
                    </a:cubicBezTo>
                    <a:cubicBezTo>
                      <a:pt x="244" y="885"/>
                      <a:pt x="272" y="930"/>
                      <a:pt x="272" y="952"/>
                    </a:cubicBezTo>
                    <a:cubicBezTo>
                      <a:pt x="272" y="973"/>
                      <a:pt x="259" y="990"/>
                      <a:pt x="244" y="990"/>
                    </a:cubicBezTo>
                    <a:moveTo>
                      <a:pt x="316" y="653"/>
                    </a:moveTo>
                    <a:cubicBezTo>
                      <a:pt x="301" y="653"/>
                      <a:pt x="288" y="635"/>
                      <a:pt x="288" y="614"/>
                    </a:cubicBezTo>
                    <a:cubicBezTo>
                      <a:pt x="288" y="592"/>
                      <a:pt x="316" y="547"/>
                      <a:pt x="316" y="547"/>
                    </a:cubicBezTo>
                    <a:cubicBezTo>
                      <a:pt x="316" y="547"/>
                      <a:pt x="344" y="592"/>
                      <a:pt x="344" y="614"/>
                    </a:cubicBezTo>
                    <a:cubicBezTo>
                      <a:pt x="344" y="635"/>
                      <a:pt x="332" y="653"/>
                      <a:pt x="316" y="653"/>
                    </a:cubicBezTo>
                    <a:moveTo>
                      <a:pt x="172" y="418"/>
                    </a:moveTo>
                    <a:cubicBezTo>
                      <a:pt x="157" y="418"/>
                      <a:pt x="144" y="401"/>
                      <a:pt x="144" y="380"/>
                    </a:cubicBezTo>
                    <a:cubicBezTo>
                      <a:pt x="144" y="358"/>
                      <a:pt x="172" y="313"/>
                      <a:pt x="172" y="313"/>
                    </a:cubicBezTo>
                    <a:cubicBezTo>
                      <a:pt x="172" y="313"/>
                      <a:pt x="200" y="358"/>
                      <a:pt x="200" y="380"/>
                    </a:cubicBezTo>
                    <a:cubicBezTo>
                      <a:pt x="200" y="401"/>
                      <a:pt x="187" y="418"/>
                      <a:pt x="172" y="418"/>
                    </a:cubicBezTo>
                    <a:moveTo>
                      <a:pt x="0" y="0"/>
                    </a:moveTo>
                    <a:cubicBezTo>
                      <a:pt x="0" y="165"/>
                      <a:pt x="0" y="165"/>
                      <a:pt x="0" y="165"/>
                    </a:cubicBezTo>
                    <a:cubicBezTo>
                      <a:pt x="0" y="165"/>
                      <a:pt x="0" y="165"/>
                      <a:pt x="0" y="165"/>
                    </a:cubicBezTo>
                    <a:cubicBezTo>
                      <a:pt x="0" y="165"/>
                      <a:pt x="28" y="210"/>
                      <a:pt x="28" y="232"/>
                    </a:cubicBezTo>
                    <a:cubicBezTo>
                      <a:pt x="28" y="253"/>
                      <a:pt x="16" y="271"/>
                      <a:pt x="0" y="271"/>
                    </a:cubicBezTo>
                    <a:cubicBezTo>
                      <a:pt x="0" y="271"/>
                      <a:pt x="0" y="271"/>
                      <a:pt x="0" y="271"/>
                    </a:cubicBezTo>
                    <a:cubicBezTo>
                      <a:pt x="0" y="515"/>
                      <a:pt x="0" y="515"/>
                      <a:pt x="0" y="515"/>
                    </a:cubicBezTo>
                    <a:cubicBezTo>
                      <a:pt x="35" y="515"/>
                      <a:pt x="35" y="515"/>
                      <a:pt x="35" y="515"/>
                    </a:cubicBezTo>
                    <a:cubicBezTo>
                      <a:pt x="38" y="722"/>
                      <a:pt x="38" y="722"/>
                      <a:pt x="38" y="722"/>
                    </a:cubicBezTo>
                    <a:cubicBezTo>
                      <a:pt x="179" y="525"/>
                      <a:pt x="179" y="525"/>
                      <a:pt x="179" y="525"/>
                    </a:cubicBezTo>
                    <a:cubicBezTo>
                      <a:pt x="198" y="539"/>
                      <a:pt x="198" y="539"/>
                      <a:pt x="198" y="539"/>
                    </a:cubicBezTo>
                    <a:cubicBezTo>
                      <a:pt x="198" y="539"/>
                      <a:pt x="198" y="539"/>
                      <a:pt x="198" y="539"/>
                    </a:cubicBezTo>
                    <a:cubicBezTo>
                      <a:pt x="217" y="554"/>
                      <a:pt x="217" y="554"/>
                      <a:pt x="217" y="554"/>
                    </a:cubicBezTo>
                    <a:cubicBezTo>
                      <a:pt x="38" y="803"/>
                      <a:pt x="38" y="803"/>
                      <a:pt x="38" y="803"/>
                    </a:cubicBezTo>
                    <a:cubicBezTo>
                      <a:pt x="41" y="993"/>
                      <a:pt x="41" y="993"/>
                      <a:pt x="41" y="993"/>
                    </a:cubicBezTo>
                    <a:cubicBezTo>
                      <a:pt x="189" y="787"/>
                      <a:pt x="189" y="787"/>
                      <a:pt x="189" y="787"/>
                    </a:cubicBezTo>
                    <a:cubicBezTo>
                      <a:pt x="208" y="801"/>
                      <a:pt x="208" y="801"/>
                      <a:pt x="208" y="801"/>
                    </a:cubicBezTo>
                    <a:cubicBezTo>
                      <a:pt x="208" y="801"/>
                      <a:pt x="208" y="801"/>
                      <a:pt x="208" y="801"/>
                    </a:cubicBezTo>
                    <a:cubicBezTo>
                      <a:pt x="227" y="815"/>
                      <a:pt x="227" y="815"/>
                      <a:pt x="227" y="815"/>
                    </a:cubicBezTo>
                    <a:cubicBezTo>
                      <a:pt x="42" y="1073"/>
                      <a:pt x="42" y="1073"/>
                      <a:pt x="42" y="1073"/>
                    </a:cubicBezTo>
                    <a:cubicBezTo>
                      <a:pt x="44" y="1279"/>
                      <a:pt x="44" y="1279"/>
                      <a:pt x="44" y="1279"/>
                    </a:cubicBezTo>
                    <a:cubicBezTo>
                      <a:pt x="140" y="1258"/>
                      <a:pt x="215" y="1177"/>
                      <a:pt x="228" y="1077"/>
                    </a:cubicBezTo>
                    <a:cubicBezTo>
                      <a:pt x="336" y="1055"/>
                      <a:pt x="418" y="958"/>
                      <a:pt x="418" y="842"/>
                    </a:cubicBezTo>
                    <a:cubicBezTo>
                      <a:pt x="418" y="799"/>
                      <a:pt x="407" y="759"/>
                      <a:pt x="388" y="725"/>
                    </a:cubicBezTo>
                    <a:cubicBezTo>
                      <a:pt x="388" y="725"/>
                      <a:pt x="388" y="725"/>
                      <a:pt x="388" y="725"/>
                    </a:cubicBezTo>
                    <a:cubicBezTo>
                      <a:pt x="388" y="725"/>
                      <a:pt x="388" y="725"/>
                      <a:pt x="388" y="725"/>
                    </a:cubicBezTo>
                    <a:cubicBezTo>
                      <a:pt x="448" y="681"/>
                      <a:pt x="487" y="610"/>
                      <a:pt x="487" y="529"/>
                    </a:cubicBezTo>
                    <a:cubicBezTo>
                      <a:pt x="487" y="442"/>
                      <a:pt x="442" y="366"/>
                      <a:pt x="374" y="324"/>
                    </a:cubicBezTo>
                    <a:cubicBezTo>
                      <a:pt x="354" y="243"/>
                      <a:pt x="293" y="177"/>
                      <a:pt x="214" y="153"/>
                    </a:cubicBezTo>
                    <a:cubicBezTo>
                      <a:pt x="181" y="65"/>
                      <a:pt x="98" y="2"/>
                      <a:pt x="0" y="0"/>
                    </a:cubicBezTo>
                  </a:path>
                </a:pathLst>
              </a:custGeom>
              <a:solidFill>
                <a:srgbClr val="43A5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34" name="Freeform 65"/>
              <p:cNvSpPr/>
              <p:nvPr/>
            </p:nvSpPr>
            <p:spPr bwMode="auto">
              <a:xfrm>
                <a:off x="1230313" y="3330574"/>
                <a:ext cx="269875" cy="346075"/>
              </a:xfrm>
              <a:custGeom>
                <a:avLst/>
                <a:gdLst>
                  <a:gd name="T0" fmla="*/ 170 w 170"/>
                  <a:gd name="T1" fmla="*/ 198 h 218"/>
                  <a:gd name="T2" fmla="*/ 143 w 170"/>
                  <a:gd name="T3" fmla="*/ 218 h 218"/>
                  <a:gd name="T4" fmla="*/ 0 w 170"/>
                  <a:gd name="T5" fmla="*/ 21 h 218"/>
                  <a:gd name="T6" fmla="*/ 28 w 170"/>
                  <a:gd name="T7" fmla="*/ 0 h 218"/>
                  <a:gd name="T8" fmla="*/ 170 w 170"/>
                  <a:gd name="T9" fmla="*/ 198 h 218"/>
                </a:gdLst>
                <a:ahLst/>
                <a:cxnLst>
                  <a:cxn ang="0">
                    <a:pos x="T0" y="T1"/>
                  </a:cxn>
                  <a:cxn ang="0">
                    <a:pos x="T2" y="T3"/>
                  </a:cxn>
                  <a:cxn ang="0">
                    <a:pos x="T4" y="T5"/>
                  </a:cxn>
                  <a:cxn ang="0">
                    <a:pos x="T6" y="T7"/>
                  </a:cxn>
                  <a:cxn ang="0">
                    <a:pos x="T8" y="T9"/>
                  </a:cxn>
                </a:cxnLst>
                <a:rect l="0" t="0" r="r" b="b"/>
                <a:pathLst>
                  <a:path w="170" h="218">
                    <a:moveTo>
                      <a:pt x="170" y="198"/>
                    </a:moveTo>
                    <a:lnTo>
                      <a:pt x="143" y="218"/>
                    </a:lnTo>
                    <a:lnTo>
                      <a:pt x="0" y="21"/>
                    </a:lnTo>
                    <a:lnTo>
                      <a:pt x="28" y="0"/>
                    </a:lnTo>
                    <a:lnTo>
                      <a:pt x="170" y="198"/>
                    </a:lnTo>
                    <a:close/>
                  </a:path>
                </a:pathLst>
              </a:custGeom>
              <a:solidFill>
                <a:srgbClr val="8456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35" name="Freeform 66"/>
              <p:cNvSpPr/>
              <p:nvPr/>
            </p:nvSpPr>
            <p:spPr bwMode="auto">
              <a:xfrm>
                <a:off x="1230313" y="3330574"/>
                <a:ext cx="269875" cy="346075"/>
              </a:xfrm>
              <a:custGeom>
                <a:avLst/>
                <a:gdLst>
                  <a:gd name="T0" fmla="*/ 170 w 170"/>
                  <a:gd name="T1" fmla="*/ 198 h 218"/>
                  <a:gd name="T2" fmla="*/ 143 w 170"/>
                  <a:gd name="T3" fmla="*/ 218 h 218"/>
                  <a:gd name="T4" fmla="*/ 0 w 170"/>
                  <a:gd name="T5" fmla="*/ 21 h 218"/>
                  <a:gd name="T6" fmla="*/ 28 w 170"/>
                  <a:gd name="T7" fmla="*/ 0 h 218"/>
                  <a:gd name="T8" fmla="*/ 170 w 170"/>
                  <a:gd name="T9" fmla="*/ 198 h 218"/>
                </a:gdLst>
                <a:ahLst/>
                <a:cxnLst>
                  <a:cxn ang="0">
                    <a:pos x="T0" y="T1"/>
                  </a:cxn>
                  <a:cxn ang="0">
                    <a:pos x="T2" y="T3"/>
                  </a:cxn>
                  <a:cxn ang="0">
                    <a:pos x="T4" y="T5"/>
                  </a:cxn>
                  <a:cxn ang="0">
                    <a:pos x="T6" y="T7"/>
                  </a:cxn>
                  <a:cxn ang="0">
                    <a:pos x="T8" y="T9"/>
                  </a:cxn>
                </a:cxnLst>
                <a:rect l="0" t="0" r="r" b="b"/>
                <a:pathLst>
                  <a:path w="170" h="218">
                    <a:moveTo>
                      <a:pt x="170" y="198"/>
                    </a:moveTo>
                    <a:lnTo>
                      <a:pt x="143" y="218"/>
                    </a:lnTo>
                    <a:lnTo>
                      <a:pt x="0" y="21"/>
                    </a:lnTo>
                    <a:lnTo>
                      <a:pt x="28" y="0"/>
                    </a:lnTo>
                    <a:lnTo>
                      <a:pt x="170" y="19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36" name="Freeform 67"/>
              <p:cNvSpPr/>
              <p:nvPr/>
            </p:nvSpPr>
            <p:spPr bwMode="auto">
              <a:xfrm>
                <a:off x="1230313" y="3346449"/>
                <a:ext cx="22225" cy="17463"/>
              </a:xfrm>
              <a:custGeom>
                <a:avLst/>
                <a:gdLst>
                  <a:gd name="T0" fmla="*/ 14 w 14"/>
                  <a:gd name="T1" fmla="*/ 0 h 11"/>
                  <a:gd name="T2" fmla="*/ 0 w 14"/>
                  <a:gd name="T3" fmla="*/ 11 h 11"/>
                  <a:gd name="T4" fmla="*/ 14 w 14"/>
                  <a:gd name="T5" fmla="*/ 0 h 11"/>
                  <a:gd name="T6" fmla="*/ 14 w 14"/>
                  <a:gd name="T7" fmla="*/ 0 h 11"/>
                </a:gdLst>
                <a:ahLst/>
                <a:cxnLst>
                  <a:cxn ang="0">
                    <a:pos x="T0" y="T1"/>
                  </a:cxn>
                  <a:cxn ang="0">
                    <a:pos x="T2" y="T3"/>
                  </a:cxn>
                  <a:cxn ang="0">
                    <a:pos x="T4" y="T5"/>
                  </a:cxn>
                  <a:cxn ang="0">
                    <a:pos x="T6" y="T7"/>
                  </a:cxn>
                </a:cxnLst>
                <a:rect l="0" t="0" r="r" b="b"/>
                <a:pathLst>
                  <a:path w="14" h="11">
                    <a:moveTo>
                      <a:pt x="14" y="0"/>
                    </a:moveTo>
                    <a:lnTo>
                      <a:pt x="0" y="11"/>
                    </a:lnTo>
                    <a:lnTo>
                      <a:pt x="14" y="0"/>
                    </a:lnTo>
                    <a:lnTo>
                      <a:pt x="14" y="0"/>
                    </a:lnTo>
                    <a:close/>
                  </a:path>
                </a:pathLst>
              </a:custGeom>
              <a:solidFill>
                <a:srgbClr val="337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37" name="Freeform 68"/>
              <p:cNvSpPr/>
              <p:nvPr/>
            </p:nvSpPr>
            <p:spPr bwMode="auto">
              <a:xfrm>
                <a:off x="1230313" y="3346449"/>
                <a:ext cx="22225" cy="17463"/>
              </a:xfrm>
              <a:custGeom>
                <a:avLst/>
                <a:gdLst>
                  <a:gd name="T0" fmla="*/ 14 w 14"/>
                  <a:gd name="T1" fmla="*/ 0 h 11"/>
                  <a:gd name="T2" fmla="*/ 0 w 14"/>
                  <a:gd name="T3" fmla="*/ 11 h 11"/>
                  <a:gd name="T4" fmla="*/ 14 w 14"/>
                  <a:gd name="T5" fmla="*/ 0 h 11"/>
                  <a:gd name="T6" fmla="*/ 14 w 14"/>
                  <a:gd name="T7" fmla="*/ 0 h 11"/>
                </a:gdLst>
                <a:ahLst/>
                <a:cxnLst>
                  <a:cxn ang="0">
                    <a:pos x="T0" y="T1"/>
                  </a:cxn>
                  <a:cxn ang="0">
                    <a:pos x="T2" y="T3"/>
                  </a:cxn>
                  <a:cxn ang="0">
                    <a:pos x="T4" y="T5"/>
                  </a:cxn>
                  <a:cxn ang="0">
                    <a:pos x="T6" y="T7"/>
                  </a:cxn>
                </a:cxnLst>
                <a:rect l="0" t="0" r="r" b="b"/>
                <a:pathLst>
                  <a:path w="14" h="11">
                    <a:moveTo>
                      <a:pt x="14" y="0"/>
                    </a:moveTo>
                    <a:lnTo>
                      <a:pt x="0" y="11"/>
                    </a:lnTo>
                    <a:lnTo>
                      <a:pt x="14" y="0"/>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38" name="Freeform 69"/>
              <p:cNvSpPr/>
              <p:nvPr/>
            </p:nvSpPr>
            <p:spPr bwMode="auto">
              <a:xfrm>
                <a:off x="1230313" y="3346449"/>
                <a:ext cx="206375" cy="303213"/>
              </a:xfrm>
              <a:custGeom>
                <a:avLst/>
                <a:gdLst>
                  <a:gd name="T0" fmla="*/ 14 w 130"/>
                  <a:gd name="T1" fmla="*/ 0 h 191"/>
                  <a:gd name="T2" fmla="*/ 0 w 130"/>
                  <a:gd name="T3" fmla="*/ 11 h 191"/>
                  <a:gd name="T4" fmla="*/ 130 w 130"/>
                  <a:gd name="T5" fmla="*/ 191 h 191"/>
                  <a:gd name="T6" fmla="*/ 130 w 130"/>
                  <a:gd name="T7" fmla="*/ 161 h 191"/>
                  <a:gd name="T8" fmla="*/ 14 w 130"/>
                  <a:gd name="T9" fmla="*/ 0 h 191"/>
                </a:gdLst>
                <a:ahLst/>
                <a:cxnLst>
                  <a:cxn ang="0">
                    <a:pos x="T0" y="T1"/>
                  </a:cxn>
                  <a:cxn ang="0">
                    <a:pos x="T2" y="T3"/>
                  </a:cxn>
                  <a:cxn ang="0">
                    <a:pos x="T4" y="T5"/>
                  </a:cxn>
                  <a:cxn ang="0">
                    <a:pos x="T6" y="T7"/>
                  </a:cxn>
                  <a:cxn ang="0">
                    <a:pos x="T8" y="T9"/>
                  </a:cxn>
                </a:cxnLst>
                <a:rect l="0" t="0" r="r" b="b"/>
                <a:pathLst>
                  <a:path w="130" h="191">
                    <a:moveTo>
                      <a:pt x="14" y="0"/>
                    </a:moveTo>
                    <a:lnTo>
                      <a:pt x="0" y="11"/>
                    </a:lnTo>
                    <a:lnTo>
                      <a:pt x="130" y="191"/>
                    </a:lnTo>
                    <a:lnTo>
                      <a:pt x="130" y="161"/>
                    </a:lnTo>
                    <a:lnTo>
                      <a:pt x="14" y="0"/>
                    </a:lnTo>
                    <a:close/>
                  </a:path>
                </a:pathLst>
              </a:custGeom>
              <a:solidFill>
                <a:srgbClr val="774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39" name="Freeform 70"/>
              <p:cNvSpPr/>
              <p:nvPr/>
            </p:nvSpPr>
            <p:spPr bwMode="auto">
              <a:xfrm>
                <a:off x="1230313" y="3346449"/>
                <a:ext cx="206375" cy="303213"/>
              </a:xfrm>
              <a:custGeom>
                <a:avLst/>
                <a:gdLst>
                  <a:gd name="T0" fmla="*/ 14 w 130"/>
                  <a:gd name="T1" fmla="*/ 0 h 191"/>
                  <a:gd name="T2" fmla="*/ 0 w 130"/>
                  <a:gd name="T3" fmla="*/ 11 h 191"/>
                  <a:gd name="T4" fmla="*/ 130 w 130"/>
                  <a:gd name="T5" fmla="*/ 191 h 191"/>
                  <a:gd name="T6" fmla="*/ 130 w 130"/>
                  <a:gd name="T7" fmla="*/ 161 h 191"/>
                  <a:gd name="T8" fmla="*/ 14 w 130"/>
                  <a:gd name="T9" fmla="*/ 0 h 191"/>
                </a:gdLst>
                <a:ahLst/>
                <a:cxnLst>
                  <a:cxn ang="0">
                    <a:pos x="T0" y="T1"/>
                  </a:cxn>
                  <a:cxn ang="0">
                    <a:pos x="T2" y="T3"/>
                  </a:cxn>
                  <a:cxn ang="0">
                    <a:pos x="T4" y="T5"/>
                  </a:cxn>
                  <a:cxn ang="0">
                    <a:pos x="T6" y="T7"/>
                  </a:cxn>
                  <a:cxn ang="0">
                    <a:pos x="T8" y="T9"/>
                  </a:cxn>
                </a:cxnLst>
                <a:rect l="0" t="0" r="r" b="b"/>
                <a:pathLst>
                  <a:path w="130" h="191">
                    <a:moveTo>
                      <a:pt x="14" y="0"/>
                    </a:moveTo>
                    <a:lnTo>
                      <a:pt x="0" y="11"/>
                    </a:lnTo>
                    <a:lnTo>
                      <a:pt x="130" y="191"/>
                    </a:lnTo>
                    <a:lnTo>
                      <a:pt x="130" y="161"/>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40" name="Freeform 71"/>
              <p:cNvSpPr/>
              <p:nvPr/>
            </p:nvSpPr>
            <p:spPr bwMode="auto">
              <a:xfrm>
                <a:off x="1220788" y="3632199"/>
                <a:ext cx="268288" cy="346075"/>
              </a:xfrm>
              <a:custGeom>
                <a:avLst/>
                <a:gdLst>
                  <a:gd name="T0" fmla="*/ 169 w 169"/>
                  <a:gd name="T1" fmla="*/ 197 h 218"/>
                  <a:gd name="T2" fmla="*/ 141 w 169"/>
                  <a:gd name="T3" fmla="*/ 218 h 218"/>
                  <a:gd name="T4" fmla="*/ 0 w 169"/>
                  <a:gd name="T5" fmla="*/ 20 h 218"/>
                  <a:gd name="T6" fmla="*/ 27 w 169"/>
                  <a:gd name="T7" fmla="*/ 0 h 218"/>
                  <a:gd name="T8" fmla="*/ 169 w 169"/>
                  <a:gd name="T9" fmla="*/ 197 h 218"/>
                </a:gdLst>
                <a:ahLst/>
                <a:cxnLst>
                  <a:cxn ang="0">
                    <a:pos x="T0" y="T1"/>
                  </a:cxn>
                  <a:cxn ang="0">
                    <a:pos x="T2" y="T3"/>
                  </a:cxn>
                  <a:cxn ang="0">
                    <a:pos x="T4" y="T5"/>
                  </a:cxn>
                  <a:cxn ang="0">
                    <a:pos x="T6" y="T7"/>
                  </a:cxn>
                  <a:cxn ang="0">
                    <a:pos x="T8" y="T9"/>
                  </a:cxn>
                </a:cxnLst>
                <a:rect l="0" t="0" r="r" b="b"/>
                <a:pathLst>
                  <a:path w="169" h="218">
                    <a:moveTo>
                      <a:pt x="169" y="197"/>
                    </a:moveTo>
                    <a:lnTo>
                      <a:pt x="141" y="218"/>
                    </a:lnTo>
                    <a:lnTo>
                      <a:pt x="0" y="20"/>
                    </a:lnTo>
                    <a:lnTo>
                      <a:pt x="27" y="0"/>
                    </a:lnTo>
                    <a:lnTo>
                      <a:pt x="169" y="197"/>
                    </a:lnTo>
                    <a:close/>
                  </a:path>
                </a:pathLst>
              </a:custGeom>
              <a:solidFill>
                <a:srgbClr val="8456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41" name="Freeform 72"/>
              <p:cNvSpPr/>
              <p:nvPr/>
            </p:nvSpPr>
            <p:spPr bwMode="auto">
              <a:xfrm>
                <a:off x="1220788" y="3632199"/>
                <a:ext cx="268288" cy="346075"/>
              </a:xfrm>
              <a:custGeom>
                <a:avLst/>
                <a:gdLst>
                  <a:gd name="T0" fmla="*/ 169 w 169"/>
                  <a:gd name="T1" fmla="*/ 197 h 218"/>
                  <a:gd name="T2" fmla="*/ 141 w 169"/>
                  <a:gd name="T3" fmla="*/ 218 h 218"/>
                  <a:gd name="T4" fmla="*/ 0 w 169"/>
                  <a:gd name="T5" fmla="*/ 20 h 218"/>
                  <a:gd name="T6" fmla="*/ 27 w 169"/>
                  <a:gd name="T7" fmla="*/ 0 h 218"/>
                  <a:gd name="T8" fmla="*/ 169 w 169"/>
                  <a:gd name="T9" fmla="*/ 197 h 218"/>
                </a:gdLst>
                <a:ahLst/>
                <a:cxnLst>
                  <a:cxn ang="0">
                    <a:pos x="T0" y="T1"/>
                  </a:cxn>
                  <a:cxn ang="0">
                    <a:pos x="T2" y="T3"/>
                  </a:cxn>
                  <a:cxn ang="0">
                    <a:pos x="T4" y="T5"/>
                  </a:cxn>
                  <a:cxn ang="0">
                    <a:pos x="T6" y="T7"/>
                  </a:cxn>
                  <a:cxn ang="0">
                    <a:pos x="T8" y="T9"/>
                  </a:cxn>
                </a:cxnLst>
                <a:rect l="0" t="0" r="r" b="b"/>
                <a:pathLst>
                  <a:path w="169" h="218">
                    <a:moveTo>
                      <a:pt x="169" y="197"/>
                    </a:moveTo>
                    <a:lnTo>
                      <a:pt x="141" y="218"/>
                    </a:lnTo>
                    <a:lnTo>
                      <a:pt x="0" y="20"/>
                    </a:lnTo>
                    <a:lnTo>
                      <a:pt x="27" y="0"/>
                    </a:lnTo>
                    <a:lnTo>
                      <a:pt x="169" y="19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42" name="Freeform 73"/>
              <p:cNvSpPr/>
              <p:nvPr/>
            </p:nvSpPr>
            <p:spPr bwMode="auto">
              <a:xfrm>
                <a:off x="1220788" y="3648074"/>
                <a:ext cx="212725" cy="312738"/>
              </a:xfrm>
              <a:custGeom>
                <a:avLst/>
                <a:gdLst>
                  <a:gd name="T0" fmla="*/ 14 w 134"/>
                  <a:gd name="T1" fmla="*/ 0 h 197"/>
                  <a:gd name="T2" fmla="*/ 0 w 134"/>
                  <a:gd name="T3" fmla="*/ 10 h 197"/>
                  <a:gd name="T4" fmla="*/ 133 w 134"/>
                  <a:gd name="T5" fmla="*/ 197 h 197"/>
                  <a:gd name="T6" fmla="*/ 134 w 134"/>
                  <a:gd name="T7" fmla="*/ 168 h 197"/>
                  <a:gd name="T8" fmla="*/ 14 w 134"/>
                  <a:gd name="T9" fmla="*/ 0 h 197"/>
                </a:gdLst>
                <a:ahLst/>
                <a:cxnLst>
                  <a:cxn ang="0">
                    <a:pos x="T0" y="T1"/>
                  </a:cxn>
                  <a:cxn ang="0">
                    <a:pos x="T2" y="T3"/>
                  </a:cxn>
                  <a:cxn ang="0">
                    <a:pos x="T4" y="T5"/>
                  </a:cxn>
                  <a:cxn ang="0">
                    <a:pos x="T6" y="T7"/>
                  </a:cxn>
                  <a:cxn ang="0">
                    <a:pos x="T8" y="T9"/>
                  </a:cxn>
                </a:cxnLst>
                <a:rect l="0" t="0" r="r" b="b"/>
                <a:pathLst>
                  <a:path w="134" h="197">
                    <a:moveTo>
                      <a:pt x="14" y="0"/>
                    </a:moveTo>
                    <a:lnTo>
                      <a:pt x="0" y="10"/>
                    </a:lnTo>
                    <a:lnTo>
                      <a:pt x="133" y="197"/>
                    </a:lnTo>
                    <a:lnTo>
                      <a:pt x="134" y="168"/>
                    </a:lnTo>
                    <a:lnTo>
                      <a:pt x="14" y="0"/>
                    </a:lnTo>
                    <a:close/>
                  </a:path>
                </a:pathLst>
              </a:custGeom>
              <a:solidFill>
                <a:srgbClr val="774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43" name="Freeform 74"/>
              <p:cNvSpPr/>
              <p:nvPr/>
            </p:nvSpPr>
            <p:spPr bwMode="auto">
              <a:xfrm>
                <a:off x="1220788" y="3648074"/>
                <a:ext cx="212725" cy="312738"/>
              </a:xfrm>
              <a:custGeom>
                <a:avLst/>
                <a:gdLst>
                  <a:gd name="T0" fmla="*/ 14 w 134"/>
                  <a:gd name="T1" fmla="*/ 0 h 197"/>
                  <a:gd name="T2" fmla="*/ 0 w 134"/>
                  <a:gd name="T3" fmla="*/ 10 h 197"/>
                  <a:gd name="T4" fmla="*/ 133 w 134"/>
                  <a:gd name="T5" fmla="*/ 197 h 197"/>
                  <a:gd name="T6" fmla="*/ 134 w 134"/>
                  <a:gd name="T7" fmla="*/ 168 h 197"/>
                  <a:gd name="T8" fmla="*/ 14 w 134"/>
                  <a:gd name="T9" fmla="*/ 0 h 197"/>
                </a:gdLst>
                <a:ahLst/>
                <a:cxnLst>
                  <a:cxn ang="0">
                    <a:pos x="T0" y="T1"/>
                  </a:cxn>
                  <a:cxn ang="0">
                    <a:pos x="T2" y="T3"/>
                  </a:cxn>
                  <a:cxn ang="0">
                    <a:pos x="T4" y="T5"/>
                  </a:cxn>
                  <a:cxn ang="0">
                    <a:pos x="T6" y="T7"/>
                  </a:cxn>
                  <a:cxn ang="0">
                    <a:pos x="T8" y="T9"/>
                  </a:cxn>
                </a:cxnLst>
                <a:rect l="0" t="0" r="r" b="b"/>
                <a:pathLst>
                  <a:path w="134" h="197">
                    <a:moveTo>
                      <a:pt x="14" y="0"/>
                    </a:moveTo>
                    <a:lnTo>
                      <a:pt x="0" y="10"/>
                    </a:lnTo>
                    <a:lnTo>
                      <a:pt x="133" y="197"/>
                    </a:lnTo>
                    <a:lnTo>
                      <a:pt x="134" y="168"/>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44" name="Freeform 75"/>
              <p:cNvSpPr/>
              <p:nvPr/>
            </p:nvSpPr>
            <p:spPr bwMode="auto">
              <a:xfrm>
                <a:off x="1460500" y="3330574"/>
                <a:ext cx="268288" cy="346075"/>
              </a:xfrm>
              <a:custGeom>
                <a:avLst/>
                <a:gdLst>
                  <a:gd name="T0" fmla="*/ 0 w 169"/>
                  <a:gd name="T1" fmla="*/ 198 h 218"/>
                  <a:gd name="T2" fmla="*/ 27 w 169"/>
                  <a:gd name="T3" fmla="*/ 218 h 218"/>
                  <a:gd name="T4" fmla="*/ 169 w 169"/>
                  <a:gd name="T5" fmla="*/ 21 h 218"/>
                  <a:gd name="T6" fmla="*/ 141 w 169"/>
                  <a:gd name="T7" fmla="*/ 0 h 218"/>
                  <a:gd name="T8" fmla="*/ 0 w 169"/>
                  <a:gd name="T9" fmla="*/ 198 h 218"/>
                </a:gdLst>
                <a:ahLst/>
                <a:cxnLst>
                  <a:cxn ang="0">
                    <a:pos x="T0" y="T1"/>
                  </a:cxn>
                  <a:cxn ang="0">
                    <a:pos x="T2" y="T3"/>
                  </a:cxn>
                  <a:cxn ang="0">
                    <a:pos x="T4" y="T5"/>
                  </a:cxn>
                  <a:cxn ang="0">
                    <a:pos x="T6" y="T7"/>
                  </a:cxn>
                  <a:cxn ang="0">
                    <a:pos x="T8" y="T9"/>
                  </a:cxn>
                </a:cxnLst>
                <a:rect l="0" t="0" r="r" b="b"/>
                <a:pathLst>
                  <a:path w="169" h="218">
                    <a:moveTo>
                      <a:pt x="0" y="198"/>
                    </a:moveTo>
                    <a:lnTo>
                      <a:pt x="27" y="218"/>
                    </a:lnTo>
                    <a:lnTo>
                      <a:pt x="169" y="21"/>
                    </a:lnTo>
                    <a:lnTo>
                      <a:pt x="141" y="0"/>
                    </a:lnTo>
                    <a:lnTo>
                      <a:pt x="0" y="198"/>
                    </a:lnTo>
                    <a:close/>
                  </a:path>
                </a:pathLst>
              </a:custGeom>
              <a:solidFill>
                <a:srgbClr val="8456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45" name="Freeform 76"/>
              <p:cNvSpPr/>
              <p:nvPr/>
            </p:nvSpPr>
            <p:spPr bwMode="auto">
              <a:xfrm>
                <a:off x="1460500" y="3330574"/>
                <a:ext cx="268288" cy="346075"/>
              </a:xfrm>
              <a:custGeom>
                <a:avLst/>
                <a:gdLst>
                  <a:gd name="T0" fmla="*/ 0 w 169"/>
                  <a:gd name="T1" fmla="*/ 198 h 218"/>
                  <a:gd name="T2" fmla="*/ 27 w 169"/>
                  <a:gd name="T3" fmla="*/ 218 h 218"/>
                  <a:gd name="T4" fmla="*/ 169 w 169"/>
                  <a:gd name="T5" fmla="*/ 21 h 218"/>
                  <a:gd name="T6" fmla="*/ 141 w 169"/>
                  <a:gd name="T7" fmla="*/ 0 h 218"/>
                  <a:gd name="T8" fmla="*/ 0 w 169"/>
                  <a:gd name="T9" fmla="*/ 198 h 218"/>
                </a:gdLst>
                <a:ahLst/>
                <a:cxnLst>
                  <a:cxn ang="0">
                    <a:pos x="T0" y="T1"/>
                  </a:cxn>
                  <a:cxn ang="0">
                    <a:pos x="T2" y="T3"/>
                  </a:cxn>
                  <a:cxn ang="0">
                    <a:pos x="T4" y="T5"/>
                  </a:cxn>
                  <a:cxn ang="0">
                    <a:pos x="T6" y="T7"/>
                  </a:cxn>
                  <a:cxn ang="0">
                    <a:pos x="T8" y="T9"/>
                  </a:cxn>
                </a:cxnLst>
                <a:rect l="0" t="0" r="r" b="b"/>
                <a:pathLst>
                  <a:path w="169" h="218">
                    <a:moveTo>
                      <a:pt x="0" y="198"/>
                    </a:moveTo>
                    <a:lnTo>
                      <a:pt x="27" y="218"/>
                    </a:lnTo>
                    <a:lnTo>
                      <a:pt x="169" y="21"/>
                    </a:lnTo>
                    <a:lnTo>
                      <a:pt x="141" y="0"/>
                    </a:lnTo>
                    <a:lnTo>
                      <a:pt x="0" y="19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46" name="Freeform 77"/>
              <p:cNvSpPr/>
              <p:nvPr/>
            </p:nvSpPr>
            <p:spPr bwMode="auto">
              <a:xfrm>
                <a:off x="1524000" y="3346449"/>
                <a:ext cx="204788" cy="303213"/>
              </a:xfrm>
              <a:custGeom>
                <a:avLst/>
                <a:gdLst>
                  <a:gd name="T0" fmla="*/ 115 w 129"/>
                  <a:gd name="T1" fmla="*/ 0 h 191"/>
                  <a:gd name="T2" fmla="*/ 0 w 129"/>
                  <a:gd name="T3" fmla="*/ 161 h 191"/>
                  <a:gd name="T4" fmla="*/ 0 w 129"/>
                  <a:gd name="T5" fmla="*/ 191 h 191"/>
                  <a:gd name="T6" fmla="*/ 129 w 129"/>
                  <a:gd name="T7" fmla="*/ 11 h 191"/>
                  <a:gd name="T8" fmla="*/ 115 w 129"/>
                  <a:gd name="T9" fmla="*/ 0 h 191"/>
                </a:gdLst>
                <a:ahLst/>
                <a:cxnLst>
                  <a:cxn ang="0">
                    <a:pos x="T0" y="T1"/>
                  </a:cxn>
                  <a:cxn ang="0">
                    <a:pos x="T2" y="T3"/>
                  </a:cxn>
                  <a:cxn ang="0">
                    <a:pos x="T4" y="T5"/>
                  </a:cxn>
                  <a:cxn ang="0">
                    <a:pos x="T6" y="T7"/>
                  </a:cxn>
                  <a:cxn ang="0">
                    <a:pos x="T8" y="T9"/>
                  </a:cxn>
                </a:cxnLst>
                <a:rect l="0" t="0" r="r" b="b"/>
                <a:pathLst>
                  <a:path w="129" h="191">
                    <a:moveTo>
                      <a:pt x="115" y="0"/>
                    </a:moveTo>
                    <a:lnTo>
                      <a:pt x="0" y="161"/>
                    </a:lnTo>
                    <a:lnTo>
                      <a:pt x="0" y="191"/>
                    </a:lnTo>
                    <a:lnTo>
                      <a:pt x="129" y="11"/>
                    </a:lnTo>
                    <a:lnTo>
                      <a:pt x="115" y="0"/>
                    </a:lnTo>
                    <a:close/>
                  </a:path>
                </a:pathLst>
              </a:custGeom>
              <a:solidFill>
                <a:srgbClr val="774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47" name="Freeform 78"/>
              <p:cNvSpPr/>
              <p:nvPr/>
            </p:nvSpPr>
            <p:spPr bwMode="auto">
              <a:xfrm>
                <a:off x="1524000" y="3346449"/>
                <a:ext cx="204788" cy="303213"/>
              </a:xfrm>
              <a:custGeom>
                <a:avLst/>
                <a:gdLst>
                  <a:gd name="T0" fmla="*/ 115 w 129"/>
                  <a:gd name="T1" fmla="*/ 0 h 191"/>
                  <a:gd name="T2" fmla="*/ 0 w 129"/>
                  <a:gd name="T3" fmla="*/ 161 h 191"/>
                  <a:gd name="T4" fmla="*/ 0 w 129"/>
                  <a:gd name="T5" fmla="*/ 191 h 191"/>
                  <a:gd name="T6" fmla="*/ 129 w 129"/>
                  <a:gd name="T7" fmla="*/ 11 h 191"/>
                  <a:gd name="T8" fmla="*/ 115 w 129"/>
                  <a:gd name="T9" fmla="*/ 0 h 191"/>
                </a:gdLst>
                <a:ahLst/>
                <a:cxnLst>
                  <a:cxn ang="0">
                    <a:pos x="T0" y="T1"/>
                  </a:cxn>
                  <a:cxn ang="0">
                    <a:pos x="T2" y="T3"/>
                  </a:cxn>
                  <a:cxn ang="0">
                    <a:pos x="T4" y="T5"/>
                  </a:cxn>
                  <a:cxn ang="0">
                    <a:pos x="T6" y="T7"/>
                  </a:cxn>
                  <a:cxn ang="0">
                    <a:pos x="T8" y="T9"/>
                  </a:cxn>
                </a:cxnLst>
                <a:rect l="0" t="0" r="r" b="b"/>
                <a:pathLst>
                  <a:path w="129" h="191">
                    <a:moveTo>
                      <a:pt x="115" y="0"/>
                    </a:moveTo>
                    <a:lnTo>
                      <a:pt x="0" y="161"/>
                    </a:lnTo>
                    <a:lnTo>
                      <a:pt x="0" y="191"/>
                    </a:lnTo>
                    <a:lnTo>
                      <a:pt x="129" y="11"/>
                    </a:lnTo>
                    <a:lnTo>
                      <a:pt x="11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48" name="Freeform 79"/>
              <p:cNvSpPr/>
              <p:nvPr/>
            </p:nvSpPr>
            <p:spPr bwMode="auto">
              <a:xfrm>
                <a:off x="1470025" y="3632199"/>
                <a:ext cx="269875" cy="346075"/>
              </a:xfrm>
              <a:custGeom>
                <a:avLst/>
                <a:gdLst>
                  <a:gd name="T0" fmla="*/ 0 w 170"/>
                  <a:gd name="T1" fmla="*/ 197 h 218"/>
                  <a:gd name="T2" fmla="*/ 28 w 170"/>
                  <a:gd name="T3" fmla="*/ 218 h 218"/>
                  <a:gd name="T4" fmla="*/ 170 w 170"/>
                  <a:gd name="T5" fmla="*/ 20 h 218"/>
                  <a:gd name="T6" fmla="*/ 143 w 170"/>
                  <a:gd name="T7" fmla="*/ 0 h 218"/>
                  <a:gd name="T8" fmla="*/ 0 w 170"/>
                  <a:gd name="T9" fmla="*/ 197 h 218"/>
                </a:gdLst>
                <a:ahLst/>
                <a:cxnLst>
                  <a:cxn ang="0">
                    <a:pos x="T0" y="T1"/>
                  </a:cxn>
                  <a:cxn ang="0">
                    <a:pos x="T2" y="T3"/>
                  </a:cxn>
                  <a:cxn ang="0">
                    <a:pos x="T4" y="T5"/>
                  </a:cxn>
                  <a:cxn ang="0">
                    <a:pos x="T6" y="T7"/>
                  </a:cxn>
                  <a:cxn ang="0">
                    <a:pos x="T8" y="T9"/>
                  </a:cxn>
                </a:cxnLst>
                <a:rect l="0" t="0" r="r" b="b"/>
                <a:pathLst>
                  <a:path w="170" h="218">
                    <a:moveTo>
                      <a:pt x="0" y="197"/>
                    </a:moveTo>
                    <a:lnTo>
                      <a:pt x="28" y="218"/>
                    </a:lnTo>
                    <a:lnTo>
                      <a:pt x="170" y="20"/>
                    </a:lnTo>
                    <a:lnTo>
                      <a:pt x="143" y="0"/>
                    </a:lnTo>
                    <a:lnTo>
                      <a:pt x="0" y="197"/>
                    </a:lnTo>
                    <a:close/>
                  </a:path>
                </a:pathLst>
              </a:custGeom>
              <a:solidFill>
                <a:srgbClr val="8456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49" name="Freeform 80"/>
              <p:cNvSpPr/>
              <p:nvPr/>
            </p:nvSpPr>
            <p:spPr bwMode="auto">
              <a:xfrm>
                <a:off x="1470025" y="3632199"/>
                <a:ext cx="269875" cy="346075"/>
              </a:xfrm>
              <a:custGeom>
                <a:avLst/>
                <a:gdLst>
                  <a:gd name="T0" fmla="*/ 0 w 170"/>
                  <a:gd name="T1" fmla="*/ 197 h 218"/>
                  <a:gd name="T2" fmla="*/ 28 w 170"/>
                  <a:gd name="T3" fmla="*/ 218 h 218"/>
                  <a:gd name="T4" fmla="*/ 170 w 170"/>
                  <a:gd name="T5" fmla="*/ 20 h 218"/>
                  <a:gd name="T6" fmla="*/ 143 w 170"/>
                  <a:gd name="T7" fmla="*/ 0 h 218"/>
                  <a:gd name="T8" fmla="*/ 0 w 170"/>
                  <a:gd name="T9" fmla="*/ 197 h 218"/>
                </a:gdLst>
                <a:ahLst/>
                <a:cxnLst>
                  <a:cxn ang="0">
                    <a:pos x="T0" y="T1"/>
                  </a:cxn>
                  <a:cxn ang="0">
                    <a:pos x="T2" y="T3"/>
                  </a:cxn>
                  <a:cxn ang="0">
                    <a:pos x="T4" y="T5"/>
                  </a:cxn>
                  <a:cxn ang="0">
                    <a:pos x="T6" y="T7"/>
                  </a:cxn>
                  <a:cxn ang="0">
                    <a:pos x="T8" y="T9"/>
                  </a:cxn>
                </a:cxnLst>
                <a:rect l="0" t="0" r="r" b="b"/>
                <a:pathLst>
                  <a:path w="170" h="218">
                    <a:moveTo>
                      <a:pt x="0" y="197"/>
                    </a:moveTo>
                    <a:lnTo>
                      <a:pt x="28" y="218"/>
                    </a:lnTo>
                    <a:lnTo>
                      <a:pt x="170" y="20"/>
                    </a:lnTo>
                    <a:lnTo>
                      <a:pt x="143" y="0"/>
                    </a:lnTo>
                    <a:lnTo>
                      <a:pt x="0" y="19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50" name="Freeform 81"/>
              <p:cNvSpPr/>
              <p:nvPr/>
            </p:nvSpPr>
            <p:spPr bwMode="auto">
              <a:xfrm>
                <a:off x="1527175" y="3648074"/>
                <a:ext cx="212725" cy="312738"/>
              </a:xfrm>
              <a:custGeom>
                <a:avLst/>
                <a:gdLst>
                  <a:gd name="T0" fmla="*/ 120 w 134"/>
                  <a:gd name="T1" fmla="*/ 0 h 197"/>
                  <a:gd name="T2" fmla="*/ 0 w 134"/>
                  <a:gd name="T3" fmla="*/ 168 h 197"/>
                  <a:gd name="T4" fmla="*/ 0 w 134"/>
                  <a:gd name="T5" fmla="*/ 197 h 197"/>
                  <a:gd name="T6" fmla="*/ 134 w 134"/>
                  <a:gd name="T7" fmla="*/ 10 h 197"/>
                  <a:gd name="T8" fmla="*/ 120 w 134"/>
                  <a:gd name="T9" fmla="*/ 0 h 197"/>
                </a:gdLst>
                <a:ahLst/>
                <a:cxnLst>
                  <a:cxn ang="0">
                    <a:pos x="T0" y="T1"/>
                  </a:cxn>
                  <a:cxn ang="0">
                    <a:pos x="T2" y="T3"/>
                  </a:cxn>
                  <a:cxn ang="0">
                    <a:pos x="T4" y="T5"/>
                  </a:cxn>
                  <a:cxn ang="0">
                    <a:pos x="T6" y="T7"/>
                  </a:cxn>
                  <a:cxn ang="0">
                    <a:pos x="T8" y="T9"/>
                  </a:cxn>
                </a:cxnLst>
                <a:rect l="0" t="0" r="r" b="b"/>
                <a:pathLst>
                  <a:path w="134" h="197">
                    <a:moveTo>
                      <a:pt x="120" y="0"/>
                    </a:moveTo>
                    <a:lnTo>
                      <a:pt x="0" y="168"/>
                    </a:lnTo>
                    <a:lnTo>
                      <a:pt x="0" y="197"/>
                    </a:lnTo>
                    <a:lnTo>
                      <a:pt x="134" y="10"/>
                    </a:lnTo>
                    <a:lnTo>
                      <a:pt x="120" y="0"/>
                    </a:lnTo>
                    <a:close/>
                  </a:path>
                </a:pathLst>
              </a:custGeom>
              <a:solidFill>
                <a:srgbClr val="774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51" name="Freeform 82"/>
              <p:cNvSpPr/>
              <p:nvPr/>
            </p:nvSpPr>
            <p:spPr bwMode="auto">
              <a:xfrm>
                <a:off x="1527175" y="3648074"/>
                <a:ext cx="212725" cy="312738"/>
              </a:xfrm>
              <a:custGeom>
                <a:avLst/>
                <a:gdLst>
                  <a:gd name="T0" fmla="*/ 120 w 134"/>
                  <a:gd name="T1" fmla="*/ 0 h 197"/>
                  <a:gd name="T2" fmla="*/ 0 w 134"/>
                  <a:gd name="T3" fmla="*/ 168 h 197"/>
                  <a:gd name="T4" fmla="*/ 0 w 134"/>
                  <a:gd name="T5" fmla="*/ 197 h 197"/>
                  <a:gd name="T6" fmla="*/ 134 w 134"/>
                  <a:gd name="T7" fmla="*/ 10 h 197"/>
                  <a:gd name="T8" fmla="*/ 120 w 134"/>
                  <a:gd name="T9" fmla="*/ 0 h 197"/>
                </a:gdLst>
                <a:ahLst/>
                <a:cxnLst>
                  <a:cxn ang="0">
                    <a:pos x="T0" y="T1"/>
                  </a:cxn>
                  <a:cxn ang="0">
                    <a:pos x="T2" y="T3"/>
                  </a:cxn>
                  <a:cxn ang="0">
                    <a:pos x="T4" y="T5"/>
                  </a:cxn>
                  <a:cxn ang="0">
                    <a:pos x="T6" y="T7"/>
                  </a:cxn>
                  <a:cxn ang="0">
                    <a:pos x="T8" y="T9"/>
                  </a:cxn>
                </a:cxnLst>
                <a:rect l="0" t="0" r="r" b="b"/>
                <a:pathLst>
                  <a:path w="134" h="197">
                    <a:moveTo>
                      <a:pt x="120" y="0"/>
                    </a:moveTo>
                    <a:lnTo>
                      <a:pt x="0" y="168"/>
                    </a:lnTo>
                    <a:lnTo>
                      <a:pt x="0" y="197"/>
                    </a:lnTo>
                    <a:lnTo>
                      <a:pt x="134" y="10"/>
                    </a:lnTo>
                    <a:lnTo>
                      <a:pt x="12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52" name="Freeform 83"/>
              <p:cNvSpPr/>
              <p:nvPr/>
            </p:nvSpPr>
            <p:spPr bwMode="auto">
              <a:xfrm>
                <a:off x="1420813" y="3317874"/>
                <a:ext cx="119063" cy="1730375"/>
              </a:xfrm>
              <a:custGeom>
                <a:avLst/>
                <a:gdLst>
                  <a:gd name="T0" fmla="*/ 75 w 75"/>
                  <a:gd name="T1" fmla="*/ 1090 h 1090"/>
                  <a:gd name="T2" fmla="*/ 0 w 75"/>
                  <a:gd name="T3" fmla="*/ 1090 h 1090"/>
                  <a:gd name="T4" fmla="*/ 13 w 75"/>
                  <a:gd name="T5" fmla="*/ 0 h 1090"/>
                  <a:gd name="T6" fmla="*/ 62 w 75"/>
                  <a:gd name="T7" fmla="*/ 0 h 1090"/>
                  <a:gd name="T8" fmla="*/ 75 w 75"/>
                  <a:gd name="T9" fmla="*/ 1090 h 1090"/>
                </a:gdLst>
                <a:ahLst/>
                <a:cxnLst>
                  <a:cxn ang="0">
                    <a:pos x="T0" y="T1"/>
                  </a:cxn>
                  <a:cxn ang="0">
                    <a:pos x="T2" y="T3"/>
                  </a:cxn>
                  <a:cxn ang="0">
                    <a:pos x="T4" y="T5"/>
                  </a:cxn>
                  <a:cxn ang="0">
                    <a:pos x="T6" y="T7"/>
                  </a:cxn>
                  <a:cxn ang="0">
                    <a:pos x="T8" y="T9"/>
                  </a:cxn>
                </a:cxnLst>
                <a:rect l="0" t="0" r="r" b="b"/>
                <a:pathLst>
                  <a:path w="75" h="1090">
                    <a:moveTo>
                      <a:pt x="75" y="1090"/>
                    </a:moveTo>
                    <a:lnTo>
                      <a:pt x="0" y="1090"/>
                    </a:lnTo>
                    <a:lnTo>
                      <a:pt x="13" y="0"/>
                    </a:lnTo>
                    <a:lnTo>
                      <a:pt x="62" y="0"/>
                    </a:lnTo>
                    <a:lnTo>
                      <a:pt x="75" y="1090"/>
                    </a:lnTo>
                    <a:close/>
                  </a:path>
                </a:pathLst>
              </a:custGeom>
              <a:solidFill>
                <a:srgbClr val="8456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53" name="Freeform 84"/>
              <p:cNvSpPr/>
              <p:nvPr/>
            </p:nvSpPr>
            <p:spPr bwMode="auto">
              <a:xfrm>
                <a:off x="1420813" y="3317874"/>
                <a:ext cx="119063" cy="1730375"/>
              </a:xfrm>
              <a:custGeom>
                <a:avLst/>
                <a:gdLst>
                  <a:gd name="T0" fmla="*/ 75 w 75"/>
                  <a:gd name="T1" fmla="*/ 1090 h 1090"/>
                  <a:gd name="T2" fmla="*/ 0 w 75"/>
                  <a:gd name="T3" fmla="*/ 1090 h 1090"/>
                  <a:gd name="T4" fmla="*/ 13 w 75"/>
                  <a:gd name="T5" fmla="*/ 0 h 1090"/>
                  <a:gd name="T6" fmla="*/ 62 w 75"/>
                  <a:gd name="T7" fmla="*/ 0 h 1090"/>
                  <a:gd name="T8" fmla="*/ 75 w 75"/>
                  <a:gd name="T9" fmla="*/ 1090 h 1090"/>
                </a:gdLst>
                <a:ahLst/>
                <a:cxnLst>
                  <a:cxn ang="0">
                    <a:pos x="T0" y="T1"/>
                  </a:cxn>
                  <a:cxn ang="0">
                    <a:pos x="T2" y="T3"/>
                  </a:cxn>
                  <a:cxn ang="0">
                    <a:pos x="T4" y="T5"/>
                  </a:cxn>
                  <a:cxn ang="0">
                    <a:pos x="T6" y="T7"/>
                  </a:cxn>
                  <a:cxn ang="0">
                    <a:pos x="T8" y="T9"/>
                  </a:cxn>
                </a:cxnLst>
                <a:rect l="0" t="0" r="r" b="b"/>
                <a:pathLst>
                  <a:path w="75" h="1090">
                    <a:moveTo>
                      <a:pt x="75" y="1090"/>
                    </a:moveTo>
                    <a:lnTo>
                      <a:pt x="0" y="1090"/>
                    </a:lnTo>
                    <a:lnTo>
                      <a:pt x="13" y="0"/>
                    </a:lnTo>
                    <a:lnTo>
                      <a:pt x="62" y="0"/>
                    </a:lnTo>
                    <a:lnTo>
                      <a:pt x="75" y="109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54" name="Freeform 85"/>
              <p:cNvSpPr/>
              <p:nvPr/>
            </p:nvSpPr>
            <p:spPr bwMode="auto">
              <a:xfrm>
                <a:off x="1420813" y="3317874"/>
                <a:ext cx="58738" cy="1730375"/>
              </a:xfrm>
              <a:custGeom>
                <a:avLst/>
                <a:gdLst>
                  <a:gd name="T0" fmla="*/ 37 w 37"/>
                  <a:gd name="T1" fmla="*/ 0 h 1090"/>
                  <a:gd name="T2" fmla="*/ 37 w 37"/>
                  <a:gd name="T3" fmla="*/ 0 h 1090"/>
                  <a:gd name="T4" fmla="*/ 13 w 37"/>
                  <a:gd name="T5" fmla="*/ 0 h 1090"/>
                  <a:gd name="T6" fmla="*/ 10 w 37"/>
                  <a:gd name="T7" fmla="*/ 179 h 1090"/>
                  <a:gd name="T8" fmla="*/ 10 w 37"/>
                  <a:gd name="T9" fmla="*/ 209 h 1090"/>
                  <a:gd name="T10" fmla="*/ 8 w 37"/>
                  <a:gd name="T11" fmla="*/ 376 h 1090"/>
                  <a:gd name="T12" fmla="*/ 7 w 37"/>
                  <a:gd name="T13" fmla="*/ 405 h 1090"/>
                  <a:gd name="T14" fmla="*/ 0 w 37"/>
                  <a:gd name="T15" fmla="*/ 1090 h 1090"/>
                  <a:gd name="T16" fmla="*/ 37 w 37"/>
                  <a:gd name="T17" fmla="*/ 1090 h 1090"/>
                  <a:gd name="T18" fmla="*/ 37 w 37"/>
                  <a:gd name="T19" fmla="*/ 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1090">
                    <a:moveTo>
                      <a:pt x="37" y="0"/>
                    </a:moveTo>
                    <a:lnTo>
                      <a:pt x="37" y="0"/>
                    </a:lnTo>
                    <a:lnTo>
                      <a:pt x="13" y="0"/>
                    </a:lnTo>
                    <a:lnTo>
                      <a:pt x="10" y="179"/>
                    </a:lnTo>
                    <a:lnTo>
                      <a:pt x="10" y="209"/>
                    </a:lnTo>
                    <a:lnTo>
                      <a:pt x="8" y="376"/>
                    </a:lnTo>
                    <a:lnTo>
                      <a:pt x="7" y="405"/>
                    </a:lnTo>
                    <a:lnTo>
                      <a:pt x="0" y="1090"/>
                    </a:lnTo>
                    <a:lnTo>
                      <a:pt x="37" y="1090"/>
                    </a:lnTo>
                    <a:lnTo>
                      <a:pt x="37" y="0"/>
                    </a:lnTo>
                    <a:close/>
                  </a:path>
                </a:pathLst>
              </a:custGeom>
              <a:solidFill>
                <a:srgbClr val="774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55" name="Freeform 86"/>
              <p:cNvSpPr/>
              <p:nvPr/>
            </p:nvSpPr>
            <p:spPr bwMode="auto">
              <a:xfrm>
                <a:off x="1420813" y="3317874"/>
                <a:ext cx="58738" cy="1730375"/>
              </a:xfrm>
              <a:custGeom>
                <a:avLst/>
                <a:gdLst>
                  <a:gd name="T0" fmla="*/ 37 w 37"/>
                  <a:gd name="T1" fmla="*/ 0 h 1090"/>
                  <a:gd name="T2" fmla="*/ 37 w 37"/>
                  <a:gd name="T3" fmla="*/ 0 h 1090"/>
                  <a:gd name="T4" fmla="*/ 13 w 37"/>
                  <a:gd name="T5" fmla="*/ 0 h 1090"/>
                  <a:gd name="T6" fmla="*/ 10 w 37"/>
                  <a:gd name="T7" fmla="*/ 179 h 1090"/>
                  <a:gd name="T8" fmla="*/ 10 w 37"/>
                  <a:gd name="T9" fmla="*/ 209 h 1090"/>
                  <a:gd name="T10" fmla="*/ 8 w 37"/>
                  <a:gd name="T11" fmla="*/ 376 h 1090"/>
                  <a:gd name="T12" fmla="*/ 7 w 37"/>
                  <a:gd name="T13" fmla="*/ 405 h 1090"/>
                  <a:gd name="T14" fmla="*/ 0 w 37"/>
                  <a:gd name="T15" fmla="*/ 1090 h 1090"/>
                  <a:gd name="T16" fmla="*/ 37 w 37"/>
                  <a:gd name="T17" fmla="*/ 1090 h 1090"/>
                  <a:gd name="T18" fmla="*/ 37 w 37"/>
                  <a:gd name="T19" fmla="*/ 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1090">
                    <a:moveTo>
                      <a:pt x="37" y="0"/>
                    </a:moveTo>
                    <a:lnTo>
                      <a:pt x="37" y="0"/>
                    </a:lnTo>
                    <a:lnTo>
                      <a:pt x="13" y="0"/>
                    </a:lnTo>
                    <a:lnTo>
                      <a:pt x="10" y="179"/>
                    </a:lnTo>
                    <a:lnTo>
                      <a:pt x="10" y="209"/>
                    </a:lnTo>
                    <a:lnTo>
                      <a:pt x="8" y="376"/>
                    </a:lnTo>
                    <a:lnTo>
                      <a:pt x="7" y="405"/>
                    </a:lnTo>
                    <a:lnTo>
                      <a:pt x="0" y="1090"/>
                    </a:lnTo>
                    <a:lnTo>
                      <a:pt x="37" y="1090"/>
                    </a:lnTo>
                    <a:lnTo>
                      <a:pt x="3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56" name="Freeform 87"/>
              <p:cNvSpPr/>
              <p:nvPr/>
            </p:nvSpPr>
            <p:spPr bwMode="auto">
              <a:xfrm>
                <a:off x="1447800" y="2916237"/>
                <a:ext cx="31750" cy="122238"/>
              </a:xfrm>
              <a:custGeom>
                <a:avLst/>
                <a:gdLst>
                  <a:gd name="T0" fmla="*/ 28 w 28"/>
                  <a:gd name="T1" fmla="*/ 0 h 106"/>
                  <a:gd name="T2" fmla="*/ 0 w 28"/>
                  <a:gd name="T3" fmla="*/ 67 h 106"/>
                  <a:gd name="T4" fmla="*/ 28 w 28"/>
                  <a:gd name="T5" fmla="*/ 106 h 106"/>
                  <a:gd name="T6" fmla="*/ 28 w 28"/>
                  <a:gd name="T7" fmla="*/ 0 h 106"/>
                </a:gdLst>
                <a:ahLst/>
                <a:cxnLst>
                  <a:cxn ang="0">
                    <a:pos x="T0" y="T1"/>
                  </a:cxn>
                  <a:cxn ang="0">
                    <a:pos x="T2" y="T3"/>
                  </a:cxn>
                  <a:cxn ang="0">
                    <a:pos x="T4" y="T5"/>
                  </a:cxn>
                  <a:cxn ang="0">
                    <a:pos x="T6" y="T7"/>
                  </a:cxn>
                </a:cxnLst>
                <a:rect l="0" t="0" r="r" b="b"/>
                <a:pathLst>
                  <a:path w="28" h="106">
                    <a:moveTo>
                      <a:pt x="28" y="0"/>
                    </a:moveTo>
                    <a:cubicBezTo>
                      <a:pt x="28" y="0"/>
                      <a:pt x="0" y="45"/>
                      <a:pt x="0" y="67"/>
                    </a:cubicBezTo>
                    <a:cubicBezTo>
                      <a:pt x="0" y="88"/>
                      <a:pt x="13" y="106"/>
                      <a:pt x="28" y="106"/>
                    </a:cubicBezTo>
                    <a:cubicBezTo>
                      <a:pt x="28" y="0"/>
                      <a:pt x="28" y="0"/>
                      <a:pt x="28" y="0"/>
                    </a:cubicBezTo>
                  </a:path>
                </a:pathLst>
              </a:custGeom>
              <a:solidFill>
                <a:srgbClr val="40A0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57" name="Freeform 88"/>
              <p:cNvSpPr/>
              <p:nvPr/>
            </p:nvSpPr>
            <p:spPr bwMode="auto">
              <a:xfrm>
                <a:off x="1479550" y="2916237"/>
                <a:ext cx="31750" cy="122238"/>
              </a:xfrm>
              <a:custGeom>
                <a:avLst/>
                <a:gdLst>
                  <a:gd name="T0" fmla="*/ 0 w 28"/>
                  <a:gd name="T1" fmla="*/ 0 h 106"/>
                  <a:gd name="T2" fmla="*/ 0 w 28"/>
                  <a:gd name="T3" fmla="*/ 0 h 106"/>
                  <a:gd name="T4" fmla="*/ 0 w 28"/>
                  <a:gd name="T5" fmla="*/ 106 h 106"/>
                  <a:gd name="T6" fmla="*/ 0 w 28"/>
                  <a:gd name="T7" fmla="*/ 106 h 106"/>
                  <a:gd name="T8" fmla="*/ 28 w 28"/>
                  <a:gd name="T9" fmla="*/ 67 h 106"/>
                  <a:gd name="T10" fmla="*/ 0 w 28"/>
                  <a:gd name="T11" fmla="*/ 0 h 106"/>
                </a:gdLst>
                <a:ahLst/>
                <a:cxnLst>
                  <a:cxn ang="0">
                    <a:pos x="T0" y="T1"/>
                  </a:cxn>
                  <a:cxn ang="0">
                    <a:pos x="T2" y="T3"/>
                  </a:cxn>
                  <a:cxn ang="0">
                    <a:pos x="T4" y="T5"/>
                  </a:cxn>
                  <a:cxn ang="0">
                    <a:pos x="T6" y="T7"/>
                  </a:cxn>
                  <a:cxn ang="0">
                    <a:pos x="T8" y="T9"/>
                  </a:cxn>
                  <a:cxn ang="0">
                    <a:pos x="T10" y="T11"/>
                  </a:cxn>
                </a:cxnLst>
                <a:rect l="0" t="0" r="r" b="b"/>
                <a:pathLst>
                  <a:path w="28" h="106">
                    <a:moveTo>
                      <a:pt x="0" y="0"/>
                    </a:moveTo>
                    <a:cubicBezTo>
                      <a:pt x="0" y="0"/>
                      <a:pt x="0" y="0"/>
                      <a:pt x="0" y="0"/>
                    </a:cubicBezTo>
                    <a:cubicBezTo>
                      <a:pt x="0" y="106"/>
                      <a:pt x="0" y="106"/>
                      <a:pt x="0" y="106"/>
                    </a:cubicBezTo>
                    <a:cubicBezTo>
                      <a:pt x="0" y="106"/>
                      <a:pt x="0" y="106"/>
                      <a:pt x="0" y="106"/>
                    </a:cubicBezTo>
                    <a:cubicBezTo>
                      <a:pt x="16" y="106"/>
                      <a:pt x="28" y="88"/>
                      <a:pt x="28" y="67"/>
                    </a:cubicBezTo>
                    <a:cubicBezTo>
                      <a:pt x="28" y="45"/>
                      <a:pt x="0" y="0"/>
                      <a:pt x="0" y="0"/>
                    </a:cubicBezTo>
                  </a:path>
                </a:pathLst>
              </a:custGeom>
              <a:solidFill>
                <a:srgbClr val="4DB4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58" name="Freeform 89"/>
              <p:cNvSpPr/>
              <p:nvPr/>
            </p:nvSpPr>
            <p:spPr bwMode="auto">
              <a:xfrm>
                <a:off x="1727200" y="3743324"/>
                <a:ext cx="65088" cy="122238"/>
              </a:xfrm>
              <a:custGeom>
                <a:avLst/>
                <a:gdLst>
                  <a:gd name="T0" fmla="*/ 28 w 56"/>
                  <a:gd name="T1" fmla="*/ 0 h 105"/>
                  <a:gd name="T2" fmla="*/ 0 w 56"/>
                  <a:gd name="T3" fmla="*/ 67 h 105"/>
                  <a:gd name="T4" fmla="*/ 28 w 56"/>
                  <a:gd name="T5" fmla="*/ 105 h 105"/>
                  <a:gd name="T6" fmla="*/ 56 w 56"/>
                  <a:gd name="T7" fmla="*/ 67 h 105"/>
                  <a:gd name="T8" fmla="*/ 28 w 56"/>
                  <a:gd name="T9" fmla="*/ 0 h 105"/>
                </a:gdLst>
                <a:ahLst/>
                <a:cxnLst>
                  <a:cxn ang="0">
                    <a:pos x="T0" y="T1"/>
                  </a:cxn>
                  <a:cxn ang="0">
                    <a:pos x="T2" y="T3"/>
                  </a:cxn>
                  <a:cxn ang="0">
                    <a:pos x="T4" y="T5"/>
                  </a:cxn>
                  <a:cxn ang="0">
                    <a:pos x="T6" y="T7"/>
                  </a:cxn>
                  <a:cxn ang="0">
                    <a:pos x="T8" y="T9"/>
                  </a:cxn>
                </a:cxnLst>
                <a:rect l="0" t="0" r="r" b="b"/>
                <a:pathLst>
                  <a:path w="56" h="105">
                    <a:moveTo>
                      <a:pt x="28" y="0"/>
                    </a:moveTo>
                    <a:cubicBezTo>
                      <a:pt x="28" y="0"/>
                      <a:pt x="0" y="45"/>
                      <a:pt x="0" y="67"/>
                    </a:cubicBezTo>
                    <a:cubicBezTo>
                      <a:pt x="0" y="88"/>
                      <a:pt x="12" y="105"/>
                      <a:pt x="28" y="105"/>
                    </a:cubicBezTo>
                    <a:cubicBezTo>
                      <a:pt x="43" y="105"/>
                      <a:pt x="56" y="88"/>
                      <a:pt x="56" y="67"/>
                    </a:cubicBezTo>
                    <a:cubicBezTo>
                      <a:pt x="56" y="45"/>
                      <a:pt x="28" y="0"/>
                      <a:pt x="28" y="0"/>
                    </a:cubicBezTo>
                  </a:path>
                </a:pathLst>
              </a:custGeom>
              <a:solidFill>
                <a:srgbClr val="4DB4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59" name="Freeform 90"/>
              <p:cNvSpPr/>
              <p:nvPr/>
            </p:nvSpPr>
            <p:spPr bwMode="auto">
              <a:xfrm>
                <a:off x="1644650" y="3086099"/>
                <a:ext cx="65088" cy="120650"/>
              </a:xfrm>
              <a:custGeom>
                <a:avLst/>
                <a:gdLst>
                  <a:gd name="T0" fmla="*/ 28 w 56"/>
                  <a:gd name="T1" fmla="*/ 0 h 105"/>
                  <a:gd name="T2" fmla="*/ 0 w 56"/>
                  <a:gd name="T3" fmla="*/ 67 h 105"/>
                  <a:gd name="T4" fmla="*/ 28 w 56"/>
                  <a:gd name="T5" fmla="*/ 105 h 105"/>
                  <a:gd name="T6" fmla="*/ 56 w 56"/>
                  <a:gd name="T7" fmla="*/ 67 h 105"/>
                  <a:gd name="T8" fmla="*/ 28 w 56"/>
                  <a:gd name="T9" fmla="*/ 0 h 105"/>
                </a:gdLst>
                <a:ahLst/>
                <a:cxnLst>
                  <a:cxn ang="0">
                    <a:pos x="T0" y="T1"/>
                  </a:cxn>
                  <a:cxn ang="0">
                    <a:pos x="T2" y="T3"/>
                  </a:cxn>
                  <a:cxn ang="0">
                    <a:pos x="T4" y="T5"/>
                  </a:cxn>
                  <a:cxn ang="0">
                    <a:pos x="T6" y="T7"/>
                  </a:cxn>
                  <a:cxn ang="0">
                    <a:pos x="T8" y="T9"/>
                  </a:cxn>
                </a:cxnLst>
                <a:rect l="0" t="0" r="r" b="b"/>
                <a:pathLst>
                  <a:path w="56" h="105">
                    <a:moveTo>
                      <a:pt x="28" y="0"/>
                    </a:moveTo>
                    <a:cubicBezTo>
                      <a:pt x="28" y="0"/>
                      <a:pt x="0" y="45"/>
                      <a:pt x="0" y="67"/>
                    </a:cubicBezTo>
                    <a:cubicBezTo>
                      <a:pt x="0" y="88"/>
                      <a:pt x="13" y="105"/>
                      <a:pt x="28" y="105"/>
                    </a:cubicBezTo>
                    <a:cubicBezTo>
                      <a:pt x="43" y="105"/>
                      <a:pt x="56" y="88"/>
                      <a:pt x="56" y="67"/>
                    </a:cubicBezTo>
                    <a:cubicBezTo>
                      <a:pt x="56" y="45"/>
                      <a:pt x="28" y="0"/>
                      <a:pt x="28" y="0"/>
                    </a:cubicBezTo>
                  </a:path>
                </a:pathLst>
              </a:custGeom>
              <a:solidFill>
                <a:srgbClr val="4DB4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60" name="Freeform 91"/>
              <p:cNvSpPr/>
              <p:nvPr/>
            </p:nvSpPr>
            <p:spPr bwMode="auto">
              <a:xfrm>
                <a:off x="1052513" y="3503612"/>
                <a:ext cx="65088" cy="122238"/>
              </a:xfrm>
              <a:custGeom>
                <a:avLst/>
                <a:gdLst>
                  <a:gd name="T0" fmla="*/ 28 w 56"/>
                  <a:gd name="T1" fmla="*/ 0 h 106"/>
                  <a:gd name="T2" fmla="*/ 0 w 56"/>
                  <a:gd name="T3" fmla="*/ 67 h 106"/>
                  <a:gd name="T4" fmla="*/ 28 w 56"/>
                  <a:gd name="T5" fmla="*/ 106 h 106"/>
                  <a:gd name="T6" fmla="*/ 56 w 56"/>
                  <a:gd name="T7" fmla="*/ 67 h 106"/>
                  <a:gd name="T8" fmla="*/ 28 w 56"/>
                  <a:gd name="T9" fmla="*/ 0 h 106"/>
                </a:gdLst>
                <a:ahLst/>
                <a:cxnLst>
                  <a:cxn ang="0">
                    <a:pos x="T0" y="T1"/>
                  </a:cxn>
                  <a:cxn ang="0">
                    <a:pos x="T2" y="T3"/>
                  </a:cxn>
                  <a:cxn ang="0">
                    <a:pos x="T4" y="T5"/>
                  </a:cxn>
                  <a:cxn ang="0">
                    <a:pos x="T6" y="T7"/>
                  </a:cxn>
                  <a:cxn ang="0">
                    <a:pos x="T8" y="T9"/>
                  </a:cxn>
                </a:cxnLst>
                <a:rect l="0" t="0" r="r" b="b"/>
                <a:pathLst>
                  <a:path w="56" h="106">
                    <a:moveTo>
                      <a:pt x="28" y="0"/>
                    </a:moveTo>
                    <a:cubicBezTo>
                      <a:pt x="28" y="0"/>
                      <a:pt x="0" y="45"/>
                      <a:pt x="0" y="67"/>
                    </a:cubicBezTo>
                    <a:cubicBezTo>
                      <a:pt x="0" y="88"/>
                      <a:pt x="12" y="106"/>
                      <a:pt x="28" y="106"/>
                    </a:cubicBezTo>
                    <a:cubicBezTo>
                      <a:pt x="43" y="106"/>
                      <a:pt x="56" y="88"/>
                      <a:pt x="56" y="67"/>
                    </a:cubicBezTo>
                    <a:cubicBezTo>
                      <a:pt x="56" y="45"/>
                      <a:pt x="28" y="0"/>
                      <a:pt x="28" y="0"/>
                    </a:cubicBezTo>
                  </a:path>
                </a:pathLst>
              </a:custGeom>
              <a:solidFill>
                <a:srgbClr val="40A0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61" name="Freeform 92"/>
              <p:cNvSpPr/>
              <p:nvPr/>
            </p:nvSpPr>
            <p:spPr bwMode="auto">
              <a:xfrm>
                <a:off x="1165225" y="3148012"/>
                <a:ext cx="65088" cy="120650"/>
              </a:xfrm>
              <a:custGeom>
                <a:avLst/>
                <a:gdLst>
                  <a:gd name="T0" fmla="*/ 28 w 56"/>
                  <a:gd name="T1" fmla="*/ 0 h 105"/>
                  <a:gd name="T2" fmla="*/ 0 w 56"/>
                  <a:gd name="T3" fmla="*/ 66 h 105"/>
                  <a:gd name="T4" fmla="*/ 28 w 56"/>
                  <a:gd name="T5" fmla="*/ 105 h 105"/>
                  <a:gd name="T6" fmla="*/ 56 w 56"/>
                  <a:gd name="T7" fmla="*/ 66 h 105"/>
                  <a:gd name="T8" fmla="*/ 28 w 56"/>
                  <a:gd name="T9" fmla="*/ 0 h 105"/>
                </a:gdLst>
                <a:ahLst/>
                <a:cxnLst>
                  <a:cxn ang="0">
                    <a:pos x="T0" y="T1"/>
                  </a:cxn>
                  <a:cxn ang="0">
                    <a:pos x="T2" y="T3"/>
                  </a:cxn>
                  <a:cxn ang="0">
                    <a:pos x="T4" y="T5"/>
                  </a:cxn>
                  <a:cxn ang="0">
                    <a:pos x="T6" y="T7"/>
                  </a:cxn>
                  <a:cxn ang="0">
                    <a:pos x="T8" y="T9"/>
                  </a:cxn>
                </a:cxnLst>
                <a:rect l="0" t="0" r="r" b="b"/>
                <a:pathLst>
                  <a:path w="56" h="105">
                    <a:moveTo>
                      <a:pt x="28" y="0"/>
                    </a:moveTo>
                    <a:cubicBezTo>
                      <a:pt x="28" y="0"/>
                      <a:pt x="0" y="45"/>
                      <a:pt x="0" y="66"/>
                    </a:cubicBezTo>
                    <a:cubicBezTo>
                      <a:pt x="0" y="88"/>
                      <a:pt x="13" y="105"/>
                      <a:pt x="28" y="105"/>
                    </a:cubicBezTo>
                    <a:cubicBezTo>
                      <a:pt x="44" y="105"/>
                      <a:pt x="56" y="88"/>
                      <a:pt x="56" y="66"/>
                    </a:cubicBezTo>
                    <a:cubicBezTo>
                      <a:pt x="56" y="45"/>
                      <a:pt x="28" y="0"/>
                      <a:pt x="28" y="0"/>
                    </a:cubicBezTo>
                  </a:path>
                </a:pathLst>
              </a:custGeom>
              <a:solidFill>
                <a:srgbClr val="40A0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62" name="Freeform 93"/>
              <p:cNvSpPr/>
              <p:nvPr/>
            </p:nvSpPr>
            <p:spPr bwMode="auto">
              <a:xfrm>
                <a:off x="1809750" y="3355974"/>
                <a:ext cx="65088" cy="120650"/>
              </a:xfrm>
              <a:custGeom>
                <a:avLst/>
                <a:gdLst>
                  <a:gd name="T0" fmla="*/ 28 w 56"/>
                  <a:gd name="T1" fmla="*/ 0 h 106"/>
                  <a:gd name="T2" fmla="*/ 0 w 56"/>
                  <a:gd name="T3" fmla="*/ 67 h 106"/>
                  <a:gd name="T4" fmla="*/ 28 w 56"/>
                  <a:gd name="T5" fmla="*/ 106 h 106"/>
                  <a:gd name="T6" fmla="*/ 56 w 56"/>
                  <a:gd name="T7" fmla="*/ 67 h 106"/>
                  <a:gd name="T8" fmla="*/ 28 w 56"/>
                  <a:gd name="T9" fmla="*/ 0 h 106"/>
                </a:gdLst>
                <a:ahLst/>
                <a:cxnLst>
                  <a:cxn ang="0">
                    <a:pos x="T0" y="T1"/>
                  </a:cxn>
                  <a:cxn ang="0">
                    <a:pos x="T2" y="T3"/>
                  </a:cxn>
                  <a:cxn ang="0">
                    <a:pos x="T4" y="T5"/>
                  </a:cxn>
                  <a:cxn ang="0">
                    <a:pos x="T6" y="T7"/>
                  </a:cxn>
                  <a:cxn ang="0">
                    <a:pos x="T8" y="T9"/>
                  </a:cxn>
                </a:cxnLst>
                <a:rect l="0" t="0" r="r" b="b"/>
                <a:pathLst>
                  <a:path w="56" h="106">
                    <a:moveTo>
                      <a:pt x="28" y="0"/>
                    </a:moveTo>
                    <a:cubicBezTo>
                      <a:pt x="28" y="0"/>
                      <a:pt x="0" y="45"/>
                      <a:pt x="0" y="67"/>
                    </a:cubicBezTo>
                    <a:cubicBezTo>
                      <a:pt x="0" y="88"/>
                      <a:pt x="13" y="106"/>
                      <a:pt x="28" y="106"/>
                    </a:cubicBezTo>
                    <a:cubicBezTo>
                      <a:pt x="44" y="106"/>
                      <a:pt x="56" y="88"/>
                      <a:pt x="56" y="67"/>
                    </a:cubicBezTo>
                    <a:cubicBezTo>
                      <a:pt x="56" y="45"/>
                      <a:pt x="28" y="0"/>
                      <a:pt x="28" y="0"/>
                    </a:cubicBezTo>
                  </a:path>
                </a:pathLst>
              </a:custGeom>
              <a:solidFill>
                <a:srgbClr val="4DB4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grpSp>
        <p:grpSp>
          <p:nvGrpSpPr>
            <p:cNvPr id="29" name="组合 28"/>
            <p:cNvGrpSpPr/>
            <p:nvPr/>
          </p:nvGrpSpPr>
          <p:grpSpPr>
            <a:xfrm>
              <a:off x="3145999" y="3786100"/>
              <a:ext cx="653185" cy="1357400"/>
              <a:chOff x="920750" y="2725737"/>
              <a:chExt cx="1117600" cy="2322512"/>
            </a:xfrm>
          </p:grpSpPr>
          <p:sp>
            <p:nvSpPr>
              <p:cNvPr id="99" name="Freeform 62"/>
              <p:cNvSpPr/>
              <p:nvPr/>
            </p:nvSpPr>
            <p:spPr bwMode="auto">
              <a:xfrm>
                <a:off x="920750" y="2725737"/>
                <a:ext cx="1117600" cy="1477963"/>
              </a:xfrm>
              <a:custGeom>
                <a:avLst/>
                <a:gdLst>
                  <a:gd name="T0" fmla="*/ 974 w 974"/>
                  <a:gd name="T1" fmla="*/ 529 h 1284"/>
                  <a:gd name="T2" fmla="*/ 861 w 974"/>
                  <a:gd name="T3" fmla="*/ 324 h 1284"/>
                  <a:gd name="T4" fmla="*/ 701 w 974"/>
                  <a:gd name="T5" fmla="*/ 153 h 1284"/>
                  <a:gd name="T6" fmla="*/ 482 w 974"/>
                  <a:gd name="T7" fmla="*/ 0 h 1284"/>
                  <a:gd name="T8" fmla="*/ 246 w 974"/>
                  <a:gd name="T9" fmla="*/ 239 h 1284"/>
                  <a:gd name="T10" fmla="*/ 246 w 974"/>
                  <a:gd name="T11" fmla="*/ 240 h 1284"/>
                  <a:gd name="T12" fmla="*/ 236 w 974"/>
                  <a:gd name="T13" fmla="*/ 239 h 1284"/>
                  <a:gd name="T14" fmla="*/ 0 w 974"/>
                  <a:gd name="T15" fmla="*/ 479 h 1284"/>
                  <a:gd name="T16" fmla="*/ 57 w 974"/>
                  <a:gd name="T17" fmla="*/ 635 h 1284"/>
                  <a:gd name="T18" fmla="*/ 0 w 974"/>
                  <a:gd name="T19" fmla="*/ 790 h 1284"/>
                  <a:gd name="T20" fmla="*/ 236 w 974"/>
                  <a:gd name="T21" fmla="*/ 1030 h 1284"/>
                  <a:gd name="T22" fmla="*/ 247 w 974"/>
                  <a:gd name="T23" fmla="*/ 1029 h 1284"/>
                  <a:gd name="T24" fmla="*/ 246 w 974"/>
                  <a:gd name="T25" fmla="*/ 1045 h 1284"/>
                  <a:gd name="T26" fmla="*/ 482 w 974"/>
                  <a:gd name="T27" fmla="*/ 1284 h 1284"/>
                  <a:gd name="T28" fmla="*/ 715 w 974"/>
                  <a:gd name="T29" fmla="*/ 1077 h 1284"/>
                  <a:gd name="T30" fmla="*/ 905 w 974"/>
                  <a:gd name="T31" fmla="*/ 842 h 1284"/>
                  <a:gd name="T32" fmla="*/ 875 w 974"/>
                  <a:gd name="T33" fmla="*/ 725 h 1284"/>
                  <a:gd name="T34" fmla="*/ 974 w 974"/>
                  <a:gd name="T35" fmla="*/ 529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74" h="1284">
                    <a:moveTo>
                      <a:pt x="974" y="529"/>
                    </a:moveTo>
                    <a:cubicBezTo>
                      <a:pt x="974" y="442"/>
                      <a:pt x="929" y="366"/>
                      <a:pt x="861" y="324"/>
                    </a:cubicBezTo>
                    <a:cubicBezTo>
                      <a:pt x="841" y="243"/>
                      <a:pt x="780" y="177"/>
                      <a:pt x="701" y="153"/>
                    </a:cubicBezTo>
                    <a:cubicBezTo>
                      <a:pt x="667" y="63"/>
                      <a:pt x="582" y="0"/>
                      <a:pt x="482" y="0"/>
                    </a:cubicBezTo>
                    <a:cubicBezTo>
                      <a:pt x="352" y="0"/>
                      <a:pt x="246" y="107"/>
                      <a:pt x="246" y="239"/>
                    </a:cubicBezTo>
                    <a:cubicBezTo>
                      <a:pt x="246" y="240"/>
                      <a:pt x="246" y="240"/>
                      <a:pt x="246" y="240"/>
                    </a:cubicBezTo>
                    <a:cubicBezTo>
                      <a:pt x="243" y="240"/>
                      <a:pt x="239" y="239"/>
                      <a:pt x="236" y="239"/>
                    </a:cubicBezTo>
                    <a:cubicBezTo>
                      <a:pt x="106" y="239"/>
                      <a:pt x="0" y="347"/>
                      <a:pt x="0" y="479"/>
                    </a:cubicBezTo>
                    <a:cubicBezTo>
                      <a:pt x="0" y="538"/>
                      <a:pt x="22" y="593"/>
                      <a:pt x="57" y="635"/>
                    </a:cubicBezTo>
                    <a:cubicBezTo>
                      <a:pt x="22" y="676"/>
                      <a:pt x="0" y="731"/>
                      <a:pt x="0" y="790"/>
                    </a:cubicBezTo>
                    <a:cubicBezTo>
                      <a:pt x="0" y="923"/>
                      <a:pt x="106" y="1030"/>
                      <a:pt x="236" y="1030"/>
                    </a:cubicBezTo>
                    <a:cubicBezTo>
                      <a:pt x="239" y="1030"/>
                      <a:pt x="243" y="1030"/>
                      <a:pt x="247" y="1029"/>
                    </a:cubicBezTo>
                    <a:cubicBezTo>
                      <a:pt x="247" y="1034"/>
                      <a:pt x="246" y="1040"/>
                      <a:pt x="246" y="1045"/>
                    </a:cubicBezTo>
                    <a:cubicBezTo>
                      <a:pt x="246" y="1177"/>
                      <a:pt x="352" y="1284"/>
                      <a:pt x="482" y="1284"/>
                    </a:cubicBezTo>
                    <a:cubicBezTo>
                      <a:pt x="601" y="1284"/>
                      <a:pt x="699" y="1194"/>
                      <a:pt x="715" y="1077"/>
                    </a:cubicBezTo>
                    <a:cubicBezTo>
                      <a:pt x="823" y="1055"/>
                      <a:pt x="905" y="958"/>
                      <a:pt x="905" y="842"/>
                    </a:cubicBezTo>
                    <a:cubicBezTo>
                      <a:pt x="905" y="799"/>
                      <a:pt x="894" y="759"/>
                      <a:pt x="875" y="725"/>
                    </a:cubicBezTo>
                    <a:cubicBezTo>
                      <a:pt x="935" y="681"/>
                      <a:pt x="974" y="610"/>
                      <a:pt x="974" y="529"/>
                    </a:cubicBezTo>
                  </a:path>
                </a:pathLst>
              </a:custGeom>
              <a:solidFill>
                <a:srgbClr val="388E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00" name="Freeform 63"/>
              <p:cNvSpPr>
                <a:spLocks noEditPoints="1"/>
              </p:cNvSpPr>
              <p:nvPr/>
            </p:nvSpPr>
            <p:spPr bwMode="auto">
              <a:xfrm>
                <a:off x="1479550" y="2725737"/>
                <a:ext cx="558800" cy="968375"/>
              </a:xfrm>
              <a:custGeom>
                <a:avLst/>
                <a:gdLst>
                  <a:gd name="T0" fmla="*/ 388 w 487"/>
                  <a:gd name="T1" fmla="*/ 725 h 842"/>
                  <a:gd name="T2" fmla="*/ 388 w 487"/>
                  <a:gd name="T3" fmla="*/ 725 h 842"/>
                  <a:gd name="T4" fmla="*/ 418 w 487"/>
                  <a:gd name="T5" fmla="*/ 842 h 842"/>
                  <a:gd name="T6" fmla="*/ 418 w 487"/>
                  <a:gd name="T7" fmla="*/ 842 h 842"/>
                  <a:gd name="T8" fmla="*/ 388 w 487"/>
                  <a:gd name="T9" fmla="*/ 725 h 842"/>
                  <a:gd name="T10" fmla="*/ 0 w 487"/>
                  <a:gd name="T11" fmla="*/ 0 h 842"/>
                  <a:gd name="T12" fmla="*/ 0 w 487"/>
                  <a:gd name="T13" fmla="*/ 0 h 842"/>
                  <a:gd name="T14" fmla="*/ 214 w 487"/>
                  <a:gd name="T15" fmla="*/ 153 h 842"/>
                  <a:gd name="T16" fmla="*/ 374 w 487"/>
                  <a:gd name="T17" fmla="*/ 324 h 842"/>
                  <a:gd name="T18" fmla="*/ 487 w 487"/>
                  <a:gd name="T19" fmla="*/ 529 h 842"/>
                  <a:gd name="T20" fmla="*/ 487 w 487"/>
                  <a:gd name="T21" fmla="*/ 529 h 842"/>
                  <a:gd name="T22" fmla="*/ 374 w 487"/>
                  <a:gd name="T23" fmla="*/ 324 h 842"/>
                  <a:gd name="T24" fmla="*/ 214 w 487"/>
                  <a:gd name="T25" fmla="*/ 153 h 842"/>
                  <a:gd name="T26" fmla="*/ 0 w 487"/>
                  <a:gd name="T27" fmla="*/ 0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7" h="842">
                    <a:moveTo>
                      <a:pt x="388" y="725"/>
                    </a:moveTo>
                    <a:cubicBezTo>
                      <a:pt x="388" y="725"/>
                      <a:pt x="388" y="725"/>
                      <a:pt x="388" y="725"/>
                    </a:cubicBezTo>
                    <a:cubicBezTo>
                      <a:pt x="407" y="759"/>
                      <a:pt x="418" y="799"/>
                      <a:pt x="418" y="842"/>
                    </a:cubicBezTo>
                    <a:cubicBezTo>
                      <a:pt x="418" y="842"/>
                      <a:pt x="418" y="842"/>
                      <a:pt x="418" y="842"/>
                    </a:cubicBezTo>
                    <a:cubicBezTo>
                      <a:pt x="418" y="799"/>
                      <a:pt x="407" y="759"/>
                      <a:pt x="388" y="725"/>
                    </a:cubicBezTo>
                    <a:moveTo>
                      <a:pt x="0" y="0"/>
                    </a:moveTo>
                    <a:cubicBezTo>
                      <a:pt x="0" y="0"/>
                      <a:pt x="0" y="0"/>
                      <a:pt x="0" y="0"/>
                    </a:cubicBezTo>
                    <a:cubicBezTo>
                      <a:pt x="98" y="2"/>
                      <a:pt x="181" y="65"/>
                      <a:pt x="214" y="153"/>
                    </a:cubicBezTo>
                    <a:cubicBezTo>
                      <a:pt x="293" y="177"/>
                      <a:pt x="354" y="243"/>
                      <a:pt x="374" y="324"/>
                    </a:cubicBezTo>
                    <a:cubicBezTo>
                      <a:pt x="442" y="366"/>
                      <a:pt x="487" y="442"/>
                      <a:pt x="487" y="529"/>
                    </a:cubicBezTo>
                    <a:cubicBezTo>
                      <a:pt x="487" y="529"/>
                      <a:pt x="487" y="529"/>
                      <a:pt x="487" y="529"/>
                    </a:cubicBezTo>
                    <a:cubicBezTo>
                      <a:pt x="487" y="442"/>
                      <a:pt x="442" y="366"/>
                      <a:pt x="374" y="324"/>
                    </a:cubicBezTo>
                    <a:cubicBezTo>
                      <a:pt x="354" y="242"/>
                      <a:pt x="293" y="177"/>
                      <a:pt x="214" y="153"/>
                    </a:cubicBezTo>
                    <a:cubicBezTo>
                      <a:pt x="181" y="65"/>
                      <a:pt x="98" y="2"/>
                      <a:pt x="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01" name="Freeform 64"/>
              <p:cNvSpPr>
                <a:spLocks noEditPoints="1"/>
              </p:cNvSpPr>
              <p:nvPr/>
            </p:nvSpPr>
            <p:spPr bwMode="auto">
              <a:xfrm>
                <a:off x="1479550" y="2725737"/>
                <a:ext cx="558800" cy="1471613"/>
              </a:xfrm>
              <a:custGeom>
                <a:avLst/>
                <a:gdLst>
                  <a:gd name="T0" fmla="*/ 244 w 487"/>
                  <a:gd name="T1" fmla="*/ 990 h 1279"/>
                  <a:gd name="T2" fmla="*/ 216 w 487"/>
                  <a:gd name="T3" fmla="*/ 952 h 1279"/>
                  <a:gd name="T4" fmla="*/ 244 w 487"/>
                  <a:gd name="T5" fmla="*/ 885 h 1279"/>
                  <a:gd name="T6" fmla="*/ 272 w 487"/>
                  <a:gd name="T7" fmla="*/ 952 h 1279"/>
                  <a:gd name="T8" fmla="*/ 244 w 487"/>
                  <a:gd name="T9" fmla="*/ 990 h 1279"/>
                  <a:gd name="T10" fmla="*/ 316 w 487"/>
                  <a:gd name="T11" fmla="*/ 653 h 1279"/>
                  <a:gd name="T12" fmla="*/ 288 w 487"/>
                  <a:gd name="T13" fmla="*/ 614 h 1279"/>
                  <a:gd name="T14" fmla="*/ 316 w 487"/>
                  <a:gd name="T15" fmla="*/ 547 h 1279"/>
                  <a:gd name="T16" fmla="*/ 344 w 487"/>
                  <a:gd name="T17" fmla="*/ 614 h 1279"/>
                  <a:gd name="T18" fmla="*/ 316 w 487"/>
                  <a:gd name="T19" fmla="*/ 653 h 1279"/>
                  <a:gd name="T20" fmla="*/ 172 w 487"/>
                  <a:gd name="T21" fmla="*/ 418 h 1279"/>
                  <a:gd name="T22" fmla="*/ 144 w 487"/>
                  <a:gd name="T23" fmla="*/ 380 h 1279"/>
                  <a:gd name="T24" fmla="*/ 172 w 487"/>
                  <a:gd name="T25" fmla="*/ 313 h 1279"/>
                  <a:gd name="T26" fmla="*/ 200 w 487"/>
                  <a:gd name="T27" fmla="*/ 380 h 1279"/>
                  <a:gd name="T28" fmla="*/ 172 w 487"/>
                  <a:gd name="T29" fmla="*/ 418 h 1279"/>
                  <a:gd name="T30" fmla="*/ 0 w 487"/>
                  <a:gd name="T31" fmla="*/ 0 h 1279"/>
                  <a:gd name="T32" fmla="*/ 0 w 487"/>
                  <a:gd name="T33" fmla="*/ 165 h 1279"/>
                  <a:gd name="T34" fmla="*/ 0 w 487"/>
                  <a:gd name="T35" fmla="*/ 165 h 1279"/>
                  <a:gd name="T36" fmla="*/ 28 w 487"/>
                  <a:gd name="T37" fmla="*/ 232 h 1279"/>
                  <a:gd name="T38" fmla="*/ 0 w 487"/>
                  <a:gd name="T39" fmla="*/ 271 h 1279"/>
                  <a:gd name="T40" fmla="*/ 0 w 487"/>
                  <a:gd name="T41" fmla="*/ 271 h 1279"/>
                  <a:gd name="T42" fmla="*/ 0 w 487"/>
                  <a:gd name="T43" fmla="*/ 515 h 1279"/>
                  <a:gd name="T44" fmla="*/ 35 w 487"/>
                  <a:gd name="T45" fmla="*/ 515 h 1279"/>
                  <a:gd name="T46" fmla="*/ 38 w 487"/>
                  <a:gd name="T47" fmla="*/ 722 h 1279"/>
                  <a:gd name="T48" fmla="*/ 179 w 487"/>
                  <a:gd name="T49" fmla="*/ 525 h 1279"/>
                  <a:gd name="T50" fmla="*/ 198 w 487"/>
                  <a:gd name="T51" fmla="*/ 539 h 1279"/>
                  <a:gd name="T52" fmla="*/ 198 w 487"/>
                  <a:gd name="T53" fmla="*/ 539 h 1279"/>
                  <a:gd name="T54" fmla="*/ 217 w 487"/>
                  <a:gd name="T55" fmla="*/ 554 h 1279"/>
                  <a:gd name="T56" fmla="*/ 38 w 487"/>
                  <a:gd name="T57" fmla="*/ 803 h 1279"/>
                  <a:gd name="T58" fmla="*/ 41 w 487"/>
                  <a:gd name="T59" fmla="*/ 993 h 1279"/>
                  <a:gd name="T60" fmla="*/ 189 w 487"/>
                  <a:gd name="T61" fmla="*/ 787 h 1279"/>
                  <a:gd name="T62" fmla="*/ 208 w 487"/>
                  <a:gd name="T63" fmla="*/ 801 h 1279"/>
                  <a:gd name="T64" fmla="*/ 208 w 487"/>
                  <a:gd name="T65" fmla="*/ 801 h 1279"/>
                  <a:gd name="T66" fmla="*/ 227 w 487"/>
                  <a:gd name="T67" fmla="*/ 815 h 1279"/>
                  <a:gd name="T68" fmla="*/ 42 w 487"/>
                  <a:gd name="T69" fmla="*/ 1073 h 1279"/>
                  <a:gd name="T70" fmla="*/ 44 w 487"/>
                  <a:gd name="T71" fmla="*/ 1279 h 1279"/>
                  <a:gd name="T72" fmla="*/ 228 w 487"/>
                  <a:gd name="T73" fmla="*/ 1077 h 1279"/>
                  <a:gd name="T74" fmla="*/ 418 w 487"/>
                  <a:gd name="T75" fmla="*/ 842 h 1279"/>
                  <a:gd name="T76" fmla="*/ 388 w 487"/>
                  <a:gd name="T77" fmla="*/ 725 h 1279"/>
                  <a:gd name="T78" fmla="*/ 388 w 487"/>
                  <a:gd name="T79" fmla="*/ 725 h 1279"/>
                  <a:gd name="T80" fmla="*/ 388 w 487"/>
                  <a:gd name="T81" fmla="*/ 725 h 1279"/>
                  <a:gd name="T82" fmla="*/ 487 w 487"/>
                  <a:gd name="T83" fmla="*/ 529 h 1279"/>
                  <a:gd name="T84" fmla="*/ 374 w 487"/>
                  <a:gd name="T85" fmla="*/ 324 h 1279"/>
                  <a:gd name="T86" fmla="*/ 214 w 487"/>
                  <a:gd name="T87" fmla="*/ 153 h 1279"/>
                  <a:gd name="T88" fmla="*/ 0 w 487"/>
                  <a:gd name="T89" fmla="*/ 0 h 1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7" h="1279">
                    <a:moveTo>
                      <a:pt x="244" y="990"/>
                    </a:moveTo>
                    <a:cubicBezTo>
                      <a:pt x="228" y="990"/>
                      <a:pt x="216" y="973"/>
                      <a:pt x="216" y="952"/>
                    </a:cubicBezTo>
                    <a:cubicBezTo>
                      <a:pt x="216" y="930"/>
                      <a:pt x="244" y="885"/>
                      <a:pt x="244" y="885"/>
                    </a:cubicBezTo>
                    <a:cubicBezTo>
                      <a:pt x="244" y="885"/>
                      <a:pt x="272" y="930"/>
                      <a:pt x="272" y="952"/>
                    </a:cubicBezTo>
                    <a:cubicBezTo>
                      <a:pt x="272" y="973"/>
                      <a:pt x="259" y="990"/>
                      <a:pt x="244" y="990"/>
                    </a:cubicBezTo>
                    <a:moveTo>
                      <a:pt x="316" y="653"/>
                    </a:moveTo>
                    <a:cubicBezTo>
                      <a:pt x="301" y="653"/>
                      <a:pt x="288" y="635"/>
                      <a:pt x="288" y="614"/>
                    </a:cubicBezTo>
                    <a:cubicBezTo>
                      <a:pt x="288" y="592"/>
                      <a:pt x="316" y="547"/>
                      <a:pt x="316" y="547"/>
                    </a:cubicBezTo>
                    <a:cubicBezTo>
                      <a:pt x="316" y="547"/>
                      <a:pt x="344" y="592"/>
                      <a:pt x="344" y="614"/>
                    </a:cubicBezTo>
                    <a:cubicBezTo>
                      <a:pt x="344" y="635"/>
                      <a:pt x="332" y="653"/>
                      <a:pt x="316" y="653"/>
                    </a:cubicBezTo>
                    <a:moveTo>
                      <a:pt x="172" y="418"/>
                    </a:moveTo>
                    <a:cubicBezTo>
                      <a:pt x="157" y="418"/>
                      <a:pt x="144" y="401"/>
                      <a:pt x="144" y="380"/>
                    </a:cubicBezTo>
                    <a:cubicBezTo>
                      <a:pt x="144" y="358"/>
                      <a:pt x="172" y="313"/>
                      <a:pt x="172" y="313"/>
                    </a:cubicBezTo>
                    <a:cubicBezTo>
                      <a:pt x="172" y="313"/>
                      <a:pt x="200" y="358"/>
                      <a:pt x="200" y="380"/>
                    </a:cubicBezTo>
                    <a:cubicBezTo>
                      <a:pt x="200" y="401"/>
                      <a:pt x="187" y="418"/>
                      <a:pt x="172" y="418"/>
                    </a:cubicBezTo>
                    <a:moveTo>
                      <a:pt x="0" y="0"/>
                    </a:moveTo>
                    <a:cubicBezTo>
                      <a:pt x="0" y="165"/>
                      <a:pt x="0" y="165"/>
                      <a:pt x="0" y="165"/>
                    </a:cubicBezTo>
                    <a:cubicBezTo>
                      <a:pt x="0" y="165"/>
                      <a:pt x="0" y="165"/>
                      <a:pt x="0" y="165"/>
                    </a:cubicBezTo>
                    <a:cubicBezTo>
                      <a:pt x="0" y="165"/>
                      <a:pt x="28" y="210"/>
                      <a:pt x="28" y="232"/>
                    </a:cubicBezTo>
                    <a:cubicBezTo>
                      <a:pt x="28" y="253"/>
                      <a:pt x="16" y="271"/>
                      <a:pt x="0" y="271"/>
                    </a:cubicBezTo>
                    <a:cubicBezTo>
                      <a:pt x="0" y="271"/>
                      <a:pt x="0" y="271"/>
                      <a:pt x="0" y="271"/>
                    </a:cubicBezTo>
                    <a:cubicBezTo>
                      <a:pt x="0" y="515"/>
                      <a:pt x="0" y="515"/>
                      <a:pt x="0" y="515"/>
                    </a:cubicBezTo>
                    <a:cubicBezTo>
                      <a:pt x="35" y="515"/>
                      <a:pt x="35" y="515"/>
                      <a:pt x="35" y="515"/>
                    </a:cubicBezTo>
                    <a:cubicBezTo>
                      <a:pt x="38" y="722"/>
                      <a:pt x="38" y="722"/>
                      <a:pt x="38" y="722"/>
                    </a:cubicBezTo>
                    <a:cubicBezTo>
                      <a:pt x="179" y="525"/>
                      <a:pt x="179" y="525"/>
                      <a:pt x="179" y="525"/>
                    </a:cubicBezTo>
                    <a:cubicBezTo>
                      <a:pt x="198" y="539"/>
                      <a:pt x="198" y="539"/>
                      <a:pt x="198" y="539"/>
                    </a:cubicBezTo>
                    <a:cubicBezTo>
                      <a:pt x="198" y="539"/>
                      <a:pt x="198" y="539"/>
                      <a:pt x="198" y="539"/>
                    </a:cubicBezTo>
                    <a:cubicBezTo>
                      <a:pt x="217" y="554"/>
                      <a:pt x="217" y="554"/>
                      <a:pt x="217" y="554"/>
                    </a:cubicBezTo>
                    <a:cubicBezTo>
                      <a:pt x="38" y="803"/>
                      <a:pt x="38" y="803"/>
                      <a:pt x="38" y="803"/>
                    </a:cubicBezTo>
                    <a:cubicBezTo>
                      <a:pt x="41" y="993"/>
                      <a:pt x="41" y="993"/>
                      <a:pt x="41" y="993"/>
                    </a:cubicBezTo>
                    <a:cubicBezTo>
                      <a:pt x="189" y="787"/>
                      <a:pt x="189" y="787"/>
                      <a:pt x="189" y="787"/>
                    </a:cubicBezTo>
                    <a:cubicBezTo>
                      <a:pt x="208" y="801"/>
                      <a:pt x="208" y="801"/>
                      <a:pt x="208" y="801"/>
                    </a:cubicBezTo>
                    <a:cubicBezTo>
                      <a:pt x="208" y="801"/>
                      <a:pt x="208" y="801"/>
                      <a:pt x="208" y="801"/>
                    </a:cubicBezTo>
                    <a:cubicBezTo>
                      <a:pt x="227" y="815"/>
                      <a:pt x="227" y="815"/>
                      <a:pt x="227" y="815"/>
                    </a:cubicBezTo>
                    <a:cubicBezTo>
                      <a:pt x="42" y="1073"/>
                      <a:pt x="42" y="1073"/>
                      <a:pt x="42" y="1073"/>
                    </a:cubicBezTo>
                    <a:cubicBezTo>
                      <a:pt x="44" y="1279"/>
                      <a:pt x="44" y="1279"/>
                      <a:pt x="44" y="1279"/>
                    </a:cubicBezTo>
                    <a:cubicBezTo>
                      <a:pt x="140" y="1258"/>
                      <a:pt x="215" y="1177"/>
                      <a:pt x="228" y="1077"/>
                    </a:cubicBezTo>
                    <a:cubicBezTo>
                      <a:pt x="336" y="1055"/>
                      <a:pt x="418" y="958"/>
                      <a:pt x="418" y="842"/>
                    </a:cubicBezTo>
                    <a:cubicBezTo>
                      <a:pt x="418" y="799"/>
                      <a:pt x="407" y="759"/>
                      <a:pt x="388" y="725"/>
                    </a:cubicBezTo>
                    <a:cubicBezTo>
                      <a:pt x="388" y="725"/>
                      <a:pt x="388" y="725"/>
                      <a:pt x="388" y="725"/>
                    </a:cubicBezTo>
                    <a:cubicBezTo>
                      <a:pt x="388" y="725"/>
                      <a:pt x="388" y="725"/>
                      <a:pt x="388" y="725"/>
                    </a:cubicBezTo>
                    <a:cubicBezTo>
                      <a:pt x="448" y="681"/>
                      <a:pt x="487" y="610"/>
                      <a:pt x="487" y="529"/>
                    </a:cubicBezTo>
                    <a:cubicBezTo>
                      <a:pt x="487" y="442"/>
                      <a:pt x="442" y="366"/>
                      <a:pt x="374" y="324"/>
                    </a:cubicBezTo>
                    <a:cubicBezTo>
                      <a:pt x="354" y="243"/>
                      <a:pt x="293" y="177"/>
                      <a:pt x="214" y="153"/>
                    </a:cubicBezTo>
                    <a:cubicBezTo>
                      <a:pt x="181" y="65"/>
                      <a:pt x="98" y="2"/>
                      <a:pt x="0" y="0"/>
                    </a:cubicBezTo>
                  </a:path>
                </a:pathLst>
              </a:custGeom>
              <a:solidFill>
                <a:srgbClr val="43A5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02" name="Freeform 65"/>
              <p:cNvSpPr/>
              <p:nvPr/>
            </p:nvSpPr>
            <p:spPr bwMode="auto">
              <a:xfrm>
                <a:off x="1230313" y="3330574"/>
                <a:ext cx="269875" cy="346075"/>
              </a:xfrm>
              <a:custGeom>
                <a:avLst/>
                <a:gdLst>
                  <a:gd name="T0" fmla="*/ 170 w 170"/>
                  <a:gd name="T1" fmla="*/ 198 h 218"/>
                  <a:gd name="T2" fmla="*/ 143 w 170"/>
                  <a:gd name="T3" fmla="*/ 218 h 218"/>
                  <a:gd name="T4" fmla="*/ 0 w 170"/>
                  <a:gd name="T5" fmla="*/ 21 h 218"/>
                  <a:gd name="T6" fmla="*/ 28 w 170"/>
                  <a:gd name="T7" fmla="*/ 0 h 218"/>
                  <a:gd name="T8" fmla="*/ 170 w 170"/>
                  <a:gd name="T9" fmla="*/ 198 h 218"/>
                </a:gdLst>
                <a:ahLst/>
                <a:cxnLst>
                  <a:cxn ang="0">
                    <a:pos x="T0" y="T1"/>
                  </a:cxn>
                  <a:cxn ang="0">
                    <a:pos x="T2" y="T3"/>
                  </a:cxn>
                  <a:cxn ang="0">
                    <a:pos x="T4" y="T5"/>
                  </a:cxn>
                  <a:cxn ang="0">
                    <a:pos x="T6" y="T7"/>
                  </a:cxn>
                  <a:cxn ang="0">
                    <a:pos x="T8" y="T9"/>
                  </a:cxn>
                </a:cxnLst>
                <a:rect l="0" t="0" r="r" b="b"/>
                <a:pathLst>
                  <a:path w="170" h="218">
                    <a:moveTo>
                      <a:pt x="170" y="198"/>
                    </a:moveTo>
                    <a:lnTo>
                      <a:pt x="143" y="218"/>
                    </a:lnTo>
                    <a:lnTo>
                      <a:pt x="0" y="21"/>
                    </a:lnTo>
                    <a:lnTo>
                      <a:pt x="28" y="0"/>
                    </a:lnTo>
                    <a:lnTo>
                      <a:pt x="170" y="198"/>
                    </a:lnTo>
                    <a:close/>
                  </a:path>
                </a:pathLst>
              </a:custGeom>
              <a:solidFill>
                <a:srgbClr val="8456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03" name="Freeform 66"/>
              <p:cNvSpPr/>
              <p:nvPr/>
            </p:nvSpPr>
            <p:spPr bwMode="auto">
              <a:xfrm>
                <a:off x="1230313" y="3330574"/>
                <a:ext cx="269875" cy="346075"/>
              </a:xfrm>
              <a:custGeom>
                <a:avLst/>
                <a:gdLst>
                  <a:gd name="T0" fmla="*/ 170 w 170"/>
                  <a:gd name="T1" fmla="*/ 198 h 218"/>
                  <a:gd name="T2" fmla="*/ 143 w 170"/>
                  <a:gd name="T3" fmla="*/ 218 h 218"/>
                  <a:gd name="T4" fmla="*/ 0 w 170"/>
                  <a:gd name="T5" fmla="*/ 21 h 218"/>
                  <a:gd name="T6" fmla="*/ 28 w 170"/>
                  <a:gd name="T7" fmla="*/ 0 h 218"/>
                  <a:gd name="T8" fmla="*/ 170 w 170"/>
                  <a:gd name="T9" fmla="*/ 198 h 218"/>
                </a:gdLst>
                <a:ahLst/>
                <a:cxnLst>
                  <a:cxn ang="0">
                    <a:pos x="T0" y="T1"/>
                  </a:cxn>
                  <a:cxn ang="0">
                    <a:pos x="T2" y="T3"/>
                  </a:cxn>
                  <a:cxn ang="0">
                    <a:pos x="T4" y="T5"/>
                  </a:cxn>
                  <a:cxn ang="0">
                    <a:pos x="T6" y="T7"/>
                  </a:cxn>
                  <a:cxn ang="0">
                    <a:pos x="T8" y="T9"/>
                  </a:cxn>
                </a:cxnLst>
                <a:rect l="0" t="0" r="r" b="b"/>
                <a:pathLst>
                  <a:path w="170" h="218">
                    <a:moveTo>
                      <a:pt x="170" y="198"/>
                    </a:moveTo>
                    <a:lnTo>
                      <a:pt x="143" y="218"/>
                    </a:lnTo>
                    <a:lnTo>
                      <a:pt x="0" y="21"/>
                    </a:lnTo>
                    <a:lnTo>
                      <a:pt x="28" y="0"/>
                    </a:lnTo>
                    <a:lnTo>
                      <a:pt x="170" y="19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04" name="Freeform 67"/>
              <p:cNvSpPr/>
              <p:nvPr/>
            </p:nvSpPr>
            <p:spPr bwMode="auto">
              <a:xfrm>
                <a:off x="1230313" y="3346449"/>
                <a:ext cx="22225" cy="17463"/>
              </a:xfrm>
              <a:custGeom>
                <a:avLst/>
                <a:gdLst>
                  <a:gd name="T0" fmla="*/ 14 w 14"/>
                  <a:gd name="T1" fmla="*/ 0 h 11"/>
                  <a:gd name="T2" fmla="*/ 0 w 14"/>
                  <a:gd name="T3" fmla="*/ 11 h 11"/>
                  <a:gd name="T4" fmla="*/ 14 w 14"/>
                  <a:gd name="T5" fmla="*/ 0 h 11"/>
                  <a:gd name="T6" fmla="*/ 14 w 14"/>
                  <a:gd name="T7" fmla="*/ 0 h 11"/>
                </a:gdLst>
                <a:ahLst/>
                <a:cxnLst>
                  <a:cxn ang="0">
                    <a:pos x="T0" y="T1"/>
                  </a:cxn>
                  <a:cxn ang="0">
                    <a:pos x="T2" y="T3"/>
                  </a:cxn>
                  <a:cxn ang="0">
                    <a:pos x="T4" y="T5"/>
                  </a:cxn>
                  <a:cxn ang="0">
                    <a:pos x="T6" y="T7"/>
                  </a:cxn>
                </a:cxnLst>
                <a:rect l="0" t="0" r="r" b="b"/>
                <a:pathLst>
                  <a:path w="14" h="11">
                    <a:moveTo>
                      <a:pt x="14" y="0"/>
                    </a:moveTo>
                    <a:lnTo>
                      <a:pt x="0" y="11"/>
                    </a:lnTo>
                    <a:lnTo>
                      <a:pt x="14" y="0"/>
                    </a:lnTo>
                    <a:lnTo>
                      <a:pt x="14" y="0"/>
                    </a:lnTo>
                    <a:close/>
                  </a:path>
                </a:pathLst>
              </a:custGeom>
              <a:solidFill>
                <a:srgbClr val="337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05" name="Freeform 68"/>
              <p:cNvSpPr/>
              <p:nvPr/>
            </p:nvSpPr>
            <p:spPr bwMode="auto">
              <a:xfrm>
                <a:off x="1230313" y="3346449"/>
                <a:ext cx="22225" cy="17463"/>
              </a:xfrm>
              <a:custGeom>
                <a:avLst/>
                <a:gdLst>
                  <a:gd name="T0" fmla="*/ 14 w 14"/>
                  <a:gd name="T1" fmla="*/ 0 h 11"/>
                  <a:gd name="T2" fmla="*/ 0 w 14"/>
                  <a:gd name="T3" fmla="*/ 11 h 11"/>
                  <a:gd name="T4" fmla="*/ 14 w 14"/>
                  <a:gd name="T5" fmla="*/ 0 h 11"/>
                  <a:gd name="T6" fmla="*/ 14 w 14"/>
                  <a:gd name="T7" fmla="*/ 0 h 11"/>
                </a:gdLst>
                <a:ahLst/>
                <a:cxnLst>
                  <a:cxn ang="0">
                    <a:pos x="T0" y="T1"/>
                  </a:cxn>
                  <a:cxn ang="0">
                    <a:pos x="T2" y="T3"/>
                  </a:cxn>
                  <a:cxn ang="0">
                    <a:pos x="T4" y="T5"/>
                  </a:cxn>
                  <a:cxn ang="0">
                    <a:pos x="T6" y="T7"/>
                  </a:cxn>
                </a:cxnLst>
                <a:rect l="0" t="0" r="r" b="b"/>
                <a:pathLst>
                  <a:path w="14" h="11">
                    <a:moveTo>
                      <a:pt x="14" y="0"/>
                    </a:moveTo>
                    <a:lnTo>
                      <a:pt x="0" y="11"/>
                    </a:lnTo>
                    <a:lnTo>
                      <a:pt x="14" y="0"/>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06" name="Freeform 69"/>
              <p:cNvSpPr/>
              <p:nvPr/>
            </p:nvSpPr>
            <p:spPr bwMode="auto">
              <a:xfrm>
                <a:off x="1230313" y="3346449"/>
                <a:ext cx="206375" cy="303213"/>
              </a:xfrm>
              <a:custGeom>
                <a:avLst/>
                <a:gdLst>
                  <a:gd name="T0" fmla="*/ 14 w 130"/>
                  <a:gd name="T1" fmla="*/ 0 h 191"/>
                  <a:gd name="T2" fmla="*/ 0 w 130"/>
                  <a:gd name="T3" fmla="*/ 11 h 191"/>
                  <a:gd name="T4" fmla="*/ 130 w 130"/>
                  <a:gd name="T5" fmla="*/ 191 h 191"/>
                  <a:gd name="T6" fmla="*/ 130 w 130"/>
                  <a:gd name="T7" fmla="*/ 161 h 191"/>
                  <a:gd name="T8" fmla="*/ 14 w 130"/>
                  <a:gd name="T9" fmla="*/ 0 h 191"/>
                </a:gdLst>
                <a:ahLst/>
                <a:cxnLst>
                  <a:cxn ang="0">
                    <a:pos x="T0" y="T1"/>
                  </a:cxn>
                  <a:cxn ang="0">
                    <a:pos x="T2" y="T3"/>
                  </a:cxn>
                  <a:cxn ang="0">
                    <a:pos x="T4" y="T5"/>
                  </a:cxn>
                  <a:cxn ang="0">
                    <a:pos x="T6" y="T7"/>
                  </a:cxn>
                  <a:cxn ang="0">
                    <a:pos x="T8" y="T9"/>
                  </a:cxn>
                </a:cxnLst>
                <a:rect l="0" t="0" r="r" b="b"/>
                <a:pathLst>
                  <a:path w="130" h="191">
                    <a:moveTo>
                      <a:pt x="14" y="0"/>
                    </a:moveTo>
                    <a:lnTo>
                      <a:pt x="0" y="11"/>
                    </a:lnTo>
                    <a:lnTo>
                      <a:pt x="130" y="191"/>
                    </a:lnTo>
                    <a:lnTo>
                      <a:pt x="130" y="161"/>
                    </a:lnTo>
                    <a:lnTo>
                      <a:pt x="14" y="0"/>
                    </a:lnTo>
                    <a:close/>
                  </a:path>
                </a:pathLst>
              </a:custGeom>
              <a:solidFill>
                <a:srgbClr val="774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07" name="Freeform 70"/>
              <p:cNvSpPr/>
              <p:nvPr/>
            </p:nvSpPr>
            <p:spPr bwMode="auto">
              <a:xfrm>
                <a:off x="1230313" y="3346449"/>
                <a:ext cx="206375" cy="303213"/>
              </a:xfrm>
              <a:custGeom>
                <a:avLst/>
                <a:gdLst>
                  <a:gd name="T0" fmla="*/ 14 w 130"/>
                  <a:gd name="T1" fmla="*/ 0 h 191"/>
                  <a:gd name="T2" fmla="*/ 0 w 130"/>
                  <a:gd name="T3" fmla="*/ 11 h 191"/>
                  <a:gd name="T4" fmla="*/ 130 w 130"/>
                  <a:gd name="T5" fmla="*/ 191 h 191"/>
                  <a:gd name="T6" fmla="*/ 130 w 130"/>
                  <a:gd name="T7" fmla="*/ 161 h 191"/>
                  <a:gd name="T8" fmla="*/ 14 w 130"/>
                  <a:gd name="T9" fmla="*/ 0 h 191"/>
                </a:gdLst>
                <a:ahLst/>
                <a:cxnLst>
                  <a:cxn ang="0">
                    <a:pos x="T0" y="T1"/>
                  </a:cxn>
                  <a:cxn ang="0">
                    <a:pos x="T2" y="T3"/>
                  </a:cxn>
                  <a:cxn ang="0">
                    <a:pos x="T4" y="T5"/>
                  </a:cxn>
                  <a:cxn ang="0">
                    <a:pos x="T6" y="T7"/>
                  </a:cxn>
                  <a:cxn ang="0">
                    <a:pos x="T8" y="T9"/>
                  </a:cxn>
                </a:cxnLst>
                <a:rect l="0" t="0" r="r" b="b"/>
                <a:pathLst>
                  <a:path w="130" h="191">
                    <a:moveTo>
                      <a:pt x="14" y="0"/>
                    </a:moveTo>
                    <a:lnTo>
                      <a:pt x="0" y="11"/>
                    </a:lnTo>
                    <a:lnTo>
                      <a:pt x="130" y="191"/>
                    </a:lnTo>
                    <a:lnTo>
                      <a:pt x="130" y="161"/>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08" name="Freeform 71"/>
              <p:cNvSpPr/>
              <p:nvPr/>
            </p:nvSpPr>
            <p:spPr bwMode="auto">
              <a:xfrm>
                <a:off x="1220788" y="3632199"/>
                <a:ext cx="268288" cy="346075"/>
              </a:xfrm>
              <a:custGeom>
                <a:avLst/>
                <a:gdLst>
                  <a:gd name="T0" fmla="*/ 169 w 169"/>
                  <a:gd name="T1" fmla="*/ 197 h 218"/>
                  <a:gd name="T2" fmla="*/ 141 w 169"/>
                  <a:gd name="T3" fmla="*/ 218 h 218"/>
                  <a:gd name="T4" fmla="*/ 0 w 169"/>
                  <a:gd name="T5" fmla="*/ 20 h 218"/>
                  <a:gd name="T6" fmla="*/ 27 w 169"/>
                  <a:gd name="T7" fmla="*/ 0 h 218"/>
                  <a:gd name="T8" fmla="*/ 169 w 169"/>
                  <a:gd name="T9" fmla="*/ 197 h 218"/>
                </a:gdLst>
                <a:ahLst/>
                <a:cxnLst>
                  <a:cxn ang="0">
                    <a:pos x="T0" y="T1"/>
                  </a:cxn>
                  <a:cxn ang="0">
                    <a:pos x="T2" y="T3"/>
                  </a:cxn>
                  <a:cxn ang="0">
                    <a:pos x="T4" y="T5"/>
                  </a:cxn>
                  <a:cxn ang="0">
                    <a:pos x="T6" y="T7"/>
                  </a:cxn>
                  <a:cxn ang="0">
                    <a:pos x="T8" y="T9"/>
                  </a:cxn>
                </a:cxnLst>
                <a:rect l="0" t="0" r="r" b="b"/>
                <a:pathLst>
                  <a:path w="169" h="218">
                    <a:moveTo>
                      <a:pt x="169" y="197"/>
                    </a:moveTo>
                    <a:lnTo>
                      <a:pt x="141" y="218"/>
                    </a:lnTo>
                    <a:lnTo>
                      <a:pt x="0" y="20"/>
                    </a:lnTo>
                    <a:lnTo>
                      <a:pt x="27" y="0"/>
                    </a:lnTo>
                    <a:lnTo>
                      <a:pt x="169" y="197"/>
                    </a:lnTo>
                    <a:close/>
                  </a:path>
                </a:pathLst>
              </a:custGeom>
              <a:solidFill>
                <a:srgbClr val="8456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09" name="Freeform 72"/>
              <p:cNvSpPr/>
              <p:nvPr/>
            </p:nvSpPr>
            <p:spPr bwMode="auto">
              <a:xfrm>
                <a:off x="1220788" y="3632199"/>
                <a:ext cx="268288" cy="346075"/>
              </a:xfrm>
              <a:custGeom>
                <a:avLst/>
                <a:gdLst>
                  <a:gd name="T0" fmla="*/ 169 w 169"/>
                  <a:gd name="T1" fmla="*/ 197 h 218"/>
                  <a:gd name="T2" fmla="*/ 141 w 169"/>
                  <a:gd name="T3" fmla="*/ 218 h 218"/>
                  <a:gd name="T4" fmla="*/ 0 w 169"/>
                  <a:gd name="T5" fmla="*/ 20 h 218"/>
                  <a:gd name="T6" fmla="*/ 27 w 169"/>
                  <a:gd name="T7" fmla="*/ 0 h 218"/>
                  <a:gd name="T8" fmla="*/ 169 w 169"/>
                  <a:gd name="T9" fmla="*/ 197 h 218"/>
                </a:gdLst>
                <a:ahLst/>
                <a:cxnLst>
                  <a:cxn ang="0">
                    <a:pos x="T0" y="T1"/>
                  </a:cxn>
                  <a:cxn ang="0">
                    <a:pos x="T2" y="T3"/>
                  </a:cxn>
                  <a:cxn ang="0">
                    <a:pos x="T4" y="T5"/>
                  </a:cxn>
                  <a:cxn ang="0">
                    <a:pos x="T6" y="T7"/>
                  </a:cxn>
                  <a:cxn ang="0">
                    <a:pos x="T8" y="T9"/>
                  </a:cxn>
                </a:cxnLst>
                <a:rect l="0" t="0" r="r" b="b"/>
                <a:pathLst>
                  <a:path w="169" h="218">
                    <a:moveTo>
                      <a:pt x="169" y="197"/>
                    </a:moveTo>
                    <a:lnTo>
                      <a:pt x="141" y="218"/>
                    </a:lnTo>
                    <a:lnTo>
                      <a:pt x="0" y="20"/>
                    </a:lnTo>
                    <a:lnTo>
                      <a:pt x="27" y="0"/>
                    </a:lnTo>
                    <a:lnTo>
                      <a:pt x="169" y="19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10" name="Freeform 73"/>
              <p:cNvSpPr/>
              <p:nvPr/>
            </p:nvSpPr>
            <p:spPr bwMode="auto">
              <a:xfrm>
                <a:off x="1220788" y="3648074"/>
                <a:ext cx="212725" cy="312738"/>
              </a:xfrm>
              <a:custGeom>
                <a:avLst/>
                <a:gdLst>
                  <a:gd name="T0" fmla="*/ 14 w 134"/>
                  <a:gd name="T1" fmla="*/ 0 h 197"/>
                  <a:gd name="T2" fmla="*/ 0 w 134"/>
                  <a:gd name="T3" fmla="*/ 10 h 197"/>
                  <a:gd name="T4" fmla="*/ 133 w 134"/>
                  <a:gd name="T5" fmla="*/ 197 h 197"/>
                  <a:gd name="T6" fmla="*/ 134 w 134"/>
                  <a:gd name="T7" fmla="*/ 168 h 197"/>
                  <a:gd name="T8" fmla="*/ 14 w 134"/>
                  <a:gd name="T9" fmla="*/ 0 h 197"/>
                </a:gdLst>
                <a:ahLst/>
                <a:cxnLst>
                  <a:cxn ang="0">
                    <a:pos x="T0" y="T1"/>
                  </a:cxn>
                  <a:cxn ang="0">
                    <a:pos x="T2" y="T3"/>
                  </a:cxn>
                  <a:cxn ang="0">
                    <a:pos x="T4" y="T5"/>
                  </a:cxn>
                  <a:cxn ang="0">
                    <a:pos x="T6" y="T7"/>
                  </a:cxn>
                  <a:cxn ang="0">
                    <a:pos x="T8" y="T9"/>
                  </a:cxn>
                </a:cxnLst>
                <a:rect l="0" t="0" r="r" b="b"/>
                <a:pathLst>
                  <a:path w="134" h="197">
                    <a:moveTo>
                      <a:pt x="14" y="0"/>
                    </a:moveTo>
                    <a:lnTo>
                      <a:pt x="0" y="10"/>
                    </a:lnTo>
                    <a:lnTo>
                      <a:pt x="133" y="197"/>
                    </a:lnTo>
                    <a:lnTo>
                      <a:pt x="134" y="168"/>
                    </a:lnTo>
                    <a:lnTo>
                      <a:pt x="14" y="0"/>
                    </a:lnTo>
                    <a:close/>
                  </a:path>
                </a:pathLst>
              </a:custGeom>
              <a:solidFill>
                <a:srgbClr val="774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11" name="Freeform 74"/>
              <p:cNvSpPr/>
              <p:nvPr/>
            </p:nvSpPr>
            <p:spPr bwMode="auto">
              <a:xfrm>
                <a:off x="1220788" y="3648074"/>
                <a:ext cx="212725" cy="312738"/>
              </a:xfrm>
              <a:custGeom>
                <a:avLst/>
                <a:gdLst>
                  <a:gd name="T0" fmla="*/ 14 w 134"/>
                  <a:gd name="T1" fmla="*/ 0 h 197"/>
                  <a:gd name="T2" fmla="*/ 0 w 134"/>
                  <a:gd name="T3" fmla="*/ 10 h 197"/>
                  <a:gd name="T4" fmla="*/ 133 w 134"/>
                  <a:gd name="T5" fmla="*/ 197 h 197"/>
                  <a:gd name="T6" fmla="*/ 134 w 134"/>
                  <a:gd name="T7" fmla="*/ 168 h 197"/>
                  <a:gd name="T8" fmla="*/ 14 w 134"/>
                  <a:gd name="T9" fmla="*/ 0 h 197"/>
                </a:gdLst>
                <a:ahLst/>
                <a:cxnLst>
                  <a:cxn ang="0">
                    <a:pos x="T0" y="T1"/>
                  </a:cxn>
                  <a:cxn ang="0">
                    <a:pos x="T2" y="T3"/>
                  </a:cxn>
                  <a:cxn ang="0">
                    <a:pos x="T4" y="T5"/>
                  </a:cxn>
                  <a:cxn ang="0">
                    <a:pos x="T6" y="T7"/>
                  </a:cxn>
                  <a:cxn ang="0">
                    <a:pos x="T8" y="T9"/>
                  </a:cxn>
                </a:cxnLst>
                <a:rect l="0" t="0" r="r" b="b"/>
                <a:pathLst>
                  <a:path w="134" h="197">
                    <a:moveTo>
                      <a:pt x="14" y="0"/>
                    </a:moveTo>
                    <a:lnTo>
                      <a:pt x="0" y="10"/>
                    </a:lnTo>
                    <a:lnTo>
                      <a:pt x="133" y="197"/>
                    </a:lnTo>
                    <a:lnTo>
                      <a:pt x="134" y="168"/>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12" name="Freeform 75"/>
              <p:cNvSpPr/>
              <p:nvPr/>
            </p:nvSpPr>
            <p:spPr bwMode="auto">
              <a:xfrm>
                <a:off x="1460500" y="3330574"/>
                <a:ext cx="268288" cy="346075"/>
              </a:xfrm>
              <a:custGeom>
                <a:avLst/>
                <a:gdLst>
                  <a:gd name="T0" fmla="*/ 0 w 169"/>
                  <a:gd name="T1" fmla="*/ 198 h 218"/>
                  <a:gd name="T2" fmla="*/ 27 w 169"/>
                  <a:gd name="T3" fmla="*/ 218 h 218"/>
                  <a:gd name="T4" fmla="*/ 169 w 169"/>
                  <a:gd name="T5" fmla="*/ 21 h 218"/>
                  <a:gd name="T6" fmla="*/ 141 w 169"/>
                  <a:gd name="T7" fmla="*/ 0 h 218"/>
                  <a:gd name="T8" fmla="*/ 0 w 169"/>
                  <a:gd name="T9" fmla="*/ 198 h 218"/>
                </a:gdLst>
                <a:ahLst/>
                <a:cxnLst>
                  <a:cxn ang="0">
                    <a:pos x="T0" y="T1"/>
                  </a:cxn>
                  <a:cxn ang="0">
                    <a:pos x="T2" y="T3"/>
                  </a:cxn>
                  <a:cxn ang="0">
                    <a:pos x="T4" y="T5"/>
                  </a:cxn>
                  <a:cxn ang="0">
                    <a:pos x="T6" y="T7"/>
                  </a:cxn>
                  <a:cxn ang="0">
                    <a:pos x="T8" y="T9"/>
                  </a:cxn>
                </a:cxnLst>
                <a:rect l="0" t="0" r="r" b="b"/>
                <a:pathLst>
                  <a:path w="169" h="218">
                    <a:moveTo>
                      <a:pt x="0" y="198"/>
                    </a:moveTo>
                    <a:lnTo>
                      <a:pt x="27" y="218"/>
                    </a:lnTo>
                    <a:lnTo>
                      <a:pt x="169" y="21"/>
                    </a:lnTo>
                    <a:lnTo>
                      <a:pt x="141" y="0"/>
                    </a:lnTo>
                    <a:lnTo>
                      <a:pt x="0" y="198"/>
                    </a:lnTo>
                    <a:close/>
                  </a:path>
                </a:pathLst>
              </a:custGeom>
              <a:solidFill>
                <a:srgbClr val="8456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13" name="Freeform 76"/>
              <p:cNvSpPr/>
              <p:nvPr/>
            </p:nvSpPr>
            <p:spPr bwMode="auto">
              <a:xfrm>
                <a:off x="1460500" y="3330574"/>
                <a:ext cx="268288" cy="346075"/>
              </a:xfrm>
              <a:custGeom>
                <a:avLst/>
                <a:gdLst>
                  <a:gd name="T0" fmla="*/ 0 w 169"/>
                  <a:gd name="T1" fmla="*/ 198 h 218"/>
                  <a:gd name="T2" fmla="*/ 27 w 169"/>
                  <a:gd name="T3" fmla="*/ 218 h 218"/>
                  <a:gd name="T4" fmla="*/ 169 w 169"/>
                  <a:gd name="T5" fmla="*/ 21 h 218"/>
                  <a:gd name="T6" fmla="*/ 141 w 169"/>
                  <a:gd name="T7" fmla="*/ 0 h 218"/>
                  <a:gd name="T8" fmla="*/ 0 w 169"/>
                  <a:gd name="T9" fmla="*/ 198 h 218"/>
                </a:gdLst>
                <a:ahLst/>
                <a:cxnLst>
                  <a:cxn ang="0">
                    <a:pos x="T0" y="T1"/>
                  </a:cxn>
                  <a:cxn ang="0">
                    <a:pos x="T2" y="T3"/>
                  </a:cxn>
                  <a:cxn ang="0">
                    <a:pos x="T4" y="T5"/>
                  </a:cxn>
                  <a:cxn ang="0">
                    <a:pos x="T6" y="T7"/>
                  </a:cxn>
                  <a:cxn ang="0">
                    <a:pos x="T8" y="T9"/>
                  </a:cxn>
                </a:cxnLst>
                <a:rect l="0" t="0" r="r" b="b"/>
                <a:pathLst>
                  <a:path w="169" h="218">
                    <a:moveTo>
                      <a:pt x="0" y="198"/>
                    </a:moveTo>
                    <a:lnTo>
                      <a:pt x="27" y="218"/>
                    </a:lnTo>
                    <a:lnTo>
                      <a:pt x="169" y="21"/>
                    </a:lnTo>
                    <a:lnTo>
                      <a:pt x="141" y="0"/>
                    </a:lnTo>
                    <a:lnTo>
                      <a:pt x="0" y="19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14" name="Freeform 77"/>
              <p:cNvSpPr/>
              <p:nvPr/>
            </p:nvSpPr>
            <p:spPr bwMode="auto">
              <a:xfrm>
                <a:off x="1524000" y="3346449"/>
                <a:ext cx="204788" cy="303213"/>
              </a:xfrm>
              <a:custGeom>
                <a:avLst/>
                <a:gdLst>
                  <a:gd name="T0" fmla="*/ 115 w 129"/>
                  <a:gd name="T1" fmla="*/ 0 h 191"/>
                  <a:gd name="T2" fmla="*/ 0 w 129"/>
                  <a:gd name="T3" fmla="*/ 161 h 191"/>
                  <a:gd name="T4" fmla="*/ 0 w 129"/>
                  <a:gd name="T5" fmla="*/ 191 h 191"/>
                  <a:gd name="T6" fmla="*/ 129 w 129"/>
                  <a:gd name="T7" fmla="*/ 11 h 191"/>
                  <a:gd name="T8" fmla="*/ 115 w 129"/>
                  <a:gd name="T9" fmla="*/ 0 h 191"/>
                </a:gdLst>
                <a:ahLst/>
                <a:cxnLst>
                  <a:cxn ang="0">
                    <a:pos x="T0" y="T1"/>
                  </a:cxn>
                  <a:cxn ang="0">
                    <a:pos x="T2" y="T3"/>
                  </a:cxn>
                  <a:cxn ang="0">
                    <a:pos x="T4" y="T5"/>
                  </a:cxn>
                  <a:cxn ang="0">
                    <a:pos x="T6" y="T7"/>
                  </a:cxn>
                  <a:cxn ang="0">
                    <a:pos x="T8" y="T9"/>
                  </a:cxn>
                </a:cxnLst>
                <a:rect l="0" t="0" r="r" b="b"/>
                <a:pathLst>
                  <a:path w="129" h="191">
                    <a:moveTo>
                      <a:pt x="115" y="0"/>
                    </a:moveTo>
                    <a:lnTo>
                      <a:pt x="0" y="161"/>
                    </a:lnTo>
                    <a:lnTo>
                      <a:pt x="0" y="191"/>
                    </a:lnTo>
                    <a:lnTo>
                      <a:pt x="129" y="11"/>
                    </a:lnTo>
                    <a:lnTo>
                      <a:pt x="115" y="0"/>
                    </a:lnTo>
                    <a:close/>
                  </a:path>
                </a:pathLst>
              </a:custGeom>
              <a:solidFill>
                <a:srgbClr val="774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15" name="Freeform 78"/>
              <p:cNvSpPr/>
              <p:nvPr/>
            </p:nvSpPr>
            <p:spPr bwMode="auto">
              <a:xfrm>
                <a:off x="1524000" y="3346449"/>
                <a:ext cx="204788" cy="303213"/>
              </a:xfrm>
              <a:custGeom>
                <a:avLst/>
                <a:gdLst>
                  <a:gd name="T0" fmla="*/ 115 w 129"/>
                  <a:gd name="T1" fmla="*/ 0 h 191"/>
                  <a:gd name="T2" fmla="*/ 0 w 129"/>
                  <a:gd name="T3" fmla="*/ 161 h 191"/>
                  <a:gd name="T4" fmla="*/ 0 w 129"/>
                  <a:gd name="T5" fmla="*/ 191 h 191"/>
                  <a:gd name="T6" fmla="*/ 129 w 129"/>
                  <a:gd name="T7" fmla="*/ 11 h 191"/>
                  <a:gd name="T8" fmla="*/ 115 w 129"/>
                  <a:gd name="T9" fmla="*/ 0 h 191"/>
                </a:gdLst>
                <a:ahLst/>
                <a:cxnLst>
                  <a:cxn ang="0">
                    <a:pos x="T0" y="T1"/>
                  </a:cxn>
                  <a:cxn ang="0">
                    <a:pos x="T2" y="T3"/>
                  </a:cxn>
                  <a:cxn ang="0">
                    <a:pos x="T4" y="T5"/>
                  </a:cxn>
                  <a:cxn ang="0">
                    <a:pos x="T6" y="T7"/>
                  </a:cxn>
                  <a:cxn ang="0">
                    <a:pos x="T8" y="T9"/>
                  </a:cxn>
                </a:cxnLst>
                <a:rect l="0" t="0" r="r" b="b"/>
                <a:pathLst>
                  <a:path w="129" h="191">
                    <a:moveTo>
                      <a:pt x="115" y="0"/>
                    </a:moveTo>
                    <a:lnTo>
                      <a:pt x="0" y="161"/>
                    </a:lnTo>
                    <a:lnTo>
                      <a:pt x="0" y="191"/>
                    </a:lnTo>
                    <a:lnTo>
                      <a:pt x="129" y="11"/>
                    </a:lnTo>
                    <a:lnTo>
                      <a:pt x="11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16" name="Freeform 79"/>
              <p:cNvSpPr/>
              <p:nvPr/>
            </p:nvSpPr>
            <p:spPr bwMode="auto">
              <a:xfrm>
                <a:off x="1470025" y="3632199"/>
                <a:ext cx="269875" cy="346075"/>
              </a:xfrm>
              <a:custGeom>
                <a:avLst/>
                <a:gdLst>
                  <a:gd name="T0" fmla="*/ 0 w 170"/>
                  <a:gd name="T1" fmla="*/ 197 h 218"/>
                  <a:gd name="T2" fmla="*/ 28 w 170"/>
                  <a:gd name="T3" fmla="*/ 218 h 218"/>
                  <a:gd name="T4" fmla="*/ 170 w 170"/>
                  <a:gd name="T5" fmla="*/ 20 h 218"/>
                  <a:gd name="T6" fmla="*/ 143 w 170"/>
                  <a:gd name="T7" fmla="*/ 0 h 218"/>
                  <a:gd name="T8" fmla="*/ 0 w 170"/>
                  <a:gd name="T9" fmla="*/ 197 h 218"/>
                </a:gdLst>
                <a:ahLst/>
                <a:cxnLst>
                  <a:cxn ang="0">
                    <a:pos x="T0" y="T1"/>
                  </a:cxn>
                  <a:cxn ang="0">
                    <a:pos x="T2" y="T3"/>
                  </a:cxn>
                  <a:cxn ang="0">
                    <a:pos x="T4" y="T5"/>
                  </a:cxn>
                  <a:cxn ang="0">
                    <a:pos x="T6" y="T7"/>
                  </a:cxn>
                  <a:cxn ang="0">
                    <a:pos x="T8" y="T9"/>
                  </a:cxn>
                </a:cxnLst>
                <a:rect l="0" t="0" r="r" b="b"/>
                <a:pathLst>
                  <a:path w="170" h="218">
                    <a:moveTo>
                      <a:pt x="0" y="197"/>
                    </a:moveTo>
                    <a:lnTo>
                      <a:pt x="28" y="218"/>
                    </a:lnTo>
                    <a:lnTo>
                      <a:pt x="170" y="20"/>
                    </a:lnTo>
                    <a:lnTo>
                      <a:pt x="143" y="0"/>
                    </a:lnTo>
                    <a:lnTo>
                      <a:pt x="0" y="197"/>
                    </a:lnTo>
                    <a:close/>
                  </a:path>
                </a:pathLst>
              </a:custGeom>
              <a:solidFill>
                <a:srgbClr val="8456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17" name="Freeform 80"/>
              <p:cNvSpPr/>
              <p:nvPr/>
            </p:nvSpPr>
            <p:spPr bwMode="auto">
              <a:xfrm>
                <a:off x="1470025" y="3632199"/>
                <a:ext cx="269875" cy="346075"/>
              </a:xfrm>
              <a:custGeom>
                <a:avLst/>
                <a:gdLst>
                  <a:gd name="T0" fmla="*/ 0 w 170"/>
                  <a:gd name="T1" fmla="*/ 197 h 218"/>
                  <a:gd name="T2" fmla="*/ 28 w 170"/>
                  <a:gd name="T3" fmla="*/ 218 h 218"/>
                  <a:gd name="T4" fmla="*/ 170 w 170"/>
                  <a:gd name="T5" fmla="*/ 20 h 218"/>
                  <a:gd name="T6" fmla="*/ 143 w 170"/>
                  <a:gd name="T7" fmla="*/ 0 h 218"/>
                  <a:gd name="T8" fmla="*/ 0 w 170"/>
                  <a:gd name="T9" fmla="*/ 197 h 218"/>
                </a:gdLst>
                <a:ahLst/>
                <a:cxnLst>
                  <a:cxn ang="0">
                    <a:pos x="T0" y="T1"/>
                  </a:cxn>
                  <a:cxn ang="0">
                    <a:pos x="T2" y="T3"/>
                  </a:cxn>
                  <a:cxn ang="0">
                    <a:pos x="T4" y="T5"/>
                  </a:cxn>
                  <a:cxn ang="0">
                    <a:pos x="T6" y="T7"/>
                  </a:cxn>
                  <a:cxn ang="0">
                    <a:pos x="T8" y="T9"/>
                  </a:cxn>
                </a:cxnLst>
                <a:rect l="0" t="0" r="r" b="b"/>
                <a:pathLst>
                  <a:path w="170" h="218">
                    <a:moveTo>
                      <a:pt x="0" y="197"/>
                    </a:moveTo>
                    <a:lnTo>
                      <a:pt x="28" y="218"/>
                    </a:lnTo>
                    <a:lnTo>
                      <a:pt x="170" y="20"/>
                    </a:lnTo>
                    <a:lnTo>
                      <a:pt x="143" y="0"/>
                    </a:lnTo>
                    <a:lnTo>
                      <a:pt x="0" y="19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18" name="Freeform 81"/>
              <p:cNvSpPr/>
              <p:nvPr/>
            </p:nvSpPr>
            <p:spPr bwMode="auto">
              <a:xfrm>
                <a:off x="1527175" y="3648074"/>
                <a:ext cx="212725" cy="312738"/>
              </a:xfrm>
              <a:custGeom>
                <a:avLst/>
                <a:gdLst>
                  <a:gd name="T0" fmla="*/ 120 w 134"/>
                  <a:gd name="T1" fmla="*/ 0 h 197"/>
                  <a:gd name="T2" fmla="*/ 0 w 134"/>
                  <a:gd name="T3" fmla="*/ 168 h 197"/>
                  <a:gd name="T4" fmla="*/ 0 w 134"/>
                  <a:gd name="T5" fmla="*/ 197 h 197"/>
                  <a:gd name="T6" fmla="*/ 134 w 134"/>
                  <a:gd name="T7" fmla="*/ 10 h 197"/>
                  <a:gd name="T8" fmla="*/ 120 w 134"/>
                  <a:gd name="T9" fmla="*/ 0 h 197"/>
                </a:gdLst>
                <a:ahLst/>
                <a:cxnLst>
                  <a:cxn ang="0">
                    <a:pos x="T0" y="T1"/>
                  </a:cxn>
                  <a:cxn ang="0">
                    <a:pos x="T2" y="T3"/>
                  </a:cxn>
                  <a:cxn ang="0">
                    <a:pos x="T4" y="T5"/>
                  </a:cxn>
                  <a:cxn ang="0">
                    <a:pos x="T6" y="T7"/>
                  </a:cxn>
                  <a:cxn ang="0">
                    <a:pos x="T8" y="T9"/>
                  </a:cxn>
                </a:cxnLst>
                <a:rect l="0" t="0" r="r" b="b"/>
                <a:pathLst>
                  <a:path w="134" h="197">
                    <a:moveTo>
                      <a:pt x="120" y="0"/>
                    </a:moveTo>
                    <a:lnTo>
                      <a:pt x="0" y="168"/>
                    </a:lnTo>
                    <a:lnTo>
                      <a:pt x="0" y="197"/>
                    </a:lnTo>
                    <a:lnTo>
                      <a:pt x="134" y="10"/>
                    </a:lnTo>
                    <a:lnTo>
                      <a:pt x="120" y="0"/>
                    </a:lnTo>
                    <a:close/>
                  </a:path>
                </a:pathLst>
              </a:custGeom>
              <a:solidFill>
                <a:srgbClr val="774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19" name="Freeform 82"/>
              <p:cNvSpPr/>
              <p:nvPr/>
            </p:nvSpPr>
            <p:spPr bwMode="auto">
              <a:xfrm>
                <a:off x="1527175" y="3648074"/>
                <a:ext cx="212725" cy="312738"/>
              </a:xfrm>
              <a:custGeom>
                <a:avLst/>
                <a:gdLst>
                  <a:gd name="T0" fmla="*/ 120 w 134"/>
                  <a:gd name="T1" fmla="*/ 0 h 197"/>
                  <a:gd name="T2" fmla="*/ 0 w 134"/>
                  <a:gd name="T3" fmla="*/ 168 h 197"/>
                  <a:gd name="T4" fmla="*/ 0 w 134"/>
                  <a:gd name="T5" fmla="*/ 197 h 197"/>
                  <a:gd name="T6" fmla="*/ 134 w 134"/>
                  <a:gd name="T7" fmla="*/ 10 h 197"/>
                  <a:gd name="T8" fmla="*/ 120 w 134"/>
                  <a:gd name="T9" fmla="*/ 0 h 197"/>
                </a:gdLst>
                <a:ahLst/>
                <a:cxnLst>
                  <a:cxn ang="0">
                    <a:pos x="T0" y="T1"/>
                  </a:cxn>
                  <a:cxn ang="0">
                    <a:pos x="T2" y="T3"/>
                  </a:cxn>
                  <a:cxn ang="0">
                    <a:pos x="T4" y="T5"/>
                  </a:cxn>
                  <a:cxn ang="0">
                    <a:pos x="T6" y="T7"/>
                  </a:cxn>
                  <a:cxn ang="0">
                    <a:pos x="T8" y="T9"/>
                  </a:cxn>
                </a:cxnLst>
                <a:rect l="0" t="0" r="r" b="b"/>
                <a:pathLst>
                  <a:path w="134" h="197">
                    <a:moveTo>
                      <a:pt x="120" y="0"/>
                    </a:moveTo>
                    <a:lnTo>
                      <a:pt x="0" y="168"/>
                    </a:lnTo>
                    <a:lnTo>
                      <a:pt x="0" y="197"/>
                    </a:lnTo>
                    <a:lnTo>
                      <a:pt x="134" y="10"/>
                    </a:lnTo>
                    <a:lnTo>
                      <a:pt x="12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20" name="Freeform 83"/>
              <p:cNvSpPr/>
              <p:nvPr/>
            </p:nvSpPr>
            <p:spPr bwMode="auto">
              <a:xfrm>
                <a:off x="1420813" y="3317874"/>
                <a:ext cx="119063" cy="1730375"/>
              </a:xfrm>
              <a:custGeom>
                <a:avLst/>
                <a:gdLst>
                  <a:gd name="T0" fmla="*/ 75 w 75"/>
                  <a:gd name="T1" fmla="*/ 1090 h 1090"/>
                  <a:gd name="T2" fmla="*/ 0 w 75"/>
                  <a:gd name="T3" fmla="*/ 1090 h 1090"/>
                  <a:gd name="T4" fmla="*/ 13 w 75"/>
                  <a:gd name="T5" fmla="*/ 0 h 1090"/>
                  <a:gd name="T6" fmla="*/ 62 w 75"/>
                  <a:gd name="T7" fmla="*/ 0 h 1090"/>
                  <a:gd name="T8" fmla="*/ 75 w 75"/>
                  <a:gd name="T9" fmla="*/ 1090 h 1090"/>
                </a:gdLst>
                <a:ahLst/>
                <a:cxnLst>
                  <a:cxn ang="0">
                    <a:pos x="T0" y="T1"/>
                  </a:cxn>
                  <a:cxn ang="0">
                    <a:pos x="T2" y="T3"/>
                  </a:cxn>
                  <a:cxn ang="0">
                    <a:pos x="T4" y="T5"/>
                  </a:cxn>
                  <a:cxn ang="0">
                    <a:pos x="T6" y="T7"/>
                  </a:cxn>
                  <a:cxn ang="0">
                    <a:pos x="T8" y="T9"/>
                  </a:cxn>
                </a:cxnLst>
                <a:rect l="0" t="0" r="r" b="b"/>
                <a:pathLst>
                  <a:path w="75" h="1090">
                    <a:moveTo>
                      <a:pt x="75" y="1090"/>
                    </a:moveTo>
                    <a:lnTo>
                      <a:pt x="0" y="1090"/>
                    </a:lnTo>
                    <a:lnTo>
                      <a:pt x="13" y="0"/>
                    </a:lnTo>
                    <a:lnTo>
                      <a:pt x="62" y="0"/>
                    </a:lnTo>
                    <a:lnTo>
                      <a:pt x="75" y="1090"/>
                    </a:lnTo>
                    <a:close/>
                  </a:path>
                </a:pathLst>
              </a:custGeom>
              <a:solidFill>
                <a:srgbClr val="8456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21" name="Freeform 84"/>
              <p:cNvSpPr/>
              <p:nvPr/>
            </p:nvSpPr>
            <p:spPr bwMode="auto">
              <a:xfrm>
                <a:off x="1420813" y="3317874"/>
                <a:ext cx="119063" cy="1730375"/>
              </a:xfrm>
              <a:custGeom>
                <a:avLst/>
                <a:gdLst>
                  <a:gd name="T0" fmla="*/ 75 w 75"/>
                  <a:gd name="T1" fmla="*/ 1090 h 1090"/>
                  <a:gd name="T2" fmla="*/ 0 w 75"/>
                  <a:gd name="T3" fmla="*/ 1090 h 1090"/>
                  <a:gd name="T4" fmla="*/ 13 w 75"/>
                  <a:gd name="T5" fmla="*/ 0 h 1090"/>
                  <a:gd name="T6" fmla="*/ 62 w 75"/>
                  <a:gd name="T7" fmla="*/ 0 h 1090"/>
                  <a:gd name="T8" fmla="*/ 75 w 75"/>
                  <a:gd name="T9" fmla="*/ 1090 h 1090"/>
                </a:gdLst>
                <a:ahLst/>
                <a:cxnLst>
                  <a:cxn ang="0">
                    <a:pos x="T0" y="T1"/>
                  </a:cxn>
                  <a:cxn ang="0">
                    <a:pos x="T2" y="T3"/>
                  </a:cxn>
                  <a:cxn ang="0">
                    <a:pos x="T4" y="T5"/>
                  </a:cxn>
                  <a:cxn ang="0">
                    <a:pos x="T6" y="T7"/>
                  </a:cxn>
                  <a:cxn ang="0">
                    <a:pos x="T8" y="T9"/>
                  </a:cxn>
                </a:cxnLst>
                <a:rect l="0" t="0" r="r" b="b"/>
                <a:pathLst>
                  <a:path w="75" h="1090">
                    <a:moveTo>
                      <a:pt x="75" y="1090"/>
                    </a:moveTo>
                    <a:lnTo>
                      <a:pt x="0" y="1090"/>
                    </a:lnTo>
                    <a:lnTo>
                      <a:pt x="13" y="0"/>
                    </a:lnTo>
                    <a:lnTo>
                      <a:pt x="62" y="0"/>
                    </a:lnTo>
                    <a:lnTo>
                      <a:pt x="75" y="109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22" name="Freeform 85"/>
              <p:cNvSpPr/>
              <p:nvPr/>
            </p:nvSpPr>
            <p:spPr bwMode="auto">
              <a:xfrm>
                <a:off x="1420813" y="3317874"/>
                <a:ext cx="58738" cy="1730375"/>
              </a:xfrm>
              <a:custGeom>
                <a:avLst/>
                <a:gdLst>
                  <a:gd name="T0" fmla="*/ 37 w 37"/>
                  <a:gd name="T1" fmla="*/ 0 h 1090"/>
                  <a:gd name="T2" fmla="*/ 37 w 37"/>
                  <a:gd name="T3" fmla="*/ 0 h 1090"/>
                  <a:gd name="T4" fmla="*/ 13 w 37"/>
                  <a:gd name="T5" fmla="*/ 0 h 1090"/>
                  <a:gd name="T6" fmla="*/ 10 w 37"/>
                  <a:gd name="T7" fmla="*/ 179 h 1090"/>
                  <a:gd name="T8" fmla="*/ 10 w 37"/>
                  <a:gd name="T9" fmla="*/ 209 h 1090"/>
                  <a:gd name="T10" fmla="*/ 8 w 37"/>
                  <a:gd name="T11" fmla="*/ 376 h 1090"/>
                  <a:gd name="T12" fmla="*/ 7 w 37"/>
                  <a:gd name="T13" fmla="*/ 405 h 1090"/>
                  <a:gd name="T14" fmla="*/ 0 w 37"/>
                  <a:gd name="T15" fmla="*/ 1090 h 1090"/>
                  <a:gd name="T16" fmla="*/ 37 w 37"/>
                  <a:gd name="T17" fmla="*/ 1090 h 1090"/>
                  <a:gd name="T18" fmla="*/ 37 w 37"/>
                  <a:gd name="T19" fmla="*/ 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1090">
                    <a:moveTo>
                      <a:pt x="37" y="0"/>
                    </a:moveTo>
                    <a:lnTo>
                      <a:pt x="37" y="0"/>
                    </a:lnTo>
                    <a:lnTo>
                      <a:pt x="13" y="0"/>
                    </a:lnTo>
                    <a:lnTo>
                      <a:pt x="10" y="179"/>
                    </a:lnTo>
                    <a:lnTo>
                      <a:pt x="10" y="209"/>
                    </a:lnTo>
                    <a:lnTo>
                      <a:pt x="8" y="376"/>
                    </a:lnTo>
                    <a:lnTo>
                      <a:pt x="7" y="405"/>
                    </a:lnTo>
                    <a:lnTo>
                      <a:pt x="0" y="1090"/>
                    </a:lnTo>
                    <a:lnTo>
                      <a:pt x="37" y="1090"/>
                    </a:lnTo>
                    <a:lnTo>
                      <a:pt x="37" y="0"/>
                    </a:lnTo>
                    <a:close/>
                  </a:path>
                </a:pathLst>
              </a:custGeom>
              <a:solidFill>
                <a:srgbClr val="774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23" name="Freeform 86"/>
              <p:cNvSpPr/>
              <p:nvPr/>
            </p:nvSpPr>
            <p:spPr bwMode="auto">
              <a:xfrm>
                <a:off x="1420813" y="3317874"/>
                <a:ext cx="58738" cy="1730375"/>
              </a:xfrm>
              <a:custGeom>
                <a:avLst/>
                <a:gdLst>
                  <a:gd name="T0" fmla="*/ 37 w 37"/>
                  <a:gd name="T1" fmla="*/ 0 h 1090"/>
                  <a:gd name="T2" fmla="*/ 37 w 37"/>
                  <a:gd name="T3" fmla="*/ 0 h 1090"/>
                  <a:gd name="T4" fmla="*/ 13 w 37"/>
                  <a:gd name="T5" fmla="*/ 0 h 1090"/>
                  <a:gd name="T6" fmla="*/ 10 w 37"/>
                  <a:gd name="T7" fmla="*/ 179 h 1090"/>
                  <a:gd name="T8" fmla="*/ 10 w 37"/>
                  <a:gd name="T9" fmla="*/ 209 h 1090"/>
                  <a:gd name="T10" fmla="*/ 8 w 37"/>
                  <a:gd name="T11" fmla="*/ 376 h 1090"/>
                  <a:gd name="T12" fmla="*/ 7 w 37"/>
                  <a:gd name="T13" fmla="*/ 405 h 1090"/>
                  <a:gd name="T14" fmla="*/ 0 w 37"/>
                  <a:gd name="T15" fmla="*/ 1090 h 1090"/>
                  <a:gd name="T16" fmla="*/ 37 w 37"/>
                  <a:gd name="T17" fmla="*/ 1090 h 1090"/>
                  <a:gd name="T18" fmla="*/ 37 w 37"/>
                  <a:gd name="T19" fmla="*/ 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1090">
                    <a:moveTo>
                      <a:pt x="37" y="0"/>
                    </a:moveTo>
                    <a:lnTo>
                      <a:pt x="37" y="0"/>
                    </a:lnTo>
                    <a:lnTo>
                      <a:pt x="13" y="0"/>
                    </a:lnTo>
                    <a:lnTo>
                      <a:pt x="10" y="179"/>
                    </a:lnTo>
                    <a:lnTo>
                      <a:pt x="10" y="209"/>
                    </a:lnTo>
                    <a:lnTo>
                      <a:pt x="8" y="376"/>
                    </a:lnTo>
                    <a:lnTo>
                      <a:pt x="7" y="405"/>
                    </a:lnTo>
                    <a:lnTo>
                      <a:pt x="0" y="1090"/>
                    </a:lnTo>
                    <a:lnTo>
                      <a:pt x="37" y="1090"/>
                    </a:lnTo>
                    <a:lnTo>
                      <a:pt x="3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24" name="Freeform 87"/>
              <p:cNvSpPr/>
              <p:nvPr/>
            </p:nvSpPr>
            <p:spPr bwMode="auto">
              <a:xfrm>
                <a:off x="1447800" y="2916237"/>
                <a:ext cx="31750" cy="122238"/>
              </a:xfrm>
              <a:custGeom>
                <a:avLst/>
                <a:gdLst>
                  <a:gd name="T0" fmla="*/ 28 w 28"/>
                  <a:gd name="T1" fmla="*/ 0 h 106"/>
                  <a:gd name="T2" fmla="*/ 0 w 28"/>
                  <a:gd name="T3" fmla="*/ 67 h 106"/>
                  <a:gd name="T4" fmla="*/ 28 w 28"/>
                  <a:gd name="T5" fmla="*/ 106 h 106"/>
                  <a:gd name="T6" fmla="*/ 28 w 28"/>
                  <a:gd name="T7" fmla="*/ 0 h 106"/>
                </a:gdLst>
                <a:ahLst/>
                <a:cxnLst>
                  <a:cxn ang="0">
                    <a:pos x="T0" y="T1"/>
                  </a:cxn>
                  <a:cxn ang="0">
                    <a:pos x="T2" y="T3"/>
                  </a:cxn>
                  <a:cxn ang="0">
                    <a:pos x="T4" y="T5"/>
                  </a:cxn>
                  <a:cxn ang="0">
                    <a:pos x="T6" y="T7"/>
                  </a:cxn>
                </a:cxnLst>
                <a:rect l="0" t="0" r="r" b="b"/>
                <a:pathLst>
                  <a:path w="28" h="106">
                    <a:moveTo>
                      <a:pt x="28" y="0"/>
                    </a:moveTo>
                    <a:cubicBezTo>
                      <a:pt x="28" y="0"/>
                      <a:pt x="0" y="45"/>
                      <a:pt x="0" y="67"/>
                    </a:cubicBezTo>
                    <a:cubicBezTo>
                      <a:pt x="0" y="88"/>
                      <a:pt x="13" y="106"/>
                      <a:pt x="28" y="106"/>
                    </a:cubicBezTo>
                    <a:cubicBezTo>
                      <a:pt x="28" y="0"/>
                      <a:pt x="28" y="0"/>
                      <a:pt x="28" y="0"/>
                    </a:cubicBezTo>
                  </a:path>
                </a:pathLst>
              </a:custGeom>
              <a:solidFill>
                <a:srgbClr val="40A0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25" name="Freeform 88"/>
              <p:cNvSpPr/>
              <p:nvPr/>
            </p:nvSpPr>
            <p:spPr bwMode="auto">
              <a:xfrm>
                <a:off x="1479550" y="2916237"/>
                <a:ext cx="31750" cy="122238"/>
              </a:xfrm>
              <a:custGeom>
                <a:avLst/>
                <a:gdLst>
                  <a:gd name="T0" fmla="*/ 0 w 28"/>
                  <a:gd name="T1" fmla="*/ 0 h 106"/>
                  <a:gd name="T2" fmla="*/ 0 w 28"/>
                  <a:gd name="T3" fmla="*/ 0 h 106"/>
                  <a:gd name="T4" fmla="*/ 0 w 28"/>
                  <a:gd name="T5" fmla="*/ 106 h 106"/>
                  <a:gd name="T6" fmla="*/ 0 w 28"/>
                  <a:gd name="T7" fmla="*/ 106 h 106"/>
                  <a:gd name="T8" fmla="*/ 28 w 28"/>
                  <a:gd name="T9" fmla="*/ 67 h 106"/>
                  <a:gd name="T10" fmla="*/ 0 w 28"/>
                  <a:gd name="T11" fmla="*/ 0 h 106"/>
                </a:gdLst>
                <a:ahLst/>
                <a:cxnLst>
                  <a:cxn ang="0">
                    <a:pos x="T0" y="T1"/>
                  </a:cxn>
                  <a:cxn ang="0">
                    <a:pos x="T2" y="T3"/>
                  </a:cxn>
                  <a:cxn ang="0">
                    <a:pos x="T4" y="T5"/>
                  </a:cxn>
                  <a:cxn ang="0">
                    <a:pos x="T6" y="T7"/>
                  </a:cxn>
                  <a:cxn ang="0">
                    <a:pos x="T8" y="T9"/>
                  </a:cxn>
                  <a:cxn ang="0">
                    <a:pos x="T10" y="T11"/>
                  </a:cxn>
                </a:cxnLst>
                <a:rect l="0" t="0" r="r" b="b"/>
                <a:pathLst>
                  <a:path w="28" h="106">
                    <a:moveTo>
                      <a:pt x="0" y="0"/>
                    </a:moveTo>
                    <a:cubicBezTo>
                      <a:pt x="0" y="0"/>
                      <a:pt x="0" y="0"/>
                      <a:pt x="0" y="0"/>
                    </a:cubicBezTo>
                    <a:cubicBezTo>
                      <a:pt x="0" y="106"/>
                      <a:pt x="0" y="106"/>
                      <a:pt x="0" y="106"/>
                    </a:cubicBezTo>
                    <a:cubicBezTo>
                      <a:pt x="0" y="106"/>
                      <a:pt x="0" y="106"/>
                      <a:pt x="0" y="106"/>
                    </a:cubicBezTo>
                    <a:cubicBezTo>
                      <a:pt x="16" y="106"/>
                      <a:pt x="28" y="88"/>
                      <a:pt x="28" y="67"/>
                    </a:cubicBezTo>
                    <a:cubicBezTo>
                      <a:pt x="28" y="45"/>
                      <a:pt x="0" y="0"/>
                      <a:pt x="0" y="0"/>
                    </a:cubicBezTo>
                  </a:path>
                </a:pathLst>
              </a:custGeom>
              <a:solidFill>
                <a:srgbClr val="4DB4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26" name="Freeform 89"/>
              <p:cNvSpPr/>
              <p:nvPr/>
            </p:nvSpPr>
            <p:spPr bwMode="auto">
              <a:xfrm>
                <a:off x="1727200" y="3743324"/>
                <a:ext cx="65088" cy="122238"/>
              </a:xfrm>
              <a:custGeom>
                <a:avLst/>
                <a:gdLst>
                  <a:gd name="T0" fmla="*/ 28 w 56"/>
                  <a:gd name="T1" fmla="*/ 0 h 105"/>
                  <a:gd name="T2" fmla="*/ 0 w 56"/>
                  <a:gd name="T3" fmla="*/ 67 h 105"/>
                  <a:gd name="T4" fmla="*/ 28 w 56"/>
                  <a:gd name="T5" fmla="*/ 105 h 105"/>
                  <a:gd name="T6" fmla="*/ 56 w 56"/>
                  <a:gd name="T7" fmla="*/ 67 h 105"/>
                  <a:gd name="T8" fmla="*/ 28 w 56"/>
                  <a:gd name="T9" fmla="*/ 0 h 105"/>
                </a:gdLst>
                <a:ahLst/>
                <a:cxnLst>
                  <a:cxn ang="0">
                    <a:pos x="T0" y="T1"/>
                  </a:cxn>
                  <a:cxn ang="0">
                    <a:pos x="T2" y="T3"/>
                  </a:cxn>
                  <a:cxn ang="0">
                    <a:pos x="T4" y="T5"/>
                  </a:cxn>
                  <a:cxn ang="0">
                    <a:pos x="T6" y="T7"/>
                  </a:cxn>
                  <a:cxn ang="0">
                    <a:pos x="T8" y="T9"/>
                  </a:cxn>
                </a:cxnLst>
                <a:rect l="0" t="0" r="r" b="b"/>
                <a:pathLst>
                  <a:path w="56" h="105">
                    <a:moveTo>
                      <a:pt x="28" y="0"/>
                    </a:moveTo>
                    <a:cubicBezTo>
                      <a:pt x="28" y="0"/>
                      <a:pt x="0" y="45"/>
                      <a:pt x="0" y="67"/>
                    </a:cubicBezTo>
                    <a:cubicBezTo>
                      <a:pt x="0" y="88"/>
                      <a:pt x="12" y="105"/>
                      <a:pt x="28" y="105"/>
                    </a:cubicBezTo>
                    <a:cubicBezTo>
                      <a:pt x="43" y="105"/>
                      <a:pt x="56" y="88"/>
                      <a:pt x="56" y="67"/>
                    </a:cubicBezTo>
                    <a:cubicBezTo>
                      <a:pt x="56" y="45"/>
                      <a:pt x="28" y="0"/>
                      <a:pt x="28" y="0"/>
                    </a:cubicBezTo>
                  </a:path>
                </a:pathLst>
              </a:custGeom>
              <a:solidFill>
                <a:srgbClr val="4DB4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27" name="Freeform 90"/>
              <p:cNvSpPr/>
              <p:nvPr/>
            </p:nvSpPr>
            <p:spPr bwMode="auto">
              <a:xfrm>
                <a:off x="1644650" y="3086099"/>
                <a:ext cx="65088" cy="120650"/>
              </a:xfrm>
              <a:custGeom>
                <a:avLst/>
                <a:gdLst>
                  <a:gd name="T0" fmla="*/ 28 w 56"/>
                  <a:gd name="T1" fmla="*/ 0 h 105"/>
                  <a:gd name="T2" fmla="*/ 0 w 56"/>
                  <a:gd name="T3" fmla="*/ 67 h 105"/>
                  <a:gd name="T4" fmla="*/ 28 w 56"/>
                  <a:gd name="T5" fmla="*/ 105 h 105"/>
                  <a:gd name="T6" fmla="*/ 56 w 56"/>
                  <a:gd name="T7" fmla="*/ 67 h 105"/>
                  <a:gd name="T8" fmla="*/ 28 w 56"/>
                  <a:gd name="T9" fmla="*/ 0 h 105"/>
                </a:gdLst>
                <a:ahLst/>
                <a:cxnLst>
                  <a:cxn ang="0">
                    <a:pos x="T0" y="T1"/>
                  </a:cxn>
                  <a:cxn ang="0">
                    <a:pos x="T2" y="T3"/>
                  </a:cxn>
                  <a:cxn ang="0">
                    <a:pos x="T4" y="T5"/>
                  </a:cxn>
                  <a:cxn ang="0">
                    <a:pos x="T6" y="T7"/>
                  </a:cxn>
                  <a:cxn ang="0">
                    <a:pos x="T8" y="T9"/>
                  </a:cxn>
                </a:cxnLst>
                <a:rect l="0" t="0" r="r" b="b"/>
                <a:pathLst>
                  <a:path w="56" h="105">
                    <a:moveTo>
                      <a:pt x="28" y="0"/>
                    </a:moveTo>
                    <a:cubicBezTo>
                      <a:pt x="28" y="0"/>
                      <a:pt x="0" y="45"/>
                      <a:pt x="0" y="67"/>
                    </a:cubicBezTo>
                    <a:cubicBezTo>
                      <a:pt x="0" y="88"/>
                      <a:pt x="13" y="105"/>
                      <a:pt x="28" y="105"/>
                    </a:cubicBezTo>
                    <a:cubicBezTo>
                      <a:pt x="43" y="105"/>
                      <a:pt x="56" y="88"/>
                      <a:pt x="56" y="67"/>
                    </a:cubicBezTo>
                    <a:cubicBezTo>
                      <a:pt x="56" y="45"/>
                      <a:pt x="28" y="0"/>
                      <a:pt x="28" y="0"/>
                    </a:cubicBezTo>
                  </a:path>
                </a:pathLst>
              </a:custGeom>
              <a:solidFill>
                <a:srgbClr val="4DB4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28" name="Freeform 91"/>
              <p:cNvSpPr/>
              <p:nvPr/>
            </p:nvSpPr>
            <p:spPr bwMode="auto">
              <a:xfrm>
                <a:off x="1052513" y="3503612"/>
                <a:ext cx="65088" cy="122238"/>
              </a:xfrm>
              <a:custGeom>
                <a:avLst/>
                <a:gdLst>
                  <a:gd name="T0" fmla="*/ 28 w 56"/>
                  <a:gd name="T1" fmla="*/ 0 h 106"/>
                  <a:gd name="T2" fmla="*/ 0 w 56"/>
                  <a:gd name="T3" fmla="*/ 67 h 106"/>
                  <a:gd name="T4" fmla="*/ 28 w 56"/>
                  <a:gd name="T5" fmla="*/ 106 h 106"/>
                  <a:gd name="T6" fmla="*/ 56 w 56"/>
                  <a:gd name="T7" fmla="*/ 67 h 106"/>
                  <a:gd name="T8" fmla="*/ 28 w 56"/>
                  <a:gd name="T9" fmla="*/ 0 h 106"/>
                </a:gdLst>
                <a:ahLst/>
                <a:cxnLst>
                  <a:cxn ang="0">
                    <a:pos x="T0" y="T1"/>
                  </a:cxn>
                  <a:cxn ang="0">
                    <a:pos x="T2" y="T3"/>
                  </a:cxn>
                  <a:cxn ang="0">
                    <a:pos x="T4" y="T5"/>
                  </a:cxn>
                  <a:cxn ang="0">
                    <a:pos x="T6" y="T7"/>
                  </a:cxn>
                  <a:cxn ang="0">
                    <a:pos x="T8" y="T9"/>
                  </a:cxn>
                </a:cxnLst>
                <a:rect l="0" t="0" r="r" b="b"/>
                <a:pathLst>
                  <a:path w="56" h="106">
                    <a:moveTo>
                      <a:pt x="28" y="0"/>
                    </a:moveTo>
                    <a:cubicBezTo>
                      <a:pt x="28" y="0"/>
                      <a:pt x="0" y="45"/>
                      <a:pt x="0" y="67"/>
                    </a:cubicBezTo>
                    <a:cubicBezTo>
                      <a:pt x="0" y="88"/>
                      <a:pt x="12" y="106"/>
                      <a:pt x="28" y="106"/>
                    </a:cubicBezTo>
                    <a:cubicBezTo>
                      <a:pt x="43" y="106"/>
                      <a:pt x="56" y="88"/>
                      <a:pt x="56" y="67"/>
                    </a:cubicBezTo>
                    <a:cubicBezTo>
                      <a:pt x="56" y="45"/>
                      <a:pt x="28" y="0"/>
                      <a:pt x="28" y="0"/>
                    </a:cubicBezTo>
                  </a:path>
                </a:pathLst>
              </a:custGeom>
              <a:solidFill>
                <a:srgbClr val="40A0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29" name="Freeform 92"/>
              <p:cNvSpPr/>
              <p:nvPr/>
            </p:nvSpPr>
            <p:spPr bwMode="auto">
              <a:xfrm>
                <a:off x="1165225" y="3148012"/>
                <a:ext cx="65088" cy="120650"/>
              </a:xfrm>
              <a:custGeom>
                <a:avLst/>
                <a:gdLst>
                  <a:gd name="T0" fmla="*/ 28 w 56"/>
                  <a:gd name="T1" fmla="*/ 0 h 105"/>
                  <a:gd name="T2" fmla="*/ 0 w 56"/>
                  <a:gd name="T3" fmla="*/ 66 h 105"/>
                  <a:gd name="T4" fmla="*/ 28 w 56"/>
                  <a:gd name="T5" fmla="*/ 105 h 105"/>
                  <a:gd name="T6" fmla="*/ 56 w 56"/>
                  <a:gd name="T7" fmla="*/ 66 h 105"/>
                  <a:gd name="T8" fmla="*/ 28 w 56"/>
                  <a:gd name="T9" fmla="*/ 0 h 105"/>
                </a:gdLst>
                <a:ahLst/>
                <a:cxnLst>
                  <a:cxn ang="0">
                    <a:pos x="T0" y="T1"/>
                  </a:cxn>
                  <a:cxn ang="0">
                    <a:pos x="T2" y="T3"/>
                  </a:cxn>
                  <a:cxn ang="0">
                    <a:pos x="T4" y="T5"/>
                  </a:cxn>
                  <a:cxn ang="0">
                    <a:pos x="T6" y="T7"/>
                  </a:cxn>
                  <a:cxn ang="0">
                    <a:pos x="T8" y="T9"/>
                  </a:cxn>
                </a:cxnLst>
                <a:rect l="0" t="0" r="r" b="b"/>
                <a:pathLst>
                  <a:path w="56" h="105">
                    <a:moveTo>
                      <a:pt x="28" y="0"/>
                    </a:moveTo>
                    <a:cubicBezTo>
                      <a:pt x="28" y="0"/>
                      <a:pt x="0" y="45"/>
                      <a:pt x="0" y="66"/>
                    </a:cubicBezTo>
                    <a:cubicBezTo>
                      <a:pt x="0" y="88"/>
                      <a:pt x="13" y="105"/>
                      <a:pt x="28" y="105"/>
                    </a:cubicBezTo>
                    <a:cubicBezTo>
                      <a:pt x="44" y="105"/>
                      <a:pt x="56" y="88"/>
                      <a:pt x="56" y="66"/>
                    </a:cubicBezTo>
                    <a:cubicBezTo>
                      <a:pt x="56" y="45"/>
                      <a:pt x="28" y="0"/>
                      <a:pt x="28" y="0"/>
                    </a:cubicBezTo>
                  </a:path>
                </a:pathLst>
              </a:custGeom>
              <a:solidFill>
                <a:srgbClr val="40A0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30" name="Freeform 93"/>
              <p:cNvSpPr/>
              <p:nvPr/>
            </p:nvSpPr>
            <p:spPr bwMode="auto">
              <a:xfrm>
                <a:off x="1809750" y="3355974"/>
                <a:ext cx="65088" cy="120650"/>
              </a:xfrm>
              <a:custGeom>
                <a:avLst/>
                <a:gdLst>
                  <a:gd name="T0" fmla="*/ 28 w 56"/>
                  <a:gd name="T1" fmla="*/ 0 h 106"/>
                  <a:gd name="T2" fmla="*/ 0 w 56"/>
                  <a:gd name="T3" fmla="*/ 67 h 106"/>
                  <a:gd name="T4" fmla="*/ 28 w 56"/>
                  <a:gd name="T5" fmla="*/ 106 h 106"/>
                  <a:gd name="T6" fmla="*/ 56 w 56"/>
                  <a:gd name="T7" fmla="*/ 67 h 106"/>
                  <a:gd name="T8" fmla="*/ 28 w 56"/>
                  <a:gd name="T9" fmla="*/ 0 h 106"/>
                </a:gdLst>
                <a:ahLst/>
                <a:cxnLst>
                  <a:cxn ang="0">
                    <a:pos x="T0" y="T1"/>
                  </a:cxn>
                  <a:cxn ang="0">
                    <a:pos x="T2" y="T3"/>
                  </a:cxn>
                  <a:cxn ang="0">
                    <a:pos x="T4" y="T5"/>
                  </a:cxn>
                  <a:cxn ang="0">
                    <a:pos x="T6" y="T7"/>
                  </a:cxn>
                  <a:cxn ang="0">
                    <a:pos x="T8" y="T9"/>
                  </a:cxn>
                </a:cxnLst>
                <a:rect l="0" t="0" r="r" b="b"/>
                <a:pathLst>
                  <a:path w="56" h="106">
                    <a:moveTo>
                      <a:pt x="28" y="0"/>
                    </a:moveTo>
                    <a:cubicBezTo>
                      <a:pt x="28" y="0"/>
                      <a:pt x="0" y="45"/>
                      <a:pt x="0" y="67"/>
                    </a:cubicBezTo>
                    <a:cubicBezTo>
                      <a:pt x="0" y="88"/>
                      <a:pt x="13" y="106"/>
                      <a:pt x="28" y="106"/>
                    </a:cubicBezTo>
                    <a:cubicBezTo>
                      <a:pt x="44" y="106"/>
                      <a:pt x="56" y="88"/>
                      <a:pt x="56" y="67"/>
                    </a:cubicBezTo>
                    <a:cubicBezTo>
                      <a:pt x="56" y="45"/>
                      <a:pt x="28" y="0"/>
                      <a:pt x="28" y="0"/>
                    </a:cubicBezTo>
                  </a:path>
                </a:pathLst>
              </a:custGeom>
              <a:solidFill>
                <a:srgbClr val="4DB4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grpSp>
        <p:grpSp>
          <p:nvGrpSpPr>
            <p:cNvPr id="30" name="组合 29"/>
            <p:cNvGrpSpPr/>
            <p:nvPr/>
          </p:nvGrpSpPr>
          <p:grpSpPr>
            <a:xfrm>
              <a:off x="4894428" y="3120238"/>
              <a:ext cx="973600" cy="2023262"/>
              <a:chOff x="920750" y="2725737"/>
              <a:chExt cx="1117600" cy="2322512"/>
            </a:xfrm>
          </p:grpSpPr>
          <p:sp>
            <p:nvSpPr>
              <p:cNvPr id="67" name="Freeform 62"/>
              <p:cNvSpPr/>
              <p:nvPr/>
            </p:nvSpPr>
            <p:spPr bwMode="auto">
              <a:xfrm>
                <a:off x="920750" y="2725737"/>
                <a:ext cx="1117600" cy="1477963"/>
              </a:xfrm>
              <a:custGeom>
                <a:avLst/>
                <a:gdLst>
                  <a:gd name="T0" fmla="*/ 974 w 974"/>
                  <a:gd name="T1" fmla="*/ 529 h 1284"/>
                  <a:gd name="T2" fmla="*/ 861 w 974"/>
                  <a:gd name="T3" fmla="*/ 324 h 1284"/>
                  <a:gd name="T4" fmla="*/ 701 w 974"/>
                  <a:gd name="T5" fmla="*/ 153 h 1284"/>
                  <a:gd name="T6" fmla="*/ 482 w 974"/>
                  <a:gd name="T7" fmla="*/ 0 h 1284"/>
                  <a:gd name="T8" fmla="*/ 246 w 974"/>
                  <a:gd name="T9" fmla="*/ 239 h 1284"/>
                  <a:gd name="T10" fmla="*/ 246 w 974"/>
                  <a:gd name="T11" fmla="*/ 240 h 1284"/>
                  <a:gd name="T12" fmla="*/ 236 w 974"/>
                  <a:gd name="T13" fmla="*/ 239 h 1284"/>
                  <a:gd name="T14" fmla="*/ 0 w 974"/>
                  <a:gd name="T15" fmla="*/ 479 h 1284"/>
                  <a:gd name="T16" fmla="*/ 57 w 974"/>
                  <a:gd name="T17" fmla="*/ 635 h 1284"/>
                  <a:gd name="T18" fmla="*/ 0 w 974"/>
                  <a:gd name="T19" fmla="*/ 790 h 1284"/>
                  <a:gd name="T20" fmla="*/ 236 w 974"/>
                  <a:gd name="T21" fmla="*/ 1030 h 1284"/>
                  <a:gd name="T22" fmla="*/ 247 w 974"/>
                  <a:gd name="T23" fmla="*/ 1029 h 1284"/>
                  <a:gd name="T24" fmla="*/ 246 w 974"/>
                  <a:gd name="T25" fmla="*/ 1045 h 1284"/>
                  <a:gd name="T26" fmla="*/ 482 w 974"/>
                  <a:gd name="T27" fmla="*/ 1284 h 1284"/>
                  <a:gd name="T28" fmla="*/ 715 w 974"/>
                  <a:gd name="T29" fmla="*/ 1077 h 1284"/>
                  <a:gd name="T30" fmla="*/ 905 w 974"/>
                  <a:gd name="T31" fmla="*/ 842 h 1284"/>
                  <a:gd name="T32" fmla="*/ 875 w 974"/>
                  <a:gd name="T33" fmla="*/ 725 h 1284"/>
                  <a:gd name="T34" fmla="*/ 974 w 974"/>
                  <a:gd name="T35" fmla="*/ 529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74" h="1284">
                    <a:moveTo>
                      <a:pt x="974" y="529"/>
                    </a:moveTo>
                    <a:cubicBezTo>
                      <a:pt x="974" y="442"/>
                      <a:pt x="929" y="366"/>
                      <a:pt x="861" y="324"/>
                    </a:cubicBezTo>
                    <a:cubicBezTo>
                      <a:pt x="841" y="243"/>
                      <a:pt x="780" y="177"/>
                      <a:pt x="701" y="153"/>
                    </a:cubicBezTo>
                    <a:cubicBezTo>
                      <a:pt x="667" y="63"/>
                      <a:pt x="582" y="0"/>
                      <a:pt x="482" y="0"/>
                    </a:cubicBezTo>
                    <a:cubicBezTo>
                      <a:pt x="352" y="0"/>
                      <a:pt x="246" y="107"/>
                      <a:pt x="246" y="239"/>
                    </a:cubicBezTo>
                    <a:cubicBezTo>
                      <a:pt x="246" y="240"/>
                      <a:pt x="246" y="240"/>
                      <a:pt x="246" y="240"/>
                    </a:cubicBezTo>
                    <a:cubicBezTo>
                      <a:pt x="243" y="240"/>
                      <a:pt x="239" y="239"/>
                      <a:pt x="236" y="239"/>
                    </a:cubicBezTo>
                    <a:cubicBezTo>
                      <a:pt x="106" y="239"/>
                      <a:pt x="0" y="347"/>
                      <a:pt x="0" y="479"/>
                    </a:cubicBezTo>
                    <a:cubicBezTo>
                      <a:pt x="0" y="538"/>
                      <a:pt x="22" y="593"/>
                      <a:pt x="57" y="635"/>
                    </a:cubicBezTo>
                    <a:cubicBezTo>
                      <a:pt x="22" y="676"/>
                      <a:pt x="0" y="731"/>
                      <a:pt x="0" y="790"/>
                    </a:cubicBezTo>
                    <a:cubicBezTo>
                      <a:pt x="0" y="923"/>
                      <a:pt x="106" y="1030"/>
                      <a:pt x="236" y="1030"/>
                    </a:cubicBezTo>
                    <a:cubicBezTo>
                      <a:pt x="239" y="1030"/>
                      <a:pt x="243" y="1030"/>
                      <a:pt x="247" y="1029"/>
                    </a:cubicBezTo>
                    <a:cubicBezTo>
                      <a:pt x="247" y="1034"/>
                      <a:pt x="246" y="1040"/>
                      <a:pt x="246" y="1045"/>
                    </a:cubicBezTo>
                    <a:cubicBezTo>
                      <a:pt x="246" y="1177"/>
                      <a:pt x="352" y="1284"/>
                      <a:pt x="482" y="1284"/>
                    </a:cubicBezTo>
                    <a:cubicBezTo>
                      <a:pt x="601" y="1284"/>
                      <a:pt x="699" y="1194"/>
                      <a:pt x="715" y="1077"/>
                    </a:cubicBezTo>
                    <a:cubicBezTo>
                      <a:pt x="823" y="1055"/>
                      <a:pt x="905" y="958"/>
                      <a:pt x="905" y="842"/>
                    </a:cubicBezTo>
                    <a:cubicBezTo>
                      <a:pt x="905" y="799"/>
                      <a:pt x="894" y="759"/>
                      <a:pt x="875" y="725"/>
                    </a:cubicBezTo>
                    <a:cubicBezTo>
                      <a:pt x="935" y="681"/>
                      <a:pt x="974" y="610"/>
                      <a:pt x="974" y="529"/>
                    </a:cubicBezTo>
                  </a:path>
                </a:pathLst>
              </a:custGeom>
              <a:solidFill>
                <a:srgbClr val="388E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68" name="Freeform 63"/>
              <p:cNvSpPr>
                <a:spLocks noEditPoints="1"/>
              </p:cNvSpPr>
              <p:nvPr/>
            </p:nvSpPr>
            <p:spPr bwMode="auto">
              <a:xfrm>
                <a:off x="1479550" y="2725737"/>
                <a:ext cx="558800" cy="968375"/>
              </a:xfrm>
              <a:custGeom>
                <a:avLst/>
                <a:gdLst>
                  <a:gd name="T0" fmla="*/ 388 w 487"/>
                  <a:gd name="T1" fmla="*/ 725 h 842"/>
                  <a:gd name="T2" fmla="*/ 388 w 487"/>
                  <a:gd name="T3" fmla="*/ 725 h 842"/>
                  <a:gd name="T4" fmla="*/ 418 w 487"/>
                  <a:gd name="T5" fmla="*/ 842 h 842"/>
                  <a:gd name="T6" fmla="*/ 418 w 487"/>
                  <a:gd name="T7" fmla="*/ 842 h 842"/>
                  <a:gd name="T8" fmla="*/ 388 w 487"/>
                  <a:gd name="T9" fmla="*/ 725 h 842"/>
                  <a:gd name="T10" fmla="*/ 0 w 487"/>
                  <a:gd name="T11" fmla="*/ 0 h 842"/>
                  <a:gd name="T12" fmla="*/ 0 w 487"/>
                  <a:gd name="T13" fmla="*/ 0 h 842"/>
                  <a:gd name="T14" fmla="*/ 214 w 487"/>
                  <a:gd name="T15" fmla="*/ 153 h 842"/>
                  <a:gd name="T16" fmla="*/ 374 w 487"/>
                  <a:gd name="T17" fmla="*/ 324 h 842"/>
                  <a:gd name="T18" fmla="*/ 487 w 487"/>
                  <a:gd name="T19" fmla="*/ 529 h 842"/>
                  <a:gd name="T20" fmla="*/ 487 w 487"/>
                  <a:gd name="T21" fmla="*/ 529 h 842"/>
                  <a:gd name="T22" fmla="*/ 374 w 487"/>
                  <a:gd name="T23" fmla="*/ 324 h 842"/>
                  <a:gd name="T24" fmla="*/ 214 w 487"/>
                  <a:gd name="T25" fmla="*/ 153 h 842"/>
                  <a:gd name="T26" fmla="*/ 0 w 487"/>
                  <a:gd name="T27" fmla="*/ 0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7" h="842">
                    <a:moveTo>
                      <a:pt x="388" y="725"/>
                    </a:moveTo>
                    <a:cubicBezTo>
                      <a:pt x="388" y="725"/>
                      <a:pt x="388" y="725"/>
                      <a:pt x="388" y="725"/>
                    </a:cubicBezTo>
                    <a:cubicBezTo>
                      <a:pt x="407" y="759"/>
                      <a:pt x="418" y="799"/>
                      <a:pt x="418" y="842"/>
                    </a:cubicBezTo>
                    <a:cubicBezTo>
                      <a:pt x="418" y="842"/>
                      <a:pt x="418" y="842"/>
                      <a:pt x="418" y="842"/>
                    </a:cubicBezTo>
                    <a:cubicBezTo>
                      <a:pt x="418" y="799"/>
                      <a:pt x="407" y="759"/>
                      <a:pt x="388" y="725"/>
                    </a:cubicBezTo>
                    <a:moveTo>
                      <a:pt x="0" y="0"/>
                    </a:moveTo>
                    <a:cubicBezTo>
                      <a:pt x="0" y="0"/>
                      <a:pt x="0" y="0"/>
                      <a:pt x="0" y="0"/>
                    </a:cubicBezTo>
                    <a:cubicBezTo>
                      <a:pt x="98" y="2"/>
                      <a:pt x="181" y="65"/>
                      <a:pt x="214" y="153"/>
                    </a:cubicBezTo>
                    <a:cubicBezTo>
                      <a:pt x="293" y="177"/>
                      <a:pt x="354" y="243"/>
                      <a:pt x="374" y="324"/>
                    </a:cubicBezTo>
                    <a:cubicBezTo>
                      <a:pt x="442" y="366"/>
                      <a:pt x="487" y="442"/>
                      <a:pt x="487" y="529"/>
                    </a:cubicBezTo>
                    <a:cubicBezTo>
                      <a:pt x="487" y="529"/>
                      <a:pt x="487" y="529"/>
                      <a:pt x="487" y="529"/>
                    </a:cubicBezTo>
                    <a:cubicBezTo>
                      <a:pt x="487" y="442"/>
                      <a:pt x="442" y="366"/>
                      <a:pt x="374" y="324"/>
                    </a:cubicBezTo>
                    <a:cubicBezTo>
                      <a:pt x="354" y="242"/>
                      <a:pt x="293" y="177"/>
                      <a:pt x="214" y="153"/>
                    </a:cubicBezTo>
                    <a:cubicBezTo>
                      <a:pt x="181" y="65"/>
                      <a:pt x="98" y="2"/>
                      <a:pt x="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69" name="Freeform 64"/>
              <p:cNvSpPr>
                <a:spLocks noEditPoints="1"/>
              </p:cNvSpPr>
              <p:nvPr/>
            </p:nvSpPr>
            <p:spPr bwMode="auto">
              <a:xfrm>
                <a:off x="1479550" y="2725737"/>
                <a:ext cx="558800" cy="1471613"/>
              </a:xfrm>
              <a:custGeom>
                <a:avLst/>
                <a:gdLst>
                  <a:gd name="T0" fmla="*/ 244 w 487"/>
                  <a:gd name="T1" fmla="*/ 990 h 1279"/>
                  <a:gd name="T2" fmla="*/ 216 w 487"/>
                  <a:gd name="T3" fmla="*/ 952 h 1279"/>
                  <a:gd name="T4" fmla="*/ 244 w 487"/>
                  <a:gd name="T5" fmla="*/ 885 h 1279"/>
                  <a:gd name="T6" fmla="*/ 272 w 487"/>
                  <a:gd name="T7" fmla="*/ 952 h 1279"/>
                  <a:gd name="T8" fmla="*/ 244 w 487"/>
                  <a:gd name="T9" fmla="*/ 990 h 1279"/>
                  <a:gd name="T10" fmla="*/ 316 w 487"/>
                  <a:gd name="T11" fmla="*/ 653 h 1279"/>
                  <a:gd name="T12" fmla="*/ 288 w 487"/>
                  <a:gd name="T13" fmla="*/ 614 h 1279"/>
                  <a:gd name="T14" fmla="*/ 316 w 487"/>
                  <a:gd name="T15" fmla="*/ 547 h 1279"/>
                  <a:gd name="T16" fmla="*/ 344 w 487"/>
                  <a:gd name="T17" fmla="*/ 614 h 1279"/>
                  <a:gd name="T18" fmla="*/ 316 w 487"/>
                  <a:gd name="T19" fmla="*/ 653 h 1279"/>
                  <a:gd name="T20" fmla="*/ 172 w 487"/>
                  <a:gd name="T21" fmla="*/ 418 h 1279"/>
                  <a:gd name="T22" fmla="*/ 144 w 487"/>
                  <a:gd name="T23" fmla="*/ 380 h 1279"/>
                  <a:gd name="T24" fmla="*/ 172 w 487"/>
                  <a:gd name="T25" fmla="*/ 313 h 1279"/>
                  <a:gd name="T26" fmla="*/ 200 w 487"/>
                  <a:gd name="T27" fmla="*/ 380 h 1279"/>
                  <a:gd name="T28" fmla="*/ 172 w 487"/>
                  <a:gd name="T29" fmla="*/ 418 h 1279"/>
                  <a:gd name="T30" fmla="*/ 0 w 487"/>
                  <a:gd name="T31" fmla="*/ 0 h 1279"/>
                  <a:gd name="T32" fmla="*/ 0 w 487"/>
                  <a:gd name="T33" fmla="*/ 165 h 1279"/>
                  <a:gd name="T34" fmla="*/ 0 w 487"/>
                  <a:gd name="T35" fmla="*/ 165 h 1279"/>
                  <a:gd name="T36" fmla="*/ 28 w 487"/>
                  <a:gd name="T37" fmla="*/ 232 h 1279"/>
                  <a:gd name="T38" fmla="*/ 0 w 487"/>
                  <a:gd name="T39" fmla="*/ 271 h 1279"/>
                  <a:gd name="T40" fmla="*/ 0 w 487"/>
                  <a:gd name="T41" fmla="*/ 271 h 1279"/>
                  <a:gd name="T42" fmla="*/ 0 w 487"/>
                  <a:gd name="T43" fmla="*/ 515 h 1279"/>
                  <a:gd name="T44" fmla="*/ 35 w 487"/>
                  <a:gd name="T45" fmla="*/ 515 h 1279"/>
                  <a:gd name="T46" fmla="*/ 38 w 487"/>
                  <a:gd name="T47" fmla="*/ 722 h 1279"/>
                  <a:gd name="T48" fmla="*/ 179 w 487"/>
                  <a:gd name="T49" fmla="*/ 525 h 1279"/>
                  <a:gd name="T50" fmla="*/ 198 w 487"/>
                  <a:gd name="T51" fmla="*/ 539 h 1279"/>
                  <a:gd name="T52" fmla="*/ 198 w 487"/>
                  <a:gd name="T53" fmla="*/ 539 h 1279"/>
                  <a:gd name="T54" fmla="*/ 217 w 487"/>
                  <a:gd name="T55" fmla="*/ 554 h 1279"/>
                  <a:gd name="T56" fmla="*/ 38 w 487"/>
                  <a:gd name="T57" fmla="*/ 803 h 1279"/>
                  <a:gd name="T58" fmla="*/ 41 w 487"/>
                  <a:gd name="T59" fmla="*/ 993 h 1279"/>
                  <a:gd name="T60" fmla="*/ 189 w 487"/>
                  <a:gd name="T61" fmla="*/ 787 h 1279"/>
                  <a:gd name="T62" fmla="*/ 208 w 487"/>
                  <a:gd name="T63" fmla="*/ 801 h 1279"/>
                  <a:gd name="T64" fmla="*/ 208 w 487"/>
                  <a:gd name="T65" fmla="*/ 801 h 1279"/>
                  <a:gd name="T66" fmla="*/ 227 w 487"/>
                  <a:gd name="T67" fmla="*/ 815 h 1279"/>
                  <a:gd name="T68" fmla="*/ 42 w 487"/>
                  <a:gd name="T69" fmla="*/ 1073 h 1279"/>
                  <a:gd name="T70" fmla="*/ 44 w 487"/>
                  <a:gd name="T71" fmla="*/ 1279 h 1279"/>
                  <a:gd name="T72" fmla="*/ 228 w 487"/>
                  <a:gd name="T73" fmla="*/ 1077 h 1279"/>
                  <a:gd name="T74" fmla="*/ 418 w 487"/>
                  <a:gd name="T75" fmla="*/ 842 h 1279"/>
                  <a:gd name="T76" fmla="*/ 388 w 487"/>
                  <a:gd name="T77" fmla="*/ 725 h 1279"/>
                  <a:gd name="T78" fmla="*/ 388 w 487"/>
                  <a:gd name="T79" fmla="*/ 725 h 1279"/>
                  <a:gd name="T80" fmla="*/ 388 w 487"/>
                  <a:gd name="T81" fmla="*/ 725 h 1279"/>
                  <a:gd name="T82" fmla="*/ 487 w 487"/>
                  <a:gd name="T83" fmla="*/ 529 h 1279"/>
                  <a:gd name="T84" fmla="*/ 374 w 487"/>
                  <a:gd name="T85" fmla="*/ 324 h 1279"/>
                  <a:gd name="T86" fmla="*/ 214 w 487"/>
                  <a:gd name="T87" fmla="*/ 153 h 1279"/>
                  <a:gd name="T88" fmla="*/ 0 w 487"/>
                  <a:gd name="T89" fmla="*/ 0 h 1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7" h="1279">
                    <a:moveTo>
                      <a:pt x="244" y="990"/>
                    </a:moveTo>
                    <a:cubicBezTo>
                      <a:pt x="228" y="990"/>
                      <a:pt x="216" y="973"/>
                      <a:pt x="216" y="952"/>
                    </a:cubicBezTo>
                    <a:cubicBezTo>
                      <a:pt x="216" y="930"/>
                      <a:pt x="244" y="885"/>
                      <a:pt x="244" y="885"/>
                    </a:cubicBezTo>
                    <a:cubicBezTo>
                      <a:pt x="244" y="885"/>
                      <a:pt x="272" y="930"/>
                      <a:pt x="272" y="952"/>
                    </a:cubicBezTo>
                    <a:cubicBezTo>
                      <a:pt x="272" y="973"/>
                      <a:pt x="259" y="990"/>
                      <a:pt x="244" y="990"/>
                    </a:cubicBezTo>
                    <a:moveTo>
                      <a:pt x="316" y="653"/>
                    </a:moveTo>
                    <a:cubicBezTo>
                      <a:pt x="301" y="653"/>
                      <a:pt x="288" y="635"/>
                      <a:pt x="288" y="614"/>
                    </a:cubicBezTo>
                    <a:cubicBezTo>
                      <a:pt x="288" y="592"/>
                      <a:pt x="316" y="547"/>
                      <a:pt x="316" y="547"/>
                    </a:cubicBezTo>
                    <a:cubicBezTo>
                      <a:pt x="316" y="547"/>
                      <a:pt x="344" y="592"/>
                      <a:pt x="344" y="614"/>
                    </a:cubicBezTo>
                    <a:cubicBezTo>
                      <a:pt x="344" y="635"/>
                      <a:pt x="332" y="653"/>
                      <a:pt x="316" y="653"/>
                    </a:cubicBezTo>
                    <a:moveTo>
                      <a:pt x="172" y="418"/>
                    </a:moveTo>
                    <a:cubicBezTo>
                      <a:pt x="157" y="418"/>
                      <a:pt x="144" y="401"/>
                      <a:pt x="144" y="380"/>
                    </a:cubicBezTo>
                    <a:cubicBezTo>
                      <a:pt x="144" y="358"/>
                      <a:pt x="172" y="313"/>
                      <a:pt x="172" y="313"/>
                    </a:cubicBezTo>
                    <a:cubicBezTo>
                      <a:pt x="172" y="313"/>
                      <a:pt x="200" y="358"/>
                      <a:pt x="200" y="380"/>
                    </a:cubicBezTo>
                    <a:cubicBezTo>
                      <a:pt x="200" y="401"/>
                      <a:pt x="187" y="418"/>
                      <a:pt x="172" y="418"/>
                    </a:cubicBezTo>
                    <a:moveTo>
                      <a:pt x="0" y="0"/>
                    </a:moveTo>
                    <a:cubicBezTo>
                      <a:pt x="0" y="165"/>
                      <a:pt x="0" y="165"/>
                      <a:pt x="0" y="165"/>
                    </a:cubicBezTo>
                    <a:cubicBezTo>
                      <a:pt x="0" y="165"/>
                      <a:pt x="0" y="165"/>
                      <a:pt x="0" y="165"/>
                    </a:cubicBezTo>
                    <a:cubicBezTo>
                      <a:pt x="0" y="165"/>
                      <a:pt x="28" y="210"/>
                      <a:pt x="28" y="232"/>
                    </a:cubicBezTo>
                    <a:cubicBezTo>
                      <a:pt x="28" y="253"/>
                      <a:pt x="16" y="271"/>
                      <a:pt x="0" y="271"/>
                    </a:cubicBezTo>
                    <a:cubicBezTo>
                      <a:pt x="0" y="271"/>
                      <a:pt x="0" y="271"/>
                      <a:pt x="0" y="271"/>
                    </a:cubicBezTo>
                    <a:cubicBezTo>
                      <a:pt x="0" y="515"/>
                      <a:pt x="0" y="515"/>
                      <a:pt x="0" y="515"/>
                    </a:cubicBezTo>
                    <a:cubicBezTo>
                      <a:pt x="35" y="515"/>
                      <a:pt x="35" y="515"/>
                      <a:pt x="35" y="515"/>
                    </a:cubicBezTo>
                    <a:cubicBezTo>
                      <a:pt x="38" y="722"/>
                      <a:pt x="38" y="722"/>
                      <a:pt x="38" y="722"/>
                    </a:cubicBezTo>
                    <a:cubicBezTo>
                      <a:pt x="179" y="525"/>
                      <a:pt x="179" y="525"/>
                      <a:pt x="179" y="525"/>
                    </a:cubicBezTo>
                    <a:cubicBezTo>
                      <a:pt x="198" y="539"/>
                      <a:pt x="198" y="539"/>
                      <a:pt x="198" y="539"/>
                    </a:cubicBezTo>
                    <a:cubicBezTo>
                      <a:pt x="198" y="539"/>
                      <a:pt x="198" y="539"/>
                      <a:pt x="198" y="539"/>
                    </a:cubicBezTo>
                    <a:cubicBezTo>
                      <a:pt x="217" y="554"/>
                      <a:pt x="217" y="554"/>
                      <a:pt x="217" y="554"/>
                    </a:cubicBezTo>
                    <a:cubicBezTo>
                      <a:pt x="38" y="803"/>
                      <a:pt x="38" y="803"/>
                      <a:pt x="38" y="803"/>
                    </a:cubicBezTo>
                    <a:cubicBezTo>
                      <a:pt x="41" y="993"/>
                      <a:pt x="41" y="993"/>
                      <a:pt x="41" y="993"/>
                    </a:cubicBezTo>
                    <a:cubicBezTo>
                      <a:pt x="189" y="787"/>
                      <a:pt x="189" y="787"/>
                      <a:pt x="189" y="787"/>
                    </a:cubicBezTo>
                    <a:cubicBezTo>
                      <a:pt x="208" y="801"/>
                      <a:pt x="208" y="801"/>
                      <a:pt x="208" y="801"/>
                    </a:cubicBezTo>
                    <a:cubicBezTo>
                      <a:pt x="208" y="801"/>
                      <a:pt x="208" y="801"/>
                      <a:pt x="208" y="801"/>
                    </a:cubicBezTo>
                    <a:cubicBezTo>
                      <a:pt x="227" y="815"/>
                      <a:pt x="227" y="815"/>
                      <a:pt x="227" y="815"/>
                    </a:cubicBezTo>
                    <a:cubicBezTo>
                      <a:pt x="42" y="1073"/>
                      <a:pt x="42" y="1073"/>
                      <a:pt x="42" y="1073"/>
                    </a:cubicBezTo>
                    <a:cubicBezTo>
                      <a:pt x="44" y="1279"/>
                      <a:pt x="44" y="1279"/>
                      <a:pt x="44" y="1279"/>
                    </a:cubicBezTo>
                    <a:cubicBezTo>
                      <a:pt x="140" y="1258"/>
                      <a:pt x="215" y="1177"/>
                      <a:pt x="228" y="1077"/>
                    </a:cubicBezTo>
                    <a:cubicBezTo>
                      <a:pt x="336" y="1055"/>
                      <a:pt x="418" y="958"/>
                      <a:pt x="418" y="842"/>
                    </a:cubicBezTo>
                    <a:cubicBezTo>
                      <a:pt x="418" y="799"/>
                      <a:pt x="407" y="759"/>
                      <a:pt x="388" y="725"/>
                    </a:cubicBezTo>
                    <a:cubicBezTo>
                      <a:pt x="388" y="725"/>
                      <a:pt x="388" y="725"/>
                      <a:pt x="388" y="725"/>
                    </a:cubicBezTo>
                    <a:cubicBezTo>
                      <a:pt x="388" y="725"/>
                      <a:pt x="388" y="725"/>
                      <a:pt x="388" y="725"/>
                    </a:cubicBezTo>
                    <a:cubicBezTo>
                      <a:pt x="448" y="681"/>
                      <a:pt x="487" y="610"/>
                      <a:pt x="487" y="529"/>
                    </a:cubicBezTo>
                    <a:cubicBezTo>
                      <a:pt x="487" y="442"/>
                      <a:pt x="442" y="366"/>
                      <a:pt x="374" y="324"/>
                    </a:cubicBezTo>
                    <a:cubicBezTo>
                      <a:pt x="354" y="243"/>
                      <a:pt x="293" y="177"/>
                      <a:pt x="214" y="153"/>
                    </a:cubicBezTo>
                    <a:cubicBezTo>
                      <a:pt x="181" y="65"/>
                      <a:pt x="98" y="2"/>
                      <a:pt x="0" y="0"/>
                    </a:cubicBezTo>
                  </a:path>
                </a:pathLst>
              </a:custGeom>
              <a:solidFill>
                <a:srgbClr val="43A5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70" name="Freeform 65"/>
              <p:cNvSpPr/>
              <p:nvPr/>
            </p:nvSpPr>
            <p:spPr bwMode="auto">
              <a:xfrm>
                <a:off x="1230313" y="3330574"/>
                <a:ext cx="269875" cy="346075"/>
              </a:xfrm>
              <a:custGeom>
                <a:avLst/>
                <a:gdLst>
                  <a:gd name="T0" fmla="*/ 170 w 170"/>
                  <a:gd name="T1" fmla="*/ 198 h 218"/>
                  <a:gd name="T2" fmla="*/ 143 w 170"/>
                  <a:gd name="T3" fmla="*/ 218 h 218"/>
                  <a:gd name="T4" fmla="*/ 0 w 170"/>
                  <a:gd name="T5" fmla="*/ 21 h 218"/>
                  <a:gd name="T6" fmla="*/ 28 w 170"/>
                  <a:gd name="T7" fmla="*/ 0 h 218"/>
                  <a:gd name="T8" fmla="*/ 170 w 170"/>
                  <a:gd name="T9" fmla="*/ 198 h 218"/>
                </a:gdLst>
                <a:ahLst/>
                <a:cxnLst>
                  <a:cxn ang="0">
                    <a:pos x="T0" y="T1"/>
                  </a:cxn>
                  <a:cxn ang="0">
                    <a:pos x="T2" y="T3"/>
                  </a:cxn>
                  <a:cxn ang="0">
                    <a:pos x="T4" y="T5"/>
                  </a:cxn>
                  <a:cxn ang="0">
                    <a:pos x="T6" y="T7"/>
                  </a:cxn>
                  <a:cxn ang="0">
                    <a:pos x="T8" y="T9"/>
                  </a:cxn>
                </a:cxnLst>
                <a:rect l="0" t="0" r="r" b="b"/>
                <a:pathLst>
                  <a:path w="170" h="218">
                    <a:moveTo>
                      <a:pt x="170" y="198"/>
                    </a:moveTo>
                    <a:lnTo>
                      <a:pt x="143" y="218"/>
                    </a:lnTo>
                    <a:lnTo>
                      <a:pt x="0" y="21"/>
                    </a:lnTo>
                    <a:lnTo>
                      <a:pt x="28" y="0"/>
                    </a:lnTo>
                    <a:lnTo>
                      <a:pt x="170" y="198"/>
                    </a:lnTo>
                    <a:close/>
                  </a:path>
                </a:pathLst>
              </a:custGeom>
              <a:solidFill>
                <a:srgbClr val="8456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71" name="Freeform 66"/>
              <p:cNvSpPr/>
              <p:nvPr/>
            </p:nvSpPr>
            <p:spPr bwMode="auto">
              <a:xfrm>
                <a:off x="1230313" y="3330574"/>
                <a:ext cx="269875" cy="346075"/>
              </a:xfrm>
              <a:custGeom>
                <a:avLst/>
                <a:gdLst>
                  <a:gd name="T0" fmla="*/ 170 w 170"/>
                  <a:gd name="T1" fmla="*/ 198 h 218"/>
                  <a:gd name="T2" fmla="*/ 143 w 170"/>
                  <a:gd name="T3" fmla="*/ 218 h 218"/>
                  <a:gd name="T4" fmla="*/ 0 w 170"/>
                  <a:gd name="T5" fmla="*/ 21 h 218"/>
                  <a:gd name="T6" fmla="*/ 28 w 170"/>
                  <a:gd name="T7" fmla="*/ 0 h 218"/>
                  <a:gd name="T8" fmla="*/ 170 w 170"/>
                  <a:gd name="T9" fmla="*/ 198 h 218"/>
                </a:gdLst>
                <a:ahLst/>
                <a:cxnLst>
                  <a:cxn ang="0">
                    <a:pos x="T0" y="T1"/>
                  </a:cxn>
                  <a:cxn ang="0">
                    <a:pos x="T2" y="T3"/>
                  </a:cxn>
                  <a:cxn ang="0">
                    <a:pos x="T4" y="T5"/>
                  </a:cxn>
                  <a:cxn ang="0">
                    <a:pos x="T6" y="T7"/>
                  </a:cxn>
                  <a:cxn ang="0">
                    <a:pos x="T8" y="T9"/>
                  </a:cxn>
                </a:cxnLst>
                <a:rect l="0" t="0" r="r" b="b"/>
                <a:pathLst>
                  <a:path w="170" h="218">
                    <a:moveTo>
                      <a:pt x="170" y="198"/>
                    </a:moveTo>
                    <a:lnTo>
                      <a:pt x="143" y="218"/>
                    </a:lnTo>
                    <a:lnTo>
                      <a:pt x="0" y="21"/>
                    </a:lnTo>
                    <a:lnTo>
                      <a:pt x="28" y="0"/>
                    </a:lnTo>
                    <a:lnTo>
                      <a:pt x="170" y="19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72" name="Freeform 67"/>
              <p:cNvSpPr/>
              <p:nvPr/>
            </p:nvSpPr>
            <p:spPr bwMode="auto">
              <a:xfrm>
                <a:off x="1230313" y="3346449"/>
                <a:ext cx="22225" cy="17463"/>
              </a:xfrm>
              <a:custGeom>
                <a:avLst/>
                <a:gdLst>
                  <a:gd name="T0" fmla="*/ 14 w 14"/>
                  <a:gd name="T1" fmla="*/ 0 h 11"/>
                  <a:gd name="T2" fmla="*/ 0 w 14"/>
                  <a:gd name="T3" fmla="*/ 11 h 11"/>
                  <a:gd name="T4" fmla="*/ 14 w 14"/>
                  <a:gd name="T5" fmla="*/ 0 h 11"/>
                  <a:gd name="T6" fmla="*/ 14 w 14"/>
                  <a:gd name="T7" fmla="*/ 0 h 11"/>
                </a:gdLst>
                <a:ahLst/>
                <a:cxnLst>
                  <a:cxn ang="0">
                    <a:pos x="T0" y="T1"/>
                  </a:cxn>
                  <a:cxn ang="0">
                    <a:pos x="T2" y="T3"/>
                  </a:cxn>
                  <a:cxn ang="0">
                    <a:pos x="T4" y="T5"/>
                  </a:cxn>
                  <a:cxn ang="0">
                    <a:pos x="T6" y="T7"/>
                  </a:cxn>
                </a:cxnLst>
                <a:rect l="0" t="0" r="r" b="b"/>
                <a:pathLst>
                  <a:path w="14" h="11">
                    <a:moveTo>
                      <a:pt x="14" y="0"/>
                    </a:moveTo>
                    <a:lnTo>
                      <a:pt x="0" y="11"/>
                    </a:lnTo>
                    <a:lnTo>
                      <a:pt x="14" y="0"/>
                    </a:lnTo>
                    <a:lnTo>
                      <a:pt x="14" y="0"/>
                    </a:lnTo>
                    <a:close/>
                  </a:path>
                </a:pathLst>
              </a:custGeom>
              <a:solidFill>
                <a:srgbClr val="337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73" name="Freeform 68"/>
              <p:cNvSpPr/>
              <p:nvPr/>
            </p:nvSpPr>
            <p:spPr bwMode="auto">
              <a:xfrm>
                <a:off x="1230313" y="3346449"/>
                <a:ext cx="22225" cy="17463"/>
              </a:xfrm>
              <a:custGeom>
                <a:avLst/>
                <a:gdLst>
                  <a:gd name="T0" fmla="*/ 14 w 14"/>
                  <a:gd name="T1" fmla="*/ 0 h 11"/>
                  <a:gd name="T2" fmla="*/ 0 w 14"/>
                  <a:gd name="T3" fmla="*/ 11 h 11"/>
                  <a:gd name="T4" fmla="*/ 14 w 14"/>
                  <a:gd name="T5" fmla="*/ 0 h 11"/>
                  <a:gd name="T6" fmla="*/ 14 w 14"/>
                  <a:gd name="T7" fmla="*/ 0 h 11"/>
                </a:gdLst>
                <a:ahLst/>
                <a:cxnLst>
                  <a:cxn ang="0">
                    <a:pos x="T0" y="T1"/>
                  </a:cxn>
                  <a:cxn ang="0">
                    <a:pos x="T2" y="T3"/>
                  </a:cxn>
                  <a:cxn ang="0">
                    <a:pos x="T4" y="T5"/>
                  </a:cxn>
                  <a:cxn ang="0">
                    <a:pos x="T6" y="T7"/>
                  </a:cxn>
                </a:cxnLst>
                <a:rect l="0" t="0" r="r" b="b"/>
                <a:pathLst>
                  <a:path w="14" h="11">
                    <a:moveTo>
                      <a:pt x="14" y="0"/>
                    </a:moveTo>
                    <a:lnTo>
                      <a:pt x="0" y="11"/>
                    </a:lnTo>
                    <a:lnTo>
                      <a:pt x="14" y="0"/>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74" name="Freeform 69"/>
              <p:cNvSpPr/>
              <p:nvPr/>
            </p:nvSpPr>
            <p:spPr bwMode="auto">
              <a:xfrm>
                <a:off x="1230313" y="3346449"/>
                <a:ext cx="206375" cy="303213"/>
              </a:xfrm>
              <a:custGeom>
                <a:avLst/>
                <a:gdLst>
                  <a:gd name="T0" fmla="*/ 14 w 130"/>
                  <a:gd name="T1" fmla="*/ 0 h 191"/>
                  <a:gd name="T2" fmla="*/ 0 w 130"/>
                  <a:gd name="T3" fmla="*/ 11 h 191"/>
                  <a:gd name="T4" fmla="*/ 130 w 130"/>
                  <a:gd name="T5" fmla="*/ 191 h 191"/>
                  <a:gd name="T6" fmla="*/ 130 w 130"/>
                  <a:gd name="T7" fmla="*/ 161 h 191"/>
                  <a:gd name="T8" fmla="*/ 14 w 130"/>
                  <a:gd name="T9" fmla="*/ 0 h 191"/>
                </a:gdLst>
                <a:ahLst/>
                <a:cxnLst>
                  <a:cxn ang="0">
                    <a:pos x="T0" y="T1"/>
                  </a:cxn>
                  <a:cxn ang="0">
                    <a:pos x="T2" y="T3"/>
                  </a:cxn>
                  <a:cxn ang="0">
                    <a:pos x="T4" y="T5"/>
                  </a:cxn>
                  <a:cxn ang="0">
                    <a:pos x="T6" y="T7"/>
                  </a:cxn>
                  <a:cxn ang="0">
                    <a:pos x="T8" y="T9"/>
                  </a:cxn>
                </a:cxnLst>
                <a:rect l="0" t="0" r="r" b="b"/>
                <a:pathLst>
                  <a:path w="130" h="191">
                    <a:moveTo>
                      <a:pt x="14" y="0"/>
                    </a:moveTo>
                    <a:lnTo>
                      <a:pt x="0" y="11"/>
                    </a:lnTo>
                    <a:lnTo>
                      <a:pt x="130" y="191"/>
                    </a:lnTo>
                    <a:lnTo>
                      <a:pt x="130" y="161"/>
                    </a:lnTo>
                    <a:lnTo>
                      <a:pt x="14" y="0"/>
                    </a:lnTo>
                    <a:close/>
                  </a:path>
                </a:pathLst>
              </a:custGeom>
              <a:solidFill>
                <a:srgbClr val="774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75" name="Freeform 70"/>
              <p:cNvSpPr/>
              <p:nvPr/>
            </p:nvSpPr>
            <p:spPr bwMode="auto">
              <a:xfrm>
                <a:off x="1230313" y="3346449"/>
                <a:ext cx="206375" cy="303213"/>
              </a:xfrm>
              <a:custGeom>
                <a:avLst/>
                <a:gdLst>
                  <a:gd name="T0" fmla="*/ 14 w 130"/>
                  <a:gd name="T1" fmla="*/ 0 h 191"/>
                  <a:gd name="T2" fmla="*/ 0 w 130"/>
                  <a:gd name="T3" fmla="*/ 11 h 191"/>
                  <a:gd name="T4" fmla="*/ 130 w 130"/>
                  <a:gd name="T5" fmla="*/ 191 h 191"/>
                  <a:gd name="T6" fmla="*/ 130 w 130"/>
                  <a:gd name="T7" fmla="*/ 161 h 191"/>
                  <a:gd name="T8" fmla="*/ 14 w 130"/>
                  <a:gd name="T9" fmla="*/ 0 h 191"/>
                </a:gdLst>
                <a:ahLst/>
                <a:cxnLst>
                  <a:cxn ang="0">
                    <a:pos x="T0" y="T1"/>
                  </a:cxn>
                  <a:cxn ang="0">
                    <a:pos x="T2" y="T3"/>
                  </a:cxn>
                  <a:cxn ang="0">
                    <a:pos x="T4" y="T5"/>
                  </a:cxn>
                  <a:cxn ang="0">
                    <a:pos x="T6" y="T7"/>
                  </a:cxn>
                  <a:cxn ang="0">
                    <a:pos x="T8" y="T9"/>
                  </a:cxn>
                </a:cxnLst>
                <a:rect l="0" t="0" r="r" b="b"/>
                <a:pathLst>
                  <a:path w="130" h="191">
                    <a:moveTo>
                      <a:pt x="14" y="0"/>
                    </a:moveTo>
                    <a:lnTo>
                      <a:pt x="0" y="11"/>
                    </a:lnTo>
                    <a:lnTo>
                      <a:pt x="130" y="191"/>
                    </a:lnTo>
                    <a:lnTo>
                      <a:pt x="130" y="161"/>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76" name="Freeform 71"/>
              <p:cNvSpPr/>
              <p:nvPr/>
            </p:nvSpPr>
            <p:spPr bwMode="auto">
              <a:xfrm>
                <a:off x="1220788" y="3632199"/>
                <a:ext cx="268288" cy="346075"/>
              </a:xfrm>
              <a:custGeom>
                <a:avLst/>
                <a:gdLst>
                  <a:gd name="T0" fmla="*/ 169 w 169"/>
                  <a:gd name="T1" fmla="*/ 197 h 218"/>
                  <a:gd name="T2" fmla="*/ 141 w 169"/>
                  <a:gd name="T3" fmla="*/ 218 h 218"/>
                  <a:gd name="T4" fmla="*/ 0 w 169"/>
                  <a:gd name="T5" fmla="*/ 20 h 218"/>
                  <a:gd name="T6" fmla="*/ 27 w 169"/>
                  <a:gd name="T7" fmla="*/ 0 h 218"/>
                  <a:gd name="T8" fmla="*/ 169 w 169"/>
                  <a:gd name="T9" fmla="*/ 197 h 218"/>
                </a:gdLst>
                <a:ahLst/>
                <a:cxnLst>
                  <a:cxn ang="0">
                    <a:pos x="T0" y="T1"/>
                  </a:cxn>
                  <a:cxn ang="0">
                    <a:pos x="T2" y="T3"/>
                  </a:cxn>
                  <a:cxn ang="0">
                    <a:pos x="T4" y="T5"/>
                  </a:cxn>
                  <a:cxn ang="0">
                    <a:pos x="T6" y="T7"/>
                  </a:cxn>
                  <a:cxn ang="0">
                    <a:pos x="T8" y="T9"/>
                  </a:cxn>
                </a:cxnLst>
                <a:rect l="0" t="0" r="r" b="b"/>
                <a:pathLst>
                  <a:path w="169" h="218">
                    <a:moveTo>
                      <a:pt x="169" y="197"/>
                    </a:moveTo>
                    <a:lnTo>
                      <a:pt x="141" y="218"/>
                    </a:lnTo>
                    <a:lnTo>
                      <a:pt x="0" y="20"/>
                    </a:lnTo>
                    <a:lnTo>
                      <a:pt x="27" y="0"/>
                    </a:lnTo>
                    <a:lnTo>
                      <a:pt x="169" y="197"/>
                    </a:lnTo>
                    <a:close/>
                  </a:path>
                </a:pathLst>
              </a:custGeom>
              <a:solidFill>
                <a:srgbClr val="8456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77" name="Freeform 72"/>
              <p:cNvSpPr/>
              <p:nvPr/>
            </p:nvSpPr>
            <p:spPr bwMode="auto">
              <a:xfrm>
                <a:off x="1220788" y="3632199"/>
                <a:ext cx="268288" cy="346075"/>
              </a:xfrm>
              <a:custGeom>
                <a:avLst/>
                <a:gdLst>
                  <a:gd name="T0" fmla="*/ 169 w 169"/>
                  <a:gd name="T1" fmla="*/ 197 h 218"/>
                  <a:gd name="T2" fmla="*/ 141 w 169"/>
                  <a:gd name="T3" fmla="*/ 218 h 218"/>
                  <a:gd name="T4" fmla="*/ 0 w 169"/>
                  <a:gd name="T5" fmla="*/ 20 h 218"/>
                  <a:gd name="T6" fmla="*/ 27 w 169"/>
                  <a:gd name="T7" fmla="*/ 0 h 218"/>
                  <a:gd name="T8" fmla="*/ 169 w 169"/>
                  <a:gd name="T9" fmla="*/ 197 h 218"/>
                </a:gdLst>
                <a:ahLst/>
                <a:cxnLst>
                  <a:cxn ang="0">
                    <a:pos x="T0" y="T1"/>
                  </a:cxn>
                  <a:cxn ang="0">
                    <a:pos x="T2" y="T3"/>
                  </a:cxn>
                  <a:cxn ang="0">
                    <a:pos x="T4" y="T5"/>
                  </a:cxn>
                  <a:cxn ang="0">
                    <a:pos x="T6" y="T7"/>
                  </a:cxn>
                  <a:cxn ang="0">
                    <a:pos x="T8" y="T9"/>
                  </a:cxn>
                </a:cxnLst>
                <a:rect l="0" t="0" r="r" b="b"/>
                <a:pathLst>
                  <a:path w="169" h="218">
                    <a:moveTo>
                      <a:pt x="169" y="197"/>
                    </a:moveTo>
                    <a:lnTo>
                      <a:pt x="141" y="218"/>
                    </a:lnTo>
                    <a:lnTo>
                      <a:pt x="0" y="20"/>
                    </a:lnTo>
                    <a:lnTo>
                      <a:pt x="27" y="0"/>
                    </a:lnTo>
                    <a:lnTo>
                      <a:pt x="169" y="19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78" name="Freeform 73"/>
              <p:cNvSpPr/>
              <p:nvPr/>
            </p:nvSpPr>
            <p:spPr bwMode="auto">
              <a:xfrm>
                <a:off x="1220788" y="3648074"/>
                <a:ext cx="212725" cy="312738"/>
              </a:xfrm>
              <a:custGeom>
                <a:avLst/>
                <a:gdLst>
                  <a:gd name="T0" fmla="*/ 14 w 134"/>
                  <a:gd name="T1" fmla="*/ 0 h 197"/>
                  <a:gd name="T2" fmla="*/ 0 w 134"/>
                  <a:gd name="T3" fmla="*/ 10 h 197"/>
                  <a:gd name="T4" fmla="*/ 133 w 134"/>
                  <a:gd name="T5" fmla="*/ 197 h 197"/>
                  <a:gd name="T6" fmla="*/ 134 w 134"/>
                  <a:gd name="T7" fmla="*/ 168 h 197"/>
                  <a:gd name="T8" fmla="*/ 14 w 134"/>
                  <a:gd name="T9" fmla="*/ 0 h 197"/>
                </a:gdLst>
                <a:ahLst/>
                <a:cxnLst>
                  <a:cxn ang="0">
                    <a:pos x="T0" y="T1"/>
                  </a:cxn>
                  <a:cxn ang="0">
                    <a:pos x="T2" y="T3"/>
                  </a:cxn>
                  <a:cxn ang="0">
                    <a:pos x="T4" y="T5"/>
                  </a:cxn>
                  <a:cxn ang="0">
                    <a:pos x="T6" y="T7"/>
                  </a:cxn>
                  <a:cxn ang="0">
                    <a:pos x="T8" y="T9"/>
                  </a:cxn>
                </a:cxnLst>
                <a:rect l="0" t="0" r="r" b="b"/>
                <a:pathLst>
                  <a:path w="134" h="197">
                    <a:moveTo>
                      <a:pt x="14" y="0"/>
                    </a:moveTo>
                    <a:lnTo>
                      <a:pt x="0" y="10"/>
                    </a:lnTo>
                    <a:lnTo>
                      <a:pt x="133" y="197"/>
                    </a:lnTo>
                    <a:lnTo>
                      <a:pt x="134" y="168"/>
                    </a:lnTo>
                    <a:lnTo>
                      <a:pt x="14" y="0"/>
                    </a:lnTo>
                    <a:close/>
                  </a:path>
                </a:pathLst>
              </a:custGeom>
              <a:solidFill>
                <a:srgbClr val="774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79" name="Freeform 74"/>
              <p:cNvSpPr/>
              <p:nvPr/>
            </p:nvSpPr>
            <p:spPr bwMode="auto">
              <a:xfrm>
                <a:off x="1220788" y="3648074"/>
                <a:ext cx="212725" cy="312738"/>
              </a:xfrm>
              <a:custGeom>
                <a:avLst/>
                <a:gdLst>
                  <a:gd name="T0" fmla="*/ 14 w 134"/>
                  <a:gd name="T1" fmla="*/ 0 h 197"/>
                  <a:gd name="T2" fmla="*/ 0 w 134"/>
                  <a:gd name="T3" fmla="*/ 10 h 197"/>
                  <a:gd name="T4" fmla="*/ 133 w 134"/>
                  <a:gd name="T5" fmla="*/ 197 h 197"/>
                  <a:gd name="T6" fmla="*/ 134 w 134"/>
                  <a:gd name="T7" fmla="*/ 168 h 197"/>
                  <a:gd name="T8" fmla="*/ 14 w 134"/>
                  <a:gd name="T9" fmla="*/ 0 h 197"/>
                </a:gdLst>
                <a:ahLst/>
                <a:cxnLst>
                  <a:cxn ang="0">
                    <a:pos x="T0" y="T1"/>
                  </a:cxn>
                  <a:cxn ang="0">
                    <a:pos x="T2" y="T3"/>
                  </a:cxn>
                  <a:cxn ang="0">
                    <a:pos x="T4" y="T5"/>
                  </a:cxn>
                  <a:cxn ang="0">
                    <a:pos x="T6" y="T7"/>
                  </a:cxn>
                  <a:cxn ang="0">
                    <a:pos x="T8" y="T9"/>
                  </a:cxn>
                </a:cxnLst>
                <a:rect l="0" t="0" r="r" b="b"/>
                <a:pathLst>
                  <a:path w="134" h="197">
                    <a:moveTo>
                      <a:pt x="14" y="0"/>
                    </a:moveTo>
                    <a:lnTo>
                      <a:pt x="0" y="10"/>
                    </a:lnTo>
                    <a:lnTo>
                      <a:pt x="133" y="197"/>
                    </a:lnTo>
                    <a:lnTo>
                      <a:pt x="134" y="168"/>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80" name="Freeform 75"/>
              <p:cNvSpPr/>
              <p:nvPr/>
            </p:nvSpPr>
            <p:spPr bwMode="auto">
              <a:xfrm>
                <a:off x="1460500" y="3330574"/>
                <a:ext cx="268288" cy="346075"/>
              </a:xfrm>
              <a:custGeom>
                <a:avLst/>
                <a:gdLst>
                  <a:gd name="T0" fmla="*/ 0 w 169"/>
                  <a:gd name="T1" fmla="*/ 198 h 218"/>
                  <a:gd name="T2" fmla="*/ 27 w 169"/>
                  <a:gd name="T3" fmla="*/ 218 h 218"/>
                  <a:gd name="T4" fmla="*/ 169 w 169"/>
                  <a:gd name="T5" fmla="*/ 21 h 218"/>
                  <a:gd name="T6" fmla="*/ 141 w 169"/>
                  <a:gd name="T7" fmla="*/ 0 h 218"/>
                  <a:gd name="T8" fmla="*/ 0 w 169"/>
                  <a:gd name="T9" fmla="*/ 198 h 218"/>
                </a:gdLst>
                <a:ahLst/>
                <a:cxnLst>
                  <a:cxn ang="0">
                    <a:pos x="T0" y="T1"/>
                  </a:cxn>
                  <a:cxn ang="0">
                    <a:pos x="T2" y="T3"/>
                  </a:cxn>
                  <a:cxn ang="0">
                    <a:pos x="T4" y="T5"/>
                  </a:cxn>
                  <a:cxn ang="0">
                    <a:pos x="T6" y="T7"/>
                  </a:cxn>
                  <a:cxn ang="0">
                    <a:pos x="T8" y="T9"/>
                  </a:cxn>
                </a:cxnLst>
                <a:rect l="0" t="0" r="r" b="b"/>
                <a:pathLst>
                  <a:path w="169" h="218">
                    <a:moveTo>
                      <a:pt x="0" y="198"/>
                    </a:moveTo>
                    <a:lnTo>
                      <a:pt x="27" y="218"/>
                    </a:lnTo>
                    <a:lnTo>
                      <a:pt x="169" y="21"/>
                    </a:lnTo>
                    <a:lnTo>
                      <a:pt x="141" y="0"/>
                    </a:lnTo>
                    <a:lnTo>
                      <a:pt x="0" y="198"/>
                    </a:lnTo>
                    <a:close/>
                  </a:path>
                </a:pathLst>
              </a:custGeom>
              <a:solidFill>
                <a:srgbClr val="8456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81" name="Freeform 76"/>
              <p:cNvSpPr/>
              <p:nvPr/>
            </p:nvSpPr>
            <p:spPr bwMode="auto">
              <a:xfrm>
                <a:off x="1460500" y="3330574"/>
                <a:ext cx="268288" cy="346075"/>
              </a:xfrm>
              <a:custGeom>
                <a:avLst/>
                <a:gdLst>
                  <a:gd name="T0" fmla="*/ 0 w 169"/>
                  <a:gd name="T1" fmla="*/ 198 h 218"/>
                  <a:gd name="T2" fmla="*/ 27 w 169"/>
                  <a:gd name="T3" fmla="*/ 218 h 218"/>
                  <a:gd name="T4" fmla="*/ 169 w 169"/>
                  <a:gd name="T5" fmla="*/ 21 h 218"/>
                  <a:gd name="T6" fmla="*/ 141 w 169"/>
                  <a:gd name="T7" fmla="*/ 0 h 218"/>
                  <a:gd name="T8" fmla="*/ 0 w 169"/>
                  <a:gd name="T9" fmla="*/ 198 h 218"/>
                </a:gdLst>
                <a:ahLst/>
                <a:cxnLst>
                  <a:cxn ang="0">
                    <a:pos x="T0" y="T1"/>
                  </a:cxn>
                  <a:cxn ang="0">
                    <a:pos x="T2" y="T3"/>
                  </a:cxn>
                  <a:cxn ang="0">
                    <a:pos x="T4" y="T5"/>
                  </a:cxn>
                  <a:cxn ang="0">
                    <a:pos x="T6" y="T7"/>
                  </a:cxn>
                  <a:cxn ang="0">
                    <a:pos x="T8" y="T9"/>
                  </a:cxn>
                </a:cxnLst>
                <a:rect l="0" t="0" r="r" b="b"/>
                <a:pathLst>
                  <a:path w="169" h="218">
                    <a:moveTo>
                      <a:pt x="0" y="198"/>
                    </a:moveTo>
                    <a:lnTo>
                      <a:pt x="27" y="218"/>
                    </a:lnTo>
                    <a:lnTo>
                      <a:pt x="169" y="21"/>
                    </a:lnTo>
                    <a:lnTo>
                      <a:pt x="141" y="0"/>
                    </a:lnTo>
                    <a:lnTo>
                      <a:pt x="0" y="19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82" name="Freeform 77"/>
              <p:cNvSpPr/>
              <p:nvPr/>
            </p:nvSpPr>
            <p:spPr bwMode="auto">
              <a:xfrm>
                <a:off x="1524000" y="3346449"/>
                <a:ext cx="204788" cy="303213"/>
              </a:xfrm>
              <a:custGeom>
                <a:avLst/>
                <a:gdLst>
                  <a:gd name="T0" fmla="*/ 115 w 129"/>
                  <a:gd name="T1" fmla="*/ 0 h 191"/>
                  <a:gd name="T2" fmla="*/ 0 w 129"/>
                  <a:gd name="T3" fmla="*/ 161 h 191"/>
                  <a:gd name="T4" fmla="*/ 0 w 129"/>
                  <a:gd name="T5" fmla="*/ 191 h 191"/>
                  <a:gd name="T6" fmla="*/ 129 w 129"/>
                  <a:gd name="T7" fmla="*/ 11 h 191"/>
                  <a:gd name="T8" fmla="*/ 115 w 129"/>
                  <a:gd name="T9" fmla="*/ 0 h 191"/>
                </a:gdLst>
                <a:ahLst/>
                <a:cxnLst>
                  <a:cxn ang="0">
                    <a:pos x="T0" y="T1"/>
                  </a:cxn>
                  <a:cxn ang="0">
                    <a:pos x="T2" y="T3"/>
                  </a:cxn>
                  <a:cxn ang="0">
                    <a:pos x="T4" y="T5"/>
                  </a:cxn>
                  <a:cxn ang="0">
                    <a:pos x="T6" y="T7"/>
                  </a:cxn>
                  <a:cxn ang="0">
                    <a:pos x="T8" y="T9"/>
                  </a:cxn>
                </a:cxnLst>
                <a:rect l="0" t="0" r="r" b="b"/>
                <a:pathLst>
                  <a:path w="129" h="191">
                    <a:moveTo>
                      <a:pt x="115" y="0"/>
                    </a:moveTo>
                    <a:lnTo>
                      <a:pt x="0" y="161"/>
                    </a:lnTo>
                    <a:lnTo>
                      <a:pt x="0" y="191"/>
                    </a:lnTo>
                    <a:lnTo>
                      <a:pt x="129" y="11"/>
                    </a:lnTo>
                    <a:lnTo>
                      <a:pt x="115" y="0"/>
                    </a:lnTo>
                    <a:close/>
                  </a:path>
                </a:pathLst>
              </a:custGeom>
              <a:solidFill>
                <a:srgbClr val="774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83" name="Freeform 78"/>
              <p:cNvSpPr/>
              <p:nvPr/>
            </p:nvSpPr>
            <p:spPr bwMode="auto">
              <a:xfrm>
                <a:off x="1524000" y="3346449"/>
                <a:ext cx="204788" cy="303213"/>
              </a:xfrm>
              <a:custGeom>
                <a:avLst/>
                <a:gdLst>
                  <a:gd name="T0" fmla="*/ 115 w 129"/>
                  <a:gd name="T1" fmla="*/ 0 h 191"/>
                  <a:gd name="T2" fmla="*/ 0 w 129"/>
                  <a:gd name="T3" fmla="*/ 161 h 191"/>
                  <a:gd name="T4" fmla="*/ 0 w 129"/>
                  <a:gd name="T5" fmla="*/ 191 h 191"/>
                  <a:gd name="T6" fmla="*/ 129 w 129"/>
                  <a:gd name="T7" fmla="*/ 11 h 191"/>
                  <a:gd name="T8" fmla="*/ 115 w 129"/>
                  <a:gd name="T9" fmla="*/ 0 h 191"/>
                </a:gdLst>
                <a:ahLst/>
                <a:cxnLst>
                  <a:cxn ang="0">
                    <a:pos x="T0" y="T1"/>
                  </a:cxn>
                  <a:cxn ang="0">
                    <a:pos x="T2" y="T3"/>
                  </a:cxn>
                  <a:cxn ang="0">
                    <a:pos x="T4" y="T5"/>
                  </a:cxn>
                  <a:cxn ang="0">
                    <a:pos x="T6" y="T7"/>
                  </a:cxn>
                  <a:cxn ang="0">
                    <a:pos x="T8" y="T9"/>
                  </a:cxn>
                </a:cxnLst>
                <a:rect l="0" t="0" r="r" b="b"/>
                <a:pathLst>
                  <a:path w="129" h="191">
                    <a:moveTo>
                      <a:pt x="115" y="0"/>
                    </a:moveTo>
                    <a:lnTo>
                      <a:pt x="0" y="161"/>
                    </a:lnTo>
                    <a:lnTo>
                      <a:pt x="0" y="191"/>
                    </a:lnTo>
                    <a:lnTo>
                      <a:pt x="129" y="11"/>
                    </a:lnTo>
                    <a:lnTo>
                      <a:pt x="11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84" name="Freeform 79"/>
              <p:cNvSpPr/>
              <p:nvPr/>
            </p:nvSpPr>
            <p:spPr bwMode="auto">
              <a:xfrm>
                <a:off x="1470025" y="3632199"/>
                <a:ext cx="269875" cy="346075"/>
              </a:xfrm>
              <a:custGeom>
                <a:avLst/>
                <a:gdLst>
                  <a:gd name="T0" fmla="*/ 0 w 170"/>
                  <a:gd name="T1" fmla="*/ 197 h 218"/>
                  <a:gd name="T2" fmla="*/ 28 w 170"/>
                  <a:gd name="T3" fmla="*/ 218 h 218"/>
                  <a:gd name="T4" fmla="*/ 170 w 170"/>
                  <a:gd name="T5" fmla="*/ 20 h 218"/>
                  <a:gd name="T6" fmla="*/ 143 w 170"/>
                  <a:gd name="T7" fmla="*/ 0 h 218"/>
                  <a:gd name="T8" fmla="*/ 0 w 170"/>
                  <a:gd name="T9" fmla="*/ 197 h 218"/>
                </a:gdLst>
                <a:ahLst/>
                <a:cxnLst>
                  <a:cxn ang="0">
                    <a:pos x="T0" y="T1"/>
                  </a:cxn>
                  <a:cxn ang="0">
                    <a:pos x="T2" y="T3"/>
                  </a:cxn>
                  <a:cxn ang="0">
                    <a:pos x="T4" y="T5"/>
                  </a:cxn>
                  <a:cxn ang="0">
                    <a:pos x="T6" y="T7"/>
                  </a:cxn>
                  <a:cxn ang="0">
                    <a:pos x="T8" y="T9"/>
                  </a:cxn>
                </a:cxnLst>
                <a:rect l="0" t="0" r="r" b="b"/>
                <a:pathLst>
                  <a:path w="170" h="218">
                    <a:moveTo>
                      <a:pt x="0" y="197"/>
                    </a:moveTo>
                    <a:lnTo>
                      <a:pt x="28" y="218"/>
                    </a:lnTo>
                    <a:lnTo>
                      <a:pt x="170" y="20"/>
                    </a:lnTo>
                    <a:lnTo>
                      <a:pt x="143" y="0"/>
                    </a:lnTo>
                    <a:lnTo>
                      <a:pt x="0" y="197"/>
                    </a:lnTo>
                    <a:close/>
                  </a:path>
                </a:pathLst>
              </a:custGeom>
              <a:solidFill>
                <a:srgbClr val="8456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85" name="Freeform 80"/>
              <p:cNvSpPr/>
              <p:nvPr/>
            </p:nvSpPr>
            <p:spPr bwMode="auto">
              <a:xfrm>
                <a:off x="1470025" y="3632199"/>
                <a:ext cx="269875" cy="346075"/>
              </a:xfrm>
              <a:custGeom>
                <a:avLst/>
                <a:gdLst>
                  <a:gd name="T0" fmla="*/ 0 w 170"/>
                  <a:gd name="T1" fmla="*/ 197 h 218"/>
                  <a:gd name="T2" fmla="*/ 28 w 170"/>
                  <a:gd name="T3" fmla="*/ 218 h 218"/>
                  <a:gd name="T4" fmla="*/ 170 w 170"/>
                  <a:gd name="T5" fmla="*/ 20 h 218"/>
                  <a:gd name="T6" fmla="*/ 143 w 170"/>
                  <a:gd name="T7" fmla="*/ 0 h 218"/>
                  <a:gd name="T8" fmla="*/ 0 w 170"/>
                  <a:gd name="T9" fmla="*/ 197 h 218"/>
                </a:gdLst>
                <a:ahLst/>
                <a:cxnLst>
                  <a:cxn ang="0">
                    <a:pos x="T0" y="T1"/>
                  </a:cxn>
                  <a:cxn ang="0">
                    <a:pos x="T2" y="T3"/>
                  </a:cxn>
                  <a:cxn ang="0">
                    <a:pos x="T4" y="T5"/>
                  </a:cxn>
                  <a:cxn ang="0">
                    <a:pos x="T6" y="T7"/>
                  </a:cxn>
                  <a:cxn ang="0">
                    <a:pos x="T8" y="T9"/>
                  </a:cxn>
                </a:cxnLst>
                <a:rect l="0" t="0" r="r" b="b"/>
                <a:pathLst>
                  <a:path w="170" h="218">
                    <a:moveTo>
                      <a:pt x="0" y="197"/>
                    </a:moveTo>
                    <a:lnTo>
                      <a:pt x="28" y="218"/>
                    </a:lnTo>
                    <a:lnTo>
                      <a:pt x="170" y="20"/>
                    </a:lnTo>
                    <a:lnTo>
                      <a:pt x="143" y="0"/>
                    </a:lnTo>
                    <a:lnTo>
                      <a:pt x="0" y="19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86" name="Freeform 81"/>
              <p:cNvSpPr/>
              <p:nvPr/>
            </p:nvSpPr>
            <p:spPr bwMode="auto">
              <a:xfrm>
                <a:off x="1527175" y="3648074"/>
                <a:ext cx="212725" cy="312738"/>
              </a:xfrm>
              <a:custGeom>
                <a:avLst/>
                <a:gdLst>
                  <a:gd name="T0" fmla="*/ 120 w 134"/>
                  <a:gd name="T1" fmla="*/ 0 h 197"/>
                  <a:gd name="T2" fmla="*/ 0 w 134"/>
                  <a:gd name="T3" fmla="*/ 168 h 197"/>
                  <a:gd name="T4" fmla="*/ 0 w 134"/>
                  <a:gd name="T5" fmla="*/ 197 h 197"/>
                  <a:gd name="T6" fmla="*/ 134 w 134"/>
                  <a:gd name="T7" fmla="*/ 10 h 197"/>
                  <a:gd name="T8" fmla="*/ 120 w 134"/>
                  <a:gd name="T9" fmla="*/ 0 h 197"/>
                </a:gdLst>
                <a:ahLst/>
                <a:cxnLst>
                  <a:cxn ang="0">
                    <a:pos x="T0" y="T1"/>
                  </a:cxn>
                  <a:cxn ang="0">
                    <a:pos x="T2" y="T3"/>
                  </a:cxn>
                  <a:cxn ang="0">
                    <a:pos x="T4" y="T5"/>
                  </a:cxn>
                  <a:cxn ang="0">
                    <a:pos x="T6" y="T7"/>
                  </a:cxn>
                  <a:cxn ang="0">
                    <a:pos x="T8" y="T9"/>
                  </a:cxn>
                </a:cxnLst>
                <a:rect l="0" t="0" r="r" b="b"/>
                <a:pathLst>
                  <a:path w="134" h="197">
                    <a:moveTo>
                      <a:pt x="120" y="0"/>
                    </a:moveTo>
                    <a:lnTo>
                      <a:pt x="0" y="168"/>
                    </a:lnTo>
                    <a:lnTo>
                      <a:pt x="0" y="197"/>
                    </a:lnTo>
                    <a:lnTo>
                      <a:pt x="134" y="10"/>
                    </a:lnTo>
                    <a:lnTo>
                      <a:pt x="120" y="0"/>
                    </a:lnTo>
                    <a:close/>
                  </a:path>
                </a:pathLst>
              </a:custGeom>
              <a:solidFill>
                <a:srgbClr val="774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87" name="Freeform 82"/>
              <p:cNvSpPr/>
              <p:nvPr/>
            </p:nvSpPr>
            <p:spPr bwMode="auto">
              <a:xfrm>
                <a:off x="1527175" y="3648074"/>
                <a:ext cx="212725" cy="312738"/>
              </a:xfrm>
              <a:custGeom>
                <a:avLst/>
                <a:gdLst>
                  <a:gd name="T0" fmla="*/ 120 w 134"/>
                  <a:gd name="T1" fmla="*/ 0 h 197"/>
                  <a:gd name="T2" fmla="*/ 0 w 134"/>
                  <a:gd name="T3" fmla="*/ 168 h 197"/>
                  <a:gd name="T4" fmla="*/ 0 w 134"/>
                  <a:gd name="T5" fmla="*/ 197 h 197"/>
                  <a:gd name="T6" fmla="*/ 134 w 134"/>
                  <a:gd name="T7" fmla="*/ 10 h 197"/>
                  <a:gd name="T8" fmla="*/ 120 w 134"/>
                  <a:gd name="T9" fmla="*/ 0 h 197"/>
                </a:gdLst>
                <a:ahLst/>
                <a:cxnLst>
                  <a:cxn ang="0">
                    <a:pos x="T0" y="T1"/>
                  </a:cxn>
                  <a:cxn ang="0">
                    <a:pos x="T2" y="T3"/>
                  </a:cxn>
                  <a:cxn ang="0">
                    <a:pos x="T4" y="T5"/>
                  </a:cxn>
                  <a:cxn ang="0">
                    <a:pos x="T6" y="T7"/>
                  </a:cxn>
                  <a:cxn ang="0">
                    <a:pos x="T8" y="T9"/>
                  </a:cxn>
                </a:cxnLst>
                <a:rect l="0" t="0" r="r" b="b"/>
                <a:pathLst>
                  <a:path w="134" h="197">
                    <a:moveTo>
                      <a:pt x="120" y="0"/>
                    </a:moveTo>
                    <a:lnTo>
                      <a:pt x="0" y="168"/>
                    </a:lnTo>
                    <a:lnTo>
                      <a:pt x="0" y="197"/>
                    </a:lnTo>
                    <a:lnTo>
                      <a:pt x="134" y="10"/>
                    </a:lnTo>
                    <a:lnTo>
                      <a:pt x="12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88" name="Freeform 83"/>
              <p:cNvSpPr/>
              <p:nvPr/>
            </p:nvSpPr>
            <p:spPr bwMode="auto">
              <a:xfrm>
                <a:off x="1420813" y="3317874"/>
                <a:ext cx="119063" cy="1730375"/>
              </a:xfrm>
              <a:custGeom>
                <a:avLst/>
                <a:gdLst>
                  <a:gd name="T0" fmla="*/ 75 w 75"/>
                  <a:gd name="T1" fmla="*/ 1090 h 1090"/>
                  <a:gd name="T2" fmla="*/ 0 w 75"/>
                  <a:gd name="T3" fmla="*/ 1090 h 1090"/>
                  <a:gd name="T4" fmla="*/ 13 w 75"/>
                  <a:gd name="T5" fmla="*/ 0 h 1090"/>
                  <a:gd name="T6" fmla="*/ 62 w 75"/>
                  <a:gd name="T7" fmla="*/ 0 h 1090"/>
                  <a:gd name="T8" fmla="*/ 75 w 75"/>
                  <a:gd name="T9" fmla="*/ 1090 h 1090"/>
                </a:gdLst>
                <a:ahLst/>
                <a:cxnLst>
                  <a:cxn ang="0">
                    <a:pos x="T0" y="T1"/>
                  </a:cxn>
                  <a:cxn ang="0">
                    <a:pos x="T2" y="T3"/>
                  </a:cxn>
                  <a:cxn ang="0">
                    <a:pos x="T4" y="T5"/>
                  </a:cxn>
                  <a:cxn ang="0">
                    <a:pos x="T6" y="T7"/>
                  </a:cxn>
                  <a:cxn ang="0">
                    <a:pos x="T8" y="T9"/>
                  </a:cxn>
                </a:cxnLst>
                <a:rect l="0" t="0" r="r" b="b"/>
                <a:pathLst>
                  <a:path w="75" h="1090">
                    <a:moveTo>
                      <a:pt x="75" y="1090"/>
                    </a:moveTo>
                    <a:lnTo>
                      <a:pt x="0" y="1090"/>
                    </a:lnTo>
                    <a:lnTo>
                      <a:pt x="13" y="0"/>
                    </a:lnTo>
                    <a:lnTo>
                      <a:pt x="62" y="0"/>
                    </a:lnTo>
                    <a:lnTo>
                      <a:pt x="75" y="1090"/>
                    </a:lnTo>
                    <a:close/>
                  </a:path>
                </a:pathLst>
              </a:custGeom>
              <a:solidFill>
                <a:srgbClr val="8456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89" name="Freeform 84"/>
              <p:cNvSpPr/>
              <p:nvPr/>
            </p:nvSpPr>
            <p:spPr bwMode="auto">
              <a:xfrm>
                <a:off x="1420813" y="3317874"/>
                <a:ext cx="119063" cy="1730375"/>
              </a:xfrm>
              <a:custGeom>
                <a:avLst/>
                <a:gdLst>
                  <a:gd name="T0" fmla="*/ 75 w 75"/>
                  <a:gd name="T1" fmla="*/ 1090 h 1090"/>
                  <a:gd name="T2" fmla="*/ 0 w 75"/>
                  <a:gd name="T3" fmla="*/ 1090 h 1090"/>
                  <a:gd name="T4" fmla="*/ 13 w 75"/>
                  <a:gd name="T5" fmla="*/ 0 h 1090"/>
                  <a:gd name="T6" fmla="*/ 62 w 75"/>
                  <a:gd name="T7" fmla="*/ 0 h 1090"/>
                  <a:gd name="T8" fmla="*/ 75 w 75"/>
                  <a:gd name="T9" fmla="*/ 1090 h 1090"/>
                </a:gdLst>
                <a:ahLst/>
                <a:cxnLst>
                  <a:cxn ang="0">
                    <a:pos x="T0" y="T1"/>
                  </a:cxn>
                  <a:cxn ang="0">
                    <a:pos x="T2" y="T3"/>
                  </a:cxn>
                  <a:cxn ang="0">
                    <a:pos x="T4" y="T5"/>
                  </a:cxn>
                  <a:cxn ang="0">
                    <a:pos x="T6" y="T7"/>
                  </a:cxn>
                  <a:cxn ang="0">
                    <a:pos x="T8" y="T9"/>
                  </a:cxn>
                </a:cxnLst>
                <a:rect l="0" t="0" r="r" b="b"/>
                <a:pathLst>
                  <a:path w="75" h="1090">
                    <a:moveTo>
                      <a:pt x="75" y="1090"/>
                    </a:moveTo>
                    <a:lnTo>
                      <a:pt x="0" y="1090"/>
                    </a:lnTo>
                    <a:lnTo>
                      <a:pt x="13" y="0"/>
                    </a:lnTo>
                    <a:lnTo>
                      <a:pt x="62" y="0"/>
                    </a:lnTo>
                    <a:lnTo>
                      <a:pt x="75" y="109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90" name="Freeform 85"/>
              <p:cNvSpPr/>
              <p:nvPr/>
            </p:nvSpPr>
            <p:spPr bwMode="auto">
              <a:xfrm>
                <a:off x="1420813" y="3317874"/>
                <a:ext cx="58738" cy="1730375"/>
              </a:xfrm>
              <a:custGeom>
                <a:avLst/>
                <a:gdLst>
                  <a:gd name="T0" fmla="*/ 37 w 37"/>
                  <a:gd name="T1" fmla="*/ 0 h 1090"/>
                  <a:gd name="T2" fmla="*/ 37 w 37"/>
                  <a:gd name="T3" fmla="*/ 0 h 1090"/>
                  <a:gd name="T4" fmla="*/ 13 w 37"/>
                  <a:gd name="T5" fmla="*/ 0 h 1090"/>
                  <a:gd name="T6" fmla="*/ 10 w 37"/>
                  <a:gd name="T7" fmla="*/ 179 h 1090"/>
                  <a:gd name="T8" fmla="*/ 10 w 37"/>
                  <a:gd name="T9" fmla="*/ 209 h 1090"/>
                  <a:gd name="T10" fmla="*/ 8 w 37"/>
                  <a:gd name="T11" fmla="*/ 376 h 1090"/>
                  <a:gd name="T12" fmla="*/ 7 w 37"/>
                  <a:gd name="T13" fmla="*/ 405 h 1090"/>
                  <a:gd name="T14" fmla="*/ 0 w 37"/>
                  <a:gd name="T15" fmla="*/ 1090 h 1090"/>
                  <a:gd name="T16" fmla="*/ 37 w 37"/>
                  <a:gd name="T17" fmla="*/ 1090 h 1090"/>
                  <a:gd name="T18" fmla="*/ 37 w 37"/>
                  <a:gd name="T19" fmla="*/ 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1090">
                    <a:moveTo>
                      <a:pt x="37" y="0"/>
                    </a:moveTo>
                    <a:lnTo>
                      <a:pt x="37" y="0"/>
                    </a:lnTo>
                    <a:lnTo>
                      <a:pt x="13" y="0"/>
                    </a:lnTo>
                    <a:lnTo>
                      <a:pt x="10" y="179"/>
                    </a:lnTo>
                    <a:lnTo>
                      <a:pt x="10" y="209"/>
                    </a:lnTo>
                    <a:lnTo>
                      <a:pt x="8" y="376"/>
                    </a:lnTo>
                    <a:lnTo>
                      <a:pt x="7" y="405"/>
                    </a:lnTo>
                    <a:lnTo>
                      <a:pt x="0" y="1090"/>
                    </a:lnTo>
                    <a:lnTo>
                      <a:pt x="37" y="1090"/>
                    </a:lnTo>
                    <a:lnTo>
                      <a:pt x="37" y="0"/>
                    </a:lnTo>
                    <a:close/>
                  </a:path>
                </a:pathLst>
              </a:custGeom>
              <a:solidFill>
                <a:srgbClr val="774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91" name="Freeform 86"/>
              <p:cNvSpPr/>
              <p:nvPr/>
            </p:nvSpPr>
            <p:spPr bwMode="auto">
              <a:xfrm>
                <a:off x="1420813" y="3317874"/>
                <a:ext cx="58738" cy="1730375"/>
              </a:xfrm>
              <a:custGeom>
                <a:avLst/>
                <a:gdLst>
                  <a:gd name="T0" fmla="*/ 37 w 37"/>
                  <a:gd name="T1" fmla="*/ 0 h 1090"/>
                  <a:gd name="T2" fmla="*/ 37 w 37"/>
                  <a:gd name="T3" fmla="*/ 0 h 1090"/>
                  <a:gd name="T4" fmla="*/ 13 w 37"/>
                  <a:gd name="T5" fmla="*/ 0 h 1090"/>
                  <a:gd name="T6" fmla="*/ 10 w 37"/>
                  <a:gd name="T7" fmla="*/ 179 h 1090"/>
                  <a:gd name="T8" fmla="*/ 10 w 37"/>
                  <a:gd name="T9" fmla="*/ 209 h 1090"/>
                  <a:gd name="T10" fmla="*/ 8 w 37"/>
                  <a:gd name="T11" fmla="*/ 376 h 1090"/>
                  <a:gd name="T12" fmla="*/ 7 w 37"/>
                  <a:gd name="T13" fmla="*/ 405 h 1090"/>
                  <a:gd name="T14" fmla="*/ 0 w 37"/>
                  <a:gd name="T15" fmla="*/ 1090 h 1090"/>
                  <a:gd name="T16" fmla="*/ 37 w 37"/>
                  <a:gd name="T17" fmla="*/ 1090 h 1090"/>
                  <a:gd name="T18" fmla="*/ 37 w 37"/>
                  <a:gd name="T19" fmla="*/ 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1090">
                    <a:moveTo>
                      <a:pt x="37" y="0"/>
                    </a:moveTo>
                    <a:lnTo>
                      <a:pt x="37" y="0"/>
                    </a:lnTo>
                    <a:lnTo>
                      <a:pt x="13" y="0"/>
                    </a:lnTo>
                    <a:lnTo>
                      <a:pt x="10" y="179"/>
                    </a:lnTo>
                    <a:lnTo>
                      <a:pt x="10" y="209"/>
                    </a:lnTo>
                    <a:lnTo>
                      <a:pt x="8" y="376"/>
                    </a:lnTo>
                    <a:lnTo>
                      <a:pt x="7" y="405"/>
                    </a:lnTo>
                    <a:lnTo>
                      <a:pt x="0" y="1090"/>
                    </a:lnTo>
                    <a:lnTo>
                      <a:pt x="37" y="1090"/>
                    </a:lnTo>
                    <a:lnTo>
                      <a:pt x="3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92" name="Freeform 87"/>
              <p:cNvSpPr/>
              <p:nvPr/>
            </p:nvSpPr>
            <p:spPr bwMode="auto">
              <a:xfrm>
                <a:off x="1447800" y="2916237"/>
                <a:ext cx="31750" cy="122238"/>
              </a:xfrm>
              <a:custGeom>
                <a:avLst/>
                <a:gdLst>
                  <a:gd name="T0" fmla="*/ 28 w 28"/>
                  <a:gd name="T1" fmla="*/ 0 h 106"/>
                  <a:gd name="T2" fmla="*/ 0 w 28"/>
                  <a:gd name="T3" fmla="*/ 67 h 106"/>
                  <a:gd name="T4" fmla="*/ 28 w 28"/>
                  <a:gd name="T5" fmla="*/ 106 h 106"/>
                  <a:gd name="T6" fmla="*/ 28 w 28"/>
                  <a:gd name="T7" fmla="*/ 0 h 106"/>
                </a:gdLst>
                <a:ahLst/>
                <a:cxnLst>
                  <a:cxn ang="0">
                    <a:pos x="T0" y="T1"/>
                  </a:cxn>
                  <a:cxn ang="0">
                    <a:pos x="T2" y="T3"/>
                  </a:cxn>
                  <a:cxn ang="0">
                    <a:pos x="T4" y="T5"/>
                  </a:cxn>
                  <a:cxn ang="0">
                    <a:pos x="T6" y="T7"/>
                  </a:cxn>
                </a:cxnLst>
                <a:rect l="0" t="0" r="r" b="b"/>
                <a:pathLst>
                  <a:path w="28" h="106">
                    <a:moveTo>
                      <a:pt x="28" y="0"/>
                    </a:moveTo>
                    <a:cubicBezTo>
                      <a:pt x="28" y="0"/>
                      <a:pt x="0" y="45"/>
                      <a:pt x="0" y="67"/>
                    </a:cubicBezTo>
                    <a:cubicBezTo>
                      <a:pt x="0" y="88"/>
                      <a:pt x="13" y="106"/>
                      <a:pt x="28" y="106"/>
                    </a:cubicBezTo>
                    <a:cubicBezTo>
                      <a:pt x="28" y="0"/>
                      <a:pt x="28" y="0"/>
                      <a:pt x="28" y="0"/>
                    </a:cubicBezTo>
                  </a:path>
                </a:pathLst>
              </a:custGeom>
              <a:solidFill>
                <a:srgbClr val="40A0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93" name="Freeform 88"/>
              <p:cNvSpPr/>
              <p:nvPr/>
            </p:nvSpPr>
            <p:spPr bwMode="auto">
              <a:xfrm>
                <a:off x="1479550" y="2916237"/>
                <a:ext cx="31750" cy="122238"/>
              </a:xfrm>
              <a:custGeom>
                <a:avLst/>
                <a:gdLst>
                  <a:gd name="T0" fmla="*/ 0 w 28"/>
                  <a:gd name="T1" fmla="*/ 0 h 106"/>
                  <a:gd name="T2" fmla="*/ 0 w 28"/>
                  <a:gd name="T3" fmla="*/ 0 h 106"/>
                  <a:gd name="T4" fmla="*/ 0 w 28"/>
                  <a:gd name="T5" fmla="*/ 106 h 106"/>
                  <a:gd name="T6" fmla="*/ 0 w 28"/>
                  <a:gd name="T7" fmla="*/ 106 h 106"/>
                  <a:gd name="T8" fmla="*/ 28 w 28"/>
                  <a:gd name="T9" fmla="*/ 67 h 106"/>
                  <a:gd name="T10" fmla="*/ 0 w 28"/>
                  <a:gd name="T11" fmla="*/ 0 h 106"/>
                </a:gdLst>
                <a:ahLst/>
                <a:cxnLst>
                  <a:cxn ang="0">
                    <a:pos x="T0" y="T1"/>
                  </a:cxn>
                  <a:cxn ang="0">
                    <a:pos x="T2" y="T3"/>
                  </a:cxn>
                  <a:cxn ang="0">
                    <a:pos x="T4" y="T5"/>
                  </a:cxn>
                  <a:cxn ang="0">
                    <a:pos x="T6" y="T7"/>
                  </a:cxn>
                  <a:cxn ang="0">
                    <a:pos x="T8" y="T9"/>
                  </a:cxn>
                  <a:cxn ang="0">
                    <a:pos x="T10" y="T11"/>
                  </a:cxn>
                </a:cxnLst>
                <a:rect l="0" t="0" r="r" b="b"/>
                <a:pathLst>
                  <a:path w="28" h="106">
                    <a:moveTo>
                      <a:pt x="0" y="0"/>
                    </a:moveTo>
                    <a:cubicBezTo>
                      <a:pt x="0" y="0"/>
                      <a:pt x="0" y="0"/>
                      <a:pt x="0" y="0"/>
                    </a:cubicBezTo>
                    <a:cubicBezTo>
                      <a:pt x="0" y="106"/>
                      <a:pt x="0" y="106"/>
                      <a:pt x="0" y="106"/>
                    </a:cubicBezTo>
                    <a:cubicBezTo>
                      <a:pt x="0" y="106"/>
                      <a:pt x="0" y="106"/>
                      <a:pt x="0" y="106"/>
                    </a:cubicBezTo>
                    <a:cubicBezTo>
                      <a:pt x="16" y="106"/>
                      <a:pt x="28" y="88"/>
                      <a:pt x="28" y="67"/>
                    </a:cubicBezTo>
                    <a:cubicBezTo>
                      <a:pt x="28" y="45"/>
                      <a:pt x="0" y="0"/>
                      <a:pt x="0" y="0"/>
                    </a:cubicBezTo>
                  </a:path>
                </a:pathLst>
              </a:custGeom>
              <a:solidFill>
                <a:srgbClr val="4DB4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94" name="Freeform 89"/>
              <p:cNvSpPr/>
              <p:nvPr/>
            </p:nvSpPr>
            <p:spPr bwMode="auto">
              <a:xfrm>
                <a:off x="1727200" y="3743324"/>
                <a:ext cx="65088" cy="122238"/>
              </a:xfrm>
              <a:custGeom>
                <a:avLst/>
                <a:gdLst>
                  <a:gd name="T0" fmla="*/ 28 w 56"/>
                  <a:gd name="T1" fmla="*/ 0 h 105"/>
                  <a:gd name="T2" fmla="*/ 0 w 56"/>
                  <a:gd name="T3" fmla="*/ 67 h 105"/>
                  <a:gd name="T4" fmla="*/ 28 w 56"/>
                  <a:gd name="T5" fmla="*/ 105 h 105"/>
                  <a:gd name="T6" fmla="*/ 56 w 56"/>
                  <a:gd name="T7" fmla="*/ 67 h 105"/>
                  <a:gd name="T8" fmla="*/ 28 w 56"/>
                  <a:gd name="T9" fmla="*/ 0 h 105"/>
                </a:gdLst>
                <a:ahLst/>
                <a:cxnLst>
                  <a:cxn ang="0">
                    <a:pos x="T0" y="T1"/>
                  </a:cxn>
                  <a:cxn ang="0">
                    <a:pos x="T2" y="T3"/>
                  </a:cxn>
                  <a:cxn ang="0">
                    <a:pos x="T4" y="T5"/>
                  </a:cxn>
                  <a:cxn ang="0">
                    <a:pos x="T6" y="T7"/>
                  </a:cxn>
                  <a:cxn ang="0">
                    <a:pos x="T8" y="T9"/>
                  </a:cxn>
                </a:cxnLst>
                <a:rect l="0" t="0" r="r" b="b"/>
                <a:pathLst>
                  <a:path w="56" h="105">
                    <a:moveTo>
                      <a:pt x="28" y="0"/>
                    </a:moveTo>
                    <a:cubicBezTo>
                      <a:pt x="28" y="0"/>
                      <a:pt x="0" y="45"/>
                      <a:pt x="0" y="67"/>
                    </a:cubicBezTo>
                    <a:cubicBezTo>
                      <a:pt x="0" y="88"/>
                      <a:pt x="12" y="105"/>
                      <a:pt x="28" y="105"/>
                    </a:cubicBezTo>
                    <a:cubicBezTo>
                      <a:pt x="43" y="105"/>
                      <a:pt x="56" y="88"/>
                      <a:pt x="56" y="67"/>
                    </a:cubicBezTo>
                    <a:cubicBezTo>
                      <a:pt x="56" y="45"/>
                      <a:pt x="28" y="0"/>
                      <a:pt x="28" y="0"/>
                    </a:cubicBezTo>
                  </a:path>
                </a:pathLst>
              </a:custGeom>
              <a:solidFill>
                <a:srgbClr val="4DB4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95" name="Freeform 90"/>
              <p:cNvSpPr/>
              <p:nvPr/>
            </p:nvSpPr>
            <p:spPr bwMode="auto">
              <a:xfrm>
                <a:off x="1644650" y="3086099"/>
                <a:ext cx="65088" cy="120650"/>
              </a:xfrm>
              <a:custGeom>
                <a:avLst/>
                <a:gdLst>
                  <a:gd name="T0" fmla="*/ 28 w 56"/>
                  <a:gd name="T1" fmla="*/ 0 h 105"/>
                  <a:gd name="T2" fmla="*/ 0 w 56"/>
                  <a:gd name="T3" fmla="*/ 67 h 105"/>
                  <a:gd name="T4" fmla="*/ 28 w 56"/>
                  <a:gd name="T5" fmla="*/ 105 h 105"/>
                  <a:gd name="T6" fmla="*/ 56 w 56"/>
                  <a:gd name="T7" fmla="*/ 67 h 105"/>
                  <a:gd name="T8" fmla="*/ 28 w 56"/>
                  <a:gd name="T9" fmla="*/ 0 h 105"/>
                </a:gdLst>
                <a:ahLst/>
                <a:cxnLst>
                  <a:cxn ang="0">
                    <a:pos x="T0" y="T1"/>
                  </a:cxn>
                  <a:cxn ang="0">
                    <a:pos x="T2" y="T3"/>
                  </a:cxn>
                  <a:cxn ang="0">
                    <a:pos x="T4" y="T5"/>
                  </a:cxn>
                  <a:cxn ang="0">
                    <a:pos x="T6" y="T7"/>
                  </a:cxn>
                  <a:cxn ang="0">
                    <a:pos x="T8" y="T9"/>
                  </a:cxn>
                </a:cxnLst>
                <a:rect l="0" t="0" r="r" b="b"/>
                <a:pathLst>
                  <a:path w="56" h="105">
                    <a:moveTo>
                      <a:pt x="28" y="0"/>
                    </a:moveTo>
                    <a:cubicBezTo>
                      <a:pt x="28" y="0"/>
                      <a:pt x="0" y="45"/>
                      <a:pt x="0" y="67"/>
                    </a:cubicBezTo>
                    <a:cubicBezTo>
                      <a:pt x="0" y="88"/>
                      <a:pt x="13" y="105"/>
                      <a:pt x="28" y="105"/>
                    </a:cubicBezTo>
                    <a:cubicBezTo>
                      <a:pt x="43" y="105"/>
                      <a:pt x="56" y="88"/>
                      <a:pt x="56" y="67"/>
                    </a:cubicBezTo>
                    <a:cubicBezTo>
                      <a:pt x="56" y="45"/>
                      <a:pt x="28" y="0"/>
                      <a:pt x="28" y="0"/>
                    </a:cubicBezTo>
                  </a:path>
                </a:pathLst>
              </a:custGeom>
              <a:solidFill>
                <a:srgbClr val="4DB4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96" name="Freeform 91"/>
              <p:cNvSpPr/>
              <p:nvPr/>
            </p:nvSpPr>
            <p:spPr bwMode="auto">
              <a:xfrm>
                <a:off x="1052513" y="3503612"/>
                <a:ext cx="65088" cy="122238"/>
              </a:xfrm>
              <a:custGeom>
                <a:avLst/>
                <a:gdLst>
                  <a:gd name="T0" fmla="*/ 28 w 56"/>
                  <a:gd name="T1" fmla="*/ 0 h 106"/>
                  <a:gd name="T2" fmla="*/ 0 w 56"/>
                  <a:gd name="T3" fmla="*/ 67 h 106"/>
                  <a:gd name="T4" fmla="*/ 28 w 56"/>
                  <a:gd name="T5" fmla="*/ 106 h 106"/>
                  <a:gd name="T6" fmla="*/ 56 w 56"/>
                  <a:gd name="T7" fmla="*/ 67 h 106"/>
                  <a:gd name="T8" fmla="*/ 28 w 56"/>
                  <a:gd name="T9" fmla="*/ 0 h 106"/>
                </a:gdLst>
                <a:ahLst/>
                <a:cxnLst>
                  <a:cxn ang="0">
                    <a:pos x="T0" y="T1"/>
                  </a:cxn>
                  <a:cxn ang="0">
                    <a:pos x="T2" y="T3"/>
                  </a:cxn>
                  <a:cxn ang="0">
                    <a:pos x="T4" y="T5"/>
                  </a:cxn>
                  <a:cxn ang="0">
                    <a:pos x="T6" y="T7"/>
                  </a:cxn>
                  <a:cxn ang="0">
                    <a:pos x="T8" y="T9"/>
                  </a:cxn>
                </a:cxnLst>
                <a:rect l="0" t="0" r="r" b="b"/>
                <a:pathLst>
                  <a:path w="56" h="106">
                    <a:moveTo>
                      <a:pt x="28" y="0"/>
                    </a:moveTo>
                    <a:cubicBezTo>
                      <a:pt x="28" y="0"/>
                      <a:pt x="0" y="45"/>
                      <a:pt x="0" y="67"/>
                    </a:cubicBezTo>
                    <a:cubicBezTo>
                      <a:pt x="0" y="88"/>
                      <a:pt x="12" y="106"/>
                      <a:pt x="28" y="106"/>
                    </a:cubicBezTo>
                    <a:cubicBezTo>
                      <a:pt x="43" y="106"/>
                      <a:pt x="56" y="88"/>
                      <a:pt x="56" y="67"/>
                    </a:cubicBezTo>
                    <a:cubicBezTo>
                      <a:pt x="56" y="45"/>
                      <a:pt x="28" y="0"/>
                      <a:pt x="28" y="0"/>
                    </a:cubicBezTo>
                  </a:path>
                </a:pathLst>
              </a:custGeom>
              <a:solidFill>
                <a:srgbClr val="40A0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97" name="Freeform 92"/>
              <p:cNvSpPr/>
              <p:nvPr/>
            </p:nvSpPr>
            <p:spPr bwMode="auto">
              <a:xfrm>
                <a:off x="1165225" y="3148012"/>
                <a:ext cx="65088" cy="120650"/>
              </a:xfrm>
              <a:custGeom>
                <a:avLst/>
                <a:gdLst>
                  <a:gd name="T0" fmla="*/ 28 w 56"/>
                  <a:gd name="T1" fmla="*/ 0 h 105"/>
                  <a:gd name="T2" fmla="*/ 0 w 56"/>
                  <a:gd name="T3" fmla="*/ 66 h 105"/>
                  <a:gd name="T4" fmla="*/ 28 w 56"/>
                  <a:gd name="T5" fmla="*/ 105 h 105"/>
                  <a:gd name="T6" fmla="*/ 56 w 56"/>
                  <a:gd name="T7" fmla="*/ 66 h 105"/>
                  <a:gd name="T8" fmla="*/ 28 w 56"/>
                  <a:gd name="T9" fmla="*/ 0 h 105"/>
                </a:gdLst>
                <a:ahLst/>
                <a:cxnLst>
                  <a:cxn ang="0">
                    <a:pos x="T0" y="T1"/>
                  </a:cxn>
                  <a:cxn ang="0">
                    <a:pos x="T2" y="T3"/>
                  </a:cxn>
                  <a:cxn ang="0">
                    <a:pos x="T4" y="T5"/>
                  </a:cxn>
                  <a:cxn ang="0">
                    <a:pos x="T6" y="T7"/>
                  </a:cxn>
                  <a:cxn ang="0">
                    <a:pos x="T8" y="T9"/>
                  </a:cxn>
                </a:cxnLst>
                <a:rect l="0" t="0" r="r" b="b"/>
                <a:pathLst>
                  <a:path w="56" h="105">
                    <a:moveTo>
                      <a:pt x="28" y="0"/>
                    </a:moveTo>
                    <a:cubicBezTo>
                      <a:pt x="28" y="0"/>
                      <a:pt x="0" y="45"/>
                      <a:pt x="0" y="66"/>
                    </a:cubicBezTo>
                    <a:cubicBezTo>
                      <a:pt x="0" y="88"/>
                      <a:pt x="13" y="105"/>
                      <a:pt x="28" y="105"/>
                    </a:cubicBezTo>
                    <a:cubicBezTo>
                      <a:pt x="44" y="105"/>
                      <a:pt x="56" y="88"/>
                      <a:pt x="56" y="66"/>
                    </a:cubicBezTo>
                    <a:cubicBezTo>
                      <a:pt x="56" y="45"/>
                      <a:pt x="28" y="0"/>
                      <a:pt x="28" y="0"/>
                    </a:cubicBezTo>
                  </a:path>
                </a:pathLst>
              </a:custGeom>
              <a:solidFill>
                <a:srgbClr val="40A0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98" name="Freeform 93"/>
              <p:cNvSpPr/>
              <p:nvPr/>
            </p:nvSpPr>
            <p:spPr bwMode="auto">
              <a:xfrm>
                <a:off x="1809750" y="3355974"/>
                <a:ext cx="65088" cy="120650"/>
              </a:xfrm>
              <a:custGeom>
                <a:avLst/>
                <a:gdLst>
                  <a:gd name="T0" fmla="*/ 28 w 56"/>
                  <a:gd name="T1" fmla="*/ 0 h 106"/>
                  <a:gd name="T2" fmla="*/ 0 w 56"/>
                  <a:gd name="T3" fmla="*/ 67 h 106"/>
                  <a:gd name="T4" fmla="*/ 28 w 56"/>
                  <a:gd name="T5" fmla="*/ 106 h 106"/>
                  <a:gd name="T6" fmla="*/ 56 w 56"/>
                  <a:gd name="T7" fmla="*/ 67 h 106"/>
                  <a:gd name="T8" fmla="*/ 28 w 56"/>
                  <a:gd name="T9" fmla="*/ 0 h 106"/>
                </a:gdLst>
                <a:ahLst/>
                <a:cxnLst>
                  <a:cxn ang="0">
                    <a:pos x="T0" y="T1"/>
                  </a:cxn>
                  <a:cxn ang="0">
                    <a:pos x="T2" y="T3"/>
                  </a:cxn>
                  <a:cxn ang="0">
                    <a:pos x="T4" y="T5"/>
                  </a:cxn>
                  <a:cxn ang="0">
                    <a:pos x="T6" y="T7"/>
                  </a:cxn>
                  <a:cxn ang="0">
                    <a:pos x="T8" y="T9"/>
                  </a:cxn>
                </a:cxnLst>
                <a:rect l="0" t="0" r="r" b="b"/>
                <a:pathLst>
                  <a:path w="56" h="106">
                    <a:moveTo>
                      <a:pt x="28" y="0"/>
                    </a:moveTo>
                    <a:cubicBezTo>
                      <a:pt x="28" y="0"/>
                      <a:pt x="0" y="45"/>
                      <a:pt x="0" y="67"/>
                    </a:cubicBezTo>
                    <a:cubicBezTo>
                      <a:pt x="0" y="88"/>
                      <a:pt x="13" y="106"/>
                      <a:pt x="28" y="106"/>
                    </a:cubicBezTo>
                    <a:cubicBezTo>
                      <a:pt x="44" y="106"/>
                      <a:pt x="56" y="88"/>
                      <a:pt x="56" y="67"/>
                    </a:cubicBezTo>
                    <a:cubicBezTo>
                      <a:pt x="56" y="45"/>
                      <a:pt x="28" y="0"/>
                      <a:pt x="28" y="0"/>
                    </a:cubicBezTo>
                  </a:path>
                </a:pathLst>
              </a:custGeom>
              <a:solidFill>
                <a:srgbClr val="4DB4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grpSp>
        <p:grpSp>
          <p:nvGrpSpPr>
            <p:cNvPr id="31" name="组合 30"/>
            <p:cNvGrpSpPr/>
            <p:nvPr/>
          </p:nvGrpSpPr>
          <p:grpSpPr>
            <a:xfrm>
              <a:off x="6724427" y="3786100"/>
              <a:ext cx="653185" cy="1357400"/>
              <a:chOff x="920750" y="2725737"/>
              <a:chExt cx="1117600" cy="2322512"/>
            </a:xfrm>
          </p:grpSpPr>
          <p:sp>
            <p:nvSpPr>
              <p:cNvPr id="32" name="Freeform 62"/>
              <p:cNvSpPr/>
              <p:nvPr/>
            </p:nvSpPr>
            <p:spPr bwMode="auto">
              <a:xfrm>
                <a:off x="920750" y="2725737"/>
                <a:ext cx="1117600" cy="1477963"/>
              </a:xfrm>
              <a:custGeom>
                <a:avLst/>
                <a:gdLst>
                  <a:gd name="T0" fmla="*/ 974 w 974"/>
                  <a:gd name="T1" fmla="*/ 529 h 1284"/>
                  <a:gd name="T2" fmla="*/ 861 w 974"/>
                  <a:gd name="T3" fmla="*/ 324 h 1284"/>
                  <a:gd name="T4" fmla="*/ 701 w 974"/>
                  <a:gd name="T5" fmla="*/ 153 h 1284"/>
                  <a:gd name="T6" fmla="*/ 482 w 974"/>
                  <a:gd name="T7" fmla="*/ 0 h 1284"/>
                  <a:gd name="T8" fmla="*/ 246 w 974"/>
                  <a:gd name="T9" fmla="*/ 239 h 1284"/>
                  <a:gd name="T10" fmla="*/ 246 w 974"/>
                  <a:gd name="T11" fmla="*/ 240 h 1284"/>
                  <a:gd name="T12" fmla="*/ 236 w 974"/>
                  <a:gd name="T13" fmla="*/ 239 h 1284"/>
                  <a:gd name="T14" fmla="*/ 0 w 974"/>
                  <a:gd name="T15" fmla="*/ 479 h 1284"/>
                  <a:gd name="T16" fmla="*/ 57 w 974"/>
                  <a:gd name="T17" fmla="*/ 635 h 1284"/>
                  <a:gd name="T18" fmla="*/ 0 w 974"/>
                  <a:gd name="T19" fmla="*/ 790 h 1284"/>
                  <a:gd name="T20" fmla="*/ 236 w 974"/>
                  <a:gd name="T21" fmla="*/ 1030 h 1284"/>
                  <a:gd name="T22" fmla="*/ 247 w 974"/>
                  <a:gd name="T23" fmla="*/ 1029 h 1284"/>
                  <a:gd name="T24" fmla="*/ 246 w 974"/>
                  <a:gd name="T25" fmla="*/ 1045 h 1284"/>
                  <a:gd name="T26" fmla="*/ 482 w 974"/>
                  <a:gd name="T27" fmla="*/ 1284 h 1284"/>
                  <a:gd name="T28" fmla="*/ 715 w 974"/>
                  <a:gd name="T29" fmla="*/ 1077 h 1284"/>
                  <a:gd name="T30" fmla="*/ 905 w 974"/>
                  <a:gd name="T31" fmla="*/ 842 h 1284"/>
                  <a:gd name="T32" fmla="*/ 875 w 974"/>
                  <a:gd name="T33" fmla="*/ 725 h 1284"/>
                  <a:gd name="T34" fmla="*/ 974 w 974"/>
                  <a:gd name="T35" fmla="*/ 529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74" h="1284">
                    <a:moveTo>
                      <a:pt x="974" y="529"/>
                    </a:moveTo>
                    <a:cubicBezTo>
                      <a:pt x="974" y="442"/>
                      <a:pt x="929" y="366"/>
                      <a:pt x="861" y="324"/>
                    </a:cubicBezTo>
                    <a:cubicBezTo>
                      <a:pt x="841" y="243"/>
                      <a:pt x="780" y="177"/>
                      <a:pt x="701" y="153"/>
                    </a:cubicBezTo>
                    <a:cubicBezTo>
                      <a:pt x="667" y="63"/>
                      <a:pt x="582" y="0"/>
                      <a:pt x="482" y="0"/>
                    </a:cubicBezTo>
                    <a:cubicBezTo>
                      <a:pt x="352" y="0"/>
                      <a:pt x="246" y="107"/>
                      <a:pt x="246" y="239"/>
                    </a:cubicBezTo>
                    <a:cubicBezTo>
                      <a:pt x="246" y="240"/>
                      <a:pt x="246" y="240"/>
                      <a:pt x="246" y="240"/>
                    </a:cubicBezTo>
                    <a:cubicBezTo>
                      <a:pt x="243" y="240"/>
                      <a:pt x="239" y="239"/>
                      <a:pt x="236" y="239"/>
                    </a:cubicBezTo>
                    <a:cubicBezTo>
                      <a:pt x="106" y="239"/>
                      <a:pt x="0" y="347"/>
                      <a:pt x="0" y="479"/>
                    </a:cubicBezTo>
                    <a:cubicBezTo>
                      <a:pt x="0" y="538"/>
                      <a:pt x="22" y="593"/>
                      <a:pt x="57" y="635"/>
                    </a:cubicBezTo>
                    <a:cubicBezTo>
                      <a:pt x="22" y="676"/>
                      <a:pt x="0" y="731"/>
                      <a:pt x="0" y="790"/>
                    </a:cubicBezTo>
                    <a:cubicBezTo>
                      <a:pt x="0" y="923"/>
                      <a:pt x="106" y="1030"/>
                      <a:pt x="236" y="1030"/>
                    </a:cubicBezTo>
                    <a:cubicBezTo>
                      <a:pt x="239" y="1030"/>
                      <a:pt x="243" y="1030"/>
                      <a:pt x="247" y="1029"/>
                    </a:cubicBezTo>
                    <a:cubicBezTo>
                      <a:pt x="247" y="1034"/>
                      <a:pt x="246" y="1040"/>
                      <a:pt x="246" y="1045"/>
                    </a:cubicBezTo>
                    <a:cubicBezTo>
                      <a:pt x="246" y="1177"/>
                      <a:pt x="352" y="1284"/>
                      <a:pt x="482" y="1284"/>
                    </a:cubicBezTo>
                    <a:cubicBezTo>
                      <a:pt x="601" y="1284"/>
                      <a:pt x="699" y="1194"/>
                      <a:pt x="715" y="1077"/>
                    </a:cubicBezTo>
                    <a:cubicBezTo>
                      <a:pt x="823" y="1055"/>
                      <a:pt x="905" y="958"/>
                      <a:pt x="905" y="842"/>
                    </a:cubicBezTo>
                    <a:cubicBezTo>
                      <a:pt x="905" y="799"/>
                      <a:pt x="894" y="759"/>
                      <a:pt x="875" y="725"/>
                    </a:cubicBezTo>
                    <a:cubicBezTo>
                      <a:pt x="935" y="681"/>
                      <a:pt x="974" y="610"/>
                      <a:pt x="974" y="529"/>
                    </a:cubicBezTo>
                  </a:path>
                </a:pathLst>
              </a:custGeom>
              <a:solidFill>
                <a:srgbClr val="388E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33" name="Freeform 63"/>
              <p:cNvSpPr>
                <a:spLocks noEditPoints="1"/>
              </p:cNvSpPr>
              <p:nvPr/>
            </p:nvSpPr>
            <p:spPr bwMode="auto">
              <a:xfrm>
                <a:off x="1479550" y="2725737"/>
                <a:ext cx="558800" cy="968375"/>
              </a:xfrm>
              <a:custGeom>
                <a:avLst/>
                <a:gdLst>
                  <a:gd name="T0" fmla="*/ 388 w 487"/>
                  <a:gd name="T1" fmla="*/ 725 h 842"/>
                  <a:gd name="T2" fmla="*/ 388 w 487"/>
                  <a:gd name="T3" fmla="*/ 725 h 842"/>
                  <a:gd name="T4" fmla="*/ 418 w 487"/>
                  <a:gd name="T5" fmla="*/ 842 h 842"/>
                  <a:gd name="T6" fmla="*/ 418 w 487"/>
                  <a:gd name="T7" fmla="*/ 842 h 842"/>
                  <a:gd name="T8" fmla="*/ 388 w 487"/>
                  <a:gd name="T9" fmla="*/ 725 h 842"/>
                  <a:gd name="T10" fmla="*/ 0 w 487"/>
                  <a:gd name="T11" fmla="*/ 0 h 842"/>
                  <a:gd name="T12" fmla="*/ 0 w 487"/>
                  <a:gd name="T13" fmla="*/ 0 h 842"/>
                  <a:gd name="T14" fmla="*/ 214 w 487"/>
                  <a:gd name="T15" fmla="*/ 153 h 842"/>
                  <a:gd name="T16" fmla="*/ 374 w 487"/>
                  <a:gd name="T17" fmla="*/ 324 h 842"/>
                  <a:gd name="T18" fmla="*/ 487 w 487"/>
                  <a:gd name="T19" fmla="*/ 529 h 842"/>
                  <a:gd name="T20" fmla="*/ 487 w 487"/>
                  <a:gd name="T21" fmla="*/ 529 h 842"/>
                  <a:gd name="T22" fmla="*/ 374 w 487"/>
                  <a:gd name="T23" fmla="*/ 324 h 842"/>
                  <a:gd name="T24" fmla="*/ 214 w 487"/>
                  <a:gd name="T25" fmla="*/ 153 h 842"/>
                  <a:gd name="T26" fmla="*/ 0 w 487"/>
                  <a:gd name="T27" fmla="*/ 0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7" h="842">
                    <a:moveTo>
                      <a:pt x="388" y="725"/>
                    </a:moveTo>
                    <a:cubicBezTo>
                      <a:pt x="388" y="725"/>
                      <a:pt x="388" y="725"/>
                      <a:pt x="388" y="725"/>
                    </a:cubicBezTo>
                    <a:cubicBezTo>
                      <a:pt x="407" y="759"/>
                      <a:pt x="418" y="799"/>
                      <a:pt x="418" y="842"/>
                    </a:cubicBezTo>
                    <a:cubicBezTo>
                      <a:pt x="418" y="842"/>
                      <a:pt x="418" y="842"/>
                      <a:pt x="418" y="842"/>
                    </a:cubicBezTo>
                    <a:cubicBezTo>
                      <a:pt x="418" y="799"/>
                      <a:pt x="407" y="759"/>
                      <a:pt x="388" y="725"/>
                    </a:cubicBezTo>
                    <a:moveTo>
                      <a:pt x="0" y="0"/>
                    </a:moveTo>
                    <a:cubicBezTo>
                      <a:pt x="0" y="0"/>
                      <a:pt x="0" y="0"/>
                      <a:pt x="0" y="0"/>
                    </a:cubicBezTo>
                    <a:cubicBezTo>
                      <a:pt x="98" y="2"/>
                      <a:pt x="181" y="65"/>
                      <a:pt x="214" y="153"/>
                    </a:cubicBezTo>
                    <a:cubicBezTo>
                      <a:pt x="293" y="177"/>
                      <a:pt x="354" y="243"/>
                      <a:pt x="374" y="324"/>
                    </a:cubicBezTo>
                    <a:cubicBezTo>
                      <a:pt x="442" y="366"/>
                      <a:pt x="487" y="442"/>
                      <a:pt x="487" y="529"/>
                    </a:cubicBezTo>
                    <a:cubicBezTo>
                      <a:pt x="487" y="529"/>
                      <a:pt x="487" y="529"/>
                      <a:pt x="487" y="529"/>
                    </a:cubicBezTo>
                    <a:cubicBezTo>
                      <a:pt x="487" y="442"/>
                      <a:pt x="442" y="366"/>
                      <a:pt x="374" y="324"/>
                    </a:cubicBezTo>
                    <a:cubicBezTo>
                      <a:pt x="354" y="242"/>
                      <a:pt x="293" y="177"/>
                      <a:pt x="214" y="153"/>
                    </a:cubicBezTo>
                    <a:cubicBezTo>
                      <a:pt x="181" y="65"/>
                      <a:pt x="98" y="2"/>
                      <a:pt x="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37" name="Freeform 64"/>
              <p:cNvSpPr>
                <a:spLocks noEditPoints="1"/>
              </p:cNvSpPr>
              <p:nvPr/>
            </p:nvSpPr>
            <p:spPr bwMode="auto">
              <a:xfrm>
                <a:off x="1479550" y="2725737"/>
                <a:ext cx="558800" cy="1471613"/>
              </a:xfrm>
              <a:custGeom>
                <a:avLst/>
                <a:gdLst>
                  <a:gd name="T0" fmla="*/ 244 w 487"/>
                  <a:gd name="T1" fmla="*/ 990 h 1279"/>
                  <a:gd name="T2" fmla="*/ 216 w 487"/>
                  <a:gd name="T3" fmla="*/ 952 h 1279"/>
                  <a:gd name="T4" fmla="*/ 244 w 487"/>
                  <a:gd name="T5" fmla="*/ 885 h 1279"/>
                  <a:gd name="T6" fmla="*/ 272 w 487"/>
                  <a:gd name="T7" fmla="*/ 952 h 1279"/>
                  <a:gd name="T8" fmla="*/ 244 w 487"/>
                  <a:gd name="T9" fmla="*/ 990 h 1279"/>
                  <a:gd name="T10" fmla="*/ 316 w 487"/>
                  <a:gd name="T11" fmla="*/ 653 h 1279"/>
                  <a:gd name="T12" fmla="*/ 288 w 487"/>
                  <a:gd name="T13" fmla="*/ 614 h 1279"/>
                  <a:gd name="T14" fmla="*/ 316 w 487"/>
                  <a:gd name="T15" fmla="*/ 547 h 1279"/>
                  <a:gd name="T16" fmla="*/ 344 w 487"/>
                  <a:gd name="T17" fmla="*/ 614 h 1279"/>
                  <a:gd name="T18" fmla="*/ 316 w 487"/>
                  <a:gd name="T19" fmla="*/ 653 h 1279"/>
                  <a:gd name="T20" fmla="*/ 172 w 487"/>
                  <a:gd name="T21" fmla="*/ 418 h 1279"/>
                  <a:gd name="T22" fmla="*/ 144 w 487"/>
                  <a:gd name="T23" fmla="*/ 380 h 1279"/>
                  <a:gd name="T24" fmla="*/ 172 w 487"/>
                  <a:gd name="T25" fmla="*/ 313 h 1279"/>
                  <a:gd name="T26" fmla="*/ 200 w 487"/>
                  <a:gd name="T27" fmla="*/ 380 h 1279"/>
                  <a:gd name="T28" fmla="*/ 172 w 487"/>
                  <a:gd name="T29" fmla="*/ 418 h 1279"/>
                  <a:gd name="T30" fmla="*/ 0 w 487"/>
                  <a:gd name="T31" fmla="*/ 0 h 1279"/>
                  <a:gd name="T32" fmla="*/ 0 w 487"/>
                  <a:gd name="T33" fmla="*/ 165 h 1279"/>
                  <a:gd name="T34" fmla="*/ 0 w 487"/>
                  <a:gd name="T35" fmla="*/ 165 h 1279"/>
                  <a:gd name="T36" fmla="*/ 28 w 487"/>
                  <a:gd name="T37" fmla="*/ 232 h 1279"/>
                  <a:gd name="T38" fmla="*/ 0 w 487"/>
                  <a:gd name="T39" fmla="*/ 271 h 1279"/>
                  <a:gd name="T40" fmla="*/ 0 w 487"/>
                  <a:gd name="T41" fmla="*/ 271 h 1279"/>
                  <a:gd name="T42" fmla="*/ 0 w 487"/>
                  <a:gd name="T43" fmla="*/ 515 h 1279"/>
                  <a:gd name="T44" fmla="*/ 35 w 487"/>
                  <a:gd name="T45" fmla="*/ 515 h 1279"/>
                  <a:gd name="T46" fmla="*/ 38 w 487"/>
                  <a:gd name="T47" fmla="*/ 722 h 1279"/>
                  <a:gd name="T48" fmla="*/ 179 w 487"/>
                  <a:gd name="T49" fmla="*/ 525 h 1279"/>
                  <a:gd name="T50" fmla="*/ 198 w 487"/>
                  <a:gd name="T51" fmla="*/ 539 h 1279"/>
                  <a:gd name="T52" fmla="*/ 198 w 487"/>
                  <a:gd name="T53" fmla="*/ 539 h 1279"/>
                  <a:gd name="T54" fmla="*/ 217 w 487"/>
                  <a:gd name="T55" fmla="*/ 554 h 1279"/>
                  <a:gd name="T56" fmla="*/ 38 w 487"/>
                  <a:gd name="T57" fmla="*/ 803 h 1279"/>
                  <a:gd name="T58" fmla="*/ 41 w 487"/>
                  <a:gd name="T59" fmla="*/ 993 h 1279"/>
                  <a:gd name="T60" fmla="*/ 189 w 487"/>
                  <a:gd name="T61" fmla="*/ 787 h 1279"/>
                  <a:gd name="T62" fmla="*/ 208 w 487"/>
                  <a:gd name="T63" fmla="*/ 801 h 1279"/>
                  <a:gd name="T64" fmla="*/ 208 w 487"/>
                  <a:gd name="T65" fmla="*/ 801 h 1279"/>
                  <a:gd name="T66" fmla="*/ 227 w 487"/>
                  <a:gd name="T67" fmla="*/ 815 h 1279"/>
                  <a:gd name="T68" fmla="*/ 42 w 487"/>
                  <a:gd name="T69" fmla="*/ 1073 h 1279"/>
                  <a:gd name="T70" fmla="*/ 44 w 487"/>
                  <a:gd name="T71" fmla="*/ 1279 h 1279"/>
                  <a:gd name="T72" fmla="*/ 228 w 487"/>
                  <a:gd name="T73" fmla="*/ 1077 h 1279"/>
                  <a:gd name="T74" fmla="*/ 418 w 487"/>
                  <a:gd name="T75" fmla="*/ 842 h 1279"/>
                  <a:gd name="T76" fmla="*/ 388 w 487"/>
                  <a:gd name="T77" fmla="*/ 725 h 1279"/>
                  <a:gd name="T78" fmla="*/ 388 w 487"/>
                  <a:gd name="T79" fmla="*/ 725 h 1279"/>
                  <a:gd name="T80" fmla="*/ 388 w 487"/>
                  <a:gd name="T81" fmla="*/ 725 h 1279"/>
                  <a:gd name="T82" fmla="*/ 487 w 487"/>
                  <a:gd name="T83" fmla="*/ 529 h 1279"/>
                  <a:gd name="T84" fmla="*/ 374 w 487"/>
                  <a:gd name="T85" fmla="*/ 324 h 1279"/>
                  <a:gd name="T86" fmla="*/ 214 w 487"/>
                  <a:gd name="T87" fmla="*/ 153 h 1279"/>
                  <a:gd name="T88" fmla="*/ 0 w 487"/>
                  <a:gd name="T89" fmla="*/ 0 h 1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7" h="1279">
                    <a:moveTo>
                      <a:pt x="244" y="990"/>
                    </a:moveTo>
                    <a:cubicBezTo>
                      <a:pt x="228" y="990"/>
                      <a:pt x="216" y="973"/>
                      <a:pt x="216" y="952"/>
                    </a:cubicBezTo>
                    <a:cubicBezTo>
                      <a:pt x="216" y="930"/>
                      <a:pt x="244" y="885"/>
                      <a:pt x="244" y="885"/>
                    </a:cubicBezTo>
                    <a:cubicBezTo>
                      <a:pt x="244" y="885"/>
                      <a:pt x="272" y="930"/>
                      <a:pt x="272" y="952"/>
                    </a:cubicBezTo>
                    <a:cubicBezTo>
                      <a:pt x="272" y="973"/>
                      <a:pt x="259" y="990"/>
                      <a:pt x="244" y="990"/>
                    </a:cubicBezTo>
                    <a:moveTo>
                      <a:pt x="316" y="653"/>
                    </a:moveTo>
                    <a:cubicBezTo>
                      <a:pt x="301" y="653"/>
                      <a:pt x="288" y="635"/>
                      <a:pt x="288" y="614"/>
                    </a:cubicBezTo>
                    <a:cubicBezTo>
                      <a:pt x="288" y="592"/>
                      <a:pt x="316" y="547"/>
                      <a:pt x="316" y="547"/>
                    </a:cubicBezTo>
                    <a:cubicBezTo>
                      <a:pt x="316" y="547"/>
                      <a:pt x="344" y="592"/>
                      <a:pt x="344" y="614"/>
                    </a:cubicBezTo>
                    <a:cubicBezTo>
                      <a:pt x="344" y="635"/>
                      <a:pt x="332" y="653"/>
                      <a:pt x="316" y="653"/>
                    </a:cubicBezTo>
                    <a:moveTo>
                      <a:pt x="172" y="418"/>
                    </a:moveTo>
                    <a:cubicBezTo>
                      <a:pt x="157" y="418"/>
                      <a:pt x="144" y="401"/>
                      <a:pt x="144" y="380"/>
                    </a:cubicBezTo>
                    <a:cubicBezTo>
                      <a:pt x="144" y="358"/>
                      <a:pt x="172" y="313"/>
                      <a:pt x="172" y="313"/>
                    </a:cubicBezTo>
                    <a:cubicBezTo>
                      <a:pt x="172" y="313"/>
                      <a:pt x="200" y="358"/>
                      <a:pt x="200" y="380"/>
                    </a:cubicBezTo>
                    <a:cubicBezTo>
                      <a:pt x="200" y="401"/>
                      <a:pt x="187" y="418"/>
                      <a:pt x="172" y="418"/>
                    </a:cubicBezTo>
                    <a:moveTo>
                      <a:pt x="0" y="0"/>
                    </a:moveTo>
                    <a:cubicBezTo>
                      <a:pt x="0" y="165"/>
                      <a:pt x="0" y="165"/>
                      <a:pt x="0" y="165"/>
                    </a:cubicBezTo>
                    <a:cubicBezTo>
                      <a:pt x="0" y="165"/>
                      <a:pt x="0" y="165"/>
                      <a:pt x="0" y="165"/>
                    </a:cubicBezTo>
                    <a:cubicBezTo>
                      <a:pt x="0" y="165"/>
                      <a:pt x="28" y="210"/>
                      <a:pt x="28" y="232"/>
                    </a:cubicBezTo>
                    <a:cubicBezTo>
                      <a:pt x="28" y="253"/>
                      <a:pt x="16" y="271"/>
                      <a:pt x="0" y="271"/>
                    </a:cubicBezTo>
                    <a:cubicBezTo>
                      <a:pt x="0" y="271"/>
                      <a:pt x="0" y="271"/>
                      <a:pt x="0" y="271"/>
                    </a:cubicBezTo>
                    <a:cubicBezTo>
                      <a:pt x="0" y="515"/>
                      <a:pt x="0" y="515"/>
                      <a:pt x="0" y="515"/>
                    </a:cubicBezTo>
                    <a:cubicBezTo>
                      <a:pt x="35" y="515"/>
                      <a:pt x="35" y="515"/>
                      <a:pt x="35" y="515"/>
                    </a:cubicBezTo>
                    <a:cubicBezTo>
                      <a:pt x="38" y="722"/>
                      <a:pt x="38" y="722"/>
                      <a:pt x="38" y="722"/>
                    </a:cubicBezTo>
                    <a:cubicBezTo>
                      <a:pt x="179" y="525"/>
                      <a:pt x="179" y="525"/>
                      <a:pt x="179" y="525"/>
                    </a:cubicBezTo>
                    <a:cubicBezTo>
                      <a:pt x="198" y="539"/>
                      <a:pt x="198" y="539"/>
                      <a:pt x="198" y="539"/>
                    </a:cubicBezTo>
                    <a:cubicBezTo>
                      <a:pt x="198" y="539"/>
                      <a:pt x="198" y="539"/>
                      <a:pt x="198" y="539"/>
                    </a:cubicBezTo>
                    <a:cubicBezTo>
                      <a:pt x="217" y="554"/>
                      <a:pt x="217" y="554"/>
                      <a:pt x="217" y="554"/>
                    </a:cubicBezTo>
                    <a:cubicBezTo>
                      <a:pt x="38" y="803"/>
                      <a:pt x="38" y="803"/>
                      <a:pt x="38" y="803"/>
                    </a:cubicBezTo>
                    <a:cubicBezTo>
                      <a:pt x="41" y="993"/>
                      <a:pt x="41" y="993"/>
                      <a:pt x="41" y="993"/>
                    </a:cubicBezTo>
                    <a:cubicBezTo>
                      <a:pt x="189" y="787"/>
                      <a:pt x="189" y="787"/>
                      <a:pt x="189" y="787"/>
                    </a:cubicBezTo>
                    <a:cubicBezTo>
                      <a:pt x="208" y="801"/>
                      <a:pt x="208" y="801"/>
                      <a:pt x="208" y="801"/>
                    </a:cubicBezTo>
                    <a:cubicBezTo>
                      <a:pt x="208" y="801"/>
                      <a:pt x="208" y="801"/>
                      <a:pt x="208" y="801"/>
                    </a:cubicBezTo>
                    <a:cubicBezTo>
                      <a:pt x="227" y="815"/>
                      <a:pt x="227" y="815"/>
                      <a:pt x="227" y="815"/>
                    </a:cubicBezTo>
                    <a:cubicBezTo>
                      <a:pt x="42" y="1073"/>
                      <a:pt x="42" y="1073"/>
                      <a:pt x="42" y="1073"/>
                    </a:cubicBezTo>
                    <a:cubicBezTo>
                      <a:pt x="44" y="1279"/>
                      <a:pt x="44" y="1279"/>
                      <a:pt x="44" y="1279"/>
                    </a:cubicBezTo>
                    <a:cubicBezTo>
                      <a:pt x="140" y="1258"/>
                      <a:pt x="215" y="1177"/>
                      <a:pt x="228" y="1077"/>
                    </a:cubicBezTo>
                    <a:cubicBezTo>
                      <a:pt x="336" y="1055"/>
                      <a:pt x="418" y="958"/>
                      <a:pt x="418" y="842"/>
                    </a:cubicBezTo>
                    <a:cubicBezTo>
                      <a:pt x="418" y="799"/>
                      <a:pt x="407" y="759"/>
                      <a:pt x="388" y="725"/>
                    </a:cubicBezTo>
                    <a:cubicBezTo>
                      <a:pt x="388" y="725"/>
                      <a:pt x="388" y="725"/>
                      <a:pt x="388" y="725"/>
                    </a:cubicBezTo>
                    <a:cubicBezTo>
                      <a:pt x="388" y="725"/>
                      <a:pt x="388" y="725"/>
                      <a:pt x="388" y="725"/>
                    </a:cubicBezTo>
                    <a:cubicBezTo>
                      <a:pt x="448" y="681"/>
                      <a:pt x="487" y="610"/>
                      <a:pt x="487" y="529"/>
                    </a:cubicBezTo>
                    <a:cubicBezTo>
                      <a:pt x="487" y="442"/>
                      <a:pt x="442" y="366"/>
                      <a:pt x="374" y="324"/>
                    </a:cubicBezTo>
                    <a:cubicBezTo>
                      <a:pt x="354" y="243"/>
                      <a:pt x="293" y="177"/>
                      <a:pt x="214" y="153"/>
                    </a:cubicBezTo>
                    <a:cubicBezTo>
                      <a:pt x="181" y="65"/>
                      <a:pt x="98" y="2"/>
                      <a:pt x="0" y="0"/>
                    </a:cubicBezTo>
                  </a:path>
                </a:pathLst>
              </a:custGeom>
              <a:solidFill>
                <a:srgbClr val="43A5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38" name="Freeform 65"/>
              <p:cNvSpPr/>
              <p:nvPr/>
            </p:nvSpPr>
            <p:spPr bwMode="auto">
              <a:xfrm>
                <a:off x="1230313" y="3330574"/>
                <a:ext cx="269875" cy="346075"/>
              </a:xfrm>
              <a:custGeom>
                <a:avLst/>
                <a:gdLst>
                  <a:gd name="T0" fmla="*/ 170 w 170"/>
                  <a:gd name="T1" fmla="*/ 198 h 218"/>
                  <a:gd name="T2" fmla="*/ 143 w 170"/>
                  <a:gd name="T3" fmla="*/ 218 h 218"/>
                  <a:gd name="T4" fmla="*/ 0 w 170"/>
                  <a:gd name="T5" fmla="*/ 21 h 218"/>
                  <a:gd name="T6" fmla="*/ 28 w 170"/>
                  <a:gd name="T7" fmla="*/ 0 h 218"/>
                  <a:gd name="T8" fmla="*/ 170 w 170"/>
                  <a:gd name="T9" fmla="*/ 198 h 218"/>
                </a:gdLst>
                <a:ahLst/>
                <a:cxnLst>
                  <a:cxn ang="0">
                    <a:pos x="T0" y="T1"/>
                  </a:cxn>
                  <a:cxn ang="0">
                    <a:pos x="T2" y="T3"/>
                  </a:cxn>
                  <a:cxn ang="0">
                    <a:pos x="T4" y="T5"/>
                  </a:cxn>
                  <a:cxn ang="0">
                    <a:pos x="T6" y="T7"/>
                  </a:cxn>
                  <a:cxn ang="0">
                    <a:pos x="T8" y="T9"/>
                  </a:cxn>
                </a:cxnLst>
                <a:rect l="0" t="0" r="r" b="b"/>
                <a:pathLst>
                  <a:path w="170" h="218">
                    <a:moveTo>
                      <a:pt x="170" y="198"/>
                    </a:moveTo>
                    <a:lnTo>
                      <a:pt x="143" y="218"/>
                    </a:lnTo>
                    <a:lnTo>
                      <a:pt x="0" y="21"/>
                    </a:lnTo>
                    <a:lnTo>
                      <a:pt x="28" y="0"/>
                    </a:lnTo>
                    <a:lnTo>
                      <a:pt x="170" y="198"/>
                    </a:lnTo>
                    <a:close/>
                  </a:path>
                </a:pathLst>
              </a:custGeom>
              <a:solidFill>
                <a:srgbClr val="8456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39" name="Freeform 66"/>
              <p:cNvSpPr/>
              <p:nvPr/>
            </p:nvSpPr>
            <p:spPr bwMode="auto">
              <a:xfrm>
                <a:off x="1230313" y="3330574"/>
                <a:ext cx="269875" cy="346075"/>
              </a:xfrm>
              <a:custGeom>
                <a:avLst/>
                <a:gdLst>
                  <a:gd name="T0" fmla="*/ 170 w 170"/>
                  <a:gd name="T1" fmla="*/ 198 h 218"/>
                  <a:gd name="T2" fmla="*/ 143 w 170"/>
                  <a:gd name="T3" fmla="*/ 218 h 218"/>
                  <a:gd name="T4" fmla="*/ 0 w 170"/>
                  <a:gd name="T5" fmla="*/ 21 h 218"/>
                  <a:gd name="T6" fmla="*/ 28 w 170"/>
                  <a:gd name="T7" fmla="*/ 0 h 218"/>
                  <a:gd name="T8" fmla="*/ 170 w 170"/>
                  <a:gd name="T9" fmla="*/ 198 h 218"/>
                </a:gdLst>
                <a:ahLst/>
                <a:cxnLst>
                  <a:cxn ang="0">
                    <a:pos x="T0" y="T1"/>
                  </a:cxn>
                  <a:cxn ang="0">
                    <a:pos x="T2" y="T3"/>
                  </a:cxn>
                  <a:cxn ang="0">
                    <a:pos x="T4" y="T5"/>
                  </a:cxn>
                  <a:cxn ang="0">
                    <a:pos x="T6" y="T7"/>
                  </a:cxn>
                  <a:cxn ang="0">
                    <a:pos x="T8" y="T9"/>
                  </a:cxn>
                </a:cxnLst>
                <a:rect l="0" t="0" r="r" b="b"/>
                <a:pathLst>
                  <a:path w="170" h="218">
                    <a:moveTo>
                      <a:pt x="170" y="198"/>
                    </a:moveTo>
                    <a:lnTo>
                      <a:pt x="143" y="218"/>
                    </a:lnTo>
                    <a:lnTo>
                      <a:pt x="0" y="21"/>
                    </a:lnTo>
                    <a:lnTo>
                      <a:pt x="28" y="0"/>
                    </a:lnTo>
                    <a:lnTo>
                      <a:pt x="170" y="19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40" name="Freeform 67"/>
              <p:cNvSpPr/>
              <p:nvPr/>
            </p:nvSpPr>
            <p:spPr bwMode="auto">
              <a:xfrm>
                <a:off x="1230313" y="3346449"/>
                <a:ext cx="22225" cy="17463"/>
              </a:xfrm>
              <a:custGeom>
                <a:avLst/>
                <a:gdLst>
                  <a:gd name="T0" fmla="*/ 14 w 14"/>
                  <a:gd name="T1" fmla="*/ 0 h 11"/>
                  <a:gd name="T2" fmla="*/ 0 w 14"/>
                  <a:gd name="T3" fmla="*/ 11 h 11"/>
                  <a:gd name="T4" fmla="*/ 14 w 14"/>
                  <a:gd name="T5" fmla="*/ 0 h 11"/>
                  <a:gd name="T6" fmla="*/ 14 w 14"/>
                  <a:gd name="T7" fmla="*/ 0 h 11"/>
                </a:gdLst>
                <a:ahLst/>
                <a:cxnLst>
                  <a:cxn ang="0">
                    <a:pos x="T0" y="T1"/>
                  </a:cxn>
                  <a:cxn ang="0">
                    <a:pos x="T2" y="T3"/>
                  </a:cxn>
                  <a:cxn ang="0">
                    <a:pos x="T4" y="T5"/>
                  </a:cxn>
                  <a:cxn ang="0">
                    <a:pos x="T6" y="T7"/>
                  </a:cxn>
                </a:cxnLst>
                <a:rect l="0" t="0" r="r" b="b"/>
                <a:pathLst>
                  <a:path w="14" h="11">
                    <a:moveTo>
                      <a:pt x="14" y="0"/>
                    </a:moveTo>
                    <a:lnTo>
                      <a:pt x="0" y="11"/>
                    </a:lnTo>
                    <a:lnTo>
                      <a:pt x="14" y="0"/>
                    </a:lnTo>
                    <a:lnTo>
                      <a:pt x="14" y="0"/>
                    </a:lnTo>
                    <a:close/>
                  </a:path>
                </a:pathLst>
              </a:custGeom>
              <a:solidFill>
                <a:srgbClr val="337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41" name="Freeform 68"/>
              <p:cNvSpPr/>
              <p:nvPr/>
            </p:nvSpPr>
            <p:spPr bwMode="auto">
              <a:xfrm>
                <a:off x="1230313" y="3346449"/>
                <a:ext cx="22225" cy="17463"/>
              </a:xfrm>
              <a:custGeom>
                <a:avLst/>
                <a:gdLst>
                  <a:gd name="T0" fmla="*/ 14 w 14"/>
                  <a:gd name="T1" fmla="*/ 0 h 11"/>
                  <a:gd name="T2" fmla="*/ 0 w 14"/>
                  <a:gd name="T3" fmla="*/ 11 h 11"/>
                  <a:gd name="T4" fmla="*/ 14 w 14"/>
                  <a:gd name="T5" fmla="*/ 0 h 11"/>
                  <a:gd name="T6" fmla="*/ 14 w 14"/>
                  <a:gd name="T7" fmla="*/ 0 h 11"/>
                </a:gdLst>
                <a:ahLst/>
                <a:cxnLst>
                  <a:cxn ang="0">
                    <a:pos x="T0" y="T1"/>
                  </a:cxn>
                  <a:cxn ang="0">
                    <a:pos x="T2" y="T3"/>
                  </a:cxn>
                  <a:cxn ang="0">
                    <a:pos x="T4" y="T5"/>
                  </a:cxn>
                  <a:cxn ang="0">
                    <a:pos x="T6" y="T7"/>
                  </a:cxn>
                </a:cxnLst>
                <a:rect l="0" t="0" r="r" b="b"/>
                <a:pathLst>
                  <a:path w="14" h="11">
                    <a:moveTo>
                      <a:pt x="14" y="0"/>
                    </a:moveTo>
                    <a:lnTo>
                      <a:pt x="0" y="11"/>
                    </a:lnTo>
                    <a:lnTo>
                      <a:pt x="14" y="0"/>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42" name="Freeform 69"/>
              <p:cNvSpPr/>
              <p:nvPr/>
            </p:nvSpPr>
            <p:spPr bwMode="auto">
              <a:xfrm>
                <a:off x="1230313" y="3346449"/>
                <a:ext cx="206375" cy="303213"/>
              </a:xfrm>
              <a:custGeom>
                <a:avLst/>
                <a:gdLst>
                  <a:gd name="T0" fmla="*/ 14 w 130"/>
                  <a:gd name="T1" fmla="*/ 0 h 191"/>
                  <a:gd name="T2" fmla="*/ 0 w 130"/>
                  <a:gd name="T3" fmla="*/ 11 h 191"/>
                  <a:gd name="T4" fmla="*/ 130 w 130"/>
                  <a:gd name="T5" fmla="*/ 191 h 191"/>
                  <a:gd name="T6" fmla="*/ 130 w 130"/>
                  <a:gd name="T7" fmla="*/ 161 h 191"/>
                  <a:gd name="T8" fmla="*/ 14 w 130"/>
                  <a:gd name="T9" fmla="*/ 0 h 191"/>
                </a:gdLst>
                <a:ahLst/>
                <a:cxnLst>
                  <a:cxn ang="0">
                    <a:pos x="T0" y="T1"/>
                  </a:cxn>
                  <a:cxn ang="0">
                    <a:pos x="T2" y="T3"/>
                  </a:cxn>
                  <a:cxn ang="0">
                    <a:pos x="T4" y="T5"/>
                  </a:cxn>
                  <a:cxn ang="0">
                    <a:pos x="T6" y="T7"/>
                  </a:cxn>
                  <a:cxn ang="0">
                    <a:pos x="T8" y="T9"/>
                  </a:cxn>
                </a:cxnLst>
                <a:rect l="0" t="0" r="r" b="b"/>
                <a:pathLst>
                  <a:path w="130" h="191">
                    <a:moveTo>
                      <a:pt x="14" y="0"/>
                    </a:moveTo>
                    <a:lnTo>
                      <a:pt x="0" y="11"/>
                    </a:lnTo>
                    <a:lnTo>
                      <a:pt x="130" y="191"/>
                    </a:lnTo>
                    <a:lnTo>
                      <a:pt x="130" y="161"/>
                    </a:lnTo>
                    <a:lnTo>
                      <a:pt x="14" y="0"/>
                    </a:lnTo>
                    <a:close/>
                  </a:path>
                </a:pathLst>
              </a:custGeom>
              <a:solidFill>
                <a:srgbClr val="774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43" name="Freeform 70"/>
              <p:cNvSpPr/>
              <p:nvPr/>
            </p:nvSpPr>
            <p:spPr bwMode="auto">
              <a:xfrm>
                <a:off x="1230313" y="3346449"/>
                <a:ext cx="206375" cy="303213"/>
              </a:xfrm>
              <a:custGeom>
                <a:avLst/>
                <a:gdLst>
                  <a:gd name="T0" fmla="*/ 14 w 130"/>
                  <a:gd name="T1" fmla="*/ 0 h 191"/>
                  <a:gd name="T2" fmla="*/ 0 w 130"/>
                  <a:gd name="T3" fmla="*/ 11 h 191"/>
                  <a:gd name="T4" fmla="*/ 130 w 130"/>
                  <a:gd name="T5" fmla="*/ 191 h 191"/>
                  <a:gd name="T6" fmla="*/ 130 w 130"/>
                  <a:gd name="T7" fmla="*/ 161 h 191"/>
                  <a:gd name="T8" fmla="*/ 14 w 130"/>
                  <a:gd name="T9" fmla="*/ 0 h 191"/>
                </a:gdLst>
                <a:ahLst/>
                <a:cxnLst>
                  <a:cxn ang="0">
                    <a:pos x="T0" y="T1"/>
                  </a:cxn>
                  <a:cxn ang="0">
                    <a:pos x="T2" y="T3"/>
                  </a:cxn>
                  <a:cxn ang="0">
                    <a:pos x="T4" y="T5"/>
                  </a:cxn>
                  <a:cxn ang="0">
                    <a:pos x="T6" y="T7"/>
                  </a:cxn>
                  <a:cxn ang="0">
                    <a:pos x="T8" y="T9"/>
                  </a:cxn>
                </a:cxnLst>
                <a:rect l="0" t="0" r="r" b="b"/>
                <a:pathLst>
                  <a:path w="130" h="191">
                    <a:moveTo>
                      <a:pt x="14" y="0"/>
                    </a:moveTo>
                    <a:lnTo>
                      <a:pt x="0" y="11"/>
                    </a:lnTo>
                    <a:lnTo>
                      <a:pt x="130" y="191"/>
                    </a:lnTo>
                    <a:lnTo>
                      <a:pt x="130" y="161"/>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44" name="Freeform 71"/>
              <p:cNvSpPr/>
              <p:nvPr/>
            </p:nvSpPr>
            <p:spPr bwMode="auto">
              <a:xfrm>
                <a:off x="1220788" y="3632199"/>
                <a:ext cx="268288" cy="346075"/>
              </a:xfrm>
              <a:custGeom>
                <a:avLst/>
                <a:gdLst>
                  <a:gd name="T0" fmla="*/ 169 w 169"/>
                  <a:gd name="T1" fmla="*/ 197 h 218"/>
                  <a:gd name="T2" fmla="*/ 141 w 169"/>
                  <a:gd name="T3" fmla="*/ 218 h 218"/>
                  <a:gd name="T4" fmla="*/ 0 w 169"/>
                  <a:gd name="T5" fmla="*/ 20 h 218"/>
                  <a:gd name="T6" fmla="*/ 27 w 169"/>
                  <a:gd name="T7" fmla="*/ 0 h 218"/>
                  <a:gd name="T8" fmla="*/ 169 w 169"/>
                  <a:gd name="T9" fmla="*/ 197 h 218"/>
                </a:gdLst>
                <a:ahLst/>
                <a:cxnLst>
                  <a:cxn ang="0">
                    <a:pos x="T0" y="T1"/>
                  </a:cxn>
                  <a:cxn ang="0">
                    <a:pos x="T2" y="T3"/>
                  </a:cxn>
                  <a:cxn ang="0">
                    <a:pos x="T4" y="T5"/>
                  </a:cxn>
                  <a:cxn ang="0">
                    <a:pos x="T6" y="T7"/>
                  </a:cxn>
                  <a:cxn ang="0">
                    <a:pos x="T8" y="T9"/>
                  </a:cxn>
                </a:cxnLst>
                <a:rect l="0" t="0" r="r" b="b"/>
                <a:pathLst>
                  <a:path w="169" h="218">
                    <a:moveTo>
                      <a:pt x="169" y="197"/>
                    </a:moveTo>
                    <a:lnTo>
                      <a:pt x="141" y="218"/>
                    </a:lnTo>
                    <a:lnTo>
                      <a:pt x="0" y="20"/>
                    </a:lnTo>
                    <a:lnTo>
                      <a:pt x="27" y="0"/>
                    </a:lnTo>
                    <a:lnTo>
                      <a:pt x="169" y="197"/>
                    </a:lnTo>
                    <a:close/>
                  </a:path>
                </a:pathLst>
              </a:custGeom>
              <a:solidFill>
                <a:srgbClr val="8456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45" name="Freeform 72"/>
              <p:cNvSpPr/>
              <p:nvPr/>
            </p:nvSpPr>
            <p:spPr bwMode="auto">
              <a:xfrm>
                <a:off x="1220788" y="3632199"/>
                <a:ext cx="268288" cy="346075"/>
              </a:xfrm>
              <a:custGeom>
                <a:avLst/>
                <a:gdLst>
                  <a:gd name="T0" fmla="*/ 169 w 169"/>
                  <a:gd name="T1" fmla="*/ 197 h 218"/>
                  <a:gd name="T2" fmla="*/ 141 w 169"/>
                  <a:gd name="T3" fmla="*/ 218 h 218"/>
                  <a:gd name="T4" fmla="*/ 0 w 169"/>
                  <a:gd name="T5" fmla="*/ 20 h 218"/>
                  <a:gd name="T6" fmla="*/ 27 w 169"/>
                  <a:gd name="T7" fmla="*/ 0 h 218"/>
                  <a:gd name="T8" fmla="*/ 169 w 169"/>
                  <a:gd name="T9" fmla="*/ 197 h 218"/>
                </a:gdLst>
                <a:ahLst/>
                <a:cxnLst>
                  <a:cxn ang="0">
                    <a:pos x="T0" y="T1"/>
                  </a:cxn>
                  <a:cxn ang="0">
                    <a:pos x="T2" y="T3"/>
                  </a:cxn>
                  <a:cxn ang="0">
                    <a:pos x="T4" y="T5"/>
                  </a:cxn>
                  <a:cxn ang="0">
                    <a:pos x="T6" y="T7"/>
                  </a:cxn>
                  <a:cxn ang="0">
                    <a:pos x="T8" y="T9"/>
                  </a:cxn>
                </a:cxnLst>
                <a:rect l="0" t="0" r="r" b="b"/>
                <a:pathLst>
                  <a:path w="169" h="218">
                    <a:moveTo>
                      <a:pt x="169" y="197"/>
                    </a:moveTo>
                    <a:lnTo>
                      <a:pt x="141" y="218"/>
                    </a:lnTo>
                    <a:lnTo>
                      <a:pt x="0" y="20"/>
                    </a:lnTo>
                    <a:lnTo>
                      <a:pt x="27" y="0"/>
                    </a:lnTo>
                    <a:lnTo>
                      <a:pt x="169" y="19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46" name="Freeform 73"/>
              <p:cNvSpPr/>
              <p:nvPr/>
            </p:nvSpPr>
            <p:spPr bwMode="auto">
              <a:xfrm>
                <a:off x="1220788" y="3648074"/>
                <a:ext cx="212725" cy="312738"/>
              </a:xfrm>
              <a:custGeom>
                <a:avLst/>
                <a:gdLst>
                  <a:gd name="T0" fmla="*/ 14 w 134"/>
                  <a:gd name="T1" fmla="*/ 0 h 197"/>
                  <a:gd name="T2" fmla="*/ 0 w 134"/>
                  <a:gd name="T3" fmla="*/ 10 h 197"/>
                  <a:gd name="T4" fmla="*/ 133 w 134"/>
                  <a:gd name="T5" fmla="*/ 197 h 197"/>
                  <a:gd name="T6" fmla="*/ 134 w 134"/>
                  <a:gd name="T7" fmla="*/ 168 h 197"/>
                  <a:gd name="T8" fmla="*/ 14 w 134"/>
                  <a:gd name="T9" fmla="*/ 0 h 197"/>
                </a:gdLst>
                <a:ahLst/>
                <a:cxnLst>
                  <a:cxn ang="0">
                    <a:pos x="T0" y="T1"/>
                  </a:cxn>
                  <a:cxn ang="0">
                    <a:pos x="T2" y="T3"/>
                  </a:cxn>
                  <a:cxn ang="0">
                    <a:pos x="T4" y="T5"/>
                  </a:cxn>
                  <a:cxn ang="0">
                    <a:pos x="T6" y="T7"/>
                  </a:cxn>
                  <a:cxn ang="0">
                    <a:pos x="T8" y="T9"/>
                  </a:cxn>
                </a:cxnLst>
                <a:rect l="0" t="0" r="r" b="b"/>
                <a:pathLst>
                  <a:path w="134" h="197">
                    <a:moveTo>
                      <a:pt x="14" y="0"/>
                    </a:moveTo>
                    <a:lnTo>
                      <a:pt x="0" y="10"/>
                    </a:lnTo>
                    <a:lnTo>
                      <a:pt x="133" y="197"/>
                    </a:lnTo>
                    <a:lnTo>
                      <a:pt x="134" y="168"/>
                    </a:lnTo>
                    <a:lnTo>
                      <a:pt x="14" y="0"/>
                    </a:lnTo>
                    <a:close/>
                  </a:path>
                </a:pathLst>
              </a:custGeom>
              <a:solidFill>
                <a:srgbClr val="774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47" name="Freeform 74"/>
              <p:cNvSpPr/>
              <p:nvPr/>
            </p:nvSpPr>
            <p:spPr bwMode="auto">
              <a:xfrm>
                <a:off x="1220788" y="3648074"/>
                <a:ext cx="212725" cy="312738"/>
              </a:xfrm>
              <a:custGeom>
                <a:avLst/>
                <a:gdLst>
                  <a:gd name="T0" fmla="*/ 14 w 134"/>
                  <a:gd name="T1" fmla="*/ 0 h 197"/>
                  <a:gd name="T2" fmla="*/ 0 w 134"/>
                  <a:gd name="T3" fmla="*/ 10 h 197"/>
                  <a:gd name="T4" fmla="*/ 133 w 134"/>
                  <a:gd name="T5" fmla="*/ 197 h 197"/>
                  <a:gd name="T6" fmla="*/ 134 w 134"/>
                  <a:gd name="T7" fmla="*/ 168 h 197"/>
                  <a:gd name="T8" fmla="*/ 14 w 134"/>
                  <a:gd name="T9" fmla="*/ 0 h 197"/>
                </a:gdLst>
                <a:ahLst/>
                <a:cxnLst>
                  <a:cxn ang="0">
                    <a:pos x="T0" y="T1"/>
                  </a:cxn>
                  <a:cxn ang="0">
                    <a:pos x="T2" y="T3"/>
                  </a:cxn>
                  <a:cxn ang="0">
                    <a:pos x="T4" y="T5"/>
                  </a:cxn>
                  <a:cxn ang="0">
                    <a:pos x="T6" y="T7"/>
                  </a:cxn>
                  <a:cxn ang="0">
                    <a:pos x="T8" y="T9"/>
                  </a:cxn>
                </a:cxnLst>
                <a:rect l="0" t="0" r="r" b="b"/>
                <a:pathLst>
                  <a:path w="134" h="197">
                    <a:moveTo>
                      <a:pt x="14" y="0"/>
                    </a:moveTo>
                    <a:lnTo>
                      <a:pt x="0" y="10"/>
                    </a:lnTo>
                    <a:lnTo>
                      <a:pt x="133" y="197"/>
                    </a:lnTo>
                    <a:lnTo>
                      <a:pt x="134" y="168"/>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48" name="Freeform 75"/>
              <p:cNvSpPr/>
              <p:nvPr/>
            </p:nvSpPr>
            <p:spPr bwMode="auto">
              <a:xfrm>
                <a:off x="1460500" y="3330574"/>
                <a:ext cx="268288" cy="346075"/>
              </a:xfrm>
              <a:custGeom>
                <a:avLst/>
                <a:gdLst>
                  <a:gd name="T0" fmla="*/ 0 w 169"/>
                  <a:gd name="T1" fmla="*/ 198 h 218"/>
                  <a:gd name="T2" fmla="*/ 27 w 169"/>
                  <a:gd name="T3" fmla="*/ 218 h 218"/>
                  <a:gd name="T4" fmla="*/ 169 w 169"/>
                  <a:gd name="T5" fmla="*/ 21 h 218"/>
                  <a:gd name="T6" fmla="*/ 141 w 169"/>
                  <a:gd name="T7" fmla="*/ 0 h 218"/>
                  <a:gd name="T8" fmla="*/ 0 w 169"/>
                  <a:gd name="T9" fmla="*/ 198 h 218"/>
                </a:gdLst>
                <a:ahLst/>
                <a:cxnLst>
                  <a:cxn ang="0">
                    <a:pos x="T0" y="T1"/>
                  </a:cxn>
                  <a:cxn ang="0">
                    <a:pos x="T2" y="T3"/>
                  </a:cxn>
                  <a:cxn ang="0">
                    <a:pos x="T4" y="T5"/>
                  </a:cxn>
                  <a:cxn ang="0">
                    <a:pos x="T6" y="T7"/>
                  </a:cxn>
                  <a:cxn ang="0">
                    <a:pos x="T8" y="T9"/>
                  </a:cxn>
                </a:cxnLst>
                <a:rect l="0" t="0" r="r" b="b"/>
                <a:pathLst>
                  <a:path w="169" h="218">
                    <a:moveTo>
                      <a:pt x="0" y="198"/>
                    </a:moveTo>
                    <a:lnTo>
                      <a:pt x="27" y="218"/>
                    </a:lnTo>
                    <a:lnTo>
                      <a:pt x="169" y="21"/>
                    </a:lnTo>
                    <a:lnTo>
                      <a:pt x="141" y="0"/>
                    </a:lnTo>
                    <a:lnTo>
                      <a:pt x="0" y="198"/>
                    </a:lnTo>
                    <a:close/>
                  </a:path>
                </a:pathLst>
              </a:custGeom>
              <a:solidFill>
                <a:srgbClr val="8456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49" name="Freeform 76"/>
              <p:cNvSpPr/>
              <p:nvPr/>
            </p:nvSpPr>
            <p:spPr bwMode="auto">
              <a:xfrm>
                <a:off x="1460500" y="3330574"/>
                <a:ext cx="268288" cy="346075"/>
              </a:xfrm>
              <a:custGeom>
                <a:avLst/>
                <a:gdLst>
                  <a:gd name="T0" fmla="*/ 0 w 169"/>
                  <a:gd name="T1" fmla="*/ 198 h 218"/>
                  <a:gd name="T2" fmla="*/ 27 w 169"/>
                  <a:gd name="T3" fmla="*/ 218 h 218"/>
                  <a:gd name="T4" fmla="*/ 169 w 169"/>
                  <a:gd name="T5" fmla="*/ 21 h 218"/>
                  <a:gd name="T6" fmla="*/ 141 w 169"/>
                  <a:gd name="T7" fmla="*/ 0 h 218"/>
                  <a:gd name="T8" fmla="*/ 0 w 169"/>
                  <a:gd name="T9" fmla="*/ 198 h 218"/>
                </a:gdLst>
                <a:ahLst/>
                <a:cxnLst>
                  <a:cxn ang="0">
                    <a:pos x="T0" y="T1"/>
                  </a:cxn>
                  <a:cxn ang="0">
                    <a:pos x="T2" y="T3"/>
                  </a:cxn>
                  <a:cxn ang="0">
                    <a:pos x="T4" y="T5"/>
                  </a:cxn>
                  <a:cxn ang="0">
                    <a:pos x="T6" y="T7"/>
                  </a:cxn>
                  <a:cxn ang="0">
                    <a:pos x="T8" y="T9"/>
                  </a:cxn>
                </a:cxnLst>
                <a:rect l="0" t="0" r="r" b="b"/>
                <a:pathLst>
                  <a:path w="169" h="218">
                    <a:moveTo>
                      <a:pt x="0" y="198"/>
                    </a:moveTo>
                    <a:lnTo>
                      <a:pt x="27" y="218"/>
                    </a:lnTo>
                    <a:lnTo>
                      <a:pt x="169" y="21"/>
                    </a:lnTo>
                    <a:lnTo>
                      <a:pt x="141" y="0"/>
                    </a:lnTo>
                    <a:lnTo>
                      <a:pt x="0" y="19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50" name="Freeform 77"/>
              <p:cNvSpPr/>
              <p:nvPr/>
            </p:nvSpPr>
            <p:spPr bwMode="auto">
              <a:xfrm>
                <a:off x="1524000" y="3346449"/>
                <a:ext cx="204788" cy="303213"/>
              </a:xfrm>
              <a:custGeom>
                <a:avLst/>
                <a:gdLst>
                  <a:gd name="T0" fmla="*/ 115 w 129"/>
                  <a:gd name="T1" fmla="*/ 0 h 191"/>
                  <a:gd name="T2" fmla="*/ 0 w 129"/>
                  <a:gd name="T3" fmla="*/ 161 h 191"/>
                  <a:gd name="T4" fmla="*/ 0 w 129"/>
                  <a:gd name="T5" fmla="*/ 191 h 191"/>
                  <a:gd name="T6" fmla="*/ 129 w 129"/>
                  <a:gd name="T7" fmla="*/ 11 h 191"/>
                  <a:gd name="T8" fmla="*/ 115 w 129"/>
                  <a:gd name="T9" fmla="*/ 0 h 191"/>
                </a:gdLst>
                <a:ahLst/>
                <a:cxnLst>
                  <a:cxn ang="0">
                    <a:pos x="T0" y="T1"/>
                  </a:cxn>
                  <a:cxn ang="0">
                    <a:pos x="T2" y="T3"/>
                  </a:cxn>
                  <a:cxn ang="0">
                    <a:pos x="T4" y="T5"/>
                  </a:cxn>
                  <a:cxn ang="0">
                    <a:pos x="T6" y="T7"/>
                  </a:cxn>
                  <a:cxn ang="0">
                    <a:pos x="T8" y="T9"/>
                  </a:cxn>
                </a:cxnLst>
                <a:rect l="0" t="0" r="r" b="b"/>
                <a:pathLst>
                  <a:path w="129" h="191">
                    <a:moveTo>
                      <a:pt x="115" y="0"/>
                    </a:moveTo>
                    <a:lnTo>
                      <a:pt x="0" y="161"/>
                    </a:lnTo>
                    <a:lnTo>
                      <a:pt x="0" y="191"/>
                    </a:lnTo>
                    <a:lnTo>
                      <a:pt x="129" y="11"/>
                    </a:lnTo>
                    <a:lnTo>
                      <a:pt x="115" y="0"/>
                    </a:lnTo>
                    <a:close/>
                  </a:path>
                </a:pathLst>
              </a:custGeom>
              <a:solidFill>
                <a:srgbClr val="774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51" name="Freeform 78"/>
              <p:cNvSpPr/>
              <p:nvPr/>
            </p:nvSpPr>
            <p:spPr bwMode="auto">
              <a:xfrm>
                <a:off x="1524000" y="3346449"/>
                <a:ext cx="204788" cy="303213"/>
              </a:xfrm>
              <a:custGeom>
                <a:avLst/>
                <a:gdLst>
                  <a:gd name="T0" fmla="*/ 115 w 129"/>
                  <a:gd name="T1" fmla="*/ 0 h 191"/>
                  <a:gd name="T2" fmla="*/ 0 w 129"/>
                  <a:gd name="T3" fmla="*/ 161 h 191"/>
                  <a:gd name="T4" fmla="*/ 0 w 129"/>
                  <a:gd name="T5" fmla="*/ 191 h 191"/>
                  <a:gd name="T6" fmla="*/ 129 w 129"/>
                  <a:gd name="T7" fmla="*/ 11 h 191"/>
                  <a:gd name="T8" fmla="*/ 115 w 129"/>
                  <a:gd name="T9" fmla="*/ 0 h 191"/>
                </a:gdLst>
                <a:ahLst/>
                <a:cxnLst>
                  <a:cxn ang="0">
                    <a:pos x="T0" y="T1"/>
                  </a:cxn>
                  <a:cxn ang="0">
                    <a:pos x="T2" y="T3"/>
                  </a:cxn>
                  <a:cxn ang="0">
                    <a:pos x="T4" y="T5"/>
                  </a:cxn>
                  <a:cxn ang="0">
                    <a:pos x="T6" y="T7"/>
                  </a:cxn>
                  <a:cxn ang="0">
                    <a:pos x="T8" y="T9"/>
                  </a:cxn>
                </a:cxnLst>
                <a:rect l="0" t="0" r="r" b="b"/>
                <a:pathLst>
                  <a:path w="129" h="191">
                    <a:moveTo>
                      <a:pt x="115" y="0"/>
                    </a:moveTo>
                    <a:lnTo>
                      <a:pt x="0" y="161"/>
                    </a:lnTo>
                    <a:lnTo>
                      <a:pt x="0" y="191"/>
                    </a:lnTo>
                    <a:lnTo>
                      <a:pt x="129" y="11"/>
                    </a:lnTo>
                    <a:lnTo>
                      <a:pt x="11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52" name="Freeform 79"/>
              <p:cNvSpPr/>
              <p:nvPr/>
            </p:nvSpPr>
            <p:spPr bwMode="auto">
              <a:xfrm>
                <a:off x="1470025" y="3632199"/>
                <a:ext cx="269875" cy="346075"/>
              </a:xfrm>
              <a:custGeom>
                <a:avLst/>
                <a:gdLst>
                  <a:gd name="T0" fmla="*/ 0 w 170"/>
                  <a:gd name="T1" fmla="*/ 197 h 218"/>
                  <a:gd name="T2" fmla="*/ 28 w 170"/>
                  <a:gd name="T3" fmla="*/ 218 h 218"/>
                  <a:gd name="T4" fmla="*/ 170 w 170"/>
                  <a:gd name="T5" fmla="*/ 20 h 218"/>
                  <a:gd name="T6" fmla="*/ 143 w 170"/>
                  <a:gd name="T7" fmla="*/ 0 h 218"/>
                  <a:gd name="T8" fmla="*/ 0 w 170"/>
                  <a:gd name="T9" fmla="*/ 197 h 218"/>
                </a:gdLst>
                <a:ahLst/>
                <a:cxnLst>
                  <a:cxn ang="0">
                    <a:pos x="T0" y="T1"/>
                  </a:cxn>
                  <a:cxn ang="0">
                    <a:pos x="T2" y="T3"/>
                  </a:cxn>
                  <a:cxn ang="0">
                    <a:pos x="T4" y="T5"/>
                  </a:cxn>
                  <a:cxn ang="0">
                    <a:pos x="T6" y="T7"/>
                  </a:cxn>
                  <a:cxn ang="0">
                    <a:pos x="T8" y="T9"/>
                  </a:cxn>
                </a:cxnLst>
                <a:rect l="0" t="0" r="r" b="b"/>
                <a:pathLst>
                  <a:path w="170" h="218">
                    <a:moveTo>
                      <a:pt x="0" y="197"/>
                    </a:moveTo>
                    <a:lnTo>
                      <a:pt x="28" y="218"/>
                    </a:lnTo>
                    <a:lnTo>
                      <a:pt x="170" y="20"/>
                    </a:lnTo>
                    <a:lnTo>
                      <a:pt x="143" y="0"/>
                    </a:lnTo>
                    <a:lnTo>
                      <a:pt x="0" y="197"/>
                    </a:lnTo>
                    <a:close/>
                  </a:path>
                </a:pathLst>
              </a:custGeom>
              <a:solidFill>
                <a:srgbClr val="8456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53" name="Freeform 80"/>
              <p:cNvSpPr/>
              <p:nvPr/>
            </p:nvSpPr>
            <p:spPr bwMode="auto">
              <a:xfrm>
                <a:off x="1470025" y="3632199"/>
                <a:ext cx="269875" cy="346075"/>
              </a:xfrm>
              <a:custGeom>
                <a:avLst/>
                <a:gdLst>
                  <a:gd name="T0" fmla="*/ 0 w 170"/>
                  <a:gd name="T1" fmla="*/ 197 h 218"/>
                  <a:gd name="T2" fmla="*/ 28 w 170"/>
                  <a:gd name="T3" fmla="*/ 218 h 218"/>
                  <a:gd name="T4" fmla="*/ 170 w 170"/>
                  <a:gd name="T5" fmla="*/ 20 h 218"/>
                  <a:gd name="T6" fmla="*/ 143 w 170"/>
                  <a:gd name="T7" fmla="*/ 0 h 218"/>
                  <a:gd name="T8" fmla="*/ 0 w 170"/>
                  <a:gd name="T9" fmla="*/ 197 h 218"/>
                </a:gdLst>
                <a:ahLst/>
                <a:cxnLst>
                  <a:cxn ang="0">
                    <a:pos x="T0" y="T1"/>
                  </a:cxn>
                  <a:cxn ang="0">
                    <a:pos x="T2" y="T3"/>
                  </a:cxn>
                  <a:cxn ang="0">
                    <a:pos x="T4" y="T5"/>
                  </a:cxn>
                  <a:cxn ang="0">
                    <a:pos x="T6" y="T7"/>
                  </a:cxn>
                  <a:cxn ang="0">
                    <a:pos x="T8" y="T9"/>
                  </a:cxn>
                </a:cxnLst>
                <a:rect l="0" t="0" r="r" b="b"/>
                <a:pathLst>
                  <a:path w="170" h="218">
                    <a:moveTo>
                      <a:pt x="0" y="197"/>
                    </a:moveTo>
                    <a:lnTo>
                      <a:pt x="28" y="218"/>
                    </a:lnTo>
                    <a:lnTo>
                      <a:pt x="170" y="20"/>
                    </a:lnTo>
                    <a:lnTo>
                      <a:pt x="143" y="0"/>
                    </a:lnTo>
                    <a:lnTo>
                      <a:pt x="0" y="19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54" name="Freeform 81"/>
              <p:cNvSpPr/>
              <p:nvPr/>
            </p:nvSpPr>
            <p:spPr bwMode="auto">
              <a:xfrm>
                <a:off x="1527175" y="3648074"/>
                <a:ext cx="212725" cy="312738"/>
              </a:xfrm>
              <a:custGeom>
                <a:avLst/>
                <a:gdLst>
                  <a:gd name="T0" fmla="*/ 120 w 134"/>
                  <a:gd name="T1" fmla="*/ 0 h 197"/>
                  <a:gd name="T2" fmla="*/ 0 w 134"/>
                  <a:gd name="T3" fmla="*/ 168 h 197"/>
                  <a:gd name="T4" fmla="*/ 0 w 134"/>
                  <a:gd name="T5" fmla="*/ 197 h 197"/>
                  <a:gd name="T6" fmla="*/ 134 w 134"/>
                  <a:gd name="T7" fmla="*/ 10 h 197"/>
                  <a:gd name="T8" fmla="*/ 120 w 134"/>
                  <a:gd name="T9" fmla="*/ 0 h 197"/>
                </a:gdLst>
                <a:ahLst/>
                <a:cxnLst>
                  <a:cxn ang="0">
                    <a:pos x="T0" y="T1"/>
                  </a:cxn>
                  <a:cxn ang="0">
                    <a:pos x="T2" y="T3"/>
                  </a:cxn>
                  <a:cxn ang="0">
                    <a:pos x="T4" y="T5"/>
                  </a:cxn>
                  <a:cxn ang="0">
                    <a:pos x="T6" y="T7"/>
                  </a:cxn>
                  <a:cxn ang="0">
                    <a:pos x="T8" y="T9"/>
                  </a:cxn>
                </a:cxnLst>
                <a:rect l="0" t="0" r="r" b="b"/>
                <a:pathLst>
                  <a:path w="134" h="197">
                    <a:moveTo>
                      <a:pt x="120" y="0"/>
                    </a:moveTo>
                    <a:lnTo>
                      <a:pt x="0" y="168"/>
                    </a:lnTo>
                    <a:lnTo>
                      <a:pt x="0" y="197"/>
                    </a:lnTo>
                    <a:lnTo>
                      <a:pt x="134" y="10"/>
                    </a:lnTo>
                    <a:lnTo>
                      <a:pt x="120" y="0"/>
                    </a:lnTo>
                    <a:close/>
                  </a:path>
                </a:pathLst>
              </a:custGeom>
              <a:solidFill>
                <a:srgbClr val="774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55" name="Freeform 82"/>
              <p:cNvSpPr/>
              <p:nvPr/>
            </p:nvSpPr>
            <p:spPr bwMode="auto">
              <a:xfrm>
                <a:off x="1527175" y="3648074"/>
                <a:ext cx="212725" cy="312738"/>
              </a:xfrm>
              <a:custGeom>
                <a:avLst/>
                <a:gdLst>
                  <a:gd name="T0" fmla="*/ 120 w 134"/>
                  <a:gd name="T1" fmla="*/ 0 h 197"/>
                  <a:gd name="T2" fmla="*/ 0 w 134"/>
                  <a:gd name="T3" fmla="*/ 168 h 197"/>
                  <a:gd name="T4" fmla="*/ 0 w 134"/>
                  <a:gd name="T5" fmla="*/ 197 h 197"/>
                  <a:gd name="T6" fmla="*/ 134 w 134"/>
                  <a:gd name="T7" fmla="*/ 10 h 197"/>
                  <a:gd name="T8" fmla="*/ 120 w 134"/>
                  <a:gd name="T9" fmla="*/ 0 h 197"/>
                </a:gdLst>
                <a:ahLst/>
                <a:cxnLst>
                  <a:cxn ang="0">
                    <a:pos x="T0" y="T1"/>
                  </a:cxn>
                  <a:cxn ang="0">
                    <a:pos x="T2" y="T3"/>
                  </a:cxn>
                  <a:cxn ang="0">
                    <a:pos x="T4" y="T5"/>
                  </a:cxn>
                  <a:cxn ang="0">
                    <a:pos x="T6" y="T7"/>
                  </a:cxn>
                  <a:cxn ang="0">
                    <a:pos x="T8" y="T9"/>
                  </a:cxn>
                </a:cxnLst>
                <a:rect l="0" t="0" r="r" b="b"/>
                <a:pathLst>
                  <a:path w="134" h="197">
                    <a:moveTo>
                      <a:pt x="120" y="0"/>
                    </a:moveTo>
                    <a:lnTo>
                      <a:pt x="0" y="168"/>
                    </a:lnTo>
                    <a:lnTo>
                      <a:pt x="0" y="197"/>
                    </a:lnTo>
                    <a:lnTo>
                      <a:pt x="134" y="10"/>
                    </a:lnTo>
                    <a:lnTo>
                      <a:pt x="12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56" name="Freeform 83"/>
              <p:cNvSpPr/>
              <p:nvPr/>
            </p:nvSpPr>
            <p:spPr bwMode="auto">
              <a:xfrm>
                <a:off x="1420813" y="3317874"/>
                <a:ext cx="119063" cy="1730375"/>
              </a:xfrm>
              <a:custGeom>
                <a:avLst/>
                <a:gdLst>
                  <a:gd name="T0" fmla="*/ 75 w 75"/>
                  <a:gd name="T1" fmla="*/ 1090 h 1090"/>
                  <a:gd name="T2" fmla="*/ 0 w 75"/>
                  <a:gd name="T3" fmla="*/ 1090 h 1090"/>
                  <a:gd name="T4" fmla="*/ 13 w 75"/>
                  <a:gd name="T5" fmla="*/ 0 h 1090"/>
                  <a:gd name="T6" fmla="*/ 62 w 75"/>
                  <a:gd name="T7" fmla="*/ 0 h 1090"/>
                  <a:gd name="T8" fmla="*/ 75 w 75"/>
                  <a:gd name="T9" fmla="*/ 1090 h 1090"/>
                </a:gdLst>
                <a:ahLst/>
                <a:cxnLst>
                  <a:cxn ang="0">
                    <a:pos x="T0" y="T1"/>
                  </a:cxn>
                  <a:cxn ang="0">
                    <a:pos x="T2" y="T3"/>
                  </a:cxn>
                  <a:cxn ang="0">
                    <a:pos x="T4" y="T5"/>
                  </a:cxn>
                  <a:cxn ang="0">
                    <a:pos x="T6" y="T7"/>
                  </a:cxn>
                  <a:cxn ang="0">
                    <a:pos x="T8" y="T9"/>
                  </a:cxn>
                </a:cxnLst>
                <a:rect l="0" t="0" r="r" b="b"/>
                <a:pathLst>
                  <a:path w="75" h="1090">
                    <a:moveTo>
                      <a:pt x="75" y="1090"/>
                    </a:moveTo>
                    <a:lnTo>
                      <a:pt x="0" y="1090"/>
                    </a:lnTo>
                    <a:lnTo>
                      <a:pt x="13" y="0"/>
                    </a:lnTo>
                    <a:lnTo>
                      <a:pt x="62" y="0"/>
                    </a:lnTo>
                    <a:lnTo>
                      <a:pt x="75" y="1090"/>
                    </a:lnTo>
                    <a:close/>
                  </a:path>
                </a:pathLst>
              </a:custGeom>
              <a:solidFill>
                <a:srgbClr val="8456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57" name="Freeform 84"/>
              <p:cNvSpPr/>
              <p:nvPr/>
            </p:nvSpPr>
            <p:spPr bwMode="auto">
              <a:xfrm>
                <a:off x="1420813" y="3317874"/>
                <a:ext cx="119063" cy="1730375"/>
              </a:xfrm>
              <a:custGeom>
                <a:avLst/>
                <a:gdLst>
                  <a:gd name="T0" fmla="*/ 75 w 75"/>
                  <a:gd name="T1" fmla="*/ 1090 h 1090"/>
                  <a:gd name="T2" fmla="*/ 0 w 75"/>
                  <a:gd name="T3" fmla="*/ 1090 h 1090"/>
                  <a:gd name="T4" fmla="*/ 13 w 75"/>
                  <a:gd name="T5" fmla="*/ 0 h 1090"/>
                  <a:gd name="T6" fmla="*/ 62 w 75"/>
                  <a:gd name="T7" fmla="*/ 0 h 1090"/>
                  <a:gd name="T8" fmla="*/ 75 w 75"/>
                  <a:gd name="T9" fmla="*/ 1090 h 1090"/>
                </a:gdLst>
                <a:ahLst/>
                <a:cxnLst>
                  <a:cxn ang="0">
                    <a:pos x="T0" y="T1"/>
                  </a:cxn>
                  <a:cxn ang="0">
                    <a:pos x="T2" y="T3"/>
                  </a:cxn>
                  <a:cxn ang="0">
                    <a:pos x="T4" y="T5"/>
                  </a:cxn>
                  <a:cxn ang="0">
                    <a:pos x="T6" y="T7"/>
                  </a:cxn>
                  <a:cxn ang="0">
                    <a:pos x="T8" y="T9"/>
                  </a:cxn>
                </a:cxnLst>
                <a:rect l="0" t="0" r="r" b="b"/>
                <a:pathLst>
                  <a:path w="75" h="1090">
                    <a:moveTo>
                      <a:pt x="75" y="1090"/>
                    </a:moveTo>
                    <a:lnTo>
                      <a:pt x="0" y="1090"/>
                    </a:lnTo>
                    <a:lnTo>
                      <a:pt x="13" y="0"/>
                    </a:lnTo>
                    <a:lnTo>
                      <a:pt x="62" y="0"/>
                    </a:lnTo>
                    <a:lnTo>
                      <a:pt x="75" y="109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58" name="Freeform 85"/>
              <p:cNvSpPr/>
              <p:nvPr/>
            </p:nvSpPr>
            <p:spPr bwMode="auto">
              <a:xfrm>
                <a:off x="1420813" y="3317874"/>
                <a:ext cx="58738" cy="1730375"/>
              </a:xfrm>
              <a:custGeom>
                <a:avLst/>
                <a:gdLst>
                  <a:gd name="T0" fmla="*/ 37 w 37"/>
                  <a:gd name="T1" fmla="*/ 0 h 1090"/>
                  <a:gd name="T2" fmla="*/ 37 w 37"/>
                  <a:gd name="T3" fmla="*/ 0 h 1090"/>
                  <a:gd name="T4" fmla="*/ 13 w 37"/>
                  <a:gd name="T5" fmla="*/ 0 h 1090"/>
                  <a:gd name="T6" fmla="*/ 10 w 37"/>
                  <a:gd name="T7" fmla="*/ 179 h 1090"/>
                  <a:gd name="T8" fmla="*/ 10 w 37"/>
                  <a:gd name="T9" fmla="*/ 209 h 1090"/>
                  <a:gd name="T10" fmla="*/ 8 w 37"/>
                  <a:gd name="T11" fmla="*/ 376 h 1090"/>
                  <a:gd name="T12" fmla="*/ 7 w 37"/>
                  <a:gd name="T13" fmla="*/ 405 h 1090"/>
                  <a:gd name="T14" fmla="*/ 0 w 37"/>
                  <a:gd name="T15" fmla="*/ 1090 h 1090"/>
                  <a:gd name="T16" fmla="*/ 37 w 37"/>
                  <a:gd name="T17" fmla="*/ 1090 h 1090"/>
                  <a:gd name="T18" fmla="*/ 37 w 37"/>
                  <a:gd name="T19" fmla="*/ 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1090">
                    <a:moveTo>
                      <a:pt x="37" y="0"/>
                    </a:moveTo>
                    <a:lnTo>
                      <a:pt x="37" y="0"/>
                    </a:lnTo>
                    <a:lnTo>
                      <a:pt x="13" y="0"/>
                    </a:lnTo>
                    <a:lnTo>
                      <a:pt x="10" y="179"/>
                    </a:lnTo>
                    <a:lnTo>
                      <a:pt x="10" y="209"/>
                    </a:lnTo>
                    <a:lnTo>
                      <a:pt x="8" y="376"/>
                    </a:lnTo>
                    <a:lnTo>
                      <a:pt x="7" y="405"/>
                    </a:lnTo>
                    <a:lnTo>
                      <a:pt x="0" y="1090"/>
                    </a:lnTo>
                    <a:lnTo>
                      <a:pt x="37" y="1090"/>
                    </a:lnTo>
                    <a:lnTo>
                      <a:pt x="37" y="0"/>
                    </a:lnTo>
                    <a:close/>
                  </a:path>
                </a:pathLst>
              </a:custGeom>
              <a:solidFill>
                <a:srgbClr val="774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59" name="Freeform 86"/>
              <p:cNvSpPr/>
              <p:nvPr/>
            </p:nvSpPr>
            <p:spPr bwMode="auto">
              <a:xfrm>
                <a:off x="1420813" y="3317874"/>
                <a:ext cx="58738" cy="1730375"/>
              </a:xfrm>
              <a:custGeom>
                <a:avLst/>
                <a:gdLst>
                  <a:gd name="T0" fmla="*/ 37 w 37"/>
                  <a:gd name="T1" fmla="*/ 0 h 1090"/>
                  <a:gd name="T2" fmla="*/ 37 w 37"/>
                  <a:gd name="T3" fmla="*/ 0 h 1090"/>
                  <a:gd name="T4" fmla="*/ 13 w 37"/>
                  <a:gd name="T5" fmla="*/ 0 h 1090"/>
                  <a:gd name="T6" fmla="*/ 10 w 37"/>
                  <a:gd name="T7" fmla="*/ 179 h 1090"/>
                  <a:gd name="T8" fmla="*/ 10 w 37"/>
                  <a:gd name="T9" fmla="*/ 209 h 1090"/>
                  <a:gd name="T10" fmla="*/ 8 w 37"/>
                  <a:gd name="T11" fmla="*/ 376 h 1090"/>
                  <a:gd name="T12" fmla="*/ 7 w 37"/>
                  <a:gd name="T13" fmla="*/ 405 h 1090"/>
                  <a:gd name="T14" fmla="*/ 0 w 37"/>
                  <a:gd name="T15" fmla="*/ 1090 h 1090"/>
                  <a:gd name="T16" fmla="*/ 37 w 37"/>
                  <a:gd name="T17" fmla="*/ 1090 h 1090"/>
                  <a:gd name="T18" fmla="*/ 37 w 37"/>
                  <a:gd name="T19" fmla="*/ 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1090">
                    <a:moveTo>
                      <a:pt x="37" y="0"/>
                    </a:moveTo>
                    <a:lnTo>
                      <a:pt x="37" y="0"/>
                    </a:lnTo>
                    <a:lnTo>
                      <a:pt x="13" y="0"/>
                    </a:lnTo>
                    <a:lnTo>
                      <a:pt x="10" y="179"/>
                    </a:lnTo>
                    <a:lnTo>
                      <a:pt x="10" y="209"/>
                    </a:lnTo>
                    <a:lnTo>
                      <a:pt x="8" y="376"/>
                    </a:lnTo>
                    <a:lnTo>
                      <a:pt x="7" y="405"/>
                    </a:lnTo>
                    <a:lnTo>
                      <a:pt x="0" y="1090"/>
                    </a:lnTo>
                    <a:lnTo>
                      <a:pt x="37" y="1090"/>
                    </a:lnTo>
                    <a:lnTo>
                      <a:pt x="3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60" name="Freeform 87"/>
              <p:cNvSpPr/>
              <p:nvPr/>
            </p:nvSpPr>
            <p:spPr bwMode="auto">
              <a:xfrm>
                <a:off x="1447800" y="2916237"/>
                <a:ext cx="31750" cy="122238"/>
              </a:xfrm>
              <a:custGeom>
                <a:avLst/>
                <a:gdLst>
                  <a:gd name="T0" fmla="*/ 28 w 28"/>
                  <a:gd name="T1" fmla="*/ 0 h 106"/>
                  <a:gd name="T2" fmla="*/ 0 w 28"/>
                  <a:gd name="T3" fmla="*/ 67 h 106"/>
                  <a:gd name="T4" fmla="*/ 28 w 28"/>
                  <a:gd name="T5" fmla="*/ 106 h 106"/>
                  <a:gd name="T6" fmla="*/ 28 w 28"/>
                  <a:gd name="T7" fmla="*/ 0 h 106"/>
                </a:gdLst>
                <a:ahLst/>
                <a:cxnLst>
                  <a:cxn ang="0">
                    <a:pos x="T0" y="T1"/>
                  </a:cxn>
                  <a:cxn ang="0">
                    <a:pos x="T2" y="T3"/>
                  </a:cxn>
                  <a:cxn ang="0">
                    <a:pos x="T4" y="T5"/>
                  </a:cxn>
                  <a:cxn ang="0">
                    <a:pos x="T6" y="T7"/>
                  </a:cxn>
                </a:cxnLst>
                <a:rect l="0" t="0" r="r" b="b"/>
                <a:pathLst>
                  <a:path w="28" h="106">
                    <a:moveTo>
                      <a:pt x="28" y="0"/>
                    </a:moveTo>
                    <a:cubicBezTo>
                      <a:pt x="28" y="0"/>
                      <a:pt x="0" y="45"/>
                      <a:pt x="0" y="67"/>
                    </a:cubicBezTo>
                    <a:cubicBezTo>
                      <a:pt x="0" y="88"/>
                      <a:pt x="13" y="106"/>
                      <a:pt x="28" y="106"/>
                    </a:cubicBezTo>
                    <a:cubicBezTo>
                      <a:pt x="28" y="0"/>
                      <a:pt x="28" y="0"/>
                      <a:pt x="28" y="0"/>
                    </a:cubicBezTo>
                  </a:path>
                </a:pathLst>
              </a:custGeom>
              <a:solidFill>
                <a:srgbClr val="40A0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61" name="Freeform 88"/>
              <p:cNvSpPr/>
              <p:nvPr/>
            </p:nvSpPr>
            <p:spPr bwMode="auto">
              <a:xfrm>
                <a:off x="1479550" y="2916237"/>
                <a:ext cx="31750" cy="122238"/>
              </a:xfrm>
              <a:custGeom>
                <a:avLst/>
                <a:gdLst>
                  <a:gd name="T0" fmla="*/ 0 w 28"/>
                  <a:gd name="T1" fmla="*/ 0 h 106"/>
                  <a:gd name="T2" fmla="*/ 0 w 28"/>
                  <a:gd name="T3" fmla="*/ 0 h 106"/>
                  <a:gd name="T4" fmla="*/ 0 w 28"/>
                  <a:gd name="T5" fmla="*/ 106 h 106"/>
                  <a:gd name="T6" fmla="*/ 0 w 28"/>
                  <a:gd name="T7" fmla="*/ 106 h 106"/>
                  <a:gd name="T8" fmla="*/ 28 w 28"/>
                  <a:gd name="T9" fmla="*/ 67 h 106"/>
                  <a:gd name="T10" fmla="*/ 0 w 28"/>
                  <a:gd name="T11" fmla="*/ 0 h 106"/>
                </a:gdLst>
                <a:ahLst/>
                <a:cxnLst>
                  <a:cxn ang="0">
                    <a:pos x="T0" y="T1"/>
                  </a:cxn>
                  <a:cxn ang="0">
                    <a:pos x="T2" y="T3"/>
                  </a:cxn>
                  <a:cxn ang="0">
                    <a:pos x="T4" y="T5"/>
                  </a:cxn>
                  <a:cxn ang="0">
                    <a:pos x="T6" y="T7"/>
                  </a:cxn>
                  <a:cxn ang="0">
                    <a:pos x="T8" y="T9"/>
                  </a:cxn>
                  <a:cxn ang="0">
                    <a:pos x="T10" y="T11"/>
                  </a:cxn>
                </a:cxnLst>
                <a:rect l="0" t="0" r="r" b="b"/>
                <a:pathLst>
                  <a:path w="28" h="106">
                    <a:moveTo>
                      <a:pt x="0" y="0"/>
                    </a:moveTo>
                    <a:cubicBezTo>
                      <a:pt x="0" y="0"/>
                      <a:pt x="0" y="0"/>
                      <a:pt x="0" y="0"/>
                    </a:cubicBezTo>
                    <a:cubicBezTo>
                      <a:pt x="0" y="106"/>
                      <a:pt x="0" y="106"/>
                      <a:pt x="0" y="106"/>
                    </a:cubicBezTo>
                    <a:cubicBezTo>
                      <a:pt x="0" y="106"/>
                      <a:pt x="0" y="106"/>
                      <a:pt x="0" y="106"/>
                    </a:cubicBezTo>
                    <a:cubicBezTo>
                      <a:pt x="16" y="106"/>
                      <a:pt x="28" y="88"/>
                      <a:pt x="28" y="67"/>
                    </a:cubicBezTo>
                    <a:cubicBezTo>
                      <a:pt x="28" y="45"/>
                      <a:pt x="0" y="0"/>
                      <a:pt x="0" y="0"/>
                    </a:cubicBezTo>
                  </a:path>
                </a:pathLst>
              </a:custGeom>
              <a:solidFill>
                <a:srgbClr val="4DB4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62" name="Freeform 89"/>
              <p:cNvSpPr/>
              <p:nvPr/>
            </p:nvSpPr>
            <p:spPr bwMode="auto">
              <a:xfrm>
                <a:off x="1727200" y="3743324"/>
                <a:ext cx="65088" cy="122238"/>
              </a:xfrm>
              <a:custGeom>
                <a:avLst/>
                <a:gdLst>
                  <a:gd name="T0" fmla="*/ 28 w 56"/>
                  <a:gd name="T1" fmla="*/ 0 h 105"/>
                  <a:gd name="T2" fmla="*/ 0 w 56"/>
                  <a:gd name="T3" fmla="*/ 67 h 105"/>
                  <a:gd name="T4" fmla="*/ 28 w 56"/>
                  <a:gd name="T5" fmla="*/ 105 h 105"/>
                  <a:gd name="T6" fmla="*/ 56 w 56"/>
                  <a:gd name="T7" fmla="*/ 67 h 105"/>
                  <a:gd name="T8" fmla="*/ 28 w 56"/>
                  <a:gd name="T9" fmla="*/ 0 h 105"/>
                </a:gdLst>
                <a:ahLst/>
                <a:cxnLst>
                  <a:cxn ang="0">
                    <a:pos x="T0" y="T1"/>
                  </a:cxn>
                  <a:cxn ang="0">
                    <a:pos x="T2" y="T3"/>
                  </a:cxn>
                  <a:cxn ang="0">
                    <a:pos x="T4" y="T5"/>
                  </a:cxn>
                  <a:cxn ang="0">
                    <a:pos x="T6" y="T7"/>
                  </a:cxn>
                  <a:cxn ang="0">
                    <a:pos x="T8" y="T9"/>
                  </a:cxn>
                </a:cxnLst>
                <a:rect l="0" t="0" r="r" b="b"/>
                <a:pathLst>
                  <a:path w="56" h="105">
                    <a:moveTo>
                      <a:pt x="28" y="0"/>
                    </a:moveTo>
                    <a:cubicBezTo>
                      <a:pt x="28" y="0"/>
                      <a:pt x="0" y="45"/>
                      <a:pt x="0" y="67"/>
                    </a:cubicBezTo>
                    <a:cubicBezTo>
                      <a:pt x="0" y="88"/>
                      <a:pt x="12" y="105"/>
                      <a:pt x="28" y="105"/>
                    </a:cubicBezTo>
                    <a:cubicBezTo>
                      <a:pt x="43" y="105"/>
                      <a:pt x="56" y="88"/>
                      <a:pt x="56" y="67"/>
                    </a:cubicBezTo>
                    <a:cubicBezTo>
                      <a:pt x="56" y="45"/>
                      <a:pt x="28" y="0"/>
                      <a:pt x="28" y="0"/>
                    </a:cubicBezTo>
                  </a:path>
                </a:pathLst>
              </a:custGeom>
              <a:solidFill>
                <a:srgbClr val="4DB4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63" name="Freeform 90"/>
              <p:cNvSpPr/>
              <p:nvPr/>
            </p:nvSpPr>
            <p:spPr bwMode="auto">
              <a:xfrm>
                <a:off x="1644650" y="3086099"/>
                <a:ext cx="65088" cy="120650"/>
              </a:xfrm>
              <a:custGeom>
                <a:avLst/>
                <a:gdLst>
                  <a:gd name="T0" fmla="*/ 28 w 56"/>
                  <a:gd name="T1" fmla="*/ 0 h 105"/>
                  <a:gd name="T2" fmla="*/ 0 w 56"/>
                  <a:gd name="T3" fmla="*/ 67 h 105"/>
                  <a:gd name="T4" fmla="*/ 28 w 56"/>
                  <a:gd name="T5" fmla="*/ 105 h 105"/>
                  <a:gd name="T6" fmla="*/ 56 w 56"/>
                  <a:gd name="T7" fmla="*/ 67 h 105"/>
                  <a:gd name="T8" fmla="*/ 28 w 56"/>
                  <a:gd name="T9" fmla="*/ 0 h 105"/>
                </a:gdLst>
                <a:ahLst/>
                <a:cxnLst>
                  <a:cxn ang="0">
                    <a:pos x="T0" y="T1"/>
                  </a:cxn>
                  <a:cxn ang="0">
                    <a:pos x="T2" y="T3"/>
                  </a:cxn>
                  <a:cxn ang="0">
                    <a:pos x="T4" y="T5"/>
                  </a:cxn>
                  <a:cxn ang="0">
                    <a:pos x="T6" y="T7"/>
                  </a:cxn>
                  <a:cxn ang="0">
                    <a:pos x="T8" y="T9"/>
                  </a:cxn>
                </a:cxnLst>
                <a:rect l="0" t="0" r="r" b="b"/>
                <a:pathLst>
                  <a:path w="56" h="105">
                    <a:moveTo>
                      <a:pt x="28" y="0"/>
                    </a:moveTo>
                    <a:cubicBezTo>
                      <a:pt x="28" y="0"/>
                      <a:pt x="0" y="45"/>
                      <a:pt x="0" y="67"/>
                    </a:cubicBezTo>
                    <a:cubicBezTo>
                      <a:pt x="0" y="88"/>
                      <a:pt x="13" y="105"/>
                      <a:pt x="28" y="105"/>
                    </a:cubicBezTo>
                    <a:cubicBezTo>
                      <a:pt x="43" y="105"/>
                      <a:pt x="56" y="88"/>
                      <a:pt x="56" y="67"/>
                    </a:cubicBezTo>
                    <a:cubicBezTo>
                      <a:pt x="56" y="45"/>
                      <a:pt x="28" y="0"/>
                      <a:pt x="28" y="0"/>
                    </a:cubicBezTo>
                  </a:path>
                </a:pathLst>
              </a:custGeom>
              <a:solidFill>
                <a:srgbClr val="4DB4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64" name="Freeform 91"/>
              <p:cNvSpPr/>
              <p:nvPr/>
            </p:nvSpPr>
            <p:spPr bwMode="auto">
              <a:xfrm>
                <a:off x="1052513" y="3503612"/>
                <a:ext cx="65088" cy="122238"/>
              </a:xfrm>
              <a:custGeom>
                <a:avLst/>
                <a:gdLst>
                  <a:gd name="T0" fmla="*/ 28 w 56"/>
                  <a:gd name="T1" fmla="*/ 0 h 106"/>
                  <a:gd name="T2" fmla="*/ 0 w 56"/>
                  <a:gd name="T3" fmla="*/ 67 h 106"/>
                  <a:gd name="T4" fmla="*/ 28 w 56"/>
                  <a:gd name="T5" fmla="*/ 106 h 106"/>
                  <a:gd name="T6" fmla="*/ 56 w 56"/>
                  <a:gd name="T7" fmla="*/ 67 h 106"/>
                  <a:gd name="T8" fmla="*/ 28 w 56"/>
                  <a:gd name="T9" fmla="*/ 0 h 106"/>
                </a:gdLst>
                <a:ahLst/>
                <a:cxnLst>
                  <a:cxn ang="0">
                    <a:pos x="T0" y="T1"/>
                  </a:cxn>
                  <a:cxn ang="0">
                    <a:pos x="T2" y="T3"/>
                  </a:cxn>
                  <a:cxn ang="0">
                    <a:pos x="T4" y="T5"/>
                  </a:cxn>
                  <a:cxn ang="0">
                    <a:pos x="T6" y="T7"/>
                  </a:cxn>
                  <a:cxn ang="0">
                    <a:pos x="T8" y="T9"/>
                  </a:cxn>
                </a:cxnLst>
                <a:rect l="0" t="0" r="r" b="b"/>
                <a:pathLst>
                  <a:path w="56" h="106">
                    <a:moveTo>
                      <a:pt x="28" y="0"/>
                    </a:moveTo>
                    <a:cubicBezTo>
                      <a:pt x="28" y="0"/>
                      <a:pt x="0" y="45"/>
                      <a:pt x="0" y="67"/>
                    </a:cubicBezTo>
                    <a:cubicBezTo>
                      <a:pt x="0" y="88"/>
                      <a:pt x="12" y="106"/>
                      <a:pt x="28" y="106"/>
                    </a:cubicBezTo>
                    <a:cubicBezTo>
                      <a:pt x="43" y="106"/>
                      <a:pt x="56" y="88"/>
                      <a:pt x="56" y="67"/>
                    </a:cubicBezTo>
                    <a:cubicBezTo>
                      <a:pt x="56" y="45"/>
                      <a:pt x="28" y="0"/>
                      <a:pt x="28" y="0"/>
                    </a:cubicBezTo>
                  </a:path>
                </a:pathLst>
              </a:custGeom>
              <a:solidFill>
                <a:srgbClr val="40A0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65" name="Freeform 92"/>
              <p:cNvSpPr/>
              <p:nvPr/>
            </p:nvSpPr>
            <p:spPr bwMode="auto">
              <a:xfrm>
                <a:off x="1165225" y="3148012"/>
                <a:ext cx="65088" cy="120650"/>
              </a:xfrm>
              <a:custGeom>
                <a:avLst/>
                <a:gdLst>
                  <a:gd name="T0" fmla="*/ 28 w 56"/>
                  <a:gd name="T1" fmla="*/ 0 h 105"/>
                  <a:gd name="T2" fmla="*/ 0 w 56"/>
                  <a:gd name="T3" fmla="*/ 66 h 105"/>
                  <a:gd name="T4" fmla="*/ 28 w 56"/>
                  <a:gd name="T5" fmla="*/ 105 h 105"/>
                  <a:gd name="T6" fmla="*/ 56 w 56"/>
                  <a:gd name="T7" fmla="*/ 66 h 105"/>
                  <a:gd name="T8" fmla="*/ 28 w 56"/>
                  <a:gd name="T9" fmla="*/ 0 h 105"/>
                </a:gdLst>
                <a:ahLst/>
                <a:cxnLst>
                  <a:cxn ang="0">
                    <a:pos x="T0" y="T1"/>
                  </a:cxn>
                  <a:cxn ang="0">
                    <a:pos x="T2" y="T3"/>
                  </a:cxn>
                  <a:cxn ang="0">
                    <a:pos x="T4" y="T5"/>
                  </a:cxn>
                  <a:cxn ang="0">
                    <a:pos x="T6" y="T7"/>
                  </a:cxn>
                  <a:cxn ang="0">
                    <a:pos x="T8" y="T9"/>
                  </a:cxn>
                </a:cxnLst>
                <a:rect l="0" t="0" r="r" b="b"/>
                <a:pathLst>
                  <a:path w="56" h="105">
                    <a:moveTo>
                      <a:pt x="28" y="0"/>
                    </a:moveTo>
                    <a:cubicBezTo>
                      <a:pt x="28" y="0"/>
                      <a:pt x="0" y="45"/>
                      <a:pt x="0" y="66"/>
                    </a:cubicBezTo>
                    <a:cubicBezTo>
                      <a:pt x="0" y="88"/>
                      <a:pt x="13" y="105"/>
                      <a:pt x="28" y="105"/>
                    </a:cubicBezTo>
                    <a:cubicBezTo>
                      <a:pt x="44" y="105"/>
                      <a:pt x="56" y="88"/>
                      <a:pt x="56" y="66"/>
                    </a:cubicBezTo>
                    <a:cubicBezTo>
                      <a:pt x="56" y="45"/>
                      <a:pt x="28" y="0"/>
                      <a:pt x="28" y="0"/>
                    </a:cubicBezTo>
                  </a:path>
                </a:pathLst>
              </a:custGeom>
              <a:solidFill>
                <a:srgbClr val="40A0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66" name="Freeform 93"/>
              <p:cNvSpPr/>
              <p:nvPr/>
            </p:nvSpPr>
            <p:spPr bwMode="auto">
              <a:xfrm>
                <a:off x="1809750" y="3355974"/>
                <a:ext cx="65088" cy="120650"/>
              </a:xfrm>
              <a:custGeom>
                <a:avLst/>
                <a:gdLst>
                  <a:gd name="T0" fmla="*/ 28 w 56"/>
                  <a:gd name="T1" fmla="*/ 0 h 106"/>
                  <a:gd name="T2" fmla="*/ 0 w 56"/>
                  <a:gd name="T3" fmla="*/ 67 h 106"/>
                  <a:gd name="T4" fmla="*/ 28 w 56"/>
                  <a:gd name="T5" fmla="*/ 106 h 106"/>
                  <a:gd name="T6" fmla="*/ 56 w 56"/>
                  <a:gd name="T7" fmla="*/ 67 h 106"/>
                  <a:gd name="T8" fmla="*/ 28 w 56"/>
                  <a:gd name="T9" fmla="*/ 0 h 106"/>
                </a:gdLst>
                <a:ahLst/>
                <a:cxnLst>
                  <a:cxn ang="0">
                    <a:pos x="T0" y="T1"/>
                  </a:cxn>
                  <a:cxn ang="0">
                    <a:pos x="T2" y="T3"/>
                  </a:cxn>
                  <a:cxn ang="0">
                    <a:pos x="T4" y="T5"/>
                  </a:cxn>
                  <a:cxn ang="0">
                    <a:pos x="T6" y="T7"/>
                  </a:cxn>
                  <a:cxn ang="0">
                    <a:pos x="T8" y="T9"/>
                  </a:cxn>
                </a:cxnLst>
                <a:rect l="0" t="0" r="r" b="b"/>
                <a:pathLst>
                  <a:path w="56" h="106">
                    <a:moveTo>
                      <a:pt x="28" y="0"/>
                    </a:moveTo>
                    <a:cubicBezTo>
                      <a:pt x="28" y="0"/>
                      <a:pt x="0" y="45"/>
                      <a:pt x="0" y="67"/>
                    </a:cubicBezTo>
                    <a:cubicBezTo>
                      <a:pt x="0" y="88"/>
                      <a:pt x="13" y="106"/>
                      <a:pt x="28" y="106"/>
                    </a:cubicBezTo>
                    <a:cubicBezTo>
                      <a:pt x="44" y="106"/>
                      <a:pt x="56" y="88"/>
                      <a:pt x="56" y="67"/>
                    </a:cubicBezTo>
                    <a:cubicBezTo>
                      <a:pt x="56" y="45"/>
                      <a:pt x="28" y="0"/>
                      <a:pt x="28" y="0"/>
                    </a:cubicBezTo>
                  </a:path>
                </a:pathLst>
              </a:custGeom>
              <a:solidFill>
                <a:srgbClr val="4DB4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gr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4720386" y="1772765"/>
          <a:ext cx="4077923" cy="2434119"/>
        </p:xfrm>
        <a:graphic>
          <a:graphicData uri="http://schemas.openxmlformats.org/drawingml/2006/chart">
            <c:chart xmlns:c="http://schemas.openxmlformats.org/drawingml/2006/chart" xmlns:r="http://schemas.openxmlformats.org/officeDocument/2006/relationships" r:id="rId2"/>
          </a:graphicData>
        </a:graphic>
      </p:graphicFrame>
      <p:grpSp>
        <p:nvGrpSpPr>
          <p:cNvPr id="3" name="Group 2"/>
          <p:cNvGrpSpPr/>
          <p:nvPr/>
        </p:nvGrpSpPr>
        <p:grpSpPr>
          <a:xfrm>
            <a:off x="657217" y="3345608"/>
            <a:ext cx="1584951" cy="899037"/>
            <a:chOff x="6827152" y="4649495"/>
            <a:chExt cx="2113268" cy="1198716"/>
          </a:xfrm>
        </p:grpSpPr>
        <p:sp>
          <p:nvSpPr>
            <p:cNvPr id="4" name="Subtitle 2"/>
            <p:cNvSpPr txBox="1"/>
            <p:nvPr/>
          </p:nvSpPr>
          <p:spPr>
            <a:xfrm>
              <a:off x="6827152" y="4992985"/>
              <a:ext cx="2113268" cy="855226"/>
            </a:xfrm>
            <a:prstGeom prst="rect">
              <a:avLst/>
            </a:prstGeom>
          </p:spPr>
          <p:txBody>
            <a:bodyPr vert="horz" wrap="square" lIns="81559" tIns="40780" rIns="81559" bIns="40780"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defTabSz="815975">
                <a:lnSpc>
                  <a:spcPts val="1515"/>
                </a:lnSpc>
                <a:defRPr/>
              </a:pPr>
              <a:r>
                <a:rPr lang="en-US" sz="900" dirty="0">
                  <a:solidFill>
                    <a:srgbClr val="2B2B2B">
                      <a:alpha val="60000"/>
                    </a:srgbClr>
                  </a:solidFill>
                  <a:latin typeface="Calibri" panose="020F0502020204030204" pitchFamily="34" charset="0"/>
                  <a:ea typeface="微软雅黑" panose="020B0503020204020204" pitchFamily="34" charset="-122"/>
                  <a:cs typeface="Lato Light" charset="0"/>
                  <a:sym typeface="Calibri" panose="020F0502020204030204" pitchFamily="34" charset="0"/>
                </a:rPr>
                <a:t>Frequently, your initial font choice is taken out of your awesome hands</a:t>
              </a:r>
            </a:p>
          </p:txBody>
        </p:sp>
        <p:sp>
          <p:nvSpPr>
            <p:cNvPr id="5" name="TextBox 4"/>
            <p:cNvSpPr txBox="1"/>
            <p:nvPr/>
          </p:nvSpPr>
          <p:spPr>
            <a:xfrm>
              <a:off x="6827152" y="4649495"/>
              <a:ext cx="2113267" cy="353943"/>
            </a:xfrm>
            <a:prstGeom prst="rect">
              <a:avLst/>
            </a:prstGeom>
            <a:noFill/>
          </p:spPr>
          <p:txBody>
            <a:bodyPr wrap="square" rtlCol="0" anchor="ctr" anchorCtr="0">
              <a:spAutoFit/>
            </a:bodyPr>
            <a:lstStyle/>
            <a:p>
              <a:pPr>
                <a:defRPr/>
              </a:pPr>
              <a:r>
                <a:rPr lang="id-ID" sz="1125" b="1" dirty="0">
                  <a:solidFill>
                    <a:srgbClr val="000000"/>
                  </a:solidFill>
                  <a:latin typeface="Calibri" panose="020F0502020204030204" pitchFamily="34" charset="0"/>
                  <a:ea typeface="微软雅黑" panose="020B0503020204020204" pitchFamily="34" charset="-122"/>
                  <a:cs typeface="Lato" charset="0"/>
                  <a:sym typeface="Calibri" panose="020F0502020204030204" pitchFamily="34" charset="0"/>
                </a:rPr>
                <a:t>ANALYSIS MONTH</a:t>
              </a:r>
              <a:endParaRPr lang="en-US" sz="1125" b="1" dirty="0">
                <a:solidFill>
                  <a:srgbClr val="000000"/>
                </a:solidFill>
                <a:latin typeface="Calibri" panose="020F0502020204030204" pitchFamily="34" charset="0"/>
                <a:ea typeface="微软雅黑" panose="020B0503020204020204" pitchFamily="34" charset="-122"/>
                <a:cs typeface="Lato" charset="0"/>
                <a:sym typeface="Calibri" panose="020F0502020204030204" pitchFamily="34" charset="0"/>
              </a:endParaRPr>
            </a:p>
          </p:txBody>
        </p:sp>
      </p:grpSp>
      <p:grpSp>
        <p:nvGrpSpPr>
          <p:cNvPr id="6" name="Group 5"/>
          <p:cNvGrpSpPr/>
          <p:nvPr/>
        </p:nvGrpSpPr>
        <p:grpSpPr>
          <a:xfrm>
            <a:off x="2688801" y="3345608"/>
            <a:ext cx="1584952" cy="899037"/>
            <a:chOff x="9535931" y="4649495"/>
            <a:chExt cx="2113269" cy="1198716"/>
          </a:xfrm>
        </p:grpSpPr>
        <p:sp>
          <p:nvSpPr>
            <p:cNvPr id="7" name="Subtitle 2"/>
            <p:cNvSpPr txBox="1"/>
            <p:nvPr/>
          </p:nvSpPr>
          <p:spPr>
            <a:xfrm>
              <a:off x="9535932" y="4992985"/>
              <a:ext cx="2113268" cy="855226"/>
            </a:xfrm>
            <a:prstGeom prst="rect">
              <a:avLst/>
            </a:prstGeom>
          </p:spPr>
          <p:txBody>
            <a:bodyPr vert="horz" wrap="square" lIns="81559" tIns="40780" rIns="81559" bIns="40780"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defTabSz="815975">
                <a:lnSpc>
                  <a:spcPts val="1515"/>
                </a:lnSpc>
                <a:defRPr/>
              </a:pPr>
              <a:r>
                <a:rPr lang="en-US" sz="900" dirty="0">
                  <a:solidFill>
                    <a:srgbClr val="2B2B2B">
                      <a:alpha val="60000"/>
                    </a:srgbClr>
                  </a:solidFill>
                  <a:latin typeface="Calibri" panose="020F0502020204030204" pitchFamily="34" charset="0"/>
                  <a:ea typeface="微软雅黑" panose="020B0503020204020204" pitchFamily="34" charset="-122"/>
                  <a:cs typeface="Lato Light" charset="0"/>
                  <a:sym typeface="Calibri" panose="020F0502020204030204" pitchFamily="34" charset="0"/>
                </a:rPr>
                <a:t>Frequently, your initial font choice is taken out of your awesome hands</a:t>
              </a:r>
            </a:p>
          </p:txBody>
        </p:sp>
        <p:sp>
          <p:nvSpPr>
            <p:cNvPr id="8" name="TextBox 7"/>
            <p:cNvSpPr txBox="1"/>
            <p:nvPr/>
          </p:nvSpPr>
          <p:spPr>
            <a:xfrm>
              <a:off x="9535931" y="4649495"/>
              <a:ext cx="2113269" cy="353943"/>
            </a:xfrm>
            <a:prstGeom prst="rect">
              <a:avLst/>
            </a:prstGeom>
            <a:noFill/>
          </p:spPr>
          <p:txBody>
            <a:bodyPr wrap="square" rtlCol="0" anchor="ctr" anchorCtr="0">
              <a:spAutoFit/>
            </a:bodyPr>
            <a:lstStyle/>
            <a:p>
              <a:pPr>
                <a:defRPr/>
              </a:pPr>
              <a:r>
                <a:rPr lang="id-ID" sz="1125" b="1" dirty="0">
                  <a:solidFill>
                    <a:srgbClr val="000000"/>
                  </a:solidFill>
                  <a:latin typeface="Calibri" panose="020F0502020204030204" pitchFamily="34" charset="0"/>
                  <a:ea typeface="微软雅黑" panose="020B0503020204020204" pitchFamily="34" charset="-122"/>
                  <a:cs typeface="Lato" charset="0"/>
                  <a:sym typeface="Calibri" panose="020F0502020204030204" pitchFamily="34" charset="0"/>
                </a:rPr>
                <a:t>ANALYSIS YEAR</a:t>
              </a:r>
              <a:endParaRPr lang="en-US" sz="1125" b="1" dirty="0">
                <a:solidFill>
                  <a:srgbClr val="000000"/>
                </a:solidFill>
                <a:latin typeface="Calibri" panose="020F0502020204030204" pitchFamily="34" charset="0"/>
                <a:ea typeface="微软雅黑" panose="020B0503020204020204" pitchFamily="34" charset="-122"/>
                <a:cs typeface="Lato" charset="0"/>
                <a:sym typeface="Calibri" panose="020F0502020204030204" pitchFamily="34" charset="0"/>
              </a:endParaRPr>
            </a:p>
          </p:txBody>
        </p:sp>
      </p:grpSp>
      <p:grpSp>
        <p:nvGrpSpPr>
          <p:cNvPr id="9" name="Group 8"/>
          <p:cNvGrpSpPr/>
          <p:nvPr/>
        </p:nvGrpSpPr>
        <p:grpSpPr>
          <a:xfrm>
            <a:off x="657217" y="1764921"/>
            <a:ext cx="3616536" cy="1091397"/>
            <a:chOff x="6827152" y="2541915"/>
            <a:chExt cx="4822048" cy="1455196"/>
          </a:xfrm>
        </p:grpSpPr>
        <p:sp>
          <p:nvSpPr>
            <p:cNvPr id="10" name="Subtitle 2"/>
            <p:cNvSpPr txBox="1"/>
            <p:nvPr/>
          </p:nvSpPr>
          <p:spPr>
            <a:xfrm>
              <a:off x="6827152" y="2885404"/>
              <a:ext cx="4822048" cy="1111707"/>
            </a:xfrm>
            <a:prstGeom prst="rect">
              <a:avLst/>
            </a:prstGeom>
          </p:spPr>
          <p:txBody>
            <a:bodyPr vert="horz" wrap="square" lIns="81559" tIns="40780" rIns="81559" bIns="40780"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just" defTabSz="815975">
                <a:lnSpc>
                  <a:spcPts val="1515"/>
                </a:lnSpc>
                <a:defRPr/>
              </a:pPr>
              <a:r>
                <a:rPr lang="en-US" sz="900" dirty="0">
                  <a:solidFill>
                    <a:srgbClr val="2B2B2B">
                      <a:alpha val="60000"/>
                    </a:srgbClr>
                  </a:solidFill>
                  <a:latin typeface="Calibri" panose="020F0502020204030204" pitchFamily="34" charset="0"/>
                  <a:ea typeface="微软雅黑" panose="020B0503020204020204" pitchFamily="34" charset="-122"/>
                  <a:cs typeface="Lato Light" charset="0"/>
                  <a:sym typeface="Calibri" panose="020F0502020204030204" pitchFamily="34" charset="0"/>
                </a:rPr>
                <a:t>Frequently, your initial font choice is taken out of your awesome hands also we are companies often specify a typeface, or even a set of fonts when selecting a typeface for body text, your primary concern should be readability don’t concern yourself.</a:t>
              </a:r>
            </a:p>
          </p:txBody>
        </p:sp>
        <p:sp>
          <p:nvSpPr>
            <p:cNvPr id="11" name="TextBox 10"/>
            <p:cNvSpPr txBox="1"/>
            <p:nvPr/>
          </p:nvSpPr>
          <p:spPr>
            <a:xfrm>
              <a:off x="6827152" y="2541915"/>
              <a:ext cx="4822048" cy="353943"/>
            </a:xfrm>
            <a:prstGeom prst="rect">
              <a:avLst/>
            </a:prstGeom>
            <a:noFill/>
          </p:spPr>
          <p:txBody>
            <a:bodyPr wrap="square" rtlCol="0" anchor="ctr" anchorCtr="0">
              <a:spAutoFit/>
            </a:bodyPr>
            <a:lstStyle/>
            <a:p>
              <a:pPr>
                <a:defRPr/>
              </a:pPr>
              <a:r>
                <a:rPr lang="en-US" sz="1125" b="1" dirty="0">
                  <a:solidFill>
                    <a:srgbClr val="000000"/>
                  </a:solidFill>
                  <a:latin typeface="Calibri" panose="020F0502020204030204" pitchFamily="34" charset="0"/>
                  <a:ea typeface="微软雅黑" panose="020B0503020204020204" pitchFamily="34" charset="-122"/>
                  <a:cs typeface="Lato" charset="0"/>
                  <a:sym typeface="Calibri" panose="020F0502020204030204" pitchFamily="34" charset="0"/>
                </a:rPr>
                <a:t>ANALYSIS</a:t>
              </a:r>
            </a:p>
          </p:txBody>
        </p:sp>
      </p:grpSp>
      <p:sp>
        <p:nvSpPr>
          <p:cNvPr id="12" name="TextBox 12"/>
          <p:cNvSpPr txBox="1"/>
          <p:nvPr/>
        </p:nvSpPr>
        <p:spPr>
          <a:xfrm>
            <a:off x="605540" y="342077"/>
            <a:ext cx="2204450" cy="318164"/>
          </a:xfrm>
          <a:prstGeom prst="rect">
            <a:avLst/>
          </a:prstGeom>
          <a:noFill/>
        </p:spPr>
        <p:txBody>
          <a:bodyPr wrap="none" rtlCol="0">
            <a:spAutoFit/>
          </a:bodyPr>
          <a:lstStyle/>
          <a:p>
            <a:pPr defTabSz="685800">
              <a:lnSpc>
                <a:spcPct val="80000"/>
              </a:lnSpc>
              <a:defRPr/>
            </a:pPr>
            <a:r>
              <a:rPr lang="zh-CN" altLang="en-US" sz="1800" spc="450" dirty="0">
                <a:solidFill>
                  <a:schemeClr val="tx2"/>
                </a:solidFill>
                <a:latin typeface="Calibri" panose="020F0502020204030204" pitchFamily="34" charset="0"/>
                <a:ea typeface="微软雅黑" panose="020B0503020204020204" pitchFamily="34" charset="-122"/>
                <a:cs typeface="Arvo"/>
                <a:sym typeface="Calibri" panose="020F0502020204030204" pitchFamily="34" charset="0"/>
              </a:rPr>
              <a:t>请输入你的标题</a:t>
            </a:r>
            <a:endParaRPr lang="en-US" sz="1800" spc="450" dirty="0">
              <a:solidFill>
                <a:schemeClr val="tx2"/>
              </a:solidFill>
              <a:latin typeface="Calibri" panose="020F0502020204030204" pitchFamily="34" charset="0"/>
              <a:ea typeface="微软雅黑" panose="020B0503020204020204" pitchFamily="34" charset="-122"/>
              <a:cs typeface="Arvo"/>
              <a:sym typeface="Calibri" panose="020F0502020204030204" pitchFamily="34" charset="0"/>
            </a:endParaRPr>
          </a:p>
        </p:txBody>
      </p:sp>
      <p:sp>
        <p:nvSpPr>
          <p:cNvPr id="13" name="TextBox 14"/>
          <p:cNvSpPr txBox="1"/>
          <p:nvPr/>
        </p:nvSpPr>
        <p:spPr>
          <a:xfrm>
            <a:off x="605540" y="661082"/>
            <a:ext cx="3870251" cy="224805"/>
          </a:xfrm>
          <a:prstGeom prst="rect">
            <a:avLst/>
          </a:prstGeom>
          <a:noFill/>
        </p:spPr>
        <p:txBody>
          <a:bodyPr wrap="square" rtlCol="0">
            <a:spAutoFit/>
          </a:bodyPr>
          <a:lstStyle/>
          <a:p>
            <a:pPr defTabSz="685800">
              <a:lnSpc>
                <a:spcPct val="80000"/>
              </a:lnSpc>
              <a:defRPr/>
            </a:pPr>
            <a:r>
              <a:rPr lang="en-US" altLang="zh-CN" sz="1050" dirty="0">
                <a:latin typeface="Calibri" panose="020F0502020204030204" pitchFamily="34" charset="0"/>
                <a:ea typeface="微软雅黑" panose="020B0503020204020204" pitchFamily="34" charset="-122"/>
                <a:cs typeface="Lato Light"/>
                <a:sym typeface="Calibri" panose="020F0502020204030204" pitchFamily="34" charset="0"/>
              </a:rPr>
              <a:t>Your Should Try Your Best To Make Your Job </a:t>
            </a:r>
            <a:r>
              <a:rPr lang="en-US" altLang="zh-CN" sz="1050" dirty="0" err="1">
                <a:latin typeface="Calibri" panose="020F0502020204030204" pitchFamily="34" charset="0"/>
                <a:ea typeface="微软雅黑" panose="020B0503020204020204" pitchFamily="34" charset="-122"/>
                <a:cs typeface="Lato Light"/>
                <a:sym typeface="Calibri" panose="020F0502020204030204" pitchFamily="34" charset="0"/>
              </a:rPr>
              <a:t>Wondful</a:t>
            </a:r>
            <a:endParaRPr lang="en-US" sz="1050" dirty="0">
              <a:latin typeface="Calibri" panose="020F0502020204030204" pitchFamily="34" charset="0"/>
              <a:ea typeface="微软雅黑" panose="020B0503020204020204" pitchFamily="34" charset="-122"/>
              <a:cs typeface="Lato Light"/>
              <a:sym typeface="Calibri" panose="020F050202020403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ent Arrow 1"/>
          <p:cNvSpPr/>
          <p:nvPr/>
        </p:nvSpPr>
        <p:spPr>
          <a:xfrm rot="13500000" flipH="1" flipV="1">
            <a:off x="4212882" y="1557649"/>
            <a:ext cx="748212" cy="754296"/>
          </a:xfrm>
          <a:prstGeom prst="bentArrow">
            <a:avLst>
              <a:gd name="adj1" fmla="val 5470"/>
              <a:gd name="adj2" fmla="val 9301"/>
              <a:gd name="adj3" fmla="val 12699"/>
              <a:gd name="adj4" fmla="val 39549"/>
            </a:avLst>
          </a:prstGeom>
          <a:solidFill>
            <a:srgbClr val="B2B2B2">
              <a:alpha val="5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sz="2400" dirty="0">
              <a:solidFill>
                <a:srgbClr val="2B2B2B"/>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3" name="Freeform 2"/>
          <p:cNvSpPr/>
          <p:nvPr/>
        </p:nvSpPr>
        <p:spPr>
          <a:xfrm>
            <a:off x="4867515" y="3240297"/>
            <a:ext cx="939354" cy="939355"/>
          </a:xfrm>
          <a:custGeom>
            <a:avLst/>
            <a:gdLst>
              <a:gd name="connsiteX0" fmla="*/ 1621876 w 4116165"/>
              <a:gd name="connsiteY0" fmla="*/ 814807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1621876 w 4116165"/>
              <a:gd name="connsiteY8" fmla="*/ 814807 h 3497531"/>
              <a:gd name="connsiteX9" fmla="*/ 688860 w 4116165"/>
              <a:gd name="connsiteY9" fmla="*/ 0 h 3497531"/>
              <a:gd name="connsiteX10" fmla="*/ 739322 w 4116165"/>
              <a:gd name="connsiteY10" fmla="*/ 20901 h 3497531"/>
              <a:gd name="connsiteX11" fmla="*/ 1356818 w 4116165"/>
              <a:gd name="connsiteY11" fmla="*/ 638398 h 3497531"/>
              <a:gd name="connsiteX12" fmla="*/ 1356818 w 4116165"/>
              <a:gd name="connsiteY12" fmla="*/ 739322 h 3497531"/>
              <a:gd name="connsiteX13" fmla="*/ 739322 w 4116165"/>
              <a:gd name="connsiteY13" fmla="*/ 1356819 h 3497531"/>
              <a:gd name="connsiteX14" fmla="*/ 638398 w 4116165"/>
              <a:gd name="connsiteY14" fmla="*/ 1356819 h 3497531"/>
              <a:gd name="connsiteX15" fmla="*/ 20901 w 4116165"/>
              <a:gd name="connsiteY15" fmla="*/ 739322 h 3497531"/>
              <a:gd name="connsiteX16" fmla="*/ 20901 w 4116165"/>
              <a:gd name="connsiteY16" fmla="*/ 638398 h 3497531"/>
              <a:gd name="connsiteX17" fmla="*/ 638398 w 4116165"/>
              <a:gd name="connsiteY17" fmla="*/ 20901 h 3497531"/>
              <a:gd name="connsiteX18" fmla="*/ 688860 w 4116165"/>
              <a:gd name="connsiteY18" fmla="*/ 0 h 3497531"/>
              <a:gd name="connsiteX0-1" fmla="*/ 1433441 w 4116165"/>
              <a:gd name="connsiteY0-2" fmla="*/ 1003242 h 3497531"/>
              <a:gd name="connsiteX1-3" fmla="*/ 3927730 w 4116165"/>
              <a:gd name="connsiteY1-4" fmla="*/ 814807 h 3497531"/>
              <a:gd name="connsiteX2-5" fmla="*/ 4116165 w 4116165"/>
              <a:gd name="connsiteY2-6" fmla="*/ 1003242 h 3497531"/>
              <a:gd name="connsiteX3-7" fmla="*/ 4116165 w 4116165"/>
              <a:gd name="connsiteY3-8" fmla="*/ 3309096 h 3497531"/>
              <a:gd name="connsiteX4-9" fmla="*/ 3927730 w 4116165"/>
              <a:gd name="connsiteY4-10" fmla="*/ 3497531 h 3497531"/>
              <a:gd name="connsiteX5-11" fmla="*/ 1621876 w 4116165"/>
              <a:gd name="connsiteY5-12" fmla="*/ 3497531 h 3497531"/>
              <a:gd name="connsiteX6-13" fmla="*/ 1433441 w 4116165"/>
              <a:gd name="connsiteY6-14" fmla="*/ 3309096 h 3497531"/>
              <a:gd name="connsiteX7-15" fmla="*/ 1433441 w 4116165"/>
              <a:gd name="connsiteY7-16" fmla="*/ 1003242 h 3497531"/>
              <a:gd name="connsiteX8-17" fmla="*/ 688860 w 4116165"/>
              <a:gd name="connsiteY8-18" fmla="*/ 0 h 3497531"/>
              <a:gd name="connsiteX9-19" fmla="*/ 739322 w 4116165"/>
              <a:gd name="connsiteY9-20" fmla="*/ 20901 h 3497531"/>
              <a:gd name="connsiteX10-21" fmla="*/ 1356818 w 4116165"/>
              <a:gd name="connsiteY10-22" fmla="*/ 638398 h 3497531"/>
              <a:gd name="connsiteX11-23" fmla="*/ 1356818 w 4116165"/>
              <a:gd name="connsiteY11-24" fmla="*/ 739322 h 3497531"/>
              <a:gd name="connsiteX12-25" fmla="*/ 739322 w 4116165"/>
              <a:gd name="connsiteY12-26" fmla="*/ 1356819 h 3497531"/>
              <a:gd name="connsiteX13-27" fmla="*/ 638398 w 4116165"/>
              <a:gd name="connsiteY13-28" fmla="*/ 1356819 h 3497531"/>
              <a:gd name="connsiteX14-29" fmla="*/ 20901 w 4116165"/>
              <a:gd name="connsiteY14-30" fmla="*/ 739322 h 3497531"/>
              <a:gd name="connsiteX15-31" fmla="*/ 20901 w 4116165"/>
              <a:gd name="connsiteY15-32" fmla="*/ 638398 h 3497531"/>
              <a:gd name="connsiteX16-33" fmla="*/ 638398 w 4116165"/>
              <a:gd name="connsiteY16-34" fmla="*/ 20901 h 3497531"/>
              <a:gd name="connsiteX17-35" fmla="*/ 688860 w 4116165"/>
              <a:gd name="connsiteY17-36" fmla="*/ 0 h 3497531"/>
              <a:gd name="connsiteX0-37" fmla="*/ 1433441 w 4116165"/>
              <a:gd name="connsiteY0-38" fmla="*/ 3309096 h 3497531"/>
              <a:gd name="connsiteX1-39" fmla="*/ 3927730 w 4116165"/>
              <a:gd name="connsiteY1-40" fmla="*/ 814807 h 3497531"/>
              <a:gd name="connsiteX2-41" fmla="*/ 4116165 w 4116165"/>
              <a:gd name="connsiteY2-42" fmla="*/ 1003242 h 3497531"/>
              <a:gd name="connsiteX3-43" fmla="*/ 4116165 w 4116165"/>
              <a:gd name="connsiteY3-44" fmla="*/ 3309096 h 3497531"/>
              <a:gd name="connsiteX4-45" fmla="*/ 3927730 w 4116165"/>
              <a:gd name="connsiteY4-46" fmla="*/ 3497531 h 3497531"/>
              <a:gd name="connsiteX5-47" fmla="*/ 1621876 w 4116165"/>
              <a:gd name="connsiteY5-48" fmla="*/ 3497531 h 3497531"/>
              <a:gd name="connsiteX6-49" fmla="*/ 1433441 w 4116165"/>
              <a:gd name="connsiteY6-50" fmla="*/ 3309096 h 3497531"/>
              <a:gd name="connsiteX7-51" fmla="*/ 688860 w 4116165"/>
              <a:gd name="connsiteY7-52" fmla="*/ 0 h 3497531"/>
              <a:gd name="connsiteX8-53" fmla="*/ 739322 w 4116165"/>
              <a:gd name="connsiteY8-54" fmla="*/ 20901 h 3497531"/>
              <a:gd name="connsiteX9-55" fmla="*/ 1356818 w 4116165"/>
              <a:gd name="connsiteY9-56" fmla="*/ 638398 h 3497531"/>
              <a:gd name="connsiteX10-57" fmla="*/ 1356818 w 4116165"/>
              <a:gd name="connsiteY10-58" fmla="*/ 739322 h 3497531"/>
              <a:gd name="connsiteX11-59" fmla="*/ 739322 w 4116165"/>
              <a:gd name="connsiteY11-60" fmla="*/ 1356819 h 3497531"/>
              <a:gd name="connsiteX12-61" fmla="*/ 638398 w 4116165"/>
              <a:gd name="connsiteY12-62" fmla="*/ 1356819 h 3497531"/>
              <a:gd name="connsiteX13-63" fmla="*/ 20901 w 4116165"/>
              <a:gd name="connsiteY13-64" fmla="*/ 739322 h 3497531"/>
              <a:gd name="connsiteX14-65" fmla="*/ 20901 w 4116165"/>
              <a:gd name="connsiteY14-66" fmla="*/ 638398 h 3497531"/>
              <a:gd name="connsiteX15-67" fmla="*/ 638398 w 4116165"/>
              <a:gd name="connsiteY15-68" fmla="*/ 20901 h 3497531"/>
              <a:gd name="connsiteX16-69" fmla="*/ 688860 w 4116165"/>
              <a:gd name="connsiteY16-70" fmla="*/ 0 h 3497531"/>
              <a:gd name="connsiteX0-71" fmla="*/ 1433441 w 4116165"/>
              <a:gd name="connsiteY0-72" fmla="*/ 3309096 h 3497531"/>
              <a:gd name="connsiteX1-73" fmla="*/ 4116165 w 4116165"/>
              <a:gd name="connsiteY1-74" fmla="*/ 1003242 h 3497531"/>
              <a:gd name="connsiteX2-75" fmla="*/ 4116165 w 4116165"/>
              <a:gd name="connsiteY2-76" fmla="*/ 3309096 h 3497531"/>
              <a:gd name="connsiteX3-77" fmla="*/ 3927730 w 4116165"/>
              <a:gd name="connsiteY3-78" fmla="*/ 3497531 h 3497531"/>
              <a:gd name="connsiteX4-79" fmla="*/ 1621876 w 4116165"/>
              <a:gd name="connsiteY4-80" fmla="*/ 3497531 h 3497531"/>
              <a:gd name="connsiteX5-81" fmla="*/ 1433441 w 4116165"/>
              <a:gd name="connsiteY5-82" fmla="*/ 3309096 h 3497531"/>
              <a:gd name="connsiteX6-83" fmla="*/ 688860 w 4116165"/>
              <a:gd name="connsiteY6-84" fmla="*/ 0 h 3497531"/>
              <a:gd name="connsiteX7-85" fmla="*/ 739322 w 4116165"/>
              <a:gd name="connsiteY7-86" fmla="*/ 20901 h 3497531"/>
              <a:gd name="connsiteX8-87" fmla="*/ 1356818 w 4116165"/>
              <a:gd name="connsiteY8-88" fmla="*/ 638398 h 3497531"/>
              <a:gd name="connsiteX9-89" fmla="*/ 1356818 w 4116165"/>
              <a:gd name="connsiteY9-90" fmla="*/ 739322 h 3497531"/>
              <a:gd name="connsiteX10-91" fmla="*/ 739322 w 4116165"/>
              <a:gd name="connsiteY10-92" fmla="*/ 1356819 h 3497531"/>
              <a:gd name="connsiteX11-93" fmla="*/ 638398 w 4116165"/>
              <a:gd name="connsiteY11-94" fmla="*/ 1356819 h 3497531"/>
              <a:gd name="connsiteX12-95" fmla="*/ 20901 w 4116165"/>
              <a:gd name="connsiteY12-96" fmla="*/ 739322 h 3497531"/>
              <a:gd name="connsiteX13-97" fmla="*/ 20901 w 4116165"/>
              <a:gd name="connsiteY13-98" fmla="*/ 638398 h 3497531"/>
              <a:gd name="connsiteX14-99" fmla="*/ 638398 w 4116165"/>
              <a:gd name="connsiteY14-100" fmla="*/ 20901 h 3497531"/>
              <a:gd name="connsiteX15-101" fmla="*/ 688860 w 4116165"/>
              <a:gd name="connsiteY15-102" fmla="*/ 0 h 3497531"/>
              <a:gd name="connsiteX0-103" fmla="*/ 1433441 w 4116165"/>
              <a:gd name="connsiteY0-104" fmla="*/ 3309096 h 3497531"/>
              <a:gd name="connsiteX1-105" fmla="*/ 4116165 w 4116165"/>
              <a:gd name="connsiteY1-106" fmla="*/ 3309096 h 3497531"/>
              <a:gd name="connsiteX2-107" fmla="*/ 3927730 w 4116165"/>
              <a:gd name="connsiteY2-108" fmla="*/ 3497531 h 3497531"/>
              <a:gd name="connsiteX3-109" fmla="*/ 1621876 w 4116165"/>
              <a:gd name="connsiteY3-110" fmla="*/ 3497531 h 3497531"/>
              <a:gd name="connsiteX4-111" fmla="*/ 1433441 w 4116165"/>
              <a:gd name="connsiteY4-112" fmla="*/ 3309096 h 3497531"/>
              <a:gd name="connsiteX5-113" fmla="*/ 688860 w 4116165"/>
              <a:gd name="connsiteY5-114" fmla="*/ 0 h 3497531"/>
              <a:gd name="connsiteX6-115" fmla="*/ 739322 w 4116165"/>
              <a:gd name="connsiteY6-116" fmla="*/ 20901 h 3497531"/>
              <a:gd name="connsiteX7-117" fmla="*/ 1356818 w 4116165"/>
              <a:gd name="connsiteY7-118" fmla="*/ 638398 h 3497531"/>
              <a:gd name="connsiteX8-119" fmla="*/ 1356818 w 4116165"/>
              <a:gd name="connsiteY8-120" fmla="*/ 739322 h 3497531"/>
              <a:gd name="connsiteX9-121" fmla="*/ 739322 w 4116165"/>
              <a:gd name="connsiteY9-122" fmla="*/ 1356819 h 3497531"/>
              <a:gd name="connsiteX10-123" fmla="*/ 638398 w 4116165"/>
              <a:gd name="connsiteY10-124" fmla="*/ 1356819 h 3497531"/>
              <a:gd name="connsiteX11-125" fmla="*/ 20901 w 4116165"/>
              <a:gd name="connsiteY11-126" fmla="*/ 739322 h 3497531"/>
              <a:gd name="connsiteX12-127" fmla="*/ 20901 w 4116165"/>
              <a:gd name="connsiteY12-128" fmla="*/ 638398 h 3497531"/>
              <a:gd name="connsiteX13-129" fmla="*/ 638398 w 4116165"/>
              <a:gd name="connsiteY13-130" fmla="*/ 20901 h 3497531"/>
              <a:gd name="connsiteX14-131" fmla="*/ 688860 w 4116165"/>
              <a:gd name="connsiteY14-132" fmla="*/ 0 h 3497531"/>
              <a:gd name="connsiteX0-133" fmla="*/ 1433441 w 3927730"/>
              <a:gd name="connsiteY0-134" fmla="*/ 3309096 h 3497531"/>
              <a:gd name="connsiteX1-135" fmla="*/ 3927730 w 3927730"/>
              <a:gd name="connsiteY1-136" fmla="*/ 3497531 h 3497531"/>
              <a:gd name="connsiteX2-137" fmla="*/ 1621876 w 3927730"/>
              <a:gd name="connsiteY2-138" fmla="*/ 3497531 h 3497531"/>
              <a:gd name="connsiteX3-139" fmla="*/ 1433441 w 3927730"/>
              <a:gd name="connsiteY3-140" fmla="*/ 3309096 h 3497531"/>
              <a:gd name="connsiteX4-141" fmla="*/ 688860 w 3927730"/>
              <a:gd name="connsiteY4-142" fmla="*/ 0 h 3497531"/>
              <a:gd name="connsiteX5-143" fmla="*/ 739322 w 3927730"/>
              <a:gd name="connsiteY5-144" fmla="*/ 20901 h 3497531"/>
              <a:gd name="connsiteX6-145" fmla="*/ 1356818 w 3927730"/>
              <a:gd name="connsiteY6-146" fmla="*/ 638398 h 3497531"/>
              <a:gd name="connsiteX7-147" fmla="*/ 1356818 w 3927730"/>
              <a:gd name="connsiteY7-148" fmla="*/ 739322 h 3497531"/>
              <a:gd name="connsiteX8-149" fmla="*/ 739322 w 3927730"/>
              <a:gd name="connsiteY8-150" fmla="*/ 1356819 h 3497531"/>
              <a:gd name="connsiteX9-151" fmla="*/ 638398 w 3927730"/>
              <a:gd name="connsiteY9-152" fmla="*/ 1356819 h 3497531"/>
              <a:gd name="connsiteX10-153" fmla="*/ 20901 w 3927730"/>
              <a:gd name="connsiteY10-154" fmla="*/ 739322 h 3497531"/>
              <a:gd name="connsiteX11-155" fmla="*/ 20901 w 3927730"/>
              <a:gd name="connsiteY11-156" fmla="*/ 638398 h 3497531"/>
              <a:gd name="connsiteX12-157" fmla="*/ 638398 w 3927730"/>
              <a:gd name="connsiteY12-158" fmla="*/ 20901 h 3497531"/>
              <a:gd name="connsiteX13-159" fmla="*/ 688860 w 3927730"/>
              <a:gd name="connsiteY13-160" fmla="*/ 0 h 3497531"/>
              <a:gd name="connsiteX0-161" fmla="*/ 1433441 w 1621876"/>
              <a:gd name="connsiteY0-162" fmla="*/ 3309096 h 3497531"/>
              <a:gd name="connsiteX1-163" fmla="*/ 1621876 w 1621876"/>
              <a:gd name="connsiteY1-164" fmla="*/ 3497531 h 3497531"/>
              <a:gd name="connsiteX2-165" fmla="*/ 1433441 w 1621876"/>
              <a:gd name="connsiteY2-166" fmla="*/ 3309096 h 3497531"/>
              <a:gd name="connsiteX3-167" fmla="*/ 688860 w 1621876"/>
              <a:gd name="connsiteY3-168" fmla="*/ 0 h 3497531"/>
              <a:gd name="connsiteX4-169" fmla="*/ 739322 w 1621876"/>
              <a:gd name="connsiteY4-170" fmla="*/ 20901 h 3497531"/>
              <a:gd name="connsiteX5-171" fmla="*/ 1356818 w 1621876"/>
              <a:gd name="connsiteY5-172" fmla="*/ 638398 h 3497531"/>
              <a:gd name="connsiteX6-173" fmla="*/ 1356818 w 1621876"/>
              <a:gd name="connsiteY6-174" fmla="*/ 739322 h 3497531"/>
              <a:gd name="connsiteX7-175" fmla="*/ 739322 w 1621876"/>
              <a:gd name="connsiteY7-176" fmla="*/ 1356819 h 3497531"/>
              <a:gd name="connsiteX8-177" fmla="*/ 638398 w 1621876"/>
              <a:gd name="connsiteY8-178" fmla="*/ 1356819 h 3497531"/>
              <a:gd name="connsiteX9-179" fmla="*/ 20901 w 1621876"/>
              <a:gd name="connsiteY9-180" fmla="*/ 739322 h 3497531"/>
              <a:gd name="connsiteX10-181" fmla="*/ 20901 w 1621876"/>
              <a:gd name="connsiteY10-182" fmla="*/ 638398 h 3497531"/>
              <a:gd name="connsiteX11-183" fmla="*/ 638398 w 1621876"/>
              <a:gd name="connsiteY11-184" fmla="*/ 20901 h 3497531"/>
              <a:gd name="connsiteX12-185" fmla="*/ 688860 w 1621876"/>
              <a:gd name="connsiteY12-186" fmla="*/ 0 h 3497531"/>
              <a:gd name="connsiteX0-187" fmla="*/ 688860 w 1377719"/>
              <a:gd name="connsiteY0-188" fmla="*/ 0 h 1377720"/>
              <a:gd name="connsiteX1-189" fmla="*/ 739322 w 1377719"/>
              <a:gd name="connsiteY1-190" fmla="*/ 20901 h 1377720"/>
              <a:gd name="connsiteX2-191" fmla="*/ 1356818 w 1377719"/>
              <a:gd name="connsiteY2-192" fmla="*/ 638398 h 1377720"/>
              <a:gd name="connsiteX3-193" fmla="*/ 1356818 w 1377719"/>
              <a:gd name="connsiteY3-194" fmla="*/ 739322 h 1377720"/>
              <a:gd name="connsiteX4-195" fmla="*/ 739322 w 1377719"/>
              <a:gd name="connsiteY4-196" fmla="*/ 1356819 h 1377720"/>
              <a:gd name="connsiteX5-197" fmla="*/ 638398 w 1377719"/>
              <a:gd name="connsiteY5-198" fmla="*/ 1356819 h 1377720"/>
              <a:gd name="connsiteX6-199" fmla="*/ 20901 w 1377719"/>
              <a:gd name="connsiteY6-200" fmla="*/ 739322 h 1377720"/>
              <a:gd name="connsiteX7-201" fmla="*/ 20901 w 1377719"/>
              <a:gd name="connsiteY7-202" fmla="*/ 638398 h 1377720"/>
              <a:gd name="connsiteX8-203" fmla="*/ 638398 w 1377719"/>
              <a:gd name="connsiteY8-204" fmla="*/ 20901 h 1377720"/>
              <a:gd name="connsiteX9-205" fmla="*/ 688860 w 1377719"/>
              <a:gd name="connsiteY9-206" fmla="*/ 0 h 13777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377719" h="1377720">
                <a:moveTo>
                  <a:pt x="688860" y="0"/>
                </a:moveTo>
                <a:cubicBezTo>
                  <a:pt x="707124" y="0"/>
                  <a:pt x="725387" y="6967"/>
                  <a:pt x="739322" y="20901"/>
                </a:cubicBezTo>
                <a:lnTo>
                  <a:pt x="1356818" y="638398"/>
                </a:lnTo>
                <a:cubicBezTo>
                  <a:pt x="1384687" y="666267"/>
                  <a:pt x="1384687" y="711453"/>
                  <a:pt x="1356818" y="739322"/>
                </a:cubicBezTo>
                <a:lnTo>
                  <a:pt x="739322" y="1356819"/>
                </a:lnTo>
                <a:cubicBezTo>
                  <a:pt x="711453" y="1384688"/>
                  <a:pt x="666267" y="1384688"/>
                  <a:pt x="638398" y="1356819"/>
                </a:cubicBezTo>
                <a:lnTo>
                  <a:pt x="20901" y="739322"/>
                </a:lnTo>
                <a:cubicBezTo>
                  <a:pt x="-6968" y="711453"/>
                  <a:pt x="-6968" y="666267"/>
                  <a:pt x="20901" y="638398"/>
                </a:cubicBezTo>
                <a:lnTo>
                  <a:pt x="638398" y="20901"/>
                </a:lnTo>
                <a:cubicBezTo>
                  <a:pt x="652332" y="6967"/>
                  <a:pt x="670596" y="0"/>
                  <a:pt x="688860" y="0"/>
                </a:cubicBezTo>
                <a:close/>
              </a:path>
            </a:pathLst>
          </a:cu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defRPr/>
            </a:pPr>
            <a:endParaRPr lang="en-US" sz="2100" b="1" dirty="0">
              <a:solidFill>
                <a:srgbClr val="FFFFFF"/>
              </a:solidFill>
              <a:latin typeface="Calibri" panose="020F0502020204030204" pitchFamily="34" charset="0"/>
              <a:ea typeface="微软雅黑" panose="020B0503020204020204" pitchFamily="34" charset="-122"/>
              <a:cs typeface="Source Sans Pro" charset="0"/>
              <a:sym typeface="Calibri" panose="020F0502020204030204" pitchFamily="34" charset="0"/>
            </a:endParaRPr>
          </a:p>
        </p:txBody>
      </p:sp>
      <p:sp>
        <p:nvSpPr>
          <p:cNvPr id="4" name="Freeform 3"/>
          <p:cNvSpPr/>
          <p:nvPr/>
        </p:nvSpPr>
        <p:spPr>
          <a:xfrm>
            <a:off x="4867515" y="1761825"/>
            <a:ext cx="939354" cy="939355"/>
          </a:xfrm>
          <a:custGeom>
            <a:avLst/>
            <a:gdLst>
              <a:gd name="connsiteX0" fmla="*/ 1621876 w 4116165"/>
              <a:gd name="connsiteY0" fmla="*/ 814807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1621876 w 4116165"/>
              <a:gd name="connsiteY8" fmla="*/ 814807 h 3497531"/>
              <a:gd name="connsiteX9" fmla="*/ 688860 w 4116165"/>
              <a:gd name="connsiteY9" fmla="*/ 0 h 3497531"/>
              <a:gd name="connsiteX10" fmla="*/ 739322 w 4116165"/>
              <a:gd name="connsiteY10" fmla="*/ 20901 h 3497531"/>
              <a:gd name="connsiteX11" fmla="*/ 1356818 w 4116165"/>
              <a:gd name="connsiteY11" fmla="*/ 638398 h 3497531"/>
              <a:gd name="connsiteX12" fmla="*/ 1356818 w 4116165"/>
              <a:gd name="connsiteY12" fmla="*/ 739322 h 3497531"/>
              <a:gd name="connsiteX13" fmla="*/ 739322 w 4116165"/>
              <a:gd name="connsiteY13" fmla="*/ 1356819 h 3497531"/>
              <a:gd name="connsiteX14" fmla="*/ 638398 w 4116165"/>
              <a:gd name="connsiteY14" fmla="*/ 1356819 h 3497531"/>
              <a:gd name="connsiteX15" fmla="*/ 20901 w 4116165"/>
              <a:gd name="connsiteY15" fmla="*/ 739322 h 3497531"/>
              <a:gd name="connsiteX16" fmla="*/ 20901 w 4116165"/>
              <a:gd name="connsiteY16" fmla="*/ 638398 h 3497531"/>
              <a:gd name="connsiteX17" fmla="*/ 638398 w 4116165"/>
              <a:gd name="connsiteY17" fmla="*/ 20901 h 3497531"/>
              <a:gd name="connsiteX18" fmla="*/ 688860 w 4116165"/>
              <a:gd name="connsiteY18" fmla="*/ 0 h 3497531"/>
              <a:gd name="connsiteX0-1" fmla="*/ 1433441 w 4116165"/>
              <a:gd name="connsiteY0-2" fmla="*/ 1003242 h 3497531"/>
              <a:gd name="connsiteX1-3" fmla="*/ 3927730 w 4116165"/>
              <a:gd name="connsiteY1-4" fmla="*/ 814807 h 3497531"/>
              <a:gd name="connsiteX2-5" fmla="*/ 4116165 w 4116165"/>
              <a:gd name="connsiteY2-6" fmla="*/ 1003242 h 3497531"/>
              <a:gd name="connsiteX3-7" fmla="*/ 4116165 w 4116165"/>
              <a:gd name="connsiteY3-8" fmla="*/ 3309096 h 3497531"/>
              <a:gd name="connsiteX4-9" fmla="*/ 3927730 w 4116165"/>
              <a:gd name="connsiteY4-10" fmla="*/ 3497531 h 3497531"/>
              <a:gd name="connsiteX5-11" fmla="*/ 1621876 w 4116165"/>
              <a:gd name="connsiteY5-12" fmla="*/ 3497531 h 3497531"/>
              <a:gd name="connsiteX6-13" fmla="*/ 1433441 w 4116165"/>
              <a:gd name="connsiteY6-14" fmla="*/ 3309096 h 3497531"/>
              <a:gd name="connsiteX7-15" fmla="*/ 1433441 w 4116165"/>
              <a:gd name="connsiteY7-16" fmla="*/ 1003242 h 3497531"/>
              <a:gd name="connsiteX8-17" fmla="*/ 688860 w 4116165"/>
              <a:gd name="connsiteY8-18" fmla="*/ 0 h 3497531"/>
              <a:gd name="connsiteX9-19" fmla="*/ 739322 w 4116165"/>
              <a:gd name="connsiteY9-20" fmla="*/ 20901 h 3497531"/>
              <a:gd name="connsiteX10-21" fmla="*/ 1356818 w 4116165"/>
              <a:gd name="connsiteY10-22" fmla="*/ 638398 h 3497531"/>
              <a:gd name="connsiteX11-23" fmla="*/ 1356818 w 4116165"/>
              <a:gd name="connsiteY11-24" fmla="*/ 739322 h 3497531"/>
              <a:gd name="connsiteX12-25" fmla="*/ 739322 w 4116165"/>
              <a:gd name="connsiteY12-26" fmla="*/ 1356819 h 3497531"/>
              <a:gd name="connsiteX13-27" fmla="*/ 638398 w 4116165"/>
              <a:gd name="connsiteY13-28" fmla="*/ 1356819 h 3497531"/>
              <a:gd name="connsiteX14-29" fmla="*/ 20901 w 4116165"/>
              <a:gd name="connsiteY14-30" fmla="*/ 739322 h 3497531"/>
              <a:gd name="connsiteX15-31" fmla="*/ 20901 w 4116165"/>
              <a:gd name="connsiteY15-32" fmla="*/ 638398 h 3497531"/>
              <a:gd name="connsiteX16-33" fmla="*/ 638398 w 4116165"/>
              <a:gd name="connsiteY16-34" fmla="*/ 20901 h 3497531"/>
              <a:gd name="connsiteX17-35" fmla="*/ 688860 w 4116165"/>
              <a:gd name="connsiteY17-36" fmla="*/ 0 h 3497531"/>
              <a:gd name="connsiteX0-37" fmla="*/ 1433441 w 4116165"/>
              <a:gd name="connsiteY0-38" fmla="*/ 3309096 h 3497531"/>
              <a:gd name="connsiteX1-39" fmla="*/ 3927730 w 4116165"/>
              <a:gd name="connsiteY1-40" fmla="*/ 814807 h 3497531"/>
              <a:gd name="connsiteX2-41" fmla="*/ 4116165 w 4116165"/>
              <a:gd name="connsiteY2-42" fmla="*/ 1003242 h 3497531"/>
              <a:gd name="connsiteX3-43" fmla="*/ 4116165 w 4116165"/>
              <a:gd name="connsiteY3-44" fmla="*/ 3309096 h 3497531"/>
              <a:gd name="connsiteX4-45" fmla="*/ 3927730 w 4116165"/>
              <a:gd name="connsiteY4-46" fmla="*/ 3497531 h 3497531"/>
              <a:gd name="connsiteX5-47" fmla="*/ 1621876 w 4116165"/>
              <a:gd name="connsiteY5-48" fmla="*/ 3497531 h 3497531"/>
              <a:gd name="connsiteX6-49" fmla="*/ 1433441 w 4116165"/>
              <a:gd name="connsiteY6-50" fmla="*/ 3309096 h 3497531"/>
              <a:gd name="connsiteX7-51" fmla="*/ 688860 w 4116165"/>
              <a:gd name="connsiteY7-52" fmla="*/ 0 h 3497531"/>
              <a:gd name="connsiteX8-53" fmla="*/ 739322 w 4116165"/>
              <a:gd name="connsiteY8-54" fmla="*/ 20901 h 3497531"/>
              <a:gd name="connsiteX9-55" fmla="*/ 1356818 w 4116165"/>
              <a:gd name="connsiteY9-56" fmla="*/ 638398 h 3497531"/>
              <a:gd name="connsiteX10-57" fmla="*/ 1356818 w 4116165"/>
              <a:gd name="connsiteY10-58" fmla="*/ 739322 h 3497531"/>
              <a:gd name="connsiteX11-59" fmla="*/ 739322 w 4116165"/>
              <a:gd name="connsiteY11-60" fmla="*/ 1356819 h 3497531"/>
              <a:gd name="connsiteX12-61" fmla="*/ 638398 w 4116165"/>
              <a:gd name="connsiteY12-62" fmla="*/ 1356819 h 3497531"/>
              <a:gd name="connsiteX13-63" fmla="*/ 20901 w 4116165"/>
              <a:gd name="connsiteY13-64" fmla="*/ 739322 h 3497531"/>
              <a:gd name="connsiteX14-65" fmla="*/ 20901 w 4116165"/>
              <a:gd name="connsiteY14-66" fmla="*/ 638398 h 3497531"/>
              <a:gd name="connsiteX15-67" fmla="*/ 638398 w 4116165"/>
              <a:gd name="connsiteY15-68" fmla="*/ 20901 h 3497531"/>
              <a:gd name="connsiteX16-69" fmla="*/ 688860 w 4116165"/>
              <a:gd name="connsiteY16-70" fmla="*/ 0 h 3497531"/>
              <a:gd name="connsiteX0-71" fmla="*/ 1433441 w 4116165"/>
              <a:gd name="connsiteY0-72" fmla="*/ 3309096 h 3497531"/>
              <a:gd name="connsiteX1-73" fmla="*/ 4116165 w 4116165"/>
              <a:gd name="connsiteY1-74" fmla="*/ 1003242 h 3497531"/>
              <a:gd name="connsiteX2-75" fmla="*/ 4116165 w 4116165"/>
              <a:gd name="connsiteY2-76" fmla="*/ 3309096 h 3497531"/>
              <a:gd name="connsiteX3-77" fmla="*/ 3927730 w 4116165"/>
              <a:gd name="connsiteY3-78" fmla="*/ 3497531 h 3497531"/>
              <a:gd name="connsiteX4-79" fmla="*/ 1621876 w 4116165"/>
              <a:gd name="connsiteY4-80" fmla="*/ 3497531 h 3497531"/>
              <a:gd name="connsiteX5-81" fmla="*/ 1433441 w 4116165"/>
              <a:gd name="connsiteY5-82" fmla="*/ 3309096 h 3497531"/>
              <a:gd name="connsiteX6-83" fmla="*/ 688860 w 4116165"/>
              <a:gd name="connsiteY6-84" fmla="*/ 0 h 3497531"/>
              <a:gd name="connsiteX7-85" fmla="*/ 739322 w 4116165"/>
              <a:gd name="connsiteY7-86" fmla="*/ 20901 h 3497531"/>
              <a:gd name="connsiteX8-87" fmla="*/ 1356818 w 4116165"/>
              <a:gd name="connsiteY8-88" fmla="*/ 638398 h 3497531"/>
              <a:gd name="connsiteX9-89" fmla="*/ 1356818 w 4116165"/>
              <a:gd name="connsiteY9-90" fmla="*/ 739322 h 3497531"/>
              <a:gd name="connsiteX10-91" fmla="*/ 739322 w 4116165"/>
              <a:gd name="connsiteY10-92" fmla="*/ 1356819 h 3497531"/>
              <a:gd name="connsiteX11-93" fmla="*/ 638398 w 4116165"/>
              <a:gd name="connsiteY11-94" fmla="*/ 1356819 h 3497531"/>
              <a:gd name="connsiteX12-95" fmla="*/ 20901 w 4116165"/>
              <a:gd name="connsiteY12-96" fmla="*/ 739322 h 3497531"/>
              <a:gd name="connsiteX13-97" fmla="*/ 20901 w 4116165"/>
              <a:gd name="connsiteY13-98" fmla="*/ 638398 h 3497531"/>
              <a:gd name="connsiteX14-99" fmla="*/ 638398 w 4116165"/>
              <a:gd name="connsiteY14-100" fmla="*/ 20901 h 3497531"/>
              <a:gd name="connsiteX15-101" fmla="*/ 688860 w 4116165"/>
              <a:gd name="connsiteY15-102" fmla="*/ 0 h 3497531"/>
              <a:gd name="connsiteX0-103" fmla="*/ 1433441 w 4116165"/>
              <a:gd name="connsiteY0-104" fmla="*/ 3309096 h 3497531"/>
              <a:gd name="connsiteX1-105" fmla="*/ 4116165 w 4116165"/>
              <a:gd name="connsiteY1-106" fmla="*/ 3309096 h 3497531"/>
              <a:gd name="connsiteX2-107" fmla="*/ 3927730 w 4116165"/>
              <a:gd name="connsiteY2-108" fmla="*/ 3497531 h 3497531"/>
              <a:gd name="connsiteX3-109" fmla="*/ 1621876 w 4116165"/>
              <a:gd name="connsiteY3-110" fmla="*/ 3497531 h 3497531"/>
              <a:gd name="connsiteX4-111" fmla="*/ 1433441 w 4116165"/>
              <a:gd name="connsiteY4-112" fmla="*/ 3309096 h 3497531"/>
              <a:gd name="connsiteX5-113" fmla="*/ 688860 w 4116165"/>
              <a:gd name="connsiteY5-114" fmla="*/ 0 h 3497531"/>
              <a:gd name="connsiteX6-115" fmla="*/ 739322 w 4116165"/>
              <a:gd name="connsiteY6-116" fmla="*/ 20901 h 3497531"/>
              <a:gd name="connsiteX7-117" fmla="*/ 1356818 w 4116165"/>
              <a:gd name="connsiteY7-118" fmla="*/ 638398 h 3497531"/>
              <a:gd name="connsiteX8-119" fmla="*/ 1356818 w 4116165"/>
              <a:gd name="connsiteY8-120" fmla="*/ 739322 h 3497531"/>
              <a:gd name="connsiteX9-121" fmla="*/ 739322 w 4116165"/>
              <a:gd name="connsiteY9-122" fmla="*/ 1356819 h 3497531"/>
              <a:gd name="connsiteX10-123" fmla="*/ 638398 w 4116165"/>
              <a:gd name="connsiteY10-124" fmla="*/ 1356819 h 3497531"/>
              <a:gd name="connsiteX11-125" fmla="*/ 20901 w 4116165"/>
              <a:gd name="connsiteY11-126" fmla="*/ 739322 h 3497531"/>
              <a:gd name="connsiteX12-127" fmla="*/ 20901 w 4116165"/>
              <a:gd name="connsiteY12-128" fmla="*/ 638398 h 3497531"/>
              <a:gd name="connsiteX13-129" fmla="*/ 638398 w 4116165"/>
              <a:gd name="connsiteY13-130" fmla="*/ 20901 h 3497531"/>
              <a:gd name="connsiteX14-131" fmla="*/ 688860 w 4116165"/>
              <a:gd name="connsiteY14-132" fmla="*/ 0 h 3497531"/>
              <a:gd name="connsiteX0-133" fmla="*/ 1433441 w 3927730"/>
              <a:gd name="connsiteY0-134" fmla="*/ 3309096 h 3497531"/>
              <a:gd name="connsiteX1-135" fmla="*/ 3927730 w 3927730"/>
              <a:gd name="connsiteY1-136" fmla="*/ 3497531 h 3497531"/>
              <a:gd name="connsiteX2-137" fmla="*/ 1621876 w 3927730"/>
              <a:gd name="connsiteY2-138" fmla="*/ 3497531 h 3497531"/>
              <a:gd name="connsiteX3-139" fmla="*/ 1433441 w 3927730"/>
              <a:gd name="connsiteY3-140" fmla="*/ 3309096 h 3497531"/>
              <a:gd name="connsiteX4-141" fmla="*/ 688860 w 3927730"/>
              <a:gd name="connsiteY4-142" fmla="*/ 0 h 3497531"/>
              <a:gd name="connsiteX5-143" fmla="*/ 739322 w 3927730"/>
              <a:gd name="connsiteY5-144" fmla="*/ 20901 h 3497531"/>
              <a:gd name="connsiteX6-145" fmla="*/ 1356818 w 3927730"/>
              <a:gd name="connsiteY6-146" fmla="*/ 638398 h 3497531"/>
              <a:gd name="connsiteX7-147" fmla="*/ 1356818 w 3927730"/>
              <a:gd name="connsiteY7-148" fmla="*/ 739322 h 3497531"/>
              <a:gd name="connsiteX8-149" fmla="*/ 739322 w 3927730"/>
              <a:gd name="connsiteY8-150" fmla="*/ 1356819 h 3497531"/>
              <a:gd name="connsiteX9-151" fmla="*/ 638398 w 3927730"/>
              <a:gd name="connsiteY9-152" fmla="*/ 1356819 h 3497531"/>
              <a:gd name="connsiteX10-153" fmla="*/ 20901 w 3927730"/>
              <a:gd name="connsiteY10-154" fmla="*/ 739322 h 3497531"/>
              <a:gd name="connsiteX11-155" fmla="*/ 20901 w 3927730"/>
              <a:gd name="connsiteY11-156" fmla="*/ 638398 h 3497531"/>
              <a:gd name="connsiteX12-157" fmla="*/ 638398 w 3927730"/>
              <a:gd name="connsiteY12-158" fmla="*/ 20901 h 3497531"/>
              <a:gd name="connsiteX13-159" fmla="*/ 688860 w 3927730"/>
              <a:gd name="connsiteY13-160" fmla="*/ 0 h 3497531"/>
              <a:gd name="connsiteX0-161" fmla="*/ 1433441 w 1621876"/>
              <a:gd name="connsiteY0-162" fmla="*/ 3309096 h 3497531"/>
              <a:gd name="connsiteX1-163" fmla="*/ 1621876 w 1621876"/>
              <a:gd name="connsiteY1-164" fmla="*/ 3497531 h 3497531"/>
              <a:gd name="connsiteX2-165" fmla="*/ 1433441 w 1621876"/>
              <a:gd name="connsiteY2-166" fmla="*/ 3309096 h 3497531"/>
              <a:gd name="connsiteX3-167" fmla="*/ 688860 w 1621876"/>
              <a:gd name="connsiteY3-168" fmla="*/ 0 h 3497531"/>
              <a:gd name="connsiteX4-169" fmla="*/ 739322 w 1621876"/>
              <a:gd name="connsiteY4-170" fmla="*/ 20901 h 3497531"/>
              <a:gd name="connsiteX5-171" fmla="*/ 1356818 w 1621876"/>
              <a:gd name="connsiteY5-172" fmla="*/ 638398 h 3497531"/>
              <a:gd name="connsiteX6-173" fmla="*/ 1356818 w 1621876"/>
              <a:gd name="connsiteY6-174" fmla="*/ 739322 h 3497531"/>
              <a:gd name="connsiteX7-175" fmla="*/ 739322 w 1621876"/>
              <a:gd name="connsiteY7-176" fmla="*/ 1356819 h 3497531"/>
              <a:gd name="connsiteX8-177" fmla="*/ 638398 w 1621876"/>
              <a:gd name="connsiteY8-178" fmla="*/ 1356819 h 3497531"/>
              <a:gd name="connsiteX9-179" fmla="*/ 20901 w 1621876"/>
              <a:gd name="connsiteY9-180" fmla="*/ 739322 h 3497531"/>
              <a:gd name="connsiteX10-181" fmla="*/ 20901 w 1621876"/>
              <a:gd name="connsiteY10-182" fmla="*/ 638398 h 3497531"/>
              <a:gd name="connsiteX11-183" fmla="*/ 638398 w 1621876"/>
              <a:gd name="connsiteY11-184" fmla="*/ 20901 h 3497531"/>
              <a:gd name="connsiteX12-185" fmla="*/ 688860 w 1621876"/>
              <a:gd name="connsiteY12-186" fmla="*/ 0 h 3497531"/>
              <a:gd name="connsiteX0-187" fmla="*/ 688860 w 1377719"/>
              <a:gd name="connsiteY0-188" fmla="*/ 0 h 1377720"/>
              <a:gd name="connsiteX1-189" fmla="*/ 739322 w 1377719"/>
              <a:gd name="connsiteY1-190" fmla="*/ 20901 h 1377720"/>
              <a:gd name="connsiteX2-191" fmla="*/ 1356818 w 1377719"/>
              <a:gd name="connsiteY2-192" fmla="*/ 638398 h 1377720"/>
              <a:gd name="connsiteX3-193" fmla="*/ 1356818 w 1377719"/>
              <a:gd name="connsiteY3-194" fmla="*/ 739322 h 1377720"/>
              <a:gd name="connsiteX4-195" fmla="*/ 739322 w 1377719"/>
              <a:gd name="connsiteY4-196" fmla="*/ 1356819 h 1377720"/>
              <a:gd name="connsiteX5-197" fmla="*/ 638398 w 1377719"/>
              <a:gd name="connsiteY5-198" fmla="*/ 1356819 h 1377720"/>
              <a:gd name="connsiteX6-199" fmla="*/ 20901 w 1377719"/>
              <a:gd name="connsiteY6-200" fmla="*/ 739322 h 1377720"/>
              <a:gd name="connsiteX7-201" fmla="*/ 20901 w 1377719"/>
              <a:gd name="connsiteY7-202" fmla="*/ 638398 h 1377720"/>
              <a:gd name="connsiteX8-203" fmla="*/ 638398 w 1377719"/>
              <a:gd name="connsiteY8-204" fmla="*/ 20901 h 1377720"/>
              <a:gd name="connsiteX9-205" fmla="*/ 688860 w 1377719"/>
              <a:gd name="connsiteY9-206" fmla="*/ 0 h 13777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377719" h="1377720">
                <a:moveTo>
                  <a:pt x="688860" y="0"/>
                </a:moveTo>
                <a:cubicBezTo>
                  <a:pt x="707124" y="0"/>
                  <a:pt x="725387" y="6967"/>
                  <a:pt x="739322" y="20901"/>
                </a:cubicBezTo>
                <a:lnTo>
                  <a:pt x="1356818" y="638398"/>
                </a:lnTo>
                <a:cubicBezTo>
                  <a:pt x="1384687" y="666267"/>
                  <a:pt x="1384687" y="711453"/>
                  <a:pt x="1356818" y="739322"/>
                </a:cubicBezTo>
                <a:lnTo>
                  <a:pt x="739322" y="1356819"/>
                </a:lnTo>
                <a:cubicBezTo>
                  <a:pt x="711453" y="1384688"/>
                  <a:pt x="666267" y="1384688"/>
                  <a:pt x="638398" y="1356819"/>
                </a:cubicBezTo>
                <a:lnTo>
                  <a:pt x="20901" y="739322"/>
                </a:lnTo>
                <a:cubicBezTo>
                  <a:pt x="-6968" y="711453"/>
                  <a:pt x="-6968" y="666267"/>
                  <a:pt x="20901" y="638398"/>
                </a:cubicBezTo>
                <a:lnTo>
                  <a:pt x="638398" y="20901"/>
                </a:lnTo>
                <a:cubicBezTo>
                  <a:pt x="652332" y="6967"/>
                  <a:pt x="670596" y="0"/>
                  <a:pt x="688860" y="0"/>
                </a:cubicBez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defRPr/>
            </a:pPr>
            <a:endParaRPr lang="en-US" sz="2100" b="1" dirty="0">
              <a:solidFill>
                <a:srgbClr val="FFFFFF"/>
              </a:solidFill>
              <a:latin typeface="Calibri" panose="020F0502020204030204" pitchFamily="34" charset="0"/>
              <a:ea typeface="微软雅黑" panose="020B0503020204020204" pitchFamily="34" charset="-122"/>
              <a:cs typeface="Source Sans Pro" charset="0"/>
              <a:sym typeface="Calibri" panose="020F0502020204030204" pitchFamily="34" charset="0"/>
            </a:endParaRPr>
          </a:p>
        </p:txBody>
      </p:sp>
      <p:sp>
        <p:nvSpPr>
          <p:cNvPr id="5" name="Freeform 4"/>
          <p:cNvSpPr/>
          <p:nvPr/>
        </p:nvSpPr>
        <p:spPr>
          <a:xfrm>
            <a:off x="3343262" y="1767722"/>
            <a:ext cx="939354" cy="939355"/>
          </a:xfrm>
          <a:custGeom>
            <a:avLst/>
            <a:gdLst>
              <a:gd name="connsiteX0" fmla="*/ 1621876 w 4116165"/>
              <a:gd name="connsiteY0" fmla="*/ 814807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1621876 w 4116165"/>
              <a:gd name="connsiteY8" fmla="*/ 814807 h 3497531"/>
              <a:gd name="connsiteX9" fmla="*/ 688860 w 4116165"/>
              <a:gd name="connsiteY9" fmla="*/ 0 h 3497531"/>
              <a:gd name="connsiteX10" fmla="*/ 739322 w 4116165"/>
              <a:gd name="connsiteY10" fmla="*/ 20901 h 3497531"/>
              <a:gd name="connsiteX11" fmla="*/ 1356818 w 4116165"/>
              <a:gd name="connsiteY11" fmla="*/ 638398 h 3497531"/>
              <a:gd name="connsiteX12" fmla="*/ 1356818 w 4116165"/>
              <a:gd name="connsiteY12" fmla="*/ 739322 h 3497531"/>
              <a:gd name="connsiteX13" fmla="*/ 739322 w 4116165"/>
              <a:gd name="connsiteY13" fmla="*/ 1356819 h 3497531"/>
              <a:gd name="connsiteX14" fmla="*/ 638398 w 4116165"/>
              <a:gd name="connsiteY14" fmla="*/ 1356819 h 3497531"/>
              <a:gd name="connsiteX15" fmla="*/ 20901 w 4116165"/>
              <a:gd name="connsiteY15" fmla="*/ 739322 h 3497531"/>
              <a:gd name="connsiteX16" fmla="*/ 20901 w 4116165"/>
              <a:gd name="connsiteY16" fmla="*/ 638398 h 3497531"/>
              <a:gd name="connsiteX17" fmla="*/ 638398 w 4116165"/>
              <a:gd name="connsiteY17" fmla="*/ 20901 h 3497531"/>
              <a:gd name="connsiteX18" fmla="*/ 688860 w 4116165"/>
              <a:gd name="connsiteY18" fmla="*/ 0 h 3497531"/>
              <a:gd name="connsiteX0-1" fmla="*/ 1433441 w 4116165"/>
              <a:gd name="connsiteY0-2" fmla="*/ 1003242 h 3497531"/>
              <a:gd name="connsiteX1-3" fmla="*/ 3927730 w 4116165"/>
              <a:gd name="connsiteY1-4" fmla="*/ 814807 h 3497531"/>
              <a:gd name="connsiteX2-5" fmla="*/ 4116165 w 4116165"/>
              <a:gd name="connsiteY2-6" fmla="*/ 1003242 h 3497531"/>
              <a:gd name="connsiteX3-7" fmla="*/ 4116165 w 4116165"/>
              <a:gd name="connsiteY3-8" fmla="*/ 3309096 h 3497531"/>
              <a:gd name="connsiteX4-9" fmla="*/ 3927730 w 4116165"/>
              <a:gd name="connsiteY4-10" fmla="*/ 3497531 h 3497531"/>
              <a:gd name="connsiteX5-11" fmla="*/ 1621876 w 4116165"/>
              <a:gd name="connsiteY5-12" fmla="*/ 3497531 h 3497531"/>
              <a:gd name="connsiteX6-13" fmla="*/ 1433441 w 4116165"/>
              <a:gd name="connsiteY6-14" fmla="*/ 3309096 h 3497531"/>
              <a:gd name="connsiteX7-15" fmla="*/ 1433441 w 4116165"/>
              <a:gd name="connsiteY7-16" fmla="*/ 1003242 h 3497531"/>
              <a:gd name="connsiteX8-17" fmla="*/ 688860 w 4116165"/>
              <a:gd name="connsiteY8-18" fmla="*/ 0 h 3497531"/>
              <a:gd name="connsiteX9-19" fmla="*/ 739322 w 4116165"/>
              <a:gd name="connsiteY9-20" fmla="*/ 20901 h 3497531"/>
              <a:gd name="connsiteX10-21" fmla="*/ 1356818 w 4116165"/>
              <a:gd name="connsiteY10-22" fmla="*/ 638398 h 3497531"/>
              <a:gd name="connsiteX11-23" fmla="*/ 1356818 w 4116165"/>
              <a:gd name="connsiteY11-24" fmla="*/ 739322 h 3497531"/>
              <a:gd name="connsiteX12-25" fmla="*/ 739322 w 4116165"/>
              <a:gd name="connsiteY12-26" fmla="*/ 1356819 h 3497531"/>
              <a:gd name="connsiteX13-27" fmla="*/ 638398 w 4116165"/>
              <a:gd name="connsiteY13-28" fmla="*/ 1356819 h 3497531"/>
              <a:gd name="connsiteX14-29" fmla="*/ 20901 w 4116165"/>
              <a:gd name="connsiteY14-30" fmla="*/ 739322 h 3497531"/>
              <a:gd name="connsiteX15-31" fmla="*/ 20901 w 4116165"/>
              <a:gd name="connsiteY15-32" fmla="*/ 638398 h 3497531"/>
              <a:gd name="connsiteX16-33" fmla="*/ 638398 w 4116165"/>
              <a:gd name="connsiteY16-34" fmla="*/ 20901 h 3497531"/>
              <a:gd name="connsiteX17-35" fmla="*/ 688860 w 4116165"/>
              <a:gd name="connsiteY17-36" fmla="*/ 0 h 3497531"/>
              <a:gd name="connsiteX0-37" fmla="*/ 1433441 w 4116165"/>
              <a:gd name="connsiteY0-38" fmla="*/ 3309096 h 3497531"/>
              <a:gd name="connsiteX1-39" fmla="*/ 3927730 w 4116165"/>
              <a:gd name="connsiteY1-40" fmla="*/ 814807 h 3497531"/>
              <a:gd name="connsiteX2-41" fmla="*/ 4116165 w 4116165"/>
              <a:gd name="connsiteY2-42" fmla="*/ 1003242 h 3497531"/>
              <a:gd name="connsiteX3-43" fmla="*/ 4116165 w 4116165"/>
              <a:gd name="connsiteY3-44" fmla="*/ 3309096 h 3497531"/>
              <a:gd name="connsiteX4-45" fmla="*/ 3927730 w 4116165"/>
              <a:gd name="connsiteY4-46" fmla="*/ 3497531 h 3497531"/>
              <a:gd name="connsiteX5-47" fmla="*/ 1621876 w 4116165"/>
              <a:gd name="connsiteY5-48" fmla="*/ 3497531 h 3497531"/>
              <a:gd name="connsiteX6-49" fmla="*/ 1433441 w 4116165"/>
              <a:gd name="connsiteY6-50" fmla="*/ 3309096 h 3497531"/>
              <a:gd name="connsiteX7-51" fmla="*/ 688860 w 4116165"/>
              <a:gd name="connsiteY7-52" fmla="*/ 0 h 3497531"/>
              <a:gd name="connsiteX8-53" fmla="*/ 739322 w 4116165"/>
              <a:gd name="connsiteY8-54" fmla="*/ 20901 h 3497531"/>
              <a:gd name="connsiteX9-55" fmla="*/ 1356818 w 4116165"/>
              <a:gd name="connsiteY9-56" fmla="*/ 638398 h 3497531"/>
              <a:gd name="connsiteX10-57" fmla="*/ 1356818 w 4116165"/>
              <a:gd name="connsiteY10-58" fmla="*/ 739322 h 3497531"/>
              <a:gd name="connsiteX11-59" fmla="*/ 739322 w 4116165"/>
              <a:gd name="connsiteY11-60" fmla="*/ 1356819 h 3497531"/>
              <a:gd name="connsiteX12-61" fmla="*/ 638398 w 4116165"/>
              <a:gd name="connsiteY12-62" fmla="*/ 1356819 h 3497531"/>
              <a:gd name="connsiteX13-63" fmla="*/ 20901 w 4116165"/>
              <a:gd name="connsiteY13-64" fmla="*/ 739322 h 3497531"/>
              <a:gd name="connsiteX14-65" fmla="*/ 20901 w 4116165"/>
              <a:gd name="connsiteY14-66" fmla="*/ 638398 h 3497531"/>
              <a:gd name="connsiteX15-67" fmla="*/ 638398 w 4116165"/>
              <a:gd name="connsiteY15-68" fmla="*/ 20901 h 3497531"/>
              <a:gd name="connsiteX16-69" fmla="*/ 688860 w 4116165"/>
              <a:gd name="connsiteY16-70" fmla="*/ 0 h 3497531"/>
              <a:gd name="connsiteX0-71" fmla="*/ 1433441 w 4116165"/>
              <a:gd name="connsiteY0-72" fmla="*/ 3309096 h 3497531"/>
              <a:gd name="connsiteX1-73" fmla="*/ 4116165 w 4116165"/>
              <a:gd name="connsiteY1-74" fmla="*/ 1003242 h 3497531"/>
              <a:gd name="connsiteX2-75" fmla="*/ 4116165 w 4116165"/>
              <a:gd name="connsiteY2-76" fmla="*/ 3309096 h 3497531"/>
              <a:gd name="connsiteX3-77" fmla="*/ 3927730 w 4116165"/>
              <a:gd name="connsiteY3-78" fmla="*/ 3497531 h 3497531"/>
              <a:gd name="connsiteX4-79" fmla="*/ 1621876 w 4116165"/>
              <a:gd name="connsiteY4-80" fmla="*/ 3497531 h 3497531"/>
              <a:gd name="connsiteX5-81" fmla="*/ 1433441 w 4116165"/>
              <a:gd name="connsiteY5-82" fmla="*/ 3309096 h 3497531"/>
              <a:gd name="connsiteX6-83" fmla="*/ 688860 w 4116165"/>
              <a:gd name="connsiteY6-84" fmla="*/ 0 h 3497531"/>
              <a:gd name="connsiteX7-85" fmla="*/ 739322 w 4116165"/>
              <a:gd name="connsiteY7-86" fmla="*/ 20901 h 3497531"/>
              <a:gd name="connsiteX8-87" fmla="*/ 1356818 w 4116165"/>
              <a:gd name="connsiteY8-88" fmla="*/ 638398 h 3497531"/>
              <a:gd name="connsiteX9-89" fmla="*/ 1356818 w 4116165"/>
              <a:gd name="connsiteY9-90" fmla="*/ 739322 h 3497531"/>
              <a:gd name="connsiteX10-91" fmla="*/ 739322 w 4116165"/>
              <a:gd name="connsiteY10-92" fmla="*/ 1356819 h 3497531"/>
              <a:gd name="connsiteX11-93" fmla="*/ 638398 w 4116165"/>
              <a:gd name="connsiteY11-94" fmla="*/ 1356819 h 3497531"/>
              <a:gd name="connsiteX12-95" fmla="*/ 20901 w 4116165"/>
              <a:gd name="connsiteY12-96" fmla="*/ 739322 h 3497531"/>
              <a:gd name="connsiteX13-97" fmla="*/ 20901 w 4116165"/>
              <a:gd name="connsiteY13-98" fmla="*/ 638398 h 3497531"/>
              <a:gd name="connsiteX14-99" fmla="*/ 638398 w 4116165"/>
              <a:gd name="connsiteY14-100" fmla="*/ 20901 h 3497531"/>
              <a:gd name="connsiteX15-101" fmla="*/ 688860 w 4116165"/>
              <a:gd name="connsiteY15-102" fmla="*/ 0 h 3497531"/>
              <a:gd name="connsiteX0-103" fmla="*/ 1433441 w 4116165"/>
              <a:gd name="connsiteY0-104" fmla="*/ 3309096 h 3497531"/>
              <a:gd name="connsiteX1-105" fmla="*/ 4116165 w 4116165"/>
              <a:gd name="connsiteY1-106" fmla="*/ 3309096 h 3497531"/>
              <a:gd name="connsiteX2-107" fmla="*/ 3927730 w 4116165"/>
              <a:gd name="connsiteY2-108" fmla="*/ 3497531 h 3497531"/>
              <a:gd name="connsiteX3-109" fmla="*/ 1621876 w 4116165"/>
              <a:gd name="connsiteY3-110" fmla="*/ 3497531 h 3497531"/>
              <a:gd name="connsiteX4-111" fmla="*/ 1433441 w 4116165"/>
              <a:gd name="connsiteY4-112" fmla="*/ 3309096 h 3497531"/>
              <a:gd name="connsiteX5-113" fmla="*/ 688860 w 4116165"/>
              <a:gd name="connsiteY5-114" fmla="*/ 0 h 3497531"/>
              <a:gd name="connsiteX6-115" fmla="*/ 739322 w 4116165"/>
              <a:gd name="connsiteY6-116" fmla="*/ 20901 h 3497531"/>
              <a:gd name="connsiteX7-117" fmla="*/ 1356818 w 4116165"/>
              <a:gd name="connsiteY7-118" fmla="*/ 638398 h 3497531"/>
              <a:gd name="connsiteX8-119" fmla="*/ 1356818 w 4116165"/>
              <a:gd name="connsiteY8-120" fmla="*/ 739322 h 3497531"/>
              <a:gd name="connsiteX9-121" fmla="*/ 739322 w 4116165"/>
              <a:gd name="connsiteY9-122" fmla="*/ 1356819 h 3497531"/>
              <a:gd name="connsiteX10-123" fmla="*/ 638398 w 4116165"/>
              <a:gd name="connsiteY10-124" fmla="*/ 1356819 h 3497531"/>
              <a:gd name="connsiteX11-125" fmla="*/ 20901 w 4116165"/>
              <a:gd name="connsiteY11-126" fmla="*/ 739322 h 3497531"/>
              <a:gd name="connsiteX12-127" fmla="*/ 20901 w 4116165"/>
              <a:gd name="connsiteY12-128" fmla="*/ 638398 h 3497531"/>
              <a:gd name="connsiteX13-129" fmla="*/ 638398 w 4116165"/>
              <a:gd name="connsiteY13-130" fmla="*/ 20901 h 3497531"/>
              <a:gd name="connsiteX14-131" fmla="*/ 688860 w 4116165"/>
              <a:gd name="connsiteY14-132" fmla="*/ 0 h 3497531"/>
              <a:gd name="connsiteX0-133" fmla="*/ 1433441 w 3927730"/>
              <a:gd name="connsiteY0-134" fmla="*/ 3309096 h 3497531"/>
              <a:gd name="connsiteX1-135" fmla="*/ 3927730 w 3927730"/>
              <a:gd name="connsiteY1-136" fmla="*/ 3497531 h 3497531"/>
              <a:gd name="connsiteX2-137" fmla="*/ 1621876 w 3927730"/>
              <a:gd name="connsiteY2-138" fmla="*/ 3497531 h 3497531"/>
              <a:gd name="connsiteX3-139" fmla="*/ 1433441 w 3927730"/>
              <a:gd name="connsiteY3-140" fmla="*/ 3309096 h 3497531"/>
              <a:gd name="connsiteX4-141" fmla="*/ 688860 w 3927730"/>
              <a:gd name="connsiteY4-142" fmla="*/ 0 h 3497531"/>
              <a:gd name="connsiteX5-143" fmla="*/ 739322 w 3927730"/>
              <a:gd name="connsiteY5-144" fmla="*/ 20901 h 3497531"/>
              <a:gd name="connsiteX6-145" fmla="*/ 1356818 w 3927730"/>
              <a:gd name="connsiteY6-146" fmla="*/ 638398 h 3497531"/>
              <a:gd name="connsiteX7-147" fmla="*/ 1356818 w 3927730"/>
              <a:gd name="connsiteY7-148" fmla="*/ 739322 h 3497531"/>
              <a:gd name="connsiteX8-149" fmla="*/ 739322 w 3927730"/>
              <a:gd name="connsiteY8-150" fmla="*/ 1356819 h 3497531"/>
              <a:gd name="connsiteX9-151" fmla="*/ 638398 w 3927730"/>
              <a:gd name="connsiteY9-152" fmla="*/ 1356819 h 3497531"/>
              <a:gd name="connsiteX10-153" fmla="*/ 20901 w 3927730"/>
              <a:gd name="connsiteY10-154" fmla="*/ 739322 h 3497531"/>
              <a:gd name="connsiteX11-155" fmla="*/ 20901 w 3927730"/>
              <a:gd name="connsiteY11-156" fmla="*/ 638398 h 3497531"/>
              <a:gd name="connsiteX12-157" fmla="*/ 638398 w 3927730"/>
              <a:gd name="connsiteY12-158" fmla="*/ 20901 h 3497531"/>
              <a:gd name="connsiteX13-159" fmla="*/ 688860 w 3927730"/>
              <a:gd name="connsiteY13-160" fmla="*/ 0 h 3497531"/>
              <a:gd name="connsiteX0-161" fmla="*/ 1433441 w 1621876"/>
              <a:gd name="connsiteY0-162" fmla="*/ 3309096 h 3497531"/>
              <a:gd name="connsiteX1-163" fmla="*/ 1621876 w 1621876"/>
              <a:gd name="connsiteY1-164" fmla="*/ 3497531 h 3497531"/>
              <a:gd name="connsiteX2-165" fmla="*/ 1433441 w 1621876"/>
              <a:gd name="connsiteY2-166" fmla="*/ 3309096 h 3497531"/>
              <a:gd name="connsiteX3-167" fmla="*/ 688860 w 1621876"/>
              <a:gd name="connsiteY3-168" fmla="*/ 0 h 3497531"/>
              <a:gd name="connsiteX4-169" fmla="*/ 739322 w 1621876"/>
              <a:gd name="connsiteY4-170" fmla="*/ 20901 h 3497531"/>
              <a:gd name="connsiteX5-171" fmla="*/ 1356818 w 1621876"/>
              <a:gd name="connsiteY5-172" fmla="*/ 638398 h 3497531"/>
              <a:gd name="connsiteX6-173" fmla="*/ 1356818 w 1621876"/>
              <a:gd name="connsiteY6-174" fmla="*/ 739322 h 3497531"/>
              <a:gd name="connsiteX7-175" fmla="*/ 739322 w 1621876"/>
              <a:gd name="connsiteY7-176" fmla="*/ 1356819 h 3497531"/>
              <a:gd name="connsiteX8-177" fmla="*/ 638398 w 1621876"/>
              <a:gd name="connsiteY8-178" fmla="*/ 1356819 h 3497531"/>
              <a:gd name="connsiteX9-179" fmla="*/ 20901 w 1621876"/>
              <a:gd name="connsiteY9-180" fmla="*/ 739322 h 3497531"/>
              <a:gd name="connsiteX10-181" fmla="*/ 20901 w 1621876"/>
              <a:gd name="connsiteY10-182" fmla="*/ 638398 h 3497531"/>
              <a:gd name="connsiteX11-183" fmla="*/ 638398 w 1621876"/>
              <a:gd name="connsiteY11-184" fmla="*/ 20901 h 3497531"/>
              <a:gd name="connsiteX12-185" fmla="*/ 688860 w 1621876"/>
              <a:gd name="connsiteY12-186" fmla="*/ 0 h 3497531"/>
              <a:gd name="connsiteX0-187" fmla="*/ 688860 w 1377719"/>
              <a:gd name="connsiteY0-188" fmla="*/ 0 h 1377720"/>
              <a:gd name="connsiteX1-189" fmla="*/ 739322 w 1377719"/>
              <a:gd name="connsiteY1-190" fmla="*/ 20901 h 1377720"/>
              <a:gd name="connsiteX2-191" fmla="*/ 1356818 w 1377719"/>
              <a:gd name="connsiteY2-192" fmla="*/ 638398 h 1377720"/>
              <a:gd name="connsiteX3-193" fmla="*/ 1356818 w 1377719"/>
              <a:gd name="connsiteY3-194" fmla="*/ 739322 h 1377720"/>
              <a:gd name="connsiteX4-195" fmla="*/ 739322 w 1377719"/>
              <a:gd name="connsiteY4-196" fmla="*/ 1356819 h 1377720"/>
              <a:gd name="connsiteX5-197" fmla="*/ 638398 w 1377719"/>
              <a:gd name="connsiteY5-198" fmla="*/ 1356819 h 1377720"/>
              <a:gd name="connsiteX6-199" fmla="*/ 20901 w 1377719"/>
              <a:gd name="connsiteY6-200" fmla="*/ 739322 h 1377720"/>
              <a:gd name="connsiteX7-201" fmla="*/ 20901 w 1377719"/>
              <a:gd name="connsiteY7-202" fmla="*/ 638398 h 1377720"/>
              <a:gd name="connsiteX8-203" fmla="*/ 638398 w 1377719"/>
              <a:gd name="connsiteY8-204" fmla="*/ 20901 h 1377720"/>
              <a:gd name="connsiteX9-205" fmla="*/ 688860 w 1377719"/>
              <a:gd name="connsiteY9-206" fmla="*/ 0 h 13777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377719" h="1377720">
                <a:moveTo>
                  <a:pt x="688860" y="0"/>
                </a:moveTo>
                <a:cubicBezTo>
                  <a:pt x="707124" y="0"/>
                  <a:pt x="725387" y="6967"/>
                  <a:pt x="739322" y="20901"/>
                </a:cubicBezTo>
                <a:lnTo>
                  <a:pt x="1356818" y="638398"/>
                </a:lnTo>
                <a:cubicBezTo>
                  <a:pt x="1384687" y="666267"/>
                  <a:pt x="1384687" y="711453"/>
                  <a:pt x="1356818" y="739322"/>
                </a:cubicBezTo>
                <a:lnTo>
                  <a:pt x="739322" y="1356819"/>
                </a:lnTo>
                <a:cubicBezTo>
                  <a:pt x="711453" y="1384688"/>
                  <a:pt x="666267" y="1384688"/>
                  <a:pt x="638398" y="1356819"/>
                </a:cubicBezTo>
                <a:lnTo>
                  <a:pt x="20901" y="739322"/>
                </a:lnTo>
                <a:cubicBezTo>
                  <a:pt x="-6968" y="711453"/>
                  <a:pt x="-6968" y="666267"/>
                  <a:pt x="20901" y="638398"/>
                </a:cubicBezTo>
                <a:lnTo>
                  <a:pt x="638398" y="20901"/>
                </a:lnTo>
                <a:cubicBezTo>
                  <a:pt x="652332" y="6967"/>
                  <a:pt x="670596" y="0"/>
                  <a:pt x="688860" y="0"/>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defRPr/>
            </a:pPr>
            <a:endParaRPr lang="en-US" sz="2100" b="1" dirty="0">
              <a:solidFill>
                <a:srgbClr val="FFFFFF"/>
              </a:solidFill>
              <a:latin typeface="Calibri" panose="020F0502020204030204" pitchFamily="34" charset="0"/>
              <a:ea typeface="微软雅黑" panose="020B0503020204020204" pitchFamily="34" charset="-122"/>
              <a:cs typeface="Source Sans Pro" charset="0"/>
              <a:sym typeface="Calibri" panose="020F0502020204030204" pitchFamily="34" charset="0"/>
            </a:endParaRPr>
          </a:p>
        </p:txBody>
      </p:sp>
      <p:sp>
        <p:nvSpPr>
          <p:cNvPr id="6" name="Freeform 5"/>
          <p:cNvSpPr/>
          <p:nvPr/>
        </p:nvSpPr>
        <p:spPr>
          <a:xfrm>
            <a:off x="3343262" y="3240297"/>
            <a:ext cx="939354" cy="939355"/>
          </a:xfrm>
          <a:custGeom>
            <a:avLst/>
            <a:gdLst>
              <a:gd name="connsiteX0" fmla="*/ 1621876 w 4116165"/>
              <a:gd name="connsiteY0" fmla="*/ 814807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1621876 w 4116165"/>
              <a:gd name="connsiteY8" fmla="*/ 814807 h 3497531"/>
              <a:gd name="connsiteX9" fmla="*/ 688860 w 4116165"/>
              <a:gd name="connsiteY9" fmla="*/ 0 h 3497531"/>
              <a:gd name="connsiteX10" fmla="*/ 739322 w 4116165"/>
              <a:gd name="connsiteY10" fmla="*/ 20901 h 3497531"/>
              <a:gd name="connsiteX11" fmla="*/ 1356818 w 4116165"/>
              <a:gd name="connsiteY11" fmla="*/ 638398 h 3497531"/>
              <a:gd name="connsiteX12" fmla="*/ 1356818 w 4116165"/>
              <a:gd name="connsiteY12" fmla="*/ 739322 h 3497531"/>
              <a:gd name="connsiteX13" fmla="*/ 739322 w 4116165"/>
              <a:gd name="connsiteY13" fmla="*/ 1356819 h 3497531"/>
              <a:gd name="connsiteX14" fmla="*/ 638398 w 4116165"/>
              <a:gd name="connsiteY14" fmla="*/ 1356819 h 3497531"/>
              <a:gd name="connsiteX15" fmla="*/ 20901 w 4116165"/>
              <a:gd name="connsiteY15" fmla="*/ 739322 h 3497531"/>
              <a:gd name="connsiteX16" fmla="*/ 20901 w 4116165"/>
              <a:gd name="connsiteY16" fmla="*/ 638398 h 3497531"/>
              <a:gd name="connsiteX17" fmla="*/ 638398 w 4116165"/>
              <a:gd name="connsiteY17" fmla="*/ 20901 h 3497531"/>
              <a:gd name="connsiteX18" fmla="*/ 688860 w 4116165"/>
              <a:gd name="connsiteY18" fmla="*/ 0 h 3497531"/>
              <a:gd name="connsiteX0-1" fmla="*/ 1433441 w 4116165"/>
              <a:gd name="connsiteY0-2" fmla="*/ 1003242 h 3497531"/>
              <a:gd name="connsiteX1-3" fmla="*/ 3927730 w 4116165"/>
              <a:gd name="connsiteY1-4" fmla="*/ 814807 h 3497531"/>
              <a:gd name="connsiteX2-5" fmla="*/ 4116165 w 4116165"/>
              <a:gd name="connsiteY2-6" fmla="*/ 1003242 h 3497531"/>
              <a:gd name="connsiteX3-7" fmla="*/ 4116165 w 4116165"/>
              <a:gd name="connsiteY3-8" fmla="*/ 3309096 h 3497531"/>
              <a:gd name="connsiteX4-9" fmla="*/ 3927730 w 4116165"/>
              <a:gd name="connsiteY4-10" fmla="*/ 3497531 h 3497531"/>
              <a:gd name="connsiteX5-11" fmla="*/ 1621876 w 4116165"/>
              <a:gd name="connsiteY5-12" fmla="*/ 3497531 h 3497531"/>
              <a:gd name="connsiteX6-13" fmla="*/ 1433441 w 4116165"/>
              <a:gd name="connsiteY6-14" fmla="*/ 3309096 h 3497531"/>
              <a:gd name="connsiteX7-15" fmla="*/ 1433441 w 4116165"/>
              <a:gd name="connsiteY7-16" fmla="*/ 1003242 h 3497531"/>
              <a:gd name="connsiteX8-17" fmla="*/ 688860 w 4116165"/>
              <a:gd name="connsiteY8-18" fmla="*/ 0 h 3497531"/>
              <a:gd name="connsiteX9-19" fmla="*/ 739322 w 4116165"/>
              <a:gd name="connsiteY9-20" fmla="*/ 20901 h 3497531"/>
              <a:gd name="connsiteX10-21" fmla="*/ 1356818 w 4116165"/>
              <a:gd name="connsiteY10-22" fmla="*/ 638398 h 3497531"/>
              <a:gd name="connsiteX11-23" fmla="*/ 1356818 w 4116165"/>
              <a:gd name="connsiteY11-24" fmla="*/ 739322 h 3497531"/>
              <a:gd name="connsiteX12-25" fmla="*/ 739322 w 4116165"/>
              <a:gd name="connsiteY12-26" fmla="*/ 1356819 h 3497531"/>
              <a:gd name="connsiteX13-27" fmla="*/ 638398 w 4116165"/>
              <a:gd name="connsiteY13-28" fmla="*/ 1356819 h 3497531"/>
              <a:gd name="connsiteX14-29" fmla="*/ 20901 w 4116165"/>
              <a:gd name="connsiteY14-30" fmla="*/ 739322 h 3497531"/>
              <a:gd name="connsiteX15-31" fmla="*/ 20901 w 4116165"/>
              <a:gd name="connsiteY15-32" fmla="*/ 638398 h 3497531"/>
              <a:gd name="connsiteX16-33" fmla="*/ 638398 w 4116165"/>
              <a:gd name="connsiteY16-34" fmla="*/ 20901 h 3497531"/>
              <a:gd name="connsiteX17-35" fmla="*/ 688860 w 4116165"/>
              <a:gd name="connsiteY17-36" fmla="*/ 0 h 3497531"/>
              <a:gd name="connsiteX0-37" fmla="*/ 1433441 w 4116165"/>
              <a:gd name="connsiteY0-38" fmla="*/ 3309096 h 3497531"/>
              <a:gd name="connsiteX1-39" fmla="*/ 3927730 w 4116165"/>
              <a:gd name="connsiteY1-40" fmla="*/ 814807 h 3497531"/>
              <a:gd name="connsiteX2-41" fmla="*/ 4116165 w 4116165"/>
              <a:gd name="connsiteY2-42" fmla="*/ 1003242 h 3497531"/>
              <a:gd name="connsiteX3-43" fmla="*/ 4116165 w 4116165"/>
              <a:gd name="connsiteY3-44" fmla="*/ 3309096 h 3497531"/>
              <a:gd name="connsiteX4-45" fmla="*/ 3927730 w 4116165"/>
              <a:gd name="connsiteY4-46" fmla="*/ 3497531 h 3497531"/>
              <a:gd name="connsiteX5-47" fmla="*/ 1621876 w 4116165"/>
              <a:gd name="connsiteY5-48" fmla="*/ 3497531 h 3497531"/>
              <a:gd name="connsiteX6-49" fmla="*/ 1433441 w 4116165"/>
              <a:gd name="connsiteY6-50" fmla="*/ 3309096 h 3497531"/>
              <a:gd name="connsiteX7-51" fmla="*/ 688860 w 4116165"/>
              <a:gd name="connsiteY7-52" fmla="*/ 0 h 3497531"/>
              <a:gd name="connsiteX8-53" fmla="*/ 739322 w 4116165"/>
              <a:gd name="connsiteY8-54" fmla="*/ 20901 h 3497531"/>
              <a:gd name="connsiteX9-55" fmla="*/ 1356818 w 4116165"/>
              <a:gd name="connsiteY9-56" fmla="*/ 638398 h 3497531"/>
              <a:gd name="connsiteX10-57" fmla="*/ 1356818 w 4116165"/>
              <a:gd name="connsiteY10-58" fmla="*/ 739322 h 3497531"/>
              <a:gd name="connsiteX11-59" fmla="*/ 739322 w 4116165"/>
              <a:gd name="connsiteY11-60" fmla="*/ 1356819 h 3497531"/>
              <a:gd name="connsiteX12-61" fmla="*/ 638398 w 4116165"/>
              <a:gd name="connsiteY12-62" fmla="*/ 1356819 h 3497531"/>
              <a:gd name="connsiteX13-63" fmla="*/ 20901 w 4116165"/>
              <a:gd name="connsiteY13-64" fmla="*/ 739322 h 3497531"/>
              <a:gd name="connsiteX14-65" fmla="*/ 20901 w 4116165"/>
              <a:gd name="connsiteY14-66" fmla="*/ 638398 h 3497531"/>
              <a:gd name="connsiteX15-67" fmla="*/ 638398 w 4116165"/>
              <a:gd name="connsiteY15-68" fmla="*/ 20901 h 3497531"/>
              <a:gd name="connsiteX16-69" fmla="*/ 688860 w 4116165"/>
              <a:gd name="connsiteY16-70" fmla="*/ 0 h 3497531"/>
              <a:gd name="connsiteX0-71" fmla="*/ 1433441 w 4116165"/>
              <a:gd name="connsiteY0-72" fmla="*/ 3309096 h 3497531"/>
              <a:gd name="connsiteX1-73" fmla="*/ 4116165 w 4116165"/>
              <a:gd name="connsiteY1-74" fmla="*/ 1003242 h 3497531"/>
              <a:gd name="connsiteX2-75" fmla="*/ 4116165 w 4116165"/>
              <a:gd name="connsiteY2-76" fmla="*/ 3309096 h 3497531"/>
              <a:gd name="connsiteX3-77" fmla="*/ 3927730 w 4116165"/>
              <a:gd name="connsiteY3-78" fmla="*/ 3497531 h 3497531"/>
              <a:gd name="connsiteX4-79" fmla="*/ 1621876 w 4116165"/>
              <a:gd name="connsiteY4-80" fmla="*/ 3497531 h 3497531"/>
              <a:gd name="connsiteX5-81" fmla="*/ 1433441 w 4116165"/>
              <a:gd name="connsiteY5-82" fmla="*/ 3309096 h 3497531"/>
              <a:gd name="connsiteX6-83" fmla="*/ 688860 w 4116165"/>
              <a:gd name="connsiteY6-84" fmla="*/ 0 h 3497531"/>
              <a:gd name="connsiteX7-85" fmla="*/ 739322 w 4116165"/>
              <a:gd name="connsiteY7-86" fmla="*/ 20901 h 3497531"/>
              <a:gd name="connsiteX8-87" fmla="*/ 1356818 w 4116165"/>
              <a:gd name="connsiteY8-88" fmla="*/ 638398 h 3497531"/>
              <a:gd name="connsiteX9-89" fmla="*/ 1356818 w 4116165"/>
              <a:gd name="connsiteY9-90" fmla="*/ 739322 h 3497531"/>
              <a:gd name="connsiteX10-91" fmla="*/ 739322 w 4116165"/>
              <a:gd name="connsiteY10-92" fmla="*/ 1356819 h 3497531"/>
              <a:gd name="connsiteX11-93" fmla="*/ 638398 w 4116165"/>
              <a:gd name="connsiteY11-94" fmla="*/ 1356819 h 3497531"/>
              <a:gd name="connsiteX12-95" fmla="*/ 20901 w 4116165"/>
              <a:gd name="connsiteY12-96" fmla="*/ 739322 h 3497531"/>
              <a:gd name="connsiteX13-97" fmla="*/ 20901 w 4116165"/>
              <a:gd name="connsiteY13-98" fmla="*/ 638398 h 3497531"/>
              <a:gd name="connsiteX14-99" fmla="*/ 638398 w 4116165"/>
              <a:gd name="connsiteY14-100" fmla="*/ 20901 h 3497531"/>
              <a:gd name="connsiteX15-101" fmla="*/ 688860 w 4116165"/>
              <a:gd name="connsiteY15-102" fmla="*/ 0 h 3497531"/>
              <a:gd name="connsiteX0-103" fmla="*/ 1433441 w 4116165"/>
              <a:gd name="connsiteY0-104" fmla="*/ 3309096 h 3497531"/>
              <a:gd name="connsiteX1-105" fmla="*/ 4116165 w 4116165"/>
              <a:gd name="connsiteY1-106" fmla="*/ 3309096 h 3497531"/>
              <a:gd name="connsiteX2-107" fmla="*/ 3927730 w 4116165"/>
              <a:gd name="connsiteY2-108" fmla="*/ 3497531 h 3497531"/>
              <a:gd name="connsiteX3-109" fmla="*/ 1621876 w 4116165"/>
              <a:gd name="connsiteY3-110" fmla="*/ 3497531 h 3497531"/>
              <a:gd name="connsiteX4-111" fmla="*/ 1433441 w 4116165"/>
              <a:gd name="connsiteY4-112" fmla="*/ 3309096 h 3497531"/>
              <a:gd name="connsiteX5-113" fmla="*/ 688860 w 4116165"/>
              <a:gd name="connsiteY5-114" fmla="*/ 0 h 3497531"/>
              <a:gd name="connsiteX6-115" fmla="*/ 739322 w 4116165"/>
              <a:gd name="connsiteY6-116" fmla="*/ 20901 h 3497531"/>
              <a:gd name="connsiteX7-117" fmla="*/ 1356818 w 4116165"/>
              <a:gd name="connsiteY7-118" fmla="*/ 638398 h 3497531"/>
              <a:gd name="connsiteX8-119" fmla="*/ 1356818 w 4116165"/>
              <a:gd name="connsiteY8-120" fmla="*/ 739322 h 3497531"/>
              <a:gd name="connsiteX9-121" fmla="*/ 739322 w 4116165"/>
              <a:gd name="connsiteY9-122" fmla="*/ 1356819 h 3497531"/>
              <a:gd name="connsiteX10-123" fmla="*/ 638398 w 4116165"/>
              <a:gd name="connsiteY10-124" fmla="*/ 1356819 h 3497531"/>
              <a:gd name="connsiteX11-125" fmla="*/ 20901 w 4116165"/>
              <a:gd name="connsiteY11-126" fmla="*/ 739322 h 3497531"/>
              <a:gd name="connsiteX12-127" fmla="*/ 20901 w 4116165"/>
              <a:gd name="connsiteY12-128" fmla="*/ 638398 h 3497531"/>
              <a:gd name="connsiteX13-129" fmla="*/ 638398 w 4116165"/>
              <a:gd name="connsiteY13-130" fmla="*/ 20901 h 3497531"/>
              <a:gd name="connsiteX14-131" fmla="*/ 688860 w 4116165"/>
              <a:gd name="connsiteY14-132" fmla="*/ 0 h 3497531"/>
              <a:gd name="connsiteX0-133" fmla="*/ 1433441 w 3927730"/>
              <a:gd name="connsiteY0-134" fmla="*/ 3309096 h 3497531"/>
              <a:gd name="connsiteX1-135" fmla="*/ 3927730 w 3927730"/>
              <a:gd name="connsiteY1-136" fmla="*/ 3497531 h 3497531"/>
              <a:gd name="connsiteX2-137" fmla="*/ 1621876 w 3927730"/>
              <a:gd name="connsiteY2-138" fmla="*/ 3497531 h 3497531"/>
              <a:gd name="connsiteX3-139" fmla="*/ 1433441 w 3927730"/>
              <a:gd name="connsiteY3-140" fmla="*/ 3309096 h 3497531"/>
              <a:gd name="connsiteX4-141" fmla="*/ 688860 w 3927730"/>
              <a:gd name="connsiteY4-142" fmla="*/ 0 h 3497531"/>
              <a:gd name="connsiteX5-143" fmla="*/ 739322 w 3927730"/>
              <a:gd name="connsiteY5-144" fmla="*/ 20901 h 3497531"/>
              <a:gd name="connsiteX6-145" fmla="*/ 1356818 w 3927730"/>
              <a:gd name="connsiteY6-146" fmla="*/ 638398 h 3497531"/>
              <a:gd name="connsiteX7-147" fmla="*/ 1356818 w 3927730"/>
              <a:gd name="connsiteY7-148" fmla="*/ 739322 h 3497531"/>
              <a:gd name="connsiteX8-149" fmla="*/ 739322 w 3927730"/>
              <a:gd name="connsiteY8-150" fmla="*/ 1356819 h 3497531"/>
              <a:gd name="connsiteX9-151" fmla="*/ 638398 w 3927730"/>
              <a:gd name="connsiteY9-152" fmla="*/ 1356819 h 3497531"/>
              <a:gd name="connsiteX10-153" fmla="*/ 20901 w 3927730"/>
              <a:gd name="connsiteY10-154" fmla="*/ 739322 h 3497531"/>
              <a:gd name="connsiteX11-155" fmla="*/ 20901 w 3927730"/>
              <a:gd name="connsiteY11-156" fmla="*/ 638398 h 3497531"/>
              <a:gd name="connsiteX12-157" fmla="*/ 638398 w 3927730"/>
              <a:gd name="connsiteY12-158" fmla="*/ 20901 h 3497531"/>
              <a:gd name="connsiteX13-159" fmla="*/ 688860 w 3927730"/>
              <a:gd name="connsiteY13-160" fmla="*/ 0 h 3497531"/>
              <a:gd name="connsiteX0-161" fmla="*/ 1433441 w 1621876"/>
              <a:gd name="connsiteY0-162" fmla="*/ 3309096 h 3497531"/>
              <a:gd name="connsiteX1-163" fmla="*/ 1621876 w 1621876"/>
              <a:gd name="connsiteY1-164" fmla="*/ 3497531 h 3497531"/>
              <a:gd name="connsiteX2-165" fmla="*/ 1433441 w 1621876"/>
              <a:gd name="connsiteY2-166" fmla="*/ 3309096 h 3497531"/>
              <a:gd name="connsiteX3-167" fmla="*/ 688860 w 1621876"/>
              <a:gd name="connsiteY3-168" fmla="*/ 0 h 3497531"/>
              <a:gd name="connsiteX4-169" fmla="*/ 739322 w 1621876"/>
              <a:gd name="connsiteY4-170" fmla="*/ 20901 h 3497531"/>
              <a:gd name="connsiteX5-171" fmla="*/ 1356818 w 1621876"/>
              <a:gd name="connsiteY5-172" fmla="*/ 638398 h 3497531"/>
              <a:gd name="connsiteX6-173" fmla="*/ 1356818 w 1621876"/>
              <a:gd name="connsiteY6-174" fmla="*/ 739322 h 3497531"/>
              <a:gd name="connsiteX7-175" fmla="*/ 739322 w 1621876"/>
              <a:gd name="connsiteY7-176" fmla="*/ 1356819 h 3497531"/>
              <a:gd name="connsiteX8-177" fmla="*/ 638398 w 1621876"/>
              <a:gd name="connsiteY8-178" fmla="*/ 1356819 h 3497531"/>
              <a:gd name="connsiteX9-179" fmla="*/ 20901 w 1621876"/>
              <a:gd name="connsiteY9-180" fmla="*/ 739322 h 3497531"/>
              <a:gd name="connsiteX10-181" fmla="*/ 20901 w 1621876"/>
              <a:gd name="connsiteY10-182" fmla="*/ 638398 h 3497531"/>
              <a:gd name="connsiteX11-183" fmla="*/ 638398 w 1621876"/>
              <a:gd name="connsiteY11-184" fmla="*/ 20901 h 3497531"/>
              <a:gd name="connsiteX12-185" fmla="*/ 688860 w 1621876"/>
              <a:gd name="connsiteY12-186" fmla="*/ 0 h 3497531"/>
              <a:gd name="connsiteX0-187" fmla="*/ 688860 w 1377719"/>
              <a:gd name="connsiteY0-188" fmla="*/ 0 h 1377720"/>
              <a:gd name="connsiteX1-189" fmla="*/ 739322 w 1377719"/>
              <a:gd name="connsiteY1-190" fmla="*/ 20901 h 1377720"/>
              <a:gd name="connsiteX2-191" fmla="*/ 1356818 w 1377719"/>
              <a:gd name="connsiteY2-192" fmla="*/ 638398 h 1377720"/>
              <a:gd name="connsiteX3-193" fmla="*/ 1356818 w 1377719"/>
              <a:gd name="connsiteY3-194" fmla="*/ 739322 h 1377720"/>
              <a:gd name="connsiteX4-195" fmla="*/ 739322 w 1377719"/>
              <a:gd name="connsiteY4-196" fmla="*/ 1356819 h 1377720"/>
              <a:gd name="connsiteX5-197" fmla="*/ 638398 w 1377719"/>
              <a:gd name="connsiteY5-198" fmla="*/ 1356819 h 1377720"/>
              <a:gd name="connsiteX6-199" fmla="*/ 20901 w 1377719"/>
              <a:gd name="connsiteY6-200" fmla="*/ 739322 h 1377720"/>
              <a:gd name="connsiteX7-201" fmla="*/ 20901 w 1377719"/>
              <a:gd name="connsiteY7-202" fmla="*/ 638398 h 1377720"/>
              <a:gd name="connsiteX8-203" fmla="*/ 638398 w 1377719"/>
              <a:gd name="connsiteY8-204" fmla="*/ 20901 h 1377720"/>
              <a:gd name="connsiteX9-205" fmla="*/ 688860 w 1377719"/>
              <a:gd name="connsiteY9-206" fmla="*/ 0 h 13777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377719" h="1377720">
                <a:moveTo>
                  <a:pt x="688860" y="0"/>
                </a:moveTo>
                <a:cubicBezTo>
                  <a:pt x="707124" y="0"/>
                  <a:pt x="725387" y="6967"/>
                  <a:pt x="739322" y="20901"/>
                </a:cubicBezTo>
                <a:lnTo>
                  <a:pt x="1356818" y="638398"/>
                </a:lnTo>
                <a:cubicBezTo>
                  <a:pt x="1384687" y="666267"/>
                  <a:pt x="1384687" y="711453"/>
                  <a:pt x="1356818" y="739322"/>
                </a:cubicBezTo>
                <a:lnTo>
                  <a:pt x="739322" y="1356819"/>
                </a:lnTo>
                <a:cubicBezTo>
                  <a:pt x="711453" y="1384688"/>
                  <a:pt x="666267" y="1384688"/>
                  <a:pt x="638398" y="1356819"/>
                </a:cubicBezTo>
                <a:lnTo>
                  <a:pt x="20901" y="739322"/>
                </a:lnTo>
                <a:cubicBezTo>
                  <a:pt x="-6968" y="711453"/>
                  <a:pt x="-6968" y="666267"/>
                  <a:pt x="20901" y="638398"/>
                </a:cubicBezTo>
                <a:lnTo>
                  <a:pt x="638398" y="20901"/>
                </a:lnTo>
                <a:cubicBezTo>
                  <a:pt x="652332" y="6967"/>
                  <a:pt x="670596" y="0"/>
                  <a:pt x="688860" y="0"/>
                </a:cubicBezTo>
                <a:close/>
              </a:path>
            </a:pathLst>
          </a:cu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defRPr/>
            </a:pPr>
            <a:endParaRPr lang="en-US" sz="2100" b="1" dirty="0">
              <a:solidFill>
                <a:srgbClr val="FFFFFF"/>
              </a:solidFill>
              <a:latin typeface="Calibri" panose="020F0502020204030204" pitchFamily="34" charset="0"/>
              <a:ea typeface="微软雅黑" panose="020B0503020204020204" pitchFamily="34" charset="-122"/>
              <a:cs typeface="Source Sans Pro" charset="0"/>
              <a:sym typeface="Calibri" panose="020F0502020204030204" pitchFamily="34" charset="0"/>
            </a:endParaRPr>
          </a:p>
        </p:txBody>
      </p:sp>
      <p:sp>
        <p:nvSpPr>
          <p:cNvPr id="7" name="Bent Arrow 6"/>
          <p:cNvSpPr/>
          <p:nvPr/>
        </p:nvSpPr>
        <p:spPr>
          <a:xfrm rot="18900000" flipH="1" flipV="1">
            <a:off x="5295911" y="2611965"/>
            <a:ext cx="748212" cy="754296"/>
          </a:xfrm>
          <a:prstGeom prst="bentArrow">
            <a:avLst>
              <a:gd name="adj1" fmla="val 5470"/>
              <a:gd name="adj2" fmla="val 9301"/>
              <a:gd name="adj3" fmla="val 12699"/>
              <a:gd name="adj4" fmla="val 39549"/>
            </a:avLst>
          </a:prstGeom>
          <a:solidFill>
            <a:srgbClr val="B2B2B2">
              <a:alpha val="5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sz="2400" dirty="0">
              <a:solidFill>
                <a:srgbClr val="2B2B2B"/>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8" name="Bent Arrow 7"/>
          <p:cNvSpPr/>
          <p:nvPr/>
        </p:nvSpPr>
        <p:spPr>
          <a:xfrm rot="2700000" flipH="1" flipV="1">
            <a:off x="4179795" y="3625295"/>
            <a:ext cx="748212" cy="754296"/>
          </a:xfrm>
          <a:prstGeom prst="bentArrow">
            <a:avLst>
              <a:gd name="adj1" fmla="val 5470"/>
              <a:gd name="adj2" fmla="val 9301"/>
              <a:gd name="adj3" fmla="val 12699"/>
              <a:gd name="adj4" fmla="val 39549"/>
            </a:avLst>
          </a:prstGeom>
          <a:solidFill>
            <a:srgbClr val="B2B2B2">
              <a:alpha val="5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sz="2400" dirty="0">
              <a:solidFill>
                <a:srgbClr val="2B2B2B"/>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9" name="Bent Arrow 8"/>
          <p:cNvSpPr/>
          <p:nvPr/>
        </p:nvSpPr>
        <p:spPr>
          <a:xfrm rot="8100000" flipH="1" flipV="1">
            <a:off x="3083364" y="2587354"/>
            <a:ext cx="748212" cy="754296"/>
          </a:xfrm>
          <a:prstGeom prst="bentArrow">
            <a:avLst>
              <a:gd name="adj1" fmla="val 5470"/>
              <a:gd name="adj2" fmla="val 9301"/>
              <a:gd name="adj3" fmla="val 12699"/>
              <a:gd name="adj4" fmla="val 39549"/>
            </a:avLst>
          </a:prstGeom>
          <a:solidFill>
            <a:srgbClr val="B2B2B2">
              <a:alpha val="5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sz="2400" dirty="0">
              <a:solidFill>
                <a:srgbClr val="2B2B2B"/>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0" name="Text Placeholder 2"/>
          <p:cNvSpPr txBox="1"/>
          <p:nvPr/>
        </p:nvSpPr>
        <p:spPr>
          <a:xfrm>
            <a:off x="5860551" y="1845479"/>
            <a:ext cx="2246473" cy="723058"/>
          </a:xfrm>
          <a:prstGeom prst="rect">
            <a:avLst/>
          </a:prstGeom>
        </p:spPr>
        <p:txBody>
          <a:bodyPr/>
          <a:lstStyle>
            <a:lvl1pPr marL="0" indent="0" algn="ctr" defTabSz="914400" rtl="0" eaLnBrk="1" latinLnBrk="0" hangingPunct="1">
              <a:lnSpc>
                <a:spcPct val="60000"/>
              </a:lnSpc>
              <a:spcBef>
                <a:spcPts val="1000"/>
              </a:spcBef>
              <a:buFont typeface="Arial" panose="020B0604020202020204" pitchFamily="34" charset="0"/>
              <a:buNone/>
              <a:defRPr sz="1800" b="0" i="0" kern="1200">
                <a:solidFill>
                  <a:schemeClr val="tx1"/>
                </a:solidFill>
                <a:latin typeface="SF UI Display Thin" charset="0"/>
                <a:ea typeface="SF UI Display Thin" charset="0"/>
                <a:cs typeface="SF UI Display Thin"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defTabSz="685800">
              <a:lnSpc>
                <a:spcPts val="1335"/>
              </a:lnSpc>
              <a:spcBef>
                <a:spcPts val="300"/>
              </a:spcBef>
              <a:defRPr/>
            </a:pPr>
            <a:r>
              <a:rPr lang="en-US" sz="1500" b="1" dirty="0">
                <a:solidFill>
                  <a:srgbClr val="2B2B2B"/>
                </a:solidFill>
                <a:latin typeface="Calibri" panose="020F0502020204030204" pitchFamily="34" charset="0"/>
                <a:ea typeface="微软雅黑" panose="020B0503020204020204" pitchFamily="34" charset="-122"/>
                <a:cs typeface="Source Sans Pro" charset="0"/>
                <a:sym typeface="Calibri" panose="020F0502020204030204" pitchFamily="34" charset="0"/>
              </a:rPr>
              <a:t>Title Here</a:t>
            </a:r>
          </a:p>
          <a:p>
            <a:pPr algn="l" defTabSz="685800">
              <a:lnSpc>
                <a:spcPct val="125000"/>
              </a:lnSpc>
              <a:spcBef>
                <a:spcPts val="750"/>
              </a:spcBef>
              <a:defRPr/>
            </a:pPr>
            <a:r>
              <a:rPr lang="en-US" sz="1050" dirty="0">
                <a:solidFill>
                  <a:srgbClr val="2B2B2B">
                    <a:alpha val="60000"/>
                  </a:srgbClr>
                </a:solidFill>
                <a:latin typeface="Calibri" panose="020F0502020204030204" pitchFamily="34" charset="0"/>
                <a:ea typeface="微软雅黑" panose="020B0503020204020204" pitchFamily="34" charset="-122"/>
                <a:cs typeface="Source Sans Pro" charset="0"/>
                <a:sym typeface="Calibri" panose="020F0502020204030204" pitchFamily="34" charset="0"/>
              </a:rPr>
              <a:t>When selecting a typeface for body text, your primary concern should be</a:t>
            </a:r>
          </a:p>
          <a:p>
            <a:pPr algn="l" defTabSz="685800">
              <a:lnSpc>
                <a:spcPct val="125000"/>
              </a:lnSpc>
              <a:spcBef>
                <a:spcPts val="750"/>
              </a:spcBef>
              <a:defRPr/>
            </a:pPr>
            <a:r>
              <a:rPr lang="en-US" sz="1050" dirty="0">
                <a:solidFill>
                  <a:srgbClr val="2B2B2B"/>
                </a:solidFill>
                <a:latin typeface="Calibri" panose="020F0502020204030204" pitchFamily="34" charset="0"/>
                <a:ea typeface="微软雅黑" panose="020B0503020204020204" pitchFamily="34" charset="-122"/>
                <a:cs typeface="Source Sans Pro" charset="0"/>
                <a:sym typeface="Calibri" panose="020F0502020204030204" pitchFamily="34" charset="0"/>
              </a:rPr>
              <a:t>. </a:t>
            </a:r>
            <a:endParaRPr lang="en-US" sz="1050" dirty="0">
              <a:solidFill>
                <a:srgbClr val="2B2B2B">
                  <a:alpha val="60000"/>
                </a:srgbClr>
              </a:solidFill>
              <a:latin typeface="Calibri" panose="020F0502020204030204" pitchFamily="34" charset="0"/>
              <a:ea typeface="微软雅黑" panose="020B0503020204020204" pitchFamily="34" charset="-122"/>
              <a:cs typeface="Source Sans Pro" charset="0"/>
              <a:sym typeface="Calibri" panose="020F0502020204030204" pitchFamily="34" charset="0"/>
            </a:endParaRPr>
          </a:p>
        </p:txBody>
      </p:sp>
      <p:sp>
        <p:nvSpPr>
          <p:cNvPr id="11" name="Text Placeholder 2"/>
          <p:cNvSpPr txBox="1"/>
          <p:nvPr/>
        </p:nvSpPr>
        <p:spPr>
          <a:xfrm>
            <a:off x="5860551" y="3348444"/>
            <a:ext cx="2246473" cy="723058"/>
          </a:xfrm>
          <a:prstGeom prst="rect">
            <a:avLst/>
          </a:prstGeom>
        </p:spPr>
        <p:txBody>
          <a:bodyPr/>
          <a:lstStyle>
            <a:lvl1pPr marL="0" indent="0" algn="ctr" defTabSz="914400" rtl="0" eaLnBrk="1" latinLnBrk="0" hangingPunct="1">
              <a:lnSpc>
                <a:spcPct val="60000"/>
              </a:lnSpc>
              <a:spcBef>
                <a:spcPts val="1000"/>
              </a:spcBef>
              <a:buFont typeface="Arial" panose="020B0604020202020204" pitchFamily="34" charset="0"/>
              <a:buNone/>
              <a:defRPr sz="1800" b="0" i="0" kern="1200">
                <a:solidFill>
                  <a:schemeClr val="tx1"/>
                </a:solidFill>
                <a:latin typeface="SF UI Display Thin" charset="0"/>
                <a:ea typeface="SF UI Display Thin" charset="0"/>
                <a:cs typeface="SF UI Display Thin"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defTabSz="685800">
              <a:lnSpc>
                <a:spcPts val="1335"/>
              </a:lnSpc>
              <a:spcBef>
                <a:spcPts val="300"/>
              </a:spcBef>
              <a:defRPr/>
            </a:pPr>
            <a:r>
              <a:rPr lang="en-US" sz="1500" b="1" dirty="0">
                <a:solidFill>
                  <a:srgbClr val="2B2B2B"/>
                </a:solidFill>
                <a:latin typeface="Calibri" panose="020F0502020204030204" pitchFamily="34" charset="0"/>
                <a:ea typeface="微软雅黑" panose="020B0503020204020204" pitchFamily="34" charset="-122"/>
                <a:cs typeface="Source Sans Pro" charset="0"/>
                <a:sym typeface="Calibri" panose="020F0502020204030204" pitchFamily="34" charset="0"/>
              </a:rPr>
              <a:t>Title Here</a:t>
            </a:r>
          </a:p>
          <a:p>
            <a:pPr algn="l" defTabSz="685800">
              <a:lnSpc>
                <a:spcPct val="125000"/>
              </a:lnSpc>
              <a:spcBef>
                <a:spcPts val="750"/>
              </a:spcBef>
              <a:defRPr/>
            </a:pPr>
            <a:r>
              <a:rPr lang="en-US" sz="1050" dirty="0">
                <a:solidFill>
                  <a:srgbClr val="2B2B2B">
                    <a:alpha val="60000"/>
                  </a:srgbClr>
                </a:solidFill>
                <a:latin typeface="Calibri" panose="020F0502020204030204" pitchFamily="34" charset="0"/>
                <a:ea typeface="微软雅黑" panose="020B0503020204020204" pitchFamily="34" charset="-122"/>
                <a:cs typeface="Source Sans Pro" charset="0"/>
                <a:sym typeface="Calibri" panose="020F0502020204030204" pitchFamily="34" charset="0"/>
              </a:rPr>
              <a:t>When selecting a typeface for body text, your primary concern should be</a:t>
            </a:r>
          </a:p>
          <a:p>
            <a:pPr algn="l" defTabSz="685800">
              <a:lnSpc>
                <a:spcPct val="125000"/>
              </a:lnSpc>
              <a:spcBef>
                <a:spcPts val="750"/>
              </a:spcBef>
              <a:defRPr/>
            </a:pPr>
            <a:r>
              <a:rPr lang="en-US" sz="1050" dirty="0">
                <a:solidFill>
                  <a:srgbClr val="2B2B2B"/>
                </a:solidFill>
                <a:latin typeface="Calibri" panose="020F0502020204030204" pitchFamily="34" charset="0"/>
                <a:ea typeface="微软雅黑" panose="020B0503020204020204" pitchFamily="34" charset="-122"/>
                <a:cs typeface="Source Sans Pro" charset="0"/>
                <a:sym typeface="Calibri" panose="020F0502020204030204" pitchFamily="34" charset="0"/>
              </a:rPr>
              <a:t>. </a:t>
            </a:r>
            <a:endParaRPr lang="en-US" sz="1050" dirty="0">
              <a:solidFill>
                <a:srgbClr val="2B2B2B">
                  <a:alpha val="60000"/>
                </a:srgbClr>
              </a:solidFill>
              <a:latin typeface="Calibri" panose="020F0502020204030204" pitchFamily="34" charset="0"/>
              <a:ea typeface="微软雅黑" panose="020B0503020204020204" pitchFamily="34" charset="-122"/>
              <a:cs typeface="Source Sans Pro" charset="0"/>
              <a:sym typeface="Calibri" panose="020F0502020204030204" pitchFamily="34" charset="0"/>
            </a:endParaRPr>
          </a:p>
        </p:txBody>
      </p:sp>
      <p:sp>
        <p:nvSpPr>
          <p:cNvPr id="12" name="Text Placeholder 2"/>
          <p:cNvSpPr txBox="1"/>
          <p:nvPr/>
        </p:nvSpPr>
        <p:spPr>
          <a:xfrm>
            <a:off x="993659" y="1845479"/>
            <a:ext cx="2246473" cy="723058"/>
          </a:xfrm>
          <a:prstGeom prst="rect">
            <a:avLst/>
          </a:prstGeom>
        </p:spPr>
        <p:txBody>
          <a:bodyPr/>
          <a:lstStyle>
            <a:lvl1pPr marL="0" indent="0" algn="ctr" defTabSz="914400" rtl="0" eaLnBrk="1" latinLnBrk="0" hangingPunct="1">
              <a:lnSpc>
                <a:spcPct val="60000"/>
              </a:lnSpc>
              <a:spcBef>
                <a:spcPts val="1000"/>
              </a:spcBef>
              <a:buFont typeface="Arial" panose="020B0604020202020204" pitchFamily="34" charset="0"/>
              <a:buNone/>
              <a:defRPr sz="1800" b="0" i="0" kern="1200">
                <a:solidFill>
                  <a:schemeClr val="tx1"/>
                </a:solidFill>
                <a:latin typeface="SF UI Display Thin" charset="0"/>
                <a:ea typeface="SF UI Display Thin" charset="0"/>
                <a:cs typeface="SF UI Display Thin"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defTabSz="685800">
              <a:lnSpc>
                <a:spcPts val="1335"/>
              </a:lnSpc>
              <a:spcBef>
                <a:spcPts val="300"/>
              </a:spcBef>
              <a:defRPr/>
            </a:pPr>
            <a:r>
              <a:rPr lang="en-US" sz="1500" b="1" dirty="0">
                <a:solidFill>
                  <a:srgbClr val="2B2B2B"/>
                </a:solidFill>
                <a:latin typeface="Calibri" panose="020F0502020204030204" pitchFamily="34" charset="0"/>
                <a:ea typeface="微软雅黑" panose="020B0503020204020204" pitchFamily="34" charset="-122"/>
                <a:cs typeface="Source Sans Pro" charset="0"/>
                <a:sym typeface="Calibri" panose="020F0502020204030204" pitchFamily="34" charset="0"/>
              </a:rPr>
              <a:t>Title Here</a:t>
            </a:r>
          </a:p>
          <a:p>
            <a:pPr algn="r" defTabSz="685800">
              <a:lnSpc>
                <a:spcPct val="125000"/>
              </a:lnSpc>
              <a:spcBef>
                <a:spcPts val="750"/>
              </a:spcBef>
              <a:defRPr/>
            </a:pPr>
            <a:r>
              <a:rPr lang="en-US" sz="1050" dirty="0">
                <a:solidFill>
                  <a:srgbClr val="2B2B2B">
                    <a:alpha val="60000"/>
                  </a:srgbClr>
                </a:solidFill>
                <a:latin typeface="Calibri" panose="020F0502020204030204" pitchFamily="34" charset="0"/>
                <a:ea typeface="微软雅黑" panose="020B0503020204020204" pitchFamily="34" charset="-122"/>
                <a:cs typeface="Source Sans Pro" charset="0"/>
                <a:sym typeface="Calibri" panose="020F0502020204030204" pitchFamily="34" charset="0"/>
              </a:rPr>
              <a:t>When selecting a typeface for body text, your primary concern should be</a:t>
            </a:r>
          </a:p>
          <a:p>
            <a:pPr algn="r" defTabSz="685800">
              <a:lnSpc>
                <a:spcPct val="125000"/>
              </a:lnSpc>
              <a:spcBef>
                <a:spcPts val="750"/>
              </a:spcBef>
              <a:defRPr/>
            </a:pPr>
            <a:r>
              <a:rPr lang="en-US" sz="1050" dirty="0">
                <a:solidFill>
                  <a:srgbClr val="2B2B2B"/>
                </a:solidFill>
                <a:latin typeface="Calibri" panose="020F0502020204030204" pitchFamily="34" charset="0"/>
                <a:ea typeface="微软雅黑" panose="020B0503020204020204" pitchFamily="34" charset="-122"/>
                <a:cs typeface="Source Sans Pro" charset="0"/>
                <a:sym typeface="Calibri" panose="020F0502020204030204" pitchFamily="34" charset="0"/>
              </a:rPr>
              <a:t>. </a:t>
            </a:r>
            <a:endParaRPr lang="en-US" sz="1050" dirty="0">
              <a:solidFill>
                <a:srgbClr val="2B2B2B">
                  <a:alpha val="60000"/>
                </a:srgbClr>
              </a:solidFill>
              <a:latin typeface="Calibri" panose="020F0502020204030204" pitchFamily="34" charset="0"/>
              <a:ea typeface="微软雅黑" panose="020B0503020204020204" pitchFamily="34" charset="-122"/>
              <a:cs typeface="Source Sans Pro" charset="0"/>
              <a:sym typeface="Calibri" panose="020F0502020204030204" pitchFamily="34" charset="0"/>
            </a:endParaRPr>
          </a:p>
        </p:txBody>
      </p:sp>
      <p:sp>
        <p:nvSpPr>
          <p:cNvPr id="13" name="Text Placeholder 2"/>
          <p:cNvSpPr txBox="1"/>
          <p:nvPr/>
        </p:nvSpPr>
        <p:spPr>
          <a:xfrm>
            <a:off x="993659" y="3348444"/>
            <a:ext cx="2246473" cy="723058"/>
          </a:xfrm>
          <a:prstGeom prst="rect">
            <a:avLst/>
          </a:prstGeom>
        </p:spPr>
        <p:txBody>
          <a:bodyPr/>
          <a:lstStyle>
            <a:lvl1pPr marL="0" indent="0" algn="ctr" defTabSz="914400" rtl="0" eaLnBrk="1" latinLnBrk="0" hangingPunct="1">
              <a:lnSpc>
                <a:spcPct val="60000"/>
              </a:lnSpc>
              <a:spcBef>
                <a:spcPts val="1000"/>
              </a:spcBef>
              <a:buFont typeface="Arial" panose="020B0604020202020204" pitchFamily="34" charset="0"/>
              <a:buNone/>
              <a:defRPr sz="1800" b="0" i="0" kern="1200">
                <a:solidFill>
                  <a:schemeClr val="tx1"/>
                </a:solidFill>
                <a:latin typeface="SF UI Display Thin" charset="0"/>
                <a:ea typeface="SF UI Display Thin" charset="0"/>
                <a:cs typeface="SF UI Display Thin"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defTabSz="685800">
              <a:lnSpc>
                <a:spcPts val="1335"/>
              </a:lnSpc>
              <a:spcBef>
                <a:spcPts val="300"/>
              </a:spcBef>
              <a:defRPr/>
            </a:pPr>
            <a:r>
              <a:rPr lang="en-US" sz="1500" b="1" dirty="0">
                <a:solidFill>
                  <a:srgbClr val="2B2B2B"/>
                </a:solidFill>
                <a:latin typeface="Calibri" panose="020F0502020204030204" pitchFamily="34" charset="0"/>
                <a:ea typeface="微软雅黑" panose="020B0503020204020204" pitchFamily="34" charset="-122"/>
                <a:cs typeface="Source Sans Pro" charset="0"/>
                <a:sym typeface="Calibri" panose="020F0502020204030204" pitchFamily="34" charset="0"/>
              </a:rPr>
              <a:t>Title Here</a:t>
            </a:r>
          </a:p>
          <a:p>
            <a:pPr algn="r" defTabSz="685800">
              <a:lnSpc>
                <a:spcPct val="125000"/>
              </a:lnSpc>
              <a:spcBef>
                <a:spcPts val="750"/>
              </a:spcBef>
              <a:defRPr/>
            </a:pPr>
            <a:r>
              <a:rPr lang="en-US" sz="1050" dirty="0">
                <a:solidFill>
                  <a:srgbClr val="2B2B2B">
                    <a:alpha val="60000"/>
                  </a:srgbClr>
                </a:solidFill>
                <a:latin typeface="Calibri" panose="020F0502020204030204" pitchFamily="34" charset="0"/>
                <a:ea typeface="微软雅黑" panose="020B0503020204020204" pitchFamily="34" charset="-122"/>
                <a:cs typeface="Source Sans Pro" charset="0"/>
                <a:sym typeface="Calibri" panose="020F0502020204030204" pitchFamily="34" charset="0"/>
              </a:rPr>
              <a:t>When selecting a typeface for body text, your primary concern should be</a:t>
            </a:r>
          </a:p>
          <a:p>
            <a:pPr algn="r" defTabSz="685800">
              <a:lnSpc>
                <a:spcPct val="125000"/>
              </a:lnSpc>
              <a:spcBef>
                <a:spcPts val="750"/>
              </a:spcBef>
              <a:defRPr/>
            </a:pPr>
            <a:r>
              <a:rPr lang="en-US" sz="1050" dirty="0">
                <a:solidFill>
                  <a:srgbClr val="2B2B2B"/>
                </a:solidFill>
                <a:latin typeface="Calibri" panose="020F0502020204030204" pitchFamily="34" charset="0"/>
                <a:ea typeface="微软雅黑" panose="020B0503020204020204" pitchFamily="34" charset="-122"/>
                <a:cs typeface="Source Sans Pro" charset="0"/>
                <a:sym typeface="Calibri" panose="020F0502020204030204" pitchFamily="34" charset="0"/>
              </a:rPr>
              <a:t>. </a:t>
            </a:r>
            <a:endParaRPr lang="en-US" sz="1050" dirty="0">
              <a:solidFill>
                <a:srgbClr val="2B2B2B">
                  <a:alpha val="60000"/>
                </a:srgbClr>
              </a:solidFill>
              <a:latin typeface="Calibri" panose="020F0502020204030204" pitchFamily="34" charset="0"/>
              <a:ea typeface="微软雅黑" panose="020B0503020204020204" pitchFamily="34" charset="-122"/>
              <a:cs typeface="Source Sans Pro" charset="0"/>
              <a:sym typeface="Calibri" panose="020F0502020204030204" pitchFamily="34" charset="0"/>
            </a:endParaRPr>
          </a:p>
        </p:txBody>
      </p:sp>
      <p:grpSp>
        <p:nvGrpSpPr>
          <p:cNvPr id="14" name="Group 17"/>
          <p:cNvGrpSpPr/>
          <p:nvPr/>
        </p:nvGrpSpPr>
        <p:grpSpPr>
          <a:xfrm>
            <a:off x="5241166" y="2139652"/>
            <a:ext cx="187329" cy="213027"/>
            <a:chOff x="9805987" y="1155701"/>
            <a:chExt cx="439738" cy="500062"/>
          </a:xfrm>
          <a:solidFill>
            <a:schemeClr val="bg2"/>
          </a:solidFill>
        </p:grpSpPr>
        <p:sp>
          <p:nvSpPr>
            <p:cNvPr id="15" name="Freeform 108"/>
            <p:cNvSpPr>
              <a:spLocks noEditPoints="1"/>
            </p:cNvSpPr>
            <p:nvPr/>
          </p:nvSpPr>
          <p:spPr bwMode="auto">
            <a:xfrm>
              <a:off x="9899650" y="1155701"/>
              <a:ext cx="252413" cy="125413"/>
            </a:xfrm>
            <a:custGeom>
              <a:avLst/>
              <a:gdLst>
                <a:gd name="T0" fmla="*/ 32 w 32"/>
                <a:gd name="T1" fmla="*/ 8 h 16"/>
                <a:gd name="T2" fmla="*/ 24 w 32"/>
                <a:gd name="T3" fmla="*/ 8 h 16"/>
                <a:gd name="T4" fmla="*/ 16 w 32"/>
                <a:gd name="T5" fmla="*/ 0 h 16"/>
                <a:gd name="T6" fmla="*/ 8 w 32"/>
                <a:gd name="T7" fmla="*/ 8 h 16"/>
                <a:gd name="T8" fmla="*/ 0 w 32"/>
                <a:gd name="T9" fmla="*/ 8 h 16"/>
                <a:gd name="T10" fmla="*/ 0 w 32"/>
                <a:gd name="T11" fmla="*/ 16 h 16"/>
                <a:gd name="T12" fmla="*/ 32 w 32"/>
                <a:gd name="T13" fmla="*/ 16 h 16"/>
                <a:gd name="T14" fmla="*/ 32 w 32"/>
                <a:gd name="T15" fmla="*/ 8 h 16"/>
                <a:gd name="T16" fmla="*/ 16 w 32"/>
                <a:gd name="T17" fmla="*/ 12 h 16"/>
                <a:gd name="T18" fmla="*/ 12 w 32"/>
                <a:gd name="T19" fmla="*/ 8 h 16"/>
                <a:gd name="T20" fmla="*/ 16 w 32"/>
                <a:gd name="T21" fmla="*/ 4 h 16"/>
                <a:gd name="T22" fmla="*/ 20 w 32"/>
                <a:gd name="T23" fmla="*/ 8 h 16"/>
                <a:gd name="T24" fmla="*/ 16 w 32"/>
                <a:gd name="T25" fmla="*/ 1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16">
                  <a:moveTo>
                    <a:pt x="32" y="8"/>
                  </a:moveTo>
                  <a:cubicBezTo>
                    <a:pt x="24" y="8"/>
                    <a:pt x="24" y="8"/>
                    <a:pt x="24" y="8"/>
                  </a:cubicBezTo>
                  <a:cubicBezTo>
                    <a:pt x="24" y="4"/>
                    <a:pt x="20" y="0"/>
                    <a:pt x="16" y="0"/>
                  </a:cubicBezTo>
                  <a:cubicBezTo>
                    <a:pt x="12" y="0"/>
                    <a:pt x="8" y="4"/>
                    <a:pt x="8" y="8"/>
                  </a:cubicBezTo>
                  <a:cubicBezTo>
                    <a:pt x="0" y="8"/>
                    <a:pt x="0" y="8"/>
                    <a:pt x="0" y="8"/>
                  </a:cubicBezTo>
                  <a:cubicBezTo>
                    <a:pt x="0" y="16"/>
                    <a:pt x="0" y="16"/>
                    <a:pt x="0" y="16"/>
                  </a:cubicBezTo>
                  <a:cubicBezTo>
                    <a:pt x="32" y="16"/>
                    <a:pt x="32" y="16"/>
                    <a:pt x="32" y="16"/>
                  </a:cubicBezTo>
                  <a:lnTo>
                    <a:pt x="32" y="8"/>
                  </a:lnTo>
                  <a:close/>
                  <a:moveTo>
                    <a:pt x="16" y="12"/>
                  </a:moveTo>
                  <a:cubicBezTo>
                    <a:pt x="14" y="12"/>
                    <a:pt x="12" y="10"/>
                    <a:pt x="12" y="8"/>
                  </a:cubicBezTo>
                  <a:cubicBezTo>
                    <a:pt x="12" y="6"/>
                    <a:pt x="14" y="4"/>
                    <a:pt x="16" y="4"/>
                  </a:cubicBezTo>
                  <a:cubicBezTo>
                    <a:pt x="18" y="4"/>
                    <a:pt x="20" y="6"/>
                    <a:pt x="20" y="8"/>
                  </a:cubicBezTo>
                  <a:cubicBezTo>
                    <a:pt x="20" y="10"/>
                    <a:pt x="18" y="12"/>
                    <a:pt x="16"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solidFill>
                  <a:srgbClr val="7F7F7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6" name="Freeform 109"/>
            <p:cNvSpPr>
              <a:spLocks noEditPoints="1"/>
            </p:cNvSpPr>
            <p:nvPr/>
          </p:nvSpPr>
          <p:spPr bwMode="auto">
            <a:xfrm>
              <a:off x="9805987" y="1217613"/>
              <a:ext cx="439738" cy="438150"/>
            </a:xfrm>
            <a:custGeom>
              <a:avLst/>
              <a:gdLst>
                <a:gd name="T0" fmla="*/ 237 w 277"/>
                <a:gd name="T1" fmla="*/ 0 h 276"/>
                <a:gd name="T2" fmla="*/ 237 w 277"/>
                <a:gd name="T3" fmla="*/ 59 h 276"/>
                <a:gd name="T4" fmla="*/ 40 w 277"/>
                <a:gd name="T5" fmla="*/ 59 h 276"/>
                <a:gd name="T6" fmla="*/ 40 w 277"/>
                <a:gd name="T7" fmla="*/ 0 h 276"/>
                <a:gd name="T8" fmla="*/ 0 w 277"/>
                <a:gd name="T9" fmla="*/ 0 h 276"/>
                <a:gd name="T10" fmla="*/ 0 w 277"/>
                <a:gd name="T11" fmla="*/ 276 h 276"/>
                <a:gd name="T12" fmla="*/ 277 w 277"/>
                <a:gd name="T13" fmla="*/ 276 h 276"/>
                <a:gd name="T14" fmla="*/ 277 w 277"/>
                <a:gd name="T15" fmla="*/ 0 h 276"/>
                <a:gd name="T16" fmla="*/ 237 w 277"/>
                <a:gd name="T17" fmla="*/ 0 h 276"/>
                <a:gd name="T18" fmla="*/ 129 w 277"/>
                <a:gd name="T19" fmla="*/ 232 h 276"/>
                <a:gd name="T20" fmla="*/ 114 w 277"/>
                <a:gd name="T21" fmla="*/ 222 h 276"/>
                <a:gd name="T22" fmla="*/ 59 w 277"/>
                <a:gd name="T23" fmla="*/ 163 h 276"/>
                <a:gd name="T24" fmla="*/ 89 w 277"/>
                <a:gd name="T25" fmla="*/ 138 h 276"/>
                <a:gd name="T26" fmla="*/ 129 w 277"/>
                <a:gd name="T27" fmla="*/ 178 h 276"/>
                <a:gd name="T28" fmla="*/ 208 w 277"/>
                <a:gd name="T29" fmla="*/ 99 h 276"/>
                <a:gd name="T30" fmla="*/ 237 w 277"/>
                <a:gd name="T31" fmla="*/ 128 h 276"/>
                <a:gd name="T32" fmla="*/ 129 w 277"/>
                <a:gd name="T33" fmla="*/ 23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7" h="276">
                  <a:moveTo>
                    <a:pt x="237" y="0"/>
                  </a:moveTo>
                  <a:lnTo>
                    <a:pt x="237" y="59"/>
                  </a:lnTo>
                  <a:lnTo>
                    <a:pt x="40" y="59"/>
                  </a:lnTo>
                  <a:lnTo>
                    <a:pt x="40" y="0"/>
                  </a:lnTo>
                  <a:lnTo>
                    <a:pt x="0" y="0"/>
                  </a:lnTo>
                  <a:lnTo>
                    <a:pt x="0" y="276"/>
                  </a:lnTo>
                  <a:lnTo>
                    <a:pt x="277" y="276"/>
                  </a:lnTo>
                  <a:lnTo>
                    <a:pt x="277" y="0"/>
                  </a:lnTo>
                  <a:lnTo>
                    <a:pt x="237" y="0"/>
                  </a:lnTo>
                  <a:close/>
                  <a:moveTo>
                    <a:pt x="129" y="232"/>
                  </a:moveTo>
                  <a:lnTo>
                    <a:pt x="114" y="222"/>
                  </a:lnTo>
                  <a:lnTo>
                    <a:pt x="59" y="163"/>
                  </a:lnTo>
                  <a:lnTo>
                    <a:pt x="89" y="138"/>
                  </a:lnTo>
                  <a:lnTo>
                    <a:pt x="129" y="178"/>
                  </a:lnTo>
                  <a:lnTo>
                    <a:pt x="208" y="99"/>
                  </a:lnTo>
                  <a:lnTo>
                    <a:pt x="237" y="128"/>
                  </a:lnTo>
                  <a:lnTo>
                    <a:pt x="129" y="2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solidFill>
                  <a:srgbClr val="7F7F7F"/>
                </a:solidFill>
                <a:latin typeface="Calibri" panose="020F0502020204030204" pitchFamily="34" charset="0"/>
                <a:ea typeface="微软雅黑" panose="020B0503020204020204" pitchFamily="34" charset="-122"/>
                <a:sym typeface="Calibri" panose="020F0502020204030204" pitchFamily="34" charset="0"/>
              </a:endParaRPr>
            </a:p>
          </p:txBody>
        </p:sp>
      </p:grpSp>
      <p:sp>
        <p:nvSpPr>
          <p:cNvPr id="17" name="Freeform 26"/>
          <p:cNvSpPr/>
          <p:nvPr/>
        </p:nvSpPr>
        <p:spPr bwMode="auto">
          <a:xfrm>
            <a:off x="5217813" y="3596799"/>
            <a:ext cx="228181" cy="284291"/>
          </a:xfrm>
          <a:custGeom>
            <a:avLst/>
            <a:gdLst>
              <a:gd name="T0" fmla="*/ 40 w 44"/>
              <a:gd name="T1" fmla="*/ 24 h 56"/>
              <a:gd name="T2" fmla="*/ 36 w 44"/>
              <a:gd name="T3" fmla="*/ 28 h 56"/>
              <a:gd name="T4" fmla="*/ 36 w 44"/>
              <a:gd name="T5" fmla="*/ 28 h 56"/>
              <a:gd name="T6" fmla="*/ 36 w 44"/>
              <a:gd name="T7" fmla="*/ 24 h 56"/>
              <a:gd name="T8" fmla="*/ 32 w 44"/>
              <a:gd name="T9" fmla="*/ 20 h 56"/>
              <a:gd name="T10" fmla="*/ 28 w 44"/>
              <a:gd name="T11" fmla="*/ 24 h 56"/>
              <a:gd name="T12" fmla="*/ 28 w 44"/>
              <a:gd name="T13" fmla="*/ 20 h 56"/>
              <a:gd name="T14" fmla="*/ 24 w 44"/>
              <a:gd name="T15" fmla="*/ 16 h 56"/>
              <a:gd name="T16" fmla="*/ 20 w 44"/>
              <a:gd name="T17" fmla="*/ 20 h 56"/>
              <a:gd name="T18" fmla="*/ 20 w 44"/>
              <a:gd name="T19" fmla="*/ 4 h 56"/>
              <a:gd name="T20" fmla="*/ 16 w 44"/>
              <a:gd name="T21" fmla="*/ 0 h 56"/>
              <a:gd name="T22" fmla="*/ 12 w 44"/>
              <a:gd name="T23" fmla="*/ 4 h 56"/>
              <a:gd name="T24" fmla="*/ 12 w 44"/>
              <a:gd name="T25" fmla="*/ 7 h 56"/>
              <a:gd name="T26" fmla="*/ 12 w 44"/>
              <a:gd name="T27" fmla="*/ 28 h 56"/>
              <a:gd name="T28" fmla="*/ 12 w 44"/>
              <a:gd name="T29" fmla="*/ 31 h 56"/>
              <a:gd name="T30" fmla="*/ 11 w 44"/>
              <a:gd name="T31" fmla="*/ 32 h 56"/>
              <a:gd name="T32" fmla="*/ 10 w 44"/>
              <a:gd name="T33" fmla="*/ 32 h 56"/>
              <a:gd name="T34" fmla="*/ 3 w 44"/>
              <a:gd name="T35" fmla="*/ 24 h 56"/>
              <a:gd name="T36" fmla="*/ 0 w 44"/>
              <a:gd name="T37" fmla="*/ 25 h 56"/>
              <a:gd name="T38" fmla="*/ 0 w 44"/>
              <a:gd name="T39" fmla="*/ 28 h 56"/>
              <a:gd name="T40" fmla="*/ 13 w 44"/>
              <a:gd name="T41" fmla="*/ 55 h 56"/>
              <a:gd name="T42" fmla="*/ 15 w 44"/>
              <a:gd name="T43" fmla="*/ 56 h 56"/>
              <a:gd name="T44" fmla="*/ 38 w 44"/>
              <a:gd name="T45" fmla="*/ 56 h 56"/>
              <a:gd name="T46" fmla="*/ 44 w 44"/>
              <a:gd name="T47" fmla="*/ 50 h 56"/>
              <a:gd name="T48" fmla="*/ 44 w 44"/>
              <a:gd name="T49" fmla="*/ 28 h 56"/>
              <a:gd name="T50" fmla="*/ 40 w 44"/>
              <a:gd name="T51" fmla="*/ 2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4" h="56">
                <a:moveTo>
                  <a:pt x="40" y="24"/>
                </a:moveTo>
                <a:cubicBezTo>
                  <a:pt x="38" y="24"/>
                  <a:pt x="36" y="26"/>
                  <a:pt x="36" y="28"/>
                </a:cubicBezTo>
                <a:cubicBezTo>
                  <a:pt x="36" y="28"/>
                  <a:pt x="36" y="28"/>
                  <a:pt x="36" y="28"/>
                </a:cubicBezTo>
                <a:cubicBezTo>
                  <a:pt x="36" y="24"/>
                  <a:pt x="36" y="24"/>
                  <a:pt x="36" y="24"/>
                </a:cubicBezTo>
                <a:cubicBezTo>
                  <a:pt x="36" y="22"/>
                  <a:pt x="34" y="20"/>
                  <a:pt x="32" y="20"/>
                </a:cubicBezTo>
                <a:cubicBezTo>
                  <a:pt x="30" y="20"/>
                  <a:pt x="28" y="22"/>
                  <a:pt x="28" y="24"/>
                </a:cubicBezTo>
                <a:cubicBezTo>
                  <a:pt x="28" y="20"/>
                  <a:pt x="28" y="20"/>
                  <a:pt x="28" y="20"/>
                </a:cubicBezTo>
                <a:cubicBezTo>
                  <a:pt x="28" y="18"/>
                  <a:pt x="26" y="16"/>
                  <a:pt x="24" y="16"/>
                </a:cubicBezTo>
                <a:cubicBezTo>
                  <a:pt x="22" y="16"/>
                  <a:pt x="20" y="18"/>
                  <a:pt x="20" y="20"/>
                </a:cubicBezTo>
                <a:cubicBezTo>
                  <a:pt x="20" y="4"/>
                  <a:pt x="20" y="4"/>
                  <a:pt x="20" y="4"/>
                </a:cubicBezTo>
                <a:cubicBezTo>
                  <a:pt x="20" y="2"/>
                  <a:pt x="18" y="0"/>
                  <a:pt x="16" y="0"/>
                </a:cubicBezTo>
                <a:cubicBezTo>
                  <a:pt x="14" y="0"/>
                  <a:pt x="12" y="2"/>
                  <a:pt x="12" y="4"/>
                </a:cubicBezTo>
                <a:cubicBezTo>
                  <a:pt x="12" y="7"/>
                  <a:pt x="12" y="7"/>
                  <a:pt x="12" y="7"/>
                </a:cubicBezTo>
                <a:cubicBezTo>
                  <a:pt x="12" y="28"/>
                  <a:pt x="12" y="28"/>
                  <a:pt x="12" y="28"/>
                </a:cubicBezTo>
                <a:cubicBezTo>
                  <a:pt x="12" y="31"/>
                  <a:pt x="12" y="31"/>
                  <a:pt x="12" y="31"/>
                </a:cubicBezTo>
                <a:cubicBezTo>
                  <a:pt x="12" y="31"/>
                  <a:pt x="12" y="32"/>
                  <a:pt x="11" y="32"/>
                </a:cubicBezTo>
                <a:cubicBezTo>
                  <a:pt x="11" y="32"/>
                  <a:pt x="10" y="32"/>
                  <a:pt x="10" y="32"/>
                </a:cubicBezTo>
                <a:cubicBezTo>
                  <a:pt x="7" y="28"/>
                  <a:pt x="7" y="24"/>
                  <a:pt x="3" y="24"/>
                </a:cubicBezTo>
                <a:cubicBezTo>
                  <a:pt x="2" y="24"/>
                  <a:pt x="1" y="24"/>
                  <a:pt x="0" y="25"/>
                </a:cubicBezTo>
                <a:cubicBezTo>
                  <a:pt x="0" y="26"/>
                  <a:pt x="0" y="27"/>
                  <a:pt x="0" y="28"/>
                </a:cubicBezTo>
                <a:cubicBezTo>
                  <a:pt x="13" y="55"/>
                  <a:pt x="13" y="55"/>
                  <a:pt x="13" y="55"/>
                </a:cubicBezTo>
                <a:cubicBezTo>
                  <a:pt x="13" y="56"/>
                  <a:pt x="14" y="56"/>
                  <a:pt x="15" y="56"/>
                </a:cubicBezTo>
                <a:cubicBezTo>
                  <a:pt x="18" y="56"/>
                  <a:pt x="30" y="56"/>
                  <a:pt x="38" y="56"/>
                </a:cubicBezTo>
                <a:cubicBezTo>
                  <a:pt x="41" y="56"/>
                  <a:pt x="44" y="53"/>
                  <a:pt x="44" y="50"/>
                </a:cubicBezTo>
                <a:cubicBezTo>
                  <a:pt x="44" y="39"/>
                  <a:pt x="44" y="28"/>
                  <a:pt x="44" y="28"/>
                </a:cubicBezTo>
                <a:cubicBezTo>
                  <a:pt x="44" y="26"/>
                  <a:pt x="42" y="24"/>
                  <a:pt x="40" y="24"/>
                </a:cubicBezTo>
                <a:close/>
              </a:path>
            </a:pathLst>
          </a:custGeom>
          <a:solidFill>
            <a:schemeClr val="bg2"/>
          </a:solidFill>
          <a:ln>
            <a:noFill/>
          </a:ln>
        </p:spPr>
        <p:txBody>
          <a:bodyPr vert="horz" wrap="square" lIns="68580" tIns="34290" rIns="68580" bIns="34290" numCol="1" anchor="t" anchorCtr="0" compatLnSpc="1"/>
          <a:lstStyle/>
          <a:p>
            <a:endParaRPr lang="id-ID">
              <a:solidFill>
                <a:srgbClr val="7F7F7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8" name="Freeform 33"/>
          <p:cNvSpPr>
            <a:spLocks noEditPoints="1"/>
          </p:cNvSpPr>
          <p:nvPr/>
        </p:nvSpPr>
        <p:spPr bwMode="auto">
          <a:xfrm rot="21545399">
            <a:off x="3693291" y="3598675"/>
            <a:ext cx="238098" cy="222593"/>
          </a:xfrm>
          <a:custGeom>
            <a:avLst/>
            <a:gdLst>
              <a:gd name="T0" fmla="*/ 159 w 282"/>
              <a:gd name="T1" fmla="*/ 0 h 264"/>
              <a:gd name="T2" fmla="*/ 0 w 282"/>
              <a:gd name="T3" fmla="*/ 176 h 264"/>
              <a:gd name="T4" fmla="*/ 53 w 282"/>
              <a:gd name="T5" fmla="*/ 176 h 264"/>
              <a:gd name="T6" fmla="*/ 106 w 282"/>
              <a:gd name="T7" fmla="*/ 194 h 264"/>
              <a:gd name="T8" fmla="*/ 159 w 282"/>
              <a:gd name="T9" fmla="*/ 264 h 264"/>
              <a:gd name="T10" fmla="*/ 282 w 282"/>
              <a:gd name="T11" fmla="*/ 124 h 264"/>
              <a:gd name="T12" fmla="*/ 159 w 282"/>
              <a:gd name="T13" fmla="*/ 0 h 264"/>
              <a:gd name="T14" fmla="*/ 71 w 282"/>
              <a:gd name="T15" fmla="*/ 128 h 264"/>
              <a:gd name="T16" fmla="*/ 49 w 282"/>
              <a:gd name="T17" fmla="*/ 106 h 264"/>
              <a:gd name="T18" fmla="*/ 71 w 282"/>
              <a:gd name="T19" fmla="*/ 84 h 264"/>
              <a:gd name="T20" fmla="*/ 93 w 282"/>
              <a:gd name="T21" fmla="*/ 106 h 264"/>
              <a:gd name="T22" fmla="*/ 71 w 282"/>
              <a:gd name="T23" fmla="*/ 128 h 264"/>
              <a:gd name="T24" fmla="*/ 110 w 282"/>
              <a:gd name="T25" fmla="*/ 62 h 264"/>
              <a:gd name="T26" fmla="*/ 132 w 282"/>
              <a:gd name="T27" fmla="*/ 40 h 264"/>
              <a:gd name="T28" fmla="*/ 154 w 282"/>
              <a:gd name="T29" fmla="*/ 62 h 264"/>
              <a:gd name="T30" fmla="*/ 132 w 282"/>
              <a:gd name="T31" fmla="*/ 84 h 264"/>
              <a:gd name="T32" fmla="*/ 110 w 282"/>
              <a:gd name="T33" fmla="*/ 62 h 264"/>
              <a:gd name="T34" fmla="*/ 167 w 282"/>
              <a:gd name="T35" fmla="*/ 216 h 264"/>
              <a:gd name="T36" fmla="*/ 137 w 282"/>
              <a:gd name="T37" fmla="*/ 185 h 264"/>
              <a:gd name="T38" fmla="*/ 167 w 282"/>
              <a:gd name="T39" fmla="*/ 154 h 264"/>
              <a:gd name="T40" fmla="*/ 198 w 282"/>
              <a:gd name="T41" fmla="*/ 185 h 264"/>
              <a:gd name="T42" fmla="*/ 167 w 282"/>
              <a:gd name="T43" fmla="*/ 216 h 264"/>
              <a:gd name="T44" fmla="*/ 220 w 282"/>
              <a:gd name="T45" fmla="*/ 163 h 264"/>
              <a:gd name="T46" fmla="*/ 207 w 282"/>
              <a:gd name="T47" fmla="*/ 150 h 264"/>
              <a:gd name="T48" fmla="*/ 220 w 282"/>
              <a:gd name="T49" fmla="*/ 137 h 264"/>
              <a:gd name="T50" fmla="*/ 233 w 282"/>
              <a:gd name="T51" fmla="*/ 150 h 264"/>
              <a:gd name="T52" fmla="*/ 220 w 282"/>
              <a:gd name="T53" fmla="*/ 163 h 264"/>
              <a:gd name="T54" fmla="*/ 203 w 282"/>
              <a:gd name="T55" fmla="*/ 110 h 264"/>
              <a:gd name="T56" fmla="*/ 172 w 282"/>
              <a:gd name="T57" fmla="*/ 80 h 264"/>
              <a:gd name="T58" fmla="*/ 203 w 282"/>
              <a:gd name="T59" fmla="*/ 49 h 264"/>
              <a:gd name="T60" fmla="*/ 233 w 282"/>
              <a:gd name="T61" fmla="*/ 80 h 264"/>
              <a:gd name="T62" fmla="*/ 203 w 282"/>
              <a:gd name="T63" fmla="*/ 11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2" h="264">
                <a:moveTo>
                  <a:pt x="159" y="0"/>
                </a:moveTo>
                <a:cubicBezTo>
                  <a:pt x="53" y="0"/>
                  <a:pt x="0" y="106"/>
                  <a:pt x="0" y="176"/>
                </a:cubicBezTo>
                <a:cubicBezTo>
                  <a:pt x="0" y="194"/>
                  <a:pt x="35" y="229"/>
                  <a:pt x="53" y="176"/>
                </a:cubicBezTo>
                <a:cubicBezTo>
                  <a:pt x="61" y="153"/>
                  <a:pt x="106" y="159"/>
                  <a:pt x="106" y="194"/>
                </a:cubicBezTo>
                <a:cubicBezTo>
                  <a:pt x="106" y="233"/>
                  <a:pt x="123" y="264"/>
                  <a:pt x="159" y="264"/>
                </a:cubicBezTo>
                <a:cubicBezTo>
                  <a:pt x="264" y="264"/>
                  <a:pt x="282" y="176"/>
                  <a:pt x="282" y="124"/>
                </a:cubicBezTo>
                <a:cubicBezTo>
                  <a:pt x="282" y="71"/>
                  <a:pt x="264" y="0"/>
                  <a:pt x="159" y="0"/>
                </a:cubicBezTo>
                <a:close/>
                <a:moveTo>
                  <a:pt x="71" y="128"/>
                </a:moveTo>
                <a:cubicBezTo>
                  <a:pt x="58" y="128"/>
                  <a:pt x="49" y="118"/>
                  <a:pt x="49" y="106"/>
                </a:cubicBezTo>
                <a:cubicBezTo>
                  <a:pt x="49" y="94"/>
                  <a:pt x="58" y="84"/>
                  <a:pt x="71" y="84"/>
                </a:cubicBezTo>
                <a:cubicBezTo>
                  <a:pt x="83" y="84"/>
                  <a:pt x="93" y="94"/>
                  <a:pt x="93" y="106"/>
                </a:cubicBezTo>
                <a:cubicBezTo>
                  <a:pt x="93" y="118"/>
                  <a:pt x="83" y="128"/>
                  <a:pt x="71" y="128"/>
                </a:cubicBezTo>
                <a:close/>
                <a:moveTo>
                  <a:pt x="110" y="62"/>
                </a:moveTo>
                <a:cubicBezTo>
                  <a:pt x="110" y="50"/>
                  <a:pt x="120" y="40"/>
                  <a:pt x="132" y="40"/>
                </a:cubicBezTo>
                <a:cubicBezTo>
                  <a:pt x="144" y="40"/>
                  <a:pt x="154" y="50"/>
                  <a:pt x="154" y="62"/>
                </a:cubicBezTo>
                <a:cubicBezTo>
                  <a:pt x="154" y="74"/>
                  <a:pt x="144" y="84"/>
                  <a:pt x="132" y="84"/>
                </a:cubicBezTo>
                <a:cubicBezTo>
                  <a:pt x="120" y="84"/>
                  <a:pt x="110" y="74"/>
                  <a:pt x="110" y="62"/>
                </a:cubicBezTo>
                <a:close/>
                <a:moveTo>
                  <a:pt x="167" y="216"/>
                </a:moveTo>
                <a:cubicBezTo>
                  <a:pt x="150" y="216"/>
                  <a:pt x="137" y="202"/>
                  <a:pt x="137" y="185"/>
                </a:cubicBezTo>
                <a:cubicBezTo>
                  <a:pt x="137" y="168"/>
                  <a:pt x="150" y="154"/>
                  <a:pt x="167" y="154"/>
                </a:cubicBezTo>
                <a:cubicBezTo>
                  <a:pt x="184" y="154"/>
                  <a:pt x="198" y="168"/>
                  <a:pt x="198" y="185"/>
                </a:cubicBezTo>
                <a:cubicBezTo>
                  <a:pt x="198" y="202"/>
                  <a:pt x="184" y="216"/>
                  <a:pt x="167" y="216"/>
                </a:cubicBezTo>
                <a:close/>
                <a:moveTo>
                  <a:pt x="220" y="163"/>
                </a:moveTo>
                <a:cubicBezTo>
                  <a:pt x="213" y="163"/>
                  <a:pt x="207" y="157"/>
                  <a:pt x="207" y="150"/>
                </a:cubicBezTo>
                <a:cubicBezTo>
                  <a:pt x="207" y="143"/>
                  <a:pt x="213" y="137"/>
                  <a:pt x="220" y="137"/>
                </a:cubicBezTo>
                <a:cubicBezTo>
                  <a:pt x="227" y="137"/>
                  <a:pt x="233" y="143"/>
                  <a:pt x="233" y="150"/>
                </a:cubicBezTo>
                <a:cubicBezTo>
                  <a:pt x="233" y="157"/>
                  <a:pt x="227" y="163"/>
                  <a:pt x="220" y="163"/>
                </a:cubicBezTo>
                <a:close/>
                <a:moveTo>
                  <a:pt x="203" y="110"/>
                </a:moveTo>
                <a:cubicBezTo>
                  <a:pt x="186" y="110"/>
                  <a:pt x="172" y="97"/>
                  <a:pt x="172" y="80"/>
                </a:cubicBezTo>
                <a:cubicBezTo>
                  <a:pt x="172" y="63"/>
                  <a:pt x="186" y="49"/>
                  <a:pt x="203" y="49"/>
                </a:cubicBezTo>
                <a:cubicBezTo>
                  <a:pt x="220" y="49"/>
                  <a:pt x="233" y="63"/>
                  <a:pt x="233" y="80"/>
                </a:cubicBezTo>
                <a:cubicBezTo>
                  <a:pt x="233" y="97"/>
                  <a:pt x="220" y="110"/>
                  <a:pt x="203" y="110"/>
                </a:cubicBezTo>
                <a:close/>
              </a:path>
            </a:pathLst>
          </a:custGeom>
          <a:solidFill>
            <a:schemeClr val="bg2"/>
          </a:solidFill>
          <a:ln>
            <a:noFill/>
          </a:ln>
        </p:spPr>
        <p:txBody>
          <a:bodyPr vert="horz" wrap="square" lIns="68580" tIns="34290" rIns="68580" bIns="34290" numCol="1" anchor="t" anchorCtr="0" compatLnSpc="1"/>
          <a:lstStyle/>
          <a:p>
            <a:endParaRPr lang="id-ID">
              <a:solidFill>
                <a:srgbClr val="7F7F7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9" name="Freeform 386"/>
          <p:cNvSpPr>
            <a:spLocks noEditPoints="1"/>
          </p:cNvSpPr>
          <p:nvPr/>
        </p:nvSpPr>
        <p:spPr bwMode="auto">
          <a:xfrm>
            <a:off x="3691538" y="2139652"/>
            <a:ext cx="208445" cy="223124"/>
          </a:xfrm>
          <a:custGeom>
            <a:avLst/>
            <a:gdLst>
              <a:gd name="T0" fmla="*/ 56 w 60"/>
              <a:gd name="T1" fmla="*/ 0 h 64"/>
              <a:gd name="T2" fmla="*/ 8 w 60"/>
              <a:gd name="T3" fmla="*/ 0 h 64"/>
              <a:gd name="T4" fmla="*/ 4 w 60"/>
              <a:gd name="T5" fmla="*/ 4 h 64"/>
              <a:gd name="T6" fmla="*/ 4 w 60"/>
              <a:gd name="T7" fmla="*/ 12 h 64"/>
              <a:gd name="T8" fmla="*/ 10 w 60"/>
              <a:gd name="T9" fmla="*/ 12 h 64"/>
              <a:gd name="T10" fmla="*/ 12 w 60"/>
              <a:gd name="T11" fmla="*/ 14 h 64"/>
              <a:gd name="T12" fmla="*/ 10 w 60"/>
              <a:gd name="T13" fmla="*/ 16 h 64"/>
              <a:gd name="T14" fmla="*/ 2 w 60"/>
              <a:gd name="T15" fmla="*/ 16 h 64"/>
              <a:gd name="T16" fmla="*/ 0 w 60"/>
              <a:gd name="T17" fmla="*/ 18 h 64"/>
              <a:gd name="T18" fmla="*/ 2 w 60"/>
              <a:gd name="T19" fmla="*/ 20 h 64"/>
              <a:gd name="T20" fmla="*/ 4 w 60"/>
              <a:gd name="T21" fmla="*/ 20 h 64"/>
              <a:gd name="T22" fmla="*/ 4 w 60"/>
              <a:gd name="T23" fmla="*/ 28 h 64"/>
              <a:gd name="T24" fmla="*/ 10 w 60"/>
              <a:gd name="T25" fmla="*/ 28 h 64"/>
              <a:gd name="T26" fmla="*/ 12 w 60"/>
              <a:gd name="T27" fmla="*/ 30 h 64"/>
              <a:gd name="T28" fmla="*/ 10 w 60"/>
              <a:gd name="T29" fmla="*/ 32 h 64"/>
              <a:gd name="T30" fmla="*/ 2 w 60"/>
              <a:gd name="T31" fmla="*/ 32 h 64"/>
              <a:gd name="T32" fmla="*/ 0 w 60"/>
              <a:gd name="T33" fmla="*/ 34 h 64"/>
              <a:gd name="T34" fmla="*/ 2 w 60"/>
              <a:gd name="T35" fmla="*/ 36 h 64"/>
              <a:gd name="T36" fmla="*/ 4 w 60"/>
              <a:gd name="T37" fmla="*/ 36 h 64"/>
              <a:gd name="T38" fmla="*/ 4 w 60"/>
              <a:gd name="T39" fmla="*/ 44 h 64"/>
              <a:gd name="T40" fmla="*/ 10 w 60"/>
              <a:gd name="T41" fmla="*/ 44 h 64"/>
              <a:gd name="T42" fmla="*/ 12 w 60"/>
              <a:gd name="T43" fmla="*/ 46 h 64"/>
              <a:gd name="T44" fmla="*/ 10 w 60"/>
              <a:gd name="T45" fmla="*/ 48 h 64"/>
              <a:gd name="T46" fmla="*/ 2 w 60"/>
              <a:gd name="T47" fmla="*/ 48 h 64"/>
              <a:gd name="T48" fmla="*/ 0 w 60"/>
              <a:gd name="T49" fmla="*/ 50 h 64"/>
              <a:gd name="T50" fmla="*/ 2 w 60"/>
              <a:gd name="T51" fmla="*/ 52 h 64"/>
              <a:gd name="T52" fmla="*/ 4 w 60"/>
              <a:gd name="T53" fmla="*/ 52 h 64"/>
              <a:gd name="T54" fmla="*/ 4 w 60"/>
              <a:gd name="T55" fmla="*/ 60 h 64"/>
              <a:gd name="T56" fmla="*/ 8 w 60"/>
              <a:gd name="T57" fmla="*/ 64 h 64"/>
              <a:gd name="T58" fmla="*/ 56 w 60"/>
              <a:gd name="T59" fmla="*/ 64 h 64"/>
              <a:gd name="T60" fmla="*/ 60 w 60"/>
              <a:gd name="T61" fmla="*/ 60 h 64"/>
              <a:gd name="T62" fmla="*/ 60 w 60"/>
              <a:gd name="T63" fmla="*/ 4 h 64"/>
              <a:gd name="T64" fmla="*/ 56 w 60"/>
              <a:gd name="T65" fmla="*/ 0 h 64"/>
              <a:gd name="T66" fmla="*/ 48 w 60"/>
              <a:gd name="T67" fmla="*/ 28 h 64"/>
              <a:gd name="T68" fmla="*/ 24 w 60"/>
              <a:gd name="T69" fmla="*/ 28 h 64"/>
              <a:gd name="T70" fmla="*/ 24 w 60"/>
              <a:gd name="T71" fmla="*/ 12 h 64"/>
              <a:gd name="T72" fmla="*/ 48 w 60"/>
              <a:gd name="T73" fmla="*/ 12 h 64"/>
              <a:gd name="T74" fmla="*/ 48 w 60"/>
              <a:gd name="T75" fmla="*/ 2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 h="64">
                <a:moveTo>
                  <a:pt x="56" y="0"/>
                </a:moveTo>
                <a:cubicBezTo>
                  <a:pt x="8" y="0"/>
                  <a:pt x="8" y="0"/>
                  <a:pt x="8" y="0"/>
                </a:cubicBezTo>
                <a:cubicBezTo>
                  <a:pt x="6" y="0"/>
                  <a:pt x="4" y="2"/>
                  <a:pt x="4" y="4"/>
                </a:cubicBezTo>
                <a:cubicBezTo>
                  <a:pt x="4" y="12"/>
                  <a:pt x="4" y="12"/>
                  <a:pt x="4" y="12"/>
                </a:cubicBezTo>
                <a:cubicBezTo>
                  <a:pt x="10" y="12"/>
                  <a:pt x="10" y="12"/>
                  <a:pt x="10" y="12"/>
                </a:cubicBezTo>
                <a:cubicBezTo>
                  <a:pt x="11" y="12"/>
                  <a:pt x="12" y="13"/>
                  <a:pt x="12" y="14"/>
                </a:cubicBezTo>
                <a:cubicBezTo>
                  <a:pt x="12" y="15"/>
                  <a:pt x="11" y="16"/>
                  <a:pt x="10" y="16"/>
                </a:cubicBezTo>
                <a:cubicBezTo>
                  <a:pt x="2" y="16"/>
                  <a:pt x="2" y="16"/>
                  <a:pt x="2" y="16"/>
                </a:cubicBezTo>
                <a:cubicBezTo>
                  <a:pt x="1" y="16"/>
                  <a:pt x="0" y="17"/>
                  <a:pt x="0" y="18"/>
                </a:cubicBezTo>
                <a:cubicBezTo>
                  <a:pt x="0" y="19"/>
                  <a:pt x="1" y="20"/>
                  <a:pt x="2" y="20"/>
                </a:cubicBezTo>
                <a:cubicBezTo>
                  <a:pt x="4" y="20"/>
                  <a:pt x="4" y="20"/>
                  <a:pt x="4" y="20"/>
                </a:cubicBezTo>
                <a:cubicBezTo>
                  <a:pt x="4" y="28"/>
                  <a:pt x="4" y="28"/>
                  <a:pt x="4" y="28"/>
                </a:cubicBezTo>
                <a:cubicBezTo>
                  <a:pt x="10" y="28"/>
                  <a:pt x="10" y="28"/>
                  <a:pt x="10" y="28"/>
                </a:cubicBezTo>
                <a:cubicBezTo>
                  <a:pt x="11" y="28"/>
                  <a:pt x="12" y="29"/>
                  <a:pt x="12" y="30"/>
                </a:cubicBezTo>
                <a:cubicBezTo>
                  <a:pt x="12" y="31"/>
                  <a:pt x="11" y="32"/>
                  <a:pt x="10" y="32"/>
                </a:cubicBezTo>
                <a:cubicBezTo>
                  <a:pt x="2" y="32"/>
                  <a:pt x="2" y="32"/>
                  <a:pt x="2" y="32"/>
                </a:cubicBezTo>
                <a:cubicBezTo>
                  <a:pt x="1" y="32"/>
                  <a:pt x="0" y="33"/>
                  <a:pt x="0" y="34"/>
                </a:cubicBezTo>
                <a:cubicBezTo>
                  <a:pt x="0" y="35"/>
                  <a:pt x="1" y="36"/>
                  <a:pt x="2" y="36"/>
                </a:cubicBezTo>
                <a:cubicBezTo>
                  <a:pt x="4" y="36"/>
                  <a:pt x="4" y="36"/>
                  <a:pt x="4" y="36"/>
                </a:cubicBezTo>
                <a:cubicBezTo>
                  <a:pt x="4" y="44"/>
                  <a:pt x="4" y="44"/>
                  <a:pt x="4" y="44"/>
                </a:cubicBezTo>
                <a:cubicBezTo>
                  <a:pt x="10" y="44"/>
                  <a:pt x="10" y="44"/>
                  <a:pt x="10" y="44"/>
                </a:cubicBezTo>
                <a:cubicBezTo>
                  <a:pt x="11" y="44"/>
                  <a:pt x="12" y="45"/>
                  <a:pt x="12" y="46"/>
                </a:cubicBezTo>
                <a:cubicBezTo>
                  <a:pt x="12" y="47"/>
                  <a:pt x="11" y="48"/>
                  <a:pt x="10" y="48"/>
                </a:cubicBezTo>
                <a:cubicBezTo>
                  <a:pt x="2" y="48"/>
                  <a:pt x="2" y="48"/>
                  <a:pt x="2" y="48"/>
                </a:cubicBezTo>
                <a:cubicBezTo>
                  <a:pt x="1" y="48"/>
                  <a:pt x="0" y="49"/>
                  <a:pt x="0" y="50"/>
                </a:cubicBezTo>
                <a:cubicBezTo>
                  <a:pt x="0" y="51"/>
                  <a:pt x="1" y="52"/>
                  <a:pt x="2" y="52"/>
                </a:cubicBezTo>
                <a:cubicBezTo>
                  <a:pt x="4" y="52"/>
                  <a:pt x="4" y="52"/>
                  <a:pt x="4" y="52"/>
                </a:cubicBezTo>
                <a:cubicBezTo>
                  <a:pt x="4" y="60"/>
                  <a:pt x="4" y="60"/>
                  <a:pt x="4" y="60"/>
                </a:cubicBezTo>
                <a:cubicBezTo>
                  <a:pt x="4" y="62"/>
                  <a:pt x="6" y="64"/>
                  <a:pt x="8" y="64"/>
                </a:cubicBezTo>
                <a:cubicBezTo>
                  <a:pt x="56" y="64"/>
                  <a:pt x="56" y="64"/>
                  <a:pt x="56" y="64"/>
                </a:cubicBezTo>
                <a:cubicBezTo>
                  <a:pt x="58" y="64"/>
                  <a:pt x="60" y="62"/>
                  <a:pt x="60" y="60"/>
                </a:cubicBezTo>
                <a:cubicBezTo>
                  <a:pt x="60" y="4"/>
                  <a:pt x="60" y="4"/>
                  <a:pt x="60" y="4"/>
                </a:cubicBezTo>
                <a:cubicBezTo>
                  <a:pt x="60" y="2"/>
                  <a:pt x="58" y="0"/>
                  <a:pt x="56" y="0"/>
                </a:cubicBezTo>
                <a:close/>
                <a:moveTo>
                  <a:pt x="48" y="28"/>
                </a:moveTo>
                <a:cubicBezTo>
                  <a:pt x="24" y="28"/>
                  <a:pt x="24" y="28"/>
                  <a:pt x="24" y="28"/>
                </a:cubicBezTo>
                <a:cubicBezTo>
                  <a:pt x="24" y="12"/>
                  <a:pt x="24" y="12"/>
                  <a:pt x="24" y="12"/>
                </a:cubicBezTo>
                <a:cubicBezTo>
                  <a:pt x="48" y="12"/>
                  <a:pt x="48" y="12"/>
                  <a:pt x="48" y="12"/>
                </a:cubicBezTo>
                <a:lnTo>
                  <a:pt x="48" y="28"/>
                </a:lnTo>
                <a:close/>
              </a:path>
            </a:pathLst>
          </a:custGeom>
          <a:solidFill>
            <a:schemeClr val="bg2"/>
          </a:solidFill>
          <a:ln>
            <a:noFill/>
          </a:ln>
        </p:spPr>
        <p:txBody>
          <a:bodyPr vert="horz" wrap="square" lIns="68580" tIns="34290" rIns="68580" bIns="34290" numCol="1" anchor="t" anchorCtr="0" compatLnSpc="1"/>
          <a:lstStyle/>
          <a:p>
            <a:endParaRPr lang="id-ID">
              <a:solidFill>
                <a:srgbClr val="7F7F7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0" name="TextBox 12"/>
          <p:cNvSpPr txBox="1"/>
          <p:nvPr/>
        </p:nvSpPr>
        <p:spPr>
          <a:xfrm>
            <a:off x="605540" y="342077"/>
            <a:ext cx="2204450" cy="318164"/>
          </a:xfrm>
          <a:prstGeom prst="rect">
            <a:avLst/>
          </a:prstGeom>
          <a:noFill/>
        </p:spPr>
        <p:txBody>
          <a:bodyPr wrap="none" rtlCol="0">
            <a:spAutoFit/>
          </a:bodyPr>
          <a:lstStyle/>
          <a:p>
            <a:pPr defTabSz="685800">
              <a:lnSpc>
                <a:spcPct val="80000"/>
              </a:lnSpc>
              <a:defRPr/>
            </a:pPr>
            <a:r>
              <a:rPr lang="zh-CN" altLang="en-US" sz="1800" spc="450" dirty="0">
                <a:solidFill>
                  <a:schemeClr val="tx2"/>
                </a:solidFill>
                <a:latin typeface="Calibri" panose="020F0502020204030204" pitchFamily="34" charset="0"/>
                <a:ea typeface="微软雅黑" panose="020B0503020204020204" pitchFamily="34" charset="-122"/>
                <a:cs typeface="Arvo"/>
                <a:sym typeface="Calibri" panose="020F0502020204030204" pitchFamily="34" charset="0"/>
              </a:rPr>
              <a:t>请输入你的标题</a:t>
            </a:r>
            <a:endParaRPr lang="en-US" sz="1800" spc="450" dirty="0">
              <a:solidFill>
                <a:schemeClr val="tx2"/>
              </a:solidFill>
              <a:latin typeface="Calibri" panose="020F0502020204030204" pitchFamily="34" charset="0"/>
              <a:ea typeface="微软雅黑" panose="020B0503020204020204" pitchFamily="34" charset="-122"/>
              <a:cs typeface="Arvo"/>
              <a:sym typeface="Calibri" panose="020F0502020204030204" pitchFamily="34" charset="0"/>
            </a:endParaRPr>
          </a:p>
        </p:txBody>
      </p:sp>
      <p:sp>
        <p:nvSpPr>
          <p:cNvPr id="21" name="TextBox 14"/>
          <p:cNvSpPr txBox="1"/>
          <p:nvPr/>
        </p:nvSpPr>
        <p:spPr>
          <a:xfrm>
            <a:off x="605540" y="661082"/>
            <a:ext cx="3870251" cy="224805"/>
          </a:xfrm>
          <a:prstGeom prst="rect">
            <a:avLst/>
          </a:prstGeom>
          <a:noFill/>
        </p:spPr>
        <p:txBody>
          <a:bodyPr wrap="square" rtlCol="0">
            <a:spAutoFit/>
          </a:bodyPr>
          <a:lstStyle/>
          <a:p>
            <a:pPr defTabSz="685800">
              <a:lnSpc>
                <a:spcPct val="80000"/>
              </a:lnSpc>
              <a:defRPr/>
            </a:pPr>
            <a:r>
              <a:rPr lang="en-US" altLang="zh-CN" sz="1050" dirty="0">
                <a:latin typeface="Calibri" panose="020F0502020204030204" pitchFamily="34" charset="0"/>
                <a:ea typeface="微软雅黑" panose="020B0503020204020204" pitchFamily="34" charset="-122"/>
                <a:cs typeface="Lato Light"/>
                <a:sym typeface="Calibri" panose="020F0502020204030204" pitchFamily="34" charset="0"/>
              </a:rPr>
              <a:t>Your Should Try Your Best To Make Your Job </a:t>
            </a:r>
            <a:r>
              <a:rPr lang="en-US" altLang="zh-CN" sz="1050" dirty="0" err="1">
                <a:latin typeface="Calibri" panose="020F0502020204030204" pitchFamily="34" charset="0"/>
                <a:ea typeface="微软雅黑" panose="020B0503020204020204" pitchFamily="34" charset="-122"/>
                <a:cs typeface="Lato Light"/>
                <a:sym typeface="Calibri" panose="020F0502020204030204" pitchFamily="34" charset="0"/>
              </a:rPr>
              <a:t>Wondful</a:t>
            </a:r>
            <a:endParaRPr lang="en-US" sz="1050" dirty="0">
              <a:latin typeface="Calibri" panose="020F0502020204030204" pitchFamily="34" charset="0"/>
              <a:ea typeface="微软雅黑" panose="020B0503020204020204" pitchFamily="34" charset="-122"/>
              <a:cs typeface="Lato Light"/>
              <a:sym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par>
                                <p:cTn id="20" presetID="53" presetClass="entr" presetSubtype="16"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Effect transition="in" filter="fade">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566428" y="2749747"/>
            <a:ext cx="1283544" cy="1283878"/>
            <a:chOff x="4463783" y="2714626"/>
            <a:chExt cx="1426531" cy="1426531"/>
          </a:xfrm>
        </p:grpSpPr>
        <p:sp>
          <p:nvSpPr>
            <p:cNvPr id="3" name="Oval 2"/>
            <p:cNvSpPr/>
            <p:nvPr/>
          </p:nvSpPr>
          <p:spPr>
            <a:xfrm>
              <a:off x="4463783" y="2714626"/>
              <a:ext cx="1426531" cy="1426531"/>
            </a:xfrm>
            <a:prstGeom prst="ellipse">
              <a:avLst/>
            </a:prstGeom>
            <a:solidFill>
              <a:schemeClr val="accent3"/>
            </a:solidFill>
            <a:ln w="1174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bg-BG" sz="675" dirty="0">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4" name="Oval 3"/>
            <p:cNvSpPr/>
            <p:nvPr/>
          </p:nvSpPr>
          <p:spPr>
            <a:xfrm>
              <a:off x="4606059" y="2856902"/>
              <a:ext cx="1141979" cy="11419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bg-BG" sz="675" dirty="0">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grpSp>
      <p:grpSp>
        <p:nvGrpSpPr>
          <p:cNvPr id="5" name="Group 4"/>
          <p:cNvGrpSpPr/>
          <p:nvPr/>
        </p:nvGrpSpPr>
        <p:grpSpPr>
          <a:xfrm>
            <a:off x="3430974" y="2716812"/>
            <a:ext cx="1283544" cy="1283878"/>
            <a:chOff x="3220092" y="2687155"/>
            <a:chExt cx="1426531" cy="1426531"/>
          </a:xfrm>
        </p:grpSpPr>
        <p:sp>
          <p:nvSpPr>
            <p:cNvPr id="6" name="Oval 5"/>
            <p:cNvSpPr/>
            <p:nvPr/>
          </p:nvSpPr>
          <p:spPr>
            <a:xfrm>
              <a:off x="3220092" y="2687155"/>
              <a:ext cx="1426531" cy="1426531"/>
            </a:xfrm>
            <a:prstGeom prst="ellipse">
              <a:avLst/>
            </a:prstGeom>
            <a:solidFill>
              <a:schemeClr val="accent1"/>
            </a:solidFill>
            <a:ln w="1174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bg-BG" sz="675" dirty="0">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7" name="Oval 6"/>
            <p:cNvSpPr/>
            <p:nvPr/>
          </p:nvSpPr>
          <p:spPr>
            <a:xfrm>
              <a:off x="3343464" y="2819981"/>
              <a:ext cx="1141979" cy="11419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bg-BG" sz="675" dirty="0">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grpSp>
      <p:grpSp>
        <p:nvGrpSpPr>
          <p:cNvPr id="8" name="Group 7"/>
          <p:cNvGrpSpPr/>
          <p:nvPr/>
        </p:nvGrpSpPr>
        <p:grpSpPr>
          <a:xfrm>
            <a:off x="4027946" y="1716528"/>
            <a:ext cx="1283544" cy="1283878"/>
            <a:chOff x="3865314" y="1566605"/>
            <a:chExt cx="1426531" cy="1426531"/>
          </a:xfrm>
        </p:grpSpPr>
        <p:sp>
          <p:nvSpPr>
            <p:cNvPr id="9" name="Oval 8"/>
            <p:cNvSpPr/>
            <p:nvPr/>
          </p:nvSpPr>
          <p:spPr>
            <a:xfrm>
              <a:off x="3865314" y="1566605"/>
              <a:ext cx="1426531" cy="1426531"/>
            </a:xfrm>
            <a:prstGeom prst="ellipse">
              <a:avLst/>
            </a:prstGeom>
            <a:solidFill>
              <a:schemeClr val="accent2"/>
            </a:solidFill>
            <a:ln w="1174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bg-BG" sz="675" dirty="0">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0" name="Oval 9"/>
            <p:cNvSpPr/>
            <p:nvPr/>
          </p:nvSpPr>
          <p:spPr>
            <a:xfrm>
              <a:off x="4007590" y="1708881"/>
              <a:ext cx="1141979" cy="11419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bg-BG" sz="675" dirty="0">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grpSp>
      <p:grpSp>
        <p:nvGrpSpPr>
          <p:cNvPr id="11" name="Group 10"/>
          <p:cNvGrpSpPr/>
          <p:nvPr/>
        </p:nvGrpSpPr>
        <p:grpSpPr>
          <a:xfrm>
            <a:off x="5465090" y="1716529"/>
            <a:ext cx="2565067" cy="837899"/>
            <a:chOff x="7286786" y="2131539"/>
            <a:chExt cx="3420089" cy="1117198"/>
          </a:xfrm>
        </p:grpSpPr>
        <p:sp>
          <p:nvSpPr>
            <p:cNvPr id="12" name="TextBox 11"/>
            <p:cNvSpPr txBox="1"/>
            <p:nvPr/>
          </p:nvSpPr>
          <p:spPr>
            <a:xfrm>
              <a:off x="7286786" y="2476132"/>
              <a:ext cx="3420089" cy="772605"/>
            </a:xfrm>
            <a:prstGeom prst="rect">
              <a:avLst/>
            </a:prstGeom>
            <a:noFill/>
          </p:spPr>
          <p:txBody>
            <a:bodyPr wrap="square" rtlCol="0">
              <a:spAutoFit/>
            </a:bodyPr>
            <a:lstStyle/>
            <a:p>
              <a:pPr>
                <a:lnSpc>
                  <a:spcPct val="120000"/>
                </a:lnSpc>
                <a:defRPr/>
              </a:pPr>
              <a:r>
                <a:rPr lang="en-US" sz="900" dirty="0">
                  <a:solidFill>
                    <a:srgbClr val="2B2B2B">
                      <a:alpha val="60000"/>
                    </a:srgbClr>
                  </a:solidFill>
                  <a:latin typeface="Calibri" panose="020F0502020204030204" pitchFamily="34" charset="0"/>
                  <a:ea typeface="微软雅黑" panose="020B0503020204020204" pitchFamily="34" charset="-122"/>
                  <a:cs typeface="Source Sans Pro" charset="0"/>
                  <a:sym typeface="Calibri" panose="020F0502020204030204" pitchFamily="34" charset="0"/>
                </a:rPr>
                <a:t>Phenomenon whereby something new and somehow valuable is formed the created item may be intangible</a:t>
              </a:r>
            </a:p>
          </p:txBody>
        </p:sp>
        <p:sp>
          <p:nvSpPr>
            <p:cNvPr id="13" name="Title 1"/>
            <p:cNvSpPr txBox="1"/>
            <p:nvPr/>
          </p:nvSpPr>
          <p:spPr>
            <a:xfrm>
              <a:off x="7286786" y="2131539"/>
              <a:ext cx="3420089" cy="364867"/>
            </a:xfrm>
            <a:prstGeom prst="rect">
              <a:avLst/>
            </a:prstGeom>
          </p:spPr>
          <p:txBody>
            <a:bodyPr/>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pPr algn="l" defTabSz="685800">
                <a:defRPr/>
              </a:pPr>
              <a:r>
                <a:rPr lang="id-ID" sz="1050" dirty="0">
                  <a:solidFill>
                    <a:srgbClr val="2B2B2B"/>
                  </a:solidFill>
                  <a:latin typeface="Calibri" panose="020F0502020204030204" pitchFamily="34" charset="0"/>
                  <a:ea typeface="微软雅黑" panose="020B0503020204020204" pitchFamily="34" charset="-122"/>
                  <a:sym typeface="Calibri" panose="020F0502020204030204" pitchFamily="34" charset="0"/>
                </a:rPr>
                <a:t>SPEEDTEST</a:t>
              </a:r>
              <a:endParaRPr lang="en-US" sz="1050" dirty="0">
                <a:solidFill>
                  <a:srgbClr val="2B2B2B"/>
                </a:solidFill>
                <a:latin typeface="Calibri" panose="020F0502020204030204" pitchFamily="34" charset="0"/>
                <a:ea typeface="微软雅黑" panose="020B0503020204020204" pitchFamily="34" charset="-122"/>
                <a:sym typeface="Calibri" panose="020F0502020204030204" pitchFamily="34" charset="0"/>
              </a:endParaRPr>
            </a:p>
          </p:txBody>
        </p:sp>
      </p:grpSp>
      <p:grpSp>
        <p:nvGrpSpPr>
          <p:cNvPr id="14" name="Group 13"/>
          <p:cNvGrpSpPr/>
          <p:nvPr/>
        </p:nvGrpSpPr>
        <p:grpSpPr>
          <a:xfrm>
            <a:off x="6089587" y="3174399"/>
            <a:ext cx="2565067" cy="837899"/>
            <a:chOff x="8119449" y="4075364"/>
            <a:chExt cx="3420089" cy="1117198"/>
          </a:xfrm>
        </p:grpSpPr>
        <p:sp>
          <p:nvSpPr>
            <p:cNvPr id="15" name="TextBox 14"/>
            <p:cNvSpPr txBox="1"/>
            <p:nvPr/>
          </p:nvSpPr>
          <p:spPr>
            <a:xfrm>
              <a:off x="8119449" y="4419957"/>
              <a:ext cx="3420089" cy="772605"/>
            </a:xfrm>
            <a:prstGeom prst="rect">
              <a:avLst/>
            </a:prstGeom>
            <a:noFill/>
          </p:spPr>
          <p:txBody>
            <a:bodyPr wrap="square" rtlCol="0">
              <a:spAutoFit/>
            </a:bodyPr>
            <a:lstStyle/>
            <a:p>
              <a:pPr>
                <a:lnSpc>
                  <a:spcPct val="120000"/>
                </a:lnSpc>
                <a:defRPr/>
              </a:pPr>
              <a:r>
                <a:rPr lang="en-US" sz="900" dirty="0">
                  <a:solidFill>
                    <a:srgbClr val="2B2B2B">
                      <a:alpha val="60000"/>
                    </a:srgbClr>
                  </a:solidFill>
                  <a:latin typeface="Calibri" panose="020F0502020204030204" pitchFamily="34" charset="0"/>
                  <a:ea typeface="微软雅黑" panose="020B0503020204020204" pitchFamily="34" charset="-122"/>
                  <a:cs typeface="Source Sans Pro" charset="0"/>
                  <a:sym typeface="Calibri" panose="020F0502020204030204" pitchFamily="34" charset="0"/>
                </a:rPr>
                <a:t>Phenomenon whereby something new and somehow valuable is formed the created item may be intangible</a:t>
              </a:r>
            </a:p>
          </p:txBody>
        </p:sp>
        <p:sp>
          <p:nvSpPr>
            <p:cNvPr id="16" name="Title 1"/>
            <p:cNvSpPr txBox="1"/>
            <p:nvPr/>
          </p:nvSpPr>
          <p:spPr>
            <a:xfrm>
              <a:off x="8119449" y="4075364"/>
              <a:ext cx="3420089" cy="364867"/>
            </a:xfrm>
            <a:prstGeom prst="rect">
              <a:avLst/>
            </a:prstGeom>
          </p:spPr>
          <p:txBody>
            <a:bodyPr/>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pPr algn="l" defTabSz="685800">
                <a:defRPr/>
              </a:pPr>
              <a:r>
                <a:rPr lang="id-ID" sz="1050" dirty="0">
                  <a:solidFill>
                    <a:srgbClr val="2B2B2B"/>
                  </a:solidFill>
                  <a:latin typeface="Calibri" panose="020F0502020204030204" pitchFamily="34" charset="0"/>
                  <a:ea typeface="微软雅黑" panose="020B0503020204020204" pitchFamily="34" charset="-122"/>
                  <a:sym typeface="Calibri" panose="020F0502020204030204" pitchFamily="34" charset="0"/>
                </a:rPr>
                <a:t>PROTECTION</a:t>
              </a:r>
              <a:endParaRPr lang="en-US" sz="1050" dirty="0">
                <a:solidFill>
                  <a:srgbClr val="2B2B2B"/>
                </a:solidFill>
                <a:latin typeface="Calibri" panose="020F0502020204030204" pitchFamily="34" charset="0"/>
                <a:ea typeface="微软雅黑" panose="020B0503020204020204" pitchFamily="34" charset="-122"/>
                <a:sym typeface="Calibri" panose="020F0502020204030204" pitchFamily="34" charset="0"/>
              </a:endParaRPr>
            </a:p>
          </p:txBody>
        </p:sp>
      </p:grpSp>
      <p:grpSp>
        <p:nvGrpSpPr>
          <p:cNvPr id="17" name="Group 16"/>
          <p:cNvGrpSpPr/>
          <p:nvPr/>
        </p:nvGrpSpPr>
        <p:grpSpPr>
          <a:xfrm>
            <a:off x="692043" y="2978541"/>
            <a:ext cx="2565067" cy="837899"/>
            <a:chOff x="629773" y="3948547"/>
            <a:chExt cx="3420089" cy="1117198"/>
          </a:xfrm>
        </p:grpSpPr>
        <p:sp>
          <p:nvSpPr>
            <p:cNvPr id="18" name="TextBox 17"/>
            <p:cNvSpPr txBox="1"/>
            <p:nvPr/>
          </p:nvSpPr>
          <p:spPr>
            <a:xfrm>
              <a:off x="629773" y="4293140"/>
              <a:ext cx="3420089" cy="772605"/>
            </a:xfrm>
            <a:prstGeom prst="rect">
              <a:avLst/>
            </a:prstGeom>
            <a:noFill/>
          </p:spPr>
          <p:txBody>
            <a:bodyPr wrap="square" rtlCol="0">
              <a:spAutoFit/>
            </a:bodyPr>
            <a:lstStyle/>
            <a:p>
              <a:pPr algn="r">
                <a:lnSpc>
                  <a:spcPct val="120000"/>
                </a:lnSpc>
                <a:defRPr/>
              </a:pPr>
              <a:r>
                <a:rPr lang="en-US" sz="900" dirty="0">
                  <a:solidFill>
                    <a:srgbClr val="2B2B2B">
                      <a:alpha val="60000"/>
                    </a:srgbClr>
                  </a:solidFill>
                  <a:latin typeface="Calibri" panose="020F0502020204030204" pitchFamily="34" charset="0"/>
                  <a:ea typeface="微软雅黑" panose="020B0503020204020204" pitchFamily="34" charset="-122"/>
                  <a:cs typeface="Source Sans Pro" charset="0"/>
                  <a:sym typeface="Calibri" panose="020F0502020204030204" pitchFamily="34" charset="0"/>
                </a:rPr>
                <a:t>Phenomenon whereby something new and somehow valuable is formed the created item may be intangible</a:t>
              </a:r>
            </a:p>
          </p:txBody>
        </p:sp>
        <p:sp>
          <p:nvSpPr>
            <p:cNvPr id="19" name="Title 1"/>
            <p:cNvSpPr txBox="1"/>
            <p:nvPr/>
          </p:nvSpPr>
          <p:spPr>
            <a:xfrm>
              <a:off x="629773" y="3948547"/>
              <a:ext cx="3420089" cy="364867"/>
            </a:xfrm>
            <a:prstGeom prst="rect">
              <a:avLst/>
            </a:prstGeom>
          </p:spPr>
          <p:txBody>
            <a:bodyPr/>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pPr algn="r" defTabSz="685800">
                <a:defRPr/>
              </a:pPr>
              <a:r>
                <a:rPr lang="id-ID" sz="1050" dirty="0">
                  <a:solidFill>
                    <a:srgbClr val="2B2B2B"/>
                  </a:solidFill>
                  <a:latin typeface="Calibri" panose="020F0502020204030204" pitchFamily="34" charset="0"/>
                  <a:ea typeface="微软雅黑" panose="020B0503020204020204" pitchFamily="34" charset="-122"/>
                  <a:sym typeface="Calibri" panose="020F0502020204030204" pitchFamily="34" charset="0"/>
                </a:rPr>
                <a:t>REANALYSIS</a:t>
              </a:r>
              <a:endParaRPr lang="en-US" sz="1050" dirty="0">
                <a:solidFill>
                  <a:srgbClr val="2B2B2B"/>
                </a:solidFill>
                <a:latin typeface="Calibri" panose="020F0502020204030204" pitchFamily="34" charset="0"/>
                <a:ea typeface="微软雅黑" panose="020B0503020204020204" pitchFamily="34" charset="-122"/>
                <a:sym typeface="Calibri" panose="020F0502020204030204" pitchFamily="34" charset="0"/>
              </a:endParaRPr>
            </a:p>
          </p:txBody>
        </p:sp>
      </p:grpSp>
      <p:grpSp>
        <p:nvGrpSpPr>
          <p:cNvPr id="23" name="Group 17"/>
          <p:cNvGrpSpPr/>
          <p:nvPr/>
        </p:nvGrpSpPr>
        <p:grpSpPr>
          <a:xfrm>
            <a:off x="3934282" y="3256467"/>
            <a:ext cx="187329" cy="213027"/>
            <a:chOff x="9805987" y="1155701"/>
            <a:chExt cx="439738" cy="500062"/>
          </a:xfrm>
          <a:solidFill>
            <a:schemeClr val="accent2"/>
          </a:solidFill>
        </p:grpSpPr>
        <p:sp>
          <p:nvSpPr>
            <p:cNvPr id="24" name="Freeform 108"/>
            <p:cNvSpPr>
              <a:spLocks noEditPoints="1"/>
            </p:cNvSpPr>
            <p:nvPr/>
          </p:nvSpPr>
          <p:spPr bwMode="auto">
            <a:xfrm>
              <a:off x="9899650" y="1155701"/>
              <a:ext cx="252413" cy="125413"/>
            </a:xfrm>
            <a:custGeom>
              <a:avLst/>
              <a:gdLst>
                <a:gd name="T0" fmla="*/ 32 w 32"/>
                <a:gd name="T1" fmla="*/ 8 h 16"/>
                <a:gd name="T2" fmla="*/ 24 w 32"/>
                <a:gd name="T3" fmla="*/ 8 h 16"/>
                <a:gd name="T4" fmla="*/ 16 w 32"/>
                <a:gd name="T5" fmla="*/ 0 h 16"/>
                <a:gd name="T6" fmla="*/ 8 w 32"/>
                <a:gd name="T7" fmla="*/ 8 h 16"/>
                <a:gd name="T8" fmla="*/ 0 w 32"/>
                <a:gd name="T9" fmla="*/ 8 h 16"/>
                <a:gd name="T10" fmla="*/ 0 w 32"/>
                <a:gd name="T11" fmla="*/ 16 h 16"/>
                <a:gd name="T12" fmla="*/ 32 w 32"/>
                <a:gd name="T13" fmla="*/ 16 h 16"/>
                <a:gd name="T14" fmla="*/ 32 w 32"/>
                <a:gd name="T15" fmla="*/ 8 h 16"/>
                <a:gd name="T16" fmla="*/ 16 w 32"/>
                <a:gd name="T17" fmla="*/ 12 h 16"/>
                <a:gd name="T18" fmla="*/ 12 w 32"/>
                <a:gd name="T19" fmla="*/ 8 h 16"/>
                <a:gd name="T20" fmla="*/ 16 w 32"/>
                <a:gd name="T21" fmla="*/ 4 h 16"/>
                <a:gd name="T22" fmla="*/ 20 w 32"/>
                <a:gd name="T23" fmla="*/ 8 h 16"/>
                <a:gd name="T24" fmla="*/ 16 w 32"/>
                <a:gd name="T25" fmla="*/ 1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16">
                  <a:moveTo>
                    <a:pt x="32" y="8"/>
                  </a:moveTo>
                  <a:cubicBezTo>
                    <a:pt x="24" y="8"/>
                    <a:pt x="24" y="8"/>
                    <a:pt x="24" y="8"/>
                  </a:cubicBezTo>
                  <a:cubicBezTo>
                    <a:pt x="24" y="4"/>
                    <a:pt x="20" y="0"/>
                    <a:pt x="16" y="0"/>
                  </a:cubicBezTo>
                  <a:cubicBezTo>
                    <a:pt x="12" y="0"/>
                    <a:pt x="8" y="4"/>
                    <a:pt x="8" y="8"/>
                  </a:cubicBezTo>
                  <a:cubicBezTo>
                    <a:pt x="0" y="8"/>
                    <a:pt x="0" y="8"/>
                    <a:pt x="0" y="8"/>
                  </a:cubicBezTo>
                  <a:cubicBezTo>
                    <a:pt x="0" y="16"/>
                    <a:pt x="0" y="16"/>
                    <a:pt x="0" y="16"/>
                  </a:cubicBezTo>
                  <a:cubicBezTo>
                    <a:pt x="32" y="16"/>
                    <a:pt x="32" y="16"/>
                    <a:pt x="32" y="16"/>
                  </a:cubicBezTo>
                  <a:lnTo>
                    <a:pt x="32" y="8"/>
                  </a:lnTo>
                  <a:close/>
                  <a:moveTo>
                    <a:pt x="16" y="12"/>
                  </a:moveTo>
                  <a:cubicBezTo>
                    <a:pt x="14" y="12"/>
                    <a:pt x="12" y="10"/>
                    <a:pt x="12" y="8"/>
                  </a:cubicBezTo>
                  <a:cubicBezTo>
                    <a:pt x="12" y="6"/>
                    <a:pt x="14" y="4"/>
                    <a:pt x="16" y="4"/>
                  </a:cubicBezTo>
                  <a:cubicBezTo>
                    <a:pt x="18" y="4"/>
                    <a:pt x="20" y="6"/>
                    <a:pt x="20" y="8"/>
                  </a:cubicBezTo>
                  <a:cubicBezTo>
                    <a:pt x="20" y="10"/>
                    <a:pt x="18" y="12"/>
                    <a:pt x="16"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solidFill>
                  <a:srgbClr val="7F7F7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5" name="Freeform 109"/>
            <p:cNvSpPr>
              <a:spLocks noEditPoints="1"/>
            </p:cNvSpPr>
            <p:nvPr/>
          </p:nvSpPr>
          <p:spPr bwMode="auto">
            <a:xfrm>
              <a:off x="9805987" y="1217613"/>
              <a:ext cx="439738" cy="438150"/>
            </a:xfrm>
            <a:custGeom>
              <a:avLst/>
              <a:gdLst>
                <a:gd name="T0" fmla="*/ 237 w 277"/>
                <a:gd name="T1" fmla="*/ 0 h 276"/>
                <a:gd name="T2" fmla="*/ 237 w 277"/>
                <a:gd name="T3" fmla="*/ 59 h 276"/>
                <a:gd name="T4" fmla="*/ 40 w 277"/>
                <a:gd name="T5" fmla="*/ 59 h 276"/>
                <a:gd name="T6" fmla="*/ 40 w 277"/>
                <a:gd name="T7" fmla="*/ 0 h 276"/>
                <a:gd name="T8" fmla="*/ 0 w 277"/>
                <a:gd name="T9" fmla="*/ 0 h 276"/>
                <a:gd name="T10" fmla="*/ 0 w 277"/>
                <a:gd name="T11" fmla="*/ 276 h 276"/>
                <a:gd name="T12" fmla="*/ 277 w 277"/>
                <a:gd name="T13" fmla="*/ 276 h 276"/>
                <a:gd name="T14" fmla="*/ 277 w 277"/>
                <a:gd name="T15" fmla="*/ 0 h 276"/>
                <a:gd name="T16" fmla="*/ 237 w 277"/>
                <a:gd name="T17" fmla="*/ 0 h 276"/>
                <a:gd name="T18" fmla="*/ 129 w 277"/>
                <a:gd name="T19" fmla="*/ 232 h 276"/>
                <a:gd name="T20" fmla="*/ 114 w 277"/>
                <a:gd name="T21" fmla="*/ 222 h 276"/>
                <a:gd name="T22" fmla="*/ 59 w 277"/>
                <a:gd name="T23" fmla="*/ 163 h 276"/>
                <a:gd name="T24" fmla="*/ 89 w 277"/>
                <a:gd name="T25" fmla="*/ 138 h 276"/>
                <a:gd name="T26" fmla="*/ 129 w 277"/>
                <a:gd name="T27" fmla="*/ 178 h 276"/>
                <a:gd name="T28" fmla="*/ 208 w 277"/>
                <a:gd name="T29" fmla="*/ 99 h 276"/>
                <a:gd name="T30" fmla="*/ 237 w 277"/>
                <a:gd name="T31" fmla="*/ 128 h 276"/>
                <a:gd name="T32" fmla="*/ 129 w 277"/>
                <a:gd name="T33" fmla="*/ 23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7" h="276">
                  <a:moveTo>
                    <a:pt x="237" y="0"/>
                  </a:moveTo>
                  <a:lnTo>
                    <a:pt x="237" y="59"/>
                  </a:lnTo>
                  <a:lnTo>
                    <a:pt x="40" y="59"/>
                  </a:lnTo>
                  <a:lnTo>
                    <a:pt x="40" y="0"/>
                  </a:lnTo>
                  <a:lnTo>
                    <a:pt x="0" y="0"/>
                  </a:lnTo>
                  <a:lnTo>
                    <a:pt x="0" y="276"/>
                  </a:lnTo>
                  <a:lnTo>
                    <a:pt x="277" y="276"/>
                  </a:lnTo>
                  <a:lnTo>
                    <a:pt x="277" y="0"/>
                  </a:lnTo>
                  <a:lnTo>
                    <a:pt x="237" y="0"/>
                  </a:lnTo>
                  <a:close/>
                  <a:moveTo>
                    <a:pt x="129" y="232"/>
                  </a:moveTo>
                  <a:lnTo>
                    <a:pt x="114" y="222"/>
                  </a:lnTo>
                  <a:lnTo>
                    <a:pt x="59" y="163"/>
                  </a:lnTo>
                  <a:lnTo>
                    <a:pt x="89" y="138"/>
                  </a:lnTo>
                  <a:lnTo>
                    <a:pt x="129" y="178"/>
                  </a:lnTo>
                  <a:lnTo>
                    <a:pt x="208" y="99"/>
                  </a:lnTo>
                  <a:lnTo>
                    <a:pt x="237" y="128"/>
                  </a:lnTo>
                  <a:lnTo>
                    <a:pt x="129" y="2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solidFill>
                  <a:srgbClr val="7F7F7F"/>
                </a:solidFill>
                <a:latin typeface="Calibri" panose="020F0502020204030204" pitchFamily="34" charset="0"/>
                <a:ea typeface="微软雅黑" panose="020B0503020204020204" pitchFamily="34" charset="-122"/>
                <a:sym typeface="Calibri" panose="020F0502020204030204" pitchFamily="34" charset="0"/>
              </a:endParaRPr>
            </a:p>
          </p:txBody>
        </p:sp>
      </p:grpSp>
      <p:sp>
        <p:nvSpPr>
          <p:cNvPr id="27" name="Freeform 33"/>
          <p:cNvSpPr>
            <a:spLocks noEditPoints="1"/>
          </p:cNvSpPr>
          <p:nvPr/>
        </p:nvSpPr>
        <p:spPr bwMode="auto">
          <a:xfrm rot="21545399">
            <a:off x="5080186" y="3251684"/>
            <a:ext cx="238098" cy="222593"/>
          </a:xfrm>
          <a:custGeom>
            <a:avLst/>
            <a:gdLst>
              <a:gd name="T0" fmla="*/ 159 w 282"/>
              <a:gd name="T1" fmla="*/ 0 h 264"/>
              <a:gd name="T2" fmla="*/ 0 w 282"/>
              <a:gd name="T3" fmla="*/ 176 h 264"/>
              <a:gd name="T4" fmla="*/ 53 w 282"/>
              <a:gd name="T5" fmla="*/ 176 h 264"/>
              <a:gd name="T6" fmla="*/ 106 w 282"/>
              <a:gd name="T7" fmla="*/ 194 h 264"/>
              <a:gd name="T8" fmla="*/ 159 w 282"/>
              <a:gd name="T9" fmla="*/ 264 h 264"/>
              <a:gd name="T10" fmla="*/ 282 w 282"/>
              <a:gd name="T11" fmla="*/ 124 h 264"/>
              <a:gd name="T12" fmla="*/ 159 w 282"/>
              <a:gd name="T13" fmla="*/ 0 h 264"/>
              <a:gd name="T14" fmla="*/ 71 w 282"/>
              <a:gd name="T15" fmla="*/ 128 h 264"/>
              <a:gd name="T16" fmla="*/ 49 w 282"/>
              <a:gd name="T17" fmla="*/ 106 h 264"/>
              <a:gd name="T18" fmla="*/ 71 w 282"/>
              <a:gd name="T19" fmla="*/ 84 h 264"/>
              <a:gd name="T20" fmla="*/ 93 w 282"/>
              <a:gd name="T21" fmla="*/ 106 h 264"/>
              <a:gd name="T22" fmla="*/ 71 w 282"/>
              <a:gd name="T23" fmla="*/ 128 h 264"/>
              <a:gd name="T24" fmla="*/ 110 w 282"/>
              <a:gd name="T25" fmla="*/ 62 h 264"/>
              <a:gd name="T26" fmla="*/ 132 w 282"/>
              <a:gd name="T27" fmla="*/ 40 h 264"/>
              <a:gd name="T28" fmla="*/ 154 w 282"/>
              <a:gd name="T29" fmla="*/ 62 h 264"/>
              <a:gd name="T30" fmla="*/ 132 w 282"/>
              <a:gd name="T31" fmla="*/ 84 h 264"/>
              <a:gd name="T32" fmla="*/ 110 w 282"/>
              <a:gd name="T33" fmla="*/ 62 h 264"/>
              <a:gd name="T34" fmla="*/ 167 w 282"/>
              <a:gd name="T35" fmla="*/ 216 h 264"/>
              <a:gd name="T36" fmla="*/ 137 w 282"/>
              <a:gd name="T37" fmla="*/ 185 h 264"/>
              <a:gd name="T38" fmla="*/ 167 w 282"/>
              <a:gd name="T39" fmla="*/ 154 h 264"/>
              <a:gd name="T40" fmla="*/ 198 w 282"/>
              <a:gd name="T41" fmla="*/ 185 h 264"/>
              <a:gd name="T42" fmla="*/ 167 w 282"/>
              <a:gd name="T43" fmla="*/ 216 h 264"/>
              <a:gd name="T44" fmla="*/ 220 w 282"/>
              <a:gd name="T45" fmla="*/ 163 h 264"/>
              <a:gd name="T46" fmla="*/ 207 w 282"/>
              <a:gd name="T47" fmla="*/ 150 h 264"/>
              <a:gd name="T48" fmla="*/ 220 w 282"/>
              <a:gd name="T49" fmla="*/ 137 h 264"/>
              <a:gd name="T50" fmla="*/ 233 w 282"/>
              <a:gd name="T51" fmla="*/ 150 h 264"/>
              <a:gd name="T52" fmla="*/ 220 w 282"/>
              <a:gd name="T53" fmla="*/ 163 h 264"/>
              <a:gd name="T54" fmla="*/ 203 w 282"/>
              <a:gd name="T55" fmla="*/ 110 h 264"/>
              <a:gd name="T56" fmla="*/ 172 w 282"/>
              <a:gd name="T57" fmla="*/ 80 h 264"/>
              <a:gd name="T58" fmla="*/ 203 w 282"/>
              <a:gd name="T59" fmla="*/ 49 h 264"/>
              <a:gd name="T60" fmla="*/ 233 w 282"/>
              <a:gd name="T61" fmla="*/ 80 h 264"/>
              <a:gd name="T62" fmla="*/ 203 w 282"/>
              <a:gd name="T63" fmla="*/ 11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2" h="264">
                <a:moveTo>
                  <a:pt x="159" y="0"/>
                </a:moveTo>
                <a:cubicBezTo>
                  <a:pt x="53" y="0"/>
                  <a:pt x="0" y="106"/>
                  <a:pt x="0" y="176"/>
                </a:cubicBezTo>
                <a:cubicBezTo>
                  <a:pt x="0" y="194"/>
                  <a:pt x="35" y="229"/>
                  <a:pt x="53" y="176"/>
                </a:cubicBezTo>
                <a:cubicBezTo>
                  <a:pt x="61" y="153"/>
                  <a:pt x="106" y="159"/>
                  <a:pt x="106" y="194"/>
                </a:cubicBezTo>
                <a:cubicBezTo>
                  <a:pt x="106" y="233"/>
                  <a:pt x="123" y="264"/>
                  <a:pt x="159" y="264"/>
                </a:cubicBezTo>
                <a:cubicBezTo>
                  <a:pt x="264" y="264"/>
                  <a:pt x="282" y="176"/>
                  <a:pt x="282" y="124"/>
                </a:cubicBezTo>
                <a:cubicBezTo>
                  <a:pt x="282" y="71"/>
                  <a:pt x="264" y="0"/>
                  <a:pt x="159" y="0"/>
                </a:cubicBezTo>
                <a:close/>
                <a:moveTo>
                  <a:pt x="71" y="128"/>
                </a:moveTo>
                <a:cubicBezTo>
                  <a:pt x="58" y="128"/>
                  <a:pt x="49" y="118"/>
                  <a:pt x="49" y="106"/>
                </a:cubicBezTo>
                <a:cubicBezTo>
                  <a:pt x="49" y="94"/>
                  <a:pt x="58" y="84"/>
                  <a:pt x="71" y="84"/>
                </a:cubicBezTo>
                <a:cubicBezTo>
                  <a:pt x="83" y="84"/>
                  <a:pt x="93" y="94"/>
                  <a:pt x="93" y="106"/>
                </a:cubicBezTo>
                <a:cubicBezTo>
                  <a:pt x="93" y="118"/>
                  <a:pt x="83" y="128"/>
                  <a:pt x="71" y="128"/>
                </a:cubicBezTo>
                <a:close/>
                <a:moveTo>
                  <a:pt x="110" y="62"/>
                </a:moveTo>
                <a:cubicBezTo>
                  <a:pt x="110" y="50"/>
                  <a:pt x="120" y="40"/>
                  <a:pt x="132" y="40"/>
                </a:cubicBezTo>
                <a:cubicBezTo>
                  <a:pt x="144" y="40"/>
                  <a:pt x="154" y="50"/>
                  <a:pt x="154" y="62"/>
                </a:cubicBezTo>
                <a:cubicBezTo>
                  <a:pt x="154" y="74"/>
                  <a:pt x="144" y="84"/>
                  <a:pt x="132" y="84"/>
                </a:cubicBezTo>
                <a:cubicBezTo>
                  <a:pt x="120" y="84"/>
                  <a:pt x="110" y="74"/>
                  <a:pt x="110" y="62"/>
                </a:cubicBezTo>
                <a:close/>
                <a:moveTo>
                  <a:pt x="167" y="216"/>
                </a:moveTo>
                <a:cubicBezTo>
                  <a:pt x="150" y="216"/>
                  <a:pt x="137" y="202"/>
                  <a:pt x="137" y="185"/>
                </a:cubicBezTo>
                <a:cubicBezTo>
                  <a:pt x="137" y="168"/>
                  <a:pt x="150" y="154"/>
                  <a:pt x="167" y="154"/>
                </a:cubicBezTo>
                <a:cubicBezTo>
                  <a:pt x="184" y="154"/>
                  <a:pt x="198" y="168"/>
                  <a:pt x="198" y="185"/>
                </a:cubicBezTo>
                <a:cubicBezTo>
                  <a:pt x="198" y="202"/>
                  <a:pt x="184" y="216"/>
                  <a:pt x="167" y="216"/>
                </a:cubicBezTo>
                <a:close/>
                <a:moveTo>
                  <a:pt x="220" y="163"/>
                </a:moveTo>
                <a:cubicBezTo>
                  <a:pt x="213" y="163"/>
                  <a:pt x="207" y="157"/>
                  <a:pt x="207" y="150"/>
                </a:cubicBezTo>
                <a:cubicBezTo>
                  <a:pt x="207" y="143"/>
                  <a:pt x="213" y="137"/>
                  <a:pt x="220" y="137"/>
                </a:cubicBezTo>
                <a:cubicBezTo>
                  <a:pt x="227" y="137"/>
                  <a:pt x="233" y="143"/>
                  <a:pt x="233" y="150"/>
                </a:cubicBezTo>
                <a:cubicBezTo>
                  <a:pt x="233" y="157"/>
                  <a:pt x="227" y="163"/>
                  <a:pt x="220" y="163"/>
                </a:cubicBezTo>
                <a:close/>
                <a:moveTo>
                  <a:pt x="203" y="110"/>
                </a:moveTo>
                <a:cubicBezTo>
                  <a:pt x="186" y="110"/>
                  <a:pt x="172" y="97"/>
                  <a:pt x="172" y="80"/>
                </a:cubicBezTo>
                <a:cubicBezTo>
                  <a:pt x="172" y="63"/>
                  <a:pt x="186" y="49"/>
                  <a:pt x="203" y="49"/>
                </a:cubicBezTo>
                <a:cubicBezTo>
                  <a:pt x="220" y="49"/>
                  <a:pt x="233" y="63"/>
                  <a:pt x="233" y="80"/>
                </a:cubicBezTo>
                <a:cubicBezTo>
                  <a:pt x="233" y="97"/>
                  <a:pt x="220" y="110"/>
                  <a:pt x="203" y="110"/>
                </a:cubicBezTo>
                <a:close/>
              </a:path>
            </a:pathLst>
          </a:custGeom>
          <a:solidFill>
            <a:schemeClr val="accent3"/>
          </a:solidFill>
          <a:ln>
            <a:noFill/>
          </a:ln>
        </p:spPr>
        <p:txBody>
          <a:bodyPr vert="horz" wrap="square" lIns="68580" tIns="34290" rIns="68580" bIns="34290" numCol="1" anchor="t" anchorCtr="0" compatLnSpc="1"/>
          <a:lstStyle/>
          <a:p>
            <a:endParaRPr lang="id-ID">
              <a:solidFill>
                <a:srgbClr val="7F7F7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8" name="Freeform 386"/>
          <p:cNvSpPr>
            <a:spLocks noEditPoints="1"/>
          </p:cNvSpPr>
          <p:nvPr/>
        </p:nvSpPr>
        <p:spPr bwMode="auto">
          <a:xfrm>
            <a:off x="4566427" y="2243575"/>
            <a:ext cx="208445" cy="223124"/>
          </a:xfrm>
          <a:custGeom>
            <a:avLst/>
            <a:gdLst>
              <a:gd name="T0" fmla="*/ 56 w 60"/>
              <a:gd name="T1" fmla="*/ 0 h 64"/>
              <a:gd name="T2" fmla="*/ 8 w 60"/>
              <a:gd name="T3" fmla="*/ 0 h 64"/>
              <a:gd name="T4" fmla="*/ 4 w 60"/>
              <a:gd name="T5" fmla="*/ 4 h 64"/>
              <a:gd name="T6" fmla="*/ 4 w 60"/>
              <a:gd name="T7" fmla="*/ 12 h 64"/>
              <a:gd name="T8" fmla="*/ 10 w 60"/>
              <a:gd name="T9" fmla="*/ 12 h 64"/>
              <a:gd name="T10" fmla="*/ 12 w 60"/>
              <a:gd name="T11" fmla="*/ 14 h 64"/>
              <a:gd name="T12" fmla="*/ 10 w 60"/>
              <a:gd name="T13" fmla="*/ 16 h 64"/>
              <a:gd name="T14" fmla="*/ 2 w 60"/>
              <a:gd name="T15" fmla="*/ 16 h 64"/>
              <a:gd name="T16" fmla="*/ 0 w 60"/>
              <a:gd name="T17" fmla="*/ 18 h 64"/>
              <a:gd name="T18" fmla="*/ 2 w 60"/>
              <a:gd name="T19" fmla="*/ 20 h 64"/>
              <a:gd name="T20" fmla="*/ 4 w 60"/>
              <a:gd name="T21" fmla="*/ 20 h 64"/>
              <a:gd name="T22" fmla="*/ 4 w 60"/>
              <a:gd name="T23" fmla="*/ 28 h 64"/>
              <a:gd name="T24" fmla="*/ 10 w 60"/>
              <a:gd name="T25" fmla="*/ 28 h 64"/>
              <a:gd name="T26" fmla="*/ 12 w 60"/>
              <a:gd name="T27" fmla="*/ 30 h 64"/>
              <a:gd name="T28" fmla="*/ 10 w 60"/>
              <a:gd name="T29" fmla="*/ 32 h 64"/>
              <a:gd name="T30" fmla="*/ 2 w 60"/>
              <a:gd name="T31" fmla="*/ 32 h 64"/>
              <a:gd name="T32" fmla="*/ 0 w 60"/>
              <a:gd name="T33" fmla="*/ 34 h 64"/>
              <a:gd name="T34" fmla="*/ 2 w 60"/>
              <a:gd name="T35" fmla="*/ 36 h 64"/>
              <a:gd name="T36" fmla="*/ 4 w 60"/>
              <a:gd name="T37" fmla="*/ 36 h 64"/>
              <a:gd name="T38" fmla="*/ 4 w 60"/>
              <a:gd name="T39" fmla="*/ 44 h 64"/>
              <a:gd name="T40" fmla="*/ 10 w 60"/>
              <a:gd name="T41" fmla="*/ 44 h 64"/>
              <a:gd name="T42" fmla="*/ 12 w 60"/>
              <a:gd name="T43" fmla="*/ 46 h 64"/>
              <a:gd name="T44" fmla="*/ 10 w 60"/>
              <a:gd name="T45" fmla="*/ 48 h 64"/>
              <a:gd name="T46" fmla="*/ 2 w 60"/>
              <a:gd name="T47" fmla="*/ 48 h 64"/>
              <a:gd name="T48" fmla="*/ 0 w 60"/>
              <a:gd name="T49" fmla="*/ 50 h 64"/>
              <a:gd name="T50" fmla="*/ 2 w 60"/>
              <a:gd name="T51" fmla="*/ 52 h 64"/>
              <a:gd name="T52" fmla="*/ 4 w 60"/>
              <a:gd name="T53" fmla="*/ 52 h 64"/>
              <a:gd name="T54" fmla="*/ 4 w 60"/>
              <a:gd name="T55" fmla="*/ 60 h 64"/>
              <a:gd name="T56" fmla="*/ 8 w 60"/>
              <a:gd name="T57" fmla="*/ 64 h 64"/>
              <a:gd name="T58" fmla="*/ 56 w 60"/>
              <a:gd name="T59" fmla="*/ 64 h 64"/>
              <a:gd name="T60" fmla="*/ 60 w 60"/>
              <a:gd name="T61" fmla="*/ 60 h 64"/>
              <a:gd name="T62" fmla="*/ 60 w 60"/>
              <a:gd name="T63" fmla="*/ 4 h 64"/>
              <a:gd name="T64" fmla="*/ 56 w 60"/>
              <a:gd name="T65" fmla="*/ 0 h 64"/>
              <a:gd name="T66" fmla="*/ 48 w 60"/>
              <a:gd name="T67" fmla="*/ 28 h 64"/>
              <a:gd name="T68" fmla="*/ 24 w 60"/>
              <a:gd name="T69" fmla="*/ 28 h 64"/>
              <a:gd name="T70" fmla="*/ 24 w 60"/>
              <a:gd name="T71" fmla="*/ 12 h 64"/>
              <a:gd name="T72" fmla="*/ 48 w 60"/>
              <a:gd name="T73" fmla="*/ 12 h 64"/>
              <a:gd name="T74" fmla="*/ 48 w 60"/>
              <a:gd name="T75" fmla="*/ 2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 h="64">
                <a:moveTo>
                  <a:pt x="56" y="0"/>
                </a:moveTo>
                <a:cubicBezTo>
                  <a:pt x="8" y="0"/>
                  <a:pt x="8" y="0"/>
                  <a:pt x="8" y="0"/>
                </a:cubicBezTo>
                <a:cubicBezTo>
                  <a:pt x="6" y="0"/>
                  <a:pt x="4" y="2"/>
                  <a:pt x="4" y="4"/>
                </a:cubicBezTo>
                <a:cubicBezTo>
                  <a:pt x="4" y="12"/>
                  <a:pt x="4" y="12"/>
                  <a:pt x="4" y="12"/>
                </a:cubicBezTo>
                <a:cubicBezTo>
                  <a:pt x="10" y="12"/>
                  <a:pt x="10" y="12"/>
                  <a:pt x="10" y="12"/>
                </a:cubicBezTo>
                <a:cubicBezTo>
                  <a:pt x="11" y="12"/>
                  <a:pt x="12" y="13"/>
                  <a:pt x="12" y="14"/>
                </a:cubicBezTo>
                <a:cubicBezTo>
                  <a:pt x="12" y="15"/>
                  <a:pt x="11" y="16"/>
                  <a:pt x="10" y="16"/>
                </a:cubicBezTo>
                <a:cubicBezTo>
                  <a:pt x="2" y="16"/>
                  <a:pt x="2" y="16"/>
                  <a:pt x="2" y="16"/>
                </a:cubicBezTo>
                <a:cubicBezTo>
                  <a:pt x="1" y="16"/>
                  <a:pt x="0" y="17"/>
                  <a:pt x="0" y="18"/>
                </a:cubicBezTo>
                <a:cubicBezTo>
                  <a:pt x="0" y="19"/>
                  <a:pt x="1" y="20"/>
                  <a:pt x="2" y="20"/>
                </a:cubicBezTo>
                <a:cubicBezTo>
                  <a:pt x="4" y="20"/>
                  <a:pt x="4" y="20"/>
                  <a:pt x="4" y="20"/>
                </a:cubicBezTo>
                <a:cubicBezTo>
                  <a:pt x="4" y="28"/>
                  <a:pt x="4" y="28"/>
                  <a:pt x="4" y="28"/>
                </a:cubicBezTo>
                <a:cubicBezTo>
                  <a:pt x="10" y="28"/>
                  <a:pt x="10" y="28"/>
                  <a:pt x="10" y="28"/>
                </a:cubicBezTo>
                <a:cubicBezTo>
                  <a:pt x="11" y="28"/>
                  <a:pt x="12" y="29"/>
                  <a:pt x="12" y="30"/>
                </a:cubicBezTo>
                <a:cubicBezTo>
                  <a:pt x="12" y="31"/>
                  <a:pt x="11" y="32"/>
                  <a:pt x="10" y="32"/>
                </a:cubicBezTo>
                <a:cubicBezTo>
                  <a:pt x="2" y="32"/>
                  <a:pt x="2" y="32"/>
                  <a:pt x="2" y="32"/>
                </a:cubicBezTo>
                <a:cubicBezTo>
                  <a:pt x="1" y="32"/>
                  <a:pt x="0" y="33"/>
                  <a:pt x="0" y="34"/>
                </a:cubicBezTo>
                <a:cubicBezTo>
                  <a:pt x="0" y="35"/>
                  <a:pt x="1" y="36"/>
                  <a:pt x="2" y="36"/>
                </a:cubicBezTo>
                <a:cubicBezTo>
                  <a:pt x="4" y="36"/>
                  <a:pt x="4" y="36"/>
                  <a:pt x="4" y="36"/>
                </a:cubicBezTo>
                <a:cubicBezTo>
                  <a:pt x="4" y="44"/>
                  <a:pt x="4" y="44"/>
                  <a:pt x="4" y="44"/>
                </a:cubicBezTo>
                <a:cubicBezTo>
                  <a:pt x="10" y="44"/>
                  <a:pt x="10" y="44"/>
                  <a:pt x="10" y="44"/>
                </a:cubicBezTo>
                <a:cubicBezTo>
                  <a:pt x="11" y="44"/>
                  <a:pt x="12" y="45"/>
                  <a:pt x="12" y="46"/>
                </a:cubicBezTo>
                <a:cubicBezTo>
                  <a:pt x="12" y="47"/>
                  <a:pt x="11" y="48"/>
                  <a:pt x="10" y="48"/>
                </a:cubicBezTo>
                <a:cubicBezTo>
                  <a:pt x="2" y="48"/>
                  <a:pt x="2" y="48"/>
                  <a:pt x="2" y="48"/>
                </a:cubicBezTo>
                <a:cubicBezTo>
                  <a:pt x="1" y="48"/>
                  <a:pt x="0" y="49"/>
                  <a:pt x="0" y="50"/>
                </a:cubicBezTo>
                <a:cubicBezTo>
                  <a:pt x="0" y="51"/>
                  <a:pt x="1" y="52"/>
                  <a:pt x="2" y="52"/>
                </a:cubicBezTo>
                <a:cubicBezTo>
                  <a:pt x="4" y="52"/>
                  <a:pt x="4" y="52"/>
                  <a:pt x="4" y="52"/>
                </a:cubicBezTo>
                <a:cubicBezTo>
                  <a:pt x="4" y="60"/>
                  <a:pt x="4" y="60"/>
                  <a:pt x="4" y="60"/>
                </a:cubicBezTo>
                <a:cubicBezTo>
                  <a:pt x="4" y="62"/>
                  <a:pt x="6" y="64"/>
                  <a:pt x="8" y="64"/>
                </a:cubicBezTo>
                <a:cubicBezTo>
                  <a:pt x="56" y="64"/>
                  <a:pt x="56" y="64"/>
                  <a:pt x="56" y="64"/>
                </a:cubicBezTo>
                <a:cubicBezTo>
                  <a:pt x="58" y="64"/>
                  <a:pt x="60" y="62"/>
                  <a:pt x="60" y="60"/>
                </a:cubicBezTo>
                <a:cubicBezTo>
                  <a:pt x="60" y="4"/>
                  <a:pt x="60" y="4"/>
                  <a:pt x="60" y="4"/>
                </a:cubicBezTo>
                <a:cubicBezTo>
                  <a:pt x="60" y="2"/>
                  <a:pt x="58" y="0"/>
                  <a:pt x="56" y="0"/>
                </a:cubicBezTo>
                <a:close/>
                <a:moveTo>
                  <a:pt x="48" y="28"/>
                </a:moveTo>
                <a:cubicBezTo>
                  <a:pt x="24" y="28"/>
                  <a:pt x="24" y="28"/>
                  <a:pt x="24" y="28"/>
                </a:cubicBezTo>
                <a:cubicBezTo>
                  <a:pt x="24" y="12"/>
                  <a:pt x="24" y="12"/>
                  <a:pt x="24" y="12"/>
                </a:cubicBezTo>
                <a:cubicBezTo>
                  <a:pt x="48" y="12"/>
                  <a:pt x="48" y="12"/>
                  <a:pt x="48" y="12"/>
                </a:cubicBezTo>
                <a:lnTo>
                  <a:pt x="48" y="28"/>
                </a:lnTo>
                <a:close/>
              </a:path>
            </a:pathLst>
          </a:custGeom>
          <a:solidFill>
            <a:schemeClr val="accent1"/>
          </a:solidFill>
          <a:ln>
            <a:noFill/>
          </a:ln>
        </p:spPr>
        <p:txBody>
          <a:bodyPr vert="horz" wrap="square" lIns="68580" tIns="34290" rIns="68580" bIns="34290" numCol="1" anchor="t" anchorCtr="0" compatLnSpc="1"/>
          <a:lstStyle/>
          <a:p>
            <a:endParaRPr lang="id-ID">
              <a:solidFill>
                <a:srgbClr val="7F7F7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6" name="TextBox 12"/>
          <p:cNvSpPr txBox="1"/>
          <p:nvPr/>
        </p:nvSpPr>
        <p:spPr>
          <a:xfrm>
            <a:off x="605540" y="342077"/>
            <a:ext cx="2204450" cy="318164"/>
          </a:xfrm>
          <a:prstGeom prst="rect">
            <a:avLst/>
          </a:prstGeom>
          <a:noFill/>
        </p:spPr>
        <p:txBody>
          <a:bodyPr wrap="none" rtlCol="0">
            <a:spAutoFit/>
          </a:bodyPr>
          <a:lstStyle/>
          <a:p>
            <a:pPr defTabSz="685800">
              <a:lnSpc>
                <a:spcPct val="80000"/>
              </a:lnSpc>
              <a:defRPr/>
            </a:pPr>
            <a:r>
              <a:rPr lang="zh-CN" altLang="en-US" sz="1800" spc="450" dirty="0">
                <a:solidFill>
                  <a:schemeClr val="tx2"/>
                </a:solidFill>
                <a:latin typeface="Calibri" panose="020F0502020204030204" pitchFamily="34" charset="0"/>
                <a:ea typeface="微软雅黑" panose="020B0503020204020204" pitchFamily="34" charset="-122"/>
                <a:cs typeface="Arvo"/>
                <a:sym typeface="Calibri" panose="020F0502020204030204" pitchFamily="34" charset="0"/>
              </a:rPr>
              <a:t>请输入你的标题</a:t>
            </a:r>
            <a:endParaRPr lang="en-US" sz="1800" spc="450" dirty="0">
              <a:solidFill>
                <a:schemeClr val="tx2"/>
              </a:solidFill>
              <a:latin typeface="Calibri" panose="020F0502020204030204" pitchFamily="34" charset="0"/>
              <a:ea typeface="微软雅黑" panose="020B0503020204020204" pitchFamily="34" charset="-122"/>
              <a:cs typeface="Arvo"/>
              <a:sym typeface="Calibri" panose="020F0502020204030204" pitchFamily="34" charset="0"/>
            </a:endParaRPr>
          </a:p>
        </p:txBody>
      </p:sp>
      <p:sp>
        <p:nvSpPr>
          <p:cNvPr id="29" name="TextBox 14"/>
          <p:cNvSpPr txBox="1"/>
          <p:nvPr/>
        </p:nvSpPr>
        <p:spPr>
          <a:xfrm>
            <a:off x="605540" y="661082"/>
            <a:ext cx="3870251" cy="224805"/>
          </a:xfrm>
          <a:prstGeom prst="rect">
            <a:avLst/>
          </a:prstGeom>
          <a:noFill/>
        </p:spPr>
        <p:txBody>
          <a:bodyPr wrap="square" rtlCol="0">
            <a:spAutoFit/>
          </a:bodyPr>
          <a:lstStyle/>
          <a:p>
            <a:pPr defTabSz="685800">
              <a:lnSpc>
                <a:spcPct val="80000"/>
              </a:lnSpc>
              <a:defRPr/>
            </a:pPr>
            <a:r>
              <a:rPr lang="en-US" altLang="zh-CN" sz="1050" dirty="0">
                <a:latin typeface="Calibri" panose="020F0502020204030204" pitchFamily="34" charset="0"/>
                <a:ea typeface="微软雅黑" panose="020B0503020204020204" pitchFamily="34" charset="-122"/>
                <a:cs typeface="Lato Light"/>
                <a:sym typeface="Calibri" panose="020F0502020204030204" pitchFamily="34" charset="0"/>
              </a:rPr>
              <a:t>Your Should Try Your Best To Make Your Job </a:t>
            </a:r>
            <a:r>
              <a:rPr lang="en-US" altLang="zh-CN" sz="1050" dirty="0" err="1">
                <a:latin typeface="Calibri" panose="020F0502020204030204" pitchFamily="34" charset="0"/>
                <a:ea typeface="微软雅黑" panose="020B0503020204020204" pitchFamily="34" charset="-122"/>
                <a:cs typeface="Lato Light"/>
                <a:sym typeface="Calibri" panose="020F0502020204030204" pitchFamily="34" charset="0"/>
              </a:rPr>
              <a:t>Wondful</a:t>
            </a:r>
            <a:endParaRPr lang="en-US" sz="1050" dirty="0">
              <a:latin typeface="Calibri" panose="020F0502020204030204" pitchFamily="34" charset="0"/>
              <a:ea typeface="微软雅黑" panose="020B0503020204020204" pitchFamily="34" charset="-122"/>
              <a:cs typeface="Lato Light"/>
              <a:sym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500" fill="hold"/>
                                        <p:tgtEl>
                                          <p:spTgt spid="27"/>
                                        </p:tgtEl>
                                        <p:attrNameLst>
                                          <p:attrName>ppt_w</p:attrName>
                                        </p:attrNameLst>
                                      </p:cBhvr>
                                      <p:tavLst>
                                        <p:tav tm="0">
                                          <p:val>
                                            <p:fltVal val="0"/>
                                          </p:val>
                                        </p:tav>
                                        <p:tav tm="100000">
                                          <p:val>
                                            <p:strVal val="#ppt_w"/>
                                          </p:val>
                                        </p:tav>
                                      </p:tavLst>
                                    </p:anim>
                                    <p:anim calcmode="lin" valueType="num">
                                      <p:cBhvr>
                                        <p:cTn id="13" dur="500" fill="hold"/>
                                        <p:tgtEl>
                                          <p:spTgt spid="27"/>
                                        </p:tgtEl>
                                        <p:attrNameLst>
                                          <p:attrName>ppt_h</p:attrName>
                                        </p:attrNameLst>
                                      </p:cBhvr>
                                      <p:tavLst>
                                        <p:tav tm="0">
                                          <p:val>
                                            <p:fltVal val="0"/>
                                          </p:val>
                                        </p:tav>
                                        <p:tav tm="100000">
                                          <p:val>
                                            <p:strVal val="#ppt_h"/>
                                          </p:val>
                                        </p:tav>
                                      </p:tavLst>
                                    </p:anim>
                                    <p:animEffect transition="in" filter="fade">
                                      <p:cBhvr>
                                        <p:cTn id="14" dur="500"/>
                                        <p:tgtEl>
                                          <p:spTgt spid="27"/>
                                        </p:tgtEl>
                                      </p:cBhvr>
                                    </p:animEffect>
                                  </p:childTnLst>
                                </p:cTn>
                              </p:par>
                              <p:par>
                                <p:cTn id="15" presetID="53" presetClass="entr" presetSubtype="16"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500" fill="hold"/>
                                        <p:tgtEl>
                                          <p:spTgt spid="23"/>
                                        </p:tgtEl>
                                        <p:attrNameLst>
                                          <p:attrName>ppt_w</p:attrName>
                                        </p:attrNameLst>
                                      </p:cBhvr>
                                      <p:tavLst>
                                        <p:tav tm="0">
                                          <p:val>
                                            <p:fltVal val="0"/>
                                          </p:val>
                                        </p:tav>
                                        <p:tav tm="100000">
                                          <p:val>
                                            <p:strVal val="#ppt_w"/>
                                          </p:val>
                                        </p:tav>
                                      </p:tavLst>
                                    </p:anim>
                                    <p:anim calcmode="lin" valueType="num">
                                      <p:cBhvr>
                                        <p:cTn id="18" dur="500" fill="hold"/>
                                        <p:tgtEl>
                                          <p:spTgt spid="23"/>
                                        </p:tgtEl>
                                        <p:attrNameLst>
                                          <p:attrName>ppt_h</p:attrName>
                                        </p:attrNameLst>
                                      </p:cBhvr>
                                      <p:tavLst>
                                        <p:tav tm="0">
                                          <p:val>
                                            <p:fltVal val="0"/>
                                          </p:val>
                                        </p:tav>
                                        <p:tav tm="100000">
                                          <p:val>
                                            <p:strVal val="#ppt_h"/>
                                          </p:val>
                                        </p:tav>
                                      </p:tavLst>
                                    </p:anim>
                                    <p:animEffect transition="in" filter="fade">
                                      <p:cBhvr>
                                        <p:cTn id="1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871493" y="2559938"/>
            <a:ext cx="1993506" cy="1993506"/>
          </a:xfrm>
          <a:prstGeom prst="ellipse">
            <a:avLst/>
          </a:prstGeom>
          <a:solidFill>
            <a:schemeClr val="accent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675">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3" name="Oval 2"/>
          <p:cNvSpPr/>
          <p:nvPr/>
        </p:nvSpPr>
        <p:spPr>
          <a:xfrm>
            <a:off x="5393484" y="1344938"/>
            <a:ext cx="2430000" cy="2430000"/>
          </a:xfrm>
          <a:prstGeom prst="ellipse">
            <a:avLst/>
          </a:prstGeom>
          <a:solidFill>
            <a:schemeClr val="accent6">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675">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grpSp>
        <p:nvGrpSpPr>
          <p:cNvPr id="4" name="Group 3"/>
          <p:cNvGrpSpPr/>
          <p:nvPr/>
        </p:nvGrpSpPr>
        <p:grpSpPr>
          <a:xfrm>
            <a:off x="5695420" y="2190610"/>
            <a:ext cx="1826127" cy="646319"/>
            <a:chOff x="15429939" y="5185910"/>
            <a:chExt cx="4869672" cy="1723518"/>
          </a:xfrm>
        </p:grpSpPr>
        <p:sp>
          <p:nvSpPr>
            <p:cNvPr id="5" name="TextBox 4"/>
            <p:cNvSpPr txBox="1"/>
            <p:nvPr/>
          </p:nvSpPr>
          <p:spPr>
            <a:xfrm>
              <a:off x="15429939" y="5832225"/>
              <a:ext cx="4869672" cy="1077203"/>
            </a:xfrm>
            <a:prstGeom prst="rect">
              <a:avLst/>
            </a:prstGeom>
            <a:noFill/>
          </p:spPr>
          <p:txBody>
            <a:bodyPr wrap="none" lIns="34283" tIns="17142" rIns="34283" bIns="17142" rtlCol="0">
              <a:spAutoFit/>
            </a:bodyPr>
            <a:lstStyle/>
            <a:p>
              <a:pPr algn="ctr">
                <a:defRPr/>
              </a:pPr>
              <a:r>
                <a:rPr lang="en-US" sz="2400" b="1" dirty="0">
                  <a:solidFill>
                    <a:srgbClr val="FFFFFF"/>
                  </a:solidFill>
                  <a:latin typeface="Calibri" panose="020F0502020204030204" pitchFamily="34" charset="0"/>
                  <a:ea typeface="微软雅黑" panose="020B0503020204020204" pitchFamily="34" charset="-122"/>
                  <a:cs typeface="Lato Black" charset="0"/>
                  <a:sym typeface="Calibri" panose="020F0502020204030204" pitchFamily="34" charset="0"/>
                </a:rPr>
                <a:t>$ 75 BILLIONS</a:t>
              </a:r>
              <a:endParaRPr lang="id-ID" sz="2400" b="1" dirty="0">
                <a:solidFill>
                  <a:srgbClr val="FFFFFF"/>
                </a:solidFill>
                <a:latin typeface="Calibri" panose="020F0502020204030204" pitchFamily="34" charset="0"/>
                <a:ea typeface="微软雅黑" panose="020B0503020204020204" pitchFamily="34" charset="-122"/>
                <a:cs typeface="Lato Black" charset="0"/>
                <a:sym typeface="Calibri" panose="020F0502020204030204" pitchFamily="34" charset="0"/>
              </a:endParaRPr>
            </a:p>
          </p:txBody>
        </p:sp>
        <p:sp>
          <p:nvSpPr>
            <p:cNvPr id="6" name="TextBox 5"/>
            <p:cNvSpPr txBox="1"/>
            <p:nvPr/>
          </p:nvSpPr>
          <p:spPr>
            <a:xfrm>
              <a:off x="16787152" y="5185910"/>
              <a:ext cx="2155251" cy="523206"/>
            </a:xfrm>
            <a:prstGeom prst="rect">
              <a:avLst/>
            </a:prstGeom>
            <a:noFill/>
          </p:spPr>
          <p:txBody>
            <a:bodyPr wrap="none" lIns="34283" tIns="17142" rIns="34283" bIns="17142" rtlCol="0">
              <a:spAutoFit/>
            </a:bodyPr>
            <a:lstStyle/>
            <a:p>
              <a:pPr algn="ctr">
                <a:defRPr/>
              </a:pPr>
              <a:r>
                <a:rPr lang="en-US" sz="1050" b="1" dirty="0">
                  <a:solidFill>
                    <a:srgbClr val="FFFFFF"/>
                  </a:solidFill>
                  <a:latin typeface="Calibri" panose="020F0502020204030204" pitchFamily="34" charset="0"/>
                  <a:ea typeface="微软雅黑" panose="020B0503020204020204" pitchFamily="34" charset="-122"/>
                  <a:cs typeface="Lato" charset="0"/>
                  <a:sym typeface="Calibri" panose="020F0502020204030204" pitchFamily="34" charset="0"/>
                </a:rPr>
                <a:t>INVESTMENT</a:t>
              </a:r>
              <a:endParaRPr lang="id-ID" sz="1050" b="1" dirty="0">
                <a:solidFill>
                  <a:srgbClr val="FFFFFF"/>
                </a:solidFill>
                <a:latin typeface="Calibri" panose="020F0502020204030204" pitchFamily="34" charset="0"/>
                <a:ea typeface="微软雅黑" panose="020B0503020204020204" pitchFamily="34" charset="-122"/>
                <a:cs typeface="Lato" charset="0"/>
                <a:sym typeface="Calibri" panose="020F0502020204030204" pitchFamily="34" charset="0"/>
              </a:endParaRPr>
            </a:p>
          </p:txBody>
        </p:sp>
      </p:grpSp>
      <p:grpSp>
        <p:nvGrpSpPr>
          <p:cNvPr id="7" name="Group 6"/>
          <p:cNvGrpSpPr/>
          <p:nvPr/>
        </p:nvGrpSpPr>
        <p:grpSpPr>
          <a:xfrm>
            <a:off x="4208482" y="3341416"/>
            <a:ext cx="1345226" cy="466837"/>
            <a:chOff x="11209207" y="8711691"/>
            <a:chExt cx="3587270" cy="1244898"/>
          </a:xfrm>
        </p:grpSpPr>
        <p:sp>
          <p:nvSpPr>
            <p:cNvPr id="8" name="TextBox 7"/>
            <p:cNvSpPr txBox="1"/>
            <p:nvPr/>
          </p:nvSpPr>
          <p:spPr>
            <a:xfrm>
              <a:off x="11209207" y="9125608"/>
              <a:ext cx="3587270" cy="830981"/>
            </a:xfrm>
            <a:prstGeom prst="rect">
              <a:avLst/>
            </a:prstGeom>
            <a:noFill/>
          </p:spPr>
          <p:txBody>
            <a:bodyPr wrap="none" lIns="34283" tIns="17142" rIns="34283" bIns="17142" rtlCol="0">
              <a:spAutoFit/>
            </a:bodyPr>
            <a:lstStyle/>
            <a:p>
              <a:pPr algn="ctr">
                <a:defRPr/>
              </a:pPr>
              <a:r>
                <a:rPr lang="en-US" sz="1800" b="1" dirty="0">
                  <a:solidFill>
                    <a:srgbClr val="FFFFFF"/>
                  </a:solidFill>
                  <a:latin typeface="Calibri" panose="020F0502020204030204" pitchFamily="34" charset="0"/>
                  <a:ea typeface="微软雅黑" panose="020B0503020204020204" pitchFamily="34" charset="-122"/>
                  <a:cs typeface="Lato Black" charset="0"/>
                  <a:sym typeface="Calibri" panose="020F0502020204030204" pitchFamily="34" charset="0"/>
                </a:rPr>
                <a:t>$ 3 MILLIONS</a:t>
              </a:r>
              <a:endParaRPr lang="id-ID" sz="1800" b="1" dirty="0">
                <a:solidFill>
                  <a:srgbClr val="FFFFFF"/>
                </a:solidFill>
                <a:latin typeface="Calibri" panose="020F0502020204030204" pitchFamily="34" charset="0"/>
                <a:ea typeface="微软雅黑" panose="020B0503020204020204" pitchFamily="34" charset="-122"/>
                <a:cs typeface="Lato Black" charset="0"/>
                <a:sym typeface="Calibri" panose="020F0502020204030204" pitchFamily="34" charset="0"/>
              </a:endParaRPr>
            </a:p>
          </p:txBody>
        </p:sp>
        <p:sp>
          <p:nvSpPr>
            <p:cNvPr id="9" name="TextBox 8"/>
            <p:cNvSpPr txBox="1"/>
            <p:nvPr/>
          </p:nvSpPr>
          <p:spPr>
            <a:xfrm>
              <a:off x="12188109" y="8711691"/>
              <a:ext cx="1629472" cy="430872"/>
            </a:xfrm>
            <a:prstGeom prst="rect">
              <a:avLst/>
            </a:prstGeom>
            <a:noFill/>
          </p:spPr>
          <p:txBody>
            <a:bodyPr wrap="none" lIns="34283" tIns="17142" rIns="34283" bIns="17142" rtlCol="0">
              <a:spAutoFit/>
            </a:bodyPr>
            <a:lstStyle/>
            <a:p>
              <a:pPr algn="ctr">
                <a:defRPr/>
              </a:pPr>
              <a:r>
                <a:rPr lang="en-US" sz="825" b="1" dirty="0">
                  <a:solidFill>
                    <a:srgbClr val="FFFFFF"/>
                  </a:solidFill>
                  <a:latin typeface="Calibri" panose="020F0502020204030204" pitchFamily="34" charset="0"/>
                  <a:ea typeface="微软雅黑" panose="020B0503020204020204" pitchFamily="34" charset="-122"/>
                  <a:cs typeface="Lato" charset="0"/>
                  <a:sym typeface="Calibri" panose="020F0502020204030204" pitchFamily="34" charset="0"/>
                </a:rPr>
                <a:t>MORTGAGE</a:t>
              </a:r>
              <a:endParaRPr lang="id-ID" sz="825" b="1" dirty="0">
                <a:solidFill>
                  <a:srgbClr val="FFFFFF"/>
                </a:solidFill>
                <a:latin typeface="Calibri" panose="020F0502020204030204" pitchFamily="34" charset="0"/>
                <a:ea typeface="微软雅黑" panose="020B0503020204020204" pitchFamily="34" charset="-122"/>
                <a:cs typeface="Lato" charset="0"/>
                <a:sym typeface="Calibri" panose="020F0502020204030204" pitchFamily="34" charset="0"/>
              </a:endParaRPr>
            </a:p>
          </p:txBody>
        </p:sp>
      </p:grpSp>
      <p:grpSp>
        <p:nvGrpSpPr>
          <p:cNvPr id="10" name="Group 9"/>
          <p:cNvGrpSpPr/>
          <p:nvPr/>
        </p:nvGrpSpPr>
        <p:grpSpPr>
          <a:xfrm>
            <a:off x="1256644" y="1953074"/>
            <a:ext cx="1943279" cy="853800"/>
            <a:chOff x="1675524" y="2704114"/>
            <a:chExt cx="2591039" cy="1138399"/>
          </a:xfrm>
        </p:grpSpPr>
        <p:sp>
          <p:nvSpPr>
            <p:cNvPr id="11" name="TextBox 10"/>
            <p:cNvSpPr txBox="1"/>
            <p:nvPr/>
          </p:nvSpPr>
          <p:spPr>
            <a:xfrm>
              <a:off x="1681241" y="2973984"/>
              <a:ext cx="2585322" cy="868529"/>
            </a:xfrm>
            <a:prstGeom prst="rect">
              <a:avLst/>
            </a:prstGeom>
            <a:noFill/>
          </p:spPr>
          <p:txBody>
            <a:bodyPr wrap="square" rtlCol="0">
              <a:spAutoFit/>
            </a:bodyPr>
            <a:lstStyle/>
            <a:p>
              <a:pPr>
                <a:lnSpc>
                  <a:spcPts val="1515"/>
                </a:lnSpc>
                <a:defRPr/>
              </a:pPr>
              <a:r>
                <a:rPr lang="en-US" sz="900" dirty="0">
                  <a:solidFill>
                    <a:srgbClr val="2B2B2B">
                      <a:alpha val="60000"/>
                    </a:srgbClr>
                  </a:solidFill>
                  <a:latin typeface="Calibri" panose="020F0502020204030204" pitchFamily="34" charset="0"/>
                  <a:ea typeface="微软雅黑" panose="020B0503020204020204" pitchFamily="34" charset="-122"/>
                  <a:cs typeface="Lato Light" charset="0"/>
                  <a:sym typeface="Calibri" panose="020F0502020204030204" pitchFamily="34" charset="0"/>
                </a:rPr>
                <a:t>Phenomenon whereby something new and somehow valuable is formed the created item</a:t>
              </a:r>
            </a:p>
          </p:txBody>
        </p:sp>
        <p:sp>
          <p:nvSpPr>
            <p:cNvPr id="12" name="Rectangle 11"/>
            <p:cNvSpPr/>
            <p:nvPr/>
          </p:nvSpPr>
          <p:spPr>
            <a:xfrm>
              <a:off x="1675524" y="2704114"/>
              <a:ext cx="2591039" cy="338554"/>
            </a:xfrm>
            <a:prstGeom prst="rect">
              <a:avLst/>
            </a:prstGeom>
          </p:spPr>
          <p:txBody>
            <a:bodyPr wrap="square">
              <a:spAutoFit/>
            </a:bodyPr>
            <a:lstStyle/>
            <a:p>
              <a:pPr>
                <a:defRPr/>
              </a:pPr>
              <a:r>
                <a:rPr lang="en-US" sz="1050" b="1" dirty="0">
                  <a:solidFill>
                    <a:srgbClr val="2B2B2B"/>
                  </a:solidFill>
                  <a:latin typeface="Calibri" panose="020F0502020204030204" pitchFamily="34" charset="0"/>
                  <a:ea typeface="微软雅黑" panose="020B0503020204020204" pitchFamily="34" charset="-122"/>
                  <a:cs typeface="Lato" charset="0"/>
                  <a:sym typeface="Calibri" panose="020F0502020204030204" pitchFamily="34" charset="0"/>
                </a:rPr>
                <a:t>INVESTMENT 1</a:t>
              </a:r>
            </a:p>
          </p:txBody>
        </p:sp>
      </p:grpSp>
      <p:grpSp>
        <p:nvGrpSpPr>
          <p:cNvPr id="14" name="Group 13"/>
          <p:cNvGrpSpPr/>
          <p:nvPr/>
        </p:nvGrpSpPr>
        <p:grpSpPr>
          <a:xfrm>
            <a:off x="1256644" y="3332374"/>
            <a:ext cx="1943279" cy="853800"/>
            <a:chOff x="1675524" y="4543181"/>
            <a:chExt cx="2591039" cy="1138401"/>
          </a:xfrm>
        </p:grpSpPr>
        <p:sp>
          <p:nvSpPr>
            <p:cNvPr id="15" name="TextBox 14"/>
            <p:cNvSpPr txBox="1"/>
            <p:nvPr/>
          </p:nvSpPr>
          <p:spPr>
            <a:xfrm>
              <a:off x="1681241" y="4813052"/>
              <a:ext cx="2585322" cy="868530"/>
            </a:xfrm>
            <a:prstGeom prst="rect">
              <a:avLst/>
            </a:prstGeom>
            <a:noFill/>
          </p:spPr>
          <p:txBody>
            <a:bodyPr wrap="square" rtlCol="0">
              <a:spAutoFit/>
            </a:bodyPr>
            <a:lstStyle/>
            <a:p>
              <a:pPr>
                <a:lnSpc>
                  <a:spcPts val="1515"/>
                </a:lnSpc>
                <a:defRPr/>
              </a:pPr>
              <a:r>
                <a:rPr lang="en-US" sz="900" dirty="0">
                  <a:solidFill>
                    <a:srgbClr val="2B2B2B">
                      <a:alpha val="60000"/>
                    </a:srgbClr>
                  </a:solidFill>
                  <a:latin typeface="Calibri" panose="020F0502020204030204" pitchFamily="34" charset="0"/>
                  <a:ea typeface="微软雅黑" panose="020B0503020204020204" pitchFamily="34" charset="-122"/>
                  <a:cs typeface="Lato Light" charset="0"/>
                  <a:sym typeface="Calibri" panose="020F0502020204030204" pitchFamily="34" charset="0"/>
                </a:rPr>
                <a:t>Phenomenon whereby something new and somehow valuable is formed the created item</a:t>
              </a:r>
            </a:p>
          </p:txBody>
        </p:sp>
        <p:sp>
          <p:nvSpPr>
            <p:cNvPr id="16" name="Rectangle 15"/>
            <p:cNvSpPr/>
            <p:nvPr/>
          </p:nvSpPr>
          <p:spPr>
            <a:xfrm>
              <a:off x="1675524" y="4543181"/>
              <a:ext cx="2591039" cy="338555"/>
            </a:xfrm>
            <a:prstGeom prst="rect">
              <a:avLst/>
            </a:prstGeom>
          </p:spPr>
          <p:txBody>
            <a:bodyPr wrap="square">
              <a:spAutoFit/>
            </a:bodyPr>
            <a:lstStyle/>
            <a:p>
              <a:pPr>
                <a:defRPr/>
              </a:pPr>
              <a:r>
                <a:rPr lang="en-US" sz="1050" b="1" dirty="0">
                  <a:solidFill>
                    <a:srgbClr val="2B2B2B"/>
                  </a:solidFill>
                  <a:latin typeface="Calibri" panose="020F0502020204030204" pitchFamily="34" charset="0"/>
                  <a:ea typeface="微软雅黑" panose="020B0503020204020204" pitchFamily="34" charset="-122"/>
                  <a:cs typeface="Lato" charset="0"/>
                  <a:sym typeface="Calibri" panose="020F0502020204030204" pitchFamily="34" charset="0"/>
                </a:rPr>
                <a:t>INVESTMENT 2</a:t>
              </a:r>
            </a:p>
          </p:txBody>
        </p:sp>
      </p:grpSp>
      <p:grpSp>
        <p:nvGrpSpPr>
          <p:cNvPr id="18" name="Group 17"/>
          <p:cNvGrpSpPr/>
          <p:nvPr/>
        </p:nvGrpSpPr>
        <p:grpSpPr>
          <a:xfrm>
            <a:off x="985432" y="1942450"/>
            <a:ext cx="187329" cy="213027"/>
            <a:chOff x="9805987" y="1155701"/>
            <a:chExt cx="439738" cy="500062"/>
          </a:xfrm>
          <a:solidFill>
            <a:schemeClr val="accent1"/>
          </a:solidFill>
        </p:grpSpPr>
        <p:sp>
          <p:nvSpPr>
            <p:cNvPr id="19" name="Freeform 108"/>
            <p:cNvSpPr>
              <a:spLocks noEditPoints="1"/>
            </p:cNvSpPr>
            <p:nvPr/>
          </p:nvSpPr>
          <p:spPr bwMode="auto">
            <a:xfrm>
              <a:off x="9899650" y="1155701"/>
              <a:ext cx="252413" cy="125413"/>
            </a:xfrm>
            <a:custGeom>
              <a:avLst/>
              <a:gdLst>
                <a:gd name="T0" fmla="*/ 32 w 32"/>
                <a:gd name="T1" fmla="*/ 8 h 16"/>
                <a:gd name="T2" fmla="*/ 24 w 32"/>
                <a:gd name="T3" fmla="*/ 8 h 16"/>
                <a:gd name="T4" fmla="*/ 16 w 32"/>
                <a:gd name="T5" fmla="*/ 0 h 16"/>
                <a:gd name="T6" fmla="*/ 8 w 32"/>
                <a:gd name="T7" fmla="*/ 8 h 16"/>
                <a:gd name="T8" fmla="*/ 0 w 32"/>
                <a:gd name="T9" fmla="*/ 8 h 16"/>
                <a:gd name="T10" fmla="*/ 0 w 32"/>
                <a:gd name="T11" fmla="*/ 16 h 16"/>
                <a:gd name="T12" fmla="*/ 32 w 32"/>
                <a:gd name="T13" fmla="*/ 16 h 16"/>
                <a:gd name="T14" fmla="*/ 32 w 32"/>
                <a:gd name="T15" fmla="*/ 8 h 16"/>
                <a:gd name="T16" fmla="*/ 16 w 32"/>
                <a:gd name="T17" fmla="*/ 12 h 16"/>
                <a:gd name="T18" fmla="*/ 12 w 32"/>
                <a:gd name="T19" fmla="*/ 8 h 16"/>
                <a:gd name="T20" fmla="*/ 16 w 32"/>
                <a:gd name="T21" fmla="*/ 4 h 16"/>
                <a:gd name="T22" fmla="*/ 20 w 32"/>
                <a:gd name="T23" fmla="*/ 8 h 16"/>
                <a:gd name="T24" fmla="*/ 16 w 32"/>
                <a:gd name="T25" fmla="*/ 1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16">
                  <a:moveTo>
                    <a:pt x="32" y="8"/>
                  </a:moveTo>
                  <a:cubicBezTo>
                    <a:pt x="24" y="8"/>
                    <a:pt x="24" y="8"/>
                    <a:pt x="24" y="8"/>
                  </a:cubicBezTo>
                  <a:cubicBezTo>
                    <a:pt x="24" y="4"/>
                    <a:pt x="20" y="0"/>
                    <a:pt x="16" y="0"/>
                  </a:cubicBezTo>
                  <a:cubicBezTo>
                    <a:pt x="12" y="0"/>
                    <a:pt x="8" y="4"/>
                    <a:pt x="8" y="8"/>
                  </a:cubicBezTo>
                  <a:cubicBezTo>
                    <a:pt x="0" y="8"/>
                    <a:pt x="0" y="8"/>
                    <a:pt x="0" y="8"/>
                  </a:cubicBezTo>
                  <a:cubicBezTo>
                    <a:pt x="0" y="16"/>
                    <a:pt x="0" y="16"/>
                    <a:pt x="0" y="16"/>
                  </a:cubicBezTo>
                  <a:cubicBezTo>
                    <a:pt x="32" y="16"/>
                    <a:pt x="32" y="16"/>
                    <a:pt x="32" y="16"/>
                  </a:cubicBezTo>
                  <a:lnTo>
                    <a:pt x="32" y="8"/>
                  </a:lnTo>
                  <a:close/>
                  <a:moveTo>
                    <a:pt x="16" y="12"/>
                  </a:moveTo>
                  <a:cubicBezTo>
                    <a:pt x="14" y="12"/>
                    <a:pt x="12" y="10"/>
                    <a:pt x="12" y="8"/>
                  </a:cubicBezTo>
                  <a:cubicBezTo>
                    <a:pt x="12" y="6"/>
                    <a:pt x="14" y="4"/>
                    <a:pt x="16" y="4"/>
                  </a:cubicBezTo>
                  <a:cubicBezTo>
                    <a:pt x="18" y="4"/>
                    <a:pt x="20" y="6"/>
                    <a:pt x="20" y="8"/>
                  </a:cubicBezTo>
                  <a:cubicBezTo>
                    <a:pt x="20" y="10"/>
                    <a:pt x="18" y="12"/>
                    <a:pt x="16"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solidFill>
                  <a:srgbClr val="7F7F7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0" name="Freeform 109"/>
            <p:cNvSpPr>
              <a:spLocks noEditPoints="1"/>
            </p:cNvSpPr>
            <p:nvPr/>
          </p:nvSpPr>
          <p:spPr bwMode="auto">
            <a:xfrm>
              <a:off x="9805987" y="1217613"/>
              <a:ext cx="439738" cy="438150"/>
            </a:xfrm>
            <a:custGeom>
              <a:avLst/>
              <a:gdLst>
                <a:gd name="T0" fmla="*/ 237 w 277"/>
                <a:gd name="T1" fmla="*/ 0 h 276"/>
                <a:gd name="T2" fmla="*/ 237 w 277"/>
                <a:gd name="T3" fmla="*/ 59 h 276"/>
                <a:gd name="T4" fmla="*/ 40 w 277"/>
                <a:gd name="T5" fmla="*/ 59 h 276"/>
                <a:gd name="T6" fmla="*/ 40 w 277"/>
                <a:gd name="T7" fmla="*/ 0 h 276"/>
                <a:gd name="T8" fmla="*/ 0 w 277"/>
                <a:gd name="T9" fmla="*/ 0 h 276"/>
                <a:gd name="T10" fmla="*/ 0 w 277"/>
                <a:gd name="T11" fmla="*/ 276 h 276"/>
                <a:gd name="T12" fmla="*/ 277 w 277"/>
                <a:gd name="T13" fmla="*/ 276 h 276"/>
                <a:gd name="T14" fmla="*/ 277 w 277"/>
                <a:gd name="T15" fmla="*/ 0 h 276"/>
                <a:gd name="T16" fmla="*/ 237 w 277"/>
                <a:gd name="T17" fmla="*/ 0 h 276"/>
                <a:gd name="T18" fmla="*/ 129 w 277"/>
                <a:gd name="T19" fmla="*/ 232 h 276"/>
                <a:gd name="T20" fmla="*/ 114 w 277"/>
                <a:gd name="T21" fmla="*/ 222 h 276"/>
                <a:gd name="T22" fmla="*/ 59 w 277"/>
                <a:gd name="T23" fmla="*/ 163 h 276"/>
                <a:gd name="T24" fmla="*/ 89 w 277"/>
                <a:gd name="T25" fmla="*/ 138 h 276"/>
                <a:gd name="T26" fmla="*/ 129 w 277"/>
                <a:gd name="T27" fmla="*/ 178 h 276"/>
                <a:gd name="T28" fmla="*/ 208 w 277"/>
                <a:gd name="T29" fmla="*/ 99 h 276"/>
                <a:gd name="T30" fmla="*/ 237 w 277"/>
                <a:gd name="T31" fmla="*/ 128 h 276"/>
                <a:gd name="T32" fmla="*/ 129 w 277"/>
                <a:gd name="T33" fmla="*/ 23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7" h="276">
                  <a:moveTo>
                    <a:pt x="237" y="0"/>
                  </a:moveTo>
                  <a:lnTo>
                    <a:pt x="237" y="59"/>
                  </a:lnTo>
                  <a:lnTo>
                    <a:pt x="40" y="59"/>
                  </a:lnTo>
                  <a:lnTo>
                    <a:pt x="40" y="0"/>
                  </a:lnTo>
                  <a:lnTo>
                    <a:pt x="0" y="0"/>
                  </a:lnTo>
                  <a:lnTo>
                    <a:pt x="0" y="276"/>
                  </a:lnTo>
                  <a:lnTo>
                    <a:pt x="277" y="276"/>
                  </a:lnTo>
                  <a:lnTo>
                    <a:pt x="277" y="0"/>
                  </a:lnTo>
                  <a:lnTo>
                    <a:pt x="237" y="0"/>
                  </a:lnTo>
                  <a:close/>
                  <a:moveTo>
                    <a:pt x="129" y="232"/>
                  </a:moveTo>
                  <a:lnTo>
                    <a:pt x="114" y="222"/>
                  </a:lnTo>
                  <a:lnTo>
                    <a:pt x="59" y="163"/>
                  </a:lnTo>
                  <a:lnTo>
                    <a:pt x="89" y="138"/>
                  </a:lnTo>
                  <a:lnTo>
                    <a:pt x="129" y="178"/>
                  </a:lnTo>
                  <a:lnTo>
                    <a:pt x="208" y="99"/>
                  </a:lnTo>
                  <a:lnTo>
                    <a:pt x="237" y="128"/>
                  </a:lnTo>
                  <a:lnTo>
                    <a:pt x="129" y="2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solidFill>
                  <a:srgbClr val="7F7F7F"/>
                </a:solidFill>
                <a:latin typeface="Calibri" panose="020F0502020204030204" pitchFamily="34" charset="0"/>
                <a:ea typeface="微软雅黑" panose="020B0503020204020204" pitchFamily="34" charset="-122"/>
                <a:sym typeface="Calibri" panose="020F0502020204030204" pitchFamily="34" charset="0"/>
              </a:endParaRPr>
            </a:p>
          </p:txBody>
        </p:sp>
      </p:grpSp>
      <p:sp>
        <p:nvSpPr>
          <p:cNvPr id="22" name="Freeform 33"/>
          <p:cNvSpPr>
            <a:spLocks noEditPoints="1"/>
          </p:cNvSpPr>
          <p:nvPr/>
        </p:nvSpPr>
        <p:spPr bwMode="auto">
          <a:xfrm rot="21545399">
            <a:off x="932910" y="3332221"/>
            <a:ext cx="238098" cy="222593"/>
          </a:xfrm>
          <a:custGeom>
            <a:avLst/>
            <a:gdLst>
              <a:gd name="T0" fmla="*/ 159 w 282"/>
              <a:gd name="T1" fmla="*/ 0 h 264"/>
              <a:gd name="T2" fmla="*/ 0 w 282"/>
              <a:gd name="T3" fmla="*/ 176 h 264"/>
              <a:gd name="T4" fmla="*/ 53 w 282"/>
              <a:gd name="T5" fmla="*/ 176 h 264"/>
              <a:gd name="T6" fmla="*/ 106 w 282"/>
              <a:gd name="T7" fmla="*/ 194 h 264"/>
              <a:gd name="T8" fmla="*/ 159 w 282"/>
              <a:gd name="T9" fmla="*/ 264 h 264"/>
              <a:gd name="T10" fmla="*/ 282 w 282"/>
              <a:gd name="T11" fmla="*/ 124 h 264"/>
              <a:gd name="T12" fmla="*/ 159 w 282"/>
              <a:gd name="T13" fmla="*/ 0 h 264"/>
              <a:gd name="T14" fmla="*/ 71 w 282"/>
              <a:gd name="T15" fmla="*/ 128 h 264"/>
              <a:gd name="T16" fmla="*/ 49 w 282"/>
              <a:gd name="T17" fmla="*/ 106 h 264"/>
              <a:gd name="T18" fmla="*/ 71 w 282"/>
              <a:gd name="T19" fmla="*/ 84 h 264"/>
              <a:gd name="T20" fmla="*/ 93 w 282"/>
              <a:gd name="T21" fmla="*/ 106 h 264"/>
              <a:gd name="T22" fmla="*/ 71 w 282"/>
              <a:gd name="T23" fmla="*/ 128 h 264"/>
              <a:gd name="T24" fmla="*/ 110 w 282"/>
              <a:gd name="T25" fmla="*/ 62 h 264"/>
              <a:gd name="T26" fmla="*/ 132 w 282"/>
              <a:gd name="T27" fmla="*/ 40 h 264"/>
              <a:gd name="T28" fmla="*/ 154 w 282"/>
              <a:gd name="T29" fmla="*/ 62 h 264"/>
              <a:gd name="T30" fmla="*/ 132 w 282"/>
              <a:gd name="T31" fmla="*/ 84 h 264"/>
              <a:gd name="T32" fmla="*/ 110 w 282"/>
              <a:gd name="T33" fmla="*/ 62 h 264"/>
              <a:gd name="T34" fmla="*/ 167 w 282"/>
              <a:gd name="T35" fmla="*/ 216 h 264"/>
              <a:gd name="T36" fmla="*/ 137 w 282"/>
              <a:gd name="T37" fmla="*/ 185 h 264"/>
              <a:gd name="T38" fmla="*/ 167 w 282"/>
              <a:gd name="T39" fmla="*/ 154 h 264"/>
              <a:gd name="T40" fmla="*/ 198 w 282"/>
              <a:gd name="T41" fmla="*/ 185 h 264"/>
              <a:gd name="T42" fmla="*/ 167 w 282"/>
              <a:gd name="T43" fmla="*/ 216 h 264"/>
              <a:gd name="T44" fmla="*/ 220 w 282"/>
              <a:gd name="T45" fmla="*/ 163 h 264"/>
              <a:gd name="T46" fmla="*/ 207 w 282"/>
              <a:gd name="T47" fmla="*/ 150 h 264"/>
              <a:gd name="T48" fmla="*/ 220 w 282"/>
              <a:gd name="T49" fmla="*/ 137 h 264"/>
              <a:gd name="T50" fmla="*/ 233 w 282"/>
              <a:gd name="T51" fmla="*/ 150 h 264"/>
              <a:gd name="T52" fmla="*/ 220 w 282"/>
              <a:gd name="T53" fmla="*/ 163 h 264"/>
              <a:gd name="T54" fmla="*/ 203 w 282"/>
              <a:gd name="T55" fmla="*/ 110 h 264"/>
              <a:gd name="T56" fmla="*/ 172 w 282"/>
              <a:gd name="T57" fmla="*/ 80 h 264"/>
              <a:gd name="T58" fmla="*/ 203 w 282"/>
              <a:gd name="T59" fmla="*/ 49 h 264"/>
              <a:gd name="T60" fmla="*/ 233 w 282"/>
              <a:gd name="T61" fmla="*/ 80 h 264"/>
              <a:gd name="T62" fmla="*/ 203 w 282"/>
              <a:gd name="T63" fmla="*/ 11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2" h="264">
                <a:moveTo>
                  <a:pt x="159" y="0"/>
                </a:moveTo>
                <a:cubicBezTo>
                  <a:pt x="53" y="0"/>
                  <a:pt x="0" y="106"/>
                  <a:pt x="0" y="176"/>
                </a:cubicBezTo>
                <a:cubicBezTo>
                  <a:pt x="0" y="194"/>
                  <a:pt x="35" y="229"/>
                  <a:pt x="53" y="176"/>
                </a:cubicBezTo>
                <a:cubicBezTo>
                  <a:pt x="61" y="153"/>
                  <a:pt x="106" y="159"/>
                  <a:pt x="106" y="194"/>
                </a:cubicBezTo>
                <a:cubicBezTo>
                  <a:pt x="106" y="233"/>
                  <a:pt x="123" y="264"/>
                  <a:pt x="159" y="264"/>
                </a:cubicBezTo>
                <a:cubicBezTo>
                  <a:pt x="264" y="264"/>
                  <a:pt x="282" y="176"/>
                  <a:pt x="282" y="124"/>
                </a:cubicBezTo>
                <a:cubicBezTo>
                  <a:pt x="282" y="71"/>
                  <a:pt x="264" y="0"/>
                  <a:pt x="159" y="0"/>
                </a:cubicBezTo>
                <a:close/>
                <a:moveTo>
                  <a:pt x="71" y="128"/>
                </a:moveTo>
                <a:cubicBezTo>
                  <a:pt x="58" y="128"/>
                  <a:pt x="49" y="118"/>
                  <a:pt x="49" y="106"/>
                </a:cubicBezTo>
                <a:cubicBezTo>
                  <a:pt x="49" y="94"/>
                  <a:pt x="58" y="84"/>
                  <a:pt x="71" y="84"/>
                </a:cubicBezTo>
                <a:cubicBezTo>
                  <a:pt x="83" y="84"/>
                  <a:pt x="93" y="94"/>
                  <a:pt x="93" y="106"/>
                </a:cubicBezTo>
                <a:cubicBezTo>
                  <a:pt x="93" y="118"/>
                  <a:pt x="83" y="128"/>
                  <a:pt x="71" y="128"/>
                </a:cubicBezTo>
                <a:close/>
                <a:moveTo>
                  <a:pt x="110" y="62"/>
                </a:moveTo>
                <a:cubicBezTo>
                  <a:pt x="110" y="50"/>
                  <a:pt x="120" y="40"/>
                  <a:pt x="132" y="40"/>
                </a:cubicBezTo>
                <a:cubicBezTo>
                  <a:pt x="144" y="40"/>
                  <a:pt x="154" y="50"/>
                  <a:pt x="154" y="62"/>
                </a:cubicBezTo>
                <a:cubicBezTo>
                  <a:pt x="154" y="74"/>
                  <a:pt x="144" y="84"/>
                  <a:pt x="132" y="84"/>
                </a:cubicBezTo>
                <a:cubicBezTo>
                  <a:pt x="120" y="84"/>
                  <a:pt x="110" y="74"/>
                  <a:pt x="110" y="62"/>
                </a:cubicBezTo>
                <a:close/>
                <a:moveTo>
                  <a:pt x="167" y="216"/>
                </a:moveTo>
                <a:cubicBezTo>
                  <a:pt x="150" y="216"/>
                  <a:pt x="137" y="202"/>
                  <a:pt x="137" y="185"/>
                </a:cubicBezTo>
                <a:cubicBezTo>
                  <a:pt x="137" y="168"/>
                  <a:pt x="150" y="154"/>
                  <a:pt x="167" y="154"/>
                </a:cubicBezTo>
                <a:cubicBezTo>
                  <a:pt x="184" y="154"/>
                  <a:pt x="198" y="168"/>
                  <a:pt x="198" y="185"/>
                </a:cubicBezTo>
                <a:cubicBezTo>
                  <a:pt x="198" y="202"/>
                  <a:pt x="184" y="216"/>
                  <a:pt x="167" y="216"/>
                </a:cubicBezTo>
                <a:close/>
                <a:moveTo>
                  <a:pt x="220" y="163"/>
                </a:moveTo>
                <a:cubicBezTo>
                  <a:pt x="213" y="163"/>
                  <a:pt x="207" y="157"/>
                  <a:pt x="207" y="150"/>
                </a:cubicBezTo>
                <a:cubicBezTo>
                  <a:pt x="207" y="143"/>
                  <a:pt x="213" y="137"/>
                  <a:pt x="220" y="137"/>
                </a:cubicBezTo>
                <a:cubicBezTo>
                  <a:pt x="227" y="137"/>
                  <a:pt x="233" y="143"/>
                  <a:pt x="233" y="150"/>
                </a:cubicBezTo>
                <a:cubicBezTo>
                  <a:pt x="233" y="157"/>
                  <a:pt x="227" y="163"/>
                  <a:pt x="220" y="163"/>
                </a:cubicBezTo>
                <a:close/>
                <a:moveTo>
                  <a:pt x="203" y="110"/>
                </a:moveTo>
                <a:cubicBezTo>
                  <a:pt x="186" y="110"/>
                  <a:pt x="172" y="97"/>
                  <a:pt x="172" y="80"/>
                </a:cubicBezTo>
                <a:cubicBezTo>
                  <a:pt x="172" y="63"/>
                  <a:pt x="186" y="49"/>
                  <a:pt x="203" y="49"/>
                </a:cubicBezTo>
                <a:cubicBezTo>
                  <a:pt x="220" y="49"/>
                  <a:pt x="233" y="63"/>
                  <a:pt x="233" y="80"/>
                </a:cubicBezTo>
                <a:cubicBezTo>
                  <a:pt x="233" y="97"/>
                  <a:pt x="220" y="110"/>
                  <a:pt x="203" y="110"/>
                </a:cubicBezTo>
                <a:close/>
              </a:path>
            </a:pathLst>
          </a:custGeom>
          <a:solidFill>
            <a:schemeClr val="accent2"/>
          </a:solidFill>
          <a:ln>
            <a:noFill/>
          </a:ln>
        </p:spPr>
        <p:txBody>
          <a:bodyPr vert="horz" wrap="square" lIns="68580" tIns="34290" rIns="68580" bIns="34290" numCol="1" anchor="t" anchorCtr="0" compatLnSpc="1"/>
          <a:lstStyle/>
          <a:p>
            <a:endParaRPr lang="id-ID">
              <a:solidFill>
                <a:srgbClr val="7F7F7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3" name="Freeform 386"/>
          <p:cNvSpPr>
            <a:spLocks noEditPoints="1"/>
          </p:cNvSpPr>
          <p:nvPr/>
        </p:nvSpPr>
        <p:spPr bwMode="auto">
          <a:xfrm>
            <a:off x="-2216587" y="850830"/>
            <a:ext cx="208445" cy="223124"/>
          </a:xfrm>
          <a:custGeom>
            <a:avLst/>
            <a:gdLst>
              <a:gd name="T0" fmla="*/ 56 w 60"/>
              <a:gd name="T1" fmla="*/ 0 h 64"/>
              <a:gd name="T2" fmla="*/ 8 w 60"/>
              <a:gd name="T3" fmla="*/ 0 h 64"/>
              <a:gd name="T4" fmla="*/ 4 w 60"/>
              <a:gd name="T5" fmla="*/ 4 h 64"/>
              <a:gd name="T6" fmla="*/ 4 w 60"/>
              <a:gd name="T7" fmla="*/ 12 h 64"/>
              <a:gd name="T8" fmla="*/ 10 w 60"/>
              <a:gd name="T9" fmla="*/ 12 h 64"/>
              <a:gd name="T10" fmla="*/ 12 w 60"/>
              <a:gd name="T11" fmla="*/ 14 h 64"/>
              <a:gd name="T12" fmla="*/ 10 w 60"/>
              <a:gd name="T13" fmla="*/ 16 h 64"/>
              <a:gd name="T14" fmla="*/ 2 w 60"/>
              <a:gd name="T15" fmla="*/ 16 h 64"/>
              <a:gd name="T16" fmla="*/ 0 w 60"/>
              <a:gd name="T17" fmla="*/ 18 h 64"/>
              <a:gd name="T18" fmla="*/ 2 w 60"/>
              <a:gd name="T19" fmla="*/ 20 h 64"/>
              <a:gd name="T20" fmla="*/ 4 w 60"/>
              <a:gd name="T21" fmla="*/ 20 h 64"/>
              <a:gd name="T22" fmla="*/ 4 w 60"/>
              <a:gd name="T23" fmla="*/ 28 h 64"/>
              <a:gd name="T24" fmla="*/ 10 w 60"/>
              <a:gd name="T25" fmla="*/ 28 h 64"/>
              <a:gd name="T26" fmla="*/ 12 w 60"/>
              <a:gd name="T27" fmla="*/ 30 h 64"/>
              <a:gd name="T28" fmla="*/ 10 w 60"/>
              <a:gd name="T29" fmla="*/ 32 h 64"/>
              <a:gd name="T30" fmla="*/ 2 w 60"/>
              <a:gd name="T31" fmla="*/ 32 h 64"/>
              <a:gd name="T32" fmla="*/ 0 w 60"/>
              <a:gd name="T33" fmla="*/ 34 h 64"/>
              <a:gd name="T34" fmla="*/ 2 w 60"/>
              <a:gd name="T35" fmla="*/ 36 h 64"/>
              <a:gd name="T36" fmla="*/ 4 w 60"/>
              <a:gd name="T37" fmla="*/ 36 h 64"/>
              <a:gd name="T38" fmla="*/ 4 w 60"/>
              <a:gd name="T39" fmla="*/ 44 h 64"/>
              <a:gd name="T40" fmla="*/ 10 w 60"/>
              <a:gd name="T41" fmla="*/ 44 h 64"/>
              <a:gd name="T42" fmla="*/ 12 w 60"/>
              <a:gd name="T43" fmla="*/ 46 h 64"/>
              <a:gd name="T44" fmla="*/ 10 w 60"/>
              <a:gd name="T45" fmla="*/ 48 h 64"/>
              <a:gd name="T46" fmla="*/ 2 w 60"/>
              <a:gd name="T47" fmla="*/ 48 h 64"/>
              <a:gd name="T48" fmla="*/ 0 w 60"/>
              <a:gd name="T49" fmla="*/ 50 h 64"/>
              <a:gd name="T50" fmla="*/ 2 w 60"/>
              <a:gd name="T51" fmla="*/ 52 h 64"/>
              <a:gd name="T52" fmla="*/ 4 w 60"/>
              <a:gd name="T53" fmla="*/ 52 h 64"/>
              <a:gd name="T54" fmla="*/ 4 w 60"/>
              <a:gd name="T55" fmla="*/ 60 h 64"/>
              <a:gd name="T56" fmla="*/ 8 w 60"/>
              <a:gd name="T57" fmla="*/ 64 h 64"/>
              <a:gd name="T58" fmla="*/ 56 w 60"/>
              <a:gd name="T59" fmla="*/ 64 h 64"/>
              <a:gd name="T60" fmla="*/ 60 w 60"/>
              <a:gd name="T61" fmla="*/ 60 h 64"/>
              <a:gd name="T62" fmla="*/ 60 w 60"/>
              <a:gd name="T63" fmla="*/ 4 h 64"/>
              <a:gd name="T64" fmla="*/ 56 w 60"/>
              <a:gd name="T65" fmla="*/ 0 h 64"/>
              <a:gd name="T66" fmla="*/ 48 w 60"/>
              <a:gd name="T67" fmla="*/ 28 h 64"/>
              <a:gd name="T68" fmla="*/ 24 w 60"/>
              <a:gd name="T69" fmla="*/ 28 h 64"/>
              <a:gd name="T70" fmla="*/ 24 w 60"/>
              <a:gd name="T71" fmla="*/ 12 h 64"/>
              <a:gd name="T72" fmla="*/ 48 w 60"/>
              <a:gd name="T73" fmla="*/ 12 h 64"/>
              <a:gd name="T74" fmla="*/ 48 w 60"/>
              <a:gd name="T75" fmla="*/ 2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 h="64">
                <a:moveTo>
                  <a:pt x="56" y="0"/>
                </a:moveTo>
                <a:cubicBezTo>
                  <a:pt x="8" y="0"/>
                  <a:pt x="8" y="0"/>
                  <a:pt x="8" y="0"/>
                </a:cubicBezTo>
                <a:cubicBezTo>
                  <a:pt x="6" y="0"/>
                  <a:pt x="4" y="2"/>
                  <a:pt x="4" y="4"/>
                </a:cubicBezTo>
                <a:cubicBezTo>
                  <a:pt x="4" y="12"/>
                  <a:pt x="4" y="12"/>
                  <a:pt x="4" y="12"/>
                </a:cubicBezTo>
                <a:cubicBezTo>
                  <a:pt x="10" y="12"/>
                  <a:pt x="10" y="12"/>
                  <a:pt x="10" y="12"/>
                </a:cubicBezTo>
                <a:cubicBezTo>
                  <a:pt x="11" y="12"/>
                  <a:pt x="12" y="13"/>
                  <a:pt x="12" y="14"/>
                </a:cubicBezTo>
                <a:cubicBezTo>
                  <a:pt x="12" y="15"/>
                  <a:pt x="11" y="16"/>
                  <a:pt x="10" y="16"/>
                </a:cubicBezTo>
                <a:cubicBezTo>
                  <a:pt x="2" y="16"/>
                  <a:pt x="2" y="16"/>
                  <a:pt x="2" y="16"/>
                </a:cubicBezTo>
                <a:cubicBezTo>
                  <a:pt x="1" y="16"/>
                  <a:pt x="0" y="17"/>
                  <a:pt x="0" y="18"/>
                </a:cubicBezTo>
                <a:cubicBezTo>
                  <a:pt x="0" y="19"/>
                  <a:pt x="1" y="20"/>
                  <a:pt x="2" y="20"/>
                </a:cubicBezTo>
                <a:cubicBezTo>
                  <a:pt x="4" y="20"/>
                  <a:pt x="4" y="20"/>
                  <a:pt x="4" y="20"/>
                </a:cubicBezTo>
                <a:cubicBezTo>
                  <a:pt x="4" y="28"/>
                  <a:pt x="4" y="28"/>
                  <a:pt x="4" y="28"/>
                </a:cubicBezTo>
                <a:cubicBezTo>
                  <a:pt x="10" y="28"/>
                  <a:pt x="10" y="28"/>
                  <a:pt x="10" y="28"/>
                </a:cubicBezTo>
                <a:cubicBezTo>
                  <a:pt x="11" y="28"/>
                  <a:pt x="12" y="29"/>
                  <a:pt x="12" y="30"/>
                </a:cubicBezTo>
                <a:cubicBezTo>
                  <a:pt x="12" y="31"/>
                  <a:pt x="11" y="32"/>
                  <a:pt x="10" y="32"/>
                </a:cubicBezTo>
                <a:cubicBezTo>
                  <a:pt x="2" y="32"/>
                  <a:pt x="2" y="32"/>
                  <a:pt x="2" y="32"/>
                </a:cubicBezTo>
                <a:cubicBezTo>
                  <a:pt x="1" y="32"/>
                  <a:pt x="0" y="33"/>
                  <a:pt x="0" y="34"/>
                </a:cubicBezTo>
                <a:cubicBezTo>
                  <a:pt x="0" y="35"/>
                  <a:pt x="1" y="36"/>
                  <a:pt x="2" y="36"/>
                </a:cubicBezTo>
                <a:cubicBezTo>
                  <a:pt x="4" y="36"/>
                  <a:pt x="4" y="36"/>
                  <a:pt x="4" y="36"/>
                </a:cubicBezTo>
                <a:cubicBezTo>
                  <a:pt x="4" y="44"/>
                  <a:pt x="4" y="44"/>
                  <a:pt x="4" y="44"/>
                </a:cubicBezTo>
                <a:cubicBezTo>
                  <a:pt x="10" y="44"/>
                  <a:pt x="10" y="44"/>
                  <a:pt x="10" y="44"/>
                </a:cubicBezTo>
                <a:cubicBezTo>
                  <a:pt x="11" y="44"/>
                  <a:pt x="12" y="45"/>
                  <a:pt x="12" y="46"/>
                </a:cubicBezTo>
                <a:cubicBezTo>
                  <a:pt x="12" y="47"/>
                  <a:pt x="11" y="48"/>
                  <a:pt x="10" y="48"/>
                </a:cubicBezTo>
                <a:cubicBezTo>
                  <a:pt x="2" y="48"/>
                  <a:pt x="2" y="48"/>
                  <a:pt x="2" y="48"/>
                </a:cubicBezTo>
                <a:cubicBezTo>
                  <a:pt x="1" y="48"/>
                  <a:pt x="0" y="49"/>
                  <a:pt x="0" y="50"/>
                </a:cubicBezTo>
                <a:cubicBezTo>
                  <a:pt x="0" y="51"/>
                  <a:pt x="1" y="52"/>
                  <a:pt x="2" y="52"/>
                </a:cubicBezTo>
                <a:cubicBezTo>
                  <a:pt x="4" y="52"/>
                  <a:pt x="4" y="52"/>
                  <a:pt x="4" y="52"/>
                </a:cubicBezTo>
                <a:cubicBezTo>
                  <a:pt x="4" y="60"/>
                  <a:pt x="4" y="60"/>
                  <a:pt x="4" y="60"/>
                </a:cubicBezTo>
                <a:cubicBezTo>
                  <a:pt x="4" y="62"/>
                  <a:pt x="6" y="64"/>
                  <a:pt x="8" y="64"/>
                </a:cubicBezTo>
                <a:cubicBezTo>
                  <a:pt x="56" y="64"/>
                  <a:pt x="56" y="64"/>
                  <a:pt x="56" y="64"/>
                </a:cubicBezTo>
                <a:cubicBezTo>
                  <a:pt x="58" y="64"/>
                  <a:pt x="60" y="62"/>
                  <a:pt x="60" y="60"/>
                </a:cubicBezTo>
                <a:cubicBezTo>
                  <a:pt x="60" y="4"/>
                  <a:pt x="60" y="4"/>
                  <a:pt x="60" y="4"/>
                </a:cubicBezTo>
                <a:cubicBezTo>
                  <a:pt x="60" y="2"/>
                  <a:pt x="58" y="0"/>
                  <a:pt x="56" y="0"/>
                </a:cubicBezTo>
                <a:close/>
                <a:moveTo>
                  <a:pt x="48" y="28"/>
                </a:moveTo>
                <a:cubicBezTo>
                  <a:pt x="24" y="28"/>
                  <a:pt x="24" y="28"/>
                  <a:pt x="24" y="28"/>
                </a:cubicBezTo>
                <a:cubicBezTo>
                  <a:pt x="24" y="12"/>
                  <a:pt x="24" y="12"/>
                  <a:pt x="24" y="12"/>
                </a:cubicBezTo>
                <a:cubicBezTo>
                  <a:pt x="48" y="12"/>
                  <a:pt x="48" y="12"/>
                  <a:pt x="48" y="12"/>
                </a:cubicBezTo>
                <a:lnTo>
                  <a:pt x="48" y="28"/>
                </a:lnTo>
                <a:close/>
              </a:path>
            </a:pathLst>
          </a:custGeom>
          <a:solidFill>
            <a:schemeClr val="bg2"/>
          </a:solidFill>
          <a:ln>
            <a:noFill/>
          </a:ln>
        </p:spPr>
        <p:txBody>
          <a:bodyPr vert="horz" wrap="square" lIns="68580" tIns="34290" rIns="68580" bIns="34290" numCol="1" anchor="t" anchorCtr="0" compatLnSpc="1"/>
          <a:lstStyle/>
          <a:p>
            <a:endParaRPr lang="id-ID">
              <a:solidFill>
                <a:srgbClr val="7F7F7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1" name="TextBox 12"/>
          <p:cNvSpPr txBox="1"/>
          <p:nvPr/>
        </p:nvSpPr>
        <p:spPr>
          <a:xfrm>
            <a:off x="605540" y="342077"/>
            <a:ext cx="2204450" cy="318164"/>
          </a:xfrm>
          <a:prstGeom prst="rect">
            <a:avLst/>
          </a:prstGeom>
          <a:noFill/>
        </p:spPr>
        <p:txBody>
          <a:bodyPr wrap="none" rtlCol="0">
            <a:spAutoFit/>
          </a:bodyPr>
          <a:lstStyle/>
          <a:p>
            <a:pPr defTabSz="685800">
              <a:lnSpc>
                <a:spcPct val="80000"/>
              </a:lnSpc>
              <a:defRPr/>
            </a:pPr>
            <a:r>
              <a:rPr lang="zh-CN" altLang="en-US" sz="1800" spc="450" dirty="0">
                <a:solidFill>
                  <a:schemeClr val="tx2"/>
                </a:solidFill>
                <a:latin typeface="Calibri" panose="020F0502020204030204" pitchFamily="34" charset="0"/>
                <a:ea typeface="微软雅黑" panose="020B0503020204020204" pitchFamily="34" charset="-122"/>
                <a:cs typeface="Arvo"/>
                <a:sym typeface="Calibri" panose="020F0502020204030204" pitchFamily="34" charset="0"/>
              </a:rPr>
              <a:t>请输入你的标题</a:t>
            </a:r>
            <a:endParaRPr lang="en-US" sz="1800" spc="450" dirty="0">
              <a:solidFill>
                <a:schemeClr val="tx2"/>
              </a:solidFill>
              <a:latin typeface="Calibri" panose="020F0502020204030204" pitchFamily="34" charset="0"/>
              <a:ea typeface="微软雅黑" panose="020B0503020204020204" pitchFamily="34" charset="-122"/>
              <a:cs typeface="Arvo"/>
              <a:sym typeface="Calibri" panose="020F0502020204030204" pitchFamily="34" charset="0"/>
            </a:endParaRPr>
          </a:p>
        </p:txBody>
      </p:sp>
      <p:sp>
        <p:nvSpPr>
          <p:cNvPr id="24" name="TextBox 14"/>
          <p:cNvSpPr txBox="1"/>
          <p:nvPr/>
        </p:nvSpPr>
        <p:spPr>
          <a:xfrm>
            <a:off x="605540" y="661082"/>
            <a:ext cx="3870251" cy="224805"/>
          </a:xfrm>
          <a:prstGeom prst="rect">
            <a:avLst/>
          </a:prstGeom>
          <a:noFill/>
        </p:spPr>
        <p:txBody>
          <a:bodyPr wrap="square" rtlCol="0">
            <a:spAutoFit/>
          </a:bodyPr>
          <a:lstStyle/>
          <a:p>
            <a:pPr defTabSz="685800">
              <a:lnSpc>
                <a:spcPct val="80000"/>
              </a:lnSpc>
              <a:defRPr/>
            </a:pPr>
            <a:r>
              <a:rPr lang="en-US" altLang="zh-CN" sz="1050" dirty="0">
                <a:latin typeface="Calibri" panose="020F0502020204030204" pitchFamily="34" charset="0"/>
                <a:ea typeface="微软雅黑" panose="020B0503020204020204" pitchFamily="34" charset="-122"/>
                <a:cs typeface="Lato Light"/>
                <a:sym typeface="Calibri" panose="020F0502020204030204" pitchFamily="34" charset="0"/>
              </a:rPr>
              <a:t>Your Should Try Your Best To Make Your Job </a:t>
            </a:r>
            <a:r>
              <a:rPr lang="en-US" altLang="zh-CN" sz="1050" dirty="0" err="1">
                <a:latin typeface="Calibri" panose="020F0502020204030204" pitchFamily="34" charset="0"/>
                <a:ea typeface="微软雅黑" panose="020B0503020204020204" pitchFamily="34" charset="-122"/>
                <a:cs typeface="Lato Light"/>
                <a:sym typeface="Calibri" panose="020F0502020204030204" pitchFamily="34" charset="0"/>
              </a:rPr>
              <a:t>Wondful</a:t>
            </a:r>
            <a:endParaRPr lang="en-US" sz="1050" dirty="0">
              <a:latin typeface="Calibri" panose="020F0502020204030204" pitchFamily="34" charset="0"/>
              <a:ea typeface="微软雅黑" panose="020B0503020204020204" pitchFamily="34" charset="-122"/>
              <a:cs typeface="Lato Light"/>
              <a:sym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Effect transition="in" filter="fade">
                                      <p:cBhvr>
                                        <p:cTn id="14" dur="500"/>
                                        <p:tgtEl>
                                          <p:spTgt spid="22"/>
                                        </p:tgtEl>
                                      </p:cBhvr>
                                    </p:animEffect>
                                  </p:childTnLst>
                                </p:cTn>
                              </p:par>
                              <p:par>
                                <p:cTn id="15" presetID="53" presetClass="entr" presetSubtype="16"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ppt_w</p:attrName>
                                        </p:attrNameLst>
                                      </p:cBhvr>
                                      <p:tavLst>
                                        <p:tav tm="0">
                                          <p:val>
                                            <p:fltVal val="0"/>
                                          </p:val>
                                        </p:tav>
                                        <p:tav tm="100000">
                                          <p:val>
                                            <p:strVal val="#ppt_w"/>
                                          </p:val>
                                        </p:tav>
                                      </p:tavLst>
                                    </p:anim>
                                    <p:anim calcmode="lin" valueType="num">
                                      <p:cBhvr>
                                        <p:cTn id="18" dur="500" fill="hold"/>
                                        <p:tgtEl>
                                          <p:spTgt spid="18"/>
                                        </p:tgtEl>
                                        <p:attrNameLst>
                                          <p:attrName>ppt_h</p:attrName>
                                        </p:attrNameLst>
                                      </p:cBhvr>
                                      <p:tavLst>
                                        <p:tav tm="0">
                                          <p:val>
                                            <p:fltVal val="0"/>
                                          </p:val>
                                        </p:tav>
                                        <p:tav tm="100000">
                                          <p:val>
                                            <p:strVal val="#ppt_h"/>
                                          </p:val>
                                        </p:tav>
                                      </p:tavLst>
                                    </p:anim>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627811" y="1448026"/>
          <a:ext cx="7829380" cy="3159723"/>
        </p:xfrm>
        <a:graphic>
          <a:graphicData uri="http://schemas.openxmlformats.org/drawingml/2006/table">
            <a:tbl>
              <a:tblPr firstRow="1" bandRow="1">
                <a:tableStyleId>{5940675A-B579-460E-94D1-54222C63F5DA}</a:tableStyleId>
              </a:tblPr>
              <a:tblGrid>
                <a:gridCol w="1565876">
                  <a:extLst>
                    <a:ext uri="{9D8B030D-6E8A-4147-A177-3AD203B41FA5}">
                      <a16:colId xmlns:a16="http://schemas.microsoft.com/office/drawing/2014/main" val="20000"/>
                    </a:ext>
                  </a:extLst>
                </a:gridCol>
                <a:gridCol w="1565876">
                  <a:extLst>
                    <a:ext uri="{9D8B030D-6E8A-4147-A177-3AD203B41FA5}">
                      <a16:colId xmlns:a16="http://schemas.microsoft.com/office/drawing/2014/main" val="20001"/>
                    </a:ext>
                  </a:extLst>
                </a:gridCol>
                <a:gridCol w="1565876">
                  <a:extLst>
                    <a:ext uri="{9D8B030D-6E8A-4147-A177-3AD203B41FA5}">
                      <a16:colId xmlns:a16="http://schemas.microsoft.com/office/drawing/2014/main" val="20002"/>
                    </a:ext>
                  </a:extLst>
                </a:gridCol>
                <a:gridCol w="1565876">
                  <a:extLst>
                    <a:ext uri="{9D8B030D-6E8A-4147-A177-3AD203B41FA5}">
                      <a16:colId xmlns:a16="http://schemas.microsoft.com/office/drawing/2014/main" val="20003"/>
                    </a:ext>
                  </a:extLst>
                </a:gridCol>
                <a:gridCol w="1565876">
                  <a:extLst>
                    <a:ext uri="{9D8B030D-6E8A-4147-A177-3AD203B41FA5}">
                      <a16:colId xmlns:a16="http://schemas.microsoft.com/office/drawing/2014/main" val="20004"/>
                    </a:ext>
                  </a:extLst>
                </a:gridCol>
              </a:tblGrid>
              <a:tr h="451389">
                <a:tc>
                  <a:txBody>
                    <a:bodyPr/>
                    <a:lstStyle/>
                    <a:p>
                      <a:pPr algn="ctr"/>
                      <a:r>
                        <a:rPr lang="en-US" sz="1400" b="0" dirty="0">
                          <a:solidFill>
                            <a:schemeClr val="bg1"/>
                          </a:solidFill>
                          <a:latin typeface="Calibri" panose="020F0502020204030204" pitchFamily="34" charset="0"/>
                          <a:ea typeface="微软雅黑" panose="020B0503020204020204" pitchFamily="34" charset="-122"/>
                          <a:cs typeface="Lato Regular"/>
                          <a:sym typeface="Calibri" panose="020F0502020204030204" pitchFamily="34" charset="0"/>
                        </a:rPr>
                        <a:t>Basic Plan</a:t>
                      </a:r>
                    </a:p>
                  </a:txBody>
                  <a:tcPr marL="34277" marR="34277" marT="17145" marB="17145"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solidFill>
                      <a:schemeClr val="accent1"/>
                    </a:solidFill>
                  </a:tcPr>
                </a:tc>
                <a:tc>
                  <a:txBody>
                    <a:bodyPr/>
                    <a:lstStyle/>
                    <a:p>
                      <a:pPr algn="ctr"/>
                      <a:r>
                        <a:rPr lang="id-ID" sz="1400" b="0" dirty="0">
                          <a:solidFill>
                            <a:schemeClr val="bg1"/>
                          </a:solidFill>
                          <a:latin typeface="Calibri" panose="020F0502020204030204" pitchFamily="34" charset="0"/>
                          <a:ea typeface="微软雅黑" panose="020B0503020204020204" pitchFamily="34" charset="-122"/>
                          <a:cs typeface="Lato Regular"/>
                          <a:sym typeface="Calibri" panose="020F0502020204030204" pitchFamily="34" charset="0"/>
                        </a:rPr>
                        <a:t>Amatuer</a:t>
                      </a:r>
                      <a:endParaRPr lang="en-US" sz="1400" b="0" dirty="0">
                        <a:solidFill>
                          <a:schemeClr val="bg1"/>
                        </a:solidFill>
                        <a:latin typeface="Calibri" panose="020F0502020204030204" pitchFamily="34" charset="0"/>
                        <a:ea typeface="微软雅黑" panose="020B0503020204020204" pitchFamily="34" charset="-122"/>
                        <a:cs typeface="Lato Regular"/>
                        <a:sym typeface="Calibri" panose="020F0502020204030204" pitchFamily="34" charset="0"/>
                      </a:endParaRPr>
                    </a:p>
                  </a:txBody>
                  <a:tcPr marL="34277" marR="34277" marT="17145" marB="17145"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solidFill>
                      <a:schemeClr val="accent2"/>
                    </a:solidFill>
                  </a:tcPr>
                </a:tc>
                <a:tc>
                  <a:txBody>
                    <a:bodyPr/>
                    <a:lstStyle/>
                    <a:p>
                      <a:pPr algn="ctr"/>
                      <a:r>
                        <a:rPr lang="id-ID" sz="1400" b="0" dirty="0">
                          <a:solidFill>
                            <a:schemeClr val="bg1"/>
                          </a:solidFill>
                          <a:latin typeface="Calibri" panose="020F0502020204030204" pitchFamily="34" charset="0"/>
                          <a:ea typeface="微软雅黑" panose="020B0503020204020204" pitchFamily="34" charset="-122"/>
                          <a:cs typeface="Lato Regular"/>
                          <a:sym typeface="Calibri" panose="020F0502020204030204" pitchFamily="34" charset="0"/>
                        </a:rPr>
                        <a:t>Populer</a:t>
                      </a:r>
                      <a:endParaRPr lang="en-US" sz="1400" b="0" dirty="0">
                        <a:solidFill>
                          <a:schemeClr val="bg1"/>
                        </a:solidFill>
                        <a:latin typeface="Calibri" panose="020F0502020204030204" pitchFamily="34" charset="0"/>
                        <a:ea typeface="微软雅黑" panose="020B0503020204020204" pitchFamily="34" charset="-122"/>
                        <a:cs typeface="Lato Regular"/>
                        <a:sym typeface="Calibri" panose="020F0502020204030204" pitchFamily="34" charset="0"/>
                      </a:endParaRPr>
                    </a:p>
                  </a:txBody>
                  <a:tcPr marL="34277" marR="34277" marT="17145" marB="17145"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solidFill>
                      <a:schemeClr val="accent3"/>
                    </a:solidFill>
                  </a:tcPr>
                </a:tc>
                <a:tc>
                  <a:txBody>
                    <a:bodyPr/>
                    <a:lstStyle/>
                    <a:p>
                      <a:pPr algn="ctr"/>
                      <a:r>
                        <a:rPr lang="id-ID" sz="1400" b="0" dirty="0">
                          <a:solidFill>
                            <a:schemeClr val="bg1"/>
                          </a:solidFill>
                          <a:latin typeface="Calibri" panose="020F0502020204030204" pitchFamily="34" charset="0"/>
                          <a:ea typeface="微软雅黑" panose="020B0503020204020204" pitchFamily="34" charset="-122"/>
                          <a:cs typeface="Lato Regular"/>
                          <a:sym typeface="Calibri" panose="020F0502020204030204" pitchFamily="34" charset="0"/>
                        </a:rPr>
                        <a:t>Trending</a:t>
                      </a:r>
                      <a:endParaRPr lang="en-US" sz="1400" b="0" dirty="0">
                        <a:solidFill>
                          <a:schemeClr val="bg1"/>
                        </a:solidFill>
                        <a:latin typeface="Calibri" panose="020F0502020204030204" pitchFamily="34" charset="0"/>
                        <a:ea typeface="微软雅黑" panose="020B0503020204020204" pitchFamily="34" charset="-122"/>
                        <a:cs typeface="Lato Regular"/>
                        <a:sym typeface="Calibri" panose="020F0502020204030204" pitchFamily="34" charset="0"/>
                      </a:endParaRPr>
                    </a:p>
                  </a:txBody>
                  <a:tcPr marL="34277" marR="34277" marT="17145" marB="17145"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solidFill>
                      <a:schemeClr val="accent4"/>
                    </a:solidFill>
                  </a:tcPr>
                </a:tc>
                <a:tc>
                  <a:txBody>
                    <a:bodyPr/>
                    <a:lstStyle/>
                    <a:p>
                      <a:pPr algn="ctr"/>
                      <a:r>
                        <a:rPr lang="id-ID" sz="1400" b="0" dirty="0">
                          <a:solidFill>
                            <a:schemeClr val="bg1"/>
                          </a:solidFill>
                          <a:latin typeface="Calibri" panose="020F0502020204030204" pitchFamily="34" charset="0"/>
                          <a:ea typeface="微软雅黑" panose="020B0503020204020204" pitchFamily="34" charset="-122"/>
                          <a:cs typeface="Lato Regular"/>
                          <a:sym typeface="Calibri" panose="020F0502020204030204" pitchFamily="34" charset="0"/>
                        </a:rPr>
                        <a:t>Master</a:t>
                      </a:r>
                      <a:endParaRPr lang="en-US" sz="1400" b="0" dirty="0">
                        <a:solidFill>
                          <a:schemeClr val="bg1"/>
                        </a:solidFill>
                        <a:latin typeface="Calibri" panose="020F0502020204030204" pitchFamily="34" charset="0"/>
                        <a:ea typeface="微软雅黑" panose="020B0503020204020204" pitchFamily="34" charset="-122"/>
                        <a:cs typeface="Lato Regular"/>
                        <a:sym typeface="Calibri" panose="020F0502020204030204" pitchFamily="34" charset="0"/>
                      </a:endParaRPr>
                    </a:p>
                  </a:txBody>
                  <a:tcPr marL="34277" marR="34277" marT="17145" marB="17145"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r h="451389">
                <a:tc>
                  <a:txBody>
                    <a:bodyPr/>
                    <a:lstStyle/>
                    <a:p>
                      <a:pPr algn="ctr"/>
                      <a:r>
                        <a:rPr lang="en-US" sz="1100" dirty="0">
                          <a:solidFill>
                            <a:schemeClr val="tx2"/>
                          </a:solidFill>
                          <a:latin typeface="Calibri" panose="020F0502020204030204" pitchFamily="34" charset="0"/>
                          <a:ea typeface="微软雅黑" panose="020B0503020204020204" pitchFamily="34" charset="-122"/>
                          <a:cs typeface="Lato Light"/>
                          <a:sym typeface="Calibri" panose="020F0502020204030204" pitchFamily="34" charset="0"/>
                        </a:rPr>
                        <a:t>First Service</a:t>
                      </a:r>
                    </a:p>
                  </a:txBody>
                  <a:tcPr marL="34277" marR="34277" marT="17145" marB="17145"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tcPr>
                </a:tc>
                <a:tc>
                  <a:txBody>
                    <a:bodyPr/>
                    <a:lstStyle/>
                    <a:p>
                      <a:pPr algn="ctr"/>
                      <a:r>
                        <a:rPr lang="en-US" sz="1100" dirty="0">
                          <a:solidFill>
                            <a:schemeClr val="tx2"/>
                          </a:solidFill>
                          <a:latin typeface="Calibri" panose="020F0502020204030204" pitchFamily="34" charset="0"/>
                          <a:ea typeface="微软雅黑" panose="020B0503020204020204" pitchFamily="34" charset="-122"/>
                          <a:cs typeface="Lato Light"/>
                          <a:sym typeface="Calibri" panose="020F0502020204030204" pitchFamily="34" charset="0"/>
                        </a:rPr>
                        <a:t>First Service</a:t>
                      </a:r>
                    </a:p>
                  </a:txBody>
                  <a:tcPr marL="34277" marR="34277" marT="17145" marB="17145"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tcPr>
                </a:tc>
                <a:tc>
                  <a:txBody>
                    <a:bodyPr/>
                    <a:lstStyle/>
                    <a:p>
                      <a:pPr algn="ctr"/>
                      <a:r>
                        <a:rPr lang="en-US" sz="1100" dirty="0">
                          <a:solidFill>
                            <a:schemeClr val="tx2"/>
                          </a:solidFill>
                          <a:latin typeface="Calibri" panose="020F0502020204030204" pitchFamily="34" charset="0"/>
                          <a:ea typeface="微软雅黑" panose="020B0503020204020204" pitchFamily="34" charset="-122"/>
                          <a:cs typeface="Lato Light"/>
                          <a:sym typeface="Calibri" panose="020F0502020204030204" pitchFamily="34" charset="0"/>
                        </a:rPr>
                        <a:t>First Service</a:t>
                      </a:r>
                    </a:p>
                  </a:txBody>
                  <a:tcPr marL="34277" marR="34277" marT="17145" marB="17145"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tcPr>
                </a:tc>
                <a:tc>
                  <a:txBody>
                    <a:bodyPr/>
                    <a:lstStyle/>
                    <a:p>
                      <a:pPr algn="ctr"/>
                      <a:r>
                        <a:rPr lang="en-US" sz="1100" dirty="0">
                          <a:solidFill>
                            <a:schemeClr val="tx2"/>
                          </a:solidFill>
                          <a:latin typeface="Calibri" panose="020F0502020204030204" pitchFamily="34" charset="0"/>
                          <a:ea typeface="微软雅黑" panose="020B0503020204020204" pitchFamily="34" charset="-122"/>
                          <a:cs typeface="Lato Light"/>
                          <a:sym typeface="Calibri" panose="020F0502020204030204" pitchFamily="34" charset="0"/>
                        </a:rPr>
                        <a:t>First Service</a:t>
                      </a:r>
                    </a:p>
                  </a:txBody>
                  <a:tcPr marL="34277" marR="34277" marT="17145" marB="17145"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tcPr>
                </a:tc>
                <a:tc>
                  <a:txBody>
                    <a:bodyPr/>
                    <a:lstStyle/>
                    <a:p>
                      <a:pPr algn="ctr"/>
                      <a:r>
                        <a:rPr lang="en-US" sz="1100" dirty="0">
                          <a:solidFill>
                            <a:schemeClr val="tx2"/>
                          </a:solidFill>
                          <a:latin typeface="Calibri" panose="020F0502020204030204" pitchFamily="34" charset="0"/>
                          <a:ea typeface="微软雅黑" panose="020B0503020204020204" pitchFamily="34" charset="-122"/>
                          <a:cs typeface="Lato Light"/>
                          <a:sym typeface="Calibri" panose="020F0502020204030204" pitchFamily="34" charset="0"/>
                        </a:rPr>
                        <a:t>First Service</a:t>
                      </a:r>
                    </a:p>
                  </a:txBody>
                  <a:tcPr marL="34277" marR="34277" marT="17145" marB="17145"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tcPr>
                </a:tc>
                <a:extLst>
                  <a:ext uri="{0D108BD9-81ED-4DB2-BD59-A6C34878D82A}">
                    <a16:rowId xmlns:a16="http://schemas.microsoft.com/office/drawing/2014/main" val="10001"/>
                  </a:ext>
                </a:extLst>
              </a:tr>
              <a:tr h="451389">
                <a:tc>
                  <a:txBody>
                    <a:bodyPr/>
                    <a:lstStyle/>
                    <a:p>
                      <a:pPr algn="ctr"/>
                      <a:r>
                        <a:rPr lang="en-US" sz="1100" dirty="0">
                          <a:solidFill>
                            <a:schemeClr val="tx2"/>
                          </a:solidFill>
                          <a:latin typeface="Calibri" panose="020F0502020204030204" pitchFamily="34" charset="0"/>
                          <a:ea typeface="微软雅黑" panose="020B0503020204020204" pitchFamily="34" charset="-122"/>
                          <a:cs typeface="Lato Light"/>
                          <a:sym typeface="Calibri" panose="020F0502020204030204" pitchFamily="34" charset="0"/>
                        </a:rPr>
                        <a:t>-</a:t>
                      </a:r>
                    </a:p>
                  </a:txBody>
                  <a:tcPr marL="34277" marR="34277" marT="17145" marB="17145"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tcPr>
                </a:tc>
                <a:tc>
                  <a:txBody>
                    <a:bodyPr/>
                    <a:lstStyle/>
                    <a:p>
                      <a:pPr algn="ctr"/>
                      <a:r>
                        <a:rPr lang="en-US" sz="1100" dirty="0">
                          <a:solidFill>
                            <a:schemeClr val="tx2"/>
                          </a:solidFill>
                          <a:latin typeface="Calibri" panose="020F0502020204030204" pitchFamily="34" charset="0"/>
                          <a:ea typeface="微软雅黑" panose="020B0503020204020204" pitchFamily="34" charset="-122"/>
                          <a:cs typeface="Lato Light"/>
                          <a:sym typeface="Calibri" panose="020F0502020204030204" pitchFamily="34" charset="0"/>
                        </a:rPr>
                        <a:t>Second Service</a:t>
                      </a:r>
                    </a:p>
                  </a:txBody>
                  <a:tcPr marL="34277" marR="34277" marT="17145" marB="17145"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tcPr>
                </a:tc>
                <a:tc>
                  <a:txBody>
                    <a:bodyPr/>
                    <a:lstStyle/>
                    <a:p>
                      <a:pPr algn="ctr"/>
                      <a:r>
                        <a:rPr lang="en-US" sz="1100" dirty="0">
                          <a:solidFill>
                            <a:schemeClr val="tx2"/>
                          </a:solidFill>
                          <a:latin typeface="Calibri" panose="020F0502020204030204" pitchFamily="34" charset="0"/>
                          <a:ea typeface="微软雅黑" panose="020B0503020204020204" pitchFamily="34" charset="-122"/>
                          <a:cs typeface="Lato Light"/>
                          <a:sym typeface="Calibri" panose="020F0502020204030204" pitchFamily="34" charset="0"/>
                        </a:rPr>
                        <a:t>Second Service</a:t>
                      </a:r>
                    </a:p>
                  </a:txBody>
                  <a:tcPr marL="34277" marR="34277" marT="17145" marB="17145"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tcPr>
                </a:tc>
                <a:tc>
                  <a:txBody>
                    <a:bodyPr/>
                    <a:lstStyle/>
                    <a:p>
                      <a:pPr algn="ctr"/>
                      <a:r>
                        <a:rPr lang="en-US" sz="1100" dirty="0">
                          <a:solidFill>
                            <a:schemeClr val="tx2"/>
                          </a:solidFill>
                          <a:latin typeface="Calibri" panose="020F0502020204030204" pitchFamily="34" charset="0"/>
                          <a:ea typeface="微软雅黑" panose="020B0503020204020204" pitchFamily="34" charset="-122"/>
                          <a:cs typeface="Lato Light"/>
                          <a:sym typeface="Calibri" panose="020F0502020204030204" pitchFamily="34" charset="0"/>
                        </a:rPr>
                        <a:t>Second Service</a:t>
                      </a:r>
                    </a:p>
                  </a:txBody>
                  <a:tcPr marL="34277" marR="34277" marT="17145" marB="17145"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tcPr>
                </a:tc>
                <a:tc>
                  <a:txBody>
                    <a:bodyPr/>
                    <a:lstStyle/>
                    <a:p>
                      <a:pPr algn="ctr"/>
                      <a:r>
                        <a:rPr lang="en-US" sz="1100" dirty="0">
                          <a:solidFill>
                            <a:schemeClr val="tx2"/>
                          </a:solidFill>
                          <a:latin typeface="Calibri" panose="020F0502020204030204" pitchFamily="34" charset="0"/>
                          <a:ea typeface="微软雅黑" panose="020B0503020204020204" pitchFamily="34" charset="-122"/>
                          <a:cs typeface="Lato Light"/>
                          <a:sym typeface="Calibri" panose="020F0502020204030204" pitchFamily="34" charset="0"/>
                        </a:rPr>
                        <a:t>Second Service</a:t>
                      </a:r>
                    </a:p>
                  </a:txBody>
                  <a:tcPr marL="34277" marR="34277" marT="17145" marB="17145"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tcPr>
                </a:tc>
                <a:extLst>
                  <a:ext uri="{0D108BD9-81ED-4DB2-BD59-A6C34878D82A}">
                    <a16:rowId xmlns:a16="http://schemas.microsoft.com/office/drawing/2014/main" val="10002"/>
                  </a:ext>
                </a:extLst>
              </a:tr>
              <a:tr h="451389">
                <a:tc>
                  <a:txBody>
                    <a:bodyPr/>
                    <a:lstStyle/>
                    <a:p>
                      <a:pPr algn="ctr"/>
                      <a:r>
                        <a:rPr lang="en-US" sz="1100" dirty="0">
                          <a:solidFill>
                            <a:schemeClr val="tx2"/>
                          </a:solidFill>
                          <a:latin typeface="Calibri" panose="020F0502020204030204" pitchFamily="34" charset="0"/>
                          <a:ea typeface="微软雅黑" panose="020B0503020204020204" pitchFamily="34" charset="-122"/>
                          <a:cs typeface="Lato Light"/>
                          <a:sym typeface="Calibri" panose="020F0502020204030204" pitchFamily="34" charset="0"/>
                        </a:rPr>
                        <a:t>-</a:t>
                      </a:r>
                    </a:p>
                  </a:txBody>
                  <a:tcPr marL="34277" marR="34277" marT="17145" marB="17145"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tcPr>
                </a:tc>
                <a:tc>
                  <a:txBody>
                    <a:bodyPr/>
                    <a:lstStyle/>
                    <a:p>
                      <a:pPr algn="ctr"/>
                      <a:r>
                        <a:rPr lang="en-US" sz="1100" dirty="0">
                          <a:solidFill>
                            <a:schemeClr val="tx2"/>
                          </a:solidFill>
                          <a:latin typeface="Calibri" panose="020F0502020204030204" pitchFamily="34" charset="0"/>
                          <a:ea typeface="微软雅黑" panose="020B0503020204020204" pitchFamily="34" charset="-122"/>
                          <a:cs typeface="Lato Light"/>
                          <a:sym typeface="Calibri" panose="020F0502020204030204" pitchFamily="34" charset="0"/>
                        </a:rPr>
                        <a:t>-</a:t>
                      </a:r>
                    </a:p>
                  </a:txBody>
                  <a:tcPr marL="34277" marR="34277" marT="17145" marB="17145"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tcPr>
                </a:tc>
                <a:tc>
                  <a:txBody>
                    <a:bodyPr/>
                    <a:lstStyle/>
                    <a:p>
                      <a:pPr algn="ctr"/>
                      <a:r>
                        <a:rPr lang="en-US" sz="1100" dirty="0">
                          <a:solidFill>
                            <a:schemeClr val="tx2"/>
                          </a:solidFill>
                          <a:latin typeface="Calibri" panose="020F0502020204030204" pitchFamily="34" charset="0"/>
                          <a:ea typeface="微软雅黑" panose="020B0503020204020204" pitchFamily="34" charset="-122"/>
                          <a:cs typeface="Lato Light"/>
                          <a:sym typeface="Calibri" panose="020F0502020204030204" pitchFamily="34" charset="0"/>
                        </a:rPr>
                        <a:t>Third Service</a:t>
                      </a:r>
                    </a:p>
                  </a:txBody>
                  <a:tcPr marL="34277" marR="34277" marT="17145" marB="17145"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tcPr>
                </a:tc>
                <a:tc>
                  <a:txBody>
                    <a:bodyPr/>
                    <a:lstStyle/>
                    <a:p>
                      <a:pPr algn="ctr"/>
                      <a:r>
                        <a:rPr lang="en-US" sz="1100" dirty="0">
                          <a:solidFill>
                            <a:schemeClr val="tx2"/>
                          </a:solidFill>
                          <a:latin typeface="Calibri" panose="020F0502020204030204" pitchFamily="34" charset="0"/>
                          <a:ea typeface="微软雅黑" panose="020B0503020204020204" pitchFamily="34" charset="-122"/>
                          <a:cs typeface="Lato Light"/>
                          <a:sym typeface="Calibri" panose="020F0502020204030204" pitchFamily="34" charset="0"/>
                        </a:rPr>
                        <a:t>Third Service</a:t>
                      </a:r>
                    </a:p>
                  </a:txBody>
                  <a:tcPr marL="34277" marR="34277" marT="17145" marB="17145"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tcPr>
                </a:tc>
                <a:tc>
                  <a:txBody>
                    <a:bodyPr/>
                    <a:lstStyle/>
                    <a:p>
                      <a:pPr algn="ctr"/>
                      <a:r>
                        <a:rPr lang="en-US" sz="1100" dirty="0">
                          <a:solidFill>
                            <a:schemeClr val="tx2"/>
                          </a:solidFill>
                          <a:latin typeface="Calibri" panose="020F0502020204030204" pitchFamily="34" charset="0"/>
                          <a:ea typeface="微软雅黑" panose="020B0503020204020204" pitchFamily="34" charset="-122"/>
                          <a:cs typeface="Lato Light"/>
                          <a:sym typeface="Calibri" panose="020F0502020204030204" pitchFamily="34" charset="0"/>
                        </a:rPr>
                        <a:t>Third Service</a:t>
                      </a:r>
                    </a:p>
                  </a:txBody>
                  <a:tcPr marL="34277" marR="34277" marT="17145" marB="17145"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tcPr>
                </a:tc>
                <a:extLst>
                  <a:ext uri="{0D108BD9-81ED-4DB2-BD59-A6C34878D82A}">
                    <a16:rowId xmlns:a16="http://schemas.microsoft.com/office/drawing/2014/main" val="10003"/>
                  </a:ext>
                </a:extLst>
              </a:tr>
              <a:tr h="451389">
                <a:tc>
                  <a:txBody>
                    <a:bodyPr/>
                    <a:lstStyle/>
                    <a:p>
                      <a:pPr algn="ctr"/>
                      <a:r>
                        <a:rPr lang="en-US" sz="1100" dirty="0">
                          <a:solidFill>
                            <a:schemeClr val="tx2"/>
                          </a:solidFill>
                          <a:latin typeface="Calibri" panose="020F0502020204030204" pitchFamily="34" charset="0"/>
                          <a:ea typeface="微软雅黑" panose="020B0503020204020204" pitchFamily="34" charset="-122"/>
                          <a:cs typeface="Lato Light"/>
                          <a:sym typeface="Calibri" panose="020F0502020204030204" pitchFamily="34" charset="0"/>
                        </a:rPr>
                        <a:t>-</a:t>
                      </a:r>
                    </a:p>
                  </a:txBody>
                  <a:tcPr marL="34277" marR="34277" marT="17145" marB="17145"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tcPr>
                </a:tc>
                <a:tc>
                  <a:txBody>
                    <a:bodyPr/>
                    <a:lstStyle/>
                    <a:p>
                      <a:pPr algn="ctr"/>
                      <a:r>
                        <a:rPr lang="en-US" sz="1100" dirty="0">
                          <a:solidFill>
                            <a:schemeClr val="tx2"/>
                          </a:solidFill>
                          <a:latin typeface="Calibri" panose="020F0502020204030204" pitchFamily="34" charset="0"/>
                          <a:ea typeface="微软雅黑" panose="020B0503020204020204" pitchFamily="34" charset="-122"/>
                          <a:cs typeface="Lato Light"/>
                          <a:sym typeface="Calibri" panose="020F0502020204030204" pitchFamily="34" charset="0"/>
                        </a:rPr>
                        <a:t>-</a:t>
                      </a:r>
                    </a:p>
                  </a:txBody>
                  <a:tcPr marL="34277" marR="34277" marT="17145" marB="17145"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tcPr>
                </a:tc>
                <a:tc>
                  <a:txBody>
                    <a:bodyPr/>
                    <a:lstStyle/>
                    <a:p>
                      <a:pPr algn="ctr"/>
                      <a:r>
                        <a:rPr lang="en-US" sz="1100" dirty="0">
                          <a:solidFill>
                            <a:schemeClr val="tx2"/>
                          </a:solidFill>
                          <a:latin typeface="Calibri" panose="020F0502020204030204" pitchFamily="34" charset="0"/>
                          <a:ea typeface="微软雅黑" panose="020B0503020204020204" pitchFamily="34" charset="-122"/>
                          <a:cs typeface="Lato Light"/>
                          <a:sym typeface="Calibri" panose="020F0502020204030204" pitchFamily="34" charset="0"/>
                        </a:rPr>
                        <a:t>-</a:t>
                      </a:r>
                    </a:p>
                  </a:txBody>
                  <a:tcPr marL="34277" marR="34277" marT="17145" marB="17145"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tcPr>
                </a:tc>
                <a:tc>
                  <a:txBody>
                    <a:bodyPr/>
                    <a:lstStyle/>
                    <a:p>
                      <a:pPr algn="ctr"/>
                      <a:r>
                        <a:rPr lang="en-US" sz="1100" dirty="0">
                          <a:solidFill>
                            <a:schemeClr val="tx2"/>
                          </a:solidFill>
                          <a:latin typeface="Calibri" panose="020F0502020204030204" pitchFamily="34" charset="0"/>
                          <a:ea typeface="微软雅黑" panose="020B0503020204020204" pitchFamily="34" charset="-122"/>
                          <a:cs typeface="Lato Light"/>
                          <a:sym typeface="Calibri" panose="020F0502020204030204" pitchFamily="34" charset="0"/>
                        </a:rPr>
                        <a:t>Fourth Service</a:t>
                      </a:r>
                    </a:p>
                  </a:txBody>
                  <a:tcPr marL="34277" marR="34277" marT="17145" marB="17145"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tcPr>
                </a:tc>
                <a:tc>
                  <a:txBody>
                    <a:bodyPr/>
                    <a:lstStyle/>
                    <a:p>
                      <a:pPr algn="ctr"/>
                      <a:r>
                        <a:rPr lang="en-US" sz="1100" dirty="0">
                          <a:solidFill>
                            <a:schemeClr val="tx2"/>
                          </a:solidFill>
                          <a:latin typeface="Calibri" panose="020F0502020204030204" pitchFamily="34" charset="0"/>
                          <a:ea typeface="微软雅黑" panose="020B0503020204020204" pitchFamily="34" charset="-122"/>
                          <a:cs typeface="Lato Light"/>
                          <a:sym typeface="Calibri" panose="020F0502020204030204" pitchFamily="34" charset="0"/>
                        </a:rPr>
                        <a:t>Fourth Service</a:t>
                      </a:r>
                    </a:p>
                  </a:txBody>
                  <a:tcPr marL="34277" marR="34277" marT="17145" marB="17145"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tcPr>
                </a:tc>
                <a:extLst>
                  <a:ext uri="{0D108BD9-81ED-4DB2-BD59-A6C34878D82A}">
                    <a16:rowId xmlns:a16="http://schemas.microsoft.com/office/drawing/2014/main" val="10004"/>
                  </a:ext>
                </a:extLst>
              </a:tr>
              <a:tr h="451389">
                <a:tc>
                  <a:txBody>
                    <a:bodyPr/>
                    <a:lstStyle/>
                    <a:p>
                      <a:pPr algn="ctr"/>
                      <a:r>
                        <a:rPr lang="en-US" sz="1100" dirty="0">
                          <a:solidFill>
                            <a:schemeClr val="tx2"/>
                          </a:solidFill>
                          <a:latin typeface="Calibri" panose="020F0502020204030204" pitchFamily="34" charset="0"/>
                          <a:ea typeface="微软雅黑" panose="020B0503020204020204" pitchFamily="34" charset="-122"/>
                          <a:cs typeface="Lato Light"/>
                          <a:sym typeface="Calibri" panose="020F0502020204030204" pitchFamily="34" charset="0"/>
                        </a:rPr>
                        <a:t>-</a:t>
                      </a:r>
                    </a:p>
                  </a:txBody>
                  <a:tcPr marL="34277" marR="34277" marT="17145" marB="17145"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tcPr>
                </a:tc>
                <a:tc>
                  <a:txBody>
                    <a:bodyPr/>
                    <a:lstStyle/>
                    <a:p>
                      <a:pPr algn="ctr"/>
                      <a:r>
                        <a:rPr lang="en-US" sz="1100" dirty="0">
                          <a:solidFill>
                            <a:schemeClr val="tx2"/>
                          </a:solidFill>
                          <a:latin typeface="Calibri" panose="020F0502020204030204" pitchFamily="34" charset="0"/>
                          <a:ea typeface="微软雅黑" panose="020B0503020204020204" pitchFamily="34" charset="-122"/>
                          <a:cs typeface="Lato Light"/>
                          <a:sym typeface="Calibri" panose="020F0502020204030204" pitchFamily="34" charset="0"/>
                        </a:rPr>
                        <a:t>-</a:t>
                      </a:r>
                    </a:p>
                  </a:txBody>
                  <a:tcPr marL="34277" marR="34277" marT="17145" marB="17145"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tcPr>
                </a:tc>
                <a:tc>
                  <a:txBody>
                    <a:bodyPr/>
                    <a:lstStyle/>
                    <a:p>
                      <a:pPr algn="ctr"/>
                      <a:r>
                        <a:rPr lang="en-US" sz="1100" dirty="0">
                          <a:solidFill>
                            <a:schemeClr val="tx2"/>
                          </a:solidFill>
                          <a:latin typeface="Calibri" panose="020F0502020204030204" pitchFamily="34" charset="0"/>
                          <a:ea typeface="微软雅黑" panose="020B0503020204020204" pitchFamily="34" charset="-122"/>
                          <a:cs typeface="Lato Light"/>
                          <a:sym typeface="Calibri" panose="020F0502020204030204" pitchFamily="34" charset="0"/>
                        </a:rPr>
                        <a:t>-</a:t>
                      </a:r>
                    </a:p>
                  </a:txBody>
                  <a:tcPr marL="34277" marR="34277" marT="17145" marB="17145"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tcPr>
                </a:tc>
                <a:tc>
                  <a:txBody>
                    <a:bodyPr/>
                    <a:lstStyle/>
                    <a:p>
                      <a:pPr algn="ctr"/>
                      <a:r>
                        <a:rPr lang="en-US" sz="1100" dirty="0">
                          <a:solidFill>
                            <a:schemeClr val="tx2"/>
                          </a:solidFill>
                          <a:latin typeface="Calibri" panose="020F0502020204030204" pitchFamily="34" charset="0"/>
                          <a:ea typeface="微软雅黑" panose="020B0503020204020204" pitchFamily="34" charset="-122"/>
                          <a:cs typeface="Lato Light"/>
                          <a:sym typeface="Calibri" panose="020F0502020204030204" pitchFamily="34" charset="0"/>
                        </a:rPr>
                        <a:t>-</a:t>
                      </a:r>
                    </a:p>
                  </a:txBody>
                  <a:tcPr marL="34277" marR="34277" marT="17145" marB="17145"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tcPr>
                </a:tc>
                <a:tc>
                  <a:txBody>
                    <a:bodyPr/>
                    <a:lstStyle/>
                    <a:p>
                      <a:pPr algn="ctr"/>
                      <a:r>
                        <a:rPr lang="en-US" sz="1100" dirty="0">
                          <a:solidFill>
                            <a:schemeClr val="tx2"/>
                          </a:solidFill>
                          <a:latin typeface="Calibri" panose="020F0502020204030204" pitchFamily="34" charset="0"/>
                          <a:ea typeface="微软雅黑" panose="020B0503020204020204" pitchFamily="34" charset="-122"/>
                          <a:cs typeface="Lato Light"/>
                          <a:sym typeface="Calibri" panose="020F0502020204030204" pitchFamily="34" charset="0"/>
                        </a:rPr>
                        <a:t>Fifth Service</a:t>
                      </a:r>
                    </a:p>
                  </a:txBody>
                  <a:tcPr marL="34277" marR="34277" marT="17145" marB="17145"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tcPr>
                </a:tc>
                <a:extLst>
                  <a:ext uri="{0D108BD9-81ED-4DB2-BD59-A6C34878D82A}">
                    <a16:rowId xmlns:a16="http://schemas.microsoft.com/office/drawing/2014/main" val="10005"/>
                  </a:ext>
                </a:extLst>
              </a:tr>
              <a:tr h="451389">
                <a:tc>
                  <a:txBody>
                    <a:bodyPr/>
                    <a:lstStyle/>
                    <a:p>
                      <a:pPr algn="ctr"/>
                      <a:r>
                        <a:rPr lang="en-US" sz="1500" b="0" dirty="0">
                          <a:solidFill>
                            <a:schemeClr val="tx2"/>
                          </a:solidFill>
                          <a:latin typeface="Calibri" panose="020F0502020204030204" pitchFamily="34" charset="0"/>
                          <a:ea typeface="微软雅黑" panose="020B0503020204020204" pitchFamily="34" charset="-122"/>
                          <a:cs typeface="Lato Regular"/>
                          <a:sym typeface="Calibri" panose="020F0502020204030204" pitchFamily="34" charset="0"/>
                        </a:rPr>
                        <a:t>$9.99</a:t>
                      </a:r>
                    </a:p>
                  </a:txBody>
                  <a:tcPr marL="34277" marR="34277" marT="17145" marB="17145"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tcPr>
                </a:tc>
                <a:tc>
                  <a:txBody>
                    <a:bodyPr/>
                    <a:lstStyle/>
                    <a:p>
                      <a:pPr algn="ctr"/>
                      <a:r>
                        <a:rPr lang="en-US" sz="1500" b="0" dirty="0">
                          <a:solidFill>
                            <a:schemeClr val="tx2"/>
                          </a:solidFill>
                          <a:latin typeface="Calibri" panose="020F0502020204030204" pitchFamily="34" charset="0"/>
                          <a:ea typeface="微软雅黑" panose="020B0503020204020204" pitchFamily="34" charset="-122"/>
                          <a:cs typeface="Lato Regular"/>
                          <a:sym typeface="Calibri" panose="020F0502020204030204" pitchFamily="34" charset="0"/>
                        </a:rPr>
                        <a:t>$19.99</a:t>
                      </a:r>
                    </a:p>
                  </a:txBody>
                  <a:tcPr marL="34277" marR="34277" marT="17145" marB="17145"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tcPr>
                </a:tc>
                <a:tc>
                  <a:txBody>
                    <a:bodyPr/>
                    <a:lstStyle/>
                    <a:p>
                      <a:pPr algn="ctr"/>
                      <a:r>
                        <a:rPr lang="en-US" sz="1500" b="0" dirty="0">
                          <a:solidFill>
                            <a:schemeClr val="tx2"/>
                          </a:solidFill>
                          <a:latin typeface="Calibri" panose="020F0502020204030204" pitchFamily="34" charset="0"/>
                          <a:ea typeface="微软雅黑" panose="020B0503020204020204" pitchFamily="34" charset="-122"/>
                          <a:cs typeface="Lato Regular"/>
                          <a:sym typeface="Calibri" panose="020F0502020204030204" pitchFamily="34" charset="0"/>
                        </a:rPr>
                        <a:t>$</a:t>
                      </a:r>
                      <a:r>
                        <a:rPr lang="id-ID" sz="1500" b="0" dirty="0">
                          <a:solidFill>
                            <a:schemeClr val="tx2"/>
                          </a:solidFill>
                          <a:latin typeface="Calibri" panose="020F0502020204030204" pitchFamily="34" charset="0"/>
                          <a:ea typeface="微软雅黑" panose="020B0503020204020204" pitchFamily="34" charset="-122"/>
                          <a:cs typeface="Lato Regular"/>
                          <a:sym typeface="Calibri" panose="020F0502020204030204" pitchFamily="34" charset="0"/>
                        </a:rPr>
                        <a:t>2</a:t>
                      </a:r>
                      <a:r>
                        <a:rPr lang="en-US" sz="1500" b="0" dirty="0">
                          <a:solidFill>
                            <a:schemeClr val="tx2"/>
                          </a:solidFill>
                          <a:latin typeface="Calibri" panose="020F0502020204030204" pitchFamily="34" charset="0"/>
                          <a:ea typeface="微软雅黑" panose="020B0503020204020204" pitchFamily="34" charset="-122"/>
                          <a:cs typeface="Lato Regular"/>
                          <a:sym typeface="Calibri" panose="020F0502020204030204" pitchFamily="34" charset="0"/>
                        </a:rPr>
                        <a:t>9.99</a:t>
                      </a:r>
                    </a:p>
                  </a:txBody>
                  <a:tcPr marL="34277" marR="34277" marT="17145" marB="17145"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tcPr>
                </a:tc>
                <a:tc>
                  <a:txBody>
                    <a:bodyPr/>
                    <a:lstStyle/>
                    <a:p>
                      <a:pPr algn="ctr"/>
                      <a:r>
                        <a:rPr lang="en-US" sz="1500" b="0" dirty="0">
                          <a:solidFill>
                            <a:schemeClr val="tx2"/>
                          </a:solidFill>
                          <a:latin typeface="Calibri" panose="020F0502020204030204" pitchFamily="34" charset="0"/>
                          <a:ea typeface="微软雅黑" panose="020B0503020204020204" pitchFamily="34" charset="-122"/>
                          <a:cs typeface="Lato Regular"/>
                          <a:sym typeface="Calibri" panose="020F0502020204030204" pitchFamily="34" charset="0"/>
                        </a:rPr>
                        <a:t>$</a:t>
                      </a:r>
                      <a:r>
                        <a:rPr lang="id-ID" sz="1500" b="0" dirty="0">
                          <a:solidFill>
                            <a:schemeClr val="tx2"/>
                          </a:solidFill>
                          <a:latin typeface="Calibri" panose="020F0502020204030204" pitchFamily="34" charset="0"/>
                          <a:ea typeface="微软雅黑" panose="020B0503020204020204" pitchFamily="34" charset="-122"/>
                          <a:cs typeface="Lato Regular"/>
                          <a:sym typeface="Calibri" panose="020F0502020204030204" pitchFamily="34" charset="0"/>
                        </a:rPr>
                        <a:t>3</a:t>
                      </a:r>
                      <a:r>
                        <a:rPr lang="en-US" sz="1500" b="0" dirty="0">
                          <a:solidFill>
                            <a:schemeClr val="tx2"/>
                          </a:solidFill>
                          <a:latin typeface="Calibri" panose="020F0502020204030204" pitchFamily="34" charset="0"/>
                          <a:ea typeface="微软雅黑" panose="020B0503020204020204" pitchFamily="34" charset="-122"/>
                          <a:cs typeface="Lato Regular"/>
                          <a:sym typeface="Calibri" panose="020F0502020204030204" pitchFamily="34" charset="0"/>
                        </a:rPr>
                        <a:t>9.99</a:t>
                      </a:r>
                    </a:p>
                  </a:txBody>
                  <a:tcPr marL="34277" marR="34277" marT="17145" marB="17145"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tcPr>
                </a:tc>
                <a:tc>
                  <a:txBody>
                    <a:bodyPr/>
                    <a:lstStyle/>
                    <a:p>
                      <a:pPr algn="ctr"/>
                      <a:r>
                        <a:rPr lang="en-US" sz="1500" b="0" dirty="0">
                          <a:solidFill>
                            <a:schemeClr val="tx2"/>
                          </a:solidFill>
                          <a:latin typeface="Calibri" panose="020F0502020204030204" pitchFamily="34" charset="0"/>
                          <a:ea typeface="微软雅黑" panose="020B0503020204020204" pitchFamily="34" charset="-122"/>
                          <a:cs typeface="Lato Regular"/>
                          <a:sym typeface="Calibri" panose="020F0502020204030204" pitchFamily="34" charset="0"/>
                        </a:rPr>
                        <a:t>$</a:t>
                      </a:r>
                      <a:r>
                        <a:rPr lang="id-ID" sz="1500" b="0" dirty="0">
                          <a:solidFill>
                            <a:schemeClr val="tx2"/>
                          </a:solidFill>
                          <a:latin typeface="Calibri" panose="020F0502020204030204" pitchFamily="34" charset="0"/>
                          <a:ea typeface="微软雅黑" panose="020B0503020204020204" pitchFamily="34" charset="-122"/>
                          <a:cs typeface="Lato Regular"/>
                          <a:sym typeface="Calibri" panose="020F0502020204030204" pitchFamily="34" charset="0"/>
                        </a:rPr>
                        <a:t>4</a:t>
                      </a:r>
                      <a:r>
                        <a:rPr lang="en-US" sz="1500" b="0" dirty="0">
                          <a:solidFill>
                            <a:schemeClr val="tx2"/>
                          </a:solidFill>
                          <a:latin typeface="Calibri" panose="020F0502020204030204" pitchFamily="34" charset="0"/>
                          <a:ea typeface="微软雅黑" panose="020B0503020204020204" pitchFamily="34" charset="-122"/>
                          <a:cs typeface="Lato Regular"/>
                          <a:sym typeface="Calibri" panose="020F0502020204030204" pitchFamily="34" charset="0"/>
                        </a:rPr>
                        <a:t>9.99</a:t>
                      </a:r>
                    </a:p>
                  </a:txBody>
                  <a:tcPr marL="34277" marR="34277" marT="17145" marB="17145"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3" name="TextBox 12"/>
          <p:cNvSpPr txBox="1"/>
          <p:nvPr/>
        </p:nvSpPr>
        <p:spPr>
          <a:xfrm>
            <a:off x="605540" y="342077"/>
            <a:ext cx="2204450" cy="318164"/>
          </a:xfrm>
          <a:prstGeom prst="rect">
            <a:avLst/>
          </a:prstGeom>
          <a:noFill/>
        </p:spPr>
        <p:txBody>
          <a:bodyPr wrap="none" rtlCol="0">
            <a:spAutoFit/>
          </a:bodyPr>
          <a:lstStyle/>
          <a:p>
            <a:pPr defTabSz="685800">
              <a:lnSpc>
                <a:spcPct val="80000"/>
              </a:lnSpc>
              <a:defRPr/>
            </a:pPr>
            <a:r>
              <a:rPr lang="zh-CN" altLang="en-US" sz="1800" spc="450" dirty="0">
                <a:solidFill>
                  <a:schemeClr val="tx2"/>
                </a:solidFill>
                <a:latin typeface="Calibri" panose="020F0502020204030204" pitchFamily="34" charset="0"/>
                <a:ea typeface="微软雅黑" panose="020B0503020204020204" pitchFamily="34" charset="-122"/>
                <a:cs typeface="Arvo"/>
                <a:sym typeface="Calibri" panose="020F0502020204030204" pitchFamily="34" charset="0"/>
              </a:rPr>
              <a:t>请输入你的标题</a:t>
            </a:r>
            <a:endParaRPr lang="en-US" sz="1800" spc="450" dirty="0">
              <a:solidFill>
                <a:schemeClr val="tx2"/>
              </a:solidFill>
              <a:latin typeface="Calibri" panose="020F0502020204030204" pitchFamily="34" charset="0"/>
              <a:ea typeface="微软雅黑" panose="020B0503020204020204" pitchFamily="34" charset="-122"/>
              <a:cs typeface="Arvo"/>
              <a:sym typeface="Calibri" panose="020F0502020204030204" pitchFamily="34" charset="0"/>
            </a:endParaRPr>
          </a:p>
        </p:txBody>
      </p:sp>
      <p:sp>
        <p:nvSpPr>
          <p:cNvPr id="4" name="TextBox 14"/>
          <p:cNvSpPr txBox="1"/>
          <p:nvPr/>
        </p:nvSpPr>
        <p:spPr>
          <a:xfrm>
            <a:off x="605540" y="661082"/>
            <a:ext cx="3870251" cy="224805"/>
          </a:xfrm>
          <a:prstGeom prst="rect">
            <a:avLst/>
          </a:prstGeom>
          <a:noFill/>
        </p:spPr>
        <p:txBody>
          <a:bodyPr wrap="square" rtlCol="0">
            <a:spAutoFit/>
          </a:bodyPr>
          <a:lstStyle/>
          <a:p>
            <a:pPr defTabSz="685800">
              <a:lnSpc>
                <a:spcPct val="80000"/>
              </a:lnSpc>
              <a:defRPr/>
            </a:pPr>
            <a:r>
              <a:rPr lang="en-US" altLang="zh-CN" sz="1050" dirty="0">
                <a:latin typeface="Calibri" panose="020F0502020204030204" pitchFamily="34" charset="0"/>
                <a:ea typeface="微软雅黑" panose="020B0503020204020204" pitchFamily="34" charset="-122"/>
                <a:cs typeface="Lato Light"/>
                <a:sym typeface="Calibri" panose="020F0502020204030204" pitchFamily="34" charset="0"/>
              </a:rPr>
              <a:t>Your Should Try Your Best To Make Your Job </a:t>
            </a:r>
            <a:r>
              <a:rPr lang="en-US" altLang="zh-CN" sz="1050" dirty="0" err="1">
                <a:latin typeface="Calibri" panose="020F0502020204030204" pitchFamily="34" charset="0"/>
                <a:ea typeface="微软雅黑" panose="020B0503020204020204" pitchFamily="34" charset="-122"/>
                <a:cs typeface="Lato Light"/>
                <a:sym typeface="Calibri" panose="020F0502020204030204" pitchFamily="34" charset="0"/>
              </a:rPr>
              <a:t>Wondful</a:t>
            </a:r>
            <a:endParaRPr lang="en-US" sz="1050" dirty="0">
              <a:latin typeface="Calibri" panose="020F0502020204030204" pitchFamily="34" charset="0"/>
              <a:ea typeface="微软雅黑" panose="020B0503020204020204" pitchFamily="34" charset="-122"/>
              <a:cs typeface="Lato Light"/>
              <a:sym typeface="Calibri" panose="020F050202020403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735599" y="1338243"/>
            <a:ext cx="3672800" cy="523220"/>
          </a:xfrm>
          <a:prstGeom prst="rect">
            <a:avLst/>
          </a:prstGeom>
          <a:noFill/>
        </p:spPr>
        <p:txBody>
          <a:bodyPr wrap="square" rtlCol="0">
            <a:spAutoFit/>
          </a:bodyPr>
          <a:lstStyle/>
          <a:p>
            <a:pPr algn="ctr"/>
            <a:r>
              <a:rPr lang="zh-CN" altLang="en-US" sz="2800" b="1" spc="600" dirty="0">
                <a:solidFill>
                  <a:schemeClr val="tx2"/>
                </a:solidFill>
                <a:latin typeface="Calibri" panose="020F0502020204030204" pitchFamily="34" charset="0"/>
                <a:ea typeface="微软雅黑" panose="020B0503020204020204" pitchFamily="34" charset="-122"/>
                <a:sym typeface="Calibri" panose="020F0502020204030204" pitchFamily="34" charset="0"/>
              </a:rPr>
              <a:t>感谢团队的支持</a:t>
            </a:r>
          </a:p>
        </p:txBody>
      </p:sp>
      <p:sp>
        <p:nvSpPr>
          <p:cNvPr id="5" name="矩形 4"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2023200" y="2115658"/>
            <a:ext cx="5097598" cy="320024"/>
          </a:xfrm>
          <a:prstGeom prst="rect">
            <a:avLst/>
          </a:prstGeom>
        </p:spPr>
        <p:txBody>
          <a:bodyPr wrap="square">
            <a:spAutoFit/>
          </a:bodyPr>
          <a:lstStyle/>
          <a:p>
            <a:pPr algn="ctr">
              <a:lnSpc>
                <a:spcPct val="150000"/>
              </a:lnSpc>
            </a:pPr>
            <a:r>
              <a:rPr lang="en-US" altLang="zh-CN" sz="1100" dirty="0">
                <a:latin typeface="Calibri" panose="020F0502020204030204" pitchFamily="34" charset="0"/>
                <a:ea typeface="微软雅黑" panose="020B0503020204020204" pitchFamily="34" charset="-122"/>
                <a:cs typeface="+mn-ea"/>
                <a:sym typeface="Calibri" panose="020F0502020204030204" pitchFamily="34" charset="0"/>
              </a:rPr>
              <a:t>Lorem ipsum dolor sit </a:t>
            </a:r>
            <a:r>
              <a:rPr lang="en-US" altLang="zh-CN" sz="1100" dirty="0" err="1">
                <a:latin typeface="Calibri" panose="020F0502020204030204" pitchFamily="34" charset="0"/>
                <a:ea typeface="微软雅黑" panose="020B0503020204020204" pitchFamily="34" charset="-122"/>
                <a:cs typeface="+mn-ea"/>
                <a:sym typeface="Calibri" panose="020F0502020204030204" pitchFamily="34" charset="0"/>
              </a:rPr>
              <a:t>amet</a:t>
            </a:r>
            <a:r>
              <a:rPr lang="en-US" altLang="zh-CN" sz="1100" dirty="0">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1100" dirty="0" err="1">
                <a:latin typeface="Calibri" panose="020F0502020204030204" pitchFamily="34" charset="0"/>
                <a:ea typeface="微软雅黑" panose="020B0503020204020204" pitchFamily="34" charset="-122"/>
                <a:cs typeface="+mn-ea"/>
                <a:sym typeface="Calibri" panose="020F0502020204030204" pitchFamily="34" charset="0"/>
              </a:rPr>
              <a:t>consectetur</a:t>
            </a:r>
            <a:r>
              <a:rPr lang="en-US" altLang="zh-CN" sz="1100" dirty="0">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1100" dirty="0" err="1">
                <a:latin typeface="Calibri" panose="020F0502020204030204" pitchFamily="34" charset="0"/>
                <a:ea typeface="微软雅黑" panose="020B0503020204020204" pitchFamily="34" charset="-122"/>
                <a:cs typeface="+mn-ea"/>
                <a:sym typeface="Calibri" panose="020F0502020204030204" pitchFamily="34" charset="0"/>
              </a:rPr>
              <a:t>adipiscing</a:t>
            </a:r>
            <a:r>
              <a:rPr lang="en-US" altLang="zh-CN" sz="1100" dirty="0">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1100" dirty="0" err="1">
                <a:latin typeface="Calibri" panose="020F0502020204030204" pitchFamily="34" charset="0"/>
                <a:ea typeface="微软雅黑" panose="020B0503020204020204" pitchFamily="34" charset="-122"/>
                <a:cs typeface="+mn-ea"/>
                <a:sym typeface="Calibri" panose="020F0502020204030204" pitchFamily="34" charset="0"/>
              </a:rPr>
              <a:t>elit</a:t>
            </a:r>
            <a:r>
              <a:rPr lang="en-US" altLang="zh-CN" sz="1100" dirty="0">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1100" dirty="0" err="1">
                <a:latin typeface="Calibri" panose="020F0502020204030204" pitchFamily="34" charset="0"/>
                <a:ea typeface="微软雅黑" panose="020B0503020204020204" pitchFamily="34" charset="-122"/>
                <a:cs typeface="+mn-ea"/>
                <a:sym typeface="Calibri" panose="020F0502020204030204" pitchFamily="34" charset="0"/>
              </a:rPr>
              <a:t>efficitur</a:t>
            </a:r>
            <a:r>
              <a:rPr lang="en-US" altLang="zh-CN" sz="1100" dirty="0">
                <a:latin typeface="Calibri" panose="020F0502020204030204" pitchFamily="34" charset="0"/>
                <a:ea typeface="微软雅黑" panose="020B0503020204020204" pitchFamily="34" charset="-122"/>
                <a:cs typeface="+mn-ea"/>
                <a:sym typeface="Calibri" panose="020F0502020204030204" pitchFamily="34" charset="0"/>
              </a:rPr>
              <a:t> ipsum vitae </a:t>
            </a:r>
            <a:r>
              <a:rPr lang="en-US" altLang="zh-CN" sz="1100" dirty="0" err="1">
                <a:latin typeface="Calibri" panose="020F0502020204030204" pitchFamily="34" charset="0"/>
                <a:ea typeface="微软雅黑" panose="020B0503020204020204" pitchFamily="34" charset="-122"/>
                <a:cs typeface="+mn-ea"/>
                <a:sym typeface="Calibri" panose="020F0502020204030204" pitchFamily="34" charset="0"/>
              </a:rPr>
              <a:t>tortor</a:t>
            </a:r>
            <a:endParaRPr lang="zh-CN" altLang="en-US" sz="1100" dirty="0">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6" name="圆角矩形 5"/>
          <p:cNvSpPr/>
          <p:nvPr/>
        </p:nvSpPr>
        <p:spPr>
          <a:xfrm>
            <a:off x="3914520" y="2554127"/>
            <a:ext cx="1314959" cy="366868"/>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5">
                <a:latin typeface="Calibri" panose="020F0502020204030204" pitchFamily="34" charset="0"/>
                <a:ea typeface="微软雅黑" panose="020B0503020204020204" pitchFamily="34" charset="-122"/>
                <a:sym typeface="Calibri" panose="020F0502020204030204" pitchFamily="34" charset="0"/>
              </a:rPr>
              <a:t>xiazaii</a:t>
            </a:r>
            <a:endParaRPr lang="zh-CN" altLang="en-US" sz="1015" dirty="0">
              <a:latin typeface="Calibri" panose="020F0502020204030204" pitchFamily="34" charset="0"/>
              <a:ea typeface="微软雅黑" panose="020B0503020204020204" pitchFamily="34" charset="-122"/>
              <a:sym typeface="Calibri" panose="020F0502020204030204" pitchFamily="34" charset="0"/>
            </a:endParaRPr>
          </a:p>
        </p:txBody>
      </p:sp>
      <p:cxnSp>
        <p:nvCxnSpPr>
          <p:cNvPr id="11" name="直接连接符 10"/>
          <p:cNvCxnSpPr/>
          <p:nvPr/>
        </p:nvCxnSpPr>
        <p:spPr>
          <a:xfrm>
            <a:off x="4249571" y="1997212"/>
            <a:ext cx="644857" cy="0"/>
          </a:xfrm>
          <a:prstGeom prst="line">
            <a:avLst/>
          </a:prstGeom>
          <a:ln w="25400"/>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1541194" y="3120238"/>
            <a:ext cx="6061612" cy="2023262"/>
            <a:chOff x="1316000" y="3120238"/>
            <a:chExt cx="6061612" cy="2023262"/>
          </a:xfrm>
        </p:grpSpPr>
        <p:grpSp>
          <p:nvGrpSpPr>
            <p:cNvPr id="7" name="组合 6"/>
            <p:cNvGrpSpPr/>
            <p:nvPr/>
          </p:nvGrpSpPr>
          <p:grpSpPr>
            <a:xfrm>
              <a:off x="1316000" y="3120238"/>
              <a:ext cx="973600" cy="2023262"/>
              <a:chOff x="920750" y="2725737"/>
              <a:chExt cx="1117600" cy="2322512"/>
            </a:xfrm>
          </p:grpSpPr>
          <p:sp>
            <p:nvSpPr>
              <p:cNvPr id="8" name="Freeform 62"/>
              <p:cNvSpPr/>
              <p:nvPr/>
            </p:nvSpPr>
            <p:spPr bwMode="auto">
              <a:xfrm>
                <a:off x="920750" y="2725737"/>
                <a:ext cx="1117600" cy="1477963"/>
              </a:xfrm>
              <a:custGeom>
                <a:avLst/>
                <a:gdLst>
                  <a:gd name="T0" fmla="*/ 974 w 974"/>
                  <a:gd name="T1" fmla="*/ 529 h 1284"/>
                  <a:gd name="T2" fmla="*/ 861 w 974"/>
                  <a:gd name="T3" fmla="*/ 324 h 1284"/>
                  <a:gd name="T4" fmla="*/ 701 w 974"/>
                  <a:gd name="T5" fmla="*/ 153 h 1284"/>
                  <a:gd name="T6" fmla="*/ 482 w 974"/>
                  <a:gd name="T7" fmla="*/ 0 h 1284"/>
                  <a:gd name="T8" fmla="*/ 246 w 974"/>
                  <a:gd name="T9" fmla="*/ 239 h 1284"/>
                  <a:gd name="T10" fmla="*/ 246 w 974"/>
                  <a:gd name="T11" fmla="*/ 240 h 1284"/>
                  <a:gd name="T12" fmla="*/ 236 w 974"/>
                  <a:gd name="T13" fmla="*/ 239 h 1284"/>
                  <a:gd name="T14" fmla="*/ 0 w 974"/>
                  <a:gd name="T15" fmla="*/ 479 h 1284"/>
                  <a:gd name="T16" fmla="*/ 57 w 974"/>
                  <a:gd name="T17" fmla="*/ 635 h 1284"/>
                  <a:gd name="T18" fmla="*/ 0 w 974"/>
                  <a:gd name="T19" fmla="*/ 790 h 1284"/>
                  <a:gd name="T20" fmla="*/ 236 w 974"/>
                  <a:gd name="T21" fmla="*/ 1030 h 1284"/>
                  <a:gd name="T22" fmla="*/ 247 w 974"/>
                  <a:gd name="T23" fmla="*/ 1029 h 1284"/>
                  <a:gd name="T24" fmla="*/ 246 w 974"/>
                  <a:gd name="T25" fmla="*/ 1045 h 1284"/>
                  <a:gd name="T26" fmla="*/ 482 w 974"/>
                  <a:gd name="T27" fmla="*/ 1284 h 1284"/>
                  <a:gd name="T28" fmla="*/ 715 w 974"/>
                  <a:gd name="T29" fmla="*/ 1077 h 1284"/>
                  <a:gd name="T30" fmla="*/ 905 w 974"/>
                  <a:gd name="T31" fmla="*/ 842 h 1284"/>
                  <a:gd name="T32" fmla="*/ 875 w 974"/>
                  <a:gd name="T33" fmla="*/ 725 h 1284"/>
                  <a:gd name="T34" fmla="*/ 974 w 974"/>
                  <a:gd name="T35" fmla="*/ 529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74" h="1284">
                    <a:moveTo>
                      <a:pt x="974" y="529"/>
                    </a:moveTo>
                    <a:cubicBezTo>
                      <a:pt x="974" y="442"/>
                      <a:pt x="929" y="366"/>
                      <a:pt x="861" y="324"/>
                    </a:cubicBezTo>
                    <a:cubicBezTo>
                      <a:pt x="841" y="243"/>
                      <a:pt x="780" y="177"/>
                      <a:pt x="701" y="153"/>
                    </a:cubicBezTo>
                    <a:cubicBezTo>
                      <a:pt x="667" y="63"/>
                      <a:pt x="582" y="0"/>
                      <a:pt x="482" y="0"/>
                    </a:cubicBezTo>
                    <a:cubicBezTo>
                      <a:pt x="352" y="0"/>
                      <a:pt x="246" y="107"/>
                      <a:pt x="246" y="239"/>
                    </a:cubicBezTo>
                    <a:cubicBezTo>
                      <a:pt x="246" y="240"/>
                      <a:pt x="246" y="240"/>
                      <a:pt x="246" y="240"/>
                    </a:cubicBezTo>
                    <a:cubicBezTo>
                      <a:pt x="243" y="240"/>
                      <a:pt x="239" y="239"/>
                      <a:pt x="236" y="239"/>
                    </a:cubicBezTo>
                    <a:cubicBezTo>
                      <a:pt x="106" y="239"/>
                      <a:pt x="0" y="347"/>
                      <a:pt x="0" y="479"/>
                    </a:cubicBezTo>
                    <a:cubicBezTo>
                      <a:pt x="0" y="538"/>
                      <a:pt x="22" y="593"/>
                      <a:pt x="57" y="635"/>
                    </a:cubicBezTo>
                    <a:cubicBezTo>
                      <a:pt x="22" y="676"/>
                      <a:pt x="0" y="731"/>
                      <a:pt x="0" y="790"/>
                    </a:cubicBezTo>
                    <a:cubicBezTo>
                      <a:pt x="0" y="923"/>
                      <a:pt x="106" y="1030"/>
                      <a:pt x="236" y="1030"/>
                    </a:cubicBezTo>
                    <a:cubicBezTo>
                      <a:pt x="239" y="1030"/>
                      <a:pt x="243" y="1030"/>
                      <a:pt x="247" y="1029"/>
                    </a:cubicBezTo>
                    <a:cubicBezTo>
                      <a:pt x="247" y="1034"/>
                      <a:pt x="246" y="1040"/>
                      <a:pt x="246" y="1045"/>
                    </a:cubicBezTo>
                    <a:cubicBezTo>
                      <a:pt x="246" y="1177"/>
                      <a:pt x="352" y="1284"/>
                      <a:pt x="482" y="1284"/>
                    </a:cubicBezTo>
                    <a:cubicBezTo>
                      <a:pt x="601" y="1284"/>
                      <a:pt x="699" y="1194"/>
                      <a:pt x="715" y="1077"/>
                    </a:cubicBezTo>
                    <a:cubicBezTo>
                      <a:pt x="823" y="1055"/>
                      <a:pt x="905" y="958"/>
                      <a:pt x="905" y="842"/>
                    </a:cubicBezTo>
                    <a:cubicBezTo>
                      <a:pt x="905" y="799"/>
                      <a:pt x="894" y="759"/>
                      <a:pt x="875" y="725"/>
                    </a:cubicBezTo>
                    <a:cubicBezTo>
                      <a:pt x="935" y="681"/>
                      <a:pt x="974" y="610"/>
                      <a:pt x="974" y="529"/>
                    </a:cubicBezTo>
                  </a:path>
                </a:pathLst>
              </a:custGeom>
              <a:solidFill>
                <a:srgbClr val="388E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9" name="Freeform 63"/>
              <p:cNvSpPr>
                <a:spLocks noEditPoints="1"/>
              </p:cNvSpPr>
              <p:nvPr/>
            </p:nvSpPr>
            <p:spPr bwMode="auto">
              <a:xfrm>
                <a:off x="1479550" y="2725737"/>
                <a:ext cx="558800" cy="968375"/>
              </a:xfrm>
              <a:custGeom>
                <a:avLst/>
                <a:gdLst>
                  <a:gd name="T0" fmla="*/ 388 w 487"/>
                  <a:gd name="T1" fmla="*/ 725 h 842"/>
                  <a:gd name="T2" fmla="*/ 388 w 487"/>
                  <a:gd name="T3" fmla="*/ 725 h 842"/>
                  <a:gd name="T4" fmla="*/ 418 w 487"/>
                  <a:gd name="T5" fmla="*/ 842 h 842"/>
                  <a:gd name="T6" fmla="*/ 418 w 487"/>
                  <a:gd name="T7" fmla="*/ 842 h 842"/>
                  <a:gd name="T8" fmla="*/ 388 w 487"/>
                  <a:gd name="T9" fmla="*/ 725 h 842"/>
                  <a:gd name="T10" fmla="*/ 0 w 487"/>
                  <a:gd name="T11" fmla="*/ 0 h 842"/>
                  <a:gd name="T12" fmla="*/ 0 w 487"/>
                  <a:gd name="T13" fmla="*/ 0 h 842"/>
                  <a:gd name="T14" fmla="*/ 214 w 487"/>
                  <a:gd name="T15" fmla="*/ 153 h 842"/>
                  <a:gd name="T16" fmla="*/ 374 w 487"/>
                  <a:gd name="T17" fmla="*/ 324 h 842"/>
                  <a:gd name="T18" fmla="*/ 487 w 487"/>
                  <a:gd name="T19" fmla="*/ 529 h 842"/>
                  <a:gd name="T20" fmla="*/ 487 w 487"/>
                  <a:gd name="T21" fmla="*/ 529 h 842"/>
                  <a:gd name="T22" fmla="*/ 374 w 487"/>
                  <a:gd name="T23" fmla="*/ 324 h 842"/>
                  <a:gd name="T24" fmla="*/ 214 w 487"/>
                  <a:gd name="T25" fmla="*/ 153 h 842"/>
                  <a:gd name="T26" fmla="*/ 0 w 487"/>
                  <a:gd name="T27" fmla="*/ 0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7" h="842">
                    <a:moveTo>
                      <a:pt x="388" y="725"/>
                    </a:moveTo>
                    <a:cubicBezTo>
                      <a:pt x="388" y="725"/>
                      <a:pt x="388" y="725"/>
                      <a:pt x="388" y="725"/>
                    </a:cubicBezTo>
                    <a:cubicBezTo>
                      <a:pt x="407" y="759"/>
                      <a:pt x="418" y="799"/>
                      <a:pt x="418" y="842"/>
                    </a:cubicBezTo>
                    <a:cubicBezTo>
                      <a:pt x="418" y="842"/>
                      <a:pt x="418" y="842"/>
                      <a:pt x="418" y="842"/>
                    </a:cubicBezTo>
                    <a:cubicBezTo>
                      <a:pt x="418" y="799"/>
                      <a:pt x="407" y="759"/>
                      <a:pt x="388" y="725"/>
                    </a:cubicBezTo>
                    <a:moveTo>
                      <a:pt x="0" y="0"/>
                    </a:moveTo>
                    <a:cubicBezTo>
                      <a:pt x="0" y="0"/>
                      <a:pt x="0" y="0"/>
                      <a:pt x="0" y="0"/>
                    </a:cubicBezTo>
                    <a:cubicBezTo>
                      <a:pt x="98" y="2"/>
                      <a:pt x="181" y="65"/>
                      <a:pt x="214" y="153"/>
                    </a:cubicBezTo>
                    <a:cubicBezTo>
                      <a:pt x="293" y="177"/>
                      <a:pt x="354" y="243"/>
                      <a:pt x="374" y="324"/>
                    </a:cubicBezTo>
                    <a:cubicBezTo>
                      <a:pt x="442" y="366"/>
                      <a:pt x="487" y="442"/>
                      <a:pt x="487" y="529"/>
                    </a:cubicBezTo>
                    <a:cubicBezTo>
                      <a:pt x="487" y="529"/>
                      <a:pt x="487" y="529"/>
                      <a:pt x="487" y="529"/>
                    </a:cubicBezTo>
                    <a:cubicBezTo>
                      <a:pt x="487" y="442"/>
                      <a:pt x="442" y="366"/>
                      <a:pt x="374" y="324"/>
                    </a:cubicBezTo>
                    <a:cubicBezTo>
                      <a:pt x="354" y="242"/>
                      <a:pt x="293" y="177"/>
                      <a:pt x="214" y="153"/>
                    </a:cubicBezTo>
                    <a:cubicBezTo>
                      <a:pt x="181" y="65"/>
                      <a:pt x="98" y="2"/>
                      <a:pt x="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0" name="Freeform 64"/>
              <p:cNvSpPr>
                <a:spLocks noEditPoints="1"/>
              </p:cNvSpPr>
              <p:nvPr/>
            </p:nvSpPr>
            <p:spPr bwMode="auto">
              <a:xfrm>
                <a:off x="1479550" y="2725737"/>
                <a:ext cx="558800" cy="1471613"/>
              </a:xfrm>
              <a:custGeom>
                <a:avLst/>
                <a:gdLst>
                  <a:gd name="T0" fmla="*/ 244 w 487"/>
                  <a:gd name="T1" fmla="*/ 990 h 1279"/>
                  <a:gd name="T2" fmla="*/ 216 w 487"/>
                  <a:gd name="T3" fmla="*/ 952 h 1279"/>
                  <a:gd name="T4" fmla="*/ 244 w 487"/>
                  <a:gd name="T5" fmla="*/ 885 h 1279"/>
                  <a:gd name="T6" fmla="*/ 272 w 487"/>
                  <a:gd name="T7" fmla="*/ 952 h 1279"/>
                  <a:gd name="T8" fmla="*/ 244 w 487"/>
                  <a:gd name="T9" fmla="*/ 990 h 1279"/>
                  <a:gd name="T10" fmla="*/ 316 w 487"/>
                  <a:gd name="T11" fmla="*/ 653 h 1279"/>
                  <a:gd name="T12" fmla="*/ 288 w 487"/>
                  <a:gd name="T13" fmla="*/ 614 h 1279"/>
                  <a:gd name="T14" fmla="*/ 316 w 487"/>
                  <a:gd name="T15" fmla="*/ 547 h 1279"/>
                  <a:gd name="T16" fmla="*/ 344 w 487"/>
                  <a:gd name="T17" fmla="*/ 614 h 1279"/>
                  <a:gd name="T18" fmla="*/ 316 w 487"/>
                  <a:gd name="T19" fmla="*/ 653 h 1279"/>
                  <a:gd name="T20" fmla="*/ 172 w 487"/>
                  <a:gd name="T21" fmla="*/ 418 h 1279"/>
                  <a:gd name="T22" fmla="*/ 144 w 487"/>
                  <a:gd name="T23" fmla="*/ 380 h 1279"/>
                  <a:gd name="T24" fmla="*/ 172 w 487"/>
                  <a:gd name="T25" fmla="*/ 313 h 1279"/>
                  <a:gd name="T26" fmla="*/ 200 w 487"/>
                  <a:gd name="T27" fmla="*/ 380 h 1279"/>
                  <a:gd name="T28" fmla="*/ 172 w 487"/>
                  <a:gd name="T29" fmla="*/ 418 h 1279"/>
                  <a:gd name="T30" fmla="*/ 0 w 487"/>
                  <a:gd name="T31" fmla="*/ 0 h 1279"/>
                  <a:gd name="T32" fmla="*/ 0 w 487"/>
                  <a:gd name="T33" fmla="*/ 165 h 1279"/>
                  <a:gd name="T34" fmla="*/ 0 w 487"/>
                  <a:gd name="T35" fmla="*/ 165 h 1279"/>
                  <a:gd name="T36" fmla="*/ 28 w 487"/>
                  <a:gd name="T37" fmla="*/ 232 h 1279"/>
                  <a:gd name="T38" fmla="*/ 0 w 487"/>
                  <a:gd name="T39" fmla="*/ 271 h 1279"/>
                  <a:gd name="T40" fmla="*/ 0 w 487"/>
                  <a:gd name="T41" fmla="*/ 271 h 1279"/>
                  <a:gd name="T42" fmla="*/ 0 w 487"/>
                  <a:gd name="T43" fmla="*/ 515 h 1279"/>
                  <a:gd name="T44" fmla="*/ 35 w 487"/>
                  <a:gd name="T45" fmla="*/ 515 h 1279"/>
                  <a:gd name="T46" fmla="*/ 38 w 487"/>
                  <a:gd name="T47" fmla="*/ 722 h 1279"/>
                  <a:gd name="T48" fmla="*/ 179 w 487"/>
                  <a:gd name="T49" fmla="*/ 525 h 1279"/>
                  <a:gd name="T50" fmla="*/ 198 w 487"/>
                  <a:gd name="T51" fmla="*/ 539 h 1279"/>
                  <a:gd name="T52" fmla="*/ 198 w 487"/>
                  <a:gd name="T53" fmla="*/ 539 h 1279"/>
                  <a:gd name="T54" fmla="*/ 217 w 487"/>
                  <a:gd name="T55" fmla="*/ 554 h 1279"/>
                  <a:gd name="T56" fmla="*/ 38 w 487"/>
                  <a:gd name="T57" fmla="*/ 803 h 1279"/>
                  <a:gd name="T58" fmla="*/ 41 w 487"/>
                  <a:gd name="T59" fmla="*/ 993 h 1279"/>
                  <a:gd name="T60" fmla="*/ 189 w 487"/>
                  <a:gd name="T61" fmla="*/ 787 h 1279"/>
                  <a:gd name="T62" fmla="*/ 208 w 487"/>
                  <a:gd name="T63" fmla="*/ 801 h 1279"/>
                  <a:gd name="T64" fmla="*/ 208 w 487"/>
                  <a:gd name="T65" fmla="*/ 801 h 1279"/>
                  <a:gd name="T66" fmla="*/ 227 w 487"/>
                  <a:gd name="T67" fmla="*/ 815 h 1279"/>
                  <a:gd name="T68" fmla="*/ 42 w 487"/>
                  <a:gd name="T69" fmla="*/ 1073 h 1279"/>
                  <a:gd name="T70" fmla="*/ 44 w 487"/>
                  <a:gd name="T71" fmla="*/ 1279 h 1279"/>
                  <a:gd name="T72" fmla="*/ 228 w 487"/>
                  <a:gd name="T73" fmla="*/ 1077 h 1279"/>
                  <a:gd name="T74" fmla="*/ 418 w 487"/>
                  <a:gd name="T75" fmla="*/ 842 h 1279"/>
                  <a:gd name="T76" fmla="*/ 388 w 487"/>
                  <a:gd name="T77" fmla="*/ 725 h 1279"/>
                  <a:gd name="T78" fmla="*/ 388 w 487"/>
                  <a:gd name="T79" fmla="*/ 725 h 1279"/>
                  <a:gd name="T80" fmla="*/ 388 w 487"/>
                  <a:gd name="T81" fmla="*/ 725 h 1279"/>
                  <a:gd name="T82" fmla="*/ 487 w 487"/>
                  <a:gd name="T83" fmla="*/ 529 h 1279"/>
                  <a:gd name="T84" fmla="*/ 374 w 487"/>
                  <a:gd name="T85" fmla="*/ 324 h 1279"/>
                  <a:gd name="T86" fmla="*/ 214 w 487"/>
                  <a:gd name="T87" fmla="*/ 153 h 1279"/>
                  <a:gd name="T88" fmla="*/ 0 w 487"/>
                  <a:gd name="T89" fmla="*/ 0 h 1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7" h="1279">
                    <a:moveTo>
                      <a:pt x="244" y="990"/>
                    </a:moveTo>
                    <a:cubicBezTo>
                      <a:pt x="228" y="990"/>
                      <a:pt x="216" y="973"/>
                      <a:pt x="216" y="952"/>
                    </a:cubicBezTo>
                    <a:cubicBezTo>
                      <a:pt x="216" y="930"/>
                      <a:pt x="244" y="885"/>
                      <a:pt x="244" y="885"/>
                    </a:cubicBezTo>
                    <a:cubicBezTo>
                      <a:pt x="244" y="885"/>
                      <a:pt x="272" y="930"/>
                      <a:pt x="272" y="952"/>
                    </a:cubicBezTo>
                    <a:cubicBezTo>
                      <a:pt x="272" y="973"/>
                      <a:pt x="259" y="990"/>
                      <a:pt x="244" y="990"/>
                    </a:cubicBezTo>
                    <a:moveTo>
                      <a:pt x="316" y="653"/>
                    </a:moveTo>
                    <a:cubicBezTo>
                      <a:pt x="301" y="653"/>
                      <a:pt x="288" y="635"/>
                      <a:pt x="288" y="614"/>
                    </a:cubicBezTo>
                    <a:cubicBezTo>
                      <a:pt x="288" y="592"/>
                      <a:pt x="316" y="547"/>
                      <a:pt x="316" y="547"/>
                    </a:cubicBezTo>
                    <a:cubicBezTo>
                      <a:pt x="316" y="547"/>
                      <a:pt x="344" y="592"/>
                      <a:pt x="344" y="614"/>
                    </a:cubicBezTo>
                    <a:cubicBezTo>
                      <a:pt x="344" y="635"/>
                      <a:pt x="332" y="653"/>
                      <a:pt x="316" y="653"/>
                    </a:cubicBezTo>
                    <a:moveTo>
                      <a:pt x="172" y="418"/>
                    </a:moveTo>
                    <a:cubicBezTo>
                      <a:pt x="157" y="418"/>
                      <a:pt x="144" y="401"/>
                      <a:pt x="144" y="380"/>
                    </a:cubicBezTo>
                    <a:cubicBezTo>
                      <a:pt x="144" y="358"/>
                      <a:pt x="172" y="313"/>
                      <a:pt x="172" y="313"/>
                    </a:cubicBezTo>
                    <a:cubicBezTo>
                      <a:pt x="172" y="313"/>
                      <a:pt x="200" y="358"/>
                      <a:pt x="200" y="380"/>
                    </a:cubicBezTo>
                    <a:cubicBezTo>
                      <a:pt x="200" y="401"/>
                      <a:pt x="187" y="418"/>
                      <a:pt x="172" y="418"/>
                    </a:cubicBezTo>
                    <a:moveTo>
                      <a:pt x="0" y="0"/>
                    </a:moveTo>
                    <a:cubicBezTo>
                      <a:pt x="0" y="165"/>
                      <a:pt x="0" y="165"/>
                      <a:pt x="0" y="165"/>
                    </a:cubicBezTo>
                    <a:cubicBezTo>
                      <a:pt x="0" y="165"/>
                      <a:pt x="0" y="165"/>
                      <a:pt x="0" y="165"/>
                    </a:cubicBezTo>
                    <a:cubicBezTo>
                      <a:pt x="0" y="165"/>
                      <a:pt x="28" y="210"/>
                      <a:pt x="28" y="232"/>
                    </a:cubicBezTo>
                    <a:cubicBezTo>
                      <a:pt x="28" y="253"/>
                      <a:pt x="16" y="271"/>
                      <a:pt x="0" y="271"/>
                    </a:cubicBezTo>
                    <a:cubicBezTo>
                      <a:pt x="0" y="271"/>
                      <a:pt x="0" y="271"/>
                      <a:pt x="0" y="271"/>
                    </a:cubicBezTo>
                    <a:cubicBezTo>
                      <a:pt x="0" y="515"/>
                      <a:pt x="0" y="515"/>
                      <a:pt x="0" y="515"/>
                    </a:cubicBezTo>
                    <a:cubicBezTo>
                      <a:pt x="35" y="515"/>
                      <a:pt x="35" y="515"/>
                      <a:pt x="35" y="515"/>
                    </a:cubicBezTo>
                    <a:cubicBezTo>
                      <a:pt x="38" y="722"/>
                      <a:pt x="38" y="722"/>
                      <a:pt x="38" y="722"/>
                    </a:cubicBezTo>
                    <a:cubicBezTo>
                      <a:pt x="179" y="525"/>
                      <a:pt x="179" y="525"/>
                      <a:pt x="179" y="525"/>
                    </a:cubicBezTo>
                    <a:cubicBezTo>
                      <a:pt x="198" y="539"/>
                      <a:pt x="198" y="539"/>
                      <a:pt x="198" y="539"/>
                    </a:cubicBezTo>
                    <a:cubicBezTo>
                      <a:pt x="198" y="539"/>
                      <a:pt x="198" y="539"/>
                      <a:pt x="198" y="539"/>
                    </a:cubicBezTo>
                    <a:cubicBezTo>
                      <a:pt x="217" y="554"/>
                      <a:pt x="217" y="554"/>
                      <a:pt x="217" y="554"/>
                    </a:cubicBezTo>
                    <a:cubicBezTo>
                      <a:pt x="38" y="803"/>
                      <a:pt x="38" y="803"/>
                      <a:pt x="38" y="803"/>
                    </a:cubicBezTo>
                    <a:cubicBezTo>
                      <a:pt x="41" y="993"/>
                      <a:pt x="41" y="993"/>
                      <a:pt x="41" y="993"/>
                    </a:cubicBezTo>
                    <a:cubicBezTo>
                      <a:pt x="189" y="787"/>
                      <a:pt x="189" y="787"/>
                      <a:pt x="189" y="787"/>
                    </a:cubicBezTo>
                    <a:cubicBezTo>
                      <a:pt x="208" y="801"/>
                      <a:pt x="208" y="801"/>
                      <a:pt x="208" y="801"/>
                    </a:cubicBezTo>
                    <a:cubicBezTo>
                      <a:pt x="208" y="801"/>
                      <a:pt x="208" y="801"/>
                      <a:pt x="208" y="801"/>
                    </a:cubicBezTo>
                    <a:cubicBezTo>
                      <a:pt x="227" y="815"/>
                      <a:pt x="227" y="815"/>
                      <a:pt x="227" y="815"/>
                    </a:cubicBezTo>
                    <a:cubicBezTo>
                      <a:pt x="42" y="1073"/>
                      <a:pt x="42" y="1073"/>
                      <a:pt x="42" y="1073"/>
                    </a:cubicBezTo>
                    <a:cubicBezTo>
                      <a:pt x="44" y="1279"/>
                      <a:pt x="44" y="1279"/>
                      <a:pt x="44" y="1279"/>
                    </a:cubicBezTo>
                    <a:cubicBezTo>
                      <a:pt x="140" y="1258"/>
                      <a:pt x="215" y="1177"/>
                      <a:pt x="228" y="1077"/>
                    </a:cubicBezTo>
                    <a:cubicBezTo>
                      <a:pt x="336" y="1055"/>
                      <a:pt x="418" y="958"/>
                      <a:pt x="418" y="842"/>
                    </a:cubicBezTo>
                    <a:cubicBezTo>
                      <a:pt x="418" y="799"/>
                      <a:pt x="407" y="759"/>
                      <a:pt x="388" y="725"/>
                    </a:cubicBezTo>
                    <a:cubicBezTo>
                      <a:pt x="388" y="725"/>
                      <a:pt x="388" y="725"/>
                      <a:pt x="388" y="725"/>
                    </a:cubicBezTo>
                    <a:cubicBezTo>
                      <a:pt x="388" y="725"/>
                      <a:pt x="388" y="725"/>
                      <a:pt x="388" y="725"/>
                    </a:cubicBezTo>
                    <a:cubicBezTo>
                      <a:pt x="448" y="681"/>
                      <a:pt x="487" y="610"/>
                      <a:pt x="487" y="529"/>
                    </a:cubicBezTo>
                    <a:cubicBezTo>
                      <a:pt x="487" y="442"/>
                      <a:pt x="442" y="366"/>
                      <a:pt x="374" y="324"/>
                    </a:cubicBezTo>
                    <a:cubicBezTo>
                      <a:pt x="354" y="243"/>
                      <a:pt x="293" y="177"/>
                      <a:pt x="214" y="153"/>
                    </a:cubicBezTo>
                    <a:cubicBezTo>
                      <a:pt x="181" y="65"/>
                      <a:pt x="98" y="2"/>
                      <a:pt x="0" y="0"/>
                    </a:cubicBezTo>
                  </a:path>
                </a:pathLst>
              </a:custGeom>
              <a:solidFill>
                <a:srgbClr val="43A5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2" name="Freeform 65"/>
              <p:cNvSpPr/>
              <p:nvPr/>
            </p:nvSpPr>
            <p:spPr bwMode="auto">
              <a:xfrm>
                <a:off x="1230313" y="3330574"/>
                <a:ext cx="269875" cy="346075"/>
              </a:xfrm>
              <a:custGeom>
                <a:avLst/>
                <a:gdLst>
                  <a:gd name="T0" fmla="*/ 170 w 170"/>
                  <a:gd name="T1" fmla="*/ 198 h 218"/>
                  <a:gd name="T2" fmla="*/ 143 w 170"/>
                  <a:gd name="T3" fmla="*/ 218 h 218"/>
                  <a:gd name="T4" fmla="*/ 0 w 170"/>
                  <a:gd name="T5" fmla="*/ 21 h 218"/>
                  <a:gd name="T6" fmla="*/ 28 w 170"/>
                  <a:gd name="T7" fmla="*/ 0 h 218"/>
                  <a:gd name="T8" fmla="*/ 170 w 170"/>
                  <a:gd name="T9" fmla="*/ 198 h 218"/>
                </a:gdLst>
                <a:ahLst/>
                <a:cxnLst>
                  <a:cxn ang="0">
                    <a:pos x="T0" y="T1"/>
                  </a:cxn>
                  <a:cxn ang="0">
                    <a:pos x="T2" y="T3"/>
                  </a:cxn>
                  <a:cxn ang="0">
                    <a:pos x="T4" y="T5"/>
                  </a:cxn>
                  <a:cxn ang="0">
                    <a:pos x="T6" y="T7"/>
                  </a:cxn>
                  <a:cxn ang="0">
                    <a:pos x="T8" y="T9"/>
                  </a:cxn>
                </a:cxnLst>
                <a:rect l="0" t="0" r="r" b="b"/>
                <a:pathLst>
                  <a:path w="170" h="218">
                    <a:moveTo>
                      <a:pt x="170" y="198"/>
                    </a:moveTo>
                    <a:lnTo>
                      <a:pt x="143" y="218"/>
                    </a:lnTo>
                    <a:lnTo>
                      <a:pt x="0" y="21"/>
                    </a:lnTo>
                    <a:lnTo>
                      <a:pt x="28" y="0"/>
                    </a:lnTo>
                    <a:lnTo>
                      <a:pt x="170" y="198"/>
                    </a:lnTo>
                    <a:close/>
                  </a:path>
                </a:pathLst>
              </a:custGeom>
              <a:solidFill>
                <a:srgbClr val="8456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3" name="Freeform 66"/>
              <p:cNvSpPr/>
              <p:nvPr/>
            </p:nvSpPr>
            <p:spPr bwMode="auto">
              <a:xfrm>
                <a:off x="1230313" y="3330574"/>
                <a:ext cx="269875" cy="346075"/>
              </a:xfrm>
              <a:custGeom>
                <a:avLst/>
                <a:gdLst>
                  <a:gd name="T0" fmla="*/ 170 w 170"/>
                  <a:gd name="T1" fmla="*/ 198 h 218"/>
                  <a:gd name="T2" fmla="*/ 143 w 170"/>
                  <a:gd name="T3" fmla="*/ 218 h 218"/>
                  <a:gd name="T4" fmla="*/ 0 w 170"/>
                  <a:gd name="T5" fmla="*/ 21 h 218"/>
                  <a:gd name="T6" fmla="*/ 28 w 170"/>
                  <a:gd name="T7" fmla="*/ 0 h 218"/>
                  <a:gd name="T8" fmla="*/ 170 w 170"/>
                  <a:gd name="T9" fmla="*/ 198 h 218"/>
                </a:gdLst>
                <a:ahLst/>
                <a:cxnLst>
                  <a:cxn ang="0">
                    <a:pos x="T0" y="T1"/>
                  </a:cxn>
                  <a:cxn ang="0">
                    <a:pos x="T2" y="T3"/>
                  </a:cxn>
                  <a:cxn ang="0">
                    <a:pos x="T4" y="T5"/>
                  </a:cxn>
                  <a:cxn ang="0">
                    <a:pos x="T6" y="T7"/>
                  </a:cxn>
                  <a:cxn ang="0">
                    <a:pos x="T8" y="T9"/>
                  </a:cxn>
                </a:cxnLst>
                <a:rect l="0" t="0" r="r" b="b"/>
                <a:pathLst>
                  <a:path w="170" h="218">
                    <a:moveTo>
                      <a:pt x="170" y="198"/>
                    </a:moveTo>
                    <a:lnTo>
                      <a:pt x="143" y="218"/>
                    </a:lnTo>
                    <a:lnTo>
                      <a:pt x="0" y="21"/>
                    </a:lnTo>
                    <a:lnTo>
                      <a:pt x="28" y="0"/>
                    </a:lnTo>
                    <a:lnTo>
                      <a:pt x="170" y="19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4" name="Freeform 67"/>
              <p:cNvSpPr/>
              <p:nvPr/>
            </p:nvSpPr>
            <p:spPr bwMode="auto">
              <a:xfrm>
                <a:off x="1230313" y="3346449"/>
                <a:ext cx="22225" cy="17463"/>
              </a:xfrm>
              <a:custGeom>
                <a:avLst/>
                <a:gdLst>
                  <a:gd name="T0" fmla="*/ 14 w 14"/>
                  <a:gd name="T1" fmla="*/ 0 h 11"/>
                  <a:gd name="T2" fmla="*/ 0 w 14"/>
                  <a:gd name="T3" fmla="*/ 11 h 11"/>
                  <a:gd name="T4" fmla="*/ 14 w 14"/>
                  <a:gd name="T5" fmla="*/ 0 h 11"/>
                  <a:gd name="T6" fmla="*/ 14 w 14"/>
                  <a:gd name="T7" fmla="*/ 0 h 11"/>
                </a:gdLst>
                <a:ahLst/>
                <a:cxnLst>
                  <a:cxn ang="0">
                    <a:pos x="T0" y="T1"/>
                  </a:cxn>
                  <a:cxn ang="0">
                    <a:pos x="T2" y="T3"/>
                  </a:cxn>
                  <a:cxn ang="0">
                    <a:pos x="T4" y="T5"/>
                  </a:cxn>
                  <a:cxn ang="0">
                    <a:pos x="T6" y="T7"/>
                  </a:cxn>
                </a:cxnLst>
                <a:rect l="0" t="0" r="r" b="b"/>
                <a:pathLst>
                  <a:path w="14" h="11">
                    <a:moveTo>
                      <a:pt x="14" y="0"/>
                    </a:moveTo>
                    <a:lnTo>
                      <a:pt x="0" y="11"/>
                    </a:lnTo>
                    <a:lnTo>
                      <a:pt x="14" y="0"/>
                    </a:lnTo>
                    <a:lnTo>
                      <a:pt x="14" y="0"/>
                    </a:lnTo>
                    <a:close/>
                  </a:path>
                </a:pathLst>
              </a:custGeom>
              <a:solidFill>
                <a:srgbClr val="337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5" name="Freeform 68"/>
              <p:cNvSpPr/>
              <p:nvPr/>
            </p:nvSpPr>
            <p:spPr bwMode="auto">
              <a:xfrm>
                <a:off x="1230313" y="3346449"/>
                <a:ext cx="22225" cy="17463"/>
              </a:xfrm>
              <a:custGeom>
                <a:avLst/>
                <a:gdLst>
                  <a:gd name="T0" fmla="*/ 14 w 14"/>
                  <a:gd name="T1" fmla="*/ 0 h 11"/>
                  <a:gd name="T2" fmla="*/ 0 w 14"/>
                  <a:gd name="T3" fmla="*/ 11 h 11"/>
                  <a:gd name="T4" fmla="*/ 14 w 14"/>
                  <a:gd name="T5" fmla="*/ 0 h 11"/>
                  <a:gd name="T6" fmla="*/ 14 w 14"/>
                  <a:gd name="T7" fmla="*/ 0 h 11"/>
                </a:gdLst>
                <a:ahLst/>
                <a:cxnLst>
                  <a:cxn ang="0">
                    <a:pos x="T0" y="T1"/>
                  </a:cxn>
                  <a:cxn ang="0">
                    <a:pos x="T2" y="T3"/>
                  </a:cxn>
                  <a:cxn ang="0">
                    <a:pos x="T4" y="T5"/>
                  </a:cxn>
                  <a:cxn ang="0">
                    <a:pos x="T6" y="T7"/>
                  </a:cxn>
                </a:cxnLst>
                <a:rect l="0" t="0" r="r" b="b"/>
                <a:pathLst>
                  <a:path w="14" h="11">
                    <a:moveTo>
                      <a:pt x="14" y="0"/>
                    </a:moveTo>
                    <a:lnTo>
                      <a:pt x="0" y="11"/>
                    </a:lnTo>
                    <a:lnTo>
                      <a:pt x="14" y="0"/>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6" name="Freeform 69"/>
              <p:cNvSpPr/>
              <p:nvPr/>
            </p:nvSpPr>
            <p:spPr bwMode="auto">
              <a:xfrm>
                <a:off x="1230313" y="3346449"/>
                <a:ext cx="206375" cy="303213"/>
              </a:xfrm>
              <a:custGeom>
                <a:avLst/>
                <a:gdLst>
                  <a:gd name="T0" fmla="*/ 14 w 130"/>
                  <a:gd name="T1" fmla="*/ 0 h 191"/>
                  <a:gd name="T2" fmla="*/ 0 w 130"/>
                  <a:gd name="T3" fmla="*/ 11 h 191"/>
                  <a:gd name="T4" fmla="*/ 130 w 130"/>
                  <a:gd name="T5" fmla="*/ 191 h 191"/>
                  <a:gd name="T6" fmla="*/ 130 w 130"/>
                  <a:gd name="T7" fmla="*/ 161 h 191"/>
                  <a:gd name="T8" fmla="*/ 14 w 130"/>
                  <a:gd name="T9" fmla="*/ 0 h 191"/>
                </a:gdLst>
                <a:ahLst/>
                <a:cxnLst>
                  <a:cxn ang="0">
                    <a:pos x="T0" y="T1"/>
                  </a:cxn>
                  <a:cxn ang="0">
                    <a:pos x="T2" y="T3"/>
                  </a:cxn>
                  <a:cxn ang="0">
                    <a:pos x="T4" y="T5"/>
                  </a:cxn>
                  <a:cxn ang="0">
                    <a:pos x="T6" y="T7"/>
                  </a:cxn>
                  <a:cxn ang="0">
                    <a:pos x="T8" y="T9"/>
                  </a:cxn>
                </a:cxnLst>
                <a:rect l="0" t="0" r="r" b="b"/>
                <a:pathLst>
                  <a:path w="130" h="191">
                    <a:moveTo>
                      <a:pt x="14" y="0"/>
                    </a:moveTo>
                    <a:lnTo>
                      <a:pt x="0" y="11"/>
                    </a:lnTo>
                    <a:lnTo>
                      <a:pt x="130" y="191"/>
                    </a:lnTo>
                    <a:lnTo>
                      <a:pt x="130" y="161"/>
                    </a:lnTo>
                    <a:lnTo>
                      <a:pt x="14" y="0"/>
                    </a:lnTo>
                    <a:close/>
                  </a:path>
                </a:pathLst>
              </a:custGeom>
              <a:solidFill>
                <a:srgbClr val="774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7" name="Freeform 70"/>
              <p:cNvSpPr/>
              <p:nvPr/>
            </p:nvSpPr>
            <p:spPr bwMode="auto">
              <a:xfrm>
                <a:off x="1230313" y="3346449"/>
                <a:ext cx="206375" cy="303213"/>
              </a:xfrm>
              <a:custGeom>
                <a:avLst/>
                <a:gdLst>
                  <a:gd name="T0" fmla="*/ 14 w 130"/>
                  <a:gd name="T1" fmla="*/ 0 h 191"/>
                  <a:gd name="T2" fmla="*/ 0 w 130"/>
                  <a:gd name="T3" fmla="*/ 11 h 191"/>
                  <a:gd name="T4" fmla="*/ 130 w 130"/>
                  <a:gd name="T5" fmla="*/ 191 h 191"/>
                  <a:gd name="T6" fmla="*/ 130 w 130"/>
                  <a:gd name="T7" fmla="*/ 161 h 191"/>
                  <a:gd name="T8" fmla="*/ 14 w 130"/>
                  <a:gd name="T9" fmla="*/ 0 h 191"/>
                </a:gdLst>
                <a:ahLst/>
                <a:cxnLst>
                  <a:cxn ang="0">
                    <a:pos x="T0" y="T1"/>
                  </a:cxn>
                  <a:cxn ang="0">
                    <a:pos x="T2" y="T3"/>
                  </a:cxn>
                  <a:cxn ang="0">
                    <a:pos x="T4" y="T5"/>
                  </a:cxn>
                  <a:cxn ang="0">
                    <a:pos x="T6" y="T7"/>
                  </a:cxn>
                  <a:cxn ang="0">
                    <a:pos x="T8" y="T9"/>
                  </a:cxn>
                </a:cxnLst>
                <a:rect l="0" t="0" r="r" b="b"/>
                <a:pathLst>
                  <a:path w="130" h="191">
                    <a:moveTo>
                      <a:pt x="14" y="0"/>
                    </a:moveTo>
                    <a:lnTo>
                      <a:pt x="0" y="11"/>
                    </a:lnTo>
                    <a:lnTo>
                      <a:pt x="130" y="191"/>
                    </a:lnTo>
                    <a:lnTo>
                      <a:pt x="130" y="161"/>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8" name="Freeform 71"/>
              <p:cNvSpPr/>
              <p:nvPr/>
            </p:nvSpPr>
            <p:spPr bwMode="auto">
              <a:xfrm>
                <a:off x="1220788" y="3632199"/>
                <a:ext cx="268288" cy="346075"/>
              </a:xfrm>
              <a:custGeom>
                <a:avLst/>
                <a:gdLst>
                  <a:gd name="T0" fmla="*/ 169 w 169"/>
                  <a:gd name="T1" fmla="*/ 197 h 218"/>
                  <a:gd name="T2" fmla="*/ 141 w 169"/>
                  <a:gd name="T3" fmla="*/ 218 h 218"/>
                  <a:gd name="T4" fmla="*/ 0 w 169"/>
                  <a:gd name="T5" fmla="*/ 20 h 218"/>
                  <a:gd name="T6" fmla="*/ 27 w 169"/>
                  <a:gd name="T7" fmla="*/ 0 h 218"/>
                  <a:gd name="T8" fmla="*/ 169 w 169"/>
                  <a:gd name="T9" fmla="*/ 197 h 218"/>
                </a:gdLst>
                <a:ahLst/>
                <a:cxnLst>
                  <a:cxn ang="0">
                    <a:pos x="T0" y="T1"/>
                  </a:cxn>
                  <a:cxn ang="0">
                    <a:pos x="T2" y="T3"/>
                  </a:cxn>
                  <a:cxn ang="0">
                    <a:pos x="T4" y="T5"/>
                  </a:cxn>
                  <a:cxn ang="0">
                    <a:pos x="T6" y="T7"/>
                  </a:cxn>
                  <a:cxn ang="0">
                    <a:pos x="T8" y="T9"/>
                  </a:cxn>
                </a:cxnLst>
                <a:rect l="0" t="0" r="r" b="b"/>
                <a:pathLst>
                  <a:path w="169" h="218">
                    <a:moveTo>
                      <a:pt x="169" y="197"/>
                    </a:moveTo>
                    <a:lnTo>
                      <a:pt x="141" y="218"/>
                    </a:lnTo>
                    <a:lnTo>
                      <a:pt x="0" y="20"/>
                    </a:lnTo>
                    <a:lnTo>
                      <a:pt x="27" y="0"/>
                    </a:lnTo>
                    <a:lnTo>
                      <a:pt x="169" y="197"/>
                    </a:lnTo>
                    <a:close/>
                  </a:path>
                </a:pathLst>
              </a:custGeom>
              <a:solidFill>
                <a:srgbClr val="8456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9" name="Freeform 72"/>
              <p:cNvSpPr/>
              <p:nvPr/>
            </p:nvSpPr>
            <p:spPr bwMode="auto">
              <a:xfrm>
                <a:off x="1220788" y="3632199"/>
                <a:ext cx="268288" cy="346075"/>
              </a:xfrm>
              <a:custGeom>
                <a:avLst/>
                <a:gdLst>
                  <a:gd name="T0" fmla="*/ 169 w 169"/>
                  <a:gd name="T1" fmla="*/ 197 h 218"/>
                  <a:gd name="T2" fmla="*/ 141 w 169"/>
                  <a:gd name="T3" fmla="*/ 218 h 218"/>
                  <a:gd name="T4" fmla="*/ 0 w 169"/>
                  <a:gd name="T5" fmla="*/ 20 h 218"/>
                  <a:gd name="T6" fmla="*/ 27 w 169"/>
                  <a:gd name="T7" fmla="*/ 0 h 218"/>
                  <a:gd name="T8" fmla="*/ 169 w 169"/>
                  <a:gd name="T9" fmla="*/ 197 h 218"/>
                </a:gdLst>
                <a:ahLst/>
                <a:cxnLst>
                  <a:cxn ang="0">
                    <a:pos x="T0" y="T1"/>
                  </a:cxn>
                  <a:cxn ang="0">
                    <a:pos x="T2" y="T3"/>
                  </a:cxn>
                  <a:cxn ang="0">
                    <a:pos x="T4" y="T5"/>
                  </a:cxn>
                  <a:cxn ang="0">
                    <a:pos x="T6" y="T7"/>
                  </a:cxn>
                  <a:cxn ang="0">
                    <a:pos x="T8" y="T9"/>
                  </a:cxn>
                </a:cxnLst>
                <a:rect l="0" t="0" r="r" b="b"/>
                <a:pathLst>
                  <a:path w="169" h="218">
                    <a:moveTo>
                      <a:pt x="169" y="197"/>
                    </a:moveTo>
                    <a:lnTo>
                      <a:pt x="141" y="218"/>
                    </a:lnTo>
                    <a:lnTo>
                      <a:pt x="0" y="20"/>
                    </a:lnTo>
                    <a:lnTo>
                      <a:pt x="27" y="0"/>
                    </a:lnTo>
                    <a:lnTo>
                      <a:pt x="169" y="19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20" name="Freeform 73"/>
              <p:cNvSpPr/>
              <p:nvPr/>
            </p:nvSpPr>
            <p:spPr bwMode="auto">
              <a:xfrm>
                <a:off x="1220788" y="3648074"/>
                <a:ext cx="212725" cy="312738"/>
              </a:xfrm>
              <a:custGeom>
                <a:avLst/>
                <a:gdLst>
                  <a:gd name="T0" fmla="*/ 14 w 134"/>
                  <a:gd name="T1" fmla="*/ 0 h 197"/>
                  <a:gd name="T2" fmla="*/ 0 w 134"/>
                  <a:gd name="T3" fmla="*/ 10 h 197"/>
                  <a:gd name="T4" fmla="*/ 133 w 134"/>
                  <a:gd name="T5" fmla="*/ 197 h 197"/>
                  <a:gd name="T6" fmla="*/ 134 w 134"/>
                  <a:gd name="T7" fmla="*/ 168 h 197"/>
                  <a:gd name="T8" fmla="*/ 14 w 134"/>
                  <a:gd name="T9" fmla="*/ 0 h 197"/>
                </a:gdLst>
                <a:ahLst/>
                <a:cxnLst>
                  <a:cxn ang="0">
                    <a:pos x="T0" y="T1"/>
                  </a:cxn>
                  <a:cxn ang="0">
                    <a:pos x="T2" y="T3"/>
                  </a:cxn>
                  <a:cxn ang="0">
                    <a:pos x="T4" y="T5"/>
                  </a:cxn>
                  <a:cxn ang="0">
                    <a:pos x="T6" y="T7"/>
                  </a:cxn>
                  <a:cxn ang="0">
                    <a:pos x="T8" y="T9"/>
                  </a:cxn>
                </a:cxnLst>
                <a:rect l="0" t="0" r="r" b="b"/>
                <a:pathLst>
                  <a:path w="134" h="197">
                    <a:moveTo>
                      <a:pt x="14" y="0"/>
                    </a:moveTo>
                    <a:lnTo>
                      <a:pt x="0" y="10"/>
                    </a:lnTo>
                    <a:lnTo>
                      <a:pt x="133" y="197"/>
                    </a:lnTo>
                    <a:lnTo>
                      <a:pt x="134" y="168"/>
                    </a:lnTo>
                    <a:lnTo>
                      <a:pt x="14" y="0"/>
                    </a:lnTo>
                    <a:close/>
                  </a:path>
                </a:pathLst>
              </a:custGeom>
              <a:solidFill>
                <a:srgbClr val="774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21" name="Freeform 74"/>
              <p:cNvSpPr/>
              <p:nvPr/>
            </p:nvSpPr>
            <p:spPr bwMode="auto">
              <a:xfrm>
                <a:off x="1220788" y="3648074"/>
                <a:ext cx="212725" cy="312738"/>
              </a:xfrm>
              <a:custGeom>
                <a:avLst/>
                <a:gdLst>
                  <a:gd name="T0" fmla="*/ 14 w 134"/>
                  <a:gd name="T1" fmla="*/ 0 h 197"/>
                  <a:gd name="T2" fmla="*/ 0 w 134"/>
                  <a:gd name="T3" fmla="*/ 10 h 197"/>
                  <a:gd name="T4" fmla="*/ 133 w 134"/>
                  <a:gd name="T5" fmla="*/ 197 h 197"/>
                  <a:gd name="T6" fmla="*/ 134 w 134"/>
                  <a:gd name="T7" fmla="*/ 168 h 197"/>
                  <a:gd name="T8" fmla="*/ 14 w 134"/>
                  <a:gd name="T9" fmla="*/ 0 h 197"/>
                </a:gdLst>
                <a:ahLst/>
                <a:cxnLst>
                  <a:cxn ang="0">
                    <a:pos x="T0" y="T1"/>
                  </a:cxn>
                  <a:cxn ang="0">
                    <a:pos x="T2" y="T3"/>
                  </a:cxn>
                  <a:cxn ang="0">
                    <a:pos x="T4" y="T5"/>
                  </a:cxn>
                  <a:cxn ang="0">
                    <a:pos x="T6" y="T7"/>
                  </a:cxn>
                  <a:cxn ang="0">
                    <a:pos x="T8" y="T9"/>
                  </a:cxn>
                </a:cxnLst>
                <a:rect l="0" t="0" r="r" b="b"/>
                <a:pathLst>
                  <a:path w="134" h="197">
                    <a:moveTo>
                      <a:pt x="14" y="0"/>
                    </a:moveTo>
                    <a:lnTo>
                      <a:pt x="0" y="10"/>
                    </a:lnTo>
                    <a:lnTo>
                      <a:pt x="133" y="197"/>
                    </a:lnTo>
                    <a:lnTo>
                      <a:pt x="134" y="168"/>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22" name="Freeform 75"/>
              <p:cNvSpPr/>
              <p:nvPr/>
            </p:nvSpPr>
            <p:spPr bwMode="auto">
              <a:xfrm>
                <a:off x="1460500" y="3330574"/>
                <a:ext cx="268288" cy="346075"/>
              </a:xfrm>
              <a:custGeom>
                <a:avLst/>
                <a:gdLst>
                  <a:gd name="T0" fmla="*/ 0 w 169"/>
                  <a:gd name="T1" fmla="*/ 198 h 218"/>
                  <a:gd name="T2" fmla="*/ 27 w 169"/>
                  <a:gd name="T3" fmla="*/ 218 h 218"/>
                  <a:gd name="T4" fmla="*/ 169 w 169"/>
                  <a:gd name="T5" fmla="*/ 21 h 218"/>
                  <a:gd name="T6" fmla="*/ 141 w 169"/>
                  <a:gd name="T7" fmla="*/ 0 h 218"/>
                  <a:gd name="T8" fmla="*/ 0 w 169"/>
                  <a:gd name="T9" fmla="*/ 198 h 218"/>
                </a:gdLst>
                <a:ahLst/>
                <a:cxnLst>
                  <a:cxn ang="0">
                    <a:pos x="T0" y="T1"/>
                  </a:cxn>
                  <a:cxn ang="0">
                    <a:pos x="T2" y="T3"/>
                  </a:cxn>
                  <a:cxn ang="0">
                    <a:pos x="T4" y="T5"/>
                  </a:cxn>
                  <a:cxn ang="0">
                    <a:pos x="T6" y="T7"/>
                  </a:cxn>
                  <a:cxn ang="0">
                    <a:pos x="T8" y="T9"/>
                  </a:cxn>
                </a:cxnLst>
                <a:rect l="0" t="0" r="r" b="b"/>
                <a:pathLst>
                  <a:path w="169" h="218">
                    <a:moveTo>
                      <a:pt x="0" y="198"/>
                    </a:moveTo>
                    <a:lnTo>
                      <a:pt x="27" y="218"/>
                    </a:lnTo>
                    <a:lnTo>
                      <a:pt x="169" y="21"/>
                    </a:lnTo>
                    <a:lnTo>
                      <a:pt x="141" y="0"/>
                    </a:lnTo>
                    <a:lnTo>
                      <a:pt x="0" y="198"/>
                    </a:lnTo>
                    <a:close/>
                  </a:path>
                </a:pathLst>
              </a:custGeom>
              <a:solidFill>
                <a:srgbClr val="8456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23" name="Freeform 76"/>
              <p:cNvSpPr/>
              <p:nvPr/>
            </p:nvSpPr>
            <p:spPr bwMode="auto">
              <a:xfrm>
                <a:off x="1460500" y="3330574"/>
                <a:ext cx="268288" cy="346075"/>
              </a:xfrm>
              <a:custGeom>
                <a:avLst/>
                <a:gdLst>
                  <a:gd name="T0" fmla="*/ 0 w 169"/>
                  <a:gd name="T1" fmla="*/ 198 h 218"/>
                  <a:gd name="T2" fmla="*/ 27 w 169"/>
                  <a:gd name="T3" fmla="*/ 218 h 218"/>
                  <a:gd name="T4" fmla="*/ 169 w 169"/>
                  <a:gd name="T5" fmla="*/ 21 h 218"/>
                  <a:gd name="T6" fmla="*/ 141 w 169"/>
                  <a:gd name="T7" fmla="*/ 0 h 218"/>
                  <a:gd name="T8" fmla="*/ 0 w 169"/>
                  <a:gd name="T9" fmla="*/ 198 h 218"/>
                </a:gdLst>
                <a:ahLst/>
                <a:cxnLst>
                  <a:cxn ang="0">
                    <a:pos x="T0" y="T1"/>
                  </a:cxn>
                  <a:cxn ang="0">
                    <a:pos x="T2" y="T3"/>
                  </a:cxn>
                  <a:cxn ang="0">
                    <a:pos x="T4" y="T5"/>
                  </a:cxn>
                  <a:cxn ang="0">
                    <a:pos x="T6" y="T7"/>
                  </a:cxn>
                  <a:cxn ang="0">
                    <a:pos x="T8" y="T9"/>
                  </a:cxn>
                </a:cxnLst>
                <a:rect l="0" t="0" r="r" b="b"/>
                <a:pathLst>
                  <a:path w="169" h="218">
                    <a:moveTo>
                      <a:pt x="0" y="198"/>
                    </a:moveTo>
                    <a:lnTo>
                      <a:pt x="27" y="218"/>
                    </a:lnTo>
                    <a:lnTo>
                      <a:pt x="169" y="21"/>
                    </a:lnTo>
                    <a:lnTo>
                      <a:pt x="141" y="0"/>
                    </a:lnTo>
                    <a:lnTo>
                      <a:pt x="0" y="19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24" name="Freeform 77"/>
              <p:cNvSpPr/>
              <p:nvPr/>
            </p:nvSpPr>
            <p:spPr bwMode="auto">
              <a:xfrm>
                <a:off x="1524000" y="3346449"/>
                <a:ext cx="204788" cy="303213"/>
              </a:xfrm>
              <a:custGeom>
                <a:avLst/>
                <a:gdLst>
                  <a:gd name="T0" fmla="*/ 115 w 129"/>
                  <a:gd name="T1" fmla="*/ 0 h 191"/>
                  <a:gd name="T2" fmla="*/ 0 w 129"/>
                  <a:gd name="T3" fmla="*/ 161 h 191"/>
                  <a:gd name="T4" fmla="*/ 0 w 129"/>
                  <a:gd name="T5" fmla="*/ 191 h 191"/>
                  <a:gd name="T6" fmla="*/ 129 w 129"/>
                  <a:gd name="T7" fmla="*/ 11 h 191"/>
                  <a:gd name="T8" fmla="*/ 115 w 129"/>
                  <a:gd name="T9" fmla="*/ 0 h 191"/>
                </a:gdLst>
                <a:ahLst/>
                <a:cxnLst>
                  <a:cxn ang="0">
                    <a:pos x="T0" y="T1"/>
                  </a:cxn>
                  <a:cxn ang="0">
                    <a:pos x="T2" y="T3"/>
                  </a:cxn>
                  <a:cxn ang="0">
                    <a:pos x="T4" y="T5"/>
                  </a:cxn>
                  <a:cxn ang="0">
                    <a:pos x="T6" y="T7"/>
                  </a:cxn>
                  <a:cxn ang="0">
                    <a:pos x="T8" y="T9"/>
                  </a:cxn>
                </a:cxnLst>
                <a:rect l="0" t="0" r="r" b="b"/>
                <a:pathLst>
                  <a:path w="129" h="191">
                    <a:moveTo>
                      <a:pt x="115" y="0"/>
                    </a:moveTo>
                    <a:lnTo>
                      <a:pt x="0" y="161"/>
                    </a:lnTo>
                    <a:lnTo>
                      <a:pt x="0" y="191"/>
                    </a:lnTo>
                    <a:lnTo>
                      <a:pt x="129" y="11"/>
                    </a:lnTo>
                    <a:lnTo>
                      <a:pt x="115" y="0"/>
                    </a:lnTo>
                    <a:close/>
                  </a:path>
                </a:pathLst>
              </a:custGeom>
              <a:solidFill>
                <a:srgbClr val="774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25" name="Freeform 78"/>
              <p:cNvSpPr/>
              <p:nvPr/>
            </p:nvSpPr>
            <p:spPr bwMode="auto">
              <a:xfrm>
                <a:off x="1524000" y="3346449"/>
                <a:ext cx="204788" cy="303213"/>
              </a:xfrm>
              <a:custGeom>
                <a:avLst/>
                <a:gdLst>
                  <a:gd name="T0" fmla="*/ 115 w 129"/>
                  <a:gd name="T1" fmla="*/ 0 h 191"/>
                  <a:gd name="T2" fmla="*/ 0 w 129"/>
                  <a:gd name="T3" fmla="*/ 161 h 191"/>
                  <a:gd name="T4" fmla="*/ 0 w 129"/>
                  <a:gd name="T5" fmla="*/ 191 h 191"/>
                  <a:gd name="T6" fmla="*/ 129 w 129"/>
                  <a:gd name="T7" fmla="*/ 11 h 191"/>
                  <a:gd name="T8" fmla="*/ 115 w 129"/>
                  <a:gd name="T9" fmla="*/ 0 h 191"/>
                </a:gdLst>
                <a:ahLst/>
                <a:cxnLst>
                  <a:cxn ang="0">
                    <a:pos x="T0" y="T1"/>
                  </a:cxn>
                  <a:cxn ang="0">
                    <a:pos x="T2" y="T3"/>
                  </a:cxn>
                  <a:cxn ang="0">
                    <a:pos x="T4" y="T5"/>
                  </a:cxn>
                  <a:cxn ang="0">
                    <a:pos x="T6" y="T7"/>
                  </a:cxn>
                  <a:cxn ang="0">
                    <a:pos x="T8" y="T9"/>
                  </a:cxn>
                </a:cxnLst>
                <a:rect l="0" t="0" r="r" b="b"/>
                <a:pathLst>
                  <a:path w="129" h="191">
                    <a:moveTo>
                      <a:pt x="115" y="0"/>
                    </a:moveTo>
                    <a:lnTo>
                      <a:pt x="0" y="161"/>
                    </a:lnTo>
                    <a:lnTo>
                      <a:pt x="0" y="191"/>
                    </a:lnTo>
                    <a:lnTo>
                      <a:pt x="129" y="11"/>
                    </a:lnTo>
                    <a:lnTo>
                      <a:pt x="11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26" name="Freeform 79"/>
              <p:cNvSpPr/>
              <p:nvPr/>
            </p:nvSpPr>
            <p:spPr bwMode="auto">
              <a:xfrm>
                <a:off x="1470025" y="3632199"/>
                <a:ext cx="269875" cy="346075"/>
              </a:xfrm>
              <a:custGeom>
                <a:avLst/>
                <a:gdLst>
                  <a:gd name="T0" fmla="*/ 0 w 170"/>
                  <a:gd name="T1" fmla="*/ 197 h 218"/>
                  <a:gd name="T2" fmla="*/ 28 w 170"/>
                  <a:gd name="T3" fmla="*/ 218 h 218"/>
                  <a:gd name="T4" fmla="*/ 170 w 170"/>
                  <a:gd name="T5" fmla="*/ 20 h 218"/>
                  <a:gd name="T6" fmla="*/ 143 w 170"/>
                  <a:gd name="T7" fmla="*/ 0 h 218"/>
                  <a:gd name="T8" fmla="*/ 0 w 170"/>
                  <a:gd name="T9" fmla="*/ 197 h 218"/>
                </a:gdLst>
                <a:ahLst/>
                <a:cxnLst>
                  <a:cxn ang="0">
                    <a:pos x="T0" y="T1"/>
                  </a:cxn>
                  <a:cxn ang="0">
                    <a:pos x="T2" y="T3"/>
                  </a:cxn>
                  <a:cxn ang="0">
                    <a:pos x="T4" y="T5"/>
                  </a:cxn>
                  <a:cxn ang="0">
                    <a:pos x="T6" y="T7"/>
                  </a:cxn>
                  <a:cxn ang="0">
                    <a:pos x="T8" y="T9"/>
                  </a:cxn>
                </a:cxnLst>
                <a:rect l="0" t="0" r="r" b="b"/>
                <a:pathLst>
                  <a:path w="170" h="218">
                    <a:moveTo>
                      <a:pt x="0" y="197"/>
                    </a:moveTo>
                    <a:lnTo>
                      <a:pt x="28" y="218"/>
                    </a:lnTo>
                    <a:lnTo>
                      <a:pt x="170" y="20"/>
                    </a:lnTo>
                    <a:lnTo>
                      <a:pt x="143" y="0"/>
                    </a:lnTo>
                    <a:lnTo>
                      <a:pt x="0" y="197"/>
                    </a:lnTo>
                    <a:close/>
                  </a:path>
                </a:pathLst>
              </a:custGeom>
              <a:solidFill>
                <a:srgbClr val="8456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27" name="Freeform 80"/>
              <p:cNvSpPr/>
              <p:nvPr/>
            </p:nvSpPr>
            <p:spPr bwMode="auto">
              <a:xfrm>
                <a:off x="1470025" y="3632199"/>
                <a:ext cx="269875" cy="346075"/>
              </a:xfrm>
              <a:custGeom>
                <a:avLst/>
                <a:gdLst>
                  <a:gd name="T0" fmla="*/ 0 w 170"/>
                  <a:gd name="T1" fmla="*/ 197 h 218"/>
                  <a:gd name="T2" fmla="*/ 28 w 170"/>
                  <a:gd name="T3" fmla="*/ 218 h 218"/>
                  <a:gd name="T4" fmla="*/ 170 w 170"/>
                  <a:gd name="T5" fmla="*/ 20 h 218"/>
                  <a:gd name="T6" fmla="*/ 143 w 170"/>
                  <a:gd name="T7" fmla="*/ 0 h 218"/>
                  <a:gd name="T8" fmla="*/ 0 w 170"/>
                  <a:gd name="T9" fmla="*/ 197 h 218"/>
                </a:gdLst>
                <a:ahLst/>
                <a:cxnLst>
                  <a:cxn ang="0">
                    <a:pos x="T0" y="T1"/>
                  </a:cxn>
                  <a:cxn ang="0">
                    <a:pos x="T2" y="T3"/>
                  </a:cxn>
                  <a:cxn ang="0">
                    <a:pos x="T4" y="T5"/>
                  </a:cxn>
                  <a:cxn ang="0">
                    <a:pos x="T6" y="T7"/>
                  </a:cxn>
                  <a:cxn ang="0">
                    <a:pos x="T8" y="T9"/>
                  </a:cxn>
                </a:cxnLst>
                <a:rect l="0" t="0" r="r" b="b"/>
                <a:pathLst>
                  <a:path w="170" h="218">
                    <a:moveTo>
                      <a:pt x="0" y="197"/>
                    </a:moveTo>
                    <a:lnTo>
                      <a:pt x="28" y="218"/>
                    </a:lnTo>
                    <a:lnTo>
                      <a:pt x="170" y="20"/>
                    </a:lnTo>
                    <a:lnTo>
                      <a:pt x="143" y="0"/>
                    </a:lnTo>
                    <a:lnTo>
                      <a:pt x="0" y="19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28" name="Freeform 81"/>
              <p:cNvSpPr/>
              <p:nvPr/>
            </p:nvSpPr>
            <p:spPr bwMode="auto">
              <a:xfrm>
                <a:off x="1527175" y="3648074"/>
                <a:ext cx="212725" cy="312738"/>
              </a:xfrm>
              <a:custGeom>
                <a:avLst/>
                <a:gdLst>
                  <a:gd name="T0" fmla="*/ 120 w 134"/>
                  <a:gd name="T1" fmla="*/ 0 h 197"/>
                  <a:gd name="T2" fmla="*/ 0 w 134"/>
                  <a:gd name="T3" fmla="*/ 168 h 197"/>
                  <a:gd name="T4" fmla="*/ 0 w 134"/>
                  <a:gd name="T5" fmla="*/ 197 h 197"/>
                  <a:gd name="T6" fmla="*/ 134 w 134"/>
                  <a:gd name="T7" fmla="*/ 10 h 197"/>
                  <a:gd name="T8" fmla="*/ 120 w 134"/>
                  <a:gd name="T9" fmla="*/ 0 h 197"/>
                </a:gdLst>
                <a:ahLst/>
                <a:cxnLst>
                  <a:cxn ang="0">
                    <a:pos x="T0" y="T1"/>
                  </a:cxn>
                  <a:cxn ang="0">
                    <a:pos x="T2" y="T3"/>
                  </a:cxn>
                  <a:cxn ang="0">
                    <a:pos x="T4" y="T5"/>
                  </a:cxn>
                  <a:cxn ang="0">
                    <a:pos x="T6" y="T7"/>
                  </a:cxn>
                  <a:cxn ang="0">
                    <a:pos x="T8" y="T9"/>
                  </a:cxn>
                </a:cxnLst>
                <a:rect l="0" t="0" r="r" b="b"/>
                <a:pathLst>
                  <a:path w="134" h="197">
                    <a:moveTo>
                      <a:pt x="120" y="0"/>
                    </a:moveTo>
                    <a:lnTo>
                      <a:pt x="0" y="168"/>
                    </a:lnTo>
                    <a:lnTo>
                      <a:pt x="0" y="197"/>
                    </a:lnTo>
                    <a:lnTo>
                      <a:pt x="134" y="10"/>
                    </a:lnTo>
                    <a:lnTo>
                      <a:pt x="120" y="0"/>
                    </a:lnTo>
                    <a:close/>
                  </a:path>
                </a:pathLst>
              </a:custGeom>
              <a:solidFill>
                <a:srgbClr val="774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29" name="Freeform 82"/>
              <p:cNvSpPr/>
              <p:nvPr/>
            </p:nvSpPr>
            <p:spPr bwMode="auto">
              <a:xfrm>
                <a:off x="1527175" y="3648074"/>
                <a:ext cx="212725" cy="312738"/>
              </a:xfrm>
              <a:custGeom>
                <a:avLst/>
                <a:gdLst>
                  <a:gd name="T0" fmla="*/ 120 w 134"/>
                  <a:gd name="T1" fmla="*/ 0 h 197"/>
                  <a:gd name="T2" fmla="*/ 0 w 134"/>
                  <a:gd name="T3" fmla="*/ 168 h 197"/>
                  <a:gd name="T4" fmla="*/ 0 w 134"/>
                  <a:gd name="T5" fmla="*/ 197 h 197"/>
                  <a:gd name="T6" fmla="*/ 134 w 134"/>
                  <a:gd name="T7" fmla="*/ 10 h 197"/>
                  <a:gd name="T8" fmla="*/ 120 w 134"/>
                  <a:gd name="T9" fmla="*/ 0 h 197"/>
                </a:gdLst>
                <a:ahLst/>
                <a:cxnLst>
                  <a:cxn ang="0">
                    <a:pos x="T0" y="T1"/>
                  </a:cxn>
                  <a:cxn ang="0">
                    <a:pos x="T2" y="T3"/>
                  </a:cxn>
                  <a:cxn ang="0">
                    <a:pos x="T4" y="T5"/>
                  </a:cxn>
                  <a:cxn ang="0">
                    <a:pos x="T6" y="T7"/>
                  </a:cxn>
                  <a:cxn ang="0">
                    <a:pos x="T8" y="T9"/>
                  </a:cxn>
                </a:cxnLst>
                <a:rect l="0" t="0" r="r" b="b"/>
                <a:pathLst>
                  <a:path w="134" h="197">
                    <a:moveTo>
                      <a:pt x="120" y="0"/>
                    </a:moveTo>
                    <a:lnTo>
                      <a:pt x="0" y="168"/>
                    </a:lnTo>
                    <a:lnTo>
                      <a:pt x="0" y="197"/>
                    </a:lnTo>
                    <a:lnTo>
                      <a:pt x="134" y="10"/>
                    </a:lnTo>
                    <a:lnTo>
                      <a:pt x="12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30" name="Freeform 83"/>
              <p:cNvSpPr/>
              <p:nvPr/>
            </p:nvSpPr>
            <p:spPr bwMode="auto">
              <a:xfrm>
                <a:off x="1420813" y="3317874"/>
                <a:ext cx="119063" cy="1730375"/>
              </a:xfrm>
              <a:custGeom>
                <a:avLst/>
                <a:gdLst>
                  <a:gd name="T0" fmla="*/ 75 w 75"/>
                  <a:gd name="T1" fmla="*/ 1090 h 1090"/>
                  <a:gd name="T2" fmla="*/ 0 w 75"/>
                  <a:gd name="T3" fmla="*/ 1090 h 1090"/>
                  <a:gd name="T4" fmla="*/ 13 w 75"/>
                  <a:gd name="T5" fmla="*/ 0 h 1090"/>
                  <a:gd name="T6" fmla="*/ 62 w 75"/>
                  <a:gd name="T7" fmla="*/ 0 h 1090"/>
                  <a:gd name="T8" fmla="*/ 75 w 75"/>
                  <a:gd name="T9" fmla="*/ 1090 h 1090"/>
                </a:gdLst>
                <a:ahLst/>
                <a:cxnLst>
                  <a:cxn ang="0">
                    <a:pos x="T0" y="T1"/>
                  </a:cxn>
                  <a:cxn ang="0">
                    <a:pos x="T2" y="T3"/>
                  </a:cxn>
                  <a:cxn ang="0">
                    <a:pos x="T4" y="T5"/>
                  </a:cxn>
                  <a:cxn ang="0">
                    <a:pos x="T6" y="T7"/>
                  </a:cxn>
                  <a:cxn ang="0">
                    <a:pos x="T8" y="T9"/>
                  </a:cxn>
                </a:cxnLst>
                <a:rect l="0" t="0" r="r" b="b"/>
                <a:pathLst>
                  <a:path w="75" h="1090">
                    <a:moveTo>
                      <a:pt x="75" y="1090"/>
                    </a:moveTo>
                    <a:lnTo>
                      <a:pt x="0" y="1090"/>
                    </a:lnTo>
                    <a:lnTo>
                      <a:pt x="13" y="0"/>
                    </a:lnTo>
                    <a:lnTo>
                      <a:pt x="62" y="0"/>
                    </a:lnTo>
                    <a:lnTo>
                      <a:pt x="75" y="1090"/>
                    </a:lnTo>
                    <a:close/>
                  </a:path>
                </a:pathLst>
              </a:custGeom>
              <a:solidFill>
                <a:srgbClr val="8456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31" name="Freeform 84"/>
              <p:cNvSpPr/>
              <p:nvPr/>
            </p:nvSpPr>
            <p:spPr bwMode="auto">
              <a:xfrm>
                <a:off x="1420813" y="3317874"/>
                <a:ext cx="119063" cy="1730375"/>
              </a:xfrm>
              <a:custGeom>
                <a:avLst/>
                <a:gdLst>
                  <a:gd name="T0" fmla="*/ 75 w 75"/>
                  <a:gd name="T1" fmla="*/ 1090 h 1090"/>
                  <a:gd name="T2" fmla="*/ 0 w 75"/>
                  <a:gd name="T3" fmla="*/ 1090 h 1090"/>
                  <a:gd name="T4" fmla="*/ 13 w 75"/>
                  <a:gd name="T5" fmla="*/ 0 h 1090"/>
                  <a:gd name="T6" fmla="*/ 62 w 75"/>
                  <a:gd name="T7" fmla="*/ 0 h 1090"/>
                  <a:gd name="T8" fmla="*/ 75 w 75"/>
                  <a:gd name="T9" fmla="*/ 1090 h 1090"/>
                </a:gdLst>
                <a:ahLst/>
                <a:cxnLst>
                  <a:cxn ang="0">
                    <a:pos x="T0" y="T1"/>
                  </a:cxn>
                  <a:cxn ang="0">
                    <a:pos x="T2" y="T3"/>
                  </a:cxn>
                  <a:cxn ang="0">
                    <a:pos x="T4" y="T5"/>
                  </a:cxn>
                  <a:cxn ang="0">
                    <a:pos x="T6" y="T7"/>
                  </a:cxn>
                  <a:cxn ang="0">
                    <a:pos x="T8" y="T9"/>
                  </a:cxn>
                </a:cxnLst>
                <a:rect l="0" t="0" r="r" b="b"/>
                <a:pathLst>
                  <a:path w="75" h="1090">
                    <a:moveTo>
                      <a:pt x="75" y="1090"/>
                    </a:moveTo>
                    <a:lnTo>
                      <a:pt x="0" y="1090"/>
                    </a:lnTo>
                    <a:lnTo>
                      <a:pt x="13" y="0"/>
                    </a:lnTo>
                    <a:lnTo>
                      <a:pt x="62" y="0"/>
                    </a:lnTo>
                    <a:lnTo>
                      <a:pt x="75" y="109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32" name="Freeform 85"/>
              <p:cNvSpPr/>
              <p:nvPr/>
            </p:nvSpPr>
            <p:spPr bwMode="auto">
              <a:xfrm>
                <a:off x="1420813" y="3317874"/>
                <a:ext cx="58738" cy="1730375"/>
              </a:xfrm>
              <a:custGeom>
                <a:avLst/>
                <a:gdLst>
                  <a:gd name="T0" fmla="*/ 37 w 37"/>
                  <a:gd name="T1" fmla="*/ 0 h 1090"/>
                  <a:gd name="T2" fmla="*/ 37 w 37"/>
                  <a:gd name="T3" fmla="*/ 0 h 1090"/>
                  <a:gd name="T4" fmla="*/ 13 w 37"/>
                  <a:gd name="T5" fmla="*/ 0 h 1090"/>
                  <a:gd name="T6" fmla="*/ 10 w 37"/>
                  <a:gd name="T7" fmla="*/ 179 h 1090"/>
                  <a:gd name="T8" fmla="*/ 10 w 37"/>
                  <a:gd name="T9" fmla="*/ 209 h 1090"/>
                  <a:gd name="T10" fmla="*/ 8 w 37"/>
                  <a:gd name="T11" fmla="*/ 376 h 1090"/>
                  <a:gd name="T12" fmla="*/ 7 w 37"/>
                  <a:gd name="T13" fmla="*/ 405 h 1090"/>
                  <a:gd name="T14" fmla="*/ 0 w 37"/>
                  <a:gd name="T15" fmla="*/ 1090 h 1090"/>
                  <a:gd name="T16" fmla="*/ 37 w 37"/>
                  <a:gd name="T17" fmla="*/ 1090 h 1090"/>
                  <a:gd name="T18" fmla="*/ 37 w 37"/>
                  <a:gd name="T19" fmla="*/ 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1090">
                    <a:moveTo>
                      <a:pt x="37" y="0"/>
                    </a:moveTo>
                    <a:lnTo>
                      <a:pt x="37" y="0"/>
                    </a:lnTo>
                    <a:lnTo>
                      <a:pt x="13" y="0"/>
                    </a:lnTo>
                    <a:lnTo>
                      <a:pt x="10" y="179"/>
                    </a:lnTo>
                    <a:lnTo>
                      <a:pt x="10" y="209"/>
                    </a:lnTo>
                    <a:lnTo>
                      <a:pt x="8" y="376"/>
                    </a:lnTo>
                    <a:lnTo>
                      <a:pt x="7" y="405"/>
                    </a:lnTo>
                    <a:lnTo>
                      <a:pt x="0" y="1090"/>
                    </a:lnTo>
                    <a:lnTo>
                      <a:pt x="37" y="1090"/>
                    </a:lnTo>
                    <a:lnTo>
                      <a:pt x="37" y="0"/>
                    </a:lnTo>
                    <a:close/>
                  </a:path>
                </a:pathLst>
              </a:custGeom>
              <a:solidFill>
                <a:srgbClr val="774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33" name="Freeform 86"/>
              <p:cNvSpPr/>
              <p:nvPr/>
            </p:nvSpPr>
            <p:spPr bwMode="auto">
              <a:xfrm>
                <a:off x="1420813" y="3317874"/>
                <a:ext cx="58738" cy="1730375"/>
              </a:xfrm>
              <a:custGeom>
                <a:avLst/>
                <a:gdLst>
                  <a:gd name="T0" fmla="*/ 37 w 37"/>
                  <a:gd name="T1" fmla="*/ 0 h 1090"/>
                  <a:gd name="T2" fmla="*/ 37 w 37"/>
                  <a:gd name="T3" fmla="*/ 0 h 1090"/>
                  <a:gd name="T4" fmla="*/ 13 w 37"/>
                  <a:gd name="T5" fmla="*/ 0 h 1090"/>
                  <a:gd name="T6" fmla="*/ 10 w 37"/>
                  <a:gd name="T7" fmla="*/ 179 h 1090"/>
                  <a:gd name="T8" fmla="*/ 10 w 37"/>
                  <a:gd name="T9" fmla="*/ 209 h 1090"/>
                  <a:gd name="T10" fmla="*/ 8 w 37"/>
                  <a:gd name="T11" fmla="*/ 376 h 1090"/>
                  <a:gd name="T12" fmla="*/ 7 w 37"/>
                  <a:gd name="T13" fmla="*/ 405 h 1090"/>
                  <a:gd name="T14" fmla="*/ 0 w 37"/>
                  <a:gd name="T15" fmla="*/ 1090 h 1090"/>
                  <a:gd name="T16" fmla="*/ 37 w 37"/>
                  <a:gd name="T17" fmla="*/ 1090 h 1090"/>
                  <a:gd name="T18" fmla="*/ 37 w 37"/>
                  <a:gd name="T19" fmla="*/ 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1090">
                    <a:moveTo>
                      <a:pt x="37" y="0"/>
                    </a:moveTo>
                    <a:lnTo>
                      <a:pt x="37" y="0"/>
                    </a:lnTo>
                    <a:lnTo>
                      <a:pt x="13" y="0"/>
                    </a:lnTo>
                    <a:lnTo>
                      <a:pt x="10" y="179"/>
                    </a:lnTo>
                    <a:lnTo>
                      <a:pt x="10" y="209"/>
                    </a:lnTo>
                    <a:lnTo>
                      <a:pt x="8" y="376"/>
                    </a:lnTo>
                    <a:lnTo>
                      <a:pt x="7" y="405"/>
                    </a:lnTo>
                    <a:lnTo>
                      <a:pt x="0" y="1090"/>
                    </a:lnTo>
                    <a:lnTo>
                      <a:pt x="37" y="1090"/>
                    </a:lnTo>
                    <a:lnTo>
                      <a:pt x="3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34" name="Freeform 87"/>
              <p:cNvSpPr/>
              <p:nvPr/>
            </p:nvSpPr>
            <p:spPr bwMode="auto">
              <a:xfrm>
                <a:off x="1447800" y="2916237"/>
                <a:ext cx="31750" cy="122238"/>
              </a:xfrm>
              <a:custGeom>
                <a:avLst/>
                <a:gdLst>
                  <a:gd name="T0" fmla="*/ 28 w 28"/>
                  <a:gd name="T1" fmla="*/ 0 h 106"/>
                  <a:gd name="T2" fmla="*/ 0 w 28"/>
                  <a:gd name="T3" fmla="*/ 67 h 106"/>
                  <a:gd name="T4" fmla="*/ 28 w 28"/>
                  <a:gd name="T5" fmla="*/ 106 h 106"/>
                  <a:gd name="T6" fmla="*/ 28 w 28"/>
                  <a:gd name="T7" fmla="*/ 0 h 106"/>
                </a:gdLst>
                <a:ahLst/>
                <a:cxnLst>
                  <a:cxn ang="0">
                    <a:pos x="T0" y="T1"/>
                  </a:cxn>
                  <a:cxn ang="0">
                    <a:pos x="T2" y="T3"/>
                  </a:cxn>
                  <a:cxn ang="0">
                    <a:pos x="T4" y="T5"/>
                  </a:cxn>
                  <a:cxn ang="0">
                    <a:pos x="T6" y="T7"/>
                  </a:cxn>
                </a:cxnLst>
                <a:rect l="0" t="0" r="r" b="b"/>
                <a:pathLst>
                  <a:path w="28" h="106">
                    <a:moveTo>
                      <a:pt x="28" y="0"/>
                    </a:moveTo>
                    <a:cubicBezTo>
                      <a:pt x="28" y="0"/>
                      <a:pt x="0" y="45"/>
                      <a:pt x="0" y="67"/>
                    </a:cubicBezTo>
                    <a:cubicBezTo>
                      <a:pt x="0" y="88"/>
                      <a:pt x="13" y="106"/>
                      <a:pt x="28" y="106"/>
                    </a:cubicBezTo>
                    <a:cubicBezTo>
                      <a:pt x="28" y="0"/>
                      <a:pt x="28" y="0"/>
                      <a:pt x="28" y="0"/>
                    </a:cubicBezTo>
                  </a:path>
                </a:pathLst>
              </a:custGeom>
              <a:solidFill>
                <a:srgbClr val="40A0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35" name="Freeform 88"/>
              <p:cNvSpPr/>
              <p:nvPr/>
            </p:nvSpPr>
            <p:spPr bwMode="auto">
              <a:xfrm>
                <a:off x="1479550" y="2916237"/>
                <a:ext cx="31750" cy="122238"/>
              </a:xfrm>
              <a:custGeom>
                <a:avLst/>
                <a:gdLst>
                  <a:gd name="T0" fmla="*/ 0 w 28"/>
                  <a:gd name="T1" fmla="*/ 0 h 106"/>
                  <a:gd name="T2" fmla="*/ 0 w 28"/>
                  <a:gd name="T3" fmla="*/ 0 h 106"/>
                  <a:gd name="T4" fmla="*/ 0 w 28"/>
                  <a:gd name="T5" fmla="*/ 106 h 106"/>
                  <a:gd name="T6" fmla="*/ 0 w 28"/>
                  <a:gd name="T7" fmla="*/ 106 h 106"/>
                  <a:gd name="T8" fmla="*/ 28 w 28"/>
                  <a:gd name="T9" fmla="*/ 67 h 106"/>
                  <a:gd name="T10" fmla="*/ 0 w 28"/>
                  <a:gd name="T11" fmla="*/ 0 h 106"/>
                </a:gdLst>
                <a:ahLst/>
                <a:cxnLst>
                  <a:cxn ang="0">
                    <a:pos x="T0" y="T1"/>
                  </a:cxn>
                  <a:cxn ang="0">
                    <a:pos x="T2" y="T3"/>
                  </a:cxn>
                  <a:cxn ang="0">
                    <a:pos x="T4" y="T5"/>
                  </a:cxn>
                  <a:cxn ang="0">
                    <a:pos x="T6" y="T7"/>
                  </a:cxn>
                  <a:cxn ang="0">
                    <a:pos x="T8" y="T9"/>
                  </a:cxn>
                  <a:cxn ang="0">
                    <a:pos x="T10" y="T11"/>
                  </a:cxn>
                </a:cxnLst>
                <a:rect l="0" t="0" r="r" b="b"/>
                <a:pathLst>
                  <a:path w="28" h="106">
                    <a:moveTo>
                      <a:pt x="0" y="0"/>
                    </a:moveTo>
                    <a:cubicBezTo>
                      <a:pt x="0" y="0"/>
                      <a:pt x="0" y="0"/>
                      <a:pt x="0" y="0"/>
                    </a:cubicBezTo>
                    <a:cubicBezTo>
                      <a:pt x="0" y="106"/>
                      <a:pt x="0" y="106"/>
                      <a:pt x="0" y="106"/>
                    </a:cubicBezTo>
                    <a:cubicBezTo>
                      <a:pt x="0" y="106"/>
                      <a:pt x="0" y="106"/>
                      <a:pt x="0" y="106"/>
                    </a:cubicBezTo>
                    <a:cubicBezTo>
                      <a:pt x="16" y="106"/>
                      <a:pt x="28" y="88"/>
                      <a:pt x="28" y="67"/>
                    </a:cubicBezTo>
                    <a:cubicBezTo>
                      <a:pt x="28" y="45"/>
                      <a:pt x="0" y="0"/>
                      <a:pt x="0" y="0"/>
                    </a:cubicBezTo>
                  </a:path>
                </a:pathLst>
              </a:custGeom>
              <a:solidFill>
                <a:srgbClr val="4DB4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36" name="Freeform 89"/>
              <p:cNvSpPr/>
              <p:nvPr/>
            </p:nvSpPr>
            <p:spPr bwMode="auto">
              <a:xfrm>
                <a:off x="1727200" y="3743324"/>
                <a:ext cx="65088" cy="122238"/>
              </a:xfrm>
              <a:custGeom>
                <a:avLst/>
                <a:gdLst>
                  <a:gd name="T0" fmla="*/ 28 w 56"/>
                  <a:gd name="T1" fmla="*/ 0 h 105"/>
                  <a:gd name="T2" fmla="*/ 0 w 56"/>
                  <a:gd name="T3" fmla="*/ 67 h 105"/>
                  <a:gd name="T4" fmla="*/ 28 w 56"/>
                  <a:gd name="T5" fmla="*/ 105 h 105"/>
                  <a:gd name="T6" fmla="*/ 56 w 56"/>
                  <a:gd name="T7" fmla="*/ 67 h 105"/>
                  <a:gd name="T8" fmla="*/ 28 w 56"/>
                  <a:gd name="T9" fmla="*/ 0 h 105"/>
                </a:gdLst>
                <a:ahLst/>
                <a:cxnLst>
                  <a:cxn ang="0">
                    <a:pos x="T0" y="T1"/>
                  </a:cxn>
                  <a:cxn ang="0">
                    <a:pos x="T2" y="T3"/>
                  </a:cxn>
                  <a:cxn ang="0">
                    <a:pos x="T4" y="T5"/>
                  </a:cxn>
                  <a:cxn ang="0">
                    <a:pos x="T6" y="T7"/>
                  </a:cxn>
                  <a:cxn ang="0">
                    <a:pos x="T8" y="T9"/>
                  </a:cxn>
                </a:cxnLst>
                <a:rect l="0" t="0" r="r" b="b"/>
                <a:pathLst>
                  <a:path w="56" h="105">
                    <a:moveTo>
                      <a:pt x="28" y="0"/>
                    </a:moveTo>
                    <a:cubicBezTo>
                      <a:pt x="28" y="0"/>
                      <a:pt x="0" y="45"/>
                      <a:pt x="0" y="67"/>
                    </a:cubicBezTo>
                    <a:cubicBezTo>
                      <a:pt x="0" y="88"/>
                      <a:pt x="12" y="105"/>
                      <a:pt x="28" y="105"/>
                    </a:cubicBezTo>
                    <a:cubicBezTo>
                      <a:pt x="43" y="105"/>
                      <a:pt x="56" y="88"/>
                      <a:pt x="56" y="67"/>
                    </a:cubicBezTo>
                    <a:cubicBezTo>
                      <a:pt x="56" y="45"/>
                      <a:pt x="28" y="0"/>
                      <a:pt x="28" y="0"/>
                    </a:cubicBezTo>
                  </a:path>
                </a:pathLst>
              </a:custGeom>
              <a:solidFill>
                <a:srgbClr val="4DB4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37" name="Freeform 90"/>
              <p:cNvSpPr/>
              <p:nvPr/>
            </p:nvSpPr>
            <p:spPr bwMode="auto">
              <a:xfrm>
                <a:off x="1644650" y="3086099"/>
                <a:ext cx="65088" cy="120650"/>
              </a:xfrm>
              <a:custGeom>
                <a:avLst/>
                <a:gdLst>
                  <a:gd name="T0" fmla="*/ 28 w 56"/>
                  <a:gd name="T1" fmla="*/ 0 h 105"/>
                  <a:gd name="T2" fmla="*/ 0 w 56"/>
                  <a:gd name="T3" fmla="*/ 67 h 105"/>
                  <a:gd name="T4" fmla="*/ 28 w 56"/>
                  <a:gd name="T5" fmla="*/ 105 h 105"/>
                  <a:gd name="T6" fmla="*/ 56 w 56"/>
                  <a:gd name="T7" fmla="*/ 67 h 105"/>
                  <a:gd name="T8" fmla="*/ 28 w 56"/>
                  <a:gd name="T9" fmla="*/ 0 h 105"/>
                </a:gdLst>
                <a:ahLst/>
                <a:cxnLst>
                  <a:cxn ang="0">
                    <a:pos x="T0" y="T1"/>
                  </a:cxn>
                  <a:cxn ang="0">
                    <a:pos x="T2" y="T3"/>
                  </a:cxn>
                  <a:cxn ang="0">
                    <a:pos x="T4" y="T5"/>
                  </a:cxn>
                  <a:cxn ang="0">
                    <a:pos x="T6" y="T7"/>
                  </a:cxn>
                  <a:cxn ang="0">
                    <a:pos x="T8" y="T9"/>
                  </a:cxn>
                </a:cxnLst>
                <a:rect l="0" t="0" r="r" b="b"/>
                <a:pathLst>
                  <a:path w="56" h="105">
                    <a:moveTo>
                      <a:pt x="28" y="0"/>
                    </a:moveTo>
                    <a:cubicBezTo>
                      <a:pt x="28" y="0"/>
                      <a:pt x="0" y="45"/>
                      <a:pt x="0" y="67"/>
                    </a:cubicBezTo>
                    <a:cubicBezTo>
                      <a:pt x="0" y="88"/>
                      <a:pt x="13" y="105"/>
                      <a:pt x="28" y="105"/>
                    </a:cubicBezTo>
                    <a:cubicBezTo>
                      <a:pt x="43" y="105"/>
                      <a:pt x="56" y="88"/>
                      <a:pt x="56" y="67"/>
                    </a:cubicBezTo>
                    <a:cubicBezTo>
                      <a:pt x="56" y="45"/>
                      <a:pt x="28" y="0"/>
                      <a:pt x="28" y="0"/>
                    </a:cubicBezTo>
                  </a:path>
                </a:pathLst>
              </a:custGeom>
              <a:solidFill>
                <a:srgbClr val="4DB4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38" name="Freeform 91"/>
              <p:cNvSpPr/>
              <p:nvPr/>
            </p:nvSpPr>
            <p:spPr bwMode="auto">
              <a:xfrm>
                <a:off x="1052513" y="3503612"/>
                <a:ext cx="65088" cy="122238"/>
              </a:xfrm>
              <a:custGeom>
                <a:avLst/>
                <a:gdLst>
                  <a:gd name="T0" fmla="*/ 28 w 56"/>
                  <a:gd name="T1" fmla="*/ 0 h 106"/>
                  <a:gd name="T2" fmla="*/ 0 w 56"/>
                  <a:gd name="T3" fmla="*/ 67 h 106"/>
                  <a:gd name="T4" fmla="*/ 28 w 56"/>
                  <a:gd name="T5" fmla="*/ 106 h 106"/>
                  <a:gd name="T6" fmla="*/ 56 w 56"/>
                  <a:gd name="T7" fmla="*/ 67 h 106"/>
                  <a:gd name="T8" fmla="*/ 28 w 56"/>
                  <a:gd name="T9" fmla="*/ 0 h 106"/>
                </a:gdLst>
                <a:ahLst/>
                <a:cxnLst>
                  <a:cxn ang="0">
                    <a:pos x="T0" y="T1"/>
                  </a:cxn>
                  <a:cxn ang="0">
                    <a:pos x="T2" y="T3"/>
                  </a:cxn>
                  <a:cxn ang="0">
                    <a:pos x="T4" y="T5"/>
                  </a:cxn>
                  <a:cxn ang="0">
                    <a:pos x="T6" y="T7"/>
                  </a:cxn>
                  <a:cxn ang="0">
                    <a:pos x="T8" y="T9"/>
                  </a:cxn>
                </a:cxnLst>
                <a:rect l="0" t="0" r="r" b="b"/>
                <a:pathLst>
                  <a:path w="56" h="106">
                    <a:moveTo>
                      <a:pt x="28" y="0"/>
                    </a:moveTo>
                    <a:cubicBezTo>
                      <a:pt x="28" y="0"/>
                      <a:pt x="0" y="45"/>
                      <a:pt x="0" y="67"/>
                    </a:cubicBezTo>
                    <a:cubicBezTo>
                      <a:pt x="0" y="88"/>
                      <a:pt x="12" y="106"/>
                      <a:pt x="28" y="106"/>
                    </a:cubicBezTo>
                    <a:cubicBezTo>
                      <a:pt x="43" y="106"/>
                      <a:pt x="56" y="88"/>
                      <a:pt x="56" y="67"/>
                    </a:cubicBezTo>
                    <a:cubicBezTo>
                      <a:pt x="56" y="45"/>
                      <a:pt x="28" y="0"/>
                      <a:pt x="28" y="0"/>
                    </a:cubicBezTo>
                  </a:path>
                </a:pathLst>
              </a:custGeom>
              <a:solidFill>
                <a:srgbClr val="40A0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39" name="Freeform 92"/>
              <p:cNvSpPr/>
              <p:nvPr/>
            </p:nvSpPr>
            <p:spPr bwMode="auto">
              <a:xfrm>
                <a:off x="1165225" y="3148012"/>
                <a:ext cx="65088" cy="120650"/>
              </a:xfrm>
              <a:custGeom>
                <a:avLst/>
                <a:gdLst>
                  <a:gd name="T0" fmla="*/ 28 w 56"/>
                  <a:gd name="T1" fmla="*/ 0 h 105"/>
                  <a:gd name="T2" fmla="*/ 0 w 56"/>
                  <a:gd name="T3" fmla="*/ 66 h 105"/>
                  <a:gd name="T4" fmla="*/ 28 w 56"/>
                  <a:gd name="T5" fmla="*/ 105 h 105"/>
                  <a:gd name="T6" fmla="*/ 56 w 56"/>
                  <a:gd name="T7" fmla="*/ 66 h 105"/>
                  <a:gd name="T8" fmla="*/ 28 w 56"/>
                  <a:gd name="T9" fmla="*/ 0 h 105"/>
                </a:gdLst>
                <a:ahLst/>
                <a:cxnLst>
                  <a:cxn ang="0">
                    <a:pos x="T0" y="T1"/>
                  </a:cxn>
                  <a:cxn ang="0">
                    <a:pos x="T2" y="T3"/>
                  </a:cxn>
                  <a:cxn ang="0">
                    <a:pos x="T4" y="T5"/>
                  </a:cxn>
                  <a:cxn ang="0">
                    <a:pos x="T6" y="T7"/>
                  </a:cxn>
                  <a:cxn ang="0">
                    <a:pos x="T8" y="T9"/>
                  </a:cxn>
                </a:cxnLst>
                <a:rect l="0" t="0" r="r" b="b"/>
                <a:pathLst>
                  <a:path w="56" h="105">
                    <a:moveTo>
                      <a:pt x="28" y="0"/>
                    </a:moveTo>
                    <a:cubicBezTo>
                      <a:pt x="28" y="0"/>
                      <a:pt x="0" y="45"/>
                      <a:pt x="0" y="66"/>
                    </a:cubicBezTo>
                    <a:cubicBezTo>
                      <a:pt x="0" y="88"/>
                      <a:pt x="13" y="105"/>
                      <a:pt x="28" y="105"/>
                    </a:cubicBezTo>
                    <a:cubicBezTo>
                      <a:pt x="44" y="105"/>
                      <a:pt x="56" y="88"/>
                      <a:pt x="56" y="66"/>
                    </a:cubicBezTo>
                    <a:cubicBezTo>
                      <a:pt x="56" y="45"/>
                      <a:pt x="28" y="0"/>
                      <a:pt x="28" y="0"/>
                    </a:cubicBezTo>
                  </a:path>
                </a:pathLst>
              </a:custGeom>
              <a:solidFill>
                <a:srgbClr val="40A0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40" name="Freeform 93"/>
              <p:cNvSpPr/>
              <p:nvPr/>
            </p:nvSpPr>
            <p:spPr bwMode="auto">
              <a:xfrm>
                <a:off x="1809750" y="3355974"/>
                <a:ext cx="65088" cy="120650"/>
              </a:xfrm>
              <a:custGeom>
                <a:avLst/>
                <a:gdLst>
                  <a:gd name="T0" fmla="*/ 28 w 56"/>
                  <a:gd name="T1" fmla="*/ 0 h 106"/>
                  <a:gd name="T2" fmla="*/ 0 w 56"/>
                  <a:gd name="T3" fmla="*/ 67 h 106"/>
                  <a:gd name="T4" fmla="*/ 28 w 56"/>
                  <a:gd name="T5" fmla="*/ 106 h 106"/>
                  <a:gd name="T6" fmla="*/ 56 w 56"/>
                  <a:gd name="T7" fmla="*/ 67 h 106"/>
                  <a:gd name="T8" fmla="*/ 28 w 56"/>
                  <a:gd name="T9" fmla="*/ 0 h 106"/>
                </a:gdLst>
                <a:ahLst/>
                <a:cxnLst>
                  <a:cxn ang="0">
                    <a:pos x="T0" y="T1"/>
                  </a:cxn>
                  <a:cxn ang="0">
                    <a:pos x="T2" y="T3"/>
                  </a:cxn>
                  <a:cxn ang="0">
                    <a:pos x="T4" y="T5"/>
                  </a:cxn>
                  <a:cxn ang="0">
                    <a:pos x="T6" y="T7"/>
                  </a:cxn>
                  <a:cxn ang="0">
                    <a:pos x="T8" y="T9"/>
                  </a:cxn>
                </a:cxnLst>
                <a:rect l="0" t="0" r="r" b="b"/>
                <a:pathLst>
                  <a:path w="56" h="106">
                    <a:moveTo>
                      <a:pt x="28" y="0"/>
                    </a:moveTo>
                    <a:cubicBezTo>
                      <a:pt x="28" y="0"/>
                      <a:pt x="0" y="45"/>
                      <a:pt x="0" y="67"/>
                    </a:cubicBezTo>
                    <a:cubicBezTo>
                      <a:pt x="0" y="88"/>
                      <a:pt x="13" y="106"/>
                      <a:pt x="28" y="106"/>
                    </a:cubicBezTo>
                    <a:cubicBezTo>
                      <a:pt x="44" y="106"/>
                      <a:pt x="56" y="88"/>
                      <a:pt x="56" y="67"/>
                    </a:cubicBezTo>
                    <a:cubicBezTo>
                      <a:pt x="56" y="45"/>
                      <a:pt x="28" y="0"/>
                      <a:pt x="28" y="0"/>
                    </a:cubicBezTo>
                  </a:path>
                </a:pathLst>
              </a:custGeom>
              <a:solidFill>
                <a:srgbClr val="4DB4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grpSp>
        <p:grpSp>
          <p:nvGrpSpPr>
            <p:cNvPr id="41" name="组合 40"/>
            <p:cNvGrpSpPr/>
            <p:nvPr/>
          </p:nvGrpSpPr>
          <p:grpSpPr>
            <a:xfrm>
              <a:off x="3145999" y="3786100"/>
              <a:ext cx="653185" cy="1357400"/>
              <a:chOff x="920750" y="2725737"/>
              <a:chExt cx="1117600" cy="2322512"/>
            </a:xfrm>
          </p:grpSpPr>
          <p:sp>
            <p:nvSpPr>
              <p:cNvPr id="42" name="Freeform 62"/>
              <p:cNvSpPr/>
              <p:nvPr/>
            </p:nvSpPr>
            <p:spPr bwMode="auto">
              <a:xfrm>
                <a:off x="920750" y="2725737"/>
                <a:ext cx="1117600" cy="1477963"/>
              </a:xfrm>
              <a:custGeom>
                <a:avLst/>
                <a:gdLst>
                  <a:gd name="T0" fmla="*/ 974 w 974"/>
                  <a:gd name="T1" fmla="*/ 529 h 1284"/>
                  <a:gd name="T2" fmla="*/ 861 w 974"/>
                  <a:gd name="T3" fmla="*/ 324 h 1284"/>
                  <a:gd name="T4" fmla="*/ 701 w 974"/>
                  <a:gd name="T5" fmla="*/ 153 h 1284"/>
                  <a:gd name="T6" fmla="*/ 482 w 974"/>
                  <a:gd name="T7" fmla="*/ 0 h 1284"/>
                  <a:gd name="T8" fmla="*/ 246 w 974"/>
                  <a:gd name="T9" fmla="*/ 239 h 1284"/>
                  <a:gd name="T10" fmla="*/ 246 w 974"/>
                  <a:gd name="T11" fmla="*/ 240 h 1284"/>
                  <a:gd name="T12" fmla="*/ 236 w 974"/>
                  <a:gd name="T13" fmla="*/ 239 h 1284"/>
                  <a:gd name="T14" fmla="*/ 0 w 974"/>
                  <a:gd name="T15" fmla="*/ 479 h 1284"/>
                  <a:gd name="T16" fmla="*/ 57 w 974"/>
                  <a:gd name="T17" fmla="*/ 635 h 1284"/>
                  <a:gd name="T18" fmla="*/ 0 w 974"/>
                  <a:gd name="T19" fmla="*/ 790 h 1284"/>
                  <a:gd name="T20" fmla="*/ 236 w 974"/>
                  <a:gd name="T21" fmla="*/ 1030 h 1284"/>
                  <a:gd name="T22" fmla="*/ 247 w 974"/>
                  <a:gd name="T23" fmla="*/ 1029 h 1284"/>
                  <a:gd name="T24" fmla="*/ 246 w 974"/>
                  <a:gd name="T25" fmla="*/ 1045 h 1284"/>
                  <a:gd name="T26" fmla="*/ 482 w 974"/>
                  <a:gd name="T27" fmla="*/ 1284 h 1284"/>
                  <a:gd name="T28" fmla="*/ 715 w 974"/>
                  <a:gd name="T29" fmla="*/ 1077 h 1284"/>
                  <a:gd name="T30" fmla="*/ 905 w 974"/>
                  <a:gd name="T31" fmla="*/ 842 h 1284"/>
                  <a:gd name="T32" fmla="*/ 875 w 974"/>
                  <a:gd name="T33" fmla="*/ 725 h 1284"/>
                  <a:gd name="T34" fmla="*/ 974 w 974"/>
                  <a:gd name="T35" fmla="*/ 529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74" h="1284">
                    <a:moveTo>
                      <a:pt x="974" y="529"/>
                    </a:moveTo>
                    <a:cubicBezTo>
                      <a:pt x="974" y="442"/>
                      <a:pt x="929" y="366"/>
                      <a:pt x="861" y="324"/>
                    </a:cubicBezTo>
                    <a:cubicBezTo>
                      <a:pt x="841" y="243"/>
                      <a:pt x="780" y="177"/>
                      <a:pt x="701" y="153"/>
                    </a:cubicBezTo>
                    <a:cubicBezTo>
                      <a:pt x="667" y="63"/>
                      <a:pt x="582" y="0"/>
                      <a:pt x="482" y="0"/>
                    </a:cubicBezTo>
                    <a:cubicBezTo>
                      <a:pt x="352" y="0"/>
                      <a:pt x="246" y="107"/>
                      <a:pt x="246" y="239"/>
                    </a:cubicBezTo>
                    <a:cubicBezTo>
                      <a:pt x="246" y="240"/>
                      <a:pt x="246" y="240"/>
                      <a:pt x="246" y="240"/>
                    </a:cubicBezTo>
                    <a:cubicBezTo>
                      <a:pt x="243" y="240"/>
                      <a:pt x="239" y="239"/>
                      <a:pt x="236" y="239"/>
                    </a:cubicBezTo>
                    <a:cubicBezTo>
                      <a:pt x="106" y="239"/>
                      <a:pt x="0" y="347"/>
                      <a:pt x="0" y="479"/>
                    </a:cubicBezTo>
                    <a:cubicBezTo>
                      <a:pt x="0" y="538"/>
                      <a:pt x="22" y="593"/>
                      <a:pt x="57" y="635"/>
                    </a:cubicBezTo>
                    <a:cubicBezTo>
                      <a:pt x="22" y="676"/>
                      <a:pt x="0" y="731"/>
                      <a:pt x="0" y="790"/>
                    </a:cubicBezTo>
                    <a:cubicBezTo>
                      <a:pt x="0" y="923"/>
                      <a:pt x="106" y="1030"/>
                      <a:pt x="236" y="1030"/>
                    </a:cubicBezTo>
                    <a:cubicBezTo>
                      <a:pt x="239" y="1030"/>
                      <a:pt x="243" y="1030"/>
                      <a:pt x="247" y="1029"/>
                    </a:cubicBezTo>
                    <a:cubicBezTo>
                      <a:pt x="247" y="1034"/>
                      <a:pt x="246" y="1040"/>
                      <a:pt x="246" y="1045"/>
                    </a:cubicBezTo>
                    <a:cubicBezTo>
                      <a:pt x="246" y="1177"/>
                      <a:pt x="352" y="1284"/>
                      <a:pt x="482" y="1284"/>
                    </a:cubicBezTo>
                    <a:cubicBezTo>
                      <a:pt x="601" y="1284"/>
                      <a:pt x="699" y="1194"/>
                      <a:pt x="715" y="1077"/>
                    </a:cubicBezTo>
                    <a:cubicBezTo>
                      <a:pt x="823" y="1055"/>
                      <a:pt x="905" y="958"/>
                      <a:pt x="905" y="842"/>
                    </a:cubicBezTo>
                    <a:cubicBezTo>
                      <a:pt x="905" y="799"/>
                      <a:pt x="894" y="759"/>
                      <a:pt x="875" y="725"/>
                    </a:cubicBezTo>
                    <a:cubicBezTo>
                      <a:pt x="935" y="681"/>
                      <a:pt x="974" y="610"/>
                      <a:pt x="974" y="529"/>
                    </a:cubicBezTo>
                  </a:path>
                </a:pathLst>
              </a:custGeom>
              <a:solidFill>
                <a:srgbClr val="388E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43" name="Freeform 63"/>
              <p:cNvSpPr>
                <a:spLocks noEditPoints="1"/>
              </p:cNvSpPr>
              <p:nvPr/>
            </p:nvSpPr>
            <p:spPr bwMode="auto">
              <a:xfrm>
                <a:off x="1479550" y="2725737"/>
                <a:ext cx="558800" cy="968375"/>
              </a:xfrm>
              <a:custGeom>
                <a:avLst/>
                <a:gdLst>
                  <a:gd name="T0" fmla="*/ 388 w 487"/>
                  <a:gd name="T1" fmla="*/ 725 h 842"/>
                  <a:gd name="T2" fmla="*/ 388 w 487"/>
                  <a:gd name="T3" fmla="*/ 725 h 842"/>
                  <a:gd name="T4" fmla="*/ 418 w 487"/>
                  <a:gd name="T5" fmla="*/ 842 h 842"/>
                  <a:gd name="T6" fmla="*/ 418 w 487"/>
                  <a:gd name="T7" fmla="*/ 842 h 842"/>
                  <a:gd name="T8" fmla="*/ 388 w 487"/>
                  <a:gd name="T9" fmla="*/ 725 h 842"/>
                  <a:gd name="T10" fmla="*/ 0 w 487"/>
                  <a:gd name="T11" fmla="*/ 0 h 842"/>
                  <a:gd name="T12" fmla="*/ 0 w 487"/>
                  <a:gd name="T13" fmla="*/ 0 h 842"/>
                  <a:gd name="T14" fmla="*/ 214 w 487"/>
                  <a:gd name="T15" fmla="*/ 153 h 842"/>
                  <a:gd name="T16" fmla="*/ 374 w 487"/>
                  <a:gd name="T17" fmla="*/ 324 h 842"/>
                  <a:gd name="T18" fmla="*/ 487 w 487"/>
                  <a:gd name="T19" fmla="*/ 529 h 842"/>
                  <a:gd name="T20" fmla="*/ 487 w 487"/>
                  <a:gd name="T21" fmla="*/ 529 h 842"/>
                  <a:gd name="T22" fmla="*/ 374 w 487"/>
                  <a:gd name="T23" fmla="*/ 324 h 842"/>
                  <a:gd name="T24" fmla="*/ 214 w 487"/>
                  <a:gd name="T25" fmla="*/ 153 h 842"/>
                  <a:gd name="T26" fmla="*/ 0 w 487"/>
                  <a:gd name="T27" fmla="*/ 0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7" h="842">
                    <a:moveTo>
                      <a:pt x="388" y="725"/>
                    </a:moveTo>
                    <a:cubicBezTo>
                      <a:pt x="388" y="725"/>
                      <a:pt x="388" y="725"/>
                      <a:pt x="388" y="725"/>
                    </a:cubicBezTo>
                    <a:cubicBezTo>
                      <a:pt x="407" y="759"/>
                      <a:pt x="418" y="799"/>
                      <a:pt x="418" y="842"/>
                    </a:cubicBezTo>
                    <a:cubicBezTo>
                      <a:pt x="418" y="842"/>
                      <a:pt x="418" y="842"/>
                      <a:pt x="418" y="842"/>
                    </a:cubicBezTo>
                    <a:cubicBezTo>
                      <a:pt x="418" y="799"/>
                      <a:pt x="407" y="759"/>
                      <a:pt x="388" y="725"/>
                    </a:cubicBezTo>
                    <a:moveTo>
                      <a:pt x="0" y="0"/>
                    </a:moveTo>
                    <a:cubicBezTo>
                      <a:pt x="0" y="0"/>
                      <a:pt x="0" y="0"/>
                      <a:pt x="0" y="0"/>
                    </a:cubicBezTo>
                    <a:cubicBezTo>
                      <a:pt x="98" y="2"/>
                      <a:pt x="181" y="65"/>
                      <a:pt x="214" y="153"/>
                    </a:cubicBezTo>
                    <a:cubicBezTo>
                      <a:pt x="293" y="177"/>
                      <a:pt x="354" y="243"/>
                      <a:pt x="374" y="324"/>
                    </a:cubicBezTo>
                    <a:cubicBezTo>
                      <a:pt x="442" y="366"/>
                      <a:pt x="487" y="442"/>
                      <a:pt x="487" y="529"/>
                    </a:cubicBezTo>
                    <a:cubicBezTo>
                      <a:pt x="487" y="529"/>
                      <a:pt x="487" y="529"/>
                      <a:pt x="487" y="529"/>
                    </a:cubicBezTo>
                    <a:cubicBezTo>
                      <a:pt x="487" y="442"/>
                      <a:pt x="442" y="366"/>
                      <a:pt x="374" y="324"/>
                    </a:cubicBezTo>
                    <a:cubicBezTo>
                      <a:pt x="354" y="242"/>
                      <a:pt x="293" y="177"/>
                      <a:pt x="214" y="153"/>
                    </a:cubicBezTo>
                    <a:cubicBezTo>
                      <a:pt x="181" y="65"/>
                      <a:pt x="98" y="2"/>
                      <a:pt x="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44" name="Freeform 64"/>
              <p:cNvSpPr>
                <a:spLocks noEditPoints="1"/>
              </p:cNvSpPr>
              <p:nvPr/>
            </p:nvSpPr>
            <p:spPr bwMode="auto">
              <a:xfrm>
                <a:off x="1479550" y="2725737"/>
                <a:ext cx="558800" cy="1471613"/>
              </a:xfrm>
              <a:custGeom>
                <a:avLst/>
                <a:gdLst>
                  <a:gd name="T0" fmla="*/ 244 w 487"/>
                  <a:gd name="T1" fmla="*/ 990 h 1279"/>
                  <a:gd name="T2" fmla="*/ 216 w 487"/>
                  <a:gd name="T3" fmla="*/ 952 h 1279"/>
                  <a:gd name="T4" fmla="*/ 244 w 487"/>
                  <a:gd name="T5" fmla="*/ 885 h 1279"/>
                  <a:gd name="T6" fmla="*/ 272 w 487"/>
                  <a:gd name="T7" fmla="*/ 952 h 1279"/>
                  <a:gd name="T8" fmla="*/ 244 w 487"/>
                  <a:gd name="T9" fmla="*/ 990 h 1279"/>
                  <a:gd name="T10" fmla="*/ 316 w 487"/>
                  <a:gd name="T11" fmla="*/ 653 h 1279"/>
                  <a:gd name="T12" fmla="*/ 288 w 487"/>
                  <a:gd name="T13" fmla="*/ 614 h 1279"/>
                  <a:gd name="T14" fmla="*/ 316 w 487"/>
                  <a:gd name="T15" fmla="*/ 547 h 1279"/>
                  <a:gd name="T16" fmla="*/ 344 w 487"/>
                  <a:gd name="T17" fmla="*/ 614 h 1279"/>
                  <a:gd name="T18" fmla="*/ 316 w 487"/>
                  <a:gd name="T19" fmla="*/ 653 h 1279"/>
                  <a:gd name="T20" fmla="*/ 172 w 487"/>
                  <a:gd name="T21" fmla="*/ 418 h 1279"/>
                  <a:gd name="T22" fmla="*/ 144 w 487"/>
                  <a:gd name="T23" fmla="*/ 380 h 1279"/>
                  <a:gd name="T24" fmla="*/ 172 w 487"/>
                  <a:gd name="T25" fmla="*/ 313 h 1279"/>
                  <a:gd name="T26" fmla="*/ 200 w 487"/>
                  <a:gd name="T27" fmla="*/ 380 h 1279"/>
                  <a:gd name="T28" fmla="*/ 172 w 487"/>
                  <a:gd name="T29" fmla="*/ 418 h 1279"/>
                  <a:gd name="T30" fmla="*/ 0 w 487"/>
                  <a:gd name="T31" fmla="*/ 0 h 1279"/>
                  <a:gd name="T32" fmla="*/ 0 w 487"/>
                  <a:gd name="T33" fmla="*/ 165 h 1279"/>
                  <a:gd name="T34" fmla="*/ 0 w 487"/>
                  <a:gd name="T35" fmla="*/ 165 h 1279"/>
                  <a:gd name="T36" fmla="*/ 28 w 487"/>
                  <a:gd name="T37" fmla="*/ 232 h 1279"/>
                  <a:gd name="T38" fmla="*/ 0 w 487"/>
                  <a:gd name="T39" fmla="*/ 271 h 1279"/>
                  <a:gd name="T40" fmla="*/ 0 w 487"/>
                  <a:gd name="T41" fmla="*/ 271 h 1279"/>
                  <a:gd name="T42" fmla="*/ 0 w 487"/>
                  <a:gd name="T43" fmla="*/ 515 h 1279"/>
                  <a:gd name="T44" fmla="*/ 35 w 487"/>
                  <a:gd name="T45" fmla="*/ 515 h 1279"/>
                  <a:gd name="T46" fmla="*/ 38 w 487"/>
                  <a:gd name="T47" fmla="*/ 722 h 1279"/>
                  <a:gd name="T48" fmla="*/ 179 w 487"/>
                  <a:gd name="T49" fmla="*/ 525 h 1279"/>
                  <a:gd name="T50" fmla="*/ 198 w 487"/>
                  <a:gd name="T51" fmla="*/ 539 h 1279"/>
                  <a:gd name="T52" fmla="*/ 198 w 487"/>
                  <a:gd name="T53" fmla="*/ 539 h 1279"/>
                  <a:gd name="T54" fmla="*/ 217 w 487"/>
                  <a:gd name="T55" fmla="*/ 554 h 1279"/>
                  <a:gd name="T56" fmla="*/ 38 w 487"/>
                  <a:gd name="T57" fmla="*/ 803 h 1279"/>
                  <a:gd name="T58" fmla="*/ 41 w 487"/>
                  <a:gd name="T59" fmla="*/ 993 h 1279"/>
                  <a:gd name="T60" fmla="*/ 189 w 487"/>
                  <a:gd name="T61" fmla="*/ 787 h 1279"/>
                  <a:gd name="T62" fmla="*/ 208 w 487"/>
                  <a:gd name="T63" fmla="*/ 801 h 1279"/>
                  <a:gd name="T64" fmla="*/ 208 w 487"/>
                  <a:gd name="T65" fmla="*/ 801 h 1279"/>
                  <a:gd name="T66" fmla="*/ 227 w 487"/>
                  <a:gd name="T67" fmla="*/ 815 h 1279"/>
                  <a:gd name="T68" fmla="*/ 42 w 487"/>
                  <a:gd name="T69" fmla="*/ 1073 h 1279"/>
                  <a:gd name="T70" fmla="*/ 44 w 487"/>
                  <a:gd name="T71" fmla="*/ 1279 h 1279"/>
                  <a:gd name="T72" fmla="*/ 228 w 487"/>
                  <a:gd name="T73" fmla="*/ 1077 h 1279"/>
                  <a:gd name="T74" fmla="*/ 418 w 487"/>
                  <a:gd name="T75" fmla="*/ 842 h 1279"/>
                  <a:gd name="T76" fmla="*/ 388 w 487"/>
                  <a:gd name="T77" fmla="*/ 725 h 1279"/>
                  <a:gd name="T78" fmla="*/ 388 w 487"/>
                  <a:gd name="T79" fmla="*/ 725 h 1279"/>
                  <a:gd name="T80" fmla="*/ 388 w 487"/>
                  <a:gd name="T81" fmla="*/ 725 h 1279"/>
                  <a:gd name="T82" fmla="*/ 487 w 487"/>
                  <a:gd name="T83" fmla="*/ 529 h 1279"/>
                  <a:gd name="T84" fmla="*/ 374 w 487"/>
                  <a:gd name="T85" fmla="*/ 324 h 1279"/>
                  <a:gd name="T86" fmla="*/ 214 w 487"/>
                  <a:gd name="T87" fmla="*/ 153 h 1279"/>
                  <a:gd name="T88" fmla="*/ 0 w 487"/>
                  <a:gd name="T89" fmla="*/ 0 h 1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7" h="1279">
                    <a:moveTo>
                      <a:pt x="244" y="990"/>
                    </a:moveTo>
                    <a:cubicBezTo>
                      <a:pt x="228" y="990"/>
                      <a:pt x="216" y="973"/>
                      <a:pt x="216" y="952"/>
                    </a:cubicBezTo>
                    <a:cubicBezTo>
                      <a:pt x="216" y="930"/>
                      <a:pt x="244" y="885"/>
                      <a:pt x="244" y="885"/>
                    </a:cubicBezTo>
                    <a:cubicBezTo>
                      <a:pt x="244" y="885"/>
                      <a:pt x="272" y="930"/>
                      <a:pt x="272" y="952"/>
                    </a:cubicBezTo>
                    <a:cubicBezTo>
                      <a:pt x="272" y="973"/>
                      <a:pt x="259" y="990"/>
                      <a:pt x="244" y="990"/>
                    </a:cubicBezTo>
                    <a:moveTo>
                      <a:pt x="316" y="653"/>
                    </a:moveTo>
                    <a:cubicBezTo>
                      <a:pt x="301" y="653"/>
                      <a:pt x="288" y="635"/>
                      <a:pt x="288" y="614"/>
                    </a:cubicBezTo>
                    <a:cubicBezTo>
                      <a:pt x="288" y="592"/>
                      <a:pt x="316" y="547"/>
                      <a:pt x="316" y="547"/>
                    </a:cubicBezTo>
                    <a:cubicBezTo>
                      <a:pt x="316" y="547"/>
                      <a:pt x="344" y="592"/>
                      <a:pt x="344" y="614"/>
                    </a:cubicBezTo>
                    <a:cubicBezTo>
                      <a:pt x="344" y="635"/>
                      <a:pt x="332" y="653"/>
                      <a:pt x="316" y="653"/>
                    </a:cubicBezTo>
                    <a:moveTo>
                      <a:pt x="172" y="418"/>
                    </a:moveTo>
                    <a:cubicBezTo>
                      <a:pt x="157" y="418"/>
                      <a:pt x="144" y="401"/>
                      <a:pt x="144" y="380"/>
                    </a:cubicBezTo>
                    <a:cubicBezTo>
                      <a:pt x="144" y="358"/>
                      <a:pt x="172" y="313"/>
                      <a:pt x="172" y="313"/>
                    </a:cubicBezTo>
                    <a:cubicBezTo>
                      <a:pt x="172" y="313"/>
                      <a:pt x="200" y="358"/>
                      <a:pt x="200" y="380"/>
                    </a:cubicBezTo>
                    <a:cubicBezTo>
                      <a:pt x="200" y="401"/>
                      <a:pt x="187" y="418"/>
                      <a:pt x="172" y="418"/>
                    </a:cubicBezTo>
                    <a:moveTo>
                      <a:pt x="0" y="0"/>
                    </a:moveTo>
                    <a:cubicBezTo>
                      <a:pt x="0" y="165"/>
                      <a:pt x="0" y="165"/>
                      <a:pt x="0" y="165"/>
                    </a:cubicBezTo>
                    <a:cubicBezTo>
                      <a:pt x="0" y="165"/>
                      <a:pt x="0" y="165"/>
                      <a:pt x="0" y="165"/>
                    </a:cubicBezTo>
                    <a:cubicBezTo>
                      <a:pt x="0" y="165"/>
                      <a:pt x="28" y="210"/>
                      <a:pt x="28" y="232"/>
                    </a:cubicBezTo>
                    <a:cubicBezTo>
                      <a:pt x="28" y="253"/>
                      <a:pt x="16" y="271"/>
                      <a:pt x="0" y="271"/>
                    </a:cubicBezTo>
                    <a:cubicBezTo>
                      <a:pt x="0" y="271"/>
                      <a:pt x="0" y="271"/>
                      <a:pt x="0" y="271"/>
                    </a:cubicBezTo>
                    <a:cubicBezTo>
                      <a:pt x="0" y="515"/>
                      <a:pt x="0" y="515"/>
                      <a:pt x="0" y="515"/>
                    </a:cubicBezTo>
                    <a:cubicBezTo>
                      <a:pt x="35" y="515"/>
                      <a:pt x="35" y="515"/>
                      <a:pt x="35" y="515"/>
                    </a:cubicBezTo>
                    <a:cubicBezTo>
                      <a:pt x="38" y="722"/>
                      <a:pt x="38" y="722"/>
                      <a:pt x="38" y="722"/>
                    </a:cubicBezTo>
                    <a:cubicBezTo>
                      <a:pt x="179" y="525"/>
                      <a:pt x="179" y="525"/>
                      <a:pt x="179" y="525"/>
                    </a:cubicBezTo>
                    <a:cubicBezTo>
                      <a:pt x="198" y="539"/>
                      <a:pt x="198" y="539"/>
                      <a:pt x="198" y="539"/>
                    </a:cubicBezTo>
                    <a:cubicBezTo>
                      <a:pt x="198" y="539"/>
                      <a:pt x="198" y="539"/>
                      <a:pt x="198" y="539"/>
                    </a:cubicBezTo>
                    <a:cubicBezTo>
                      <a:pt x="217" y="554"/>
                      <a:pt x="217" y="554"/>
                      <a:pt x="217" y="554"/>
                    </a:cubicBezTo>
                    <a:cubicBezTo>
                      <a:pt x="38" y="803"/>
                      <a:pt x="38" y="803"/>
                      <a:pt x="38" y="803"/>
                    </a:cubicBezTo>
                    <a:cubicBezTo>
                      <a:pt x="41" y="993"/>
                      <a:pt x="41" y="993"/>
                      <a:pt x="41" y="993"/>
                    </a:cubicBezTo>
                    <a:cubicBezTo>
                      <a:pt x="189" y="787"/>
                      <a:pt x="189" y="787"/>
                      <a:pt x="189" y="787"/>
                    </a:cubicBezTo>
                    <a:cubicBezTo>
                      <a:pt x="208" y="801"/>
                      <a:pt x="208" y="801"/>
                      <a:pt x="208" y="801"/>
                    </a:cubicBezTo>
                    <a:cubicBezTo>
                      <a:pt x="208" y="801"/>
                      <a:pt x="208" y="801"/>
                      <a:pt x="208" y="801"/>
                    </a:cubicBezTo>
                    <a:cubicBezTo>
                      <a:pt x="227" y="815"/>
                      <a:pt x="227" y="815"/>
                      <a:pt x="227" y="815"/>
                    </a:cubicBezTo>
                    <a:cubicBezTo>
                      <a:pt x="42" y="1073"/>
                      <a:pt x="42" y="1073"/>
                      <a:pt x="42" y="1073"/>
                    </a:cubicBezTo>
                    <a:cubicBezTo>
                      <a:pt x="44" y="1279"/>
                      <a:pt x="44" y="1279"/>
                      <a:pt x="44" y="1279"/>
                    </a:cubicBezTo>
                    <a:cubicBezTo>
                      <a:pt x="140" y="1258"/>
                      <a:pt x="215" y="1177"/>
                      <a:pt x="228" y="1077"/>
                    </a:cubicBezTo>
                    <a:cubicBezTo>
                      <a:pt x="336" y="1055"/>
                      <a:pt x="418" y="958"/>
                      <a:pt x="418" y="842"/>
                    </a:cubicBezTo>
                    <a:cubicBezTo>
                      <a:pt x="418" y="799"/>
                      <a:pt x="407" y="759"/>
                      <a:pt x="388" y="725"/>
                    </a:cubicBezTo>
                    <a:cubicBezTo>
                      <a:pt x="388" y="725"/>
                      <a:pt x="388" y="725"/>
                      <a:pt x="388" y="725"/>
                    </a:cubicBezTo>
                    <a:cubicBezTo>
                      <a:pt x="388" y="725"/>
                      <a:pt x="388" y="725"/>
                      <a:pt x="388" y="725"/>
                    </a:cubicBezTo>
                    <a:cubicBezTo>
                      <a:pt x="448" y="681"/>
                      <a:pt x="487" y="610"/>
                      <a:pt x="487" y="529"/>
                    </a:cubicBezTo>
                    <a:cubicBezTo>
                      <a:pt x="487" y="442"/>
                      <a:pt x="442" y="366"/>
                      <a:pt x="374" y="324"/>
                    </a:cubicBezTo>
                    <a:cubicBezTo>
                      <a:pt x="354" y="243"/>
                      <a:pt x="293" y="177"/>
                      <a:pt x="214" y="153"/>
                    </a:cubicBezTo>
                    <a:cubicBezTo>
                      <a:pt x="181" y="65"/>
                      <a:pt x="98" y="2"/>
                      <a:pt x="0" y="0"/>
                    </a:cubicBezTo>
                  </a:path>
                </a:pathLst>
              </a:custGeom>
              <a:solidFill>
                <a:srgbClr val="43A5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45" name="Freeform 65"/>
              <p:cNvSpPr/>
              <p:nvPr/>
            </p:nvSpPr>
            <p:spPr bwMode="auto">
              <a:xfrm>
                <a:off x="1230313" y="3330574"/>
                <a:ext cx="269875" cy="346075"/>
              </a:xfrm>
              <a:custGeom>
                <a:avLst/>
                <a:gdLst>
                  <a:gd name="T0" fmla="*/ 170 w 170"/>
                  <a:gd name="T1" fmla="*/ 198 h 218"/>
                  <a:gd name="T2" fmla="*/ 143 w 170"/>
                  <a:gd name="T3" fmla="*/ 218 h 218"/>
                  <a:gd name="T4" fmla="*/ 0 w 170"/>
                  <a:gd name="T5" fmla="*/ 21 h 218"/>
                  <a:gd name="T6" fmla="*/ 28 w 170"/>
                  <a:gd name="T7" fmla="*/ 0 h 218"/>
                  <a:gd name="T8" fmla="*/ 170 w 170"/>
                  <a:gd name="T9" fmla="*/ 198 h 218"/>
                </a:gdLst>
                <a:ahLst/>
                <a:cxnLst>
                  <a:cxn ang="0">
                    <a:pos x="T0" y="T1"/>
                  </a:cxn>
                  <a:cxn ang="0">
                    <a:pos x="T2" y="T3"/>
                  </a:cxn>
                  <a:cxn ang="0">
                    <a:pos x="T4" y="T5"/>
                  </a:cxn>
                  <a:cxn ang="0">
                    <a:pos x="T6" y="T7"/>
                  </a:cxn>
                  <a:cxn ang="0">
                    <a:pos x="T8" y="T9"/>
                  </a:cxn>
                </a:cxnLst>
                <a:rect l="0" t="0" r="r" b="b"/>
                <a:pathLst>
                  <a:path w="170" h="218">
                    <a:moveTo>
                      <a:pt x="170" y="198"/>
                    </a:moveTo>
                    <a:lnTo>
                      <a:pt x="143" y="218"/>
                    </a:lnTo>
                    <a:lnTo>
                      <a:pt x="0" y="21"/>
                    </a:lnTo>
                    <a:lnTo>
                      <a:pt x="28" y="0"/>
                    </a:lnTo>
                    <a:lnTo>
                      <a:pt x="170" y="198"/>
                    </a:lnTo>
                    <a:close/>
                  </a:path>
                </a:pathLst>
              </a:custGeom>
              <a:solidFill>
                <a:srgbClr val="8456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46" name="Freeform 66"/>
              <p:cNvSpPr/>
              <p:nvPr/>
            </p:nvSpPr>
            <p:spPr bwMode="auto">
              <a:xfrm>
                <a:off x="1230313" y="3330574"/>
                <a:ext cx="269875" cy="346075"/>
              </a:xfrm>
              <a:custGeom>
                <a:avLst/>
                <a:gdLst>
                  <a:gd name="T0" fmla="*/ 170 w 170"/>
                  <a:gd name="T1" fmla="*/ 198 h 218"/>
                  <a:gd name="T2" fmla="*/ 143 w 170"/>
                  <a:gd name="T3" fmla="*/ 218 h 218"/>
                  <a:gd name="T4" fmla="*/ 0 w 170"/>
                  <a:gd name="T5" fmla="*/ 21 h 218"/>
                  <a:gd name="T6" fmla="*/ 28 w 170"/>
                  <a:gd name="T7" fmla="*/ 0 h 218"/>
                  <a:gd name="T8" fmla="*/ 170 w 170"/>
                  <a:gd name="T9" fmla="*/ 198 h 218"/>
                </a:gdLst>
                <a:ahLst/>
                <a:cxnLst>
                  <a:cxn ang="0">
                    <a:pos x="T0" y="T1"/>
                  </a:cxn>
                  <a:cxn ang="0">
                    <a:pos x="T2" y="T3"/>
                  </a:cxn>
                  <a:cxn ang="0">
                    <a:pos x="T4" y="T5"/>
                  </a:cxn>
                  <a:cxn ang="0">
                    <a:pos x="T6" y="T7"/>
                  </a:cxn>
                  <a:cxn ang="0">
                    <a:pos x="T8" y="T9"/>
                  </a:cxn>
                </a:cxnLst>
                <a:rect l="0" t="0" r="r" b="b"/>
                <a:pathLst>
                  <a:path w="170" h="218">
                    <a:moveTo>
                      <a:pt x="170" y="198"/>
                    </a:moveTo>
                    <a:lnTo>
                      <a:pt x="143" y="218"/>
                    </a:lnTo>
                    <a:lnTo>
                      <a:pt x="0" y="21"/>
                    </a:lnTo>
                    <a:lnTo>
                      <a:pt x="28" y="0"/>
                    </a:lnTo>
                    <a:lnTo>
                      <a:pt x="170" y="19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47" name="Freeform 67"/>
              <p:cNvSpPr/>
              <p:nvPr/>
            </p:nvSpPr>
            <p:spPr bwMode="auto">
              <a:xfrm>
                <a:off x="1230313" y="3346449"/>
                <a:ext cx="22225" cy="17463"/>
              </a:xfrm>
              <a:custGeom>
                <a:avLst/>
                <a:gdLst>
                  <a:gd name="T0" fmla="*/ 14 w 14"/>
                  <a:gd name="T1" fmla="*/ 0 h 11"/>
                  <a:gd name="T2" fmla="*/ 0 w 14"/>
                  <a:gd name="T3" fmla="*/ 11 h 11"/>
                  <a:gd name="T4" fmla="*/ 14 w 14"/>
                  <a:gd name="T5" fmla="*/ 0 h 11"/>
                  <a:gd name="T6" fmla="*/ 14 w 14"/>
                  <a:gd name="T7" fmla="*/ 0 h 11"/>
                </a:gdLst>
                <a:ahLst/>
                <a:cxnLst>
                  <a:cxn ang="0">
                    <a:pos x="T0" y="T1"/>
                  </a:cxn>
                  <a:cxn ang="0">
                    <a:pos x="T2" y="T3"/>
                  </a:cxn>
                  <a:cxn ang="0">
                    <a:pos x="T4" y="T5"/>
                  </a:cxn>
                  <a:cxn ang="0">
                    <a:pos x="T6" y="T7"/>
                  </a:cxn>
                </a:cxnLst>
                <a:rect l="0" t="0" r="r" b="b"/>
                <a:pathLst>
                  <a:path w="14" h="11">
                    <a:moveTo>
                      <a:pt x="14" y="0"/>
                    </a:moveTo>
                    <a:lnTo>
                      <a:pt x="0" y="11"/>
                    </a:lnTo>
                    <a:lnTo>
                      <a:pt x="14" y="0"/>
                    </a:lnTo>
                    <a:lnTo>
                      <a:pt x="14" y="0"/>
                    </a:lnTo>
                    <a:close/>
                  </a:path>
                </a:pathLst>
              </a:custGeom>
              <a:solidFill>
                <a:srgbClr val="337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48" name="Freeform 68"/>
              <p:cNvSpPr/>
              <p:nvPr/>
            </p:nvSpPr>
            <p:spPr bwMode="auto">
              <a:xfrm>
                <a:off x="1230313" y="3346449"/>
                <a:ext cx="22225" cy="17463"/>
              </a:xfrm>
              <a:custGeom>
                <a:avLst/>
                <a:gdLst>
                  <a:gd name="T0" fmla="*/ 14 w 14"/>
                  <a:gd name="T1" fmla="*/ 0 h 11"/>
                  <a:gd name="T2" fmla="*/ 0 w 14"/>
                  <a:gd name="T3" fmla="*/ 11 h 11"/>
                  <a:gd name="T4" fmla="*/ 14 w 14"/>
                  <a:gd name="T5" fmla="*/ 0 h 11"/>
                  <a:gd name="T6" fmla="*/ 14 w 14"/>
                  <a:gd name="T7" fmla="*/ 0 h 11"/>
                </a:gdLst>
                <a:ahLst/>
                <a:cxnLst>
                  <a:cxn ang="0">
                    <a:pos x="T0" y="T1"/>
                  </a:cxn>
                  <a:cxn ang="0">
                    <a:pos x="T2" y="T3"/>
                  </a:cxn>
                  <a:cxn ang="0">
                    <a:pos x="T4" y="T5"/>
                  </a:cxn>
                  <a:cxn ang="0">
                    <a:pos x="T6" y="T7"/>
                  </a:cxn>
                </a:cxnLst>
                <a:rect l="0" t="0" r="r" b="b"/>
                <a:pathLst>
                  <a:path w="14" h="11">
                    <a:moveTo>
                      <a:pt x="14" y="0"/>
                    </a:moveTo>
                    <a:lnTo>
                      <a:pt x="0" y="11"/>
                    </a:lnTo>
                    <a:lnTo>
                      <a:pt x="14" y="0"/>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49" name="Freeform 69"/>
              <p:cNvSpPr/>
              <p:nvPr/>
            </p:nvSpPr>
            <p:spPr bwMode="auto">
              <a:xfrm>
                <a:off x="1230313" y="3346449"/>
                <a:ext cx="206375" cy="303213"/>
              </a:xfrm>
              <a:custGeom>
                <a:avLst/>
                <a:gdLst>
                  <a:gd name="T0" fmla="*/ 14 w 130"/>
                  <a:gd name="T1" fmla="*/ 0 h 191"/>
                  <a:gd name="T2" fmla="*/ 0 w 130"/>
                  <a:gd name="T3" fmla="*/ 11 h 191"/>
                  <a:gd name="T4" fmla="*/ 130 w 130"/>
                  <a:gd name="T5" fmla="*/ 191 h 191"/>
                  <a:gd name="T6" fmla="*/ 130 w 130"/>
                  <a:gd name="T7" fmla="*/ 161 h 191"/>
                  <a:gd name="T8" fmla="*/ 14 w 130"/>
                  <a:gd name="T9" fmla="*/ 0 h 191"/>
                </a:gdLst>
                <a:ahLst/>
                <a:cxnLst>
                  <a:cxn ang="0">
                    <a:pos x="T0" y="T1"/>
                  </a:cxn>
                  <a:cxn ang="0">
                    <a:pos x="T2" y="T3"/>
                  </a:cxn>
                  <a:cxn ang="0">
                    <a:pos x="T4" y="T5"/>
                  </a:cxn>
                  <a:cxn ang="0">
                    <a:pos x="T6" y="T7"/>
                  </a:cxn>
                  <a:cxn ang="0">
                    <a:pos x="T8" y="T9"/>
                  </a:cxn>
                </a:cxnLst>
                <a:rect l="0" t="0" r="r" b="b"/>
                <a:pathLst>
                  <a:path w="130" h="191">
                    <a:moveTo>
                      <a:pt x="14" y="0"/>
                    </a:moveTo>
                    <a:lnTo>
                      <a:pt x="0" y="11"/>
                    </a:lnTo>
                    <a:lnTo>
                      <a:pt x="130" y="191"/>
                    </a:lnTo>
                    <a:lnTo>
                      <a:pt x="130" y="161"/>
                    </a:lnTo>
                    <a:lnTo>
                      <a:pt x="14" y="0"/>
                    </a:lnTo>
                    <a:close/>
                  </a:path>
                </a:pathLst>
              </a:custGeom>
              <a:solidFill>
                <a:srgbClr val="774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50" name="Freeform 70"/>
              <p:cNvSpPr/>
              <p:nvPr/>
            </p:nvSpPr>
            <p:spPr bwMode="auto">
              <a:xfrm>
                <a:off x="1230313" y="3346449"/>
                <a:ext cx="206375" cy="303213"/>
              </a:xfrm>
              <a:custGeom>
                <a:avLst/>
                <a:gdLst>
                  <a:gd name="T0" fmla="*/ 14 w 130"/>
                  <a:gd name="T1" fmla="*/ 0 h 191"/>
                  <a:gd name="T2" fmla="*/ 0 w 130"/>
                  <a:gd name="T3" fmla="*/ 11 h 191"/>
                  <a:gd name="T4" fmla="*/ 130 w 130"/>
                  <a:gd name="T5" fmla="*/ 191 h 191"/>
                  <a:gd name="T6" fmla="*/ 130 w 130"/>
                  <a:gd name="T7" fmla="*/ 161 h 191"/>
                  <a:gd name="T8" fmla="*/ 14 w 130"/>
                  <a:gd name="T9" fmla="*/ 0 h 191"/>
                </a:gdLst>
                <a:ahLst/>
                <a:cxnLst>
                  <a:cxn ang="0">
                    <a:pos x="T0" y="T1"/>
                  </a:cxn>
                  <a:cxn ang="0">
                    <a:pos x="T2" y="T3"/>
                  </a:cxn>
                  <a:cxn ang="0">
                    <a:pos x="T4" y="T5"/>
                  </a:cxn>
                  <a:cxn ang="0">
                    <a:pos x="T6" y="T7"/>
                  </a:cxn>
                  <a:cxn ang="0">
                    <a:pos x="T8" y="T9"/>
                  </a:cxn>
                </a:cxnLst>
                <a:rect l="0" t="0" r="r" b="b"/>
                <a:pathLst>
                  <a:path w="130" h="191">
                    <a:moveTo>
                      <a:pt x="14" y="0"/>
                    </a:moveTo>
                    <a:lnTo>
                      <a:pt x="0" y="11"/>
                    </a:lnTo>
                    <a:lnTo>
                      <a:pt x="130" y="191"/>
                    </a:lnTo>
                    <a:lnTo>
                      <a:pt x="130" y="161"/>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51" name="Freeform 71"/>
              <p:cNvSpPr/>
              <p:nvPr/>
            </p:nvSpPr>
            <p:spPr bwMode="auto">
              <a:xfrm>
                <a:off x="1220788" y="3632199"/>
                <a:ext cx="268288" cy="346075"/>
              </a:xfrm>
              <a:custGeom>
                <a:avLst/>
                <a:gdLst>
                  <a:gd name="T0" fmla="*/ 169 w 169"/>
                  <a:gd name="T1" fmla="*/ 197 h 218"/>
                  <a:gd name="T2" fmla="*/ 141 w 169"/>
                  <a:gd name="T3" fmla="*/ 218 h 218"/>
                  <a:gd name="T4" fmla="*/ 0 w 169"/>
                  <a:gd name="T5" fmla="*/ 20 h 218"/>
                  <a:gd name="T6" fmla="*/ 27 w 169"/>
                  <a:gd name="T7" fmla="*/ 0 h 218"/>
                  <a:gd name="T8" fmla="*/ 169 w 169"/>
                  <a:gd name="T9" fmla="*/ 197 h 218"/>
                </a:gdLst>
                <a:ahLst/>
                <a:cxnLst>
                  <a:cxn ang="0">
                    <a:pos x="T0" y="T1"/>
                  </a:cxn>
                  <a:cxn ang="0">
                    <a:pos x="T2" y="T3"/>
                  </a:cxn>
                  <a:cxn ang="0">
                    <a:pos x="T4" y="T5"/>
                  </a:cxn>
                  <a:cxn ang="0">
                    <a:pos x="T6" y="T7"/>
                  </a:cxn>
                  <a:cxn ang="0">
                    <a:pos x="T8" y="T9"/>
                  </a:cxn>
                </a:cxnLst>
                <a:rect l="0" t="0" r="r" b="b"/>
                <a:pathLst>
                  <a:path w="169" h="218">
                    <a:moveTo>
                      <a:pt x="169" y="197"/>
                    </a:moveTo>
                    <a:lnTo>
                      <a:pt x="141" y="218"/>
                    </a:lnTo>
                    <a:lnTo>
                      <a:pt x="0" y="20"/>
                    </a:lnTo>
                    <a:lnTo>
                      <a:pt x="27" y="0"/>
                    </a:lnTo>
                    <a:lnTo>
                      <a:pt x="169" y="197"/>
                    </a:lnTo>
                    <a:close/>
                  </a:path>
                </a:pathLst>
              </a:custGeom>
              <a:solidFill>
                <a:srgbClr val="8456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52" name="Freeform 72"/>
              <p:cNvSpPr/>
              <p:nvPr/>
            </p:nvSpPr>
            <p:spPr bwMode="auto">
              <a:xfrm>
                <a:off x="1220788" y="3632199"/>
                <a:ext cx="268288" cy="346075"/>
              </a:xfrm>
              <a:custGeom>
                <a:avLst/>
                <a:gdLst>
                  <a:gd name="T0" fmla="*/ 169 w 169"/>
                  <a:gd name="T1" fmla="*/ 197 h 218"/>
                  <a:gd name="T2" fmla="*/ 141 w 169"/>
                  <a:gd name="T3" fmla="*/ 218 h 218"/>
                  <a:gd name="T4" fmla="*/ 0 w 169"/>
                  <a:gd name="T5" fmla="*/ 20 h 218"/>
                  <a:gd name="T6" fmla="*/ 27 w 169"/>
                  <a:gd name="T7" fmla="*/ 0 h 218"/>
                  <a:gd name="T8" fmla="*/ 169 w 169"/>
                  <a:gd name="T9" fmla="*/ 197 h 218"/>
                </a:gdLst>
                <a:ahLst/>
                <a:cxnLst>
                  <a:cxn ang="0">
                    <a:pos x="T0" y="T1"/>
                  </a:cxn>
                  <a:cxn ang="0">
                    <a:pos x="T2" y="T3"/>
                  </a:cxn>
                  <a:cxn ang="0">
                    <a:pos x="T4" y="T5"/>
                  </a:cxn>
                  <a:cxn ang="0">
                    <a:pos x="T6" y="T7"/>
                  </a:cxn>
                  <a:cxn ang="0">
                    <a:pos x="T8" y="T9"/>
                  </a:cxn>
                </a:cxnLst>
                <a:rect l="0" t="0" r="r" b="b"/>
                <a:pathLst>
                  <a:path w="169" h="218">
                    <a:moveTo>
                      <a:pt x="169" y="197"/>
                    </a:moveTo>
                    <a:lnTo>
                      <a:pt x="141" y="218"/>
                    </a:lnTo>
                    <a:lnTo>
                      <a:pt x="0" y="20"/>
                    </a:lnTo>
                    <a:lnTo>
                      <a:pt x="27" y="0"/>
                    </a:lnTo>
                    <a:lnTo>
                      <a:pt x="169" y="19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53" name="Freeform 73"/>
              <p:cNvSpPr/>
              <p:nvPr/>
            </p:nvSpPr>
            <p:spPr bwMode="auto">
              <a:xfrm>
                <a:off x="1220788" y="3648074"/>
                <a:ext cx="212725" cy="312738"/>
              </a:xfrm>
              <a:custGeom>
                <a:avLst/>
                <a:gdLst>
                  <a:gd name="T0" fmla="*/ 14 w 134"/>
                  <a:gd name="T1" fmla="*/ 0 h 197"/>
                  <a:gd name="T2" fmla="*/ 0 w 134"/>
                  <a:gd name="T3" fmla="*/ 10 h 197"/>
                  <a:gd name="T4" fmla="*/ 133 w 134"/>
                  <a:gd name="T5" fmla="*/ 197 h 197"/>
                  <a:gd name="T6" fmla="*/ 134 w 134"/>
                  <a:gd name="T7" fmla="*/ 168 h 197"/>
                  <a:gd name="T8" fmla="*/ 14 w 134"/>
                  <a:gd name="T9" fmla="*/ 0 h 197"/>
                </a:gdLst>
                <a:ahLst/>
                <a:cxnLst>
                  <a:cxn ang="0">
                    <a:pos x="T0" y="T1"/>
                  </a:cxn>
                  <a:cxn ang="0">
                    <a:pos x="T2" y="T3"/>
                  </a:cxn>
                  <a:cxn ang="0">
                    <a:pos x="T4" y="T5"/>
                  </a:cxn>
                  <a:cxn ang="0">
                    <a:pos x="T6" y="T7"/>
                  </a:cxn>
                  <a:cxn ang="0">
                    <a:pos x="T8" y="T9"/>
                  </a:cxn>
                </a:cxnLst>
                <a:rect l="0" t="0" r="r" b="b"/>
                <a:pathLst>
                  <a:path w="134" h="197">
                    <a:moveTo>
                      <a:pt x="14" y="0"/>
                    </a:moveTo>
                    <a:lnTo>
                      <a:pt x="0" y="10"/>
                    </a:lnTo>
                    <a:lnTo>
                      <a:pt x="133" y="197"/>
                    </a:lnTo>
                    <a:lnTo>
                      <a:pt x="134" y="168"/>
                    </a:lnTo>
                    <a:lnTo>
                      <a:pt x="14" y="0"/>
                    </a:lnTo>
                    <a:close/>
                  </a:path>
                </a:pathLst>
              </a:custGeom>
              <a:solidFill>
                <a:srgbClr val="774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54" name="Freeform 74"/>
              <p:cNvSpPr/>
              <p:nvPr/>
            </p:nvSpPr>
            <p:spPr bwMode="auto">
              <a:xfrm>
                <a:off x="1220788" y="3648074"/>
                <a:ext cx="212725" cy="312738"/>
              </a:xfrm>
              <a:custGeom>
                <a:avLst/>
                <a:gdLst>
                  <a:gd name="T0" fmla="*/ 14 w 134"/>
                  <a:gd name="T1" fmla="*/ 0 h 197"/>
                  <a:gd name="T2" fmla="*/ 0 w 134"/>
                  <a:gd name="T3" fmla="*/ 10 h 197"/>
                  <a:gd name="T4" fmla="*/ 133 w 134"/>
                  <a:gd name="T5" fmla="*/ 197 h 197"/>
                  <a:gd name="T6" fmla="*/ 134 w 134"/>
                  <a:gd name="T7" fmla="*/ 168 h 197"/>
                  <a:gd name="T8" fmla="*/ 14 w 134"/>
                  <a:gd name="T9" fmla="*/ 0 h 197"/>
                </a:gdLst>
                <a:ahLst/>
                <a:cxnLst>
                  <a:cxn ang="0">
                    <a:pos x="T0" y="T1"/>
                  </a:cxn>
                  <a:cxn ang="0">
                    <a:pos x="T2" y="T3"/>
                  </a:cxn>
                  <a:cxn ang="0">
                    <a:pos x="T4" y="T5"/>
                  </a:cxn>
                  <a:cxn ang="0">
                    <a:pos x="T6" y="T7"/>
                  </a:cxn>
                  <a:cxn ang="0">
                    <a:pos x="T8" y="T9"/>
                  </a:cxn>
                </a:cxnLst>
                <a:rect l="0" t="0" r="r" b="b"/>
                <a:pathLst>
                  <a:path w="134" h="197">
                    <a:moveTo>
                      <a:pt x="14" y="0"/>
                    </a:moveTo>
                    <a:lnTo>
                      <a:pt x="0" y="10"/>
                    </a:lnTo>
                    <a:lnTo>
                      <a:pt x="133" y="197"/>
                    </a:lnTo>
                    <a:lnTo>
                      <a:pt x="134" y="168"/>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55" name="Freeform 75"/>
              <p:cNvSpPr/>
              <p:nvPr/>
            </p:nvSpPr>
            <p:spPr bwMode="auto">
              <a:xfrm>
                <a:off x="1460500" y="3330574"/>
                <a:ext cx="268288" cy="346075"/>
              </a:xfrm>
              <a:custGeom>
                <a:avLst/>
                <a:gdLst>
                  <a:gd name="T0" fmla="*/ 0 w 169"/>
                  <a:gd name="T1" fmla="*/ 198 h 218"/>
                  <a:gd name="T2" fmla="*/ 27 w 169"/>
                  <a:gd name="T3" fmla="*/ 218 h 218"/>
                  <a:gd name="T4" fmla="*/ 169 w 169"/>
                  <a:gd name="T5" fmla="*/ 21 h 218"/>
                  <a:gd name="T6" fmla="*/ 141 w 169"/>
                  <a:gd name="T7" fmla="*/ 0 h 218"/>
                  <a:gd name="T8" fmla="*/ 0 w 169"/>
                  <a:gd name="T9" fmla="*/ 198 h 218"/>
                </a:gdLst>
                <a:ahLst/>
                <a:cxnLst>
                  <a:cxn ang="0">
                    <a:pos x="T0" y="T1"/>
                  </a:cxn>
                  <a:cxn ang="0">
                    <a:pos x="T2" y="T3"/>
                  </a:cxn>
                  <a:cxn ang="0">
                    <a:pos x="T4" y="T5"/>
                  </a:cxn>
                  <a:cxn ang="0">
                    <a:pos x="T6" y="T7"/>
                  </a:cxn>
                  <a:cxn ang="0">
                    <a:pos x="T8" y="T9"/>
                  </a:cxn>
                </a:cxnLst>
                <a:rect l="0" t="0" r="r" b="b"/>
                <a:pathLst>
                  <a:path w="169" h="218">
                    <a:moveTo>
                      <a:pt x="0" y="198"/>
                    </a:moveTo>
                    <a:lnTo>
                      <a:pt x="27" y="218"/>
                    </a:lnTo>
                    <a:lnTo>
                      <a:pt x="169" y="21"/>
                    </a:lnTo>
                    <a:lnTo>
                      <a:pt x="141" y="0"/>
                    </a:lnTo>
                    <a:lnTo>
                      <a:pt x="0" y="198"/>
                    </a:lnTo>
                    <a:close/>
                  </a:path>
                </a:pathLst>
              </a:custGeom>
              <a:solidFill>
                <a:srgbClr val="8456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56" name="Freeform 76"/>
              <p:cNvSpPr/>
              <p:nvPr/>
            </p:nvSpPr>
            <p:spPr bwMode="auto">
              <a:xfrm>
                <a:off x="1460500" y="3330574"/>
                <a:ext cx="268288" cy="346075"/>
              </a:xfrm>
              <a:custGeom>
                <a:avLst/>
                <a:gdLst>
                  <a:gd name="T0" fmla="*/ 0 w 169"/>
                  <a:gd name="T1" fmla="*/ 198 h 218"/>
                  <a:gd name="T2" fmla="*/ 27 w 169"/>
                  <a:gd name="T3" fmla="*/ 218 h 218"/>
                  <a:gd name="T4" fmla="*/ 169 w 169"/>
                  <a:gd name="T5" fmla="*/ 21 h 218"/>
                  <a:gd name="T6" fmla="*/ 141 w 169"/>
                  <a:gd name="T7" fmla="*/ 0 h 218"/>
                  <a:gd name="T8" fmla="*/ 0 w 169"/>
                  <a:gd name="T9" fmla="*/ 198 h 218"/>
                </a:gdLst>
                <a:ahLst/>
                <a:cxnLst>
                  <a:cxn ang="0">
                    <a:pos x="T0" y="T1"/>
                  </a:cxn>
                  <a:cxn ang="0">
                    <a:pos x="T2" y="T3"/>
                  </a:cxn>
                  <a:cxn ang="0">
                    <a:pos x="T4" y="T5"/>
                  </a:cxn>
                  <a:cxn ang="0">
                    <a:pos x="T6" y="T7"/>
                  </a:cxn>
                  <a:cxn ang="0">
                    <a:pos x="T8" y="T9"/>
                  </a:cxn>
                </a:cxnLst>
                <a:rect l="0" t="0" r="r" b="b"/>
                <a:pathLst>
                  <a:path w="169" h="218">
                    <a:moveTo>
                      <a:pt x="0" y="198"/>
                    </a:moveTo>
                    <a:lnTo>
                      <a:pt x="27" y="218"/>
                    </a:lnTo>
                    <a:lnTo>
                      <a:pt x="169" y="21"/>
                    </a:lnTo>
                    <a:lnTo>
                      <a:pt x="141" y="0"/>
                    </a:lnTo>
                    <a:lnTo>
                      <a:pt x="0" y="19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57" name="Freeform 77"/>
              <p:cNvSpPr/>
              <p:nvPr/>
            </p:nvSpPr>
            <p:spPr bwMode="auto">
              <a:xfrm>
                <a:off x="1524000" y="3346449"/>
                <a:ext cx="204788" cy="303213"/>
              </a:xfrm>
              <a:custGeom>
                <a:avLst/>
                <a:gdLst>
                  <a:gd name="T0" fmla="*/ 115 w 129"/>
                  <a:gd name="T1" fmla="*/ 0 h 191"/>
                  <a:gd name="T2" fmla="*/ 0 w 129"/>
                  <a:gd name="T3" fmla="*/ 161 h 191"/>
                  <a:gd name="T4" fmla="*/ 0 w 129"/>
                  <a:gd name="T5" fmla="*/ 191 h 191"/>
                  <a:gd name="T6" fmla="*/ 129 w 129"/>
                  <a:gd name="T7" fmla="*/ 11 h 191"/>
                  <a:gd name="T8" fmla="*/ 115 w 129"/>
                  <a:gd name="T9" fmla="*/ 0 h 191"/>
                </a:gdLst>
                <a:ahLst/>
                <a:cxnLst>
                  <a:cxn ang="0">
                    <a:pos x="T0" y="T1"/>
                  </a:cxn>
                  <a:cxn ang="0">
                    <a:pos x="T2" y="T3"/>
                  </a:cxn>
                  <a:cxn ang="0">
                    <a:pos x="T4" y="T5"/>
                  </a:cxn>
                  <a:cxn ang="0">
                    <a:pos x="T6" y="T7"/>
                  </a:cxn>
                  <a:cxn ang="0">
                    <a:pos x="T8" y="T9"/>
                  </a:cxn>
                </a:cxnLst>
                <a:rect l="0" t="0" r="r" b="b"/>
                <a:pathLst>
                  <a:path w="129" h="191">
                    <a:moveTo>
                      <a:pt x="115" y="0"/>
                    </a:moveTo>
                    <a:lnTo>
                      <a:pt x="0" y="161"/>
                    </a:lnTo>
                    <a:lnTo>
                      <a:pt x="0" y="191"/>
                    </a:lnTo>
                    <a:lnTo>
                      <a:pt x="129" y="11"/>
                    </a:lnTo>
                    <a:lnTo>
                      <a:pt x="115" y="0"/>
                    </a:lnTo>
                    <a:close/>
                  </a:path>
                </a:pathLst>
              </a:custGeom>
              <a:solidFill>
                <a:srgbClr val="774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58" name="Freeform 78"/>
              <p:cNvSpPr/>
              <p:nvPr/>
            </p:nvSpPr>
            <p:spPr bwMode="auto">
              <a:xfrm>
                <a:off x="1524000" y="3346449"/>
                <a:ext cx="204788" cy="303213"/>
              </a:xfrm>
              <a:custGeom>
                <a:avLst/>
                <a:gdLst>
                  <a:gd name="T0" fmla="*/ 115 w 129"/>
                  <a:gd name="T1" fmla="*/ 0 h 191"/>
                  <a:gd name="T2" fmla="*/ 0 w 129"/>
                  <a:gd name="T3" fmla="*/ 161 h 191"/>
                  <a:gd name="T4" fmla="*/ 0 w 129"/>
                  <a:gd name="T5" fmla="*/ 191 h 191"/>
                  <a:gd name="T6" fmla="*/ 129 w 129"/>
                  <a:gd name="T7" fmla="*/ 11 h 191"/>
                  <a:gd name="T8" fmla="*/ 115 w 129"/>
                  <a:gd name="T9" fmla="*/ 0 h 191"/>
                </a:gdLst>
                <a:ahLst/>
                <a:cxnLst>
                  <a:cxn ang="0">
                    <a:pos x="T0" y="T1"/>
                  </a:cxn>
                  <a:cxn ang="0">
                    <a:pos x="T2" y="T3"/>
                  </a:cxn>
                  <a:cxn ang="0">
                    <a:pos x="T4" y="T5"/>
                  </a:cxn>
                  <a:cxn ang="0">
                    <a:pos x="T6" y="T7"/>
                  </a:cxn>
                  <a:cxn ang="0">
                    <a:pos x="T8" y="T9"/>
                  </a:cxn>
                </a:cxnLst>
                <a:rect l="0" t="0" r="r" b="b"/>
                <a:pathLst>
                  <a:path w="129" h="191">
                    <a:moveTo>
                      <a:pt x="115" y="0"/>
                    </a:moveTo>
                    <a:lnTo>
                      <a:pt x="0" y="161"/>
                    </a:lnTo>
                    <a:lnTo>
                      <a:pt x="0" y="191"/>
                    </a:lnTo>
                    <a:lnTo>
                      <a:pt x="129" y="11"/>
                    </a:lnTo>
                    <a:lnTo>
                      <a:pt x="11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59" name="Freeform 79"/>
              <p:cNvSpPr/>
              <p:nvPr/>
            </p:nvSpPr>
            <p:spPr bwMode="auto">
              <a:xfrm>
                <a:off x="1470025" y="3632199"/>
                <a:ext cx="269875" cy="346075"/>
              </a:xfrm>
              <a:custGeom>
                <a:avLst/>
                <a:gdLst>
                  <a:gd name="T0" fmla="*/ 0 w 170"/>
                  <a:gd name="T1" fmla="*/ 197 h 218"/>
                  <a:gd name="T2" fmla="*/ 28 w 170"/>
                  <a:gd name="T3" fmla="*/ 218 h 218"/>
                  <a:gd name="T4" fmla="*/ 170 w 170"/>
                  <a:gd name="T5" fmla="*/ 20 h 218"/>
                  <a:gd name="T6" fmla="*/ 143 w 170"/>
                  <a:gd name="T7" fmla="*/ 0 h 218"/>
                  <a:gd name="T8" fmla="*/ 0 w 170"/>
                  <a:gd name="T9" fmla="*/ 197 h 218"/>
                </a:gdLst>
                <a:ahLst/>
                <a:cxnLst>
                  <a:cxn ang="0">
                    <a:pos x="T0" y="T1"/>
                  </a:cxn>
                  <a:cxn ang="0">
                    <a:pos x="T2" y="T3"/>
                  </a:cxn>
                  <a:cxn ang="0">
                    <a:pos x="T4" y="T5"/>
                  </a:cxn>
                  <a:cxn ang="0">
                    <a:pos x="T6" y="T7"/>
                  </a:cxn>
                  <a:cxn ang="0">
                    <a:pos x="T8" y="T9"/>
                  </a:cxn>
                </a:cxnLst>
                <a:rect l="0" t="0" r="r" b="b"/>
                <a:pathLst>
                  <a:path w="170" h="218">
                    <a:moveTo>
                      <a:pt x="0" y="197"/>
                    </a:moveTo>
                    <a:lnTo>
                      <a:pt x="28" y="218"/>
                    </a:lnTo>
                    <a:lnTo>
                      <a:pt x="170" y="20"/>
                    </a:lnTo>
                    <a:lnTo>
                      <a:pt x="143" y="0"/>
                    </a:lnTo>
                    <a:lnTo>
                      <a:pt x="0" y="197"/>
                    </a:lnTo>
                    <a:close/>
                  </a:path>
                </a:pathLst>
              </a:custGeom>
              <a:solidFill>
                <a:srgbClr val="8456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60" name="Freeform 80"/>
              <p:cNvSpPr/>
              <p:nvPr/>
            </p:nvSpPr>
            <p:spPr bwMode="auto">
              <a:xfrm>
                <a:off x="1470025" y="3632199"/>
                <a:ext cx="269875" cy="346075"/>
              </a:xfrm>
              <a:custGeom>
                <a:avLst/>
                <a:gdLst>
                  <a:gd name="T0" fmla="*/ 0 w 170"/>
                  <a:gd name="T1" fmla="*/ 197 h 218"/>
                  <a:gd name="T2" fmla="*/ 28 w 170"/>
                  <a:gd name="T3" fmla="*/ 218 h 218"/>
                  <a:gd name="T4" fmla="*/ 170 w 170"/>
                  <a:gd name="T5" fmla="*/ 20 h 218"/>
                  <a:gd name="T6" fmla="*/ 143 w 170"/>
                  <a:gd name="T7" fmla="*/ 0 h 218"/>
                  <a:gd name="T8" fmla="*/ 0 w 170"/>
                  <a:gd name="T9" fmla="*/ 197 h 218"/>
                </a:gdLst>
                <a:ahLst/>
                <a:cxnLst>
                  <a:cxn ang="0">
                    <a:pos x="T0" y="T1"/>
                  </a:cxn>
                  <a:cxn ang="0">
                    <a:pos x="T2" y="T3"/>
                  </a:cxn>
                  <a:cxn ang="0">
                    <a:pos x="T4" y="T5"/>
                  </a:cxn>
                  <a:cxn ang="0">
                    <a:pos x="T6" y="T7"/>
                  </a:cxn>
                  <a:cxn ang="0">
                    <a:pos x="T8" y="T9"/>
                  </a:cxn>
                </a:cxnLst>
                <a:rect l="0" t="0" r="r" b="b"/>
                <a:pathLst>
                  <a:path w="170" h="218">
                    <a:moveTo>
                      <a:pt x="0" y="197"/>
                    </a:moveTo>
                    <a:lnTo>
                      <a:pt x="28" y="218"/>
                    </a:lnTo>
                    <a:lnTo>
                      <a:pt x="170" y="20"/>
                    </a:lnTo>
                    <a:lnTo>
                      <a:pt x="143" y="0"/>
                    </a:lnTo>
                    <a:lnTo>
                      <a:pt x="0" y="19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61" name="Freeform 81"/>
              <p:cNvSpPr/>
              <p:nvPr/>
            </p:nvSpPr>
            <p:spPr bwMode="auto">
              <a:xfrm>
                <a:off x="1527175" y="3648074"/>
                <a:ext cx="212725" cy="312738"/>
              </a:xfrm>
              <a:custGeom>
                <a:avLst/>
                <a:gdLst>
                  <a:gd name="T0" fmla="*/ 120 w 134"/>
                  <a:gd name="T1" fmla="*/ 0 h 197"/>
                  <a:gd name="T2" fmla="*/ 0 w 134"/>
                  <a:gd name="T3" fmla="*/ 168 h 197"/>
                  <a:gd name="T4" fmla="*/ 0 w 134"/>
                  <a:gd name="T5" fmla="*/ 197 h 197"/>
                  <a:gd name="T6" fmla="*/ 134 w 134"/>
                  <a:gd name="T7" fmla="*/ 10 h 197"/>
                  <a:gd name="T8" fmla="*/ 120 w 134"/>
                  <a:gd name="T9" fmla="*/ 0 h 197"/>
                </a:gdLst>
                <a:ahLst/>
                <a:cxnLst>
                  <a:cxn ang="0">
                    <a:pos x="T0" y="T1"/>
                  </a:cxn>
                  <a:cxn ang="0">
                    <a:pos x="T2" y="T3"/>
                  </a:cxn>
                  <a:cxn ang="0">
                    <a:pos x="T4" y="T5"/>
                  </a:cxn>
                  <a:cxn ang="0">
                    <a:pos x="T6" y="T7"/>
                  </a:cxn>
                  <a:cxn ang="0">
                    <a:pos x="T8" y="T9"/>
                  </a:cxn>
                </a:cxnLst>
                <a:rect l="0" t="0" r="r" b="b"/>
                <a:pathLst>
                  <a:path w="134" h="197">
                    <a:moveTo>
                      <a:pt x="120" y="0"/>
                    </a:moveTo>
                    <a:lnTo>
                      <a:pt x="0" y="168"/>
                    </a:lnTo>
                    <a:lnTo>
                      <a:pt x="0" y="197"/>
                    </a:lnTo>
                    <a:lnTo>
                      <a:pt x="134" y="10"/>
                    </a:lnTo>
                    <a:lnTo>
                      <a:pt x="120" y="0"/>
                    </a:lnTo>
                    <a:close/>
                  </a:path>
                </a:pathLst>
              </a:custGeom>
              <a:solidFill>
                <a:srgbClr val="774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62" name="Freeform 82"/>
              <p:cNvSpPr/>
              <p:nvPr/>
            </p:nvSpPr>
            <p:spPr bwMode="auto">
              <a:xfrm>
                <a:off x="1527175" y="3648074"/>
                <a:ext cx="212725" cy="312738"/>
              </a:xfrm>
              <a:custGeom>
                <a:avLst/>
                <a:gdLst>
                  <a:gd name="T0" fmla="*/ 120 w 134"/>
                  <a:gd name="T1" fmla="*/ 0 h 197"/>
                  <a:gd name="T2" fmla="*/ 0 w 134"/>
                  <a:gd name="T3" fmla="*/ 168 h 197"/>
                  <a:gd name="T4" fmla="*/ 0 w 134"/>
                  <a:gd name="T5" fmla="*/ 197 h 197"/>
                  <a:gd name="T6" fmla="*/ 134 w 134"/>
                  <a:gd name="T7" fmla="*/ 10 h 197"/>
                  <a:gd name="T8" fmla="*/ 120 w 134"/>
                  <a:gd name="T9" fmla="*/ 0 h 197"/>
                </a:gdLst>
                <a:ahLst/>
                <a:cxnLst>
                  <a:cxn ang="0">
                    <a:pos x="T0" y="T1"/>
                  </a:cxn>
                  <a:cxn ang="0">
                    <a:pos x="T2" y="T3"/>
                  </a:cxn>
                  <a:cxn ang="0">
                    <a:pos x="T4" y="T5"/>
                  </a:cxn>
                  <a:cxn ang="0">
                    <a:pos x="T6" y="T7"/>
                  </a:cxn>
                  <a:cxn ang="0">
                    <a:pos x="T8" y="T9"/>
                  </a:cxn>
                </a:cxnLst>
                <a:rect l="0" t="0" r="r" b="b"/>
                <a:pathLst>
                  <a:path w="134" h="197">
                    <a:moveTo>
                      <a:pt x="120" y="0"/>
                    </a:moveTo>
                    <a:lnTo>
                      <a:pt x="0" y="168"/>
                    </a:lnTo>
                    <a:lnTo>
                      <a:pt x="0" y="197"/>
                    </a:lnTo>
                    <a:lnTo>
                      <a:pt x="134" y="10"/>
                    </a:lnTo>
                    <a:lnTo>
                      <a:pt x="12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63" name="Freeform 83"/>
              <p:cNvSpPr/>
              <p:nvPr/>
            </p:nvSpPr>
            <p:spPr bwMode="auto">
              <a:xfrm>
                <a:off x="1420813" y="3317874"/>
                <a:ext cx="119063" cy="1730375"/>
              </a:xfrm>
              <a:custGeom>
                <a:avLst/>
                <a:gdLst>
                  <a:gd name="T0" fmla="*/ 75 w 75"/>
                  <a:gd name="T1" fmla="*/ 1090 h 1090"/>
                  <a:gd name="T2" fmla="*/ 0 w 75"/>
                  <a:gd name="T3" fmla="*/ 1090 h 1090"/>
                  <a:gd name="T4" fmla="*/ 13 w 75"/>
                  <a:gd name="T5" fmla="*/ 0 h 1090"/>
                  <a:gd name="T6" fmla="*/ 62 w 75"/>
                  <a:gd name="T7" fmla="*/ 0 h 1090"/>
                  <a:gd name="T8" fmla="*/ 75 w 75"/>
                  <a:gd name="T9" fmla="*/ 1090 h 1090"/>
                </a:gdLst>
                <a:ahLst/>
                <a:cxnLst>
                  <a:cxn ang="0">
                    <a:pos x="T0" y="T1"/>
                  </a:cxn>
                  <a:cxn ang="0">
                    <a:pos x="T2" y="T3"/>
                  </a:cxn>
                  <a:cxn ang="0">
                    <a:pos x="T4" y="T5"/>
                  </a:cxn>
                  <a:cxn ang="0">
                    <a:pos x="T6" y="T7"/>
                  </a:cxn>
                  <a:cxn ang="0">
                    <a:pos x="T8" y="T9"/>
                  </a:cxn>
                </a:cxnLst>
                <a:rect l="0" t="0" r="r" b="b"/>
                <a:pathLst>
                  <a:path w="75" h="1090">
                    <a:moveTo>
                      <a:pt x="75" y="1090"/>
                    </a:moveTo>
                    <a:lnTo>
                      <a:pt x="0" y="1090"/>
                    </a:lnTo>
                    <a:lnTo>
                      <a:pt x="13" y="0"/>
                    </a:lnTo>
                    <a:lnTo>
                      <a:pt x="62" y="0"/>
                    </a:lnTo>
                    <a:lnTo>
                      <a:pt x="75" y="1090"/>
                    </a:lnTo>
                    <a:close/>
                  </a:path>
                </a:pathLst>
              </a:custGeom>
              <a:solidFill>
                <a:srgbClr val="8456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64" name="Freeform 84"/>
              <p:cNvSpPr/>
              <p:nvPr/>
            </p:nvSpPr>
            <p:spPr bwMode="auto">
              <a:xfrm>
                <a:off x="1420813" y="3317874"/>
                <a:ext cx="119063" cy="1730375"/>
              </a:xfrm>
              <a:custGeom>
                <a:avLst/>
                <a:gdLst>
                  <a:gd name="T0" fmla="*/ 75 w 75"/>
                  <a:gd name="T1" fmla="*/ 1090 h 1090"/>
                  <a:gd name="T2" fmla="*/ 0 w 75"/>
                  <a:gd name="T3" fmla="*/ 1090 h 1090"/>
                  <a:gd name="T4" fmla="*/ 13 w 75"/>
                  <a:gd name="T5" fmla="*/ 0 h 1090"/>
                  <a:gd name="T6" fmla="*/ 62 w 75"/>
                  <a:gd name="T7" fmla="*/ 0 h 1090"/>
                  <a:gd name="T8" fmla="*/ 75 w 75"/>
                  <a:gd name="T9" fmla="*/ 1090 h 1090"/>
                </a:gdLst>
                <a:ahLst/>
                <a:cxnLst>
                  <a:cxn ang="0">
                    <a:pos x="T0" y="T1"/>
                  </a:cxn>
                  <a:cxn ang="0">
                    <a:pos x="T2" y="T3"/>
                  </a:cxn>
                  <a:cxn ang="0">
                    <a:pos x="T4" y="T5"/>
                  </a:cxn>
                  <a:cxn ang="0">
                    <a:pos x="T6" y="T7"/>
                  </a:cxn>
                  <a:cxn ang="0">
                    <a:pos x="T8" y="T9"/>
                  </a:cxn>
                </a:cxnLst>
                <a:rect l="0" t="0" r="r" b="b"/>
                <a:pathLst>
                  <a:path w="75" h="1090">
                    <a:moveTo>
                      <a:pt x="75" y="1090"/>
                    </a:moveTo>
                    <a:lnTo>
                      <a:pt x="0" y="1090"/>
                    </a:lnTo>
                    <a:lnTo>
                      <a:pt x="13" y="0"/>
                    </a:lnTo>
                    <a:lnTo>
                      <a:pt x="62" y="0"/>
                    </a:lnTo>
                    <a:lnTo>
                      <a:pt x="75" y="109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65" name="Freeform 85"/>
              <p:cNvSpPr/>
              <p:nvPr/>
            </p:nvSpPr>
            <p:spPr bwMode="auto">
              <a:xfrm>
                <a:off x="1420813" y="3317874"/>
                <a:ext cx="58738" cy="1730375"/>
              </a:xfrm>
              <a:custGeom>
                <a:avLst/>
                <a:gdLst>
                  <a:gd name="T0" fmla="*/ 37 w 37"/>
                  <a:gd name="T1" fmla="*/ 0 h 1090"/>
                  <a:gd name="T2" fmla="*/ 37 w 37"/>
                  <a:gd name="T3" fmla="*/ 0 h 1090"/>
                  <a:gd name="T4" fmla="*/ 13 w 37"/>
                  <a:gd name="T5" fmla="*/ 0 h 1090"/>
                  <a:gd name="T6" fmla="*/ 10 w 37"/>
                  <a:gd name="T7" fmla="*/ 179 h 1090"/>
                  <a:gd name="T8" fmla="*/ 10 w 37"/>
                  <a:gd name="T9" fmla="*/ 209 h 1090"/>
                  <a:gd name="T10" fmla="*/ 8 w 37"/>
                  <a:gd name="T11" fmla="*/ 376 h 1090"/>
                  <a:gd name="T12" fmla="*/ 7 w 37"/>
                  <a:gd name="T13" fmla="*/ 405 h 1090"/>
                  <a:gd name="T14" fmla="*/ 0 w 37"/>
                  <a:gd name="T15" fmla="*/ 1090 h 1090"/>
                  <a:gd name="T16" fmla="*/ 37 w 37"/>
                  <a:gd name="T17" fmla="*/ 1090 h 1090"/>
                  <a:gd name="T18" fmla="*/ 37 w 37"/>
                  <a:gd name="T19" fmla="*/ 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1090">
                    <a:moveTo>
                      <a:pt x="37" y="0"/>
                    </a:moveTo>
                    <a:lnTo>
                      <a:pt x="37" y="0"/>
                    </a:lnTo>
                    <a:lnTo>
                      <a:pt x="13" y="0"/>
                    </a:lnTo>
                    <a:lnTo>
                      <a:pt x="10" y="179"/>
                    </a:lnTo>
                    <a:lnTo>
                      <a:pt x="10" y="209"/>
                    </a:lnTo>
                    <a:lnTo>
                      <a:pt x="8" y="376"/>
                    </a:lnTo>
                    <a:lnTo>
                      <a:pt x="7" y="405"/>
                    </a:lnTo>
                    <a:lnTo>
                      <a:pt x="0" y="1090"/>
                    </a:lnTo>
                    <a:lnTo>
                      <a:pt x="37" y="1090"/>
                    </a:lnTo>
                    <a:lnTo>
                      <a:pt x="37" y="0"/>
                    </a:lnTo>
                    <a:close/>
                  </a:path>
                </a:pathLst>
              </a:custGeom>
              <a:solidFill>
                <a:srgbClr val="774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66" name="Freeform 86"/>
              <p:cNvSpPr/>
              <p:nvPr/>
            </p:nvSpPr>
            <p:spPr bwMode="auto">
              <a:xfrm>
                <a:off x="1420813" y="3317874"/>
                <a:ext cx="58738" cy="1730375"/>
              </a:xfrm>
              <a:custGeom>
                <a:avLst/>
                <a:gdLst>
                  <a:gd name="T0" fmla="*/ 37 w 37"/>
                  <a:gd name="T1" fmla="*/ 0 h 1090"/>
                  <a:gd name="T2" fmla="*/ 37 w 37"/>
                  <a:gd name="T3" fmla="*/ 0 h 1090"/>
                  <a:gd name="T4" fmla="*/ 13 w 37"/>
                  <a:gd name="T5" fmla="*/ 0 h 1090"/>
                  <a:gd name="T6" fmla="*/ 10 w 37"/>
                  <a:gd name="T7" fmla="*/ 179 h 1090"/>
                  <a:gd name="T8" fmla="*/ 10 w 37"/>
                  <a:gd name="T9" fmla="*/ 209 h 1090"/>
                  <a:gd name="T10" fmla="*/ 8 w 37"/>
                  <a:gd name="T11" fmla="*/ 376 h 1090"/>
                  <a:gd name="T12" fmla="*/ 7 w 37"/>
                  <a:gd name="T13" fmla="*/ 405 h 1090"/>
                  <a:gd name="T14" fmla="*/ 0 w 37"/>
                  <a:gd name="T15" fmla="*/ 1090 h 1090"/>
                  <a:gd name="T16" fmla="*/ 37 w 37"/>
                  <a:gd name="T17" fmla="*/ 1090 h 1090"/>
                  <a:gd name="T18" fmla="*/ 37 w 37"/>
                  <a:gd name="T19" fmla="*/ 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1090">
                    <a:moveTo>
                      <a:pt x="37" y="0"/>
                    </a:moveTo>
                    <a:lnTo>
                      <a:pt x="37" y="0"/>
                    </a:lnTo>
                    <a:lnTo>
                      <a:pt x="13" y="0"/>
                    </a:lnTo>
                    <a:lnTo>
                      <a:pt x="10" y="179"/>
                    </a:lnTo>
                    <a:lnTo>
                      <a:pt x="10" y="209"/>
                    </a:lnTo>
                    <a:lnTo>
                      <a:pt x="8" y="376"/>
                    </a:lnTo>
                    <a:lnTo>
                      <a:pt x="7" y="405"/>
                    </a:lnTo>
                    <a:lnTo>
                      <a:pt x="0" y="1090"/>
                    </a:lnTo>
                    <a:lnTo>
                      <a:pt x="37" y="1090"/>
                    </a:lnTo>
                    <a:lnTo>
                      <a:pt x="3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67" name="Freeform 87"/>
              <p:cNvSpPr/>
              <p:nvPr/>
            </p:nvSpPr>
            <p:spPr bwMode="auto">
              <a:xfrm>
                <a:off x="1447800" y="2916237"/>
                <a:ext cx="31750" cy="122238"/>
              </a:xfrm>
              <a:custGeom>
                <a:avLst/>
                <a:gdLst>
                  <a:gd name="T0" fmla="*/ 28 w 28"/>
                  <a:gd name="T1" fmla="*/ 0 h 106"/>
                  <a:gd name="T2" fmla="*/ 0 w 28"/>
                  <a:gd name="T3" fmla="*/ 67 h 106"/>
                  <a:gd name="T4" fmla="*/ 28 w 28"/>
                  <a:gd name="T5" fmla="*/ 106 h 106"/>
                  <a:gd name="T6" fmla="*/ 28 w 28"/>
                  <a:gd name="T7" fmla="*/ 0 h 106"/>
                </a:gdLst>
                <a:ahLst/>
                <a:cxnLst>
                  <a:cxn ang="0">
                    <a:pos x="T0" y="T1"/>
                  </a:cxn>
                  <a:cxn ang="0">
                    <a:pos x="T2" y="T3"/>
                  </a:cxn>
                  <a:cxn ang="0">
                    <a:pos x="T4" y="T5"/>
                  </a:cxn>
                  <a:cxn ang="0">
                    <a:pos x="T6" y="T7"/>
                  </a:cxn>
                </a:cxnLst>
                <a:rect l="0" t="0" r="r" b="b"/>
                <a:pathLst>
                  <a:path w="28" h="106">
                    <a:moveTo>
                      <a:pt x="28" y="0"/>
                    </a:moveTo>
                    <a:cubicBezTo>
                      <a:pt x="28" y="0"/>
                      <a:pt x="0" y="45"/>
                      <a:pt x="0" y="67"/>
                    </a:cubicBezTo>
                    <a:cubicBezTo>
                      <a:pt x="0" y="88"/>
                      <a:pt x="13" y="106"/>
                      <a:pt x="28" y="106"/>
                    </a:cubicBezTo>
                    <a:cubicBezTo>
                      <a:pt x="28" y="0"/>
                      <a:pt x="28" y="0"/>
                      <a:pt x="28" y="0"/>
                    </a:cubicBezTo>
                  </a:path>
                </a:pathLst>
              </a:custGeom>
              <a:solidFill>
                <a:srgbClr val="40A0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68" name="Freeform 88"/>
              <p:cNvSpPr/>
              <p:nvPr/>
            </p:nvSpPr>
            <p:spPr bwMode="auto">
              <a:xfrm>
                <a:off x="1479550" y="2916237"/>
                <a:ext cx="31750" cy="122238"/>
              </a:xfrm>
              <a:custGeom>
                <a:avLst/>
                <a:gdLst>
                  <a:gd name="T0" fmla="*/ 0 w 28"/>
                  <a:gd name="T1" fmla="*/ 0 h 106"/>
                  <a:gd name="T2" fmla="*/ 0 w 28"/>
                  <a:gd name="T3" fmla="*/ 0 h 106"/>
                  <a:gd name="T4" fmla="*/ 0 w 28"/>
                  <a:gd name="T5" fmla="*/ 106 h 106"/>
                  <a:gd name="T6" fmla="*/ 0 w 28"/>
                  <a:gd name="T7" fmla="*/ 106 h 106"/>
                  <a:gd name="T8" fmla="*/ 28 w 28"/>
                  <a:gd name="T9" fmla="*/ 67 h 106"/>
                  <a:gd name="T10" fmla="*/ 0 w 28"/>
                  <a:gd name="T11" fmla="*/ 0 h 106"/>
                </a:gdLst>
                <a:ahLst/>
                <a:cxnLst>
                  <a:cxn ang="0">
                    <a:pos x="T0" y="T1"/>
                  </a:cxn>
                  <a:cxn ang="0">
                    <a:pos x="T2" y="T3"/>
                  </a:cxn>
                  <a:cxn ang="0">
                    <a:pos x="T4" y="T5"/>
                  </a:cxn>
                  <a:cxn ang="0">
                    <a:pos x="T6" y="T7"/>
                  </a:cxn>
                  <a:cxn ang="0">
                    <a:pos x="T8" y="T9"/>
                  </a:cxn>
                  <a:cxn ang="0">
                    <a:pos x="T10" y="T11"/>
                  </a:cxn>
                </a:cxnLst>
                <a:rect l="0" t="0" r="r" b="b"/>
                <a:pathLst>
                  <a:path w="28" h="106">
                    <a:moveTo>
                      <a:pt x="0" y="0"/>
                    </a:moveTo>
                    <a:cubicBezTo>
                      <a:pt x="0" y="0"/>
                      <a:pt x="0" y="0"/>
                      <a:pt x="0" y="0"/>
                    </a:cubicBezTo>
                    <a:cubicBezTo>
                      <a:pt x="0" y="106"/>
                      <a:pt x="0" y="106"/>
                      <a:pt x="0" y="106"/>
                    </a:cubicBezTo>
                    <a:cubicBezTo>
                      <a:pt x="0" y="106"/>
                      <a:pt x="0" y="106"/>
                      <a:pt x="0" y="106"/>
                    </a:cubicBezTo>
                    <a:cubicBezTo>
                      <a:pt x="16" y="106"/>
                      <a:pt x="28" y="88"/>
                      <a:pt x="28" y="67"/>
                    </a:cubicBezTo>
                    <a:cubicBezTo>
                      <a:pt x="28" y="45"/>
                      <a:pt x="0" y="0"/>
                      <a:pt x="0" y="0"/>
                    </a:cubicBezTo>
                  </a:path>
                </a:pathLst>
              </a:custGeom>
              <a:solidFill>
                <a:srgbClr val="4DB4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69" name="Freeform 89"/>
              <p:cNvSpPr/>
              <p:nvPr/>
            </p:nvSpPr>
            <p:spPr bwMode="auto">
              <a:xfrm>
                <a:off x="1727200" y="3743324"/>
                <a:ext cx="65088" cy="122238"/>
              </a:xfrm>
              <a:custGeom>
                <a:avLst/>
                <a:gdLst>
                  <a:gd name="T0" fmla="*/ 28 w 56"/>
                  <a:gd name="T1" fmla="*/ 0 h 105"/>
                  <a:gd name="T2" fmla="*/ 0 w 56"/>
                  <a:gd name="T3" fmla="*/ 67 h 105"/>
                  <a:gd name="T4" fmla="*/ 28 w 56"/>
                  <a:gd name="T5" fmla="*/ 105 h 105"/>
                  <a:gd name="T6" fmla="*/ 56 w 56"/>
                  <a:gd name="T7" fmla="*/ 67 h 105"/>
                  <a:gd name="T8" fmla="*/ 28 w 56"/>
                  <a:gd name="T9" fmla="*/ 0 h 105"/>
                </a:gdLst>
                <a:ahLst/>
                <a:cxnLst>
                  <a:cxn ang="0">
                    <a:pos x="T0" y="T1"/>
                  </a:cxn>
                  <a:cxn ang="0">
                    <a:pos x="T2" y="T3"/>
                  </a:cxn>
                  <a:cxn ang="0">
                    <a:pos x="T4" y="T5"/>
                  </a:cxn>
                  <a:cxn ang="0">
                    <a:pos x="T6" y="T7"/>
                  </a:cxn>
                  <a:cxn ang="0">
                    <a:pos x="T8" y="T9"/>
                  </a:cxn>
                </a:cxnLst>
                <a:rect l="0" t="0" r="r" b="b"/>
                <a:pathLst>
                  <a:path w="56" h="105">
                    <a:moveTo>
                      <a:pt x="28" y="0"/>
                    </a:moveTo>
                    <a:cubicBezTo>
                      <a:pt x="28" y="0"/>
                      <a:pt x="0" y="45"/>
                      <a:pt x="0" y="67"/>
                    </a:cubicBezTo>
                    <a:cubicBezTo>
                      <a:pt x="0" y="88"/>
                      <a:pt x="12" y="105"/>
                      <a:pt x="28" y="105"/>
                    </a:cubicBezTo>
                    <a:cubicBezTo>
                      <a:pt x="43" y="105"/>
                      <a:pt x="56" y="88"/>
                      <a:pt x="56" y="67"/>
                    </a:cubicBezTo>
                    <a:cubicBezTo>
                      <a:pt x="56" y="45"/>
                      <a:pt x="28" y="0"/>
                      <a:pt x="28" y="0"/>
                    </a:cubicBezTo>
                  </a:path>
                </a:pathLst>
              </a:custGeom>
              <a:solidFill>
                <a:srgbClr val="4DB4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70" name="Freeform 90"/>
              <p:cNvSpPr/>
              <p:nvPr/>
            </p:nvSpPr>
            <p:spPr bwMode="auto">
              <a:xfrm>
                <a:off x="1644650" y="3086099"/>
                <a:ext cx="65088" cy="120650"/>
              </a:xfrm>
              <a:custGeom>
                <a:avLst/>
                <a:gdLst>
                  <a:gd name="T0" fmla="*/ 28 w 56"/>
                  <a:gd name="T1" fmla="*/ 0 h 105"/>
                  <a:gd name="T2" fmla="*/ 0 w 56"/>
                  <a:gd name="T3" fmla="*/ 67 h 105"/>
                  <a:gd name="T4" fmla="*/ 28 w 56"/>
                  <a:gd name="T5" fmla="*/ 105 h 105"/>
                  <a:gd name="T6" fmla="*/ 56 w 56"/>
                  <a:gd name="T7" fmla="*/ 67 h 105"/>
                  <a:gd name="T8" fmla="*/ 28 w 56"/>
                  <a:gd name="T9" fmla="*/ 0 h 105"/>
                </a:gdLst>
                <a:ahLst/>
                <a:cxnLst>
                  <a:cxn ang="0">
                    <a:pos x="T0" y="T1"/>
                  </a:cxn>
                  <a:cxn ang="0">
                    <a:pos x="T2" y="T3"/>
                  </a:cxn>
                  <a:cxn ang="0">
                    <a:pos x="T4" y="T5"/>
                  </a:cxn>
                  <a:cxn ang="0">
                    <a:pos x="T6" y="T7"/>
                  </a:cxn>
                  <a:cxn ang="0">
                    <a:pos x="T8" y="T9"/>
                  </a:cxn>
                </a:cxnLst>
                <a:rect l="0" t="0" r="r" b="b"/>
                <a:pathLst>
                  <a:path w="56" h="105">
                    <a:moveTo>
                      <a:pt x="28" y="0"/>
                    </a:moveTo>
                    <a:cubicBezTo>
                      <a:pt x="28" y="0"/>
                      <a:pt x="0" y="45"/>
                      <a:pt x="0" y="67"/>
                    </a:cubicBezTo>
                    <a:cubicBezTo>
                      <a:pt x="0" y="88"/>
                      <a:pt x="13" y="105"/>
                      <a:pt x="28" y="105"/>
                    </a:cubicBezTo>
                    <a:cubicBezTo>
                      <a:pt x="43" y="105"/>
                      <a:pt x="56" y="88"/>
                      <a:pt x="56" y="67"/>
                    </a:cubicBezTo>
                    <a:cubicBezTo>
                      <a:pt x="56" y="45"/>
                      <a:pt x="28" y="0"/>
                      <a:pt x="28" y="0"/>
                    </a:cubicBezTo>
                  </a:path>
                </a:pathLst>
              </a:custGeom>
              <a:solidFill>
                <a:srgbClr val="4DB4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71" name="Freeform 91"/>
              <p:cNvSpPr/>
              <p:nvPr/>
            </p:nvSpPr>
            <p:spPr bwMode="auto">
              <a:xfrm>
                <a:off x="1052513" y="3503612"/>
                <a:ext cx="65088" cy="122238"/>
              </a:xfrm>
              <a:custGeom>
                <a:avLst/>
                <a:gdLst>
                  <a:gd name="T0" fmla="*/ 28 w 56"/>
                  <a:gd name="T1" fmla="*/ 0 h 106"/>
                  <a:gd name="T2" fmla="*/ 0 w 56"/>
                  <a:gd name="T3" fmla="*/ 67 h 106"/>
                  <a:gd name="T4" fmla="*/ 28 w 56"/>
                  <a:gd name="T5" fmla="*/ 106 h 106"/>
                  <a:gd name="T6" fmla="*/ 56 w 56"/>
                  <a:gd name="T7" fmla="*/ 67 h 106"/>
                  <a:gd name="T8" fmla="*/ 28 w 56"/>
                  <a:gd name="T9" fmla="*/ 0 h 106"/>
                </a:gdLst>
                <a:ahLst/>
                <a:cxnLst>
                  <a:cxn ang="0">
                    <a:pos x="T0" y="T1"/>
                  </a:cxn>
                  <a:cxn ang="0">
                    <a:pos x="T2" y="T3"/>
                  </a:cxn>
                  <a:cxn ang="0">
                    <a:pos x="T4" y="T5"/>
                  </a:cxn>
                  <a:cxn ang="0">
                    <a:pos x="T6" y="T7"/>
                  </a:cxn>
                  <a:cxn ang="0">
                    <a:pos x="T8" y="T9"/>
                  </a:cxn>
                </a:cxnLst>
                <a:rect l="0" t="0" r="r" b="b"/>
                <a:pathLst>
                  <a:path w="56" h="106">
                    <a:moveTo>
                      <a:pt x="28" y="0"/>
                    </a:moveTo>
                    <a:cubicBezTo>
                      <a:pt x="28" y="0"/>
                      <a:pt x="0" y="45"/>
                      <a:pt x="0" y="67"/>
                    </a:cubicBezTo>
                    <a:cubicBezTo>
                      <a:pt x="0" y="88"/>
                      <a:pt x="12" y="106"/>
                      <a:pt x="28" y="106"/>
                    </a:cubicBezTo>
                    <a:cubicBezTo>
                      <a:pt x="43" y="106"/>
                      <a:pt x="56" y="88"/>
                      <a:pt x="56" y="67"/>
                    </a:cubicBezTo>
                    <a:cubicBezTo>
                      <a:pt x="56" y="45"/>
                      <a:pt x="28" y="0"/>
                      <a:pt x="28" y="0"/>
                    </a:cubicBezTo>
                  </a:path>
                </a:pathLst>
              </a:custGeom>
              <a:solidFill>
                <a:srgbClr val="40A0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72" name="Freeform 92"/>
              <p:cNvSpPr/>
              <p:nvPr/>
            </p:nvSpPr>
            <p:spPr bwMode="auto">
              <a:xfrm>
                <a:off x="1165225" y="3148012"/>
                <a:ext cx="65088" cy="120650"/>
              </a:xfrm>
              <a:custGeom>
                <a:avLst/>
                <a:gdLst>
                  <a:gd name="T0" fmla="*/ 28 w 56"/>
                  <a:gd name="T1" fmla="*/ 0 h 105"/>
                  <a:gd name="T2" fmla="*/ 0 w 56"/>
                  <a:gd name="T3" fmla="*/ 66 h 105"/>
                  <a:gd name="T4" fmla="*/ 28 w 56"/>
                  <a:gd name="T5" fmla="*/ 105 h 105"/>
                  <a:gd name="T6" fmla="*/ 56 w 56"/>
                  <a:gd name="T7" fmla="*/ 66 h 105"/>
                  <a:gd name="T8" fmla="*/ 28 w 56"/>
                  <a:gd name="T9" fmla="*/ 0 h 105"/>
                </a:gdLst>
                <a:ahLst/>
                <a:cxnLst>
                  <a:cxn ang="0">
                    <a:pos x="T0" y="T1"/>
                  </a:cxn>
                  <a:cxn ang="0">
                    <a:pos x="T2" y="T3"/>
                  </a:cxn>
                  <a:cxn ang="0">
                    <a:pos x="T4" y="T5"/>
                  </a:cxn>
                  <a:cxn ang="0">
                    <a:pos x="T6" y="T7"/>
                  </a:cxn>
                  <a:cxn ang="0">
                    <a:pos x="T8" y="T9"/>
                  </a:cxn>
                </a:cxnLst>
                <a:rect l="0" t="0" r="r" b="b"/>
                <a:pathLst>
                  <a:path w="56" h="105">
                    <a:moveTo>
                      <a:pt x="28" y="0"/>
                    </a:moveTo>
                    <a:cubicBezTo>
                      <a:pt x="28" y="0"/>
                      <a:pt x="0" y="45"/>
                      <a:pt x="0" y="66"/>
                    </a:cubicBezTo>
                    <a:cubicBezTo>
                      <a:pt x="0" y="88"/>
                      <a:pt x="13" y="105"/>
                      <a:pt x="28" y="105"/>
                    </a:cubicBezTo>
                    <a:cubicBezTo>
                      <a:pt x="44" y="105"/>
                      <a:pt x="56" y="88"/>
                      <a:pt x="56" y="66"/>
                    </a:cubicBezTo>
                    <a:cubicBezTo>
                      <a:pt x="56" y="45"/>
                      <a:pt x="28" y="0"/>
                      <a:pt x="28" y="0"/>
                    </a:cubicBezTo>
                  </a:path>
                </a:pathLst>
              </a:custGeom>
              <a:solidFill>
                <a:srgbClr val="40A0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73" name="Freeform 93"/>
              <p:cNvSpPr/>
              <p:nvPr/>
            </p:nvSpPr>
            <p:spPr bwMode="auto">
              <a:xfrm>
                <a:off x="1809750" y="3355974"/>
                <a:ext cx="65088" cy="120650"/>
              </a:xfrm>
              <a:custGeom>
                <a:avLst/>
                <a:gdLst>
                  <a:gd name="T0" fmla="*/ 28 w 56"/>
                  <a:gd name="T1" fmla="*/ 0 h 106"/>
                  <a:gd name="T2" fmla="*/ 0 w 56"/>
                  <a:gd name="T3" fmla="*/ 67 h 106"/>
                  <a:gd name="T4" fmla="*/ 28 w 56"/>
                  <a:gd name="T5" fmla="*/ 106 h 106"/>
                  <a:gd name="T6" fmla="*/ 56 w 56"/>
                  <a:gd name="T7" fmla="*/ 67 h 106"/>
                  <a:gd name="T8" fmla="*/ 28 w 56"/>
                  <a:gd name="T9" fmla="*/ 0 h 106"/>
                </a:gdLst>
                <a:ahLst/>
                <a:cxnLst>
                  <a:cxn ang="0">
                    <a:pos x="T0" y="T1"/>
                  </a:cxn>
                  <a:cxn ang="0">
                    <a:pos x="T2" y="T3"/>
                  </a:cxn>
                  <a:cxn ang="0">
                    <a:pos x="T4" y="T5"/>
                  </a:cxn>
                  <a:cxn ang="0">
                    <a:pos x="T6" y="T7"/>
                  </a:cxn>
                  <a:cxn ang="0">
                    <a:pos x="T8" y="T9"/>
                  </a:cxn>
                </a:cxnLst>
                <a:rect l="0" t="0" r="r" b="b"/>
                <a:pathLst>
                  <a:path w="56" h="106">
                    <a:moveTo>
                      <a:pt x="28" y="0"/>
                    </a:moveTo>
                    <a:cubicBezTo>
                      <a:pt x="28" y="0"/>
                      <a:pt x="0" y="45"/>
                      <a:pt x="0" y="67"/>
                    </a:cubicBezTo>
                    <a:cubicBezTo>
                      <a:pt x="0" y="88"/>
                      <a:pt x="13" y="106"/>
                      <a:pt x="28" y="106"/>
                    </a:cubicBezTo>
                    <a:cubicBezTo>
                      <a:pt x="44" y="106"/>
                      <a:pt x="56" y="88"/>
                      <a:pt x="56" y="67"/>
                    </a:cubicBezTo>
                    <a:cubicBezTo>
                      <a:pt x="56" y="45"/>
                      <a:pt x="28" y="0"/>
                      <a:pt x="28" y="0"/>
                    </a:cubicBezTo>
                  </a:path>
                </a:pathLst>
              </a:custGeom>
              <a:solidFill>
                <a:srgbClr val="4DB4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grpSp>
        <p:grpSp>
          <p:nvGrpSpPr>
            <p:cNvPr id="74" name="组合 73"/>
            <p:cNvGrpSpPr/>
            <p:nvPr/>
          </p:nvGrpSpPr>
          <p:grpSpPr>
            <a:xfrm>
              <a:off x="4894428" y="3120238"/>
              <a:ext cx="973600" cy="2023262"/>
              <a:chOff x="920750" y="2725737"/>
              <a:chExt cx="1117600" cy="2322512"/>
            </a:xfrm>
          </p:grpSpPr>
          <p:sp>
            <p:nvSpPr>
              <p:cNvPr id="75" name="Freeform 62"/>
              <p:cNvSpPr/>
              <p:nvPr/>
            </p:nvSpPr>
            <p:spPr bwMode="auto">
              <a:xfrm>
                <a:off x="920750" y="2725737"/>
                <a:ext cx="1117600" cy="1477963"/>
              </a:xfrm>
              <a:custGeom>
                <a:avLst/>
                <a:gdLst>
                  <a:gd name="T0" fmla="*/ 974 w 974"/>
                  <a:gd name="T1" fmla="*/ 529 h 1284"/>
                  <a:gd name="T2" fmla="*/ 861 w 974"/>
                  <a:gd name="T3" fmla="*/ 324 h 1284"/>
                  <a:gd name="T4" fmla="*/ 701 w 974"/>
                  <a:gd name="T5" fmla="*/ 153 h 1284"/>
                  <a:gd name="T6" fmla="*/ 482 w 974"/>
                  <a:gd name="T7" fmla="*/ 0 h 1284"/>
                  <a:gd name="T8" fmla="*/ 246 w 974"/>
                  <a:gd name="T9" fmla="*/ 239 h 1284"/>
                  <a:gd name="T10" fmla="*/ 246 w 974"/>
                  <a:gd name="T11" fmla="*/ 240 h 1284"/>
                  <a:gd name="T12" fmla="*/ 236 w 974"/>
                  <a:gd name="T13" fmla="*/ 239 h 1284"/>
                  <a:gd name="T14" fmla="*/ 0 w 974"/>
                  <a:gd name="T15" fmla="*/ 479 h 1284"/>
                  <a:gd name="T16" fmla="*/ 57 w 974"/>
                  <a:gd name="T17" fmla="*/ 635 h 1284"/>
                  <a:gd name="T18" fmla="*/ 0 w 974"/>
                  <a:gd name="T19" fmla="*/ 790 h 1284"/>
                  <a:gd name="T20" fmla="*/ 236 w 974"/>
                  <a:gd name="T21" fmla="*/ 1030 h 1284"/>
                  <a:gd name="T22" fmla="*/ 247 w 974"/>
                  <a:gd name="T23" fmla="*/ 1029 h 1284"/>
                  <a:gd name="T24" fmla="*/ 246 w 974"/>
                  <a:gd name="T25" fmla="*/ 1045 h 1284"/>
                  <a:gd name="T26" fmla="*/ 482 w 974"/>
                  <a:gd name="T27" fmla="*/ 1284 h 1284"/>
                  <a:gd name="T28" fmla="*/ 715 w 974"/>
                  <a:gd name="T29" fmla="*/ 1077 h 1284"/>
                  <a:gd name="T30" fmla="*/ 905 w 974"/>
                  <a:gd name="T31" fmla="*/ 842 h 1284"/>
                  <a:gd name="T32" fmla="*/ 875 w 974"/>
                  <a:gd name="T33" fmla="*/ 725 h 1284"/>
                  <a:gd name="T34" fmla="*/ 974 w 974"/>
                  <a:gd name="T35" fmla="*/ 529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74" h="1284">
                    <a:moveTo>
                      <a:pt x="974" y="529"/>
                    </a:moveTo>
                    <a:cubicBezTo>
                      <a:pt x="974" y="442"/>
                      <a:pt x="929" y="366"/>
                      <a:pt x="861" y="324"/>
                    </a:cubicBezTo>
                    <a:cubicBezTo>
                      <a:pt x="841" y="243"/>
                      <a:pt x="780" y="177"/>
                      <a:pt x="701" y="153"/>
                    </a:cubicBezTo>
                    <a:cubicBezTo>
                      <a:pt x="667" y="63"/>
                      <a:pt x="582" y="0"/>
                      <a:pt x="482" y="0"/>
                    </a:cubicBezTo>
                    <a:cubicBezTo>
                      <a:pt x="352" y="0"/>
                      <a:pt x="246" y="107"/>
                      <a:pt x="246" y="239"/>
                    </a:cubicBezTo>
                    <a:cubicBezTo>
                      <a:pt x="246" y="240"/>
                      <a:pt x="246" y="240"/>
                      <a:pt x="246" y="240"/>
                    </a:cubicBezTo>
                    <a:cubicBezTo>
                      <a:pt x="243" y="240"/>
                      <a:pt x="239" y="239"/>
                      <a:pt x="236" y="239"/>
                    </a:cubicBezTo>
                    <a:cubicBezTo>
                      <a:pt x="106" y="239"/>
                      <a:pt x="0" y="347"/>
                      <a:pt x="0" y="479"/>
                    </a:cubicBezTo>
                    <a:cubicBezTo>
                      <a:pt x="0" y="538"/>
                      <a:pt x="22" y="593"/>
                      <a:pt x="57" y="635"/>
                    </a:cubicBezTo>
                    <a:cubicBezTo>
                      <a:pt x="22" y="676"/>
                      <a:pt x="0" y="731"/>
                      <a:pt x="0" y="790"/>
                    </a:cubicBezTo>
                    <a:cubicBezTo>
                      <a:pt x="0" y="923"/>
                      <a:pt x="106" y="1030"/>
                      <a:pt x="236" y="1030"/>
                    </a:cubicBezTo>
                    <a:cubicBezTo>
                      <a:pt x="239" y="1030"/>
                      <a:pt x="243" y="1030"/>
                      <a:pt x="247" y="1029"/>
                    </a:cubicBezTo>
                    <a:cubicBezTo>
                      <a:pt x="247" y="1034"/>
                      <a:pt x="246" y="1040"/>
                      <a:pt x="246" y="1045"/>
                    </a:cubicBezTo>
                    <a:cubicBezTo>
                      <a:pt x="246" y="1177"/>
                      <a:pt x="352" y="1284"/>
                      <a:pt x="482" y="1284"/>
                    </a:cubicBezTo>
                    <a:cubicBezTo>
                      <a:pt x="601" y="1284"/>
                      <a:pt x="699" y="1194"/>
                      <a:pt x="715" y="1077"/>
                    </a:cubicBezTo>
                    <a:cubicBezTo>
                      <a:pt x="823" y="1055"/>
                      <a:pt x="905" y="958"/>
                      <a:pt x="905" y="842"/>
                    </a:cubicBezTo>
                    <a:cubicBezTo>
                      <a:pt x="905" y="799"/>
                      <a:pt x="894" y="759"/>
                      <a:pt x="875" y="725"/>
                    </a:cubicBezTo>
                    <a:cubicBezTo>
                      <a:pt x="935" y="681"/>
                      <a:pt x="974" y="610"/>
                      <a:pt x="974" y="529"/>
                    </a:cubicBezTo>
                  </a:path>
                </a:pathLst>
              </a:custGeom>
              <a:solidFill>
                <a:srgbClr val="388E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76" name="Freeform 63"/>
              <p:cNvSpPr>
                <a:spLocks noEditPoints="1"/>
              </p:cNvSpPr>
              <p:nvPr/>
            </p:nvSpPr>
            <p:spPr bwMode="auto">
              <a:xfrm>
                <a:off x="1479550" y="2725737"/>
                <a:ext cx="558800" cy="968375"/>
              </a:xfrm>
              <a:custGeom>
                <a:avLst/>
                <a:gdLst>
                  <a:gd name="T0" fmla="*/ 388 w 487"/>
                  <a:gd name="T1" fmla="*/ 725 h 842"/>
                  <a:gd name="T2" fmla="*/ 388 w 487"/>
                  <a:gd name="T3" fmla="*/ 725 h 842"/>
                  <a:gd name="T4" fmla="*/ 418 w 487"/>
                  <a:gd name="T5" fmla="*/ 842 h 842"/>
                  <a:gd name="T6" fmla="*/ 418 w 487"/>
                  <a:gd name="T7" fmla="*/ 842 h 842"/>
                  <a:gd name="T8" fmla="*/ 388 w 487"/>
                  <a:gd name="T9" fmla="*/ 725 h 842"/>
                  <a:gd name="T10" fmla="*/ 0 w 487"/>
                  <a:gd name="T11" fmla="*/ 0 h 842"/>
                  <a:gd name="T12" fmla="*/ 0 w 487"/>
                  <a:gd name="T13" fmla="*/ 0 h 842"/>
                  <a:gd name="T14" fmla="*/ 214 w 487"/>
                  <a:gd name="T15" fmla="*/ 153 h 842"/>
                  <a:gd name="T16" fmla="*/ 374 w 487"/>
                  <a:gd name="T17" fmla="*/ 324 h 842"/>
                  <a:gd name="T18" fmla="*/ 487 w 487"/>
                  <a:gd name="T19" fmla="*/ 529 h 842"/>
                  <a:gd name="T20" fmla="*/ 487 w 487"/>
                  <a:gd name="T21" fmla="*/ 529 h 842"/>
                  <a:gd name="T22" fmla="*/ 374 w 487"/>
                  <a:gd name="T23" fmla="*/ 324 h 842"/>
                  <a:gd name="T24" fmla="*/ 214 w 487"/>
                  <a:gd name="T25" fmla="*/ 153 h 842"/>
                  <a:gd name="T26" fmla="*/ 0 w 487"/>
                  <a:gd name="T27" fmla="*/ 0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7" h="842">
                    <a:moveTo>
                      <a:pt x="388" y="725"/>
                    </a:moveTo>
                    <a:cubicBezTo>
                      <a:pt x="388" y="725"/>
                      <a:pt x="388" y="725"/>
                      <a:pt x="388" y="725"/>
                    </a:cubicBezTo>
                    <a:cubicBezTo>
                      <a:pt x="407" y="759"/>
                      <a:pt x="418" y="799"/>
                      <a:pt x="418" y="842"/>
                    </a:cubicBezTo>
                    <a:cubicBezTo>
                      <a:pt x="418" y="842"/>
                      <a:pt x="418" y="842"/>
                      <a:pt x="418" y="842"/>
                    </a:cubicBezTo>
                    <a:cubicBezTo>
                      <a:pt x="418" y="799"/>
                      <a:pt x="407" y="759"/>
                      <a:pt x="388" y="725"/>
                    </a:cubicBezTo>
                    <a:moveTo>
                      <a:pt x="0" y="0"/>
                    </a:moveTo>
                    <a:cubicBezTo>
                      <a:pt x="0" y="0"/>
                      <a:pt x="0" y="0"/>
                      <a:pt x="0" y="0"/>
                    </a:cubicBezTo>
                    <a:cubicBezTo>
                      <a:pt x="98" y="2"/>
                      <a:pt x="181" y="65"/>
                      <a:pt x="214" y="153"/>
                    </a:cubicBezTo>
                    <a:cubicBezTo>
                      <a:pt x="293" y="177"/>
                      <a:pt x="354" y="243"/>
                      <a:pt x="374" y="324"/>
                    </a:cubicBezTo>
                    <a:cubicBezTo>
                      <a:pt x="442" y="366"/>
                      <a:pt x="487" y="442"/>
                      <a:pt x="487" y="529"/>
                    </a:cubicBezTo>
                    <a:cubicBezTo>
                      <a:pt x="487" y="529"/>
                      <a:pt x="487" y="529"/>
                      <a:pt x="487" y="529"/>
                    </a:cubicBezTo>
                    <a:cubicBezTo>
                      <a:pt x="487" y="442"/>
                      <a:pt x="442" y="366"/>
                      <a:pt x="374" y="324"/>
                    </a:cubicBezTo>
                    <a:cubicBezTo>
                      <a:pt x="354" y="242"/>
                      <a:pt x="293" y="177"/>
                      <a:pt x="214" y="153"/>
                    </a:cubicBezTo>
                    <a:cubicBezTo>
                      <a:pt x="181" y="65"/>
                      <a:pt x="98" y="2"/>
                      <a:pt x="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77" name="Freeform 64"/>
              <p:cNvSpPr>
                <a:spLocks noEditPoints="1"/>
              </p:cNvSpPr>
              <p:nvPr/>
            </p:nvSpPr>
            <p:spPr bwMode="auto">
              <a:xfrm>
                <a:off x="1479550" y="2725737"/>
                <a:ext cx="558800" cy="1471613"/>
              </a:xfrm>
              <a:custGeom>
                <a:avLst/>
                <a:gdLst>
                  <a:gd name="T0" fmla="*/ 244 w 487"/>
                  <a:gd name="T1" fmla="*/ 990 h 1279"/>
                  <a:gd name="T2" fmla="*/ 216 w 487"/>
                  <a:gd name="T3" fmla="*/ 952 h 1279"/>
                  <a:gd name="T4" fmla="*/ 244 w 487"/>
                  <a:gd name="T5" fmla="*/ 885 h 1279"/>
                  <a:gd name="T6" fmla="*/ 272 w 487"/>
                  <a:gd name="T7" fmla="*/ 952 h 1279"/>
                  <a:gd name="T8" fmla="*/ 244 w 487"/>
                  <a:gd name="T9" fmla="*/ 990 h 1279"/>
                  <a:gd name="T10" fmla="*/ 316 w 487"/>
                  <a:gd name="T11" fmla="*/ 653 h 1279"/>
                  <a:gd name="T12" fmla="*/ 288 w 487"/>
                  <a:gd name="T13" fmla="*/ 614 h 1279"/>
                  <a:gd name="T14" fmla="*/ 316 w 487"/>
                  <a:gd name="T15" fmla="*/ 547 h 1279"/>
                  <a:gd name="T16" fmla="*/ 344 w 487"/>
                  <a:gd name="T17" fmla="*/ 614 h 1279"/>
                  <a:gd name="T18" fmla="*/ 316 w 487"/>
                  <a:gd name="T19" fmla="*/ 653 h 1279"/>
                  <a:gd name="T20" fmla="*/ 172 w 487"/>
                  <a:gd name="T21" fmla="*/ 418 h 1279"/>
                  <a:gd name="T22" fmla="*/ 144 w 487"/>
                  <a:gd name="T23" fmla="*/ 380 h 1279"/>
                  <a:gd name="T24" fmla="*/ 172 w 487"/>
                  <a:gd name="T25" fmla="*/ 313 h 1279"/>
                  <a:gd name="T26" fmla="*/ 200 w 487"/>
                  <a:gd name="T27" fmla="*/ 380 h 1279"/>
                  <a:gd name="T28" fmla="*/ 172 w 487"/>
                  <a:gd name="T29" fmla="*/ 418 h 1279"/>
                  <a:gd name="T30" fmla="*/ 0 w 487"/>
                  <a:gd name="T31" fmla="*/ 0 h 1279"/>
                  <a:gd name="T32" fmla="*/ 0 w 487"/>
                  <a:gd name="T33" fmla="*/ 165 h 1279"/>
                  <a:gd name="T34" fmla="*/ 0 w 487"/>
                  <a:gd name="T35" fmla="*/ 165 h 1279"/>
                  <a:gd name="T36" fmla="*/ 28 w 487"/>
                  <a:gd name="T37" fmla="*/ 232 h 1279"/>
                  <a:gd name="T38" fmla="*/ 0 w 487"/>
                  <a:gd name="T39" fmla="*/ 271 h 1279"/>
                  <a:gd name="T40" fmla="*/ 0 w 487"/>
                  <a:gd name="T41" fmla="*/ 271 h 1279"/>
                  <a:gd name="T42" fmla="*/ 0 w 487"/>
                  <a:gd name="T43" fmla="*/ 515 h 1279"/>
                  <a:gd name="T44" fmla="*/ 35 w 487"/>
                  <a:gd name="T45" fmla="*/ 515 h 1279"/>
                  <a:gd name="T46" fmla="*/ 38 w 487"/>
                  <a:gd name="T47" fmla="*/ 722 h 1279"/>
                  <a:gd name="T48" fmla="*/ 179 w 487"/>
                  <a:gd name="T49" fmla="*/ 525 h 1279"/>
                  <a:gd name="T50" fmla="*/ 198 w 487"/>
                  <a:gd name="T51" fmla="*/ 539 h 1279"/>
                  <a:gd name="T52" fmla="*/ 198 w 487"/>
                  <a:gd name="T53" fmla="*/ 539 h 1279"/>
                  <a:gd name="T54" fmla="*/ 217 w 487"/>
                  <a:gd name="T55" fmla="*/ 554 h 1279"/>
                  <a:gd name="T56" fmla="*/ 38 w 487"/>
                  <a:gd name="T57" fmla="*/ 803 h 1279"/>
                  <a:gd name="T58" fmla="*/ 41 w 487"/>
                  <a:gd name="T59" fmla="*/ 993 h 1279"/>
                  <a:gd name="T60" fmla="*/ 189 w 487"/>
                  <a:gd name="T61" fmla="*/ 787 h 1279"/>
                  <a:gd name="T62" fmla="*/ 208 w 487"/>
                  <a:gd name="T63" fmla="*/ 801 h 1279"/>
                  <a:gd name="T64" fmla="*/ 208 w 487"/>
                  <a:gd name="T65" fmla="*/ 801 h 1279"/>
                  <a:gd name="T66" fmla="*/ 227 w 487"/>
                  <a:gd name="T67" fmla="*/ 815 h 1279"/>
                  <a:gd name="T68" fmla="*/ 42 w 487"/>
                  <a:gd name="T69" fmla="*/ 1073 h 1279"/>
                  <a:gd name="T70" fmla="*/ 44 w 487"/>
                  <a:gd name="T71" fmla="*/ 1279 h 1279"/>
                  <a:gd name="T72" fmla="*/ 228 w 487"/>
                  <a:gd name="T73" fmla="*/ 1077 h 1279"/>
                  <a:gd name="T74" fmla="*/ 418 w 487"/>
                  <a:gd name="T75" fmla="*/ 842 h 1279"/>
                  <a:gd name="T76" fmla="*/ 388 w 487"/>
                  <a:gd name="T77" fmla="*/ 725 h 1279"/>
                  <a:gd name="T78" fmla="*/ 388 w 487"/>
                  <a:gd name="T79" fmla="*/ 725 h 1279"/>
                  <a:gd name="T80" fmla="*/ 388 w 487"/>
                  <a:gd name="T81" fmla="*/ 725 h 1279"/>
                  <a:gd name="T82" fmla="*/ 487 w 487"/>
                  <a:gd name="T83" fmla="*/ 529 h 1279"/>
                  <a:gd name="T84" fmla="*/ 374 w 487"/>
                  <a:gd name="T85" fmla="*/ 324 h 1279"/>
                  <a:gd name="T86" fmla="*/ 214 w 487"/>
                  <a:gd name="T87" fmla="*/ 153 h 1279"/>
                  <a:gd name="T88" fmla="*/ 0 w 487"/>
                  <a:gd name="T89" fmla="*/ 0 h 1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7" h="1279">
                    <a:moveTo>
                      <a:pt x="244" y="990"/>
                    </a:moveTo>
                    <a:cubicBezTo>
                      <a:pt x="228" y="990"/>
                      <a:pt x="216" y="973"/>
                      <a:pt x="216" y="952"/>
                    </a:cubicBezTo>
                    <a:cubicBezTo>
                      <a:pt x="216" y="930"/>
                      <a:pt x="244" y="885"/>
                      <a:pt x="244" y="885"/>
                    </a:cubicBezTo>
                    <a:cubicBezTo>
                      <a:pt x="244" y="885"/>
                      <a:pt x="272" y="930"/>
                      <a:pt x="272" y="952"/>
                    </a:cubicBezTo>
                    <a:cubicBezTo>
                      <a:pt x="272" y="973"/>
                      <a:pt x="259" y="990"/>
                      <a:pt x="244" y="990"/>
                    </a:cubicBezTo>
                    <a:moveTo>
                      <a:pt x="316" y="653"/>
                    </a:moveTo>
                    <a:cubicBezTo>
                      <a:pt x="301" y="653"/>
                      <a:pt x="288" y="635"/>
                      <a:pt x="288" y="614"/>
                    </a:cubicBezTo>
                    <a:cubicBezTo>
                      <a:pt x="288" y="592"/>
                      <a:pt x="316" y="547"/>
                      <a:pt x="316" y="547"/>
                    </a:cubicBezTo>
                    <a:cubicBezTo>
                      <a:pt x="316" y="547"/>
                      <a:pt x="344" y="592"/>
                      <a:pt x="344" y="614"/>
                    </a:cubicBezTo>
                    <a:cubicBezTo>
                      <a:pt x="344" y="635"/>
                      <a:pt x="332" y="653"/>
                      <a:pt x="316" y="653"/>
                    </a:cubicBezTo>
                    <a:moveTo>
                      <a:pt x="172" y="418"/>
                    </a:moveTo>
                    <a:cubicBezTo>
                      <a:pt x="157" y="418"/>
                      <a:pt x="144" y="401"/>
                      <a:pt x="144" y="380"/>
                    </a:cubicBezTo>
                    <a:cubicBezTo>
                      <a:pt x="144" y="358"/>
                      <a:pt x="172" y="313"/>
                      <a:pt x="172" y="313"/>
                    </a:cubicBezTo>
                    <a:cubicBezTo>
                      <a:pt x="172" y="313"/>
                      <a:pt x="200" y="358"/>
                      <a:pt x="200" y="380"/>
                    </a:cubicBezTo>
                    <a:cubicBezTo>
                      <a:pt x="200" y="401"/>
                      <a:pt x="187" y="418"/>
                      <a:pt x="172" y="418"/>
                    </a:cubicBezTo>
                    <a:moveTo>
                      <a:pt x="0" y="0"/>
                    </a:moveTo>
                    <a:cubicBezTo>
                      <a:pt x="0" y="165"/>
                      <a:pt x="0" y="165"/>
                      <a:pt x="0" y="165"/>
                    </a:cubicBezTo>
                    <a:cubicBezTo>
                      <a:pt x="0" y="165"/>
                      <a:pt x="0" y="165"/>
                      <a:pt x="0" y="165"/>
                    </a:cubicBezTo>
                    <a:cubicBezTo>
                      <a:pt x="0" y="165"/>
                      <a:pt x="28" y="210"/>
                      <a:pt x="28" y="232"/>
                    </a:cubicBezTo>
                    <a:cubicBezTo>
                      <a:pt x="28" y="253"/>
                      <a:pt x="16" y="271"/>
                      <a:pt x="0" y="271"/>
                    </a:cubicBezTo>
                    <a:cubicBezTo>
                      <a:pt x="0" y="271"/>
                      <a:pt x="0" y="271"/>
                      <a:pt x="0" y="271"/>
                    </a:cubicBezTo>
                    <a:cubicBezTo>
                      <a:pt x="0" y="515"/>
                      <a:pt x="0" y="515"/>
                      <a:pt x="0" y="515"/>
                    </a:cubicBezTo>
                    <a:cubicBezTo>
                      <a:pt x="35" y="515"/>
                      <a:pt x="35" y="515"/>
                      <a:pt x="35" y="515"/>
                    </a:cubicBezTo>
                    <a:cubicBezTo>
                      <a:pt x="38" y="722"/>
                      <a:pt x="38" y="722"/>
                      <a:pt x="38" y="722"/>
                    </a:cubicBezTo>
                    <a:cubicBezTo>
                      <a:pt x="179" y="525"/>
                      <a:pt x="179" y="525"/>
                      <a:pt x="179" y="525"/>
                    </a:cubicBezTo>
                    <a:cubicBezTo>
                      <a:pt x="198" y="539"/>
                      <a:pt x="198" y="539"/>
                      <a:pt x="198" y="539"/>
                    </a:cubicBezTo>
                    <a:cubicBezTo>
                      <a:pt x="198" y="539"/>
                      <a:pt x="198" y="539"/>
                      <a:pt x="198" y="539"/>
                    </a:cubicBezTo>
                    <a:cubicBezTo>
                      <a:pt x="217" y="554"/>
                      <a:pt x="217" y="554"/>
                      <a:pt x="217" y="554"/>
                    </a:cubicBezTo>
                    <a:cubicBezTo>
                      <a:pt x="38" y="803"/>
                      <a:pt x="38" y="803"/>
                      <a:pt x="38" y="803"/>
                    </a:cubicBezTo>
                    <a:cubicBezTo>
                      <a:pt x="41" y="993"/>
                      <a:pt x="41" y="993"/>
                      <a:pt x="41" y="993"/>
                    </a:cubicBezTo>
                    <a:cubicBezTo>
                      <a:pt x="189" y="787"/>
                      <a:pt x="189" y="787"/>
                      <a:pt x="189" y="787"/>
                    </a:cubicBezTo>
                    <a:cubicBezTo>
                      <a:pt x="208" y="801"/>
                      <a:pt x="208" y="801"/>
                      <a:pt x="208" y="801"/>
                    </a:cubicBezTo>
                    <a:cubicBezTo>
                      <a:pt x="208" y="801"/>
                      <a:pt x="208" y="801"/>
                      <a:pt x="208" y="801"/>
                    </a:cubicBezTo>
                    <a:cubicBezTo>
                      <a:pt x="227" y="815"/>
                      <a:pt x="227" y="815"/>
                      <a:pt x="227" y="815"/>
                    </a:cubicBezTo>
                    <a:cubicBezTo>
                      <a:pt x="42" y="1073"/>
                      <a:pt x="42" y="1073"/>
                      <a:pt x="42" y="1073"/>
                    </a:cubicBezTo>
                    <a:cubicBezTo>
                      <a:pt x="44" y="1279"/>
                      <a:pt x="44" y="1279"/>
                      <a:pt x="44" y="1279"/>
                    </a:cubicBezTo>
                    <a:cubicBezTo>
                      <a:pt x="140" y="1258"/>
                      <a:pt x="215" y="1177"/>
                      <a:pt x="228" y="1077"/>
                    </a:cubicBezTo>
                    <a:cubicBezTo>
                      <a:pt x="336" y="1055"/>
                      <a:pt x="418" y="958"/>
                      <a:pt x="418" y="842"/>
                    </a:cubicBezTo>
                    <a:cubicBezTo>
                      <a:pt x="418" y="799"/>
                      <a:pt x="407" y="759"/>
                      <a:pt x="388" y="725"/>
                    </a:cubicBezTo>
                    <a:cubicBezTo>
                      <a:pt x="388" y="725"/>
                      <a:pt x="388" y="725"/>
                      <a:pt x="388" y="725"/>
                    </a:cubicBezTo>
                    <a:cubicBezTo>
                      <a:pt x="388" y="725"/>
                      <a:pt x="388" y="725"/>
                      <a:pt x="388" y="725"/>
                    </a:cubicBezTo>
                    <a:cubicBezTo>
                      <a:pt x="448" y="681"/>
                      <a:pt x="487" y="610"/>
                      <a:pt x="487" y="529"/>
                    </a:cubicBezTo>
                    <a:cubicBezTo>
                      <a:pt x="487" y="442"/>
                      <a:pt x="442" y="366"/>
                      <a:pt x="374" y="324"/>
                    </a:cubicBezTo>
                    <a:cubicBezTo>
                      <a:pt x="354" y="243"/>
                      <a:pt x="293" y="177"/>
                      <a:pt x="214" y="153"/>
                    </a:cubicBezTo>
                    <a:cubicBezTo>
                      <a:pt x="181" y="65"/>
                      <a:pt x="98" y="2"/>
                      <a:pt x="0" y="0"/>
                    </a:cubicBezTo>
                  </a:path>
                </a:pathLst>
              </a:custGeom>
              <a:solidFill>
                <a:srgbClr val="43A5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78" name="Freeform 65"/>
              <p:cNvSpPr/>
              <p:nvPr/>
            </p:nvSpPr>
            <p:spPr bwMode="auto">
              <a:xfrm>
                <a:off x="1230313" y="3330574"/>
                <a:ext cx="269875" cy="346075"/>
              </a:xfrm>
              <a:custGeom>
                <a:avLst/>
                <a:gdLst>
                  <a:gd name="T0" fmla="*/ 170 w 170"/>
                  <a:gd name="T1" fmla="*/ 198 h 218"/>
                  <a:gd name="T2" fmla="*/ 143 w 170"/>
                  <a:gd name="T3" fmla="*/ 218 h 218"/>
                  <a:gd name="T4" fmla="*/ 0 w 170"/>
                  <a:gd name="T5" fmla="*/ 21 h 218"/>
                  <a:gd name="T6" fmla="*/ 28 w 170"/>
                  <a:gd name="T7" fmla="*/ 0 h 218"/>
                  <a:gd name="T8" fmla="*/ 170 w 170"/>
                  <a:gd name="T9" fmla="*/ 198 h 218"/>
                </a:gdLst>
                <a:ahLst/>
                <a:cxnLst>
                  <a:cxn ang="0">
                    <a:pos x="T0" y="T1"/>
                  </a:cxn>
                  <a:cxn ang="0">
                    <a:pos x="T2" y="T3"/>
                  </a:cxn>
                  <a:cxn ang="0">
                    <a:pos x="T4" y="T5"/>
                  </a:cxn>
                  <a:cxn ang="0">
                    <a:pos x="T6" y="T7"/>
                  </a:cxn>
                  <a:cxn ang="0">
                    <a:pos x="T8" y="T9"/>
                  </a:cxn>
                </a:cxnLst>
                <a:rect l="0" t="0" r="r" b="b"/>
                <a:pathLst>
                  <a:path w="170" h="218">
                    <a:moveTo>
                      <a:pt x="170" y="198"/>
                    </a:moveTo>
                    <a:lnTo>
                      <a:pt x="143" y="218"/>
                    </a:lnTo>
                    <a:lnTo>
                      <a:pt x="0" y="21"/>
                    </a:lnTo>
                    <a:lnTo>
                      <a:pt x="28" y="0"/>
                    </a:lnTo>
                    <a:lnTo>
                      <a:pt x="170" y="198"/>
                    </a:lnTo>
                    <a:close/>
                  </a:path>
                </a:pathLst>
              </a:custGeom>
              <a:solidFill>
                <a:srgbClr val="8456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79" name="Freeform 66"/>
              <p:cNvSpPr/>
              <p:nvPr/>
            </p:nvSpPr>
            <p:spPr bwMode="auto">
              <a:xfrm>
                <a:off x="1230313" y="3330574"/>
                <a:ext cx="269875" cy="346075"/>
              </a:xfrm>
              <a:custGeom>
                <a:avLst/>
                <a:gdLst>
                  <a:gd name="T0" fmla="*/ 170 w 170"/>
                  <a:gd name="T1" fmla="*/ 198 h 218"/>
                  <a:gd name="T2" fmla="*/ 143 w 170"/>
                  <a:gd name="T3" fmla="*/ 218 h 218"/>
                  <a:gd name="T4" fmla="*/ 0 w 170"/>
                  <a:gd name="T5" fmla="*/ 21 h 218"/>
                  <a:gd name="T6" fmla="*/ 28 w 170"/>
                  <a:gd name="T7" fmla="*/ 0 h 218"/>
                  <a:gd name="T8" fmla="*/ 170 w 170"/>
                  <a:gd name="T9" fmla="*/ 198 h 218"/>
                </a:gdLst>
                <a:ahLst/>
                <a:cxnLst>
                  <a:cxn ang="0">
                    <a:pos x="T0" y="T1"/>
                  </a:cxn>
                  <a:cxn ang="0">
                    <a:pos x="T2" y="T3"/>
                  </a:cxn>
                  <a:cxn ang="0">
                    <a:pos x="T4" y="T5"/>
                  </a:cxn>
                  <a:cxn ang="0">
                    <a:pos x="T6" y="T7"/>
                  </a:cxn>
                  <a:cxn ang="0">
                    <a:pos x="T8" y="T9"/>
                  </a:cxn>
                </a:cxnLst>
                <a:rect l="0" t="0" r="r" b="b"/>
                <a:pathLst>
                  <a:path w="170" h="218">
                    <a:moveTo>
                      <a:pt x="170" y="198"/>
                    </a:moveTo>
                    <a:lnTo>
                      <a:pt x="143" y="218"/>
                    </a:lnTo>
                    <a:lnTo>
                      <a:pt x="0" y="21"/>
                    </a:lnTo>
                    <a:lnTo>
                      <a:pt x="28" y="0"/>
                    </a:lnTo>
                    <a:lnTo>
                      <a:pt x="170" y="19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80" name="Freeform 67"/>
              <p:cNvSpPr/>
              <p:nvPr/>
            </p:nvSpPr>
            <p:spPr bwMode="auto">
              <a:xfrm>
                <a:off x="1230313" y="3346449"/>
                <a:ext cx="22225" cy="17463"/>
              </a:xfrm>
              <a:custGeom>
                <a:avLst/>
                <a:gdLst>
                  <a:gd name="T0" fmla="*/ 14 w 14"/>
                  <a:gd name="T1" fmla="*/ 0 h 11"/>
                  <a:gd name="T2" fmla="*/ 0 w 14"/>
                  <a:gd name="T3" fmla="*/ 11 h 11"/>
                  <a:gd name="T4" fmla="*/ 14 w 14"/>
                  <a:gd name="T5" fmla="*/ 0 h 11"/>
                  <a:gd name="T6" fmla="*/ 14 w 14"/>
                  <a:gd name="T7" fmla="*/ 0 h 11"/>
                </a:gdLst>
                <a:ahLst/>
                <a:cxnLst>
                  <a:cxn ang="0">
                    <a:pos x="T0" y="T1"/>
                  </a:cxn>
                  <a:cxn ang="0">
                    <a:pos x="T2" y="T3"/>
                  </a:cxn>
                  <a:cxn ang="0">
                    <a:pos x="T4" y="T5"/>
                  </a:cxn>
                  <a:cxn ang="0">
                    <a:pos x="T6" y="T7"/>
                  </a:cxn>
                </a:cxnLst>
                <a:rect l="0" t="0" r="r" b="b"/>
                <a:pathLst>
                  <a:path w="14" h="11">
                    <a:moveTo>
                      <a:pt x="14" y="0"/>
                    </a:moveTo>
                    <a:lnTo>
                      <a:pt x="0" y="11"/>
                    </a:lnTo>
                    <a:lnTo>
                      <a:pt x="14" y="0"/>
                    </a:lnTo>
                    <a:lnTo>
                      <a:pt x="14" y="0"/>
                    </a:lnTo>
                    <a:close/>
                  </a:path>
                </a:pathLst>
              </a:custGeom>
              <a:solidFill>
                <a:srgbClr val="337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81" name="Freeform 68"/>
              <p:cNvSpPr/>
              <p:nvPr/>
            </p:nvSpPr>
            <p:spPr bwMode="auto">
              <a:xfrm>
                <a:off x="1230313" y="3346449"/>
                <a:ext cx="22225" cy="17463"/>
              </a:xfrm>
              <a:custGeom>
                <a:avLst/>
                <a:gdLst>
                  <a:gd name="T0" fmla="*/ 14 w 14"/>
                  <a:gd name="T1" fmla="*/ 0 h 11"/>
                  <a:gd name="T2" fmla="*/ 0 w 14"/>
                  <a:gd name="T3" fmla="*/ 11 h 11"/>
                  <a:gd name="T4" fmla="*/ 14 w 14"/>
                  <a:gd name="T5" fmla="*/ 0 h 11"/>
                  <a:gd name="T6" fmla="*/ 14 w 14"/>
                  <a:gd name="T7" fmla="*/ 0 h 11"/>
                </a:gdLst>
                <a:ahLst/>
                <a:cxnLst>
                  <a:cxn ang="0">
                    <a:pos x="T0" y="T1"/>
                  </a:cxn>
                  <a:cxn ang="0">
                    <a:pos x="T2" y="T3"/>
                  </a:cxn>
                  <a:cxn ang="0">
                    <a:pos x="T4" y="T5"/>
                  </a:cxn>
                  <a:cxn ang="0">
                    <a:pos x="T6" y="T7"/>
                  </a:cxn>
                </a:cxnLst>
                <a:rect l="0" t="0" r="r" b="b"/>
                <a:pathLst>
                  <a:path w="14" h="11">
                    <a:moveTo>
                      <a:pt x="14" y="0"/>
                    </a:moveTo>
                    <a:lnTo>
                      <a:pt x="0" y="11"/>
                    </a:lnTo>
                    <a:lnTo>
                      <a:pt x="14" y="0"/>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82" name="Freeform 69"/>
              <p:cNvSpPr/>
              <p:nvPr/>
            </p:nvSpPr>
            <p:spPr bwMode="auto">
              <a:xfrm>
                <a:off x="1230313" y="3346449"/>
                <a:ext cx="206375" cy="303213"/>
              </a:xfrm>
              <a:custGeom>
                <a:avLst/>
                <a:gdLst>
                  <a:gd name="T0" fmla="*/ 14 w 130"/>
                  <a:gd name="T1" fmla="*/ 0 h 191"/>
                  <a:gd name="T2" fmla="*/ 0 w 130"/>
                  <a:gd name="T3" fmla="*/ 11 h 191"/>
                  <a:gd name="T4" fmla="*/ 130 w 130"/>
                  <a:gd name="T5" fmla="*/ 191 h 191"/>
                  <a:gd name="T6" fmla="*/ 130 w 130"/>
                  <a:gd name="T7" fmla="*/ 161 h 191"/>
                  <a:gd name="T8" fmla="*/ 14 w 130"/>
                  <a:gd name="T9" fmla="*/ 0 h 191"/>
                </a:gdLst>
                <a:ahLst/>
                <a:cxnLst>
                  <a:cxn ang="0">
                    <a:pos x="T0" y="T1"/>
                  </a:cxn>
                  <a:cxn ang="0">
                    <a:pos x="T2" y="T3"/>
                  </a:cxn>
                  <a:cxn ang="0">
                    <a:pos x="T4" y="T5"/>
                  </a:cxn>
                  <a:cxn ang="0">
                    <a:pos x="T6" y="T7"/>
                  </a:cxn>
                  <a:cxn ang="0">
                    <a:pos x="T8" y="T9"/>
                  </a:cxn>
                </a:cxnLst>
                <a:rect l="0" t="0" r="r" b="b"/>
                <a:pathLst>
                  <a:path w="130" h="191">
                    <a:moveTo>
                      <a:pt x="14" y="0"/>
                    </a:moveTo>
                    <a:lnTo>
                      <a:pt x="0" y="11"/>
                    </a:lnTo>
                    <a:lnTo>
                      <a:pt x="130" y="191"/>
                    </a:lnTo>
                    <a:lnTo>
                      <a:pt x="130" y="161"/>
                    </a:lnTo>
                    <a:lnTo>
                      <a:pt x="14" y="0"/>
                    </a:lnTo>
                    <a:close/>
                  </a:path>
                </a:pathLst>
              </a:custGeom>
              <a:solidFill>
                <a:srgbClr val="774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83" name="Freeform 70"/>
              <p:cNvSpPr/>
              <p:nvPr/>
            </p:nvSpPr>
            <p:spPr bwMode="auto">
              <a:xfrm>
                <a:off x="1230313" y="3346449"/>
                <a:ext cx="206375" cy="303213"/>
              </a:xfrm>
              <a:custGeom>
                <a:avLst/>
                <a:gdLst>
                  <a:gd name="T0" fmla="*/ 14 w 130"/>
                  <a:gd name="T1" fmla="*/ 0 h 191"/>
                  <a:gd name="T2" fmla="*/ 0 w 130"/>
                  <a:gd name="T3" fmla="*/ 11 h 191"/>
                  <a:gd name="T4" fmla="*/ 130 w 130"/>
                  <a:gd name="T5" fmla="*/ 191 h 191"/>
                  <a:gd name="T6" fmla="*/ 130 w 130"/>
                  <a:gd name="T7" fmla="*/ 161 h 191"/>
                  <a:gd name="T8" fmla="*/ 14 w 130"/>
                  <a:gd name="T9" fmla="*/ 0 h 191"/>
                </a:gdLst>
                <a:ahLst/>
                <a:cxnLst>
                  <a:cxn ang="0">
                    <a:pos x="T0" y="T1"/>
                  </a:cxn>
                  <a:cxn ang="0">
                    <a:pos x="T2" y="T3"/>
                  </a:cxn>
                  <a:cxn ang="0">
                    <a:pos x="T4" y="T5"/>
                  </a:cxn>
                  <a:cxn ang="0">
                    <a:pos x="T6" y="T7"/>
                  </a:cxn>
                  <a:cxn ang="0">
                    <a:pos x="T8" y="T9"/>
                  </a:cxn>
                </a:cxnLst>
                <a:rect l="0" t="0" r="r" b="b"/>
                <a:pathLst>
                  <a:path w="130" h="191">
                    <a:moveTo>
                      <a:pt x="14" y="0"/>
                    </a:moveTo>
                    <a:lnTo>
                      <a:pt x="0" y="11"/>
                    </a:lnTo>
                    <a:lnTo>
                      <a:pt x="130" y="191"/>
                    </a:lnTo>
                    <a:lnTo>
                      <a:pt x="130" y="161"/>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84" name="Freeform 71"/>
              <p:cNvSpPr/>
              <p:nvPr/>
            </p:nvSpPr>
            <p:spPr bwMode="auto">
              <a:xfrm>
                <a:off x="1220788" y="3632199"/>
                <a:ext cx="268288" cy="346075"/>
              </a:xfrm>
              <a:custGeom>
                <a:avLst/>
                <a:gdLst>
                  <a:gd name="T0" fmla="*/ 169 w 169"/>
                  <a:gd name="T1" fmla="*/ 197 h 218"/>
                  <a:gd name="T2" fmla="*/ 141 w 169"/>
                  <a:gd name="T3" fmla="*/ 218 h 218"/>
                  <a:gd name="T4" fmla="*/ 0 w 169"/>
                  <a:gd name="T5" fmla="*/ 20 h 218"/>
                  <a:gd name="T6" fmla="*/ 27 w 169"/>
                  <a:gd name="T7" fmla="*/ 0 h 218"/>
                  <a:gd name="T8" fmla="*/ 169 w 169"/>
                  <a:gd name="T9" fmla="*/ 197 h 218"/>
                </a:gdLst>
                <a:ahLst/>
                <a:cxnLst>
                  <a:cxn ang="0">
                    <a:pos x="T0" y="T1"/>
                  </a:cxn>
                  <a:cxn ang="0">
                    <a:pos x="T2" y="T3"/>
                  </a:cxn>
                  <a:cxn ang="0">
                    <a:pos x="T4" y="T5"/>
                  </a:cxn>
                  <a:cxn ang="0">
                    <a:pos x="T6" y="T7"/>
                  </a:cxn>
                  <a:cxn ang="0">
                    <a:pos x="T8" y="T9"/>
                  </a:cxn>
                </a:cxnLst>
                <a:rect l="0" t="0" r="r" b="b"/>
                <a:pathLst>
                  <a:path w="169" h="218">
                    <a:moveTo>
                      <a:pt x="169" y="197"/>
                    </a:moveTo>
                    <a:lnTo>
                      <a:pt x="141" y="218"/>
                    </a:lnTo>
                    <a:lnTo>
                      <a:pt x="0" y="20"/>
                    </a:lnTo>
                    <a:lnTo>
                      <a:pt x="27" y="0"/>
                    </a:lnTo>
                    <a:lnTo>
                      <a:pt x="169" y="197"/>
                    </a:lnTo>
                    <a:close/>
                  </a:path>
                </a:pathLst>
              </a:custGeom>
              <a:solidFill>
                <a:srgbClr val="8456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85" name="Freeform 72"/>
              <p:cNvSpPr/>
              <p:nvPr/>
            </p:nvSpPr>
            <p:spPr bwMode="auto">
              <a:xfrm>
                <a:off x="1220788" y="3632199"/>
                <a:ext cx="268288" cy="346075"/>
              </a:xfrm>
              <a:custGeom>
                <a:avLst/>
                <a:gdLst>
                  <a:gd name="T0" fmla="*/ 169 w 169"/>
                  <a:gd name="T1" fmla="*/ 197 h 218"/>
                  <a:gd name="T2" fmla="*/ 141 w 169"/>
                  <a:gd name="T3" fmla="*/ 218 h 218"/>
                  <a:gd name="T4" fmla="*/ 0 w 169"/>
                  <a:gd name="T5" fmla="*/ 20 h 218"/>
                  <a:gd name="T6" fmla="*/ 27 w 169"/>
                  <a:gd name="T7" fmla="*/ 0 h 218"/>
                  <a:gd name="T8" fmla="*/ 169 w 169"/>
                  <a:gd name="T9" fmla="*/ 197 h 218"/>
                </a:gdLst>
                <a:ahLst/>
                <a:cxnLst>
                  <a:cxn ang="0">
                    <a:pos x="T0" y="T1"/>
                  </a:cxn>
                  <a:cxn ang="0">
                    <a:pos x="T2" y="T3"/>
                  </a:cxn>
                  <a:cxn ang="0">
                    <a:pos x="T4" y="T5"/>
                  </a:cxn>
                  <a:cxn ang="0">
                    <a:pos x="T6" y="T7"/>
                  </a:cxn>
                  <a:cxn ang="0">
                    <a:pos x="T8" y="T9"/>
                  </a:cxn>
                </a:cxnLst>
                <a:rect l="0" t="0" r="r" b="b"/>
                <a:pathLst>
                  <a:path w="169" h="218">
                    <a:moveTo>
                      <a:pt x="169" y="197"/>
                    </a:moveTo>
                    <a:lnTo>
                      <a:pt x="141" y="218"/>
                    </a:lnTo>
                    <a:lnTo>
                      <a:pt x="0" y="20"/>
                    </a:lnTo>
                    <a:lnTo>
                      <a:pt x="27" y="0"/>
                    </a:lnTo>
                    <a:lnTo>
                      <a:pt x="169" y="19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86" name="Freeform 73"/>
              <p:cNvSpPr/>
              <p:nvPr/>
            </p:nvSpPr>
            <p:spPr bwMode="auto">
              <a:xfrm>
                <a:off x="1220788" y="3648074"/>
                <a:ext cx="212725" cy="312738"/>
              </a:xfrm>
              <a:custGeom>
                <a:avLst/>
                <a:gdLst>
                  <a:gd name="T0" fmla="*/ 14 w 134"/>
                  <a:gd name="T1" fmla="*/ 0 h 197"/>
                  <a:gd name="T2" fmla="*/ 0 w 134"/>
                  <a:gd name="T3" fmla="*/ 10 h 197"/>
                  <a:gd name="T4" fmla="*/ 133 w 134"/>
                  <a:gd name="T5" fmla="*/ 197 h 197"/>
                  <a:gd name="T6" fmla="*/ 134 w 134"/>
                  <a:gd name="T7" fmla="*/ 168 h 197"/>
                  <a:gd name="T8" fmla="*/ 14 w 134"/>
                  <a:gd name="T9" fmla="*/ 0 h 197"/>
                </a:gdLst>
                <a:ahLst/>
                <a:cxnLst>
                  <a:cxn ang="0">
                    <a:pos x="T0" y="T1"/>
                  </a:cxn>
                  <a:cxn ang="0">
                    <a:pos x="T2" y="T3"/>
                  </a:cxn>
                  <a:cxn ang="0">
                    <a:pos x="T4" y="T5"/>
                  </a:cxn>
                  <a:cxn ang="0">
                    <a:pos x="T6" y="T7"/>
                  </a:cxn>
                  <a:cxn ang="0">
                    <a:pos x="T8" y="T9"/>
                  </a:cxn>
                </a:cxnLst>
                <a:rect l="0" t="0" r="r" b="b"/>
                <a:pathLst>
                  <a:path w="134" h="197">
                    <a:moveTo>
                      <a:pt x="14" y="0"/>
                    </a:moveTo>
                    <a:lnTo>
                      <a:pt x="0" y="10"/>
                    </a:lnTo>
                    <a:lnTo>
                      <a:pt x="133" y="197"/>
                    </a:lnTo>
                    <a:lnTo>
                      <a:pt x="134" y="168"/>
                    </a:lnTo>
                    <a:lnTo>
                      <a:pt x="14" y="0"/>
                    </a:lnTo>
                    <a:close/>
                  </a:path>
                </a:pathLst>
              </a:custGeom>
              <a:solidFill>
                <a:srgbClr val="774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87" name="Freeform 74"/>
              <p:cNvSpPr/>
              <p:nvPr/>
            </p:nvSpPr>
            <p:spPr bwMode="auto">
              <a:xfrm>
                <a:off x="1220788" y="3648074"/>
                <a:ext cx="212725" cy="312738"/>
              </a:xfrm>
              <a:custGeom>
                <a:avLst/>
                <a:gdLst>
                  <a:gd name="T0" fmla="*/ 14 w 134"/>
                  <a:gd name="T1" fmla="*/ 0 h 197"/>
                  <a:gd name="T2" fmla="*/ 0 w 134"/>
                  <a:gd name="T3" fmla="*/ 10 h 197"/>
                  <a:gd name="T4" fmla="*/ 133 w 134"/>
                  <a:gd name="T5" fmla="*/ 197 h 197"/>
                  <a:gd name="T6" fmla="*/ 134 w 134"/>
                  <a:gd name="T7" fmla="*/ 168 h 197"/>
                  <a:gd name="T8" fmla="*/ 14 w 134"/>
                  <a:gd name="T9" fmla="*/ 0 h 197"/>
                </a:gdLst>
                <a:ahLst/>
                <a:cxnLst>
                  <a:cxn ang="0">
                    <a:pos x="T0" y="T1"/>
                  </a:cxn>
                  <a:cxn ang="0">
                    <a:pos x="T2" y="T3"/>
                  </a:cxn>
                  <a:cxn ang="0">
                    <a:pos x="T4" y="T5"/>
                  </a:cxn>
                  <a:cxn ang="0">
                    <a:pos x="T6" y="T7"/>
                  </a:cxn>
                  <a:cxn ang="0">
                    <a:pos x="T8" y="T9"/>
                  </a:cxn>
                </a:cxnLst>
                <a:rect l="0" t="0" r="r" b="b"/>
                <a:pathLst>
                  <a:path w="134" h="197">
                    <a:moveTo>
                      <a:pt x="14" y="0"/>
                    </a:moveTo>
                    <a:lnTo>
                      <a:pt x="0" y="10"/>
                    </a:lnTo>
                    <a:lnTo>
                      <a:pt x="133" y="197"/>
                    </a:lnTo>
                    <a:lnTo>
                      <a:pt x="134" y="168"/>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88" name="Freeform 75"/>
              <p:cNvSpPr/>
              <p:nvPr/>
            </p:nvSpPr>
            <p:spPr bwMode="auto">
              <a:xfrm>
                <a:off x="1460500" y="3330574"/>
                <a:ext cx="268288" cy="346075"/>
              </a:xfrm>
              <a:custGeom>
                <a:avLst/>
                <a:gdLst>
                  <a:gd name="T0" fmla="*/ 0 w 169"/>
                  <a:gd name="T1" fmla="*/ 198 h 218"/>
                  <a:gd name="T2" fmla="*/ 27 w 169"/>
                  <a:gd name="T3" fmla="*/ 218 h 218"/>
                  <a:gd name="T4" fmla="*/ 169 w 169"/>
                  <a:gd name="T5" fmla="*/ 21 h 218"/>
                  <a:gd name="T6" fmla="*/ 141 w 169"/>
                  <a:gd name="T7" fmla="*/ 0 h 218"/>
                  <a:gd name="T8" fmla="*/ 0 w 169"/>
                  <a:gd name="T9" fmla="*/ 198 h 218"/>
                </a:gdLst>
                <a:ahLst/>
                <a:cxnLst>
                  <a:cxn ang="0">
                    <a:pos x="T0" y="T1"/>
                  </a:cxn>
                  <a:cxn ang="0">
                    <a:pos x="T2" y="T3"/>
                  </a:cxn>
                  <a:cxn ang="0">
                    <a:pos x="T4" y="T5"/>
                  </a:cxn>
                  <a:cxn ang="0">
                    <a:pos x="T6" y="T7"/>
                  </a:cxn>
                  <a:cxn ang="0">
                    <a:pos x="T8" y="T9"/>
                  </a:cxn>
                </a:cxnLst>
                <a:rect l="0" t="0" r="r" b="b"/>
                <a:pathLst>
                  <a:path w="169" h="218">
                    <a:moveTo>
                      <a:pt x="0" y="198"/>
                    </a:moveTo>
                    <a:lnTo>
                      <a:pt x="27" y="218"/>
                    </a:lnTo>
                    <a:lnTo>
                      <a:pt x="169" y="21"/>
                    </a:lnTo>
                    <a:lnTo>
                      <a:pt x="141" y="0"/>
                    </a:lnTo>
                    <a:lnTo>
                      <a:pt x="0" y="198"/>
                    </a:lnTo>
                    <a:close/>
                  </a:path>
                </a:pathLst>
              </a:custGeom>
              <a:solidFill>
                <a:srgbClr val="8456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89" name="Freeform 76"/>
              <p:cNvSpPr/>
              <p:nvPr/>
            </p:nvSpPr>
            <p:spPr bwMode="auto">
              <a:xfrm>
                <a:off x="1460500" y="3330574"/>
                <a:ext cx="268288" cy="346075"/>
              </a:xfrm>
              <a:custGeom>
                <a:avLst/>
                <a:gdLst>
                  <a:gd name="T0" fmla="*/ 0 w 169"/>
                  <a:gd name="T1" fmla="*/ 198 h 218"/>
                  <a:gd name="T2" fmla="*/ 27 w 169"/>
                  <a:gd name="T3" fmla="*/ 218 h 218"/>
                  <a:gd name="T4" fmla="*/ 169 w 169"/>
                  <a:gd name="T5" fmla="*/ 21 h 218"/>
                  <a:gd name="T6" fmla="*/ 141 w 169"/>
                  <a:gd name="T7" fmla="*/ 0 h 218"/>
                  <a:gd name="T8" fmla="*/ 0 w 169"/>
                  <a:gd name="T9" fmla="*/ 198 h 218"/>
                </a:gdLst>
                <a:ahLst/>
                <a:cxnLst>
                  <a:cxn ang="0">
                    <a:pos x="T0" y="T1"/>
                  </a:cxn>
                  <a:cxn ang="0">
                    <a:pos x="T2" y="T3"/>
                  </a:cxn>
                  <a:cxn ang="0">
                    <a:pos x="T4" y="T5"/>
                  </a:cxn>
                  <a:cxn ang="0">
                    <a:pos x="T6" y="T7"/>
                  </a:cxn>
                  <a:cxn ang="0">
                    <a:pos x="T8" y="T9"/>
                  </a:cxn>
                </a:cxnLst>
                <a:rect l="0" t="0" r="r" b="b"/>
                <a:pathLst>
                  <a:path w="169" h="218">
                    <a:moveTo>
                      <a:pt x="0" y="198"/>
                    </a:moveTo>
                    <a:lnTo>
                      <a:pt x="27" y="218"/>
                    </a:lnTo>
                    <a:lnTo>
                      <a:pt x="169" y="21"/>
                    </a:lnTo>
                    <a:lnTo>
                      <a:pt x="141" y="0"/>
                    </a:lnTo>
                    <a:lnTo>
                      <a:pt x="0" y="19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90" name="Freeform 77"/>
              <p:cNvSpPr/>
              <p:nvPr/>
            </p:nvSpPr>
            <p:spPr bwMode="auto">
              <a:xfrm>
                <a:off x="1524000" y="3346449"/>
                <a:ext cx="204788" cy="303213"/>
              </a:xfrm>
              <a:custGeom>
                <a:avLst/>
                <a:gdLst>
                  <a:gd name="T0" fmla="*/ 115 w 129"/>
                  <a:gd name="T1" fmla="*/ 0 h 191"/>
                  <a:gd name="T2" fmla="*/ 0 w 129"/>
                  <a:gd name="T3" fmla="*/ 161 h 191"/>
                  <a:gd name="T4" fmla="*/ 0 w 129"/>
                  <a:gd name="T5" fmla="*/ 191 h 191"/>
                  <a:gd name="T6" fmla="*/ 129 w 129"/>
                  <a:gd name="T7" fmla="*/ 11 h 191"/>
                  <a:gd name="T8" fmla="*/ 115 w 129"/>
                  <a:gd name="T9" fmla="*/ 0 h 191"/>
                </a:gdLst>
                <a:ahLst/>
                <a:cxnLst>
                  <a:cxn ang="0">
                    <a:pos x="T0" y="T1"/>
                  </a:cxn>
                  <a:cxn ang="0">
                    <a:pos x="T2" y="T3"/>
                  </a:cxn>
                  <a:cxn ang="0">
                    <a:pos x="T4" y="T5"/>
                  </a:cxn>
                  <a:cxn ang="0">
                    <a:pos x="T6" y="T7"/>
                  </a:cxn>
                  <a:cxn ang="0">
                    <a:pos x="T8" y="T9"/>
                  </a:cxn>
                </a:cxnLst>
                <a:rect l="0" t="0" r="r" b="b"/>
                <a:pathLst>
                  <a:path w="129" h="191">
                    <a:moveTo>
                      <a:pt x="115" y="0"/>
                    </a:moveTo>
                    <a:lnTo>
                      <a:pt x="0" y="161"/>
                    </a:lnTo>
                    <a:lnTo>
                      <a:pt x="0" y="191"/>
                    </a:lnTo>
                    <a:lnTo>
                      <a:pt x="129" y="11"/>
                    </a:lnTo>
                    <a:lnTo>
                      <a:pt x="115" y="0"/>
                    </a:lnTo>
                    <a:close/>
                  </a:path>
                </a:pathLst>
              </a:custGeom>
              <a:solidFill>
                <a:srgbClr val="774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91" name="Freeform 78"/>
              <p:cNvSpPr/>
              <p:nvPr/>
            </p:nvSpPr>
            <p:spPr bwMode="auto">
              <a:xfrm>
                <a:off x="1524000" y="3346449"/>
                <a:ext cx="204788" cy="303213"/>
              </a:xfrm>
              <a:custGeom>
                <a:avLst/>
                <a:gdLst>
                  <a:gd name="T0" fmla="*/ 115 w 129"/>
                  <a:gd name="T1" fmla="*/ 0 h 191"/>
                  <a:gd name="T2" fmla="*/ 0 w 129"/>
                  <a:gd name="T3" fmla="*/ 161 h 191"/>
                  <a:gd name="T4" fmla="*/ 0 w 129"/>
                  <a:gd name="T5" fmla="*/ 191 h 191"/>
                  <a:gd name="T6" fmla="*/ 129 w 129"/>
                  <a:gd name="T7" fmla="*/ 11 h 191"/>
                  <a:gd name="T8" fmla="*/ 115 w 129"/>
                  <a:gd name="T9" fmla="*/ 0 h 191"/>
                </a:gdLst>
                <a:ahLst/>
                <a:cxnLst>
                  <a:cxn ang="0">
                    <a:pos x="T0" y="T1"/>
                  </a:cxn>
                  <a:cxn ang="0">
                    <a:pos x="T2" y="T3"/>
                  </a:cxn>
                  <a:cxn ang="0">
                    <a:pos x="T4" y="T5"/>
                  </a:cxn>
                  <a:cxn ang="0">
                    <a:pos x="T6" y="T7"/>
                  </a:cxn>
                  <a:cxn ang="0">
                    <a:pos x="T8" y="T9"/>
                  </a:cxn>
                </a:cxnLst>
                <a:rect l="0" t="0" r="r" b="b"/>
                <a:pathLst>
                  <a:path w="129" h="191">
                    <a:moveTo>
                      <a:pt x="115" y="0"/>
                    </a:moveTo>
                    <a:lnTo>
                      <a:pt x="0" y="161"/>
                    </a:lnTo>
                    <a:lnTo>
                      <a:pt x="0" y="191"/>
                    </a:lnTo>
                    <a:lnTo>
                      <a:pt x="129" y="11"/>
                    </a:lnTo>
                    <a:lnTo>
                      <a:pt x="11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92" name="Freeform 79"/>
              <p:cNvSpPr/>
              <p:nvPr/>
            </p:nvSpPr>
            <p:spPr bwMode="auto">
              <a:xfrm>
                <a:off x="1470025" y="3632199"/>
                <a:ext cx="269875" cy="346075"/>
              </a:xfrm>
              <a:custGeom>
                <a:avLst/>
                <a:gdLst>
                  <a:gd name="T0" fmla="*/ 0 w 170"/>
                  <a:gd name="T1" fmla="*/ 197 h 218"/>
                  <a:gd name="T2" fmla="*/ 28 w 170"/>
                  <a:gd name="T3" fmla="*/ 218 h 218"/>
                  <a:gd name="T4" fmla="*/ 170 w 170"/>
                  <a:gd name="T5" fmla="*/ 20 h 218"/>
                  <a:gd name="T6" fmla="*/ 143 w 170"/>
                  <a:gd name="T7" fmla="*/ 0 h 218"/>
                  <a:gd name="T8" fmla="*/ 0 w 170"/>
                  <a:gd name="T9" fmla="*/ 197 h 218"/>
                </a:gdLst>
                <a:ahLst/>
                <a:cxnLst>
                  <a:cxn ang="0">
                    <a:pos x="T0" y="T1"/>
                  </a:cxn>
                  <a:cxn ang="0">
                    <a:pos x="T2" y="T3"/>
                  </a:cxn>
                  <a:cxn ang="0">
                    <a:pos x="T4" y="T5"/>
                  </a:cxn>
                  <a:cxn ang="0">
                    <a:pos x="T6" y="T7"/>
                  </a:cxn>
                  <a:cxn ang="0">
                    <a:pos x="T8" y="T9"/>
                  </a:cxn>
                </a:cxnLst>
                <a:rect l="0" t="0" r="r" b="b"/>
                <a:pathLst>
                  <a:path w="170" h="218">
                    <a:moveTo>
                      <a:pt x="0" y="197"/>
                    </a:moveTo>
                    <a:lnTo>
                      <a:pt x="28" y="218"/>
                    </a:lnTo>
                    <a:lnTo>
                      <a:pt x="170" y="20"/>
                    </a:lnTo>
                    <a:lnTo>
                      <a:pt x="143" y="0"/>
                    </a:lnTo>
                    <a:lnTo>
                      <a:pt x="0" y="197"/>
                    </a:lnTo>
                    <a:close/>
                  </a:path>
                </a:pathLst>
              </a:custGeom>
              <a:solidFill>
                <a:srgbClr val="8456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93" name="Freeform 80"/>
              <p:cNvSpPr/>
              <p:nvPr/>
            </p:nvSpPr>
            <p:spPr bwMode="auto">
              <a:xfrm>
                <a:off x="1470025" y="3632199"/>
                <a:ext cx="269875" cy="346075"/>
              </a:xfrm>
              <a:custGeom>
                <a:avLst/>
                <a:gdLst>
                  <a:gd name="T0" fmla="*/ 0 w 170"/>
                  <a:gd name="T1" fmla="*/ 197 h 218"/>
                  <a:gd name="T2" fmla="*/ 28 w 170"/>
                  <a:gd name="T3" fmla="*/ 218 h 218"/>
                  <a:gd name="T4" fmla="*/ 170 w 170"/>
                  <a:gd name="T5" fmla="*/ 20 h 218"/>
                  <a:gd name="T6" fmla="*/ 143 w 170"/>
                  <a:gd name="T7" fmla="*/ 0 h 218"/>
                  <a:gd name="T8" fmla="*/ 0 w 170"/>
                  <a:gd name="T9" fmla="*/ 197 h 218"/>
                </a:gdLst>
                <a:ahLst/>
                <a:cxnLst>
                  <a:cxn ang="0">
                    <a:pos x="T0" y="T1"/>
                  </a:cxn>
                  <a:cxn ang="0">
                    <a:pos x="T2" y="T3"/>
                  </a:cxn>
                  <a:cxn ang="0">
                    <a:pos x="T4" y="T5"/>
                  </a:cxn>
                  <a:cxn ang="0">
                    <a:pos x="T6" y="T7"/>
                  </a:cxn>
                  <a:cxn ang="0">
                    <a:pos x="T8" y="T9"/>
                  </a:cxn>
                </a:cxnLst>
                <a:rect l="0" t="0" r="r" b="b"/>
                <a:pathLst>
                  <a:path w="170" h="218">
                    <a:moveTo>
                      <a:pt x="0" y="197"/>
                    </a:moveTo>
                    <a:lnTo>
                      <a:pt x="28" y="218"/>
                    </a:lnTo>
                    <a:lnTo>
                      <a:pt x="170" y="20"/>
                    </a:lnTo>
                    <a:lnTo>
                      <a:pt x="143" y="0"/>
                    </a:lnTo>
                    <a:lnTo>
                      <a:pt x="0" y="19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94" name="Freeform 81"/>
              <p:cNvSpPr/>
              <p:nvPr/>
            </p:nvSpPr>
            <p:spPr bwMode="auto">
              <a:xfrm>
                <a:off x="1527175" y="3648074"/>
                <a:ext cx="212725" cy="312738"/>
              </a:xfrm>
              <a:custGeom>
                <a:avLst/>
                <a:gdLst>
                  <a:gd name="T0" fmla="*/ 120 w 134"/>
                  <a:gd name="T1" fmla="*/ 0 h 197"/>
                  <a:gd name="T2" fmla="*/ 0 w 134"/>
                  <a:gd name="T3" fmla="*/ 168 h 197"/>
                  <a:gd name="T4" fmla="*/ 0 w 134"/>
                  <a:gd name="T5" fmla="*/ 197 h 197"/>
                  <a:gd name="T6" fmla="*/ 134 w 134"/>
                  <a:gd name="T7" fmla="*/ 10 h 197"/>
                  <a:gd name="T8" fmla="*/ 120 w 134"/>
                  <a:gd name="T9" fmla="*/ 0 h 197"/>
                </a:gdLst>
                <a:ahLst/>
                <a:cxnLst>
                  <a:cxn ang="0">
                    <a:pos x="T0" y="T1"/>
                  </a:cxn>
                  <a:cxn ang="0">
                    <a:pos x="T2" y="T3"/>
                  </a:cxn>
                  <a:cxn ang="0">
                    <a:pos x="T4" y="T5"/>
                  </a:cxn>
                  <a:cxn ang="0">
                    <a:pos x="T6" y="T7"/>
                  </a:cxn>
                  <a:cxn ang="0">
                    <a:pos x="T8" y="T9"/>
                  </a:cxn>
                </a:cxnLst>
                <a:rect l="0" t="0" r="r" b="b"/>
                <a:pathLst>
                  <a:path w="134" h="197">
                    <a:moveTo>
                      <a:pt x="120" y="0"/>
                    </a:moveTo>
                    <a:lnTo>
                      <a:pt x="0" y="168"/>
                    </a:lnTo>
                    <a:lnTo>
                      <a:pt x="0" y="197"/>
                    </a:lnTo>
                    <a:lnTo>
                      <a:pt x="134" y="10"/>
                    </a:lnTo>
                    <a:lnTo>
                      <a:pt x="120" y="0"/>
                    </a:lnTo>
                    <a:close/>
                  </a:path>
                </a:pathLst>
              </a:custGeom>
              <a:solidFill>
                <a:srgbClr val="774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95" name="Freeform 82"/>
              <p:cNvSpPr/>
              <p:nvPr/>
            </p:nvSpPr>
            <p:spPr bwMode="auto">
              <a:xfrm>
                <a:off x="1527175" y="3648074"/>
                <a:ext cx="212725" cy="312738"/>
              </a:xfrm>
              <a:custGeom>
                <a:avLst/>
                <a:gdLst>
                  <a:gd name="T0" fmla="*/ 120 w 134"/>
                  <a:gd name="T1" fmla="*/ 0 h 197"/>
                  <a:gd name="T2" fmla="*/ 0 w 134"/>
                  <a:gd name="T3" fmla="*/ 168 h 197"/>
                  <a:gd name="T4" fmla="*/ 0 w 134"/>
                  <a:gd name="T5" fmla="*/ 197 h 197"/>
                  <a:gd name="T6" fmla="*/ 134 w 134"/>
                  <a:gd name="T7" fmla="*/ 10 h 197"/>
                  <a:gd name="T8" fmla="*/ 120 w 134"/>
                  <a:gd name="T9" fmla="*/ 0 h 197"/>
                </a:gdLst>
                <a:ahLst/>
                <a:cxnLst>
                  <a:cxn ang="0">
                    <a:pos x="T0" y="T1"/>
                  </a:cxn>
                  <a:cxn ang="0">
                    <a:pos x="T2" y="T3"/>
                  </a:cxn>
                  <a:cxn ang="0">
                    <a:pos x="T4" y="T5"/>
                  </a:cxn>
                  <a:cxn ang="0">
                    <a:pos x="T6" y="T7"/>
                  </a:cxn>
                  <a:cxn ang="0">
                    <a:pos x="T8" y="T9"/>
                  </a:cxn>
                </a:cxnLst>
                <a:rect l="0" t="0" r="r" b="b"/>
                <a:pathLst>
                  <a:path w="134" h="197">
                    <a:moveTo>
                      <a:pt x="120" y="0"/>
                    </a:moveTo>
                    <a:lnTo>
                      <a:pt x="0" y="168"/>
                    </a:lnTo>
                    <a:lnTo>
                      <a:pt x="0" y="197"/>
                    </a:lnTo>
                    <a:lnTo>
                      <a:pt x="134" y="10"/>
                    </a:lnTo>
                    <a:lnTo>
                      <a:pt x="12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96" name="Freeform 83"/>
              <p:cNvSpPr/>
              <p:nvPr/>
            </p:nvSpPr>
            <p:spPr bwMode="auto">
              <a:xfrm>
                <a:off x="1420813" y="3317874"/>
                <a:ext cx="119063" cy="1730375"/>
              </a:xfrm>
              <a:custGeom>
                <a:avLst/>
                <a:gdLst>
                  <a:gd name="T0" fmla="*/ 75 w 75"/>
                  <a:gd name="T1" fmla="*/ 1090 h 1090"/>
                  <a:gd name="T2" fmla="*/ 0 w 75"/>
                  <a:gd name="T3" fmla="*/ 1090 h 1090"/>
                  <a:gd name="T4" fmla="*/ 13 w 75"/>
                  <a:gd name="T5" fmla="*/ 0 h 1090"/>
                  <a:gd name="T6" fmla="*/ 62 w 75"/>
                  <a:gd name="T7" fmla="*/ 0 h 1090"/>
                  <a:gd name="T8" fmla="*/ 75 w 75"/>
                  <a:gd name="T9" fmla="*/ 1090 h 1090"/>
                </a:gdLst>
                <a:ahLst/>
                <a:cxnLst>
                  <a:cxn ang="0">
                    <a:pos x="T0" y="T1"/>
                  </a:cxn>
                  <a:cxn ang="0">
                    <a:pos x="T2" y="T3"/>
                  </a:cxn>
                  <a:cxn ang="0">
                    <a:pos x="T4" y="T5"/>
                  </a:cxn>
                  <a:cxn ang="0">
                    <a:pos x="T6" y="T7"/>
                  </a:cxn>
                  <a:cxn ang="0">
                    <a:pos x="T8" y="T9"/>
                  </a:cxn>
                </a:cxnLst>
                <a:rect l="0" t="0" r="r" b="b"/>
                <a:pathLst>
                  <a:path w="75" h="1090">
                    <a:moveTo>
                      <a:pt x="75" y="1090"/>
                    </a:moveTo>
                    <a:lnTo>
                      <a:pt x="0" y="1090"/>
                    </a:lnTo>
                    <a:lnTo>
                      <a:pt x="13" y="0"/>
                    </a:lnTo>
                    <a:lnTo>
                      <a:pt x="62" y="0"/>
                    </a:lnTo>
                    <a:lnTo>
                      <a:pt x="75" y="1090"/>
                    </a:lnTo>
                    <a:close/>
                  </a:path>
                </a:pathLst>
              </a:custGeom>
              <a:solidFill>
                <a:srgbClr val="8456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97" name="Freeform 84"/>
              <p:cNvSpPr/>
              <p:nvPr/>
            </p:nvSpPr>
            <p:spPr bwMode="auto">
              <a:xfrm>
                <a:off x="1420813" y="3317874"/>
                <a:ext cx="119063" cy="1730375"/>
              </a:xfrm>
              <a:custGeom>
                <a:avLst/>
                <a:gdLst>
                  <a:gd name="T0" fmla="*/ 75 w 75"/>
                  <a:gd name="T1" fmla="*/ 1090 h 1090"/>
                  <a:gd name="T2" fmla="*/ 0 w 75"/>
                  <a:gd name="T3" fmla="*/ 1090 h 1090"/>
                  <a:gd name="T4" fmla="*/ 13 w 75"/>
                  <a:gd name="T5" fmla="*/ 0 h 1090"/>
                  <a:gd name="T6" fmla="*/ 62 w 75"/>
                  <a:gd name="T7" fmla="*/ 0 h 1090"/>
                  <a:gd name="T8" fmla="*/ 75 w 75"/>
                  <a:gd name="T9" fmla="*/ 1090 h 1090"/>
                </a:gdLst>
                <a:ahLst/>
                <a:cxnLst>
                  <a:cxn ang="0">
                    <a:pos x="T0" y="T1"/>
                  </a:cxn>
                  <a:cxn ang="0">
                    <a:pos x="T2" y="T3"/>
                  </a:cxn>
                  <a:cxn ang="0">
                    <a:pos x="T4" y="T5"/>
                  </a:cxn>
                  <a:cxn ang="0">
                    <a:pos x="T6" y="T7"/>
                  </a:cxn>
                  <a:cxn ang="0">
                    <a:pos x="T8" y="T9"/>
                  </a:cxn>
                </a:cxnLst>
                <a:rect l="0" t="0" r="r" b="b"/>
                <a:pathLst>
                  <a:path w="75" h="1090">
                    <a:moveTo>
                      <a:pt x="75" y="1090"/>
                    </a:moveTo>
                    <a:lnTo>
                      <a:pt x="0" y="1090"/>
                    </a:lnTo>
                    <a:lnTo>
                      <a:pt x="13" y="0"/>
                    </a:lnTo>
                    <a:lnTo>
                      <a:pt x="62" y="0"/>
                    </a:lnTo>
                    <a:lnTo>
                      <a:pt x="75" y="109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98" name="Freeform 85"/>
              <p:cNvSpPr/>
              <p:nvPr/>
            </p:nvSpPr>
            <p:spPr bwMode="auto">
              <a:xfrm>
                <a:off x="1420813" y="3317874"/>
                <a:ext cx="58738" cy="1730375"/>
              </a:xfrm>
              <a:custGeom>
                <a:avLst/>
                <a:gdLst>
                  <a:gd name="T0" fmla="*/ 37 w 37"/>
                  <a:gd name="T1" fmla="*/ 0 h 1090"/>
                  <a:gd name="T2" fmla="*/ 37 w 37"/>
                  <a:gd name="T3" fmla="*/ 0 h 1090"/>
                  <a:gd name="T4" fmla="*/ 13 w 37"/>
                  <a:gd name="T5" fmla="*/ 0 h 1090"/>
                  <a:gd name="T6" fmla="*/ 10 w 37"/>
                  <a:gd name="T7" fmla="*/ 179 h 1090"/>
                  <a:gd name="T8" fmla="*/ 10 w 37"/>
                  <a:gd name="T9" fmla="*/ 209 h 1090"/>
                  <a:gd name="T10" fmla="*/ 8 w 37"/>
                  <a:gd name="T11" fmla="*/ 376 h 1090"/>
                  <a:gd name="T12" fmla="*/ 7 w 37"/>
                  <a:gd name="T13" fmla="*/ 405 h 1090"/>
                  <a:gd name="T14" fmla="*/ 0 w 37"/>
                  <a:gd name="T15" fmla="*/ 1090 h 1090"/>
                  <a:gd name="T16" fmla="*/ 37 w 37"/>
                  <a:gd name="T17" fmla="*/ 1090 h 1090"/>
                  <a:gd name="T18" fmla="*/ 37 w 37"/>
                  <a:gd name="T19" fmla="*/ 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1090">
                    <a:moveTo>
                      <a:pt x="37" y="0"/>
                    </a:moveTo>
                    <a:lnTo>
                      <a:pt x="37" y="0"/>
                    </a:lnTo>
                    <a:lnTo>
                      <a:pt x="13" y="0"/>
                    </a:lnTo>
                    <a:lnTo>
                      <a:pt x="10" y="179"/>
                    </a:lnTo>
                    <a:lnTo>
                      <a:pt x="10" y="209"/>
                    </a:lnTo>
                    <a:lnTo>
                      <a:pt x="8" y="376"/>
                    </a:lnTo>
                    <a:lnTo>
                      <a:pt x="7" y="405"/>
                    </a:lnTo>
                    <a:lnTo>
                      <a:pt x="0" y="1090"/>
                    </a:lnTo>
                    <a:lnTo>
                      <a:pt x="37" y="1090"/>
                    </a:lnTo>
                    <a:lnTo>
                      <a:pt x="37" y="0"/>
                    </a:lnTo>
                    <a:close/>
                  </a:path>
                </a:pathLst>
              </a:custGeom>
              <a:solidFill>
                <a:srgbClr val="774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99" name="Freeform 86"/>
              <p:cNvSpPr/>
              <p:nvPr/>
            </p:nvSpPr>
            <p:spPr bwMode="auto">
              <a:xfrm>
                <a:off x="1420813" y="3317874"/>
                <a:ext cx="58738" cy="1730375"/>
              </a:xfrm>
              <a:custGeom>
                <a:avLst/>
                <a:gdLst>
                  <a:gd name="T0" fmla="*/ 37 w 37"/>
                  <a:gd name="T1" fmla="*/ 0 h 1090"/>
                  <a:gd name="T2" fmla="*/ 37 w 37"/>
                  <a:gd name="T3" fmla="*/ 0 h 1090"/>
                  <a:gd name="T4" fmla="*/ 13 w 37"/>
                  <a:gd name="T5" fmla="*/ 0 h 1090"/>
                  <a:gd name="T6" fmla="*/ 10 w 37"/>
                  <a:gd name="T7" fmla="*/ 179 h 1090"/>
                  <a:gd name="T8" fmla="*/ 10 w 37"/>
                  <a:gd name="T9" fmla="*/ 209 h 1090"/>
                  <a:gd name="T10" fmla="*/ 8 w 37"/>
                  <a:gd name="T11" fmla="*/ 376 h 1090"/>
                  <a:gd name="T12" fmla="*/ 7 w 37"/>
                  <a:gd name="T13" fmla="*/ 405 h 1090"/>
                  <a:gd name="T14" fmla="*/ 0 w 37"/>
                  <a:gd name="T15" fmla="*/ 1090 h 1090"/>
                  <a:gd name="T16" fmla="*/ 37 w 37"/>
                  <a:gd name="T17" fmla="*/ 1090 h 1090"/>
                  <a:gd name="T18" fmla="*/ 37 w 37"/>
                  <a:gd name="T19" fmla="*/ 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1090">
                    <a:moveTo>
                      <a:pt x="37" y="0"/>
                    </a:moveTo>
                    <a:lnTo>
                      <a:pt x="37" y="0"/>
                    </a:lnTo>
                    <a:lnTo>
                      <a:pt x="13" y="0"/>
                    </a:lnTo>
                    <a:lnTo>
                      <a:pt x="10" y="179"/>
                    </a:lnTo>
                    <a:lnTo>
                      <a:pt x="10" y="209"/>
                    </a:lnTo>
                    <a:lnTo>
                      <a:pt x="8" y="376"/>
                    </a:lnTo>
                    <a:lnTo>
                      <a:pt x="7" y="405"/>
                    </a:lnTo>
                    <a:lnTo>
                      <a:pt x="0" y="1090"/>
                    </a:lnTo>
                    <a:lnTo>
                      <a:pt x="37" y="1090"/>
                    </a:lnTo>
                    <a:lnTo>
                      <a:pt x="3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00" name="Freeform 87"/>
              <p:cNvSpPr/>
              <p:nvPr/>
            </p:nvSpPr>
            <p:spPr bwMode="auto">
              <a:xfrm>
                <a:off x="1447800" y="2916237"/>
                <a:ext cx="31750" cy="122238"/>
              </a:xfrm>
              <a:custGeom>
                <a:avLst/>
                <a:gdLst>
                  <a:gd name="T0" fmla="*/ 28 w 28"/>
                  <a:gd name="T1" fmla="*/ 0 h 106"/>
                  <a:gd name="T2" fmla="*/ 0 w 28"/>
                  <a:gd name="T3" fmla="*/ 67 h 106"/>
                  <a:gd name="T4" fmla="*/ 28 w 28"/>
                  <a:gd name="T5" fmla="*/ 106 h 106"/>
                  <a:gd name="T6" fmla="*/ 28 w 28"/>
                  <a:gd name="T7" fmla="*/ 0 h 106"/>
                </a:gdLst>
                <a:ahLst/>
                <a:cxnLst>
                  <a:cxn ang="0">
                    <a:pos x="T0" y="T1"/>
                  </a:cxn>
                  <a:cxn ang="0">
                    <a:pos x="T2" y="T3"/>
                  </a:cxn>
                  <a:cxn ang="0">
                    <a:pos x="T4" y="T5"/>
                  </a:cxn>
                  <a:cxn ang="0">
                    <a:pos x="T6" y="T7"/>
                  </a:cxn>
                </a:cxnLst>
                <a:rect l="0" t="0" r="r" b="b"/>
                <a:pathLst>
                  <a:path w="28" h="106">
                    <a:moveTo>
                      <a:pt x="28" y="0"/>
                    </a:moveTo>
                    <a:cubicBezTo>
                      <a:pt x="28" y="0"/>
                      <a:pt x="0" y="45"/>
                      <a:pt x="0" y="67"/>
                    </a:cubicBezTo>
                    <a:cubicBezTo>
                      <a:pt x="0" y="88"/>
                      <a:pt x="13" y="106"/>
                      <a:pt x="28" y="106"/>
                    </a:cubicBezTo>
                    <a:cubicBezTo>
                      <a:pt x="28" y="0"/>
                      <a:pt x="28" y="0"/>
                      <a:pt x="28" y="0"/>
                    </a:cubicBezTo>
                  </a:path>
                </a:pathLst>
              </a:custGeom>
              <a:solidFill>
                <a:srgbClr val="40A0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01" name="Freeform 88"/>
              <p:cNvSpPr/>
              <p:nvPr/>
            </p:nvSpPr>
            <p:spPr bwMode="auto">
              <a:xfrm>
                <a:off x="1479550" y="2916237"/>
                <a:ext cx="31750" cy="122238"/>
              </a:xfrm>
              <a:custGeom>
                <a:avLst/>
                <a:gdLst>
                  <a:gd name="T0" fmla="*/ 0 w 28"/>
                  <a:gd name="T1" fmla="*/ 0 h 106"/>
                  <a:gd name="T2" fmla="*/ 0 w 28"/>
                  <a:gd name="T3" fmla="*/ 0 h 106"/>
                  <a:gd name="T4" fmla="*/ 0 w 28"/>
                  <a:gd name="T5" fmla="*/ 106 h 106"/>
                  <a:gd name="T6" fmla="*/ 0 w 28"/>
                  <a:gd name="T7" fmla="*/ 106 h 106"/>
                  <a:gd name="T8" fmla="*/ 28 w 28"/>
                  <a:gd name="T9" fmla="*/ 67 h 106"/>
                  <a:gd name="T10" fmla="*/ 0 w 28"/>
                  <a:gd name="T11" fmla="*/ 0 h 106"/>
                </a:gdLst>
                <a:ahLst/>
                <a:cxnLst>
                  <a:cxn ang="0">
                    <a:pos x="T0" y="T1"/>
                  </a:cxn>
                  <a:cxn ang="0">
                    <a:pos x="T2" y="T3"/>
                  </a:cxn>
                  <a:cxn ang="0">
                    <a:pos x="T4" y="T5"/>
                  </a:cxn>
                  <a:cxn ang="0">
                    <a:pos x="T6" y="T7"/>
                  </a:cxn>
                  <a:cxn ang="0">
                    <a:pos x="T8" y="T9"/>
                  </a:cxn>
                  <a:cxn ang="0">
                    <a:pos x="T10" y="T11"/>
                  </a:cxn>
                </a:cxnLst>
                <a:rect l="0" t="0" r="r" b="b"/>
                <a:pathLst>
                  <a:path w="28" h="106">
                    <a:moveTo>
                      <a:pt x="0" y="0"/>
                    </a:moveTo>
                    <a:cubicBezTo>
                      <a:pt x="0" y="0"/>
                      <a:pt x="0" y="0"/>
                      <a:pt x="0" y="0"/>
                    </a:cubicBezTo>
                    <a:cubicBezTo>
                      <a:pt x="0" y="106"/>
                      <a:pt x="0" y="106"/>
                      <a:pt x="0" y="106"/>
                    </a:cubicBezTo>
                    <a:cubicBezTo>
                      <a:pt x="0" y="106"/>
                      <a:pt x="0" y="106"/>
                      <a:pt x="0" y="106"/>
                    </a:cubicBezTo>
                    <a:cubicBezTo>
                      <a:pt x="16" y="106"/>
                      <a:pt x="28" y="88"/>
                      <a:pt x="28" y="67"/>
                    </a:cubicBezTo>
                    <a:cubicBezTo>
                      <a:pt x="28" y="45"/>
                      <a:pt x="0" y="0"/>
                      <a:pt x="0" y="0"/>
                    </a:cubicBezTo>
                  </a:path>
                </a:pathLst>
              </a:custGeom>
              <a:solidFill>
                <a:srgbClr val="4DB4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02" name="Freeform 89"/>
              <p:cNvSpPr/>
              <p:nvPr/>
            </p:nvSpPr>
            <p:spPr bwMode="auto">
              <a:xfrm>
                <a:off x="1727200" y="3743324"/>
                <a:ext cx="65088" cy="122238"/>
              </a:xfrm>
              <a:custGeom>
                <a:avLst/>
                <a:gdLst>
                  <a:gd name="T0" fmla="*/ 28 w 56"/>
                  <a:gd name="T1" fmla="*/ 0 h 105"/>
                  <a:gd name="T2" fmla="*/ 0 w 56"/>
                  <a:gd name="T3" fmla="*/ 67 h 105"/>
                  <a:gd name="T4" fmla="*/ 28 w 56"/>
                  <a:gd name="T5" fmla="*/ 105 h 105"/>
                  <a:gd name="T6" fmla="*/ 56 w 56"/>
                  <a:gd name="T7" fmla="*/ 67 h 105"/>
                  <a:gd name="T8" fmla="*/ 28 w 56"/>
                  <a:gd name="T9" fmla="*/ 0 h 105"/>
                </a:gdLst>
                <a:ahLst/>
                <a:cxnLst>
                  <a:cxn ang="0">
                    <a:pos x="T0" y="T1"/>
                  </a:cxn>
                  <a:cxn ang="0">
                    <a:pos x="T2" y="T3"/>
                  </a:cxn>
                  <a:cxn ang="0">
                    <a:pos x="T4" y="T5"/>
                  </a:cxn>
                  <a:cxn ang="0">
                    <a:pos x="T6" y="T7"/>
                  </a:cxn>
                  <a:cxn ang="0">
                    <a:pos x="T8" y="T9"/>
                  </a:cxn>
                </a:cxnLst>
                <a:rect l="0" t="0" r="r" b="b"/>
                <a:pathLst>
                  <a:path w="56" h="105">
                    <a:moveTo>
                      <a:pt x="28" y="0"/>
                    </a:moveTo>
                    <a:cubicBezTo>
                      <a:pt x="28" y="0"/>
                      <a:pt x="0" y="45"/>
                      <a:pt x="0" y="67"/>
                    </a:cubicBezTo>
                    <a:cubicBezTo>
                      <a:pt x="0" y="88"/>
                      <a:pt x="12" y="105"/>
                      <a:pt x="28" y="105"/>
                    </a:cubicBezTo>
                    <a:cubicBezTo>
                      <a:pt x="43" y="105"/>
                      <a:pt x="56" y="88"/>
                      <a:pt x="56" y="67"/>
                    </a:cubicBezTo>
                    <a:cubicBezTo>
                      <a:pt x="56" y="45"/>
                      <a:pt x="28" y="0"/>
                      <a:pt x="28" y="0"/>
                    </a:cubicBezTo>
                  </a:path>
                </a:pathLst>
              </a:custGeom>
              <a:solidFill>
                <a:srgbClr val="4DB4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03" name="Freeform 90"/>
              <p:cNvSpPr/>
              <p:nvPr/>
            </p:nvSpPr>
            <p:spPr bwMode="auto">
              <a:xfrm>
                <a:off x="1644650" y="3086099"/>
                <a:ext cx="65088" cy="120650"/>
              </a:xfrm>
              <a:custGeom>
                <a:avLst/>
                <a:gdLst>
                  <a:gd name="T0" fmla="*/ 28 w 56"/>
                  <a:gd name="T1" fmla="*/ 0 h 105"/>
                  <a:gd name="T2" fmla="*/ 0 w 56"/>
                  <a:gd name="T3" fmla="*/ 67 h 105"/>
                  <a:gd name="T4" fmla="*/ 28 w 56"/>
                  <a:gd name="T5" fmla="*/ 105 h 105"/>
                  <a:gd name="T6" fmla="*/ 56 w 56"/>
                  <a:gd name="T7" fmla="*/ 67 h 105"/>
                  <a:gd name="T8" fmla="*/ 28 w 56"/>
                  <a:gd name="T9" fmla="*/ 0 h 105"/>
                </a:gdLst>
                <a:ahLst/>
                <a:cxnLst>
                  <a:cxn ang="0">
                    <a:pos x="T0" y="T1"/>
                  </a:cxn>
                  <a:cxn ang="0">
                    <a:pos x="T2" y="T3"/>
                  </a:cxn>
                  <a:cxn ang="0">
                    <a:pos x="T4" y="T5"/>
                  </a:cxn>
                  <a:cxn ang="0">
                    <a:pos x="T6" y="T7"/>
                  </a:cxn>
                  <a:cxn ang="0">
                    <a:pos x="T8" y="T9"/>
                  </a:cxn>
                </a:cxnLst>
                <a:rect l="0" t="0" r="r" b="b"/>
                <a:pathLst>
                  <a:path w="56" h="105">
                    <a:moveTo>
                      <a:pt x="28" y="0"/>
                    </a:moveTo>
                    <a:cubicBezTo>
                      <a:pt x="28" y="0"/>
                      <a:pt x="0" y="45"/>
                      <a:pt x="0" y="67"/>
                    </a:cubicBezTo>
                    <a:cubicBezTo>
                      <a:pt x="0" y="88"/>
                      <a:pt x="13" y="105"/>
                      <a:pt x="28" y="105"/>
                    </a:cubicBezTo>
                    <a:cubicBezTo>
                      <a:pt x="43" y="105"/>
                      <a:pt x="56" y="88"/>
                      <a:pt x="56" y="67"/>
                    </a:cubicBezTo>
                    <a:cubicBezTo>
                      <a:pt x="56" y="45"/>
                      <a:pt x="28" y="0"/>
                      <a:pt x="28" y="0"/>
                    </a:cubicBezTo>
                  </a:path>
                </a:pathLst>
              </a:custGeom>
              <a:solidFill>
                <a:srgbClr val="4DB4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04" name="Freeform 91"/>
              <p:cNvSpPr/>
              <p:nvPr/>
            </p:nvSpPr>
            <p:spPr bwMode="auto">
              <a:xfrm>
                <a:off x="1052513" y="3503612"/>
                <a:ext cx="65088" cy="122238"/>
              </a:xfrm>
              <a:custGeom>
                <a:avLst/>
                <a:gdLst>
                  <a:gd name="T0" fmla="*/ 28 w 56"/>
                  <a:gd name="T1" fmla="*/ 0 h 106"/>
                  <a:gd name="T2" fmla="*/ 0 w 56"/>
                  <a:gd name="T3" fmla="*/ 67 h 106"/>
                  <a:gd name="T4" fmla="*/ 28 w 56"/>
                  <a:gd name="T5" fmla="*/ 106 h 106"/>
                  <a:gd name="T6" fmla="*/ 56 w 56"/>
                  <a:gd name="T7" fmla="*/ 67 h 106"/>
                  <a:gd name="T8" fmla="*/ 28 w 56"/>
                  <a:gd name="T9" fmla="*/ 0 h 106"/>
                </a:gdLst>
                <a:ahLst/>
                <a:cxnLst>
                  <a:cxn ang="0">
                    <a:pos x="T0" y="T1"/>
                  </a:cxn>
                  <a:cxn ang="0">
                    <a:pos x="T2" y="T3"/>
                  </a:cxn>
                  <a:cxn ang="0">
                    <a:pos x="T4" y="T5"/>
                  </a:cxn>
                  <a:cxn ang="0">
                    <a:pos x="T6" y="T7"/>
                  </a:cxn>
                  <a:cxn ang="0">
                    <a:pos x="T8" y="T9"/>
                  </a:cxn>
                </a:cxnLst>
                <a:rect l="0" t="0" r="r" b="b"/>
                <a:pathLst>
                  <a:path w="56" h="106">
                    <a:moveTo>
                      <a:pt x="28" y="0"/>
                    </a:moveTo>
                    <a:cubicBezTo>
                      <a:pt x="28" y="0"/>
                      <a:pt x="0" y="45"/>
                      <a:pt x="0" y="67"/>
                    </a:cubicBezTo>
                    <a:cubicBezTo>
                      <a:pt x="0" y="88"/>
                      <a:pt x="12" y="106"/>
                      <a:pt x="28" y="106"/>
                    </a:cubicBezTo>
                    <a:cubicBezTo>
                      <a:pt x="43" y="106"/>
                      <a:pt x="56" y="88"/>
                      <a:pt x="56" y="67"/>
                    </a:cubicBezTo>
                    <a:cubicBezTo>
                      <a:pt x="56" y="45"/>
                      <a:pt x="28" y="0"/>
                      <a:pt x="28" y="0"/>
                    </a:cubicBezTo>
                  </a:path>
                </a:pathLst>
              </a:custGeom>
              <a:solidFill>
                <a:srgbClr val="40A0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05" name="Freeform 92"/>
              <p:cNvSpPr/>
              <p:nvPr/>
            </p:nvSpPr>
            <p:spPr bwMode="auto">
              <a:xfrm>
                <a:off x="1165225" y="3148012"/>
                <a:ext cx="65088" cy="120650"/>
              </a:xfrm>
              <a:custGeom>
                <a:avLst/>
                <a:gdLst>
                  <a:gd name="T0" fmla="*/ 28 w 56"/>
                  <a:gd name="T1" fmla="*/ 0 h 105"/>
                  <a:gd name="T2" fmla="*/ 0 w 56"/>
                  <a:gd name="T3" fmla="*/ 66 h 105"/>
                  <a:gd name="T4" fmla="*/ 28 w 56"/>
                  <a:gd name="T5" fmla="*/ 105 h 105"/>
                  <a:gd name="T6" fmla="*/ 56 w 56"/>
                  <a:gd name="T7" fmla="*/ 66 h 105"/>
                  <a:gd name="T8" fmla="*/ 28 w 56"/>
                  <a:gd name="T9" fmla="*/ 0 h 105"/>
                </a:gdLst>
                <a:ahLst/>
                <a:cxnLst>
                  <a:cxn ang="0">
                    <a:pos x="T0" y="T1"/>
                  </a:cxn>
                  <a:cxn ang="0">
                    <a:pos x="T2" y="T3"/>
                  </a:cxn>
                  <a:cxn ang="0">
                    <a:pos x="T4" y="T5"/>
                  </a:cxn>
                  <a:cxn ang="0">
                    <a:pos x="T6" y="T7"/>
                  </a:cxn>
                  <a:cxn ang="0">
                    <a:pos x="T8" y="T9"/>
                  </a:cxn>
                </a:cxnLst>
                <a:rect l="0" t="0" r="r" b="b"/>
                <a:pathLst>
                  <a:path w="56" h="105">
                    <a:moveTo>
                      <a:pt x="28" y="0"/>
                    </a:moveTo>
                    <a:cubicBezTo>
                      <a:pt x="28" y="0"/>
                      <a:pt x="0" y="45"/>
                      <a:pt x="0" y="66"/>
                    </a:cubicBezTo>
                    <a:cubicBezTo>
                      <a:pt x="0" y="88"/>
                      <a:pt x="13" y="105"/>
                      <a:pt x="28" y="105"/>
                    </a:cubicBezTo>
                    <a:cubicBezTo>
                      <a:pt x="44" y="105"/>
                      <a:pt x="56" y="88"/>
                      <a:pt x="56" y="66"/>
                    </a:cubicBezTo>
                    <a:cubicBezTo>
                      <a:pt x="56" y="45"/>
                      <a:pt x="28" y="0"/>
                      <a:pt x="28" y="0"/>
                    </a:cubicBezTo>
                  </a:path>
                </a:pathLst>
              </a:custGeom>
              <a:solidFill>
                <a:srgbClr val="40A0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06" name="Freeform 93"/>
              <p:cNvSpPr/>
              <p:nvPr/>
            </p:nvSpPr>
            <p:spPr bwMode="auto">
              <a:xfrm>
                <a:off x="1809750" y="3355974"/>
                <a:ext cx="65088" cy="120650"/>
              </a:xfrm>
              <a:custGeom>
                <a:avLst/>
                <a:gdLst>
                  <a:gd name="T0" fmla="*/ 28 w 56"/>
                  <a:gd name="T1" fmla="*/ 0 h 106"/>
                  <a:gd name="T2" fmla="*/ 0 w 56"/>
                  <a:gd name="T3" fmla="*/ 67 h 106"/>
                  <a:gd name="T4" fmla="*/ 28 w 56"/>
                  <a:gd name="T5" fmla="*/ 106 h 106"/>
                  <a:gd name="T6" fmla="*/ 56 w 56"/>
                  <a:gd name="T7" fmla="*/ 67 h 106"/>
                  <a:gd name="T8" fmla="*/ 28 w 56"/>
                  <a:gd name="T9" fmla="*/ 0 h 106"/>
                </a:gdLst>
                <a:ahLst/>
                <a:cxnLst>
                  <a:cxn ang="0">
                    <a:pos x="T0" y="T1"/>
                  </a:cxn>
                  <a:cxn ang="0">
                    <a:pos x="T2" y="T3"/>
                  </a:cxn>
                  <a:cxn ang="0">
                    <a:pos x="T4" y="T5"/>
                  </a:cxn>
                  <a:cxn ang="0">
                    <a:pos x="T6" y="T7"/>
                  </a:cxn>
                  <a:cxn ang="0">
                    <a:pos x="T8" y="T9"/>
                  </a:cxn>
                </a:cxnLst>
                <a:rect l="0" t="0" r="r" b="b"/>
                <a:pathLst>
                  <a:path w="56" h="106">
                    <a:moveTo>
                      <a:pt x="28" y="0"/>
                    </a:moveTo>
                    <a:cubicBezTo>
                      <a:pt x="28" y="0"/>
                      <a:pt x="0" y="45"/>
                      <a:pt x="0" y="67"/>
                    </a:cubicBezTo>
                    <a:cubicBezTo>
                      <a:pt x="0" y="88"/>
                      <a:pt x="13" y="106"/>
                      <a:pt x="28" y="106"/>
                    </a:cubicBezTo>
                    <a:cubicBezTo>
                      <a:pt x="44" y="106"/>
                      <a:pt x="56" y="88"/>
                      <a:pt x="56" y="67"/>
                    </a:cubicBezTo>
                    <a:cubicBezTo>
                      <a:pt x="56" y="45"/>
                      <a:pt x="28" y="0"/>
                      <a:pt x="28" y="0"/>
                    </a:cubicBezTo>
                  </a:path>
                </a:pathLst>
              </a:custGeom>
              <a:solidFill>
                <a:srgbClr val="4DB4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grpSp>
        <p:grpSp>
          <p:nvGrpSpPr>
            <p:cNvPr id="107" name="组合 106"/>
            <p:cNvGrpSpPr/>
            <p:nvPr/>
          </p:nvGrpSpPr>
          <p:grpSpPr>
            <a:xfrm>
              <a:off x="6724427" y="3786100"/>
              <a:ext cx="653185" cy="1357400"/>
              <a:chOff x="920750" y="2725737"/>
              <a:chExt cx="1117600" cy="2322512"/>
            </a:xfrm>
          </p:grpSpPr>
          <p:sp>
            <p:nvSpPr>
              <p:cNvPr id="108" name="Freeform 62"/>
              <p:cNvSpPr/>
              <p:nvPr/>
            </p:nvSpPr>
            <p:spPr bwMode="auto">
              <a:xfrm>
                <a:off x="920750" y="2725737"/>
                <a:ext cx="1117600" cy="1477963"/>
              </a:xfrm>
              <a:custGeom>
                <a:avLst/>
                <a:gdLst>
                  <a:gd name="T0" fmla="*/ 974 w 974"/>
                  <a:gd name="T1" fmla="*/ 529 h 1284"/>
                  <a:gd name="T2" fmla="*/ 861 w 974"/>
                  <a:gd name="T3" fmla="*/ 324 h 1284"/>
                  <a:gd name="T4" fmla="*/ 701 w 974"/>
                  <a:gd name="T5" fmla="*/ 153 h 1284"/>
                  <a:gd name="T6" fmla="*/ 482 w 974"/>
                  <a:gd name="T7" fmla="*/ 0 h 1284"/>
                  <a:gd name="T8" fmla="*/ 246 w 974"/>
                  <a:gd name="T9" fmla="*/ 239 h 1284"/>
                  <a:gd name="T10" fmla="*/ 246 w 974"/>
                  <a:gd name="T11" fmla="*/ 240 h 1284"/>
                  <a:gd name="T12" fmla="*/ 236 w 974"/>
                  <a:gd name="T13" fmla="*/ 239 h 1284"/>
                  <a:gd name="T14" fmla="*/ 0 w 974"/>
                  <a:gd name="T15" fmla="*/ 479 h 1284"/>
                  <a:gd name="T16" fmla="*/ 57 w 974"/>
                  <a:gd name="T17" fmla="*/ 635 h 1284"/>
                  <a:gd name="T18" fmla="*/ 0 w 974"/>
                  <a:gd name="T19" fmla="*/ 790 h 1284"/>
                  <a:gd name="T20" fmla="*/ 236 w 974"/>
                  <a:gd name="T21" fmla="*/ 1030 h 1284"/>
                  <a:gd name="T22" fmla="*/ 247 w 974"/>
                  <a:gd name="T23" fmla="*/ 1029 h 1284"/>
                  <a:gd name="T24" fmla="*/ 246 w 974"/>
                  <a:gd name="T25" fmla="*/ 1045 h 1284"/>
                  <a:gd name="T26" fmla="*/ 482 w 974"/>
                  <a:gd name="T27" fmla="*/ 1284 h 1284"/>
                  <a:gd name="T28" fmla="*/ 715 w 974"/>
                  <a:gd name="T29" fmla="*/ 1077 h 1284"/>
                  <a:gd name="T30" fmla="*/ 905 w 974"/>
                  <a:gd name="T31" fmla="*/ 842 h 1284"/>
                  <a:gd name="T32" fmla="*/ 875 w 974"/>
                  <a:gd name="T33" fmla="*/ 725 h 1284"/>
                  <a:gd name="T34" fmla="*/ 974 w 974"/>
                  <a:gd name="T35" fmla="*/ 529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74" h="1284">
                    <a:moveTo>
                      <a:pt x="974" y="529"/>
                    </a:moveTo>
                    <a:cubicBezTo>
                      <a:pt x="974" y="442"/>
                      <a:pt x="929" y="366"/>
                      <a:pt x="861" y="324"/>
                    </a:cubicBezTo>
                    <a:cubicBezTo>
                      <a:pt x="841" y="243"/>
                      <a:pt x="780" y="177"/>
                      <a:pt x="701" y="153"/>
                    </a:cubicBezTo>
                    <a:cubicBezTo>
                      <a:pt x="667" y="63"/>
                      <a:pt x="582" y="0"/>
                      <a:pt x="482" y="0"/>
                    </a:cubicBezTo>
                    <a:cubicBezTo>
                      <a:pt x="352" y="0"/>
                      <a:pt x="246" y="107"/>
                      <a:pt x="246" y="239"/>
                    </a:cubicBezTo>
                    <a:cubicBezTo>
                      <a:pt x="246" y="240"/>
                      <a:pt x="246" y="240"/>
                      <a:pt x="246" y="240"/>
                    </a:cubicBezTo>
                    <a:cubicBezTo>
                      <a:pt x="243" y="240"/>
                      <a:pt x="239" y="239"/>
                      <a:pt x="236" y="239"/>
                    </a:cubicBezTo>
                    <a:cubicBezTo>
                      <a:pt x="106" y="239"/>
                      <a:pt x="0" y="347"/>
                      <a:pt x="0" y="479"/>
                    </a:cubicBezTo>
                    <a:cubicBezTo>
                      <a:pt x="0" y="538"/>
                      <a:pt x="22" y="593"/>
                      <a:pt x="57" y="635"/>
                    </a:cubicBezTo>
                    <a:cubicBezTo>
                      <a:pt x="22" y="676"/>
                      <a:pt x="0" y="731"/>
                      <a:pt x="0" y="790"/>
                    </a:cubicBezTo>
                    <a:cubicBezTo>
                      <a:pt x="0" y="923"/>
                      <a:pt x="106" y="1030"/>
                      <a:pt x="236" y="1030"/>
                    </a:cubicBezTo>
                    <a:cubicBezTo>
                      <a:pt x="239" y="1030"/>
                      <a:pt x="243" y="1030"/>
                      <a:pt x="247" y="1029"/>
                    </a:cubicBezTo>
                    <a:cubicBezTo>
                      <a:pt x="247" y="1034"/>
                      <a:pt x="246" y="1040"/>
                      <a:pt x="246" y="1045"/>
                    </a:cubicBezTo>
                    <a:cubicBezTo>
                      <a:pt x="246" y="1177"/>
                      <a:pt x="352" y="1284"/>
                      <a:pt x="482" y="1284"/>
                    </a:cubicBezTo>
                    <a:cubicBezTo>
                      <a:pt x="601" y="1284"/>
                      <a:pt x="699" y="1194"/>
                      <a:pt x="715" y="1077"/>
                    </a:cubicBezTo>
                    <a:cubicBezTo>
                      <a:pt x="823" y="1055"/>
                      <a:pt x="905" y="958"/>
                      <a:pt x="905" y="842"/>
                    </a:cubicBezTo>
                    <a:cubicBezTo>
                      <a:pt x="905" y="799"/>
                      <a:pt x="894" y="759"/>
                      <a:pt x="875" y="725"/>
                    </a:cubicBezTo>
                    <a:cubicBezTo>
                      <a:pt x="935" y="681"/>
                      <a:pt x="974" y="610"/>
                      <a:pt x="974" y="529"/>
                    </a:cubicBezTo>
                  </a:path>
                </a:pathLst>
              </a:custGeom>
              <a:solidFill>
                <a:srgbClr val="388E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09" name="Freeform 63"/>
              <p:cNvSpPr>
                <a:spLocks noEditPoints="1"/>
              </p:cNvSpPr>
              <p:nvPr/>
            </p:nvSpPr>
            <p:spPr bwMode="auto">
              <a:xfrm>
                <a:off x="1479550" y="2725737"/>
                <a:ext cx="558800" cy="968375"/>
              </a:xfrm>
              <a:custGeom>
                <a:avLst/>
                <a:gdLst>
                  <a:gd name="T0" fmla="*/ 388 w 487"/>
                  <a:gd name="T1" fmla="*/ 725 h 842"/>
                  <a:gd name="T2" fmla="*/ 388 w 487"/>
                  <a:gd name="T3" fmla="*/ 725 h 842"/>
                  <a:gd name="T4" fmla="*/ 418 w 487"/>
                  <a:gd name="T5" fmla="*/ 842 h 842"/>
                  <a:gd name="T6" fmla="*/ 418 w 487"/>
                  <a:gd name="T7" fmla="*/ 842 h 842"/>
                  <a:gd name="T8" fmla="*/ 388 w 487"/>
                  <a:gd name="T9" fmla="*/ 725 h 842"/>
                  <a:gd name="T10" fmla="*/ 0 w 487"/>
                  <a:gd name="T11" fmla="*/ 0 h 842"/>
                  <a:gd name="T12" fmla="*/ 0 w 487"/>
                  <a:gd name="T13" fmla="*/ 0 h 842"/>
                  <a:gd name="T14" fmla="*/ 214 w 487"/>
                  <a:gd name="T15" fmla="*/ 153 h 842"/>
                  <a:gd name="T16" fmla="*/ 374 w 487"/>
                  <a:gd name="T17" fmla="*/ 324 h 842"/>
                  <a:gd name="T18" fmla="*/ 487 w 487"/>
                  <a:gd name="T19" fmla="*/ 529 h 842"/>
                  <a:gd name="T20" fmla="*/ 487 w 487"/>
                  <a:gd name="T21" fmla="*/ 529 h 842"/>
                  <a:gd name="T22" fmla="*/ 374 w 487"/>
                  <a:gd name="T23" fmla="*/ 324 h 842"/>
                  <a:gd name="T24" fmla="*/ 214 w 487"/>
                  <a:gd name="T25" fmla="*/ 153 h 842"/>
                  <a:gd name="T26" fmla="*/ 0 w 487"/>
                  <a:gd name="T27" fmla="*/ 0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7" h="842">
                    <a:moveTo>
                      <a:pt x="388" y="725"/>
                    </a:moveTo>
                    <a:cubicBezTo>
                      <a:pt x="388" y="725"/>
                      <a:pt x="388" y="725"/>
                      <a:pt x="388" y="725"/>
                    </a:cubicBezTo>
                    <a:cubicBezTo>
                      <a:pt x="407" y="759"/>
                      <a:pt x="418" y="799"/>
                      <a:pt x="418" y="842"/>
                    </a:cubicBezTo>
                    <a:cubicBezTo>
                      <a:pt x="418" y="842"/>
                      <a:pt x="418" y="842"/>
                      <a:pt x="418" y="842"/>
                    </a:cubicBezTo>
                    <a:cubicBezTo>
                      <a:pt x="418" y="799"/>
                      <a:pt x="407" y="759"/>
                      <a:pt x="388" y="725"/>
                    </a:cubicBezTo>
                    <a:moveTo>
                      <a:pt x="0" y="0"/>
                    </a:moveTo>
                    <a:cubicBezTo>
                      <a:pt x="0" y="0"/>
                      <a:pt x="0" y="0"/>
                      <a:pt x="0" y="0"/>
                    </a:cubicBezTo>
                    <a:cubicBezTo>
                      <a:pt x="98" y="2"/>
                      <a:pt x="181" y="65"/>
                      <a:pt x="214" y="153"/>
                    </a:cubicBezTo>
                    <a:cubicBezTo>
                      <a:pt x="293" y="177"/>
                      <a:pt x="354" y="243"/>
                      <a:pt x="374" y="324"/>
                    </a:cubicBezTo>
                    <a:cubicBezTo>
                      <a:pt x="442" y="366"/>
                      <a:pt x="487" y="442"/>
                      <a:pt x="487" y="529"/>
                    </a:cubicBezTo>
                    <a:cubicBezTo>
                      <a:pt x="487" y="529"/>
                      <a:pt x="487" y="529"/>
                      <a:pt x="487" y="529"/>
                    </a:cubicBezTo>
                    <a:cubicBezTo>
                      <a:pt x="487" y="442"/>
                      <a:pt x="442" y="366"/>
                      <a:pt x="374" y="324"/>
                    </a:cubicBezTo>
                    <a:cubicBezTo>
                      <a:pt x="354" y="242"/>
                      <a:pt x="293" y="177"/>
                      <a:pt x="214" y="153"/>
                    </a:cubicBezTo>
                    <a:cubicBezTo>
                      <a:pt x="181" y="65"/>
                      <a:pt x="98" y="2"/>
                      <a:pt x="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10" name="Freeform 64"/>
              <p:cNvSpPr>
                <a:spLocks noEditPoints="1"/>
              </p:cNvSpPr>
              <p:nvPr/>
            </p:nvSpPr>
            <p:spPr bwMode="auto">
              <a:xfrm>
                <a:off x="1479550" y="2725737"/>
                <a:ext cx="558800" cy="1471613"/>
              </a:xfrm>
              <a:custGeom>
                <a:avLst/>
                <a:gdLst>
                  <a:gd name="T0" fmla="*/ 244 w 487"/>
                  <a:gd name="T1" fmla="*/ 990 h 1279"/>
                  <a:gd name="T2" fmla="*/ 216 w 487"/>
                  <a:gd name="T3" fmla="*/ 952 h 1279"/>
                  <a:gd name="T4" fmla="*/ 244 w 487"/>
                  <a:gd name="T5" fmla="*/ 885 h 1279"/>
                  <a:gd name="T6" fmla="*/ 272 w 487"/>
                  <a:gd name="T7" fmla="*/ 952 h 1279"/>
                  <a:gd name="T8" fmla="*/ 244 w 487"/>
                  <a:gd name="T9" fmla="*/ 990 h 1279"/>
                  <a:gd name="T10" fmla="*/ 316 w 487"/>
                  <a:gd name="T11" fmla="*/ 653 h 1279"/>
                  <a:gd name="T12" fmla="*/ 288 w 487"/>
                  <a:gd name="T13" fmla="*/ 614 h 1279"/>
                  <a:gd name="T14" fmla="*/ 316 w 487"/>
                  <a:gd name="T15" fmla="*/ 547 h 1279"/>
                  <a:gd name="T16" fmla="*/ 344 w 487"/>
                  <a:gd name="T17" fmla="*/ 614 h 1279"/>
                  <a:gd name="T18" fmla="*/ 316 w 487"/>
                  <a:gd name="T19" fmla="*/ 653 h 1279"/>
                  <a:gd name="T20" fmla="*/ 172 w 487"/>
                  <a:gd name="T21" fmla="*/ 418 h 1279"/>
                  <a:gd name="T22" fmla="*/ 144 w 487"/>
                  <a:gd name="T23" fmla="*/ 380 h 1279"/>
                  <a:gd name="T24" fmla="*/ 172 w 487"/>
                  <a:gd name="T25" fmla="*/ 313 h 1279"/>
                  <a:gd name="T26" fmla="*/ 200 w 487"/>
                  <a:gd name="T27" fmla="*/ 380 h 1279"/>
                  <a:gd name="T28" fmla="*/ 172 w 487"/>
                  <a:gd name="T29" fmla="*/ 418 h 1279"/>
                  <a:gd name="T30" fmla="*/ 0 w 487"/>
                  <a:gd name="T31" fmla="*/ 0 h 1279"/>
                  <a:gd name="T32" fmla="*/ 0 w 487"/>
                  <a:gd name="T33" fmla="*/ 165 h 1279"/>
                  <a:gd name="T34" fmla="*/ 0 w 487"/>
                  <a:gd name="T35" fmla="*/ 165 h 1279"/>
                  <a:gd name="T36" fmla="*/ 28 w 487"/>
                  <a:gd name="T37" fmla="*/ 232 h 1279"/>
                  <a:gd name="T38" fmla="*/ 0 w 487"/>
                  <a:gd name="T39" fmla="*/ 271 h 1279"/>
                  <a:gd name="T40" fmla="*/ 0 w 487"/>
                  <a:gd name="T41" fmla="*/ 271 h 1279"/>
                  <a:gd name="T42" fmla="*/ 0 w 487"/>
                  <a:gd name="T43" fmla="*/ 515 h 1279"/>
                  <a:gd name="T44" fmla="*/ 35 w 487"/>
                  <a:gd name="T45" fmla="*/ 515 h 1279"/>
                  <a:gd name="T46" fmla="*/ 38 w 487"/>
                  <a:gd name="T47" fmla="*/ 722 h 1279"/>
                  <a:gd name="T48" fmla="*/ 179 w 487"/>
                  <a:gd name="T49" fmla="*/ 525 h 1279"/>
                  <a:gd name="T50" fmla="*/ 198 w 487"/>
                  <a:gd name="T51" fmla="*/ 539 h 1279"/>
                  <a:gd name="T52" fmla="*/ 198 w 487"/>
                  <a:gd name="T53" fmla="*/ 539 h 1279"/>
                  <a:gd name="T54" fmla="*/ 217 w 487"/>
                  <a:gd name="T55" fmla="*/ 554 h 1279"/>
                  <a:gd name="T56" fmla="*/ 38 w 487"/>
                  <a:gd name="T57" fmla="*/ 803 h 1279"/>
                  <a:gd name="T58" fmla="*/ 41 w 487"/>
                  <a:gd name="T59" fmla="*/ 993 h 1279"/>
                  <a:gd name="T60" fmla="*/ 189 w 487"/>
                  <a:gd name="T61" fmla="*/ 787 h 1279"/>
                  <a:gd name="T62" fmla="*/ 208 w 487"/>
                  <a:gd name="T63" fmla="*/ 801 h 1279"/>
                  <a:gd name="T64" fmla="*/ 208 w 487"/>
                  <a:gd name="T65" fmla="*/ 801 h 1279"/>
                  <a:gd name="T66" fmla="*/ 227 w 487"/>
                  <a:gd name="T67" fmla="*/ 815 h 1279"/>
                  <a:gd name="T68" fmla="*/ 42 w 487"/>
                  <a:gd name="T69" fmla="*/ 1073 h 1279"/>
                  <a:gd name="T70" fmla="*/ 44 w 487"/>
                  <a:gd name="T71" fmla="*/ 1279 h 1279"/>
                  <a:gd name="T72" fmla="*/ 228 w 487"/>
                  <a:gd name="T73" fmla="*/ 1077 h 1279"/>
                  <a:gd name="T74" fmla="*/ 418 w 487"/>
                  <a:gd name="T75" fmla="*/ 842 h 1279"/>
                  <a:gd name="T76" fmla="*/ 388 w 487"/>
                  <a:gd name="T77" fmla="*/ 725 h 1279"/>
                  <a:gd name="T78" fmla="*/ 388 w 487"/>
                  <a:gd name="T79" fmla="*/ 725 h 1279"/>
                  <a:gd name="T80" fmla="*/ 388 w 487"/>
                  <a:gd name="T81" fmla="*/ 725 h 1279"/>
                  <a:gd name="T82" fmla="*/ 487 w 487"/>
                  <a:gd name="T83" fmla="*/ 529 h 1279"/>
                  <a:gd name="T84" fmla="*/ 374 w 487"/>
                  <a:gd name="T85" fmla="*/ 324 h 1279"/>
                  <a:gd name="T86" fmla="*/ 214 w 487"/>
                  <a:gd name="T87" fmla="*/ 153 h 1279"/>
                  <a:gd name="T88" fmla="*/ 0 w 487"/>
                  <a:gd name="T89" fmla="*/ 0 h 1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7" h="1279">
                    <a:moveTo>
                      <a:pt x="244" y="990"/>
                    </a:moveTo>
                    <a:cubicBezTo>
                      <a:pt x="228" y="990"/>
                      <a:pt x="216" y="973"/>
                      <a:pt x="216" y="952"/>
                    </a:cubicBezTo>
                    <a:cubicBezTo>
                      <a:pt x="216" y="930"/>
                      <a:pt x="244" y="885"/>
                      <a:pt x="244" y="885"/>
                    </a:cubicBezTo>
                    <a:cubicBezTo>
                      <a:pt x="244" y="885"/>
                      <a:pt x="272" y="930"/>
                      <a:pt x="272" y="952"/>
                    </a:cubicBezTo>
                    <a:cubicBezTo>
                      <a:pt x="272" y="973"/>
                      <a:pt x="259" y="990"/>
                      <a:pt x="244" y="990"/>
                    </a:cubicBezTo>
                    <a:moveTo>
                      <a:pt x="316" y="653"/>
                    </a:moveTo>
                    <a:cubicBezTo>
                      <a:pt x="301" y="653"/>
                      <a:pt x="288" y="635"/>
                      <a:pt x="288" y="614"/>
                    </a:cubicBezTo>
                    <a:cubicBezTo>
                      <a:pt x="288" y="592"/>
                      <a:pt x="316" y="547"/>
                      <a:pt x="316" y="547"/>
                    </a:cubicBezTo>
                    <a:cubicBezTo>
                      <a:pt x="316" y="547"/>
                      <a:pt x="344" y="592"/>
                      <a:pt x="344" y="614"/>
                    </a:cubicBezTo>
                    <a:cubicBezTo>
                      <a:pt x="344" y="635"/>
                      <a:pt x="332" y="653"/>
                      <a:pt x="316" y="653"/>
                    </a:cubicBezTo>
                    <a:moveTo>
                      <a:pt x="172" y="418"/>
                    </a:moveTo>
                    <a:cubicBezTo>
                      <a:pt x="157" y="418"/>
                      <a:pt x="144" y="401"/>
                      <a:pt x="144" y="380"/>
                    </a:cubicBezTo>
                    <a:cubicBezTo>
                      <a:pt x="144" y="358"/>
                      <a:pt x="172" y="313"/>
                      <a:pt x="172" y="313"/>
                    </a:cubicBezTo>
                    <a:cubicBezTo>
                      <a:pt x="172" y="313"/>
                      <a:pt x="200" y="358"/>
                      <a:pt x="200" y="380"/>
                    </a:cubicBezTo>
                    <a:cubicBezTo>
                      <a:pt x="200" y="401"/>
                      <a:pt x="187" y="418"/>
                      <a:pt x="172" y="418"/>
                    </a:cubicBezTo>
                    <a:moveTo>
                      <a:pt x="0" y="0"/>
                    </a:moveTo>
                    <a:cubicBezTo>
                      <a:pt x="0" y="165"/>
                      <a:pt x="0" y="165"/>
                      <a:pt x="0" y="165"/>
                    </a:cubicBezTo>
                    <a:cubicBezTo>
                      <a:pt x="0" y="165"/>
                      <a:pt x="0" y="165"/>
                      <a:pt x="0" y="165"/>
                    </a:cubicBezTo>
                    <a:cubicBezTo>
                      <a:pt x="0" y="165"/>
                      <a:pt x="28" y="210"/>
                      <a:pt x="28" y="232"/>
                    </a:cubicBezTo>
                    <a:cubicBezTo>
                      <a:pt x="28" y="253"/>
                      <a:pt x="16" y="271"/>
                      <a:pt x="0" y="271"/>
                    </a:cubicBezTo>
                    <a:cubicBezTo>
                      <a:pt x="0" y="271"/>
                      <a:pt x="0" y="271"/>
                      <a:pt x="0" y="271"/>
                    </a:cubicBezTo>
                    <a:cubicBezTo>
                      <a:pt x="0" y="515"/>
                      <a:pt x="0" y="515"/>
                      <a:pt x="0" y="515"/>
                    </a:cubicBezTo>
                    <a:cubicBezTo>
                      <a:pt x="35" y="515"/>
                      <a:pt x="35" y="515"/>
                      <a:pt x="35" y="515"/>
                    </a:cubicBezTo>
                    <a:cubicBezTo>
                      <a:pt x="38" y="722"/>
                      <a:pt x="38" y="722"/>
                      <a:pt x="38" y="722"/>
                    </a:cubicBezTo>
                    <a:cubicBezTo>
                      <a:pt x="179" y="525"/>
                      <a:pt x="179" y="525"/>
                      <a:pt x="179" y="525"/>
                    </a:cubicBezTo>
                    <a:cubicBezTo>
                      <a:pt x="198" y="539"/>
                      <a:pt x="198" y="539"/>
                      <a:pt x="198" y="539"/>
                    </a:cubicBezTo>
                    <a:cubicBezTo>
                      <a:pt x="198" y="539"/>
                      <a:pt x="198" y="539"/>
                      <a:pt x="198" y="539"/>
                    </a:cubicBezTo>
                    <a:cubicBezTo>
                      <a:pt x="217" y="554"/>
                      <a:pt x="217" y="554"/>
                      <a:pt x="217" y="554"/>
                    </a:cubicBezTo>
                    <a:cubicBezTo>
                      <a:pt x="38" y="803"/>
                      <a:pt x="38" y="803"/>
                      <a:pt x="38" y="803"/>
                    </a:cubicBezTo>
                    <a:cubicBezTo>
                      <a:pt x="41" y="993"/>
                      <a:pt x="41" y="993"/>
                      <a:pt x="41" y="993"/>
                    </a:cubicBezTo>
                    <a:cubicBezTo>
                      <a:pt x="189" y="787"/>
                      <a:pt x="189" y="787"/>
                      <a:pt x="189" y="787"/>
                    </a:cubicBezTo>
                    <a:cubicBezTo>
                      <a:pt x="208" y="801"/>
                      <a:pt x="208" y="801"/>
                      <a:pt x="208" y="801"/>
                    </a:cubicBezTo>
                    <a:cubicBezTo>
                      <a:pt x="208" y="801"/>
                      <a:pt x="208" y="801"/>
                      <a:pt x="208" y="801"/>
                    </a:cubicBezTo>
                    <a:cubicBezTo>
                      <a:pt x="227" y="815"/>
                      <a:pt x="227" y="815"/>
                      <a:pt x="227" y="815"/>
                    </a:cubicBezTo>
                    <a:cubicBezTo>
                      <a:pt x="42" y="1073"/>
                      <a:pt x="42" y="1073"/>
                      <a:pt x="42" y="1073"/>
                    </a:cubicBezTo>
                    <a:cubicBezTo>
                      <a:pt x="44" y="1279"/>
                      <a:pt x="44" y="1279"/>
                      <a:pt x="44" y="1279"/>
                    </a:cubicBezTo>
                    <a:cubicBezTo>
                      <a:pt x="140" y="1258"/>
                      <a:pt x="215" y="1177"/>
                      <a:pt x="228" y="1077"/>
                    </a:cubicBezTo>
                    <a:cubicBezTo>
                      <a:pt x="336" y="1055"/>
                      <a:pt x="418" y="958"/>
                      <a:pt x="418" y="842"/>
                    </a:cubicBezTo>
                    <a:cubicBezTo>
                      <a:pt x="418" y="799"/>
                      <a:pt x="407" y="759"/>
                      <a:pt x="388" y="725"/>
                    </a:cubicBezTo>
                    <a:cubicBezTo>
                      <a:pt x="388" y="725"/>
                      <a:pt x="388" y="725"/>
                      <a:pt x="388" y="725"/>
                    </a:cubicBezTo>
                    <a:cubicBezTo>
                      <a:pt x="388" y="725"/>
                      <a:pt x="388" y="725"/>
                      <a:pt x="388" y="725"/>
                    </a:cubicBezTo>
                    <a:cubicBezTo>
                      <a:pt x="448" y="681"/>
                      <a:pt x="487" y="610"/>
                      <a:pt x="487" y="529"/>
                    </a:cubicBezTo>
                    <a:cubicBezTo>
                      <a:pt x="487" y="442"/>
                      <a:pt x="442" y="366"/>
                      <a:pt x="374" y="324"/>
                    </a:cubicBezTo>
                    <a:cubicBezTo>
                      <a:pt x="354" y="243"/>
                      <a:pt x="293" y="177"/>
                      <a:pt x="214" y="153"/>
                    </a:cubicBezTo>
                    <a:cubicBezTo>
                      <a:pt x="181" y="65"/>
                      <a:pt x="98" y="2"/>
                      <a:pt x="0" y="0"/>
                    </a:cubicBezTo>
                  </a:path>
                </a:pathLst>
              </a:custGeom>
              <a:solidFill>
                <a:srgbClr val="43A5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11" name="Freeform 65"/>
              <p:cNvSpPr/>
              <p:nvPr/>
            </p:nvSpPr>
            <p:spPr bwMode="auto">
              <a:xfrm>
                <a:off x="1230313" y="3330574"/>
                <a:ext cx="269875" cy="346075"/>
              </a:xfrm>
              <a:custGeom>
                <a:avLst/>
                <a:gdLst>
                  <a:gd name="T0" fmla="*/ 170 w 170"/>
                  <a:gd name="T1" fmla="*/ 198 h 218"/>
                  <a:gd name="T2" fmla="*/ 143 w 170"/>
                  <a:gd name="T3" fmla="*/ 218 h 218"/>
                  <a:gd name="T4" fmla="*/ 0 w 170"/>
                  <a:gd name="T5" fmla="*/ 21 h 218"/>
                  <a:gd name="T6" fmla="*/ 28 w 170"/>
                  <a:gd name="T7" fmla="*/ 0 h 218"/>
                  <a:gd name="T8" fmla="*/ 170 w 170"/>
                  <a:gd name="T9" fmla="*/ 198 h 218"/>
                </a:gdLst>
                <a:ahLst/>
                <a:cxnLst>
                  <a:cxn ang="0">
                    <a:pos x="T0" y="T1"/>
                  </a:cxn>
                  <a:cxn ang="0">
                    <a:pos x="T2" y="T3"/>
                  </a:cxn>
                  <a:cxn ang="0">
                    <a:pos x="T4" y="T5"/>
                  </a:cxn>
                  <a:cxn ang="0">
                    <a:pos x="T6" y="T7"/>
                  </a:cxn>
                  <a:cxn ang="0">
                    <a:pos x="T8" y="T9"/>
                  </a:cxn>
                </a:cxnLst>
                <a:rect l="0" t="0" r="r" b="b"/>
                <a:pathLst>
                  <a:path w="170" h="218">
                    <a:moveTo>
                      <a:pt x="170" y="198"/>
                    </a:moveTo>
                    <a:lnTo>
                      <a:pt x="143" y="218"/>
                    </a:lnTo>
                    <a:lnTo>
                      <a:pt x="0" y="21"/>
                    </a:lnTo>
                    <a:lnTo>
                      <a:pt x="28" y="0"/>
                    </a:lnTo>
                    <a:lnTo>
                      <a:pt x="170" y="198"/>
                    </a:lnTo>
                    <a:close/>
                  </a:path>
                </a:pathLst>
              </a:custGeom>
              <a:solidFill>
                <a:srgbClr val="8456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12" name="Freeform 66"/>
              <p:cNvSpPr/>
              <p:nvPr/>
            </p:nvSpPr>
            <p:spPr bwMode="auto">
              <a:xfrm>
                <a:off x="1230313" y="3330574"/>
                <a:ext cx="269875" cy="346075"/>
              </a:xfrm>
              <a:custGeom>
                <a:avLst/>
                <a:gdLst>
                  <a:gd name="T0" fmla="*/ 170 w 170"/>
                  <a:gd name="T1" fmla="*/ 198 h 218"/>
                  <a:gd name="T2" fmla="*/ 143 w 170"/>
                  <a:gd name="T3" fmla="*/ 218 h 218"/>
                  <a:gd name="T4" fmla="*/ 0 w 170"/>
                  <a:gd name="T5" fmla="*/ 21 h 218"/>
                  <a:gd name="T6" fmla="*/ 28 w 170"/>
                  <a:gd name="T7" fmla="*/ 0 h 218"/>
                  <a:gd name="T8" fmla="*/ 170 w 170"/>
                  <a:gd name="T9" fmla="*/ 198 h 218"/>
                </a:gdLst>
                <a:ahLst/>
                <a:cxnLst>
                  <a:cxn ang="0">
                    <a:pos x="T0" y="T1"/>
                  </a:cxn>
                  <a:cxn ang="0">
                    <a:pos x="T2" y="T3"/>
                  </a:cxn>
                  <a:cxn ang="0">
                    <a:pos x="T4" y="T5"/>
                  </a:cxn>
                  <a:cxn ang="0">
                    <a:pos x="T6" y="T7"/>
                  </a:cxn>
                  <a:cxn ang="0">
                    <a:pos x="T8" y="T9"/>
                  </a:cxn>
                </a:cxnLst>
                <a:rect l="0" t="0" r="r" b="b"/>
                <a:pathLst>
                  <a:path w="170" h="218">
                    <a:moveTo>
                      <a:pt x="170" y="198"/>
                    </a:moveTo>
                    <a:lnTo>
                      <a:pt x="143" y="218"/>
                    </a:lnTo>
                    <a:lnTo>
                      <a:pt x="0" y="21"/>
                    </a:lnTo>
                    <a:lnTo>
                      <a:pt x="28" y="0"/>
                    </a:lnTo>
                    <a:lnTo>
                      <a:pt x="170" y="19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13" name="Freeform 67"/>
              <p:cNvSpPr/>
              <p:nvPr/>
            </p:nvSpPr>
            <p:spPr bwMode="auto">
              <a:xfrm>
                <a:off x="1230313" y="3346449"/>
                <a:ext cx="22225" cy="17463"/>
              </a:xfrm>
              <a:custGeom>
                <a:avLst/>
                <a:gdLst>
                  <a:gd name="T0" fmla="*/ 14 w 14"/>
                  <a:gd name="T1" fmla="*/ 0 h 11"/>
                  <a:gd name="T2" fmla="*/ 0 w 14"/>
                  <a:gd name="T3" fmla="*/ 11 h 11"/>
                  <a:gd name="T4" fmla="*/ 14 w 14"/>
                  <a:gd name="T5" fmla="*/ 0 h 11"/>
                  <a:gd name="T6" fmla="*/ 14 w 14"/>
                  <a:gd name="T7" fmla="*/ 0 h 11"/>
                </a:gdLst>
                <a:ahLst/>
                <a:cxnLst>
                  <a:cxn ang="0">
                    <a:pos x="T0" y="T1"/>
                  </a:cxn>
                  <a:cxn ang="0">
                    <a:pos x="T2" y="T3"/>
                  </a:cxn>
                  <a:cxn ang="0">
                    <a:pos x="T4" y="T5"/>
                  </a:cxn>
                  <a:cxn ang="0">
                    <a:pos x="T6" y="T7"/>
                  </a:cxn>
                </a:cxnLst>
                <a:rect l="0" t="0" r="r" b="b"/>
                <a:pathLst>
                  <a:path w="14" h="11">
                    <a:moveTo>
                      <a:pt x="14" y="0"/>
                    </a:moveTo>
                    <a:lnTo>
                      <a:pt x="0" y="11"/>
                    </a:lnTo>
                    <a:lnTo>
                      <a:pt x="14" y="0"/>
                    </a:lnTo>
                    <a:lnTo>
                      <a:pt x="14" y="0"/>
                    </a:lnTo>
                    <a:close/>
                  </a:path>
                </a:pathLst>
              </a:custGeom>
              <a:solidFill>
                <a:srgbClr val="337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14" name="Freeform 68"/>
              <p:cNvSpPr/>
              <p:nvPr/>
            </p:nvSpPr>
            <p:spPr bwMode="auto">
              <a:xfrm>
                <a:off x="1230313" y="3346449"/>
                <a:ext cx="22225" cy="17463"/>
              </a:xfrm>
              <a:custGeom>
                <a:avLst/>
                <a:gdLst>
                  <a:gd name="T0" fmla="*/ 14 w 14"/>
                  <a:gd name="T1" fmla="*/ 0 h 11"/>
                  <a:gd name="T2" fmla="*/ 0 w 14"/>
                  <a:gd name="T3" fmla="*/ 11 h 11"/>
                  <a:gd name="T4" fmla="*/ 14 w 14"/>
                  <a:gd name="T5" fmla="*/ 0 h 11"/>
                  <a:gd name="T6" fmla="*/ 14 w 14"/>
                  <a:gd name="T7" fmla="*/ 0 h 11"/>
                </a:gdLst>
                <a:ahLst/>
                <a:cxnLst>
                  <a:cxn ang="0">
                    <a:pos x="T0" y="T1"/>
                  </a:cxn>
                  <a:cxn ang="0">
                    <a:pos x="T2" y="T3"/>
                  </a:cxn>
                  <a:cxn ang="0">
                    <a:pos x="T4" y="T5"/>
                  </a:cxn>
                  <a:cxn ang="0">
                    <a:pos x="T6" y="T7"/>
                  </a:cxn>
                </a:cxnLst>
                <a:rect l="0" t="0" r="r" b="b"/>
                <a:pathLst>
                  <a:path w="14" h="11">
                    <a:moveTo>
                      <a:pt x="14" y="0"/>
                    </a:moveTo>
                    <a:lnTo>
                      <a:pt x="0" y="11"/>
                    </a:lnTo>
                    <a:lnTo>
                      <a:pt x="14" y="0"/>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15" name="Freeform 69"/>
              <p:cNvSpPr/>
              <p:nvPr/>
            </p:nvSpPr>
            <p:spPr bwMode="auto">
              <a:xfrm>
                <a:off x="1230313" y="3346449"/>
                <a:ext cx="206375" cy="303213"/>
              </a:xfrm>
              <a:custGeom>
                <a:avLst/>
                <a:gdLst>
                  <a:gd name="T0" fmla="*/ 14 w 130"/>
                  <a:gd name="T1" fmla="*/ 0 h 191"/>
                  <a:gd name="T2" fmla="*/ 0 w 130"/>
                  <a:gd name="T3" fmla="*/ 11 h 191"/>
                  <a:gd name="T4" fmla="*/ 130 w 130"/>
                  <a:gd name="T5" fmla="*/ 191 h 191"/>
                  <a:gd name="T6" fmla="*/ 130 w 130"/>
                  <a:gd name="T7" fmla="*/ 161 h 191"/>
                  <a:gd name="T8" fmla="*/ 14 w 130"/>
                  <a:gd name="T9" fmla="*/ 0 h 191"/>
                </a:gdLst>
                <a:ahLst/>
                <a:cxnLst>
                  <a:cxn ang="0">
                    <a:pos x="T0" y="T1"/>
                  </a:cxn>
                  <a:cxn ang="0">
                    <a:pos x="T2" y="T3"/>
                  </a:cxn>
                  <a:cxn ang="0">
                    <a:pos x="T4" y="T5"/>
                  </a:cxn>
                  <a:cxn ang="0">
                    <a:pos x="T6" y="T7"/>
                  </a:cxn>
                  <a:cxn ang="0">
                    <a:pos x="T8" y="T9"/>
                  </a:cxn>
                </a:cxnLst>
                <a:rect l="0" t="0" r="r" b="b"/>
                <a:pathLst>
                  <a:path w="130" h="191">
                    <a:moveTo>
                      <a:pt x="14" y="0"/>
                    </a:moveTo>
                    <a:lnTo>
                      <a:pt x="0" y="11"/>
                    </a:lnTo>
                    <a:lnTo>
                      <a:pt x="130" y="191"/>
                    </a:lnTo>
                    <a:lnTo>
                      <a:pt x="130" y="161"/>
                    </a:lnTo>
                    <a:lnTo>
                      <a:pt x="14" y="0"/>
                    </a:lnTo>
                    <a:close/>
                  </a:path>
                </a:pathLst>
              </a:custGeom>
              <a:solidFill>
                <a:srgbClr val="774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16" name="Freeform 70"/>
              <p:cNvSpPr/>
              <p:nvPr/>
            </p:nvSpPr>
            <p:spPr bwMode="auto">
              <a:xfrm>
                <a:off x="1230313" y="3346449"/>
                <a:ext cx="206375" cy="303213"/>
              </a:xfrm>
              <a:custGeom>
                <a:avLst/>
                <a:gdLst>
                  <a:gd name="T0" fmla="*/ 14 w 130"/>
                  <a:gd name="T1" fmla="*/ 0 h 191"/>
                  <a:gd name="T2" fmla="*/ 0 w 130"/>
                  <a:gd name="T3" fmla="*/ 11 h 191"/>
                  <a:gd name="T4" fmla="*/ 130 w 130"/>
                  <a:gd name="T5" fmla="*/ 191 h 191"/>
                  <a:gd name="T6" fmla="*/ 130 w 130"/>
                  <a:gd name="T7" fmla="*/ 161 h 191"/>
                  <a:gd name="T8" fmla="*/ 14 w 130"/>
                  <a:gd name="T9" fmla="*/ 0 h 191"/>
                </a:gdLst>
                <a:ahLst/>
                <a:cxnLst>
                  <a:cxn ang="0">
                    <a:pos x="T0" y="T1"/>
                  </a:cxn>
                  <a:cxn ang="0">
                    <a:pos x="T2" y="T3"/>
                  </a:cxn>
                  <a:cxn ang="0">
                    <a:pos x="T4" y="T5"/>
                  </a:cxn>
                  <a:cxn ang="0">
                    <a:pos x="T6" y="T7"/>
                  </a:cxn>
                  <a:cxn ang="0">
                    <a:pos x="T8" y="T9"/>
                  </a:cxn>
                </a:cxnLst>
                <a:rect l="0" t="0" r="r" b="b"/>
                <a:pathLst>
                  <a:path w="130" h="191">
                    <a:moveTo>
                      <a:pt x="14" y="0"/>
                    </a:moveTo>
                    <a:lnTo>
                      <a:pt x="0" y="11"/>
                    </a:lnTo>
                    <a:lnTo>
                      <a:pt x="130" y="191"/>
                    </a:lnTo>
                    <a:lnTo>
                      <a:pt x="130" y="161"/>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17" name="Freeform 71"/>
              <p:cNvSpPr/>
              <p:nvPr/>
            </p:nvSpPr>
            <p:spPr bwMode="auto">
              <a:xfrm>
                <a:off x="1220788" y="3632199"/>
                <a:ext cx="268288" cy="346075"/>
              </a:xfrm>
              <a:custGeom>
                <a:avLst/>
                <a:gdLst>
                  <a:gd name="T0" fmla="*/ 169 w 169"/>
                  <a:gd name="T1" fmla="*/ 197 h 218"/>
                  <a:gd name="T2" fmla="*/ 141 w 169"/>
                  <a:gd name="T3" fmla="*/ 218 h 218"/>
                  <a:gd name="T4" fmla="*/ 0 w 169"/>
                  <a:gd name="T5" fmla="*/ 20 h 218"/>
                  <a:gd name="T6" fmla="*/ 27 w 169"/>
                  <a:gd name="T7" fmla="*/ 0 h 218"/>
                  <a:gd name="T8" fmla="*/ 169 w 169"/>
                  <a:gd name="T9" fmla="*/ 197 h 218"/>
                </a:gdLst>
                <a:ahLst/>
                <a:cxnLst>
                  <a:cxn ang="0">
                    <a:pos x="T0" y="T1"/>
                  </a:cxn>
                  <a:cxn ang="0">
                    <a:pos x="T2" y="T3"/>
                  </a:cxn>
                  <a:cxn ang="0">
                    <a:pos x="T4" y="T5"/>
                  </a:cxn>
                  <a:cxn ang="0">
                    <a:pos x="T6" y="T7"/>
                  </a:cxn>
                  <a:cxn ang="0">
                    <a:pos x="T8" y="T9"/>
                  </a:cxn>
                </a:cxnLst>
                <a:rect l="0" t="0" r="r" b="b"/>
                <a:pathLst>
                  <a:path w="169" h="218">
                    <a:moveTo>
                      <a:pt x="169" y="197"/>
                    </a:moveTo>
                    <a:lnTo>
                      <a:pt x="141" y="218"/>
                    </a:lnTo>
                    <a:lnTo>
                      <a:pt x="0" y="20"/>
                    </a:lnTo>
                    <a:lnTo>
                      <a:pt x="27" y="0"/>
                    </a:lnTo>
                    <a:lnTo>
                      <a:pt x="169" y="197"/>
                    </a:lnTo>
                    <a:close/>
                  </a:path>
                </a:pathLst>
              </a:custGeom>
              <a:solidFill>
                <a:srgbClr val="8456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18" name="Freeform 72"/>
              <p:cNvSpPr/>
              <p:nvPr/>
            </p:nvSpPr>
            <p:spPr bwMode="auto">
              <a:xfrm>
                <a:off x="1220788" y="3632199"/>
                <a:ext cx="268288" cy="346075"/>
              </a:xfrm>
              <a:custGeom>
                <a:avLst/>
                <a:gdLst>
                  <a:gd name="T0" fmla="*/ 169 w 169"/>
                  <a:gd name="T1" fmla="*/ 197 h 218"/>
                  <a:gd name="T2" fmla="*/ 141 w 169"/>
                  <a:gd name="T3" fmla="*/ 218 h 218"/>
                  <a:gd name="T4" fmla="*/ 0 w 169"/>
                  <a:gd name="T5" fmla="*/ 20 h 218"/>
                  <a:gd name="T6" fmla="*/ 27 w 169"/>
                  <a:gd name="T7" fmla="*/ 0 h 218"/>
                  <a:gd name="T8" fmla="*/ 169 w 169"/>
                  <a:gd name="T9" fmla="*/ 197 h 218"/>
                </a:gdLst>
                <a:ahLst/>
                <a:cxnLst>
                  <a:cxn ang="0">
                    <a:pos x="T0" y="T1"/>
                  </a:cxn>
                  <a:cxn ang="0">
                    <a:pos x="T2" y="T3"/>
                  </a:cxn>
                  <a:cxn ang="0">
                    <a:pos x="T4" y="T5"/>
                  </a:cxn>
                  <a:cxn ang="0">
                    <a:pos x="T6" y="T7"/>
                  </a:cxn>
                  <a:cxn ang="0">
                    <a:pos x="T8" y="T9"/>
                  </a:cxn>
                </a:cxnLst>
                <a:rect l="0" t="0" r="r" b="b"/>
                <a:pathLst>
                  <a:path w="169" h="218">
                    <a:moveTo>
                      <a:pt x="169" y="197"/>
                    </a:moveTo>
                    <a:lnTo>
                      <a:pt x="141" y="218"/>
                    </a:lnTo>
                    <a:lnTo>
                      <a:pt x="0" y="20"/>
                    </a:lnTo>
                    <a:lnTo>
                      <a:pt x="27" y="0"/>
                    </a:lnTo>
                    <a:lnTo>
                      <a:pt x="169" y="19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19" name="Freeform 73"/>
              <p:cNvSpPr/>
              <p:nvPr/>
            </p:nvSpPr>
            <p:spPr bwMode="auto">
              <a:xfrm>
                <a:off x="1220788" y="3648074"/>
                <a:ext cx="212725" cy="312738"/>
              </a:xfrm>
              <a:custGeom>
                <a:avLst/>
                <a:gdLst>
                  <a:gd name="T0" fmla="*/ 14 w 134"/>
                  <a:gd name="T1" fmla="*/ 0 h 197"/>
                  <a:gd name="T2" fmla="*/ 0 w 134"/>
                  <a:gd name="T3" fmla="*/ 10 h 197"/>
                  <a:gd name="T4" fmla="*/ 133 w 134"/>
                  <a:gd name="T5" fmla="*/ 197 h 197"/>
                  <a:gd name="T6" fmla="*/ 134 w 134"/>
                  <a:gd name="T7" fmla="*/ 168 h 197"/>
                  <a:gd name="T8" fmla="*/ 14 w 134"/>
                  <a:gd name="T9" fmla="*/ 0 h 197"/>
                </a:gdLst>
                <a:ahLst/>
                <a:cxnLst>
                  <a:cxn ang="0">
                    <a:pos x="T0" y="T1"/>
                  </a:cxn>
                  <a:cxn ang="0">
                    <a:pos x="T2" y="T3"/>
                  </a:cxn>
                  <a:cxn ang="0">
                    <a:pos x="T4" y="T5"/>
                  </a:cxn>
                  <a:cxn ang="0">
                    <a:pos x="T6" y="T7"/>
                  </a:cxn>
                  <a:cxn ang="0">
                    <a:pos x="T8" y="T9"/>
                  </a:cxn>
                </a:cxnLst>
                <a:rect l="0" t="0" r="r" b="b"/>
                <a:pathLst>
                  <a:path w="134" h="197">
                    <a:moveTo>
                      <a:pt x="14" y="0"/>
                    </a:moveTo>
                    <a:lnTo>
                      <a:pt x="0" y="10"/>
                    </a:lnTo>
                    <a:lnTo>
                      <a:pt x="133" y="197"/>
                    </a:lnTo>
                    <a:lnTo>
                      <a:pt x="134" y="168"/>
                    </a:lnTo>
                    <a:lnTo>
                      <a:pt x="14" y="0"/>
                    </a:lnTo>
                    <a:close/>
                  </a:path>
                </a:pathLst>
              </a:custGeom>
              <a:solidFill>
                <a:srgbClr val="774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20" name="Freeform 74"/>
              <p:cNvSpPr/>
              <p:nvPr/>
            </p:nvSpPr>
            <p:spPr bwMode="auto">
              <a:xfrm>
                <a:off x="1220788" y="3648074"/>
                <a:ext cx="212725" cy="312738"/>
              </a:xfrm>
              <a:custGeom>
                <a:avLst/>
                <a:gdLst>
                  <a:gd name="T0" fmla="*/ 14 w 134"/>
                  <a:gd name="T1" fmla="*/ 0 h 197"/>
                  <a:gd name="T2" fmla="*/ 0 w 134"/>
                  <a:gd name="T3" fmla="*/ 10 h 197"/>
                  <a:gd name="T4" fmla="*/ 133 w 134"/>
                  <a:gd name="T5" fmla="*/ 197 h 197"/>
                  <a:gd name="T6" fmla="*/ 134 w 134"/>
                  <a:gd name="T7" fmla="*/ 168 h 197"/>
                  <a:gd name="T8" fmla="*/ 14 w 134"/>
                  <a:gd name="T9" fmla="*/ 0 h 197"/>
                </a:gdLst>
                <a:ahLst/>
                <a:cxnLst>
                  <a:cxn ang="0">
                    <a:pos x="T0" y="T1"/>
                  </a:cxn>
                  <a:cxn ang="0">
                    <a:pos x="T2" y="T3"/>
                  </a:cxn>
                  <a:cxn ang="0">
                    <a:pos x="T4" y="T5"/>
                  </a:cxn>
                  <a:cxn ang="0">
                    <a:pos x="T6" y="T7"/>
                  </a:cxn>
                  <a:cxn ang="0">
                    <a:pos x="T8" y="T9"/>
                  </a:cxn>
                </a:cxnLst>
                <a:rect l="0" t="0" r="r" b="b"/>
                <a:pathLst>
                  <a:path w="134" h="197">
                    <a:moveTo>
                      <a:pt x="14" y="0"/>
                    </a:moveTo>
                    <a:lnTo>
                      <a:pt x="0" y="10"/>
                    </a:lnTo>
                    <a:lnTo>
                      <a:pt x="133" y="197"/>
                    </a:lnTo>
                    <a:lnTo>
                      <a:pt x="134" y="168"/>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21" name="Freeform 75"/>
              <p:cNvSpPr/>
              <p:nvPr/>
            </p:nvSpPr>
            <p:spPr bwMode="auto">
              <a:xfrm>
                <a:off x="1460500" y="3330574"/>
                <a:ext cx="268288" cy="346075"/>
              </a:xfrm>
              <a:custGeom>
                <a:avLst/>
                <a:gdLst>
                  <a:gd name="T0" fmla="*/ 0 w 169"/>
                  <a:gd name="T1" fmla="*/ 198 h 218"/>
                  <a:gd name="T2" fmla="*/ 27 w 169"/>
                  <a:gd name="T3" fmla="*/ 218 h 218"/>
                  <a:gd name="T4" fmla="*/ 169 w 169"/>
                  <a:gd name="T5" fmla="*/ 21 h 218"/>
                  <a:gd name="T6" fmla="*/ 141 w 169"/>
                  <a:gd name="T7" fmla="*/ 0 h 218"/>
                  <a:gd name="T8" fmla="*/ 0 w 169"/>
                  <a:gd name="T9" fmla="*/ 198 h 218"/>
                </a:gdLst>
                <a:ahLst/>
                <a:cxnLst>
                  <a:cxn ang="0">
                    <a:pos x="T0" y="T1"/>
                  </a:cxn>
                  <a:cxn ang="0">
                    <a:pos x="T2" y="T3"/>
                  </a:cxn>
                  <a:cxn ang="0">
                    <a:pos x="T4" y="T5"/>
                  </a:cxn>
                  <a:cxn ang="0">
                    <a:pos x="T6" y="T7"/>
                  </a:cxn>
                  <a:cxn ang="0">
                    <a:pos x="T8" y="T9"/>
                  </a:cxn>
                </a:cxnLst>
                <a:rect l="0" t="0" r="r" b="b"/>
                <a:pathLst>
                  <a:path w="169" h="218">
                    <a:moveTo>
                      <a:pt x="0" y="198"/>
                    </a:moveTo>
                    <a:lnTo>
                      <a:pt x="27" y="218"/>
                    </a:lnTo>
                    <a:lnTo>
                      <a:pt x="169" y="21"/>
                    </a:lnTo>
                    <a:lnTo>
                      <a:pt x="141" y="0"/>
                    </a:lnTo>
                    <a:lnTo>
                      <a:pt x="0" y="198"/>
                    </a:lnTo>
                    <a:close/>
                  </a:path>
                </a:pathLst>
              </a:custGeom>
              <a:solidFill>
                <a:srgbClr val="8456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22" name="Freeform 76"/>
              <p:cNvSpPr/>
              <p:nvPr/>
            </p:nvSpPr>
            <p:spPr bwMode="auto">
              <a:xfrm>
                <a:off x="1460500" y="3330574"/>
                <a:ext cx="268288" cy="346075"/>
              </a:xfrm>
              <a:custGeom>
                <a:avLst/>
                <a:gdLst>
                  <a:gd name="T0" fmla="*/ 0 w 169"/>
                  <a:gd name="T1" fmla="*/ 198 h 218"/>
                  <a:gd name="T2" fmla="*/ 27 w 169"/>
                  <a:gd name="T3" fmla="*/ 218 h 218"/>
                  <a:gd name="T4" fmla="*/ 169 w 169"/>
                  <a:gd name="T5" fmla="*/ 21 h 218"/>
                  <a:gd name="T6" fmla="*/ 141 w 169"/>
                  <a:gd name="T7" fmla="*/ 0 h 218"/>
                  <a:gd name="T8" fmla="*/ 0 w 169"/>
                  <a:gd name="T9" fmla="*/ 198 h 218"/>
                </a:gdLst>
                <a:ahLst/>
                <a:cxnLst>
                  <a:cxn ang="0">
                    <a:pos x="T0" y="T1"/>
                  </a:cxn>
                  <a:cxn ang="0">
                    <a:pos x="T2" y="T3"/>
                  </a:cxn>
                  <a:cxn ang="0">
                    <a:pos x="T4" y="T5"/>
                  </a:cxn>
                  <a:cxn ang="0">
                    <a:pos x="T6" y="T7"/>
                  </a:cxn>
                  <a:cxn ang="0">
                    <a:pos x="T8" y="T9"/>
                  </a:cxn>
                </a:cxnLst>
                <a:rect l="0" t="0" r="r" b="b"/>
                <a:pathLst>
                  <a:path w="169" h="218">
                    <a:moveTo>
                      <a:pt x="0" y="198"/>
                    </a:moveTo>
                    <a:lnTo>
                      <a:pt x="27" y="218"/>
                    </a:lnTo>
                    <a:lnTo>
                      <a:pt x="169" y="21"/>
                    </a:lnTo>
                    <a:lnTo>
                      <a:pt x="141" y="0"/>
                    </a:lnTo>
                    <a:lnTo>
                      <a:pt x="0" y="19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23" name="Freeform 77"/>
              <p:cNvSpPr/>
              <p:nvPr/>
            </p:nvSpPr>
            <p:spPr bwMode="auto">
              <a:xfrm>
                <a:off x="1524000" y="3346449"/>
                <a:ext cx="204788" cy="303213"/>
              </a:xfrm>
              <a:custGeom>
                <a:avLst/>
                <a:gdLst>
                  <a:gd name="T0" fmla="*/ 115 w 129"/>
                  <a:gd name="T1" fmla="*/ 0 h 191"/>
                  <a:gd name="T2" fmla="*/ 0 w 129"/>
                  <a:gd name="T3" fmla="*/ 161 h 191"/>
                  <a:gd name="T4" fmla="*/ 0 w 129"/>
                  <a:gd name="T5" fmla="*/ 191 h 191"/>
                  <a:gd name="T6" fmla="*/ 129 w 129"/>
                  <a:gd name="T7" fmla="*/ 11 h 191"/>
                  <a:gd name="T8" fmla="*/ 115 w 129"/>
                  <a:gd name="T9" fmla="*/ 0 h 191"/>
                </a:gdLst>
                <a:ahLst/>
                <a:cxnLst>
                  <a:cxn ang="0">
                    <a:pos x="T0" y="T1"/>
                  </a:cxn>
                  <a:cxn ang="0">
                    <a:pos x="T2" y="T3"/>
                  </a:cxn>
                  <a:cxn ang="0">
                    <a:pos x="T4" y="T5"/>
                  </a:cxn>
                  <a:cxn ang="0">
                    <a:pos x="T6" y="T7"/>
                  </a:cxn>
                  <a:cxn ang="0">
                    <a:pos x="T8" y="T9"/>
                  </a:cxn>
                </a:cxnLst>
                <a:rect l="0" t="0" r="r" b="b"/>
                <a:pathLst>
                  <a:path w="129" h="191">
                    <a:moveTo>
                      <a:pt x="115" y="0"/>
                    </a:moveTo>
                    <a:lnTo>
                      <a:pt x="0" y="161"/>
                    </a:lnTo>
                    <a:lnTo>
                      <a:pt x="0" y="191"/>
                    </a:lnTo>
                    <a:lnTo>
                      <a:pt x="129" y="11"/>
                    </a:lnTo>
                    <a:lnTo>
                      <a:pt x="115" y="0"/>
                    </a:lnTo>
                    <a:close/>
                  </a:path>
                </a:pathLst>
              </a:custGeom>
              <a:solidFill>
                <a:srgbClr val="774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24" name="Freeform 78"/>
              <p:cNvSpPr/>
              <p:nvPr/>
            </p:nvSpPr>
            <p:spPr bwMode="auto">
              <a:xfrm>
                <a:off x="1524000" y="3346449"/>
                <a:ext cx="204788" cy="303213"/>
              </a:xfrm>
              <a:custGeom>
                <a:avLst/>
                <a:gdLst>
                  <a:gd name="T0" fmla="*/ 115 w 129"/>
                  <a:gd name="T1" fmla="*/ 0 h 191"/>
                  <a:gd name="T2" fmla="*/ 0 w 129"/>
                  <a:gd name="T3" fmla="*/ 161 h 191"/>
                  <a:gd name="T4" fmla="*/ 0 w 129"/>
                  <a:gd name="T5" fmla="*/ 191 h 191"/>
                  <a:gd name="T6" fmla="*/ 129 w 129"/>
                  <a:gd name="T7" fmla="*/ 11 h 191"/>
                  <a:gd name="T8" fmla="*/ 115 w 129"/>
                  <a:gd name="T9" fmla="*/ 0 h 191"/>
                </a:gdLst>
                <a:ahLst/>
                <a:cxnLst>
                  <a:cxn ang="0">
                    <a:pos x="T0" y="T1"/>
                  </a:cxn>
                  <a:cxn ang="0">
                    <a:pos x="T2" y="T3"/>
                  </a:cxn>
                  <a:cxn ang="0">
                    <a:pos x="T4" y="T5"/>
                  </a:cxn>
                  <a:cxn ang="0">
                    <a:pos x="T6" y="T7"/>
                  </a:cxn>
                  <a:cxn ang="0">
                    <a:pos x="T8" y="T9"/>
                  </a:cxn>
                </a:cxnLst>
                <a:rect l="0" t="0" r="r" b="b"/>
                <a:pathLst>
                  <a:path w="129" h="191">
                    <a:moveTo>
                      <a:pt x="115" y="0"/>
                    </a:moveTo>
                    <a:lnTo>
                      <a:pt x="0" y="161"/>
                    </a:lnTo>
                    <a:lnTo>
                      <a:pt x="0" y="191"/>
                    </a:lnTo>
                    <a:lnTo>
                      <a:pt x="129" y="11"/>
                    </a:lnTo>
                    <a:lnTo>
                      <a:pt x="11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25" name="Freeform 79"/>
              <p:cNvSpPr/>
              <p:nvPr/>
            </p:nvSpPr>
            <p:spPr bwMode="auto">
              <a:xfrm>
                <a:off x="1470025" y="3632199"/>
                <a:ext cx="269875" cy="346075"/>
              </a:xfrm>
              <a:custGeom>
                <a:avLst/>
                <a:gdLst>
                  <a:gd name="T0" fmla="*/ 0 w 170"/>
                  <a:gd name="T1" fmla="*/ 197 h 218"/>
                  <a:gd name="T2" fmla="*/ 28 w 170"/>
                  <a:gd name="T3" fmla="*/ 218 h 218"/>
                  <a:gd name="T4" fmla="*/ 170 w 170"/>
                  <a:gd name="T5" fmla="*/ 20 h 218"/>
                  <a:gd name="T6" fmla="*/ 143 w 170"/>
                  <a:gd name="T7" fmla="*/ 0 h 218"/>
                  <a:gd name="T8" fmla="*/ 0 w 170"/>
                  <a:gd name="T9" fmla="*/ 197 h 218"/>
                </a:gdLst>
                <a:ahLst/>
                <a:cxnLst>
                  <a:cxn ang="0">
                    <a:pos x="T0" y="T1"/>
                  </a:cxn>
                  <a:cxn ang="0">
                    <a:pos x="T2" y="T3"/>
                  </a:cxn>
                  <a:cxn ang="0">
                    <a:pos x="T4" y="T5"/>
                  </a:cxn>
                  <a:cxn ang="0">
                    <a:pos x="T6" y="T7"/>
                  </a:cxn>
                  <a:cxn ang="0">
                    <a:pos x="T8" y="T9"/>
                  </a:cxn>
                </a:cxnLst>
                <a:rect l="0" t="0" r="r" b="b"/>
                <a:pathLst>
                  <a:path w="170" h="218">
                    <a:moveTo>
                      <a:pt x="0" y="197"/>
                    </a:moveTo>
                    <a:lnTo>
                      <a:pt x="28" y="218"/>
                    </a:lnTo>
                    <a:lnTo>
                      <a:pt x="170" y="20"/>
                    </a:lnTo>
                    <a:lnTo>
                      <a:pt x="143" y="0"/>
                    </a:lnTo>
                    <a:lnTo>
                      <a:pt x="0" y="197"/>
                    </a:lnTo>
                    <a:close/>
                  </a:path>
                </a:pathLst>
              </a:custGeom>
              <a:solidFill>
                <a:srgbClr val="8456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26" name="Freeform 80"/>
              <p:cNvSpPr/>
              <p:nvPr/>
            </p:nvSpPr>
            <p:spPr bwMode="auto">
              <a:xfrm>
                <a:off x="1470025" y="3632199"/>
                <a:ext cx="269875" cy="346075"/>
              </a:xfrm>
              <a:custGeom>
                <a:avLst/>
                <a:gdLst>
                  <a:gd name="T0" fmla="*/ 0 w 170"/>
                  <a:gd name="T1" fmla="*/ 197 h 218"/>
                  <a:gd name="T2" fmla="*/ 28 w 170"/>
                  <a:gd name="T3" fmla="*/ 218 h 218"/>
                  <a:gd name="T4" fmla="*/ 170 w 170"/>
                  <a:gd name="T5" fmla="*/ 20 h 218"/>
                  <a:gd name="T6" fmla="*/ 143 w 170"/>
                  <a:gd name="T7" fmla="*/ 0 h 218"/>
                  <a:gd name="T8" fmla="*/ 0 w 170"/>
                  <a:gd name="T9" fmla="*/ 197 h 218"/>
                </a:gdLst>
                <a:ahLst/>
                <a:cxnLst>
                  <a:cxn ang="0">
                    <a:pos x="T0" y="T1"/>
                  </a:cxn>
                  <a:cxn ang="0">
                    <a:pos x="T2" y="T3"/>
                  </a:cxn>
                  <a:cxn ang="0">
                    <a:pos x="T4" y="T5"/>
                  </a:cxn>
                  <a:cxn ang="0">
                    <a:pos x="T6" y="T7"/>
                  </a:cxn>
                  <a:cxn ang="0">
                    <a:pos x="T8" y="T9"/>
                  </a:cxn>
                </a:cxnLst>
                <a:rect l="0" t="0" r="r" b="b"/>
                <a:pathLst>
                  <a:path w="170" h="218">
                    <a:moveTo>
                      <a:pt x="0" y="197"/>
                    </a:moveTo>
                    <a:lnTo>
                      <a:pt x="28" y="218"/>
                    </a:lnTo>
                    <a:lnTo>
                      <a:pt x="170" y="20"/>
                    </a:lnTo>
                    <a:lnTo>
                      <a:pt x="143" y="0"/>
                    </a:lnTo>
                    <a:lnTo>
                      <a:pt x="0" y="19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27" name="Freeform 81"/>
              <p:cNvSpPr/>
              <p:nvPr/>
            </p:nvSpPr>
            <p:spPr bwMode="auto">
              <a:xfrm>
                <a:off x="1527175" y="3648074"/>
                <a:ext cx="212725" cy="312738"/>
              </a:xfrm>
              <a:custGeom>
                <a:avLst/>
                <a:gdLst>
                  <a:gd name="T0" fmla="*/ 120 w 134"/>
                  <a:gd name="T1" fmla="*/ 0 h 197"/>
                  <a:gd name="T2" fmla="*/ 0 w 134"/>
                  <a:gd name="T3" fmla="*/ 168 h 197"/>
                  <a:gd name="T4" fmla="*/ 0 w 134"/>
                  <a:gd name="T5" fmla="*/ 197 h 197"/>
                  <a:gd name="T6" fmla="*/ 134 w 134"/>
                  <a:gd name="T7" fmla="*/ 10 h 197"/>
                  <a:gd name="T8" fmla="*/ 120 w 134"/>
                  <a:gd name="T9" fmla="*/ 0 h 197"/>
                </a:gdLst>
                <a:ahLst/>
                <a:cxnLst>
                  <a:cxn ang="0">
                    <a:pos x="T0" y="T1"/>
                  </a:cxn>
                  <a:cxn ang="0">
                    <a:pos x="T2" y="T3"/>
                  </a:cxn>
                  <a:cxn ang="0">
                    <a:pos x="T4" y="T5"/>
                  </a:cxn>
                  <a:cxn ang="0">
                    <a:pos x="T6" y="T7"/>
                  </a:cxn>
                  <a:cxn ang="0">
                    <a:pos x="T8" y="T9"/>
                  </a:cxn>
                </a:cxnLst>
                <a:rect l="0" t="0" r="r" b="b"/>
                <a:pathLst>
                  <a:path w="134" h="197">
                    <a:moveTo>
                      <a:pt x="120" y="0"/>
                    </a:moveTo>
                    <a:lnTo>
                      <a:pt x="0" y="168"/>
                    </a:lnTo>
                    <a:lnTo>
                      <a:pt x="0" y="197"/>
                    </a:lnTo>
                    <a:lnTo>
                      <a:pt x="134" y="10"/>
                    </a:lnTo>
                    <a:lnTo>
                      <a:pt x="120" y="0"/>
                    </a:lnTo>
                    <a:close/>
                  </a:path>
                </a:pathLst>
              </a:custGeom>
              <a:solidFill>
                <a:srgbClr val="774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28" name="Freeform 82"/>
              <p:cNvSpPr/>
              <p:nvPr/>
            </p:nvSpPr>
            <p:spPr bwMode="auto">
              <a:xfrm>
                <a:off x="1527175" y="3648074"/>
                <a:ext cx="212725" cy="312738"/>
              </a:xfrm>
              <a:custGeom>
                <a:avLst/>
                <a:gdLst>
                  <a:gd name="T0" fmla="*/ 120 w 134"/>
                  <a:gd name="T1" fmla="*/ 0 h 197"/>
                  <a:gd name="T2" fmla="*/ 0 w 134"/>
                  <a:gd name="T3" fmla="*/ 168 h 197"/>
                  <a:gd name="T4" fmla="*/ 0 w 134"/>
                  <a:gd name="T5" fmla="*/ 197 h 197"/>
                  <a:gd name="T6" fmla="*/ 134 w 134"/>
                  <a:gd name="T7" fmla="*/ 10 h 197"/>
                  <a:gd name="T8" fmla="*/ 120 w 134"/>
                  <a:gd name="T9" fmla="*/ 0 h 197"/>
                </a:gdLst>
                <a:ahLst/>
                <a:cxnLst>
                  <a:cxn ang="0">
                    <a:pos x="T0" y="T1"/>
                  </a:cxn>
                  <a:cxn ang="0">
                    <a:pos x="T2" y="T3"/>
                  </a:cxn>
                  <a:cxn ang="0">
                    <a:pos x="T4" y="T5"/>
                  </a:cxn>
                  <a:cxn ang="0">
                    <a:pos x="T6" y="T7"/>
                  </a:cxn>
                  <a:cxn ang="0">
                    <a:pos x="T8" y="T9"/>
                  </a:cxn>
                </a:cxnLst>
                <a:rect l="0" t="0" r="r" b="b"/>
                <a:pathLst>
                  <a:path w="134" h="197">
                    <a:moveTo>
                      <a:pt x="120" y="0"/>
                    </a:moveTo>
                    <a:lnTo>
                      <a:pt x="0" y="168"/>
                    </a:lnTo>
                    <a:lnTo>
                      <a:pt x="0" y="197"/>
                    </a:lnTo>
                    <a:lnTo>
                      <a:pt x="134" y="10"/>
                    </a:lnTo>
                    <a:lnTo>
                      <a:pt x="12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29" name="Freeform 83"/>
              <p:cNvSpPr/>
              <p:nvPr/>
            </p:nvSpPr>
            <p:spPr bwMode="auto">
              <a:xfrm>
                <a:off x="1420813" y="3317874"/>
                <a:ext cx="119063" cy="1730375"/>
              </a:xfrm>
              <a:custGeom>
                <a:avLst/>
                <a:gdLst>
                  <a:gd name="T0" fmla="*/ 75 w 75"/>
                  <a:gd name="T1" fmla="*/ 1090 h 1090"/>
                  <a:gd name="T2" fmla="*/ 0 w 75"/>
                  <a:gd name="T3" fmla="*/ 1090 h 1090"/>
                  <a:gd name="T4" fmla="*/ 13 w 75"/>
                  <a:gd name="T5" fmla="*/ 0 h 1090"/>
                  <a:gd name="T6" fmla="*/ 62 w 75"/>
                  <a:gd name="T7" fmla="*/ 0 h 1090"/>
                  <a:gd name="T8" fmla="*/ 75 w 75"/>
                  <a:gd name="T9" fmla="*/ 1090 h 1090"/>
                </a:gdLst>
                <a:ahLst/>
                <a:cxnLst>
                  <a:cxn ang="0">
                    <a:pos x="T0" y="T1"/>
                  </a:cxn>
                  <a:cxn ang="0">
                    <a:pos x="T2" y="T3"/>
                  </a:cxn>
                  <a:cxn ang="0">
                    <a:pos x="T4" y="T5"/>
                  </a:cxn>
                  <a:cxn ang="0">
                    <a:pos x="T6" y="T7"/>
                  </a:cxn>
                  <a:cxn ang="0">
                    <a:pos x="T8" y="T9"/>
                  </a:cxn>
                </a:cxnLst>
                <a:rect l="0" t="0" r="r" b="b"/>
                <a:pathLst>
                  <a:path w="75" h="1090">
                    <a:moveTo>
                      <a:pt x="75" y="1090"/>
                    </a:moveTo>
                    <a:lnTo>
                      <a:pt x="0" y="1090"/>
                    </a:lnTo>
                    <a:lnTo>
                      <a:pt x="13" y="0"/>
                    </a:lnTo>
                    <a:lnTo>
                      <a:pt x="62" y="0"/>
                    </a:lnTo>
                    <a:lnTo>
                      <a:pt x="75" y="1090"/>
                    </a:lnTo>
                    <a:close/>
                  </a:path>
                </a:pathLst>
              </a:custGeom>
              <a:solidFill>
                <a:srgbClr val="8456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30" name="Freeform 84"/>
              <p:cNvSpPr/>
              <p:nvPr/>
            </p:nvSpPr>
            <p:spPr bwMode="auto">
              <a:xfrm>
                <a:off x="1420813" y="3317874"/>
                <a:ext cx="119063" cy="1730375"/>
              </a:xfrm>
              <a:custGeom>
                <a:avLst/>
                <a:gdLst>
                  <a:gd name="T0" fmla="*/ 75 w 75"/>
                  <a:gd name="T1" fmla="*/ 1090 h 1090"/>
                  <a:gd name="T2" fmla="*/ 0 w 75"/>
                  <a:gd name="T3" fmla="*/ 1090 h 1090"/>
                  <a:gd name="T4" fmla="*/ 13 w 75"/>
                  <a:gd name="T5" fmla="*/ 0 h 1090"/>
                  <a:gd name="T6" fmla="*/ 62 w 75"/>
                  <a:gd name="T7" fmla="*/ 0 h 1090"/>
                  <a:gd name="T8" fmla="*/ 75 w 75"/>
                  <a:gd name="T9" fmla="*/ 1090 h 1090"/>
                </a:gdLst>
                <a:ahLst/>
                <a:cxnLst>
                  <a:cxn ang="0">
                    <a:pos x="T0" y="T1"/>
                  </a:cxn>
                  <a:cxn ang="0">
                    <a:pos x="T2" y="T3"/>
                  </a:cxn>
                  <a:cxn ang="0">
                    <a:pos x="T4" y="T5"/>
                  </a:cxn>
                  <a:cxn ang="0">
                    <a:pos x="T6" y="T7"/>
                  </a:cxn>
                  <a:cxn ang="0">
                    <a:pos x="T8" y="T9"/>
                  </a:cxn>
                </a:cxnLst>
                <a:rect l="0" t="0" r="r" b="b"/>
                <a:pathLst>
                  <a:path w="75" h="1090">
                    <a:moveTo>
                      <a:pt x="75" y="1090"/>
                    </a:moveTo>
                    <a:lnTo>
                      <a:pt x="0" y="1090"/>
                    </a:lnTo>
                    <a:lnTo>
                      <a:pt x="13" y="0"/>
                    </a:lnTo>
                    <a:lnTo>
                      <a:pt x="62" y="0"/>
                    </a:lnTo>
                    <a:lnTo>
                      <a:pt x="75" y="109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31" name="Freeform 85"/>
              <p:cNvSpPr/>
              <p:nvPr/>
            </p:nvSpPr>
            <p:spPr bwMode="auto">
              <a:xfrm>
                <a:off x="1420813" y="3317874"/>
                <a:ext cx="58738" cy="1730375"/>
              </a:xfrm>
              <a:custGeom>
                <a:avLst/>
                <a:gdLst>
                  <a:gd name="T0" fmla="*/ 37 w 37"/>
                  <a:gd name="T1" fmla="*/ 0 h 1090"/>
                  <a:gd name="T2" fmla="*/ 37 w 37"/>
                  <a:gd name="T3" fmla="*/ 0 h 1090"/>
                  <a:gd name="T4" fmla="*/ 13 w 37"/>
                  <a:gd name="T5" fmla="*/ 0 h 1090"/>
                  <a:gd name="T6" fmla="*/ 10 w 37"/>
                  <a:gd name="T7" fmla="*/ 179 h 1090"/>
                  <a:gd name="T8" fmla="*/ 10 w 37"/>
                  <a:gd name="T9" fmla="*/ 209 h 1090"/>
                  <a:gd name="T10" fmla="*/ 8 w 37"/>
                  <a:gd name="T11" fmla="*/ 376 h 1090"/>
                  <a:gd name="T12" fmla="*/ 7 w 37"/>
                  <a:gd name="T13" fmla="*/ 405 h 1090"/>
                  <a:gd name="T14" fmla="*/ 0 w 37"/>
                  <a:gd name="T15" fmla="*/ 1090 h 1090"/>
                  <a:gd name="T16" fmla="*/ 37 w 37"/>
                  <a:gd name="T17" fmla="*/ 1090 h 1090"/>
                  <a:gd name="T18" fmla="*/ 37 w 37"/>
                  <a:gd name="T19" fmla="*/ 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1090">
                    <a:moveTo>
                      <a:pt x="37" y="0"/>
                    </a:moveTo>
                    <a:lnTo>
                      <a:pt x="37" y="0"/>
                    </a:lnTo>
                    <a:lnTo>
                      <a:pt x="13" y="0"/>
                    </a:lnTo>
                    <a:lnTo>
                      <a:pt x="10" y="179"/>
                    </a:lnTo>
                    <a:lnTo>
                      <a:pt x="10" y="209"/>
                    </a:lnTo>
                    <a:lnTo>
                      <a:pt x="8" y="376"/>
                    </a:lnTo>
                    <a:lnTo>
                      <a:pt x="7" y="405"/>
                    </a:lnTo>
                    <a:lnTo>
                      <a:pt x="0" y="1090"/>
                    </a:lnTo>
                    <a:lnTo>
                      <a:pt x="37" y="1090"/>
                    </a:lnTo>
                    <a:lnTo>
                      <a:pt x="37" y="0"/>
                    </a:lnTo>
                    <a:close/>
                  </a:path>
                </a:pathLst>
              </a:custGeom>
              <a:solidFill>
                <a:srgbClr val="774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32" name="Freeform 86"/>
              <p:cNvSpPr/>
              <p:nvPr/>
            </p:nvSpPr>
            <p:spPr bwMode="auto">
              <a:xfrm>
                <a:off x="1420813" y="3317874"/>
                <a:ext cx="58738" cy="1730375"/>
              </a:xfrm>
              <a:custGeom>
                <a:avLst/>
                <a:gdLst>
                  <a:gd name="T0" fmla="*/ 37 w 37"/>
                  <a:gd name="T1" fmla="*/ 0 h 1090"/>
                  <a:gd name="T2" fmla="*/ 37 w 37"/>
                  <a:gd name="T3" fmla="*/ 0 h 1090"/>
                  <a:gd name="T4" fmla="*/ 13 w 37"/>
                  <a:gd name="T5" fmla="*/ 0 h 1090"/>
                  <a:gd name="T6" fmla="*/ 10 w 37"/>
                  <a:gd name="T7" fmla="*/ 179 h 1090"/>
                  <a:gd name="T8" fmla="*/ 10 w 37"/>
                  <a:gd name="T9" fmla="*/ 209 h 1090"/>
                  <a:gd name="T10" fmla="*/ 8 w 37"/>
                  <a:gd name="T11" fmla="*/ 376 h 1090"/>
                  <a:gd name="T12" fmla="*/ 7 w 37"/>
                  <a:gd name="T13" fmla="*/ 405 h 1090"/>
                  <a:gd name="T14" fmla="*/ 0 w 37"/>
                  <a:gd name="T15" fmla="*/ 1090 h 1090"/>
                  <a:gd name="T16" fmla="*/ 37 w 37"/>
                  <a:gd name="T17" fmla="*/ 1090 h 1090"/>
                  <a:gd name="T18" fmla="*/ 37 w 37"/>
                  <a:gd name="T19" fmla="*/ 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1090">
                    <a:moveTo>
                      <a:pt x="37" y="0"/>
                    </a:moveTo>
                    <a:lnTo>
                      <a:pt x="37" y="0"/>
                    </a:lnTo>
                    <a:lnTo>
                      <a:pt x="13" y="0"/>
                    </a:lnTo>
                    <a:lnTo>
                      <a:pt x="10" y="179"/>
                    </a:lnTo>
                    <a:lnTo>
                      <a:pt x="10" y="209"/>
                    </a:lnTo>
                    <a:lnTo>
                      <a:pt x="8" y="376"/>
                    </a:lnTo>
                    <a:lnTo>
                      <a:pt x="7" y="405"/>
                    </a:lnTo>
                    <a:lnTo>
                      <a:pt x="0" y="1090"/>
                    </a:lnTo>
                    <a:lnTo>
                      <a:pt x="37" y="1090"/>
                    </a:lnTo>
                    <a:lnTo>
                      <a:pt x="3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33" name="Freeform 87"/>
              <p:cNvSpPr/>
              <p:nvPr/>
            </p:nvSpPr>
            <p:spPr bwMode="auto">
              <a:xfrm>
                <a:off x="1447800" y="2916237"/>
                <a:ext cx="31750" cy="122238"/>
              </a:xfrm>
              <a:custGeom>
                <a:avLst/>
                <a:gdLst>
                  <a:gd name="T0" fmla="*/ 28 w 28"/>
                  <a:gd name="T1" fmla="*/ 0 h 106"/>
                  <a:gd name="T2" fmla="*/ 0 w 28"/>
                  <a:gd name="T3" fmla="*/ 67 h 106"/>
                  <a:gd name="T4" fmla="*/ 28 w 28"/>
                  <a:gd name="T5" fmla="*/ 106 h 106"/>
                  <a:gd name="T6" fmla="*/ 28 w 28"/>
                  <a:gd name="T7" fmla="*/ 0 h 106"/>
                </a:gdLst>
                <a:ahLst/>
                <a:cxnLst>
                  <a:cxn ang="0">
                    <a:pos x="T0" y="T1"/>
                  </a:cxn>
                  <a:cxn ang="0">
                    <a:pos x="T2" y="T3"/>
                  </a:cxn>
                  <a:cxn ang="0">
                    <a:pos x="T4" y="T5"/>
                  </a:cxn>
                  <a:cxn ang="0">
                    <a:pos x="T6" y="T7"/>
                  </a:cxn>
                </a:cxnLst>
                <a:rect l="0" t="0" r="r" b="b"/>
                <a:pathLst>
                  <a:path w="28" h="106">
                    <a:moveTo>
                      <a:pt x="28" y="0"/>
                    </a:moveTo>
                    <a:cubicBezTo>
                      <a:pt x="28" y="0"/>
                      <a:pt x="0" y="45"/>
                      <a:pt x="0" y="67"/>
                    </a:cubicBezTo>
                    <a:cubicBezTo>
                      <a:pt x="0" y="88"/>
                      <a:pt x="13" y="106"/>
                      <a:pt x="28" y="106"/>
                    </a:cubicBezTo>
                    <a:cubicBezTo>
                      <a:pt x="28" y="0"/>
                      <a:pt x="28" y="0"/>
                      <a:pt x="28" y="0"/>
                    </a:cubicBezTo>
                  </a:path>
                </a:pathLst>
              </a:custGeom>
              <a:solidFill>
                <a:srgbClr val="40A0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34" name="Freeform 88"/>
              <p:cNvSpPr/>
              <p:nvPr/>
            </p:nvSpPr>
            <p:spPr bwMode="auto">
              <a:xfrm>
                <a:off x="1479550" y="2916237"/>
                <a:ext cx="31750" cy="122238"/>
              </a:xfrm>
              <a:custGeom>
                <a:avLst/>
                <a:gdLst>
                  <a:gd name="T0" fmla="*/ 0 w 28"/>
                  <a:gd name="T1" fmla="*/ 0 h 106"/>
                  <a:gd name="T2" fmla="*/ 0 w 28"/>
                  <a:gd name="T3" fmla="*/ 0 h 106"/>
                  <a:gd name="T4" fmla="*/ 0 w 28"/>
                  <a:gd name="T5" fmla="*/ 106 h 106"/>
                  <a:gd name="T6" fmla="*/ 0 w 28"/>
                  <a:gd name="T7" fmla="*/ 106 h 106"/>
                  <a:gd name="T8" fmla="*/ 28 w 28"/>
                  <a:gd name="T9" fmla="*/ 67 h 106"/>
                  <a:gd name="T10" fmla="*/ 0 w 28"/>
                  <a:gd name="T11" fmla="*/ 0 h 106"/>
                </a:gdLst>
                <a:ahLst/>
                <a:cxnLst>
                  <a:cxn ang="0">
                    <a:pos x="T0" y="T1"/>
                  </a:cxn>
                  <a:cxn ang="0">
                    <a:pos x="T2" y="T3"/>
                  </a:cxn>
                  <a:cxn ang="0">
                    <a:pos x="T4" y="T5"/>
                  </a:cxn>
                  <a:cxn ang="0">
                    <a:pos x="T6" y="T7"/>
                  </a:cxn>
                  <a:cxn ang="0">
                    <a:pos x="T8" y="T9"/>
                  </a:cxn>
                  <a:cxn ang="0">
                    <a:pos x="T10" y="T11"/>
                  </a:cxn>
                </a:cxnLst>
                <a:rect l="0" t="0" r="r" b="b"/>
                <a:pathLst>
                  <a:path w="28" h="106">
                    <a:moveTo>
                      <a:pt x="0" y="0"/>
                    </a:moveTo>
                    <a:cubicBezTo>
                      <a:pt x="0" y="0"/>
                      <a:pt x="0" y="0"/>
                      <a:pt x="0" y="0"/>
                    </a:cubicBezTo>
                    <a:cubicBezTo>
                      <a:pt x="0" y="106"/>
                      <a:pt x="0" y="106"/>
                      <a:pt x="0" y="106"/>
                    </a:cubicBezTo>
                    <a:cubicBezTo>
                      <a:pt x="0" y="106"/>
                      <a:pt x="0" y="106"/>
                      <a:pt x="0" y="106"/>
                    </a:cubicBezTo>
                    <a:cubicBezTo>
                      <a:pt x="16" y="106"/>
                      <a:pt x="28" y="88"/>
                      <a:pt x="28" y="67"/>
                    </a:cubicBezTo>
                    <a:cubicBezTo>
                      <a:pt x="28" y="45"/>
                      <a:pt x="0" y="0"/>
                      <a:pt x="0" y="0"/>
                    </a:cubicBezTo>
                  </a:path>
                </a:pathLst>
              </a:custGeom>
              <a:solidFill>
                <a:srgbClr val="4DB4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35" name="Freeform 89"/>
              <p:cNvSpPr/>
              <p:nvPr/>
            </p:nvSpPr>
            <p:spPr bwMode="auto">
              <a:xfrm>
                <a:off x="1727200" y="3743324"/>
                <a:ext cx="65088" cy="122238"/>
              </a:xfrm>
              <a:custGeom>
                <a:avLst/>
                <a:gdLst>
                  <a:gd name="T0" fmla="*/ 28 w 56"/>
                  <a:gd name="T1" fmla="*/ 0 h 105"/>
                  <a:gd name="T2" fmla="*/ 0 w 56"/>
                  <a:gd name="T3" fmla="*/ 67 h 105"/>
                  <a:gd name="T4" fmla="*/ 28 w 56"/>
                  <a:gd name="T5" fmla="*/ 105 h 105"/>
                  <a:gd name="T6" fmla="*/ 56 w 56"/>
                  <a:gd name="T7" fmla="*/ 67 h 105"/>
                  <a:gd name="T8" fmla="*/ 28 w 56"/>
                  <a:gd name="T9" fmla="*/ 0 h 105"/>
                </a:gdLst>
                <a:ahLst/>
                <a:cxnLst>
                  <a:cxn ang="0">
                    <a:pos x="T0" y="T1"/>
                  </a:cxn>
                  <a:cxn ang="0">
                    <a:pos x="T2" y="T3"/>
                  </a:cxn>
                  <a:cxn ang="0">
                    <a:pos x="T4" y="T5"/>
                  </a:cxn>
                  <a:cxn ang="0">
                    <a:pos x="T6" y="T7"/>
                  </a:cxn>
                  <a:cxn ang="0">
                    <a:pos x="T8" y="T9"/>
                  </a:cxn>
                </a:cxnLst>
                <a:rect l="0" t="0" r="r" b="b"/>
                <a:pathLst>
                  <a:path w="56" h="105">
                    <a:moveTo>
                      <a:pt x="28" y="0"/>
                    </a:moveTo>
                    <a:cubicBezTo>
                      <a:pt x="28" y="0"/>
                      <a:pt x="0" y="45"/>
                      <a:pt x="0" y="67"/>
                    </a:cubicBezTo>
                    <a:cubicBezTo>
                      <a:pt x="0" y="88"/>
                      <a:pt x="12" y="105"/>
                      <a:pt x="28" y="105"/>
                    </a:cubicBezTo>
                    <a:cubicBezTo>
                      <a:pt x="43" y="105"/>
                      <a:pt x="56" y="88"/>
                      <a:pt x="56" y="67"/>
                    </a:cubicBezTo>
                    <a:cubicBezTo>
                      <a:pt x="56" y="45"/>
                      <a:pt x="28" y="0"/>
                      <a:pt x="28" y="0"/>
                    </a:cubicBezTo>
                  </a:path>
                </a:pathLst>
              </a:custGeom>
              <a:solidFill>
                <a:srgbClr val="4DB4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36" name="Freeform 90"/>
              <p:cNvSpPr/>
              <p:nvPr/>
            </p:nvSpPr>
            <p:spPr bwMode="auto">
              <a:xfrm>
                <a:off x="1644650" y="3086099"/>
                <a:ext cx="65088" cy="120650"/>
              </a:xfrm>
              <a:custGeom>
                <a:avLst/>
                <a:gdLst>
                  <a:gd name="T0" fmla="*/ 28 w 56"/>
                  <a:gd name="T1" fmla="*/ 0 h 105"/>
                  <a:gd name="T2" fmla="*/ 0 w 56"/>
                  <a:gd name="T3" fmla="*/ 67 h 105"/>
                  <a:gd name="T4" fmla="*/ 28 w 56"/>
                  <a:gd name="T5" fmla="*/ 105 h 105"/>
                  <a:gd name="T6" fmla="*/ 56 w 56"/>
                  <a:gd name="T7" fmla="*/ 67 h 105"/>
                  <a:gd name="T8" fmla="*/ 28 w 56"/>
                  <a:gd name="T9" fmla="*/ 0 h 105"/>
                </a:gdLst>
                <a:ahLst/>
                <a:cxnLst>
                  <a:cxn ang="0">
                    <a:pos x="T0" y="T1"/>
                  </a:cxn>
                  <a:cxn ang="0">
                    <a:pos x="T2" y="T3"/>
                  </a:cxn>
                  <a:cxn ang="0">
                    <a:pos x="T4" y="T5"/>
                  </a:cxn>
                  <a:cxn ang="0">
                    <a:pos x="T6" y="T7"/>
                  </a:cxn>
                  <a:cxn ang="0">
                    <a:pos x="T8" y="T9"/>
                  </a:cxn>
                </a:cxnLst>
                <a:rect l="0" t="0" r="r" b="b"/>
                <a:pathLst>
                  <a:path w="56" h="105">
                    <a:moveTo>
                      <a:pt x="28" y="0"/>
                    </a:moveTo>
                    <a:cubicBezTo>
                      <a:pt x="28" y="0"/>
                      <a:pt x="0" y="45"/>
                      <a:pt x="0" y="67"/>
                    </a:cubicBezTo>
                    <a:cubicBezTo>
                      <a:pt x="0" y="88"/>
                      <a:pt x="13" y="105"/>
                      <a:pt x="28" y="105"/>
                    </a:cubicBezTo>
                    <a:cubicBezTo>
                      <a:pt x="43" y="105"/>
                      <a:pt x="56" y="88"/>
                      <a:pt x="56" y="67"/>
                    </a:cubicBezTo>
                    <a:cubicBezTo>
                      <a:pt x="56" y="45"/>
                      <a:pt x="28" y="0"/>
                      <a:pt x="28" y="0"/>
                    </a:cubicBezTo>
                  </a:path>
                </a:pathLst>
              </a:custGeom>
              <a:solidFill>
                <a:srgbClr val="4DB4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37" name="Freeform 91"/>
              <p:cNvSpPr/>
              <p:nvPr/>
            </p:nvSpPr>
            <p:spPr bwMode="auto">
              <a:xfrm>
                <a:off x="1052513" y="3503612"/>
                <a:ext cx="65088" cy="122238"/>
              </a:xfrm>
              <a:custGeom>
                <a:avLst/>
                <a:gdLst>
                  <a:gd name="T0" fmla="*/ 28 w 56"/>
                  <a:gd name="T1" fmla="*/ 0 h 106"/>
                  <a:gd name="T2" fmla="*/ 0 w 56"/>
                  <a:gd name="T3" fmla="*/ 67 h 106"/>
                  <a:gd name="T4" fmla="*/ 28 w 56"/>
                  <a:gd name="T5" fmla="*/ 106 h 106"/>
                  <a:gd name="T6" fmla="*/ 56 w 56"/>
                  <a:gd name="T7" fmla="*/ 67 h 106"/>
                  <a:gd name="T8" fmla="*/ 28 w 56"/>
                  <a:gd name="T9" fmla="*/ 0 h 106"/>
                </a:gdLst>
                <a:ahLst/>
                <a:cxnLst>
                  <a:cxn ang="0">
                    <a:pos x="T0" y="T1"/>
                  </a:cxn>
                  <a:cxn ang="0">
                    <a:pos x="T2" y="T3"/>
                  </a:cxn>
                  <a:cxn ang="0">
                    <a:pos x="T4" y="T5"/>
                  </a:cxn>
                  <a:cxn ang="0">
                    <a:pos x="T6" y="T7"/>
                  </a:cxn>
                  <a:cxn ang="0">
                    <a:pos x="T8" y="T9"/>
                  </a:cxn>
                </a:cxnLst>
                <a:rect l="0" t="0" r="r" b="b"/>
                <a:pathLst>
                  <a:path w="56" h="106">
                    <a:moveTo>
                      <a:pt x="28" y="0"/>
                    </a:moveTo>
                    <a:cubicBezTo>
                      <a:pt x="28" y="0"/>
                      <a:pt x="0" y="45"/>
                      <a:pt x="0" y="67"/>
                    </a:cubicBezTo>
                    <a:cubicBezTo>
                      <a:pt x="0" y="88"/>
                      <a:pt x="12" y="106"/>
                      <a:pt x="28" y="106"/>
                    </a:cubicBezTo>
                    <a:cubicBezTo>
                      <a:pt x="43" y="106"/>
                      <a:pt x="56" y="88"/>
                      <a:pt x="56" y="67"/>
                    </a:cubicBezTo>
                    <a:cubicBezTo>
                      <a:pt x="56" y="45"/>
                      <a:pt x="28" y="0"/>
                      <a:pt x="28" y="0"/>
                    </a:cubicBezTo>
                  </a:path>
                </a:pathLst>
              </a:custGeom>
              <a:solidFill>
                <a:srgbClr val="40A0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38" name="Freeform 92"/>
              <p:cNvSpPr/>
              <p:nvPr/>
            </p:nvSpPr>
            <p:spPr bwMode="auto">
              <a:xfrm>
                <a:off x="1165225" y="3148012"/>
                <a:ext cx="65088" cy="120650"/>
              </a:xfrm>
              <a:custGeom>
                <a:avLst/>
                <a:gdLst>
                  <a:gd name="T0" fmla="*/ 28 w 56"/>
                  <a:gd name="T1" fmla="*/ 0 h 105"/>
                  <a:gd name="T2" fmla="*/ 0 w 56"/>
                  <a:gd name="T3" fmla="*/ 66 h 105"/>
                  <a:gd name="T4" fmla="*/ 28 w 56"/>
                  <a:gd name="T5" fmla="*/ 105 h 105"/>
                  <a:gd name="T6" fmla="*/ 56 w 56"/>
                  <a:gd name="T7" fmla="*/ 66 h 105"/>
                  <a:gd name="T8" fmla="*/ 28 w 56"/>
                  <a:gd name="T9" fmla="*/ 0 h 105"/>
                </a:gdLst>
                <a:ahLst/>
                <a:cxnLst>
                  <a:cxn ang="0">
                    <a:pos x="T0" y="T1"/>
                  </a:cxn>
                  <a:cxn ang="0">
                    <a:pos x="T2" y="T3"/>
                  </a:cxn>
                  <a:cxn ang="0">
                    <a:pos x="T4" y="T5"/>
                  </a:cxn>
                  <a:cxn ang="0">
                    <a:pos x="T6" y="T7"/>
                  </a:cxn>
                  <a:cxn ang="0">
                    <a:pos x="T8" y="T9"/>
                  </a:cxn>
                </a:cxnLst>
                <a:rect l="0" t="0" r="r" b="b"/>
                <a:pathLst>
                  <a:path w="56" h="105">
                    <a:moveTo>
                      <a:pt x="28" y="0"/>
                    </a:moveTo>
                    <a:cubicBezTo>
                      <a:pt x="28" y="0"/>
                      <a:pt x="0" y="45"/>
                      <a:pt x="0" y="66"/>
                    </a:cubicBezTo>
                    <a:cubicBezTo>
                      <a:pt x="0" y="88"/>
                      <a:pt x="13" y="105"/>
                      <a:pt x="28" y="105"/>
                    </a:cubicBezTo>
                    <a:cubicBezTo>
                      <a:pt x="44" y="105"/>
                      <a:pt x="56" y="88"/>
                      <a:pt x="56" y="66"/>
                    </a:cubicBezTo>
                    <a:cubicBezTo>
                      <a:pt x="56" y="45"/>
                      <a:pt x="28" y="0"/>
                      <a:pt x="28" y="0"/>
                    </a:cubicBezTo>
                  </a:path>
                </a:pathLst>
              </a:custGeom>
              <a:solidFill>
                <a:srgbClr val="40A0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39" name="Freeform 93"/>
              <p:cNvSpPr/>
              <p:nvPr/>
            </p:nvSpPr>
            <p:spPr bwMode="auto">
              <a:xfrm>
                <a:off x="1809750" y="3355974"/>
                <a:ext cx="65088" cy="120650"/>
              </a:xfrm>
              <a:custGeom>
                <a:avLst/>
                <a:gdLst>
                  <a:gd name="T0" fmla="*/ 28 w 56"/>
                  <a:gd name="T1" fmla="*/ 0 h 106"/>
                  <a:gd name="T2" fmla="*/ 0 w 56"/>
                  <a:gd name="T3" fmla="*/ 67 h 106"/>
                  <a:gd name="T4" fmla="*/ 28 w 56"/>
                  <a:gd name="T5" fmla="*/ 106 h 106"/>
                  <a:gd name="T6" fmla="*/ 56 w 56"/>
                  <a:gd name="T7" fmla="*/ 67 h 106"/>
                  <a:gd name="T8" fmla="*/ 28 w 56"/>
                  <a:gd name="T9" fmla="*/ 0 h 106"/>
                </a:gdLst>
                <a:ahLst/>
                <a:cxnLst>
                  <a:cxn ang="0">
                    <a:pos x="T0" y="T1"/>
                  </a:cxn>
                  <a:cxn ang="0">
                    <a:pos x="T2" y="T3"/>
                  </a:cxn>
                  <a:cxn ang="0">
                    <a:pos x="T4" y="T5"/>
                  </a:cxn>
                  <a:cxn ang="0">
                    <a:pos x="T6" y="T7"/>
                  </a:cxn>
                  <a:cxn ang="0">
                    <a:pos x="T8" y="T9"/>
                  </a:cxn>
                </a:cxnLst>
                <a:rect l="0" t="0" r="r" b="b"/>
                <a:pathLst>
                  <a:path w="56" h="106">
                    <a:moveTo>
                      <a:pt x="28" y="0"/>
                    </a:moveTo>
                    <a:cubicBezTo>
                      <a:pt x="28" y="0"/>
                      <a:pt x="0" y="45"/>
                      <a:pt x="0" y="67"/>
                    </a:cubicBezTo>
                    <a:cubicBezTo>
                      <a:pt x="0" y="88"/>
                      <a:pt x="13" y="106"/>
                      <a:pt x="28" y="106"/>
                    </a:cubicBezTo>
                    <a:cubicBezTo>
                      <a:pt x="44" y="106"/>
                      <a:pt x="56" y="88"/>
                      <a:pt x="56" y="67"/>
                    </a:cubicBezTo>
                    <a:cubicBezTo>
                      <a:pt x="56" y="45"/>
                      <a:pt x="28" y="0"/>
                      <a:pt x="28" y="0"/>
                    </a:cubicBezTo>
                  </a:path>
                </a:pathLst>
              </a:custGeom>
              <a:solidFill>
                <a:srgbClr val="4DB4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gr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17"/>
          <p:cNvSpPr/>
          <p:nvPr/>
        </p:nvSpPr>
        <p:spPr>
          <a:xfrm>
            <a:off x="2669550" y="1851690"/>
            <a:ext cx="914400" cy="408766"/>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00" b="1" dirty="0">
                <a:latin typeface="Calibri" panose="020F0502020204030204" pitchFamily="34" charset="0"/>
                <a:ea typeface="微软雅黑" panose="020B0503020204020204" pitchFamily="34" charset="-122"/>
                <a:sym typeface="Calibri" panose="020F0502020204030204" pitchFamily="34" charset="0"/>
              </a:rPr>
              <a:t>01</a:t>
            </a:r>
            <a:endParaRPr lang="zh-CN" altLang="en-US" sz="2100" b="1" dirty="0">
              <a:latin typeface="Calibri" panose="020F0502020204030204" pitchFamily="34" charset="0"/>
              <a:ea typeface="微软雅黑" panose="020B0503020204020204" pitchFamily="34" charset="-122"/>
              <a:sym typeface="Calibri" panose="020F0502020204030204" pitchFamily="34" charset="0"/>
            </a:endParaRPr>
          </a:p>
        </p:txBody>
      </p:sp>
      <p:sp>
        <p:nvSpPr>
          <p:cNvPr id="6" name="文本框 5"/>
          <p:cNvSpPr txBox="1"/>
          <p:nvPr/>
        </p:nvSpPr>
        <p:spPr>
          <a:xfrm>
            <a:off x="2562394" y="2353059"/>
            <a:ext cx="2339102" cy="461665"/>
          </a:xfrm>
          <a:prstGeom prst="rect">
            <a:avLst/>
          </a:prstGeom>
          <a:noFill/>
        </p:spPr>
        <p:txBody>
          <a:bodyPr wrap="none" rtlCol="0">
            <a:spAutoFit/>
          </a:bodyPr>
          <a:lstStyle/>
          <a:p>
            <a:r>
              <a:rPr lang="zh-CN" altLang="en-US" sz="2400" dirty="0">
                <a:solidFill>
                  <a:schemeClr val="tx2"/>
                </a:solidFill>
                <a:latin typeface="Calibri" panose="020F0502020204030204" pitchFamily="34" charset="0"/>
                <a:ea typeface="微软雅黑" panose="020B0503020204020204" pitchFamily="34" charset="-122"/>
                <a:sym typeface="Calibri" panose="020F0502020204030204" pitchFamily="34" charset="0"/>
              </a:rPr>
              <a:t>请输入标题内容</a:t>
            </a:r>
          </a:p>
        </p:txBody>
      </p:sp>
      <p:sp>
        <p:nvSpPr>
          <p:cNvPr id="7" name="矩形 6"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2592914" y="2873359"/>
            <a:ext cx="3586716" cy="415498"/>
          </a:xfrm>
          <a:prstGeom prst="rect">
            <a:avLst/>
          </a:prstGeom>
        </p:spPr>
        <p:txBody>
          <a:bodyPr wrap="square">
            <a:spAutoFit/>
          </a:bodyPr>
          <a:lstStyle/>
          <a:p>
            <a:pPr lvl="0"/>
            <a:r>
              <a:rPr lang="en-US" altLang="zh-CN" sz="1050" dirty="0">
                <a:latin typeface="Calibri" panose="020F0502020204030204" pitchFamily="34" charset="0"/>
                <a:ea typeface="微软雅黑" panose="020B0503020204020204" pitchFamily="34" charset="-122"/>
                <a:cs typeface="+mn-ea"/>
                <a:sym typeface="Calibri" panose="020F0502020204030204" pitchFamily="34" charset="0"/>
              </a:rPr>
              <a:t>Lorem ipsum dolor sit </a:t>
            </a:r>
            <a:r>
              <a:rPr lang="en-US" altLang="zh-CN" sz="1050" dirty="0" err="1">
                <a:latin typeface="Calibri" panose="020F0502020204030204" pitchFamily="34" charset="0"/>
                <a:ea typeface="微软雅黑" panose="020B0503020204020204" pitchFamily="34" charset="-122"/>
                <a:cs typeface="+mn-ea"/>
                <a:sym typeface="Calibri" panose="020F0502020204030204" pitchFamily="34" charset="0"/>
              </a:rPr>
              <a:t>amet</a:t>
            </a:r>
            <a:r>
              <a:rPr lang="en-US" altLang="zh-CN" sz="1050" dirty="0">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1050" dirty="0" err="1">
                <a:latin typeface="Calibri" panose="020F0502020204030204" pitchFamily="34" charset="0"/>
                <a:ea typeface="微软雅黑" panose="020B0503020204020204" pitchFamily="34" charset="-122"/>
                <a:cs typeface="+mn-ea"/>
                <a:sym typeface="Calibri" panose="020F0502020204030204" pitchFamily="34" charset="0"/>
              </a:rPr>
              <a:t>consectetur</a:t>
            </a:r>
            <a:r>
              <a:rPr lang="en-US" altLang="zh-CN" sz="1050" dirty="0">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1050" dirty="0" err="1">
                <a:latin typeface="Calibri" panose="020F0502020204030204" pitchFamily="34" charset="0"/>
                <a:ea typeface="微软雅黑" panose="020B0503020204020204" pitchFamily="34" charset="-122"/>
                <a:cs typeface="+mn-ea"/>
                <a:sym typeface="Calibri" panose="020F0502020204030204" pitchFamily="34" charset="0"/>
              </a:rPr>
              <a:t>adipiscing</a:t>
            </a:r>
            <a:r>
              <a:rPr lang="en-US" altLang="zh-CN" sz="1050" dirty="0">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1050" dirty="0" err="1">
                <a:latin typeface="Calibri" panose="020F0502020204030204" pitchFamily="34" charset="0"/>
                <a:ea typeface="微软雅黑" panose="020B0503020204020204" pitchFamily="34" charset="-122"/>
                <a:cs typeface="+mn-ea"/>
                <a:sym typeface="Calibri" panose="020F0502020204030204" pitchFamily="34" charset="0"/>
              </a:rPr>
              <a:t>elit</a:t>
            </a:r>
            <a:r>
              <a:rPr lang="en-US" altLang="zh-CN" sz="1050" dirty="0">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1050" dirty="0" err="1">
                <a:latin typeface="Calibri" panose="020F0502020204030204" pitchFamily="34" charset="0"/>
                <a:ea typeface="微软雅黑" panose="020B0503020204020204" pitchFamily="34" charset="-122"/>
                <a:cs typeface="+mn-ea"/>
                <a:sym typeface="Calibri" panose="020F0502020204030204" pitchFamily="34" charset="0"/>
              </a:rPr>
              <a:t>efficitur</a:t>
            </a:r>
            <a:r>
              <a:rPr lang="en-US" altLang="zh-CN" sz="1050" dirty="0">
                <a:latin typeface="Calibri" panose="020F0502020204030204" pitchFamily="34" charset="0"/>
                <a:ea typeface="微软雅黑" panose="020B0503020204020204" pitchFamily="34" charset="-122"/>
                <a:cs typeface="+mn-ea"/>
                <a:sym typeface="Calibri" panose="020F0502020204030204" pitchFamily="34" charset="0"/>
              </a:rPr>
              <a:t> ipsum vitae </a:t>
            </a:r>
            <a:r>
              <a:rPr lang="en-US" altLang="zh-CN" sz="1050" dirty="0" err="1">
                <a:latin typeface="Calibri" panose="020F0502020204030204" pitchFamily="34" charset="0"/>
                <a:ea typeface="微软雅黑" panose="020B0503020204020204" pitchFamily="34" charset="-122"/>
                <a:cs typeface="+mn-ea"/>
                <a:sym typeface="Calibri" panose="020F0502020204030204" pitchFamily="34" charset="0"/>
              </a:rPr>
              <a:t>tortor</a:t>
            </a:r>
            <a:r>
              <a:rPr lang="en-US" altLang="zh-CN" sz="1050" dirty="0">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1050" dirty="0" err="1">
                <a:latin typeface="Calibri" panose="020F0502020204030204" pitchFamily="34" charset="0"/>
                <a:ea typeface="微软雅黑" panose="020B0503020204020204" pitchFamily="34" charset="-122"/>
                <a:cs typeface="+mn-ea"/>
                <a:sym typeface="Calibri" panose="020F0502020204030204" pitchFamily="34" charset="0"/>
              </a:rPr>
              <a:t>accumsan</a:t>
            </a:r>
            <a:r>
              <a:rPr lang="en-US" altLang="zh-CN" sz="1050" dirty="0">
                <a:latin typeface="Calibri" panose="020F0502020204030204" pitchFamily="34" charset="0"/>
                <a:ea typeface="微软雅黑" panose="020B0503020204020204" pitchFamily="34" charset="-122"/>
                <a:cs typeface="+mn-ea"/>
                <a:sym typeface="Calibri" panose="020F0502020204030204" pitchFamily="34" charset="0"/>
              </a:rPr>
              <a:t>, a</a:t>
            </a:r>
            <a:endParaRPr lang="zh-CN" altLang="en-US" sz="1050" dirty="0">
              <a:latin typeface="Calibri" panose="020F0502020204030204" pitchFamily="34" charset="0"/>
              <a:ea typeface="微软雅黑" panose="020B0503020204020204" pitchFamily="34" charset="-122"/>
              <a:cs typeface="+mn-ea"/>
              <a:sym typeface="Calibri" panose="020F0502020204030204" pitchFamily="34" charset="0"/>
            </a:endParaRPr>
          </a:p>
        </p:txBody>
      </p:sp>
      <p:cxnSp>
        <p:nvCxnSpPr>
          <p:cNvPr id="8" name="直接连接符 7"/>
          <p:cNvCxnSpPr/>
          <p:nvPr/>
        </p:nvCxnSpPr>
        <p:spPr>
          <a:xfrm>
            <a:off x="2690982" y="2846469"/>
            <a:ext cx="222202" cy="0"/>
          </a:xfrm>
          <a:prstGeom prst="line">
            <a:avLst/>
          </a:prstGeom>
          <a:ln w="25400"/>
        </p:spPr>
        <p:style>
          <a:lnRef idx="1">
            <a:schemeClr val="accent1"/>
          </a:lnRef>
          <a:fillRef idx="0">
            <a:schemeClr val="accent1"/>
          </a:fillRef>
          <a:effectRef idx="0">
            <a:schemeClr val="accent1"/>
          </a:effectRef>
          <a:fontRef idx="minor">
            <a:schemeClr val="tx1"/>
          </a:fontRef>
        </p:style>
      </p:cxnSp>
      <p:grpSp>
        <p:nvGrpSpPr>
          <p:cNvPr id="10" name="组合 9"/>
          <p:cNvGrpSpPr/>
          <p:nvPr/>
        </p:nvGrpSpPr>
        <p:grpSpPr>
          <a:xfrm>
            <a:off x="1188394" y="1471438"/>
            <a:ext cx="973600" cy="2023262"/>
            <a:chOff x="920750" y="2725737"/>
            <a:chExt cx="1117600" cy="2322512"/>
          </a:xfrm>
        </p:grpSpPr>
        <p:sp>
          <p:nvSpPr>
            <p:cNvPr id="110" name="Freeform 62"/>
            <p:cNvSpPr/>
            <p:nvPr/>
          </p:nvSpPr>
          <p:spPr bwMode="auto">
            <a:xfrm>
              <a:off x="920750" y="2725737"/>
              <a:ext cx="1117600" cy="1477963"/>
            </a:xfrm>
            <a:custGeom>
              <a:avLst/>
              <a:gdLst>
                <a:gd name="T0" fmla="*/ 974 w 974"/>
                <a:gd name="T1" fmla="*/ 529 h 1284"/>
                <a:gd name="T2" fmla="*/ 861 w 974"/>
                <a:gd name="T3" fmla="*/ 324 h 1284"/>
                <a:gd name="T4" fmla="*/ 701 w 974"/>
                <a:gd name="T5" fmla="*/ 153 h 1284"/>
                <a:gd name="T6" fmla="*/ 482 w 974"/>
                <a:gd name="T7" fmla="*/ 0 h 1284"/>
                <a:gd name="T8" fmla="*/ 246 w 974"/>
                <a:gd name="T9" fmla="*/ 239 h 1284"/>
                <a:gd name="T10" fmla="*/ 246 w 974"/>
                <a:gd name="T11" fmla="*/ 240 h 1284"/>
                <a:gd name="T12" fmla="*/ 236 w 974"/>
                <a:gd name="T13" fmla="*/ 239 h 1284"/>
                <a:gd name="T14" fmla="*/ 0 w 974"/>
                <a:gd name="T15" fmla="*/ 479 h 1284"/>
                <a:gd name="T16" fmla="*/ 57 w 974"/>
                <a:gd name="T17" fmla="*/ 635 h 1284"/>
                <a:gd name="T18" fmla="*/ 0 w 974"/>
                <a:gd name="T19" fmla="*/ 790 h 1284"/>
                <a:gd name="T20" fmla="*/ 236 w 974"/>
                <a:gd name="T21" fmla="*/ 1030 h 1284"/>
                <a:gd name="T22" fmla="*/ 247 w 974"/>
                <a:gd name="T23" fmla="*/ 1029 h 1284"/>
                <a:gd name="T24" fmla="*/ 246 w 974"/>
                <a:gd name="T25" fmla="*/ 1045 h 1284"/>
                <a:gd name="T26" fmla="*/ 482 w 974"/>
                <a:gd name="T27" fmla="*/ 1284 h 1284"/>
                <a:gd name="T28" fmla="*/ 715 w 974"/>
                <a:gd name="T29" fmla="*/ 1077 h 1284"/>
                <a:gd name="T30" fmla="*/ 905 w 974"/>
                <a:gd name="T31" fmla="*/ 842 h 1284"/>
                <a:gd name="T32" fmla="*/ 875 w 974"/>
                <a:gd name="T33" fmla="*/ 725 h 1284"/>
                <a:gd name="T34" fmla="*/ 974 w 974"/>
                <a:gd name="T35" fmla="*/ 529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74" h="1284">
                  <a:moveTo>
                    <a:pt x="974" y="529"/>
                  </a:moveTo>
                  <a:cubicBezTo>
                    <a:pt x="974" y="442"/>
                    <a:pt x="929" y="366"/>
                    <a:pt x="861" y="324"/>
                  </a:cubicBezTo>
                  <a:cubicBezTo>
                    <a:pt x="841" y="243"/>
                    <a:pt x="780" y="177"/>
                    <a:pt x="701" y="153"/>
                  </a:cubicBezTo>
                  <a:cubicBezTo>
                    <a:pt x="667" y="63"/>
                    <a:pt x="582" y="0"/>
                    <a:pt x="482" y="0"/>
                  </a:cubicBezTo>
                  <a:cubicBezTo>
                    <a:pt x="352" y="0"/>
                    <a:pt x="246" y="107"/>
                    <a:pt x="246" y="239"/>
                  </a:cubicBezTo>
                  <a:cubicBezTo>
                    <a:pt x="246" y="240"/>
                    <a:pt x="246" y="240"/>
                    <a:pt x="246" y="240"/>
                  </a:cubicBezTo>
                  <a:cubicBezTo>
                    <a:pt x="243" y="240"/>
                    <a:pt x="239" y="239"/>
                    <a:pt x="236" y="239"/>
                  </a:cubicBezTo>
                  <a:cubicBezTo>
                    <a:pt x="106" y="239"/>
                    <a:pt x="0" y="347"/>
                    <a:pt x="0" y="479"/>
                  </a:cubicBezTo>
                  <a:cubicBezTo>
                    <a:pt x="0" y="538"/>
                    <a:pt x="22" y="593"/>
                    <a:pt x="57" y="635"/>
                  </a:cubicBezTo>
                  <a:cubicBezTo>
                    <a:pt x="22" y="676"/>
                    <a:pt x="0" y="731"/>
                    <a:pt x="0" y="790"/>
                  </a:cubicBezTo>
                  <a:cubicBezTo>
                    <a:pt x="0" y="923"/>
                    <a:pt x="106" y="1030"/>
                    <a:pt x="236" y="1030"/>
                  </a:cubicBezTo>
                  <a:cubicBezTo>
                    <a:pt x="239" y="1030"/>
                    <a:pt x="243" y="1030"/>
                    <a:pt x="247" y="1029"/>
                  </a:cubicBezTo>
                  <a:cubicBezTo>
                    <a:pt x="247" y="1034"/>
                    <a:pt x="246" y="1040"/>
                    <a:pt x="246" y="1045"/>
                  </a:cubicBezTo>
                  <a:cubicBezTo>
                    <a:pt x="246" y="1177"/>
                    <a:pt x="352" y="1284"/>
                    <a:pt x="482" y="1284"/>
                  </a:cubicBezTo>
                  <a:cubicBezTo>
                    <a:pt x="601" y="1284"/>
                    <a:pt x="699" y="1194"/>
                    <a:pt x="715" y="1077"/>
                  </a:cubicBezTo>
                  <a:cubicBezTo>
                    <a:pt x="823" y="1055"/>
                    <a:pt x="905" y="958"/>
                    <a:pt x="905" y="842"/>
                  </a:cubicBezTo>
                  <a:cubicBezTo>
                    <a:pt x="905" y="799"/>
                    <a:pt x="894" y="759"/>
                    <a:pt x="875" y="725"/>
                  </a:cubicBezTo>
                  <a:cubicBezTo>
                    <a:pt x="935" y="681"/>
                    <a:pt x="974" y="610"/>
                    <a:pt x="974" y="529"/>
                  </a:cubicBezTo>
                </a:path>
              </a:pathLst>
            </a:custGeom>
            <a:solidFill>
              <a:srgbClr val="388E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11" name="Freeform 63"/>
            <p:cNvSpPr>
              <a:spLocks noEditPoints="1"/>
            </p:cNvSpPr>
            <p:nvPr/>
          </p:nvSpPr>
          <p:spPr bwMode="auto">
            <a:xfrm>
              <a:off x="1479550" y="2725737"/>
              <a:ext cx="558800" cy="968375"/>
            </a:xfrm>
            <a:custGeom>
              <a:avLst/>
              <a:gdLst>
                <a:gd name="T0" fmla="*/ 388 w 487"/>
                <a:gd name="T1" fmla="*/ 725 h 842"/>
                <a:gd name="T2" fmla="*/ 388 w 487"/>
                <a:gd name="T3" fmla="*/ 725 h 842"/>
                <a:gd name="T4" fmla="*/ 418 w 487"/>
                <a:gd name="T5" fmla="*/ 842 h 842"/>
                <a:gd name="T6" fmla="*/ 418 w 487"/>
                <a:gd name="T7" fmla="*/ 842 h 842"/>
                <a:gd name="T8" fmla="*/ 388 w 487"/>
                <a:gd name="T9" fmla="*/ 725 h 842"/>
                <a:gd name="T10" fmla="*/ 0 w 487"/>
                <a:gd name="T11" fmla="*/ 0 h 842"/>
                <a:gd name="T12" fmla="*/ 0 w 487"/>
                <a:gd name="T13" fmla="*/ 0 h 842"/>
                <a:gd name="T14" fmla="*/ 214 w 487"/>
                <a:gd name="T15" fmla="*/ 153 h 842"/>
                <a:gd name="T16" fmla="*/ 374 w 487"/>
                <a:gd name="T17" fmla="*/ 324 h 842"/>
                <a:gd name="T18" fmla="*/ 487 w 487"/>
                <a:gd name="T19" fmla="*/ 529 h 842"/>
                <a:gd name="T20" fmla="*/ 487 w 487"/>
                <a:gd name="T21" fmla="*/ 529 h 842"/>
                <a:gd name="T22" fmla="*/ 374 w 487"/>
                <a:gd name="T23" fmla="*/ 324 h 842"/>
                <a:gd name="T24" fmla="*/ 214 w 487"/>
                <a:gd name="T25" fmla="*/ 153 h 842"/>
                <a:gd name="T26" fmla="*/ 0 w 487"/>
                <a:gd name="T27" fmla="*/ 0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7" h="842">
                  <a:moveTo>
                    <a:pt x="388" y="725"/>
                  </a:moveTo>
                  <a:cubicBezTo>
                    <a:pt x="388" y="725"/>
                    <a:pt x="388" y="725"/>
                    <a:pt x="388" y="725"/>
                  </a:cubicBezTo>
                  <a:cubicBezTo>
                    <a:pt x="407" y="759"/>
                    <a:pt x="418" y="799"/>
                    <a:pt x="418" y="842"/>
                  </a:cubicBezTo>
                  <a:cubicBezTo>
                    <a:pt x="418" y="842"/>
                    <a:pt x="418" y="842"/>
                    <a:pt x="418" y="842"/>
                  </a:cubicBezTo>
                  <a:cubicBezTo>
                    <a:pt x="418" y="799"/>
                    <a:pt x="407" y="759"/>
                    <a:pt x="388" y="725"/>
                  </a:cubicBezTo>
                  <a:moveTo>
                    <a:pt x="0" y="0"/>
                  </a:moveTo>
                  <a:cubicBezTo>
                    <a:pt x="0" y="0"/>
                    <a:pt x="0" y="0"/>
                    <a:pt x="0" y="0"/>
                  </a:cubicBezTo>
                  <a:cubicBezTo>
                    <a:pt x="98" y="2"/>
                    <a:pt x="181" y="65"/>
                    <a:pt x="214" y="153"/>
                  </a:cubicBezTo>
                  <a:cubicBezTo>
                    <a:pt x="293" y="177"/>
                    <a:pt x="354" y="243"/>
                    <a:pt x="374" y="324"/>
                  </a:cubicBezTo>
                  <a:cubicBezTo>
                    <a:pt x="442" y="366"/>
                    <a:pt x="487" y="442"/>
                    <a:pt x="487" y="529"/>
                  </a:cubicBezTo>
                  <a:cubicBezTo>
                    <a:pt x="487" y="529"/>
                    <a:pt x="487" y="529"/>
                    <a:pt x="487" y="529"/>
                  </a:cubicBezTo>
                  <a:cubicBezTo>
                    <a:pt x="487" y="442"/>
                    <a:pt x="442" y="366"/>
                    <a:pt x="374" y="324"/>
                  </a:cubicBezTo>
                  <a:cubicBezTo>
                    <a:pt x="354" y="242"/>
                    <a:pt x="293" y="177"/>
                    <a:pt x="214" y="153"/>
                  </a:cubicBezTo>
                  <a:cubicBezTo>
                    <a:pt x="181" y="65"/>
                    <a:pt x="98" y="2"/>
                    <a:pt x="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12" name="Freeform 64"/>
            <p:cNvSpPr>
              <a:spLocks noEditPoints="1"/>
            </p:cNvSpPr>
            <p:nvPr/>
          </p:nvSpPr>
          <p:spPr bwMode="auto">
            <a:xfrm>
              <a:off x="1479550" y="2725737"/>
              <a:ext cx="558800" cy="1471613"/>
            </a:xfrm>
            <a:custGeom>
              <a:avLst/>
              <a:gdLst>
                <a:gd name="T0" fmla="*/ 244 w 487"/>
                <a:gd name="T1" fmla="*/ 990 h 1279"/>
                <a:gd name="T2" fmla="*/ 216 w 487"/>
                <a:gd name="T3" fmla="*/ 952 h 1279"/>
                <a:gd name="T4" fmla="*/ 244 w 487"/>
                <a:gd name="T5" fmla="*/ 885 h 1279"/>
                <a:gd name="T6" fmla="*/ 272 w 487"/>
                <a:gd name="T7" fmla="*/ 952 h 1279"/>
                <a:gd name="T8" fmla="*/ 244 w 487"/>
                <a:gd name="T9" fmla="*/ 990 h 1279"/>
                <a:gd name="T10" fmla="*/ 316 w 487"/>
                <a:gd name="T11" fmla="*/ 653 h 1279"/>
                <a:gd name="T12" fmla="*/ 288 w 487"/>
                <a:gd name="T13" fmla="*/ 614 h 1279"/>
                <a:gd name="T14" fmla="*/ 316 w 487"/>
                <a:gd name="T15" fmla="*/ 547 h 1279"/>
                <a:gd name="T16" fmla="*/ 344 w 487"/>
                <a:gd name="T17" fmla="*/ 614 h 1279"/>
                <a:gd name="T18" fmla="*/ 316 w 487"/>
                <a:gd name="T19" fmla="*/ 653 h 1279"/>
                <a:gd name="T20" fmla="*/ 172 w 487"/>
                <a:gd name="T21" fmla="*/ 418 h 1279"/>
                <a:gd name="T22" fmla="*/ 144 w 487"/>
                <a:gd name="T23" fmla="*/ 380 h 1279"/>
                <a:gd name="T24" fmla="*/ 172 w 487"/>
                <a:gd name="T25" fmla="*/ 313 h 1279"/>
                <a:gd name="T26" fmla="*/ 200 w 487"/>
                <a:gd name="T27" fmla="*/ 380 h 1279"/>
                <a:gd name="T28" fmla="*/ 172 w 487"/>
                <a:gd name="T29" fmla="*/ 418 h 1279"/>
                <a:gd name="T30" fmla="*/ 0 w 487"/>
                <a:gd name="T31" fmla="*/ 0 h 1279"/>
                <a:gd name="T32" fmla="*/ 0 w 487"/>
                <a:gd name="T33" fmla="*/ 165 h 1279"/>
                <a:gd name="T34" fmla="*/ 0 w 487"/>
                <a:gd name="T35" fmla="*/ 165 h 1279"/>
                <a:gd name="T36" fmla="*/ 28 w 487"/>
                <a:gd name="T37" fmla="*/ 232 h 1279"/>
                <a:gd name="T38" fmla="*/ 0 w 487"/>
                <a:gd name="T39" fmla="*/ 271 h 1279"/>
                <a:gd name="T40" fmla="*/ 0 w 487"/>
                <a:gd name="T41" fmla="*/ 271 h 1279"/>
                <a:gd name="T42" fmla="*/ 0 w 487"/>
                <a:gd name="T43" fmla="*/ 515 h 1279"/>
                <a:gd name="T44" fmla="*/ 35 w 487"/>
                <a:gd name="T45" fmla="*/ 515 h 1279"/>
                <a:gd name="T46" fmla="*/ 38 w 487"/>
                <a:gd name="T47" fmla="*/ 722 h 1279"/>
                <a:gd name="T48" fmla="*/ 179 w 487"/>
                <a:gd name="T49" fmla="*/ 525 h 1279"/>
                <a:gd name="T50" fmla="*/ 198 w 487"/>
                <a:gd name="T51" fmla="*/ 539 h 1279"/>
                <a:gd name="T52" fmla="*/ 198 w 487"/>
                <a:gd name="T53" fmla="*/ 539 h 1279"/>
                <a:gd name="T54" fmla="*/ 217 w 487"/>
                <a:gd name="T55" fmla="*/ 554 h 1279"/>
                <a:gd name="T56" fmla="*/ 38 w 487"/>
                <a:gd name="T57" fmla="*/ 803 h 1279"/>
                <a:gd name="T58" fmla="*/ 41 w 487"/>
                <a:gd name="T59" fmla="*/ 993 h 1279"/>
                <a:gd name="T60" fmla="*/ 189 w 487"/>
                <a:gd name="T61" fmla="*/ 787 h 1279"/>
                <a:gd name="T62" fmla="*/ 208 w 487"/>
                <a:gd name="T63" fmla="*/ 801 h 1279"/>
                <a:gd name="T64" fmla="*/ 208 w 487"/>
                <a:gd name="T65" fmla="*/ 801 h 1279"/>
                <a:gd name="T66" fmla="*/ 227 w 487"/>
                <a:gd name="T67" fmla="*/ 815 h 1279"/>
                <a:gd name="T68" fmla="*/ 42 w 487"/>
                <a:gd name="T69" fmla="*/ 1073 h 1279"/>
                <a:gd name="T70" fmla="*/ 44 w 487"/>
                <a:gd name="T71" fmla="*/ 1279 h 1279"/>
                <a:gd name="T72" fmla="*/ 228 w 487"/>
                <a:gd name="T73" fmla="*/ 1077 h 1279"/>
                <a:gd name="T74" fmla="*/ 418 w 487"/>
                <a:gd name="T75" fmla="*/ 842 h 1279"/>
                <a:gd name="T76" fmla="*/ 388 w 487"/>
                <a:gd name="T77" fmla="*/ 725 h 1279"/>
                <a:gd name="T78" fmla="*/ 388 w 487"/>
                <a:gd name="T79" fmla="*/ 725 h 1279"/>
                <a:gd name="T80" fmla="*/ 388 w 487"/>
                <a:gd name="T81" fmla="*/ 725 h 1279"/>
                <a:gd name="T82" fmla="*/ 487 w 487"/>
                <a:gd name="T83" fmla="*/ 529 h 1279"/>
                <a:gd name="T84" fmla="*/ 374 w 487"/>
                <a:gd name="T85" fmla="*/ 324 h 1279"/>
                <a:gd name="T86" fmla="*/ 214 w 487"/>
                <a:gd name="T87" fmla="*/ 153 h 1279"/>
                <a:gd name="T88" fmla="*/ 0 w 487"/>
                <a:gd name="T89" fmla="*/ 0 h 1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7" h="1279">
                  <a:moveTo>
                    <a:pt x="244" y="990"/>
                  </a:moveTo>
                  <a:cubicBezTo>
                    <a:pt x="228" y="990"/>
                    <a:pt x="216" y="973"/>
                    <a:pt x="216" y="952"/>
                  </a:cubicBezTo>
                  <a:cubicBezTo>
                    <a:pt x="216" y="930"/>
                    <a:pt x="244" y="885"/>
                    <a:pt x="244" y="885"/>
                  </a:cubicBezTo>
                  <a:cubicBezTo>
                    <a:pt x="244" y="885"/>
                    <a:pt x="272" y="930"/>
                    <a:pt x="272" y="952"/>
                  </a:cubicBezTo>
                  <a:cubicBezTo>
                    <a:pt x="272" y="973"/>
                    <a:pt x="259" y="990"/>
                    <a:pt x="244" y="990"/>
                  </a:cubicBezTo>
                  <a:moveTo>
                    <a:pt x="316" y="653"/>
                  </a:moveTo>
                  <a:cubicBezTo>
                    <a:pt x="301" y="653"/>
                    <a:pt x="288" y="635"/>
                    <a:pt x="288" y="614"/>
                  </a:cubicBezTo>
                  <a:cubicBezTo>
                    <a:pt x="288" y="592"/>
                    <a:pt x="316" y="547"/>
                    <a:pt x="316" y="547"/>
                  </a:cubicBezTo>
                  <a:cubicBezTo>
                    <a:pt x="316" y="547"/>
                    <a:pt x="344" y="592"/>
                    <a:pt x="344" y="614"/>
                  </a:cubicBezTo>
                  <a:cubicBezTo>
                    <a:pt x="344" y="635"/>
                    <a:pt x="332" y="653"/>
                    <a:pt x="316" y="653"/>
                  </a:cubicBezTo>
                  <a:moveTo>
                    <a:pt x="172" y="418"/>
                  </a:moveTo>
                  <a:cubicBezTo>
                    <a:pt x="157" y="418"/>
                    <a:pt x="144" y="401"/>
                    <a:pt x="144" y="380"/>
                  </a:cubicBezTo>
                  <a:cubicBezTo>
                    <a:pt x="144" y="358"/>
                    <a:pt x="172" y="313"/>
                    <a:pt x="172" y="313"/>
                  </a:cubicBezTo>
                  <a:cubicBezTo>
                    <a:pt x="172" y="313"/>
                    <a:pt x="200" y="358"/>
                    <a:pt x="200" y="380"/>
                  </a:cubicBezTo>
                  <a:cubicBezTo>
                    <a:pt x="200" y="401"/>
                    <a:pt x="187" y="418"/>
                    <a:pt x="172" y="418"/>
                  </a:cubicBezTo>
                  <a:moveTo>
                    <a:pt x="0" y="0"/>
                  </a:moveTo>
                  <a:cubicBezTo>
                    <a:pt x="0" y="165"/>
                    <a:pt x="0" y="165"/>
                    <a:pt x="0" y="165"/>
                  </a:cubicBezTo>
                  <a:cubicBezTo>
                    <a:pt x="0" y="165"/>
                    <a:pt x="0" y="165"/>
                    <a:pt x="0" y="165"/>
                  </a:cubicBezTo>
                  <a:cubicBezTo>
                    <a:pt x="0" y="165"/>
                    <a:pt x="28" y="210"/>
                    <a:pt x="28" y="232"/>
                  </a:cubicBezTo>
                  <a:cubicBezTo>
                    <a:pt x="28" y="253"/>
                    <a:pt x="16" y="271"/>
                    <a:pt x="0" y="271"/>
                  </a:cubicBezTo>
                  <a:cubicBezTo>
                    <a:pt x="0" y="271"/>
                    <a:pt x="0" y="271"/>
                    <a:pt x="0" y="271"/>
                  </a:cubicBezTo>
                  <a:cubicBezTo>
                    <a:pt x="0" y="515"/>
                    <a:pt x="0" y="515"/>
                    <a:pt x="0" y="515"/>
                  </a:cubicBezTo>
                  <a:cubicBezTo>
                    <a:pt x="35" y="515"/>
                    <a:pt x="35" y="515"/>
                    <a:pt x="35" y="515"/>
                  </a:cubicBezTo>
                  <a:cubicBezTo>
                    <a:pt x="38" y="722"/>
                    <a:pt x="38" y="722"/>
                    <a:pt x="38" y="722"/>
                  </a:cubicBezTo>
                  <a:cubicBezTo>
                    <a:pt x="179" y="525"/>
                    <a:pt x="179" y="525"/>
                    <a:pt x="179" y="525"/>
                  </a:cubicBezTo>
                  <a:cubicBezTo>
                    <a:pt x="198" y="539"/>
                    <a:pt x="198" y="539"/>
                    <a:pt x="198" y="539"/>
                  </a:cubicBezTo>
                  <a:cubicBezTo>
                    <a:pt x="198" y="539"/>
                    <a:pt x="198" y="539"/>
                    <a:pt x="198" y="539"/>
                  </a:cubicBezTo>
                  <a:cubicBezTo>
                    <a:pt x="217" y="554"/>
                    <a:pt x="217" y="554"/>
                    <a:pt x="217" y="554"/>
                  </a:cubicBezTo>
                  <a:cubicBezTo>
                    <a:pt x="38" y="803"/>
                    <a:pt x="38" y="803"/>
                    <a:pt x="38" y="803"/>
                  </a:cubicBezTo>
                  <a:cubicBezTo>
                    <a:pt x="41" y="993"/>
                    <a:pt x="41" y="993"/>
                    <a:pt x="41" y="993"/>
                  </a:cubicBezTo>
                  <a:cubicBezTo>
                    <a:pt x="189" y="787"/>
                    <a:pt x="189" y="787"/>
                    <a:pt x="189" y="787"/>
                  </a:cubicBezTo>
                  <a:cubicBezTo>
                    <a:pt x="208" y="801"/>
                    <a:pt x="208" y="801"/>
                    <a:pt x="208" y="801"/>
                  </a:cubicBezTo>
                  <a:cubicBezTo>
                    <a:pt x="208" y="801"/>
                    <a:pt x="208" y="801"/>
                    <a:pt x="208" y="801"/>
                  </a:cubicBezTo>
                  <a:cubicBezTo>
                    <a:pt x="227" y="815"/>
                    <a:pt x="227" y="815"/>
                    <a:pt x="227" y="815"/>
                  </a:cubicBezTo>
                  <a:cubicBezTo>
                    <a:pt x="42" y="1073"/>
                    <a:pt x="42" y="1073"/>
                    <a:pt x="42" y="1073"/>
                  </a:cubicBezTo>
                  <a:cubicBezTo>
                    <a:pt x="44" y="1279"/>
                    <a:pt x="44" y="1279"/>
                    <a:pt x="44" y="1279"/>
                  </a:cubicBezTo>
                  <a:cubicBezTo>
                    <a:pt x="140" y="1258"/>
                    <a:pt x="215" y="1177"/>
                    <a:pt x="228" y="1077"/>
                  </a:cubicBezTo>
                  <a:cubicBezTo>
                    <a:pt x="336" y="1055"/>
                    <a:pt x="418" y="958"/>
                    <a:pt x="418" y="842"/>
                  </a:cubicBezTo>
                  <a:cubicBezTo>
                    <a:pt x="418" y="799"/>
                    <a:pt x="407" y="759"/>
                    <a:pt x="388" y="725"/>
                  </a:cubicBezTo>
                  <a:cubicBezTo>
                    <a:pt x="388" y="725"/>
                    <a:pt x="388" y="725"/>
                    <a:pt x="388" y="725"/>
                  </a:cubicBezTo>
                  <a:cubicBezTo>
                    <a:pt x="388" y="725"/>
                    <a:pt x="388" y="725"/>
                    <a:pt x="388" y="725"/>
                  </a:cubicBezTo>
                  <a:cubicBezTo>
                    <a:pt x="448" y="681"/>
                    <a:pt x="487" y="610"/>
                    <a:pt x="487" y="529"/>
                  </a:cubicBezTo>
                  <a:cubicBezTo>
                    <a:pt x="487" y="442"/>
                    <a:pt x="442" y="366"/>
                    <a:pt x="374" y="324"/>
                  </a:cubicBezTo>
                  <a:cubicBezTo>
                    <a:pt x="354" y="243"/>
                    <a:pt x="293" y="177"/>
                    <a:pt x="214" y="153"/>
                  </a:cubicBezTo>
                  <a:cubicBezTo>
                    <a:pt x="181" y="65"/>
                    <a:pt x="98" y="2"/>
                    <a:pt x="0" y="0"/>
                  </a:cubicBezTo>
                </a:path>
              </a:pathLst>
            </a:custGeom>
            <a:solidFill>
              <a:srgbClr val="43A5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13" name="Freeform 65"/>
            <p:cNvSpPr/>
            <p:nvPr/>
          </p:nvSpPr>
          <p:spPr bwMode="auto">
            <a:xfrm>
              <a:off x="1230313" y="3330574"/>
              <a:ext cx="269875" cy="346075"/>
            </a:xfrm>
            <a:custGeom>
              <a:avLst/>
              <a:gdLst>
                <a:gd name="T0" fmla="*/ 170 w 170"/>
                <a:gd name="T1" fmla="*/ 198 h 218"/>
                <a:gd name="T2" fmla="*/ 143 w 170"/>
                <a:gd name="T3" fmla="*/ 218 h 218"/>
                <a:gd name="T4" fmla="*/ 0 w 170"/>
                <a:gd name="T5" fmla="*/ 21 h 218"/>
                <a:gd name="T6" fmla="*/ 28 w 170"/>
                <a:gd name="T7" fmla="*/ 0 h 218"/>
                <a:gd name="T8" fmla="*/ 170 w 170"/>
                <a:gd name="T9" fmla="*/ 198 h 218"/>
              </a:gdLst>
              <a:ahLst/>
              <a:cxnLst>
                <a:cxn ang="0">
                  <a:pos x="T0" y="T1"/>
                </a:cxn>
                <a:cxn ang="0">
                  <a:pos x="T2" y="T3"/>
                </a:cxn>
                <a:cxn ang="0">
                  <a:pos x="T4" y="T5"/>
                </a:cxn>
                <a:cxn ang="0">
                  <a:pos x="T6" y="T7"/>
                </a:cxn>
                <a:cxn ang="0">
                  <a:pos x="T8" y="T9"/>
                </a:cxn>
              </a:cxnLst>
              <a:rect l="0" t="0" r="r" b="b"/>
              <a:pathLst>
                <a:path w="170" h="218">
                  <a:moveTo>
                    <a:pt x="170" y="198"/>
                  </a:moveTo>
                  <a:lnTo>
                    <a:pt x="143" y="218"/>
                  </a:lnTo>
                  <a:lnTo>
                    <a:pt x="0" y="21"/>
                  </a:lnTo>
                  <a:lnTo>
                    <a:pt x="28" y="0"/>
                  </a:lnTo>
                  <a:lnTo>
                    <a:pt x="170" y="198"/>
                  </a:lnTo>
                  <a:close/>
                </a:path>
              </a:pathLst>
            </a:custGeom>
            <a:solidFill>
              <a:srgbClr val="8456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14" name="Freeform 66"/>
            <p:cNvSpPr/>
            <p:nvPr/>
          </p:nvSpPr>
          <p:spPr bwMode="auto">
            <a:xfrm>
              <a:off x="1230313" y="3330574"/>
              <a:ext cx="269875" cy="346075"/>
            </a:xfrm>
            <a:custGeom>
              <a:avLst/>
              <a:gdLst>
                <a:gd name="T0" fmla="*/ 170 w 170"/>
                <a:gd name="T1" fmla="*/ 198 h 218"/>
                <a:gd name="T2" fmla="*/ 143 w 170"/>
                <a:gd name="T3" fmla="*/ 218 h 218"/>
                <a:gd name="T4" fmla="*/ 0 w 170"/>
                <a:gd name="T5" fmla="*/ 21 h 218"/>
                <a:gd name="T6" fmla="*/ 28 w 170"/>
                <a:gd name="T7" fmla="*/ 0 h 218"/>
                <a:gd name="T8" fmla="*/ 170 w 170"/>
                <a:gd name="T9" fmla="*/ 198 h 218"/>
              </a:gdLst>
              <a:ahLst/>
              <a:cxnLst>
                <a:cxn ang="0">
                  <a:pos x="T0" y="T1"/>
                </a:cxn>
                <a:cxn ang="0">
                  <a:pos x="T2" y="T3"/>
                </a:cxn>
                <a:cxn ang="0">
                  <a:pos x="T4" y="T5"/>
                </a:cxn>
                <a:cxn ang="0">
                  <a:pos x="T6" y="T7"/>
                </a:cxn>
                <a:cxn ang="0">
                  <a:pos x="T8" y="T9"/>
                </a:cxn>
              </a:cxnLst>
              <a:rect l="0" t="0" r="r" b="b"/>
              <a:pathLst>
                <a:path w="170" h="218">
                  <a:moveTo>
                    <a:pt x="170" y="198"/>
                  </a:moveTo>
                  <a:lnTo>
                    <a:pt x="143" y="218"/>
                  </a:lnTo>
                  <a:lnTo>
                    <a:pt x="0" y="21"/>
                  </a:lnTo>
                  <a:lnTo>
                    <a:pt x="28" y="0"/>
                  </a:lnTo>
                  <a:lnTo>
                    <a:pt x="170" y="19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15" name="Freeform 67"/>
            <p:cNvSpPr/>
            <p:nvPr/>
          </p:nvSpPr>
          <p:spPr bwMode="auto">
            <a:xfrm>
              <a:off x="1230313" y="3346449"/>
              <a:ext cx="22225" cy="17463"/>
            </a:xfrm>
            <a:custGeom>
              <a:avLst/>
              <a:gdLst>
                <a:gd name="T0" fmla="*/ 14 w 14"/>
                <a:gd name="T1" fmla="*/ 0 h 11"/>
                <a:gd name="T2" fmla="*/ 0 w 14"/>
                <a:gd name="T3" fmla="*/ 11 h 11"/>
                <a:gd name="T4" fmla="*/ 14 w 14"/>
                <a:gd name="T5" fmla="*/ 0 h 11"/>
                <a:gd name="T6" fmla="*/ 14 w 14"/>
                <a:gd name="T7" fmla="*/ 0 h 11"/>
              </a:gdLst>
              <a:ahLst/>
              <a:cxnLst>
                <a:cxn ang="0">
                  <a:pos x="T0" y="T1"/>
                </a:cxn>
                <a:cxn ang="0">
                  <a:pos x="T2" y="T3"/>
                </a:cxn>
                <a:cxn ang="0">
                  <a:pos x="T4" y="T5"/>
                </a:cxn>
                <a:cxn ang="0">
                  <a:pos x="T6" y="T7"/>
                </a:cxn>
              </a:cxnLst>
              <a:rect l="0" t="0" r="r" b="b"/>
              <a:pathLst>
                <a:path w="14" h="11">
                  <a:moveTo>
                    <a:pt x="14" y="0"/>
                  </a:moveTo>
                  <a:lnTo>
                    <a:pt x="0" y="11"/>
                  </a:lnTo>
                  <a:lnTo>
                    <a:pt x="14" y="0"/>
                  </a:lnTo>
                  <a:lnTo>
                    <a:pt x="14" y="0"/>
                  </a:lnTo>
                  <a:close/>
                </a:path>
              </a:pathLst>
            </a:custGeom>
            <a:solidFill>
              <a:srgbClr val="337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16" name="Freeform 68"/>
            <p:cNvSpPr/>
            <p:nvPr/>
          </p:nvSpPr>
          <p:spPr bwMode="auto">
            <a:xfrm>
              <a:off x="1230313" y="3346449"/>
              <a:ext cx="22225" cy="17463"/>
            </a:xfrm>
            <a:custGeom>
              <a:avLst/>
              <a:gdLst>
                <a:gd name="T0" fmla="*/ 14 w 14"/>
                <a:gd name="T1" fmla="*/ 0 h 11"/>
                <a:gd name="T2" fmla="*/ 0 w 14"/>
                <a:gd name="T3" fmla="*/ 11 h 11"/>
                <a:gd name="T4" fmla="*/ 14 w 14"/>
                <a:gd name="T5" fmla="*/ 0 h 11"/>
                <a:gd name="T6" fmla="*/ 14 w 14"/>
                <a:gd name="T7" fmla="*/ 0 h 11"/>
              </a:gdLst>
              <a:ahLst/>
              <a:cxnLst>
                <a:cxn ang="0">
                  <a:pos x="T0" y="T1"/>
                </a:cxn>
                <a:cxn ang="0">
                  <a:pos x="T2" y="T3"/>
                </a:cxn>
                <a:cxn ang="0">
                  <a:pos x="T4" y="T5"/>
                </a:cxn>
                <a:cxn ang="0">
                  <a:pos x="T6" y="T7"/>
                </a:cxn>
              </a:cxnLst>
              <a:rect l="0" t="0" r="r" b="b"/>
              <a:pathLst>
                <a:path w="14" h="11">
                  <a:moveTo>
                    <a:pt x="14" y="0"/>
                  </a:moveTo>
                  <a:lnTo>
                    <a:pt x="0" y="11"/>
                  </a:lnTo>
                  <a:lnTo>
                    <a:pt x="14" y="0"/>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17" name="Freeform 69"/>
            <p:cNvSpPr/>
            <p:nvPr/>
          </p:nvSpPr>
          <p:spPr bwMode="auto">
            <a:xfrm>
              <a:off x="1230313" y="3346449"/>
              <a:ext cx="206375" cy="303213"/>
            </a:xfrm>
            <a:custGeom>
              <a:avLst/>
              <a:gdLst>
                <a:gd name="T0" fmla="*/ 14 w 130"/>
                <a:gd name="T1" fmla="*/ 0 h 191"/>
                <a:gd name="T2" fmla="*/ 0 w 130"/>
                <a:gd name="T3" fmla="*/ 11 h 191"/>
                <a:gd name="T4" fmla="*/ 130 w 130"/>
                <a:gd name="T5" fmla="*/ 191 h 191"/>
                <a:gd name="T6" fmla="*/ 130 w 130"/>
                <a:gd name="T7" fmla="*/ 161 h 191"/>
                <a:gd name="T8" fmla="*/ 14 w 130"/>
                <a:gd name="T9" fmla="*/ 0 h 191"/>
              </a:gdLst>
              <a:ahLst/>
              <a:cxnLst>
                <a:cxn ang="0">
                  <a:pos x="T0" y="T1"/>
                </a:cxn>
                <a:cxn ang="0">
                  <a:pos x="T2" y="T3"/>
                </a:cxn>
                <a:cxn ang="0">
                  <a:pos x="T4" y="T5"/>
                </a:cxn>
                <a:cxn ang="0">
                  <a:pos x="T6" y="T7"/>
                </a:cxn>
                <a:cxn ang="0">
                  <a:pos x="T8" y="T9"/>
                </a:cxn>
              </a:cxnLst>
              <a:rect l="0" t="0" r="r" b="b"/>
              <a:pathLst>
                <a:path w="130" h="191">
                  <a:moveTo>
                    <a:pt x="14" y="0"/>
                  </a:moveTo>
                  <a:lnTo>
                    <a:pt x="0" y="11"/>
                  </a:lnTo>
                  <a:lnTo>
                    <a:pt x="130" y="191"/>
                  </a:lnTo>
                  <a:lnTo>
                    <a:pt x="130" y="161"/>
                  </a:lnTo>
                  <a:lnTo>
                    <a:pt x="14" y="0"/>
                  </a:lnTo>
                  <a:close/>
                </a:path>
              </a:pathLst>
            </a:custGeom>
            <a:solidFill>
              <a:srgbClr val="774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18" name="Freeform 70"/>
            <p:cNvSpPr/>
            <p:nvPr/>
          </p:nvSpPr>
          <p:spPr bwMode="auto">
            <a:xfrm>
              <a:off x="1230313" y="3346449"/>
              <a:ext cx="206375" cy="303213"/>
            </a:xfrm>
            <a:custGeom>
              <a:avLst/>
              <a:gdLst>
                <a:gd name="T0" fmla="*/ 14 w 130"/>
                <a:gd name="T1" fmla="*/ 0 h 191"/>
                <a:gd name="T2" fmla="*/ 0 w 130"/>
                <a:gd name="T3" fmla="*/ 11 h 191"/>
                <a:gd name="T4" fmla="*/ 130 w 130"/>
                <a:gd name="T5" fmla="*/ 191 h 191"/>
                <a:gd name="T6" fmla="*/ 130 w 130"/>
                <a:gd name="T7" fmla="*/ 161 h 191"/>
                <a:gd name="T8" fmla="*/ 14 w 130"/>
                <a:gd name="T9" fmla="*/ 0 h 191"/>
              </a:gdLst>
              <a:ahLst/>
              <a:cxnLst>
                <a:cxn ang="0">
                  <a:pos x="T0" y="T1"/>
                </a:cxn>
                <a:cxn ang="0">
                  <a:pos x="T2" y="T3"/>
                </a:cxn>
                <a:cxn ang="0">
                  <a:pos x="T4" y="T5"/>
                </a:cxn>
                <a:cxn ang="0">
                  <a:pos x="T6" y="T7"/>
                </a:cxn>
                <a:cxn ang="0">
                  <a:pos x="T8" y="T9"/>
                </a:cxn>
              </a:cxnLst>
              <a:rect l="0" t="0" r="r" b="b"/>
              <a:pathLst>
                <a:path w="130" h="191">
                  <a:moveTo>
                    <a:pt x="14" y="0"/>
                  </a:moveTo>
                  <a:lnTo>
                    <a:pt x="0" y="11"/>
                  </a:lnTo>
                  <a:lnTo>
                    <a:pt x="130" y="191"/>
                  </a:lnTo>
                  <a:lnTo>
                    <a:pt x="130" y="161"/>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19" name="Freeform 71"/>
            <p:cNvSpPr/>
            <p:nvPr/>
          </p:nvSpPr>
          <p:spPr bwMode="auto">
            <a:xfrm>
              <a:off x="1220788" y="3632199"/>
              <a:ext cx="268288" cy="346075"/>
            </a:xfrm>
            <a:custGeom>
              <a:avLst/>
              <a:gdLst>
                <a:gd name="T0" fmla="*/ 169 w 169"/>
                <a:gd name="T1" fmla="*/ 197 h 218"/>
                <a:gd name="T2" fmla="*/ 141 w 169"/>
                <a:gd name="T3" fmla="*/ 218 h 218"/>
                <a:gd name="T4" fmla="*/ 0 w 169"/>
                <a:gd name="T5" fmla="*/ 20 h 218"/>
                <a:gd name="T6" fmla="*/ 27 w 169"/>
                <a:gd name="T7" fmla="*/ 0 h 218"/>
                <a:gd name="T8" fmla="*/ 169 w 169"/>
                <a:gd name="T9" fmla="*/ 197 h 218"/>
              </a:gdLst>
              <a:ahLst/>
              <a:cxnLst>
                <a:cxn ang="0">
                  <a:pos x="T0" y="T1"/>
                </a:cxn>
                <a:cxn ang="0">
                  <a:pos x="T2" y="T3"/>
                </a:cxn>
                <a:cxn ang="0">
                  <a:pos x="T4" y="T5"/>
                </a:cxn>
                <a:cxn ang="0">
                  <a:pos x="T6" y="T7"/>
                </a:cxn>
                <a:cxn ang="0">
                  <a:pos x="T8" y="T9"/>
                </a:cxn>
              </a:cxnLst>
              <a:rect l="0" t="0" r="r" b="b"/>
              <a:pathLst>
                <a:path w="169" h="218">
                  <a:moveTo>
                    <a:pt x="169" y="197"/>
                  </a:moveTo>
                  <a:lnTo>
                    <a:pt x="141" y="218"/>
                  </a:lnTo>
                  <a:lnTo>
                    <a:pt x="0" y="20"/>
                  </a:lnTo>
                  <a:lnTo>
                    <a:pt x="27" y="0"/>
                  </a:lnTo>
                  <a:lnTo>
                    <a:pt x="169" y="197"/>
                  </a:lnTo>
                  <a:close/>
                </a:path>
              </a:pathLst>
            </a:custGeom>
            <a:solidFill>
              <a:srgbClr val="8456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20" name="Freeform 72"/>
            <p:cNvSpPr/>
            <p:nvPr/>
          </p:nvSpPr>
          <p:spPr bwMode="auto">
            <a:xfrm>
              <a:off x="1220788" y="3632199"/>
              <a:ext cx="268288" cy="346075"/>
            </a:xfrm>
            <a:custGeom>
              <a:avLst/>
              <a:gdLst>
                <a:gd name="T0" fmla="*/ 169 w 169"/>
                <a:gd name="T1" fmla="*/ 197 h 218"/>
                <a:gd name="T2" fmla="*/ 141 w 169"/>
                <a:gd name="T3" fmla="*/ 218 h 218"/>
                <a:gd name="T4" fmla="*/ 0 w 169"/>
                <a:gd name="T5" fmla="*/ 20 h 218"/>
                <a:gd name="T6" fmla="*/ 27 w 169"/>
                <a:gd name="T7" fmla="*/ 0 h 218"/>
                <a:gd name="T8" fmla="*/ 169 w 169"/>
                <a:gd name="T9" fmla="*/ 197 h 218"/>
              </a:gdLst>
              <a:ahLst/>
              <a:cxnLst>
                <a:cxn ang="0">
                  <a:pos x="T0" y="T1"/>
                </a:cxn>
                <a:cxn ang="0">
                  <a:pos x="T2" y="T3"/>
                </a:cxn>
                <a:cxn ang="0">
                  <a:pos x="T4" y="T5"/>
                </a:cxn>
                <a:cxn ang="0">
                  <a:pos x="T6" y="T7"/>
                </a:cxn>
                <a:cxn ang="0">
                  <a:pos x="T8" y="T9"/>
                </a:cxn>
              </a:cxnLst>
              <a:rect l="0" t="0" r="r" b="b"/>
              <a:pathLst>
                <a:path w="169" h="218">
                  <a:moveTo>
                    <a:pt x="169" y="197"/>
                  </a:moveTo>
                  <a:lnTo>
                    <a:pt x="141" y="218"/>
                  </a:lnTo>
                  <a:lnTo>
                    <a:pt x="0" y="20"/>
                  </a:lnTo>
                  <a:lnTo>
                    <a:pt x="27" y="0"/>
                  </a:lnTo>
                  <a:lnTo>
                    <a:pt x="169" y="19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21" name="Freeform 73"/>
            <p:cNvSpPr/>
            <p:nvPr/>
          </p:nvSpPr>
          <p:spPr bwMode="auto">
            <a:xfrm>
              <a:off x="1220788" y="3648074"/>
              <a:ext cx="212725" cy="312738"/>
            </a:xfrm>
            <a:custGeom>
              <a:avLst/>
              <a:gdLst>
                <a:gd name="T0" fmla="*/ 14 w 134"/>
                <a:gd name="T1" fmla="*/ 0 h 197"/>
                <a:gd name="T2" fmla="*/ 0 w 134"/>
                <a:gd name="T3" fmla="*/ 10 h 197"/>
                <a:gd name="T4" fmla="*/ 133 w 134"/>
                <a:gd name="T5" fmla="*/ 197 h 197"/>
                <a:gd name="T6" fmla="*/ 134 w 134"/>
                <a:gd name="T7" fmla="*/ 168 h 197"/>
                <a:gd name="T8" fmla="*/ 14 w 134"/>
                <a:gd name="T9" fmla="*/ 0 h 197"/>
              </a:gdLst>
              <a:ahLst/>
              <a:cxnLst>
                <a:cxn ang="0">
                  <a:pos x="T0" y="T1"/>
                </a:cxn>
                <a:cxn ang="0">
                  <a:pos x="T2" y="T3"/>
                </a:cxn>
                <a:cxn ang="0">
                  <a:pos x="T4" y="T5"/>
                </a:cxn>
                <a:cxn ang="0">
                  <a:pos x="T6" y="T7"/>
                </a:cxn>
                <a:cxn ang="0">
                  <a:pos x="T8" y="T9"/>
                </a:cxn>
              </a:cxnLst>
              <a:rect l="0" t="0" r="r" b="b"/>
              <a:pathLst>
                <a:path w="134" h="197">
                  <a:moveTo>
                    <a:pt x="14" y="0"/>
                  </a:moveTo>
                  <a:lnTo>
                    <a:pt x="0" y="10"/>
                  </a:lnTo>
                  <a:lnTo>
                    <a:pt x="133" y="197"/>
                  </a:lnTo>
                  <a:lnTo>
                    <a:pt x="134" y="168"/>
                  </a:lnTo>
                  <a:lnTo>
                    <a:pt x="14" y="0"/>
                  </a:lnTo>
                  <a:close/>
                </a:path>
              </a:pathLst>
            </a:custGeom>
            <a:solidFill>
              <a:srgbClr val="774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22" name="Freeform 74"/>
            <p:cNvSpPr/>
            <p:nvPr/>
          </p:nvSpPr>
          <p:spPr bwMode="auto">
            <a:xfrm>
              <a:off x="1220788" y="3648074"/>
              <a:ext cx="212725" cy="312738"/>
            </a:xfrm>
            <a:custGeom>
              <a:avLst/>
              <a:gdLst>
                <a:gd name="T0" fmla="*/ 14 w 134"/>
                <a:gd name="T1" fmla="*/ 0 h 197"/>
                <a:gd name="T2" fmla="*/ 0 w 134"/>
                <a:gd name="T3" fmla="*/ 10 h 197"/>
                <a:gd name="T4" fmla="*/ 133 w 134"/>
                <a:gd name="T5" fmla="*/ 197 h 197"/>
                <a:gd name="T6" fmla="*/ 134 w 134"/>
                <a:gd name="T7" fmla="*/ 168 h 197"/>
                <a:gd name="T8" fmla="*/ 14 w 134"/>
                <a:gd name="T9" fmla="*/ 0 h 197"/>
              </a:gdLst>
              <a:ahLst/>
              <a:cxnLst>
                <a:cxn ang="0">
                  <a:pos x="T0" y="T1"/>
                </a:cxn>
                <a:cxn ang="0">
                  <a:pos x="T2" y="T3"/>
                </a:cxn>
                <a:cxn ang="0">
                  <a:pos x="T4" y="T5"/>
                </a:cxn>
                <a:cxn ang="0">
                  <a:pos x="T6" y="T7"/>
                </a:cxn>
                <a:cxn ang="0">
                  <a:pos x="T8" y="T9"/>
                </a:cxn>
              </a:cxnLst>
              <a:rect l="0" t="0" r="r" b="b"/>
              <a:pathLst>
                <a:path w="134" h="197">
                  <a:moveTo>
                    <a:pt x="14" y="0"/>
                  </a:moveTo>
                  <a:lnTo>
                    <a:pt x="0" y="10"/>
                  </a:lnTo>
                  <a:lnTo>
                    <a:pt x="133" y="197"/>
                  </a:lnTo>
                  <a:lnTo>
                    <a:pt x="134" y="168"/>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23" name="Freeform 75"/>
            <p:cNvSpPr/>
            <p:nvPr/>
          </p:nvSpPr>
          <p:spPr bwMode="auto">
            <a:xfrm>
              <a:off x="1460500" y="3330574"/>
              <a:ext cx="268288" cy="346075"/>
            </a:xfrm>
            <a:custGeom>
              <a:avLst/>
              <a:gdLst>
                <a:gd name="T0" fmla="*/ 0 w 169"/>
                <a:gd name="T1" fmla="*/ 198 h 218"/>
                <a:gd name="T2" fmla="*/ 27 w 169"/>
                <a:gd name="T3" fmla="*/ 218 h 218"/>
                <a:gd name="T4" fmla="*/ 169 w 169"/>
                <a:gd name="T5" fmla="*/ 21 h 218"/>
                <a:gd name="T6" fmla="*/ 141 w 169"/>
                <a:gd name="T7" fmla="*/ 0 h 218"/>
                <a:gd name="T8" fmla="*/ 0 w 169"/>
                <a:gd name="T9" fmla="*/ 198 h 218"/>
              </a:gdLst>
              <a:ahLst/>
              <a:cxnLst>
                <a:cxn ang="0">
                  <a:pos x="T0" y="T1"/>
                </a:cxn>
                <a:cxn ang="0">
                  <a:pos x="T2" y="T3"/>
                </a:cxn>
                <a:cxn ang="0">
                  <a:pos x="T4" y="T5"/>
                </a:cxn>
                <a:cxn ang="0">
                  <a:pos x="T6" y="T7"/>
                </a:cxn>
                <a:cxn ang="0">
                  <a:pos x="T8" y="T9"/>
                </a:cxn>
              </a:cxnLst>
              <a:rect l="0" t="0" r="r" b="b"/>
              <a:pathLst>
                <a:path w="169" h="218">
                  <a:moveTo>
                    <a:pt x="0" y="198"/>
                  </a:moveTo>
                  <a:lnTo>
                    <a:pt x="27" y="218"/>
                  </a:lnTo>
                  <a:lnTo>
                    <a:pt x="169" y="21"/>
                  </a:lnTo>
                  <a:lnTo>
                    <a:pt x="141" y="0"/>
                  </a:lnTo>
                  <a:lnTo>
                    <a:pt x="0" y="198"/>
                  </a:lnTo>
                  <a:close/>
                </a:path>
              </a:pathLst>
            </a:custGeom>
            <a:solidFill>
              <a:srgbClr val="8456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24" name="Freeform 76"/>
            <p:cNvSpPr/>
            <p:nvPr/>
          </p:nvSpPr>
          <p:spPr bwMode="auto">
            <a:xfrm>
              <a:off x="1460500" y="3330574"/>
              <a:ext cx="268288" cy="346075"/>
            </a:xfrm>
            <a:custGeom>
              <a:avLst/>
              <a:gdLst>
                <a:gd name="T0" fmla="*/ 0 w 169"/>
                <a:gd name="T1" fmla="*/ 198 h 218"/>
                <a:gd name="T2" fmla="*/ 27 w 169"/>
                <a:gd name="T3" fmla="*/ 218 h 218"/>
                <a:gd name="T4" fmla="*/ 169 w 169"/>
                <a:gd name="T5" fmla="*/ 21 h 218"/>
                <a:gd name="T6" fmla="*/ 141 w 169"/>
                <a:gd name="T7" fmla="*/ 0 h 218"/>
                <a:gd name="T8" fmla="*/ 0 w 169"/>
                <a:gd name="T9" fmla="*/ 198 h 218"/>
              </a:gdLst>
              <a:ahLst/>
              <a:cxnLst>
                <a:cxn ang="0">
                  <a:pos x="T0" y="T1"/>
                </a:cxn>
                <a:cxn ang="0">
                  <a:pos x="T2" y="T3"/>
                </a:cxn>
                <a:cxn ang="0">
                  <a:pos x="T4" y="T5"/>
                </a:cxn>
                <a:cxn ang="0">
                  <a:pos x="T6" y="T7"/>
                </a:cxn>
                <a:cxn ang="0">
                  <a:pos x="T8" y="T9"/>
                </a:cxn>
              </a:cxnLst>
              <a:rect l="0" t="0" r="r" b="b"/>
              <a:pathLst>
                <a:path w="169" h="218">
                  <a:moveTo>
                    <a:pt x="0" y="198"/>
                  </a:moveTo>
                  <a:lnTo>
                    <a:pt x="27" y="218"/>
                  </a:lnTo>
                  <a:lnTo>
                    <a:pt x="169" y="21"/>
                  </a:lnTo>
                  <a:lnTo>
                    <a:pt x="141" y="0"/>
                  </a:lnTo>
                  <a:lnTo>
                    <a:pt x="0" y="19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25" name="Freeform 77"/>
            <p:cNvSpPr/>
            <p:nvPr/>
          </p:nvSpPr>
          <p:spPr bwMode="auto">
            <a:xfrm>
              <a:off x="1524000" y="3346449"/>
              <a:ext cx="204788" cy="303213"/>
            </a:xfrm>
            <a:custGeom>
              <a:avLst/>
              <a:gdLst>
                <a:gd name="T0" fmla="*/ 115 w 129"/>
                <a:gd name="T1" fmla="*/ 0 h 191"/>
                <a:gd name="T2" fmla="*/ 0 w 129"/>
                <a:gd name="T3" fmla="*/ 161 h 191"/>
                <a:gd name="T4" fmla="*/ 0 w 129"/>
                <a:gd name="T5" fmla="*/ 191 h 191"/>
                <a:gd name="T6" fmla="*/ 129 w 129"/>
                <a:gd name="T7" fmla="*/ 11 h 191"/>
                <a:gd name="T8" fmla="*/ 115 w 129"/>
                <a:gd name="T9" fmla="*/ 0 h 191"/>
              </a:gdLst>
              <a:ahLst/>
              <a:cxnLst>
                <a:cxn ang="0">
                  <a:pos x="T0" y="T1"/>
                </a:cxn>
                <a:cxn ang="0">
                  <a:pos x="T2" y="T3"/>
                </a:cxn>
                <a:cxn ang="0">
                  <a:pos x="T4" y="T5"/>
                </a:cxn>
                <a:cxn ang="0">
                  <a:pos x="T6" y="T7"/>
                </a:cxn>
                <a:cxn ang="0">
                  <a:pos x="T8" y="T9"/>
                </a:cxn>
              </a:cxnLst>
              <a:rect l="0" t="0" r="r" b="b"/>
              <a:pathLst>
                <a:path w="129" h="191">
                  <a:moveTo>
                    <a:pt x="115" y="0"/>
                  </a:moveTo>
                  <a:lnTo>
                    <a:pt x="0" y="161"/>
                  </a:lnTo>
                  <a:lnTo>
                    <a:pt x="0" y="191"/>
                  </a:lnTo>
                  <a:lnTo>
                    <a:pt x="129" y="11"/>
                  </a:lnTo>
                  <a:lnTo>
                    <a:pt x="115" y="0"/>
                  </a:lnTo>
                  <a:close/>
                </a:path>
              </a:pathLst>
            </a:custGeom>
            <a:solidFill>
              <a:srgbClr val="774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26" name="Freeform 78"/>
            <p:cNvSpPr/>
            <p:nvPr/>
          </p:nvSpPr>
          <p:spPr bwMode="auto">
            <a:xfrm>
              <a:off x="1524000" y="3346449"/>
              <a:ext cx="204788" cy="303213"/>
            </a:xfrm>
            <a:custGeom>
              <a:avLst/>
              <a:gdLst>
                <a:gd name="T0" fmla="*/ 115 w 129"/>
                <a:gd name="T1" fmla="*/ 0 h 191"/>
                <a:gd name="T2" fmla="*/ 0 w 129"/>
                <a:gd name="T3" fmla="*/ 161 h 191"/>
                <a:gd name="T4" fmla="*/ 0 w 129"/>
                <a:gd name="T5" fmla="*/ 191 h 191"/>
                <a:gd name="T6" fmla="*/ 129 w 129"/>
                <a:gd name="T7" fmla="*/ 11 h 191"/>
                <a:gd name="T8" fmla="*/ 115 w 129"/>
                <a:gd name="T9" fmla="*/ 0 h 191"/>
              </a:gdLst>
              <a:ahLst/>
              <a:cxnLst>
                <a:cxn ang="0">
                  <a:pos x="T0" y="T1"/>
                </a:cxn>
                <a:cxn ang="0">
                  <a:pos x="T2" y="T3"/>
                </a:cxn>
                <a:cxn ang="0">
                  <a:pos x="T4" y="T5"/>
                </a:cxn>
                <a:cxn ang="0">
                  <a:pos x="T6" y="T7"/>
                </a:cxn>
                <a:cxn ang="0">
                  <a:pos x="T8" y="T9"/>
                </a:cxn>
              </a:cxnLst>
              <a:rect l="0" t="0" r="r" b="b"/>
              <a:pathLst>
                <a:path w="129" h="191">
                  <a:moveTo>
                    <a:pt x="115" y="0"/>
                  </a:moveTo>
                  <a:lnTo>
                    <a:pt x="0" y="161"/>
                  </a:lnTo>
                  <a:lnTo>
                    <a:pt x="0" y="191"/>
                  </a:lnTo>
                  <a:lnTo>
                    <a:pt x="129" y="11"/>
                  </a:lnTo>
                  <a:lnTo>
                    <a:pt x="11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27" name="Freeform 79"/>
            <p:cNvSpPr/>
            <p:nvPr/>
          </p:nvSpPr>
          <p:spPr bwMode="auto">
            <a:xfrm>
              <a:off x="1470025" y="3632199"/>
              <a:ext cx="269875" cy="346075"/>
            </a:xfrm>
            <a:custGeom>
              <a:avLst/>
              <a:gdLst>
                <a:gd name="T0" fmla="*/ 0 w 170"/>
                <a:gd name="T1" fmla="*/ 197 h 218"/>
                <a:gd name="T2" fmla="*/ 28 w 170"/>
                <a:gd name="T3" fmla="*/ 218 h 218"/>
                <a:gd name="T4" fmla="*/ 170 w 170"/>
                <a:gd name="T5" fmla="*/ 20 h 218"/>
                <a:gd name="T6" fmla="*/ 143 w 170"/>
                <a:gd name="T7" fmla="*/ 0 h 218"/>
                <a:gd name="T8" fmla="*/ 0 w 170"/>
                <a:gd name="T9" fmla="*/ 197 h 218"/>
              </a:gdLst>
              <a:ahLst/>
              <a:cxnLst>
                <a:cxn ang="0">
                  <a:pos x="T0" y="T1"/>
                </a:cxn>
                <a:cxn ang="0">
                  <a:pos x="T2" y="T3"/>
                </a:cxn>
                <a:cxn ang="0">
                  <a:pos x="T4" y="T5"/>
                </a:cxn>
                <a:cxn ang="0">
                  <a:pos x="T6" y="T7"/>
                </a:cxn>
                <a:cxn ang="0">
                  <a:pos x="T8" y="T9"/>
                </a:cxn>
              </a:cxnLst>
              <a:rect l="0" t="0" r="r" b="b"/>
              <a:pathLst>
                <a:path w="170" h="218">
                  <a:moveTo>
                    <a:pt x="0" y="197"/>
                  </a:moveTo>
                  <a:lnTo>
                    <a:pt x="28" y="218"/>
                  </a:lnTo>
                  <a:lnTo>
                    <a:pt x="170" y="20"/>
                  </a:lnTo>
                  <a:lnTo>
                    <a:pt x="143" y="0"/>
                  </a:lnTo>
                  <a:lnTo>
                    <a:pt x="0" y="197"/>
                  </a:lnTo>
                  <a:close/>
                </a:path>
              </a:pathLst>
            </a:custGeom>
            <a:solidFill>
              <a:srgbClr val="8456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28" name="Freeform 80"/>
            <p:cNvSpPr/>
            <p:nvPr/>
          </p:nvSpPr>
          <p:spPr bwMode="auto">
            <a:xfrm>
              <a:off x="1470025" y="3632199"/>
              <a:ext cx="269875" cy="346075"/>
            </a:xfrm>
            <a:custGeom>
              <a:avLst/>
              <a:gdLst>
                <a:gd name="T0" fmla="*/ 0 w 170"/>
                <a:gd name="T1" fmla="*/ 197 h 218"/>
                <a:gd name="T2" fmla="*/ 28 w 170"/>
                <a:gd name="T3" fmla="*/ 218 h 218"/>
                <a:gd name="T4" fmla="*/ 170 w 170"/>
                <a:gd name="T5" fmla="*/ 20 h 218"/>
                <a:gd name="T6" fmla="*/ 143 w 170"/>
                <a:gd name="T7" fmla="*/ 0 h 218"/>
                <a:gd name="T8" fmla="*/ 0 w 170"/>
                <a:gd name="T9" fmla="*/ 197 h 218"/>
              </a:gdLst>
              <a:ahLst/>
              <a:cxnLst>
                <a:cxn ang="0">
                  <a:pos x="T0" y="T1"/>
                </a:cxn>
                <a:cxn ang="0">
                  <a:pos x="T2" y="T3"/>
                </a:cxn>
                <a:cxn ang="0">
                  <a:pos x="T4" y="T5"/>
                </a:cxn>
                <a:cxn ang="0">
                  <a:pos x="T6" y="T7"/>
                </a:cxn>
                <a:cxn ang="0">
                  <a:pos x="T8" y="T9"/>
                </a:cxn>
              </a:cxnLst>
              <a:rect l="0" t="0" r="r" b="b"/>
              <a:pathLst>
                <a:path w="170" h="218">
                  <a:moveTo>
                    <a:pt x="0" y="197"/>
                  </a:moveTo>
                  <a:lnTo>
                    <a:pt x="28" y="218"/>
                  </a:lnTo>
                  <a:lnTo>
                    <a:pt x="170" y="20"/>
                  </a:lnTo>
                  <a:lnTo>
                    <a:pt x="143" y="0"/>
                  </a:lnTo>
                  <a:lnTo>
                    <a:pt x="0" y="19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29" name="Freeform 81"/>
            <p:cNvSpPr/>
            <p:nvPr/>
          </p:nvSpPr>
          <p:spPr bwMode="auto">
            <a:xfrm>
              <a:off x="1527175" y="3648074"/>
              <a:ext cx="212725" cy="312738"/>
            </a:xfrm>
            <a:custGeom>
              <a:avLst/>
              <a:gdLst>
                <a:gd name="T0" fmla="*/ 120 w 134"/>
                <a:gd name="T1" fmla="*/ 0 h 197"/>
                <a:gd name="T2" fmla="*/ 0 w 134"/>
                <a:gd name="T3" fmla="*/ 168 h 197"/>
                <a:gd name="T4" fmla="*/ 0 w 134"/>
                <a:gd name="T5" fmla="*/ 197 h 197"/>
                <a:gd name="T6" fmla="*/ 134 w 134"/>
                <a:gd name="T7" fmla="*/ 10 h 197"/>
                <a:gd name="T8" fmla="*/ 120 w 134"/>
                <a:gd name="T9" fmla="*/ 0 h 197"/>
              </a:gdLst>
              <a:ahLst/>
              <a:cxnLst>
                <a:cxn ang="0">
                  <a:pos x="T0" y="T1"/>
                </a:cxn>
                <a:cxn ang="0">
                  <a:pos x="T2" y="T3"/>
                </a:cxn>
                <a:cxn ang="0">
                  <a:pos x="T4" y="T5"/>
                </a:cxn>
                <a:cxn ang="0">
                  <a:pos x="T6" y="T7"/>
                </a:cxn>
                <a:cxn ang="0">
                  <a:pos x="T8" y="T9"/>
                </a:cxn>
              </a:cxnLst>
              <a:rect l="0" t="0" r="r" b="b"/>
              <a:pathLst>
                <a:path w="134" h="197">
                  <a:moveTo>
                    <a:pt x="120" y="0"/>
                  </a:moveTo>
                  <a:lnTo>
                    <a:pt x="0" y="168"/>
                  </a:lnTo>
                  <a:lnTo>
                    <a:pt x="0" y="197"/>
                  </a:lnTo>
                  <a:lnTo>
                    <a:pt x="134" y="10"/>
                  </a:lnTo>
                  <a:lnTo>
                    <a:pt x="120" y="0"/>
                  </a:lnTo>
                  <a:close/>
                </a:path>
              </a:pathLst>
            </a:custGeom>
            <a:solidFill>
              <a:srgbClr val="774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30" name="Freeform 82"/>
            <p:cNvSpPr/>
            <p:nvPr/>
          </p:nvSpPr>
          <p:spPr bwMode="auto">
            <a:xfrm>
              <a:off x="1527175" y="3648074"/>
              <a:ext cx="212725" cy="312738"/>
            </a:xfrm>
            <a:custGeom>
              <a:avLst/>
              <a:gdLst>
                <a:gd name="T0" fmla="*/ 120 w 134"/>
                <a:gd name="T1" fmla="*/ 0 h 197"/>
                <a:gd name="T2" fmla="*/ 0 w 134"/>
                <a:gd name="T3" fmla="*/ 168 h 197"/>
                <a:gd name="T4" fmla="*/ 0 w 134"/>
                <a:gd name="T5" fmla="*/ 197 h 197"/>
                <a:gd name="T6" fmla="*/ 134 w 134"/>
                <a:gd name="T7" fmla="*/ 10 h 197"/>
                <a:gd name="T8" fmla="*/ 120 w 134"/>
                <a:gd name="T9" fmla="*/ 0 h 197"/>
              </a:gdLst>
              <a:ahLst/>
              <a:cxnLst>
                <a:cxn ang="0">
                  <a:pos x="T0" y="T1"/>
                </a:cxn>
                <a:cxn ang="0">
                  <a:pos x="T2" y="T3"/>
                </a:cxn>
                <a:cxn ang="0">
                  <a:pos x="T4" y="T5"/>
                </a:cxn>
                <a:cxn ang="0">
                  <a:pos x="T6" y="T7"/>
                </a:cxn>
                <a:cxn ang="0">
                  <a:pos x="T8" y="T9"/>
                </a:cxn>
              </a:cxnLst>
              <a:rect l="0" t="0" r="r" b="b"/>
              <a:pathLst>
                <a:path w="134" h="197">
                  <a:moveTo>
                    <a:pt x="120" y="0"/>
                  </a:moveTo>
                  <a:lnTo>
                    <a:pt x="0" y="168"/>
                  </a:lnTo>
                  <a:lnTo>
                    <a:pt x="0" y="197"/>
                  </a:lnTo>
                  <a:lnTo>
                    <a:pt x="134" y="10"/>
                  </a:lnTo>
                  <a:lnTo>
                    <a:pt x="12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31" name="Freeform 83"/>
            <p:cNvSpPr/>
            <p:nvPr/>
          </p:nvSpPr>
          <p:spPr bwMode="auto">
            <a:xfrm>
              <a:off x="1420813" y="3317874"/>
              <a:ext cx="119063" cy="1730375"/>
            </a:xfrm>
            <a:custGeom>
              <a:avLst/>
              <a:gdLst>
                <a:gd name="T0" fmla="*/ 75 w 75"/>
                <a:gd name="T1" fmla="*/ 1090 h 1090"/>
                <a:gd name="T2" fmla="*/ 0 w 75"/>
                <a:gd name="T3" fmla="*/ 1090 h 1090"/>
                <a:gd name="T4" fmla="*/ 13 w 75"/>
                <a:gd name="T5" fmla="*/ 0 h 1090"/>
                <a:gd name="T6" fmla="*/ 62 w 75"/>
                <a:gd name="T7" fmla="*/ 0 h 1090"/>
                <a:gd name="T8" fmla="*/ 75 w 75"/>
                <a:gd name="T9" fmla="*/ 1090 h 1090"/>
              </a:gdLst>
              <a:ahLst/>
              <a:cxnLst>
                <a:cxn ang="0">
                  <a:pos x="T0" y="T1"/>
                </a:cxn>
                <a:cxn ang="0">
                  <a:pos x="T2" y="T3"/>
                </a:cxn>
                <a:cxn ang="0">
                  <a:pos x="T4" y="T5"/>
                </a:cxn>
                <a:cxn ang="0">
                  <a:pos x="T6" y="T7"/>
                </a:cxn>
                <a:cxn ang="0">
                  <a:pos x="T8" y="T9"/>
                </a:cxn>
              </a:cxnLst>
              <a:rect l="0" t="0" r="r" b="b"/>
              <a:pathLst>
                <a:path w="75" h="1090">
                  <a:moveTo>
                    <a:pt x="75" y="1090"/>
                  </a:moveTo>
                  <a:lnTo>
                    <a:pt x="0" y="1090"/>
                  </a:lnTo>
                  <a:lnTo>
                    <a:pt x="13" y="0"/>
                  </a:lnTo>
                  <a:lnTo>
                    <a:pt x="62" y="0"/>
                  </a:lnTo>
                  <a:lnTo>
                    <a:pt x="75" y="1090"/>
                  </a:lnTo>
                  <a:close/>
                </a:path>
              </a:pathLst>
            </a:custGeom>
            <a:solidFill>
              <a:srgbClr val="8456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32" name="Freeform 84"/>
            <p:cNvSpPr/>
            <p:nvPr/>
          </p:nvSpPr>
          <p:spPr bwMode="auto">
            <a:xfrm>
              <a:off x="1420813" y="3317874"/>
              <a:ext cx="119063" cy="1730375"/>
            </a:xfrm>
            <a:custGeom>
              <a:avLst/>
              <a:gdLst>
                <a:gd name="T0" fmla="*/ 75 w 75"/>
                <a:gd name="T1" fmla="*/ 1090 h 1090"/>
                <a:gd name="T2" fmla="*/ 0 w 75"/>
                <a:gd name="T3" fmla="*/ 1090 h 1090"/>
                <a:gd name="T4" fmla="*/ 13 w 75"/>
                <a:gd name="T5" fmla="*/ 0 h 1090"/>
                <a:gd name="T6" fmla="*/ 62 w 75"/>
                <a:gd name="T7" fmla="*/ 0 h 1090"/>
                <a:gd name="T8" fmla="*/ 75 w 75"/>
                <a:gd name="T9" fmla="*/ 1090 h 1090"/>
              </a:gdLst>
              <a:ahLst/>
              <a:cxnLst>
                <a:cxn ang="0">
                  <a:pos x="T0" y="T1"/>
                </a:cxn>
                <a:cxn ang="0">
                  <a:pos x="T2" y="T3"/>
                </a:cxn>
                <a:cxn ang="0">
                  <a:pos x="T4" y="T5"/>
                </a:cxn>
                <a:cxn ang="0">
                  <a:pos x="T6" y="T7"/>
                </a:cxn>
                <a:cxn ang="0">
                  <a:pos x="T8" y="T9"/>
                </a:cxn>
              </a:cxnLst>
              <a:rect l="0" t="0" r="r" b="b"/>
              <a:pathLst>
                <a:path w="75" h="1090">
                  <a:moveTo>
                    <a:pt x="75" y="1090"/>
                  </a:moveTo>
                  <a:lnTo>
                    <a:pt x="0" y="1090"/>
                  </a:lnTo>
                  <a:lnTo>
                    <a:pt x="13" y="0"/>
                  </a:lnTo>
                  <a:lnTo>
                    <a:pt x="62" y="0"/>
                  </a:lnTo>
                  <a:lnTo>
                    <a:pt x="75" y="109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33" name="Freeform 85"/>
            <p:cNvSpPr/>
            <p:nvPr/>
          </p:nvSpPr>
          <p:spPr bwMode="auto">
            <a:xfrm>
              <a:off x="1420813" y="3317874"/>
              <a:ext cx="58738" cy="1730375"/>
            </a:xfrm>
            <a:custGeom>
              <a:avLst/>
              <a:gdLst>
                <a:gd name="T0" fmla="*/ 37 w 37"/>
                <a:gd name="T1" fmla="*/ 0 h 1090"/>
                <a:gd name="T2" fmla="*/ 37 w 37"/>
                <a:gd name="T3" fmla="*/ 0 h 1090"/>
                <a:gd name="T4" fmla="*/ 13 w 37"/>
                <a:gd name="T5" fmla="*/ 0 h 1090"/>
                <a:gd name="T6" fmla="*/ 10 w 37"/>
                <a:gd name="T7" fmla="*/ 179 h 1090"/>
                <a:gd name="T8" fmla="*/ 10 w 37"/>
                <a:gd name="T9" fmla="*/ 209 h 1090"/>
                <a:gd name="T10" fmla="*/ 8 w 37"/>
                <a:gd name="T11" fmla="*/ 376 h 1090"/>
                <a:gd name="T12" fmla="*/ 7 w 37"/>
                <a:gd name="T13" fmla="*/ 405 h 1090"/>
                <a:gd name="T14" fmla="*/ 0 w 37"/>
                <a:gd name="T15" fmla="*/ 1090 h 1090"/>
                <a:gd name="T16" fmla="*/ 37 w 37"/>
                <a:gd name="T17" fmla="*/ 1090 h 1090"/>
                <a:gd name="T18" fmla="*/ 37 w 37"/>
                <a:gd name="T19" fmla="*/ 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1090">
                  <a:moveTo>
                    <a:pt x="37" y="0"/>
                  </a:moveTo>
                  <a:lnTo>
                    <a:pt x="37" y="0"/>
                  </a:lnTo>
                  <a:lnTo>
                    <a:pt x="13" y="0"/>
                  </a:lnTo>
                  <a:lnTo>
                    <a:pt x="10" y="179"/>
                  </a:lnTo>
                  <a:lnTo>
                    <a:pt x="10" y="209"/>
                  </a:lnTo>
                  <a:lnTo>
                    <a:pt x="8" y="376"/>
                  </a:lnTo>
                  <a:lnTo>
                    <a:pt x="7" y="405"/>
                  </a:lnTo>
                  <a:lnTo>
                    <a:pt x="0" y="1090"/>
                  </a:lnTo>
                  <a:lnTo>
                    <a:pt x="37" y="1090"/>
                  </a:lnTo>
                  <a:lnTo>
                    <a:pt x="37" y="0"/>
                  </a:lnTo>
                  <a:close/>
                </a:path>
              </a:pathLst>
            </a:custGeom>
            <a:solidFill>
              <a:srgbClr val="774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34" name="Freeform 86"/>
            <p:cNvSpPr/>
            <p:nvPr/>
          </p:nvSpPr>
          <p:spPr bwMode="auto">
            <a:xfrm>
              <a:off x="1420813" y="3317874"/>
              <a:ext cx="58738" cy="1730375"/>
            </a:xfrm>
            <a:custGeom>
              <a:avLst/>
              <a:gdLst>
                <a:gd name="T0" fmla="*/ 37 w 37"/>
                <a:gd name="T1" fmla="*/ 0 h 1090"/>
                <a:gd name="T2" fmla="*/ 37 w 37"/>
                <a:gd name="T3" fmla="*/ 0 h 1090"/>
                <a:gd name="T4" fmla="*/ 13 w 37"/>
                <a:gd name="T5" fmla="*/ 0 h 1090"/>
                <a:gd name="T6" fmla="*/ 10 w 37"/>
                <a:gd name="T7" fmla="*/ 179 h 1090"/>
                <a:gd name="T8" fmla="*/ 10 w 37"/>
                <a:gd name="T9" fmla="*/ 209 h 1090"/>
                <a:gd name="T10" fmla="*/ 8 w 37"/>
                <a:gd name="T11" fmla="*/ 376 h 1090"/>
                <a:gd name="T12" fmla="*/ 7 w 37"/>
                <a:gd name="T13" fmla="*/ 405 h 1090"/>
                <a:gd name="T14" fmla="*/ 0 w 37"/>
                <a:gd name="T15" fmla="*/ 1090 h 1090"/>
                <a:gd name="T16" fmla="*/ 37 w 37"/>
                <a:gd name="T17" fmla="*/ 1090 h 1090"/>
                <a:gd name="T18" fmla="*/ 37 w 37"/>
                <a:gd name="T19" fmla="*/ 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1090">
                  <a:moveTo>
                    <a:pt x="37" y="0"/>
                  </a:moveTo>
                  <a:lnTo>
                    <a:pt x="37" y="0"/>
                  </a:lnTo>
                  <a:lnTo>
                    <a:pt x="13" y="0"/>
                  </a:lnTo>
                  <a:lnTo>
                    <a:pt x="10" y="179"/>
                  </a:lnTo>
                  <a:lnTo>
                    <a:pt x="10" y="209"/>
                  </a:lnTo>
                  <a:lnTo>
                    <a:pt x="8" y="376"/>
                  </a:lnTo>
                  <a:lnTo>
                    <a:pt x="7" y="405"/>
                  </a:lnTo>
                  <a:lnTo>
                    <a:pt x="0" y="1090"/>
                  </a:lnTo>
                  <a:lnTo>
                    <a:pt x="37" y="1090"/>
                  </a:lnTo>
                  <a:lnTo>
                    <a:pt x="3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35" name="Freeform 87"/>
            <p:cNvSpPr/>
            <p:nvPr/>
          </p:nvSpPr>
          <p:spPr bwMode="auto">
            <a:xfrm>
              <a:off x="1447800" y="2916237"/>
              <a:ext cx="31750" cy="122238"/>
            </a:xfrm>
            <a:custGeom>
              <a:avLst/>
              <a:gdLst>
                <a:gd name="T0" fmla="*/ 28 w 28"/>
                <a:gd name="T1" fmla="*/ 0 h 106"/>
                <a:gd name="T2" fmla="*/ 0 w 28"/>
                <a:gd name="T3" fmla="*/ 67 h 106"/>
                <a:gd name="T4" fmla="*/ 28 w 28"/>
                <a:gd name="T5" fmla="*/ 106 h 106"/>
                <a:gd name="T6" fmla="*/ 28 w 28"/>
                <a:gd name="T7" fmla="*/ 0 h 106"/>
              </a:gdLst>
              <a:ahLst/>
              <a:cxnLst>
                <a:cxn ang="0">
                  <a:pos x="T0" y="T1"/>
                </a:cxn>
                <a:cxn ang="0">
                  <a:pos x="T2" y="T3"/>
                </a:cxn>
                <a:cxn ang="0">
                  <a:pos x="T4" y="T5"/>
                </a:cxn>
                <a:cxn ang="0">
                  <a:pos x="T6" y="T7"/>
                </a:cxn>
              </a:cxnLst>
              <a:rect l="0" t="0" r="r" b="b"/>
              <a:pathLst>
                <a:path w="28" h="106">
                  <a:moveTo>
                    <a:pt x="28" y="0"/>
                  </a:moveTo>
                  <a:cubicBezTo>
                    <a:pt x="28" y="0"/>
                    <a:pt x="0" y="45"/>
                    <a:pt x="0" y="67"/>
                  </a:cubicBezTo>
                  <a:cubicBezTo>
                    <a:pt x="0" y="88"/>
                    <a:pt x="13" y="106"/>
                    <a:pt x="28" y="106"/>
                  </a:cubicBezTo>
                  <a:cubicBezTo>
                    <a:pt x="28" y="0"/>
                    <a:pt x="28" y="0"/>
                    <a:pt x="28" y="0"/>
                  </a:cubicBezTo>
                </a:path>
              </a:pathLst>
            </a:custGeom>
            <a:solidFill>
              <a:srgbClr val="40A0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36" name="Freeform 88"/>
            <p:cNvSpPr/>
            <p:nvPr/>
          </p:nvSpPr>
          <p:spPr bwMode="auto">
            <a:xfrm>
              <a:off x="1479550" y="2916237"/>
              <a:ext cx="31750" cy="122238"/>
            </a:xfrm>
            <a:custGeom>
              <a:avLst/>
              <a:gdLst>
                <a:gd name="T0" fmla="*/ 0 w 28"/>
                <a:gd name="T1" fmla="*/ 0 h 106"/>
                <a:gd name="T2" fmla="*/ 0 w 28"/>
                <a:gd name="T3" fmla="*/ 0 h 106"/>
                <a:gd name="T4" fmla="*/ 0 w 28"/>
                <a:gd name="T5" fmla="*/ 106 h 106"/>
                <a:gd name="T6" fmla="*/ 0 w 28"/>
                <a:gd name="T7" fmla="*/ 106 h 106"/>
                <a:gd name="T8" fmla="*/ 28 w 28"/>
                <a:gd name="T9" fmla="*/ 67 h 106"/>
                <a:gd name="T10" fmla="*/ 0 w 28"/>
                <a:gd name="T11" fmla="*/ 0 h 106"/>
              </a:gdLst>
              <a:ahLst/>
              <a:cxnLst>
                <a:cxn ang="0">
                  <a:pos x="T0" y="T1"/>
                </a:cxn>
                <a:cxn ang="0">
                  <a:pos x="T2" y="T3"/>
                </a:cxn>
                <a:cxn ang="0">
                  <a:pos x="T4" y="T5"/>
                </a:cxn>
                <a:cxn ang="0">
                  <a:pos x="T6" y="T7"/>
                </a:cxn>
                <a:cxn ang="0">
                  <a:pos x="T8" y="T9"/>
                </a:cxn>
                <a:cxn ang="0">
                  <a:pos x="T10" y="T11"/>
                </a:cxn>
              </a:cxnLst>
              <a:rect l="0" t="0" r="r" b="b"/>
              <a:pathLst>
                <a:path w="28" h="106">
                  <a:moveTo>
                    <a:pt x="0" y="0"/>
                  </a:moveTo>
                  <a:cubicBezTo>
                    <a:pt x="0" y="0"/>
                    <a:pt x="0" y="0"/>
                    <a:pt x="0" y="0"/>
                  </a:cubicBezTo>
                  <a:cubicBezTo>
                    <a:pt x="0" y="106"/>
                    <a:pt x="0" y="106"/>
                    <a:pt x="0" y="106"/>
                  </a:cubicBezTo>
                  <a:cubicBezTo>
                    <a:pt x="0" y="106"/>
                    <a:pt x="0" y="106"/>
                    <a:pt x="0" y="106"/>
                  </a:cubicBezTo>
                  <a:cubicBezTo>
                    <a:pt x="16" y="106"/>
                    <a:pt x="28" y="88"/>
                    <a:pt x="28" y="67"/>
                  </a:cubicBezTo>
                  <a:cubicBezTo>
                    <a:pt x="28" y="45"/>
                    <a:pt x="0" y="0"/>
                    <a:pt x="0" y="0"/>
                  </a:cubicBezTo>
                </a:path>
              </a:pathLst>
            </a:custGeom>
            <a:solidFill>
              <a:srgbClr val="4DB4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37" name="Freeform 89"/>
            <p:cNvSpPr/>
            <p:nvPr/>
          </p:nvSpPr>
          <p:spPr bwMode="auto">
            <a:xfrm>
              <a:off x="1727200" y="3743324"/>
              <a:ext cx="65088" cy="122238"/>
            </a:xfrm>
            <a:custGeom>
              <a:avLst/>
              <a:gdLst>
                <a:gd name="T0" fmla="*/ 28 w 56"/>
                <a:gd name="T1" fmla="*/ 0 h 105"/>
                <a:gd name="T2" fmla="*/ 0 w 56"/>
                <a:gd name="T3" fmla="*/ 67 h 105"/>
                <a:gd name="T4" fmla="*/ 28 w 56"/>
                <a:gd name="T5" fmla="*/ 105 h 105"/>
                <a:gd name="T6" fmla="*/ 56 w 56"/>
                <a:gd name="T7" fmla="*/ 67 h 105"/>
                <a:gd name="T8" fmla="*/ 28 w 56"/>
                <a:gd name="T9" fmla="*/ 0 h 105"/>
              </a:gdLst>
              <a:ahLst/>
              <a:cxnLst>
                <a:cxn ang="0">
                  <a:pos x="T0" y="T1"/>
                </a:cxn>
                <a:cxn ang="0">
                  <a:pos x="T2" y="T3"/>
                </a:cxn>
                <a:cxn ang="0">
                  <a:pos x="T4" y="T5"/>
                </a:cxn>
                <a:cxn ang="0">
                  <a:pos x="T6" y="T7"/>
                </a:cxn>
                <a:cxn ang="0">
                  <a:pos x="T8" y="T9"/>
                </a:cxn>
              </a:cxnLst>
              <a:rect l="0" t="0" r="r" b="b"/>
              <a:pathLst>
                <a:path w="56" h="105">
                  <a:moveTo>
                    <a:pt x="28" y="0"/>
                  </a:moveTo>
                  <a:cubicBezTo>
                    <a:pt x="28" y="0"/>
                    <a:pt x="0" y="45"/>
                    <a:pt x="0" y="67"/>
                  </a:cubicBezTo>
                  <a:cubicBezTo>
                    <a:pt x="0" y="88"/>
                    <a:pt x="12" y="105"/>
                    <a:pt x="28" y="105"/>
                  </a:cubicBezTo>
                  <a:cubicBezTo>
                    <a:pt x="43" y="105"/>
                    <a:pt x="56" y="88"/>
                    <a:pt x="56" y="67"/>
                  </a:cubicBezTo>
                  <a:cubicBezTo>
                    <a:pt x="56" y="45"/>
                    <a:pt x="28" y="0"/>
                    <a:pt x="28" y="0"/>
                  </a:cubicBezTo>
                </a:path>
              </a:pathLst>
            </a:custGeom>
            <a:solidFill>
              <a:srgbClr val="4DB4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38" name="Freeform 90"/>
            <p:cNvSpPr/>
            <p:nvPr/>
          </p:nvSpPr>
          <p:spPr bwMode="auto">
            <a:xfrm>
              <a:off x="1644650" y="3086099"/>
              <a:ext cx="65088" cy="120650"/>
            </a:xfrm>
            <a:custGeom>
              <a:avLst/>
              <a:gdLst>
                <a:gd name="T0" fmla="*/ 28 w 56"/>
                <a:gd name="T1" fmla="*/ 0 h 105"/>
                <a:gd name="T2" fmla="*/ 0 w 56"/>
                <a:gd name="T3" fmla="*/ 67 h 105"/>
                <a:gd name="T4" fmla="*/ 28 w 56"/>
                <a:gd name="T5" fmla="*/ 105 h 105"/>
                <a:gd name="T6" fmla="*/ 56 w 56"/>
                <a:gd name="T7" fmla="*/ 67 h 105"/>
                <a:gd name="T8" fmla="*/ 28 w 56"/>
                <a:gd name="T9" fmla="*/ 0 h 105"/>
              </a:gdLst>
              <a:ahLst/>
              <a:cxnLst>
                <a:cxn ang="0">
                  <a:pos x="T0" y="T1"/>
                </a:cxn>
                <a:cxn ang="0">
                  <a:pos x="T2" y="T3"/>
                </a:cxn>
                <a:cxn ang="0">
                  <a:pos x="T4" y="T5"/>
                </a:cxn>
                <a:cxn ang="0">
                  <a:pos x="T6" y="T7"/>
                </a:cxn>
                <a:cxn ang="0">
                  <a:pos x="T8" y="T9"/>
                </a:cxn>
              </a:cxnLst>
              <a:rect l="0" t="0" r="r" b="b"/>
              <a:pathLst>
                <a:path w="56" h="105">
                  <a:moveTo>
                    <a:pt x="28" y="0"/>
                  </a:moveTo>
                  <a:cubicBezTo>
                    <a:pt x="28" y="0"/>
                    <a:pt x="0" y="45"/>
                    <a:pt x="0" y="67"/>
                  </a:cubicBezTo>
                  <a:cubicBezTo>
                    <a:pt x="0" y="88"/>
                    <a:pt x="13" y="105"/>
                    <a:pt x="28" y="105"/>
                  </a:cubicBezTo>
                  <a:cubicBezTo>
                    <a:pt x="43" y="105"/>
                    <a:pt x="56" y="88"/>
                    <a:pt x="56" y="67"/>
                  </a:cubicBezTo>
                  <a:cubicBezTo>
                    <a:pt x="56" y="45"/>
                    <a:pt x="28" y="0"/>
                    <a:pt x="28" y="0"/>
                  </a:cubicBezTo>
                </a:path>
              </a:pathLst>
            </a:custGeom>
            <a:solidFill>
              <a:srgbClr val="4DB4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39" name="Freeform 91"/>
            <p:cNvSpPr/>
            <p:nvPr/>
          </p:nvSpPr>
          <p:spPr bwMode="auto">
            <a:xfrm>
              <a:off x="1052513" y="3503612"/>
              <a:ext cx="65088" cy="122238"/>
            </a:xfrm>
            <a:custGeom>
              <a:avLst/>
              <a:gdLst>
                <a:gd name="T0" fmla="*/ 28 w 56"/>
                <a:gd name="T1" fmla="*/ 0 h 106"/>
                <a:gd name="T2" fmla="*/ 0 w 56"/>
                <a:gd name="T3" fmla="*/ 67 h 106"/>
                <a:gd name="T4" fmla="*/ 28 w 56"/>
                <a:gd name="T5" fmla="*/ 106 h 106"/>
                <a:gd name="T6" fmla="*/ 56 w 56"/>
                <a:gd name="T7" fmla="*/ 67 h 106"/>
                <a:gd name="T8" fmla="*/ 28 w 56"/>
                <a:gd name="T9" fmla="*/ 0 h 106"/>
              </a:gdLst>
              <a:ahLst/>
              <a:cxnLst>
                <a:cxn ang="0">
                  <a:pos x="T0" y="T1"/>
                </a:cxn>
                <a:cxn ang="0">
                  <a:pos x="T2" y="T3"/>
                </a:cxn>
                <a:cxn ang="0">
                  <a:pos x="T4" y="T5"/>
                </a:cxn>
                <a:cxn ang="0">
                  <a:pos x="T6" y="T7"/>
                </a:cxn>
                <a:cxn ang="0">
                  <a:pos x="T8" y="T9"/>
                </a:cxn>
              </a:cxnLst>
              <a:rect l="0" t="0" r="r" b="b"/>
              <a:pathLst>
                <a:path w="56" h="106">
                  <a:moveTo>
                    <a:pt x="28" y="0"/>
                  </a:moveTo>
                  <a:cubicBezTo>
                    <a:pt x="28" y="0"/>
                    <a:pt x="0" y="45"/>
                    <a:pt x="0" y="67"/>
                  </a:cubicBezTo>
                  <a:cubicBezTo>
                    <a:pt x="0" y="88"/>
                    <a:pt x="12" y="106"/>
                    <a:pt x="28" y="106"/>
                  </a:cubicBezTo>
                  <a:cubicBezTo>
                    <a:pt x="43" y="106"/>
                    <a:pt x="56" y="88"/>
                    <a:pt x="56" y="67"/>
                  </a:cubicBezTo>
                  <a:cubicBezTo>
                    <a:pt x="56" y="45"/>
                    <a:pt x="28" y="0"/>
                    <a:pt x="28" y="0"/>
                  </a:cubicBezTo>
                </a:path>
              </a:pathLst>
            </a:custGeom>
            <a:solidFill>
              <a:srgbClr val="40A0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40" name="Freeform 92"/>
            <p:cNvSpPr/>
            <p:nvPr/>
          </p:nvSpPr>
          <p:spPr bwMode="auto">
            <a:xfrm>
              <a:off x="1165225" y="3148012"/>
              <a:ext cx="65088" cy="120650"/>
            </a:xfrm>
            <a:custGeom>
              <a:avLst/>
              <a:gdLst>
                <a:gd name="T0" fmla="*/ 28 w 56"/>
                <a:gd name="T1" fmla="*/ 0 h 105"/>
                <a:gd name="T2" fmla="*/ 0 w 56"/>
                <a:gd name="T3" fmla="*/ 66 h 105"/>
                <a:gd name="T4" fmla="*/ 28 w 56"/>
                <a:gd name="T5" fmla="*/ 105 h 105"/>
                <a:gd name="T6" fmla="*/ 56 w 56"/>
                <a:gd name="T7" fmla="*/ 66 h 105"/>
                <a:gd name="T8" fmla="*/ 28 w 56"/>
                <a:gd name="T9" fmla="*/ 0 h 105"/>
              </a:gdLst>
              <a:ahLst/>
              <a:cxnLst>
                <a:cxn ang="0">
                  <a:pos x="T0" y="T1"/>
                </a:cxn>
                <a:cxn ang="0">
                  <a:pos x="T2" y="T3"/>
                </a:cxn>
                <a:cxn ang="0">
                  <a:pos x="T4" y="T5"/>
                </a:cxn>
                <a:cxn ang="0">
                  <a:pos x="T6" y="T7"/>
                </a:cxn>
                <a:cxn ang="0">
                  <a:pos x="T8" y="T9"/>
                </a:cxn>
              </a:cxnLst>
              <a:rect l="0" t="0" r="r" b="b"/>
              <a:pathLst>
                <a:path w="56" h="105">
                  <a:moveTo>
                    <a:pt x="28" y="0"/>
                  </a:moveTo>
                  <a:cubicBezTo>
                    <a:pt x="28" y="0"/>
                    <a:pt x="0" y="45"/>
                    <a:pt x="0" y="66"/>
                  </a:cubicBezTo>
                  <a:cubicBezTo>
                    <a:pt x="0" y="88"/>
                    <a:pt x="13" y="105"/>
                    <a:pt x="28" y="105"/>
                  </a:cubicBezTo>
                  <a:cubicBezTo>
                    <a:pt x="44" y="105"/>
                    <a:pt x="56" y="88"/>
                    <a:pt x="56" y="66"/>
                  </a:cubicBezTo>
                  <a:cubicBezTo>
                    <a:pt x="56" y="45"/>
                    <a:pt x="28" y="0"/>
                    <a:pt x="28" y="0"/>
                  </a:cubicBezTo>
                </a:path>
              </a:pathLst>
            </a:custGeom>
            <a:solidFill>
              <a:srgbClr val="40A0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41" name="Freeform 93"/>
            <p:cNvSpPr/>
            <p:nvPr/>
          </p:nvSpPr>
          <p:spPr bwMode="auto">
            <a:xfrm>
              <a:off x="1809750" y="3355974"/>
              <a:ext cx="65088" cy="120650"/>
            </a:xfrm>
            <a:custGeom>
              <a:avLst/>
              <a:gdLst>
                <a:gd name="T0" fmla="*/ 28 w 56"/>
                <a:gd name="T1" fmla="*/ 0 h 106"/>
                <a:gd name="T2" fmla="*/ 0 w 56"/>
                <a:gd name="T3" fmla="*/ 67 h 106"/>
                <a:gd name="T4" fmla="*/ 28 w 56"/>
                <a:gd name="T5" fmla="*/ 106 h 106"/>
                <a:gd name="T6" fmla="*/ 56 w 56"/>
                <a:gd name="T7" fmla="*/ 67 h 106"/>
                <a:gd name="T8" fmla="*/ 28 w 56"/>
                <a:gd name="T9" fmla="*/ 0 h 106"/>
              </a:gdLst>
              <a:ahLst/>
              <a:cxnLst>
                <a:cxn ang="0">
                  <a:pos x="T0" y="T1"/>
                </a:cxn>
                <a:cxn ang="0">
                  <a:pos x="T2" y="T3"/>
                </a:cxn>
                <a:cxn ang="0">
                  <a:pos x="T4" y="T5"/>
                </a:cxn>
                <a:cxn ang="0">
                  <a:pos x="T6" y="T7"/>
                </a:cxn>
                <a:cxn ang="0">
                  <a:pos x="T8" y="T9"/>
                </a:cxn>
              </a:cxnLst>
              <a:rect l="0" t="0" r="r" b="b"/>
              <a:pathLst>
                <a:path w="56" h="106">
                  <a:moveTo>
                    <a:pt x="28" y="0"/>
                  </a:moveTo>
                  <a:cubicBezTo>
                    <a:pt x="28" y="0"/>
                    <a:pt x="0" y="45"/>
                    <a:pt x="0" y="67"/>
                  </a:cubicBezTo>
                  <a:cubicBezTo>
                    <a:pt x="0" y="88"/>
                    <a:pt x="13" y="106"/>
                    <a:pt x="28" y="106"/>
                  </a:cubicBezTo>
                  <a:cubicBezTo>
                    <a:pt x="44" y="106"/>
                    <a:pt x="56" y="88"/>
                    <a:pt x="56" y="67"/>
                  </a:cubicBezTo>
                  <a:cubicBezTo>
                    <a:pt x="56" y="45"/>
                    <a:pt x="28" y="0"/>
                    <a:pt x="28" y="0"/>
                  </a:cubicBezTo>
                </a:path>
              </a:pathLst>
            </a:custGeom>
            <a:solidFill>
              <a:srgbClr val="4DB4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占位符 5"/>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33" b="33"/>
          <a:stretch>
            <a:fillRect/>
          </a:stretch>
        </p:blipFill>
        <p:spPr/>
      </p:pic>
      <p:pic>
        <p:nvPicPr>
          <p:cNvPr id="23" name="图片占位符 22"/>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33" b="33"/>
          <a:stretch>
            <a:fillRect/>
          </a:stretch>
        </p:blipFill>
        <p:spPr/>
      </p:pic>
      <p:pic>
        <p:nvPicPr>
          <p:cNvPr id="25" name="图片占位符 24"/>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t="33" b="33"/>
          <a:stretch>
            <a:fillRect/>
          </a:stretch>
        </p:blipFill>
        <p:spPr/>
      </p:pic>
      <p:grpSp>
        <p:nvGrpSpPr>
          <p:cNvPr id="12" name="Group 11"/>
          <p:cNvGrpSpPr/>
          <p:nvPr/>
        </p:nvGrpSpPr>
        <p:grpSpPr>
          <a:xfrm>
            <a:off x="628650" y="3415015"/>
            <a:ext cx="1669700" cy="804362"/>
            <a:chOff x="2111423" y="4933065"/>
            <a:chExt cx="2226266" cy="1072482"/>
          </a:xfrm>
        </p:grpSpPr>
        <p:grpSp>
          <p:nvGrpSpPr>
            <p:cNvPr id="8" name="Group 7"/>
            <p:cNvGrpSpPr/>
            <p:nvPr/>
          </p:nvGrpSpPr>
          <p:grpSpPr>
            <a:xfrm>
              <a:off x="2248937" y="4933065"/>
              <a:ext cx="1951238" cy="494921"/>
              <a:chOff x="5137876" y="3170035"/>
              <a:chExt cx="1951238" cy="494921"/>
            </a:xfrm>
          </p:grpSpPr>
          <p:sp>
            <p:nvSpPr>
              <p:cNvPr id="10" name="Title 1"/>
              <p:cNvSpPr txBox="1"/>
              <p:nvPr/>
            </p:nvSpPr>
            <p:spPr>
              <a:xfrm>
                <a:off x="5137876" y="3170035"/>
                <a:ext cx="1951238" cy="376053"/>
              </a:xfrm>
              <a:prstGeom prst="rect">
                <a:avLst/>
              </a:prstGeom>
            </p:spPr>
            <p:txBody>
              <a:bodyPr/>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pPr defTabSz="685800">
                  <a:defRPr/>
                </a:pPr>
                <a:r>
                  <a:rPr lang="en-US" sz="1200" dirty="0">
                    <a:solidFill>
                      <a:srgbClr val="2B2B2B"/>
                    </a:solidFill>
                    <a:latin typeface="Calibri" panose="020F0502020204030204" pitchFamily="34" charset="0"/>
                    <a:ea typeface="微软雅黑" panose="020B0503020204020204" pitchFamily="34" charset="-122"/>
                    <a:sym typeface="Calibri" panose="020F0502020204030204" pitchFamily="34" charset="0"/>
                  </a:rPr>
                  <a:t>SAMPLE NAME</a:t>
                </a:r>
              </a:p>
            </p:txBody>
          </p:sp>
          <p:sp>
            <p:nvSpPr>
              <p:cNvPr id="11" name="TextBox 10"/>
              <p:cNvSpPr txBox="1"/>
              <p:nvPr/>
            </p:nvSpPr>
            <p:spPr>
              <a:xfrm>
                <a:off x="5137876" y="3339995"/>
                <a:ext cx="1951238" cy="324961"/>
              </a:xfrm>
              <a:prstGeom prst="rect">
                <a:avLst/>
              </a:prstGeom>
              <a:noFill/>
            </p:spPr>
            <p:txBody>
              <a:bodyPr wrap="square" rtlCol="0">
                <a:spAutoFit/>
              </a:bodyPr>
              <a:lstStyle/>
              <a:p>
                <a:pPr algn="ctr">
                  <a:lnSpc>
                    <a:spcPct val="130000"/>
                  </a:lnSpc>
                  <a:defRPr/>
                </a:pPr>
                <a:r>
                  <a:rPr lang="en-US" sz="825" dirty="0">
                    <a:solidFill>
                      <a:srgbClr val="2B2B2B"/>
                    </a:solidFill>
                    <a:latin typeface="Calibri" panose="020F0502020204030204" pitchFamily="34" charset="0"/>
                    <a:ea typeface="微软雅黑" panose="020B0503020204020204" pitchFamily="34" charset="-122"/>
                    <a:cs typeface="Source Sans Pro" charset="0"/>
                    <a:sym typeface="Calibri" panose="020F0502020204030204" pitchFamily="34" charset="0"/>
                  </a:rPr>
                  <a:t>Designer</a:t>
                </a:r>
              </a:p>
            </p:txBody>
          </p:sp>
        </p:grpSp>
        <p:sp>
          <p:nvSpPr>
            <p:cNvPr id="9" name="TextBox 8"/>
            <p:cNvSpPr txBox="1"/>
            <p:nvPr/>
          </p:nvSpPr>
          <p:spPr>
            <a:xfrm>
              <a:off x="2111423" y="5479078"/>
              <a:ext cx="2226266" cy="526469"/>
            </a:xfrm>
            <a:prstGeom prst="rect">
              <a:avLst/>
            </a:prstGeom>
            <a:noFill/>
          </p:spPr>
          <p:txBody>
            <a:bodyPr wrap="square" rtlCol="0">
              <a:spAutoFit/>
            </a:bodyPr>
            <a:lstStyle/>
            <a:p>
              <a:pPr algn="ctr">
                <a:lnSpc>
                  <a:spcPct val="130000"/>
                </a:lnSpc>
                <a:defRPr/>
              </a:pPr>
              <a:r>
                <a:rPr lang="en-US" sz="790" dirty="0">
                  <a:solidFill>
                    <a:srgbClr val="2B2B2B">
                      <a:alpha val="60000"/>
                    </a:srgbClr>
                  </a:solidFill>
                  <a:latin typeface="Calibri" panose="020F0502020204030204" pitchFamily="34" charset="0"/>
                  <a:ea typeface="微软雅黑" panose="020B0503020204020204" pitchFamily="34" charset="-122"/>
                  <a:cs typeface="Source Sans Pro" charset="0"/>
                  <a:sym typeface="Calibri" panose="020F0502020204030204" pitchFamily="34" charset="0"/>
                </a:rPr>
                <a:t>When selecting a typeface for body text, your primary concern should</a:t>
              </a:r>
            </a:p>
          </p:txBody>
        </p:sp>
      </p:grpSp>
      <p:grpSp>
        <p:nvGrpSpPr>
          <p:cNvPr id="13" name="Group 12"/>
          <p:cNvGrpSpPr/>
          <p:nvPr/>
        </p:nvGrpSpPr>
        <p:grpSpPr>
          <a:xfrm>
            <a:off x="3730240" y="3799351"/>
            <a:ext cx="1669700" cy="804362"/>
            <a:chOff x="2111423" y="4933065"/>
            <a:chExt cx="2226266" cy="1072482"/>
          </a:xfrm>
        </p:grpSpPr>
        <p:grpSp>
          <p:nvGrpSpPr>
            <p:cNvPr id="14" name="Group 13"/>
            <p:cNvGrpSpPr/>
            <p:nvPr/>
          </p:nvGrpSpPr>
          <p:grpSpPr>
            <a:xfrm>
              <a:off x="2248937" y="4933065"/>
              <a:ext cx="1951238" cy="494921"/>
              <a:chOff x="5137876" y="3170035"/>
              <a:chExt cx="1951238" cy="494921"/>
            </a:xfrm>
          </p:grpSpPr>
          <p:sp>
            <p:nvSpPr>
              <p:cNvPr id="16" name="Title 1"/>
              <p:cNvSpPr txBox="1"/>
              <p:nvPr/>
            </p:nvSpPr>
            <p:spPr>
              <a:xfrm>
                <a:off x="5137876" y="3170035"/>
                <a:ext cx="1951238" cy="376053"/>
              </a:xfrm>
              <a:prstGeom prst="rect">
                <a:avLst/>
              </a:prstGeom>
            </p:spPr>
            <p:txBody>
              <a:bodyPr/>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pPr defTabSz="685800">
                  <a:defRPr/>
                </a:pPr>
                <a:r>
                  <a:rPr lang="en-US" sz="1200" dirty="0">
                    <a:solidFill>
                      <a:srgbClr val="2B2B2B"/>
                    </a:solidFill>
                    <a:latin typeface="Calibri" panose="020F0502020204030204" pitchFamily="34" charset="0"/>
                    <a:ea typeface="微软雅黑" panose="020B0503020204020204" pitchFamily="34" charset="-122"/>
                    <a:sym typeface="Calibri" panose="020F0502020204030204" pitchFamily="34" charset="0"/>
                  </a:rPr>
                  <a:t>SAMPLE NAME</a:t>
                </a:r>
              </a:p>
            </p:txBody>
          </p:sp>
          <p:sp>
            <p:nvSpPr>
              <p:cNvPr id="17" name="TextBox 16"/>
              <p:cNvSpPr txBox="1"/>
              <p:nvPr/>
            </p:nvSpPr>
            <p:spPr>
              <a:xfrm>
                <a:off x="5137876" y="3339995"/>
                <a:ext cx="1951238" cy="324961"/>
              </a:xfrm>
              <a:prstGeom prst="rect">
                <a:avLst/>
              </a:prstGeom>
              <a:noFill/>
            </p:spPr>
            <p:txBody>
              <a:bodyPr wrap="square" rtlCol="0">
                <a:spAutoFit/>
              </a:bodyPr>
              <a:lstStyle/>
              <a:p>
                <a:pPr algn="ctr">
                  <a:lnSpc>
                    <a:spcPct val="130000"/>
                  </a:lnSpc>
                  <a:defRPr/>
                </a:pPr>
                <a:r>
                  <a:rPr lang="en-US" sz="825" dirty="0">
                    <a:solidFill>
                      <a:srgbClr val="2B2B2B"/>
                    </a:solidFill>
                    <a:latin typeface="Calibri" panose="020F0502020204030204" pitchFamily="34" charset="0"/>
                    <a:ea typeface="微软雅黑" panose="020B0503020204020204" pitchFamily="34" charset="-122"/>
                    <a:cs typeface="Source Sans Pro" charset="0"/>
                    <a:sym typeface="Calibri" panose="020F0502020204030204" pitchFamily="34" charset="0"/>
                  </a:rPr>
                  <a:t>Designer</a:t>
                </a:r>
              </a:p>
            </p:txBody>
          </p:sp>
        </p:grpSp>
        <p:sp>
          <p:nvSpPr>
            <p:cNvPr id="15" name="TextBox 14"/>
            <p:cNvSpPr txBox="1"/>
            <p:nvPr/>
          </p:nvSpPr>
          <p:spPr>
            <a:xfrm>
              <a:off x="2111423" y="5479078"/>
              <a:ext cx="2226266" cy="526469"/>
            </a:xfrm>
            <a:prstGeom prst="rect">
              <a:avLst/>
            </a:prstGeom>
            <a:noFill/>
          </p:spPr>
          <p:txBody>
            <a:bodyPr wrap="square" rtlCol="0">
              <a:spAutoFit/>
            </a:bodyPr>
            <a:lstStyle/>
            <a:p>
              <a:pPr algn="ctr">
                <a:lnSpc>
                  <a:spcPct val="130000"/>
                </a:lnSpc>
                <a:defRPr/>
              </a:pPr>
              <a:r>
                <a:rPr lang="en-US" sz="790" dirty="0">
                  <a:solidFill>
                    <a:srgbClr val="2B2B2B">
                      <a:alpha val="60000"/>
                    </a:srgbClr>
                  </a:solidFill>
                  <a:latin typeface="Calibri" panose="020F0502020204030204" pitchFamily="34" charset="0"/>
                  <a:ea typeface="微软雅黑" panose="020B0503020204020204" pitchFamily="34" charset="-122"/>
                  <a:cs typeface="Source Sans Pro" charset="0"/>
                  <a:sym typeface="Calibri" panose="020F0502020204030204" pitchFamily="34" charset="0"/>
                </a:rPr>
                <a:t>When selecting a typeface for body text, your primary concern should</a:t>
              </a:r>
            </a:p>
          </p:txBody>
        </p:sp>
      </p:grpSp>
      <p:grpSp>
        <p:nvGrpSpPr>
          <p:cNvPr id="18" name="Group 17"/>
          <p:cNvGrpSpPr/>
          <p:nvPr/>
        </p:nvGrpSpPr>
        <p:grpSpPr>
          <a:xfrm>
            <a:off x="6749942" y="3415015"/>
            <a:ext cx="1669700" cy="804362"/>
            <a:chOff x="2111423" y="4933065"/>
            <a:chExt cx="2226266" cy="1072482"/>
          </a:xfrm>
        </p:grpSpPr>
        <p:grpSp>
          <p:nvGrpSpPr>
            <p:cNvPr id="19" name="Group 18"/>
            <p:cNvGrpSpPr/>
            <p:nvPr/>
          </p:nvGrpSpPr>
          <p:grpSpPr>
            <a:xfrm>
              <a:off x="2248937" y="4933065"/>
              <a:ext cx="1951238" cy="494921"/>
              <a:chOff x="5137876" y="3170035"/>
              <a:chExt cx="1951238" cy="494921"/>
            </a:xfrm>
          </p:grpSpPr>
          <p:sp>
            <p:nvSpPr>
              <p:cNvPr id="21" name="Title 1"/>
              <p:cNvSpPr txBox="1"/>
              <p:nvPr/>
            </p:nvSpPr>
            <p:spPr>
              <a:xfrm>
                <a:off x="5137876" y="3170035"/>
                <a:ext cx="1951238" cy="376053"/>
              </a:xfrm>
              <a:prstGeom prst="rect">
                <a:avLst/>
              </a:prstGeom>
            </p:spPr>
            <p:txBody>
              <a:bodyPr/>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pPr defTabSz="685800">
                  <a:defRPr/>
                </a:pPr>
                <a:r>
                  <a:rPr lang="en-US" sz="1200" dirty="0">
                    <a:solidFill>
                      <a:srgbClr val="2B2B2B"/>
                    </a:solidFill>
                    <a:latin typeface="Calibri" panose="020F0502020204030204" pitchFamily="34" charset="0"/>
                    <a:ea typeface="微软雅黑" panose="020B0503020204020204" pitchFamily="34" charset="-122"/>
                    <a:sym typeface="Calibri" panose="020F0502020204030204" pitchFamily="34" charset="0"/>
                  </a:rPr>
                  <a:t>SAMPLE NAME</a:t>
                </a:r>
              </a:p>
            </p:txBody>
          </p:sp>
          <p:sp>
            <p:nvSpPr>
              <p:cNvPr id="22" name="TextBox 21"/>
              <p:cNvSpPr txBox="1"/>
              <p:nvPr/>
            </p:nvSpPr>
            <p:spPr>
              <a:xfrm>
                <a:off x="5137876" y="3339995"/>
                <a:ext cx="1951238" cy="324961"/>
              </a:xfrm>
              <a:prstGeom prst="rect">
                <a:avLst/>
              </a:prstGeom>
              <a:noFill/>
            </p:spPr>
            <p:txBody>
              <a:bodyPr wrap="square" rtlCol="0">
                <a:spAutoFit/>
              </a:bodyPr>
              <a:lstStyle/>
              <a:p>
                <a:pPr algn="ctr">
                  <a:lnSpc>
                    <a:spcPct val="130000"/>
                  </a:lnSpc>
                  <a:defRPr/>
                </a:pPr>
                <a:r>
                  <a:rPr lang="en-US" sz="825" dirty="0">
                    <a:solidFill>
                      <a:srgbClr val="2B2B2B"/>
                    </a:solidFill>
                    <a:latin typeface="Calibri" panose="020F0502020204030204" pitchFamily="34" charset="0"/>
                    <a:ea typeface="微软雅黑" panose="020B0503020204020204" pitchFamily="34" charset="-122"/>
                    <a:cs typeface="Source Sans Pro" charset="0"/>
                    <a:sym typeface="Calibri" panose="020F0502020204030204" pitchFamily="34" charset="0"/>
                  </a:rPr>
                  <a:t>Designer</a:t>
                </a:r>
              </a:p>
            </p:txBody>
          </p:sp>
        </p:grpSp>
        <p:sp>
          <p:nvSpPr>
            <p:cNvPr id="20" name="TextBox 19"/>
            <p:cNvSpPr txBox="1"/>
            <p:nvPr/>
          </p:nvSpPr>
          <p:spPr>
            <a:xfrm>
              <a:off x="2111423" y="5479078"/>
              <a:ext cx="2226266" cy="526469"/>
            </a:xfrm>
            <a:prstGeom prst="rect">
              <a:avLst/>
            </a:prstGeom>
            <a:noFill/>
          </p:spPr>
          <p:txBody>
            <a:bodyPr wrap="square" rtlCol="0">
              <a:spAutoFit/>
            </a:bodyPr>
            <a:lstStyle/>
            <a:p>
              <a:pPr algn="ctr">
                <a:lnSpc>
                  <a:spcPct val="130000"/>
                </a:lnSpc>
                <a:defRPr/>
              </a:pPr>
              <a:r>
                <a:rPr lang="en-US" sz="790" dirty="0">
                  <a:solidFill>
                    <a:srgbClr val="2B2B2B">
                      <a:alpha val="60000"/>
                    </a:srgbClr>
                  </a:solidFill>
                  <a:latin typeface="Calibri" panose="020F0502020204030204" pitchFamily="34" charset="0"/>
                  <a:ea typeface="微软雅黑" panose="020B0503020204020204" pitchFamily="34" charset="-122"/>
                  <a:cs typeface="Source Sans Pro" charset="0"/>
                  <a:sym typeface="Calibri" panose="020F0502020204030204" pitchFamily="34" charset="0"/>
                </a:rPr>
                <a:t>When selecting a typeface for body text, your primary concern should</a:t>
              </a:r>
            </a:p>
          </p:txBody>
        </p:sp>
      </p:grpSp>
      <p:sp>
        <p:nvSpPr>
          <p:cNvPr id="24" name="TextBox 12"/>
          <p:cNvSpPr txBox="1"/>
          <p:nvPr/>
        </p:nvSpPr>
        <p:spPr>
          <a:xfrm>
            <a:off x="605540" y="342077"/>
            <a:ext cx="2204450" cy="318164"/>
          </a:xfrm>
          <a:prstGeom prst="rect">
            <a:avLst/>
          </a:prstGeom>
          <a:noFill/>
        </p:spPr>
        <p:txBody>
          <a:bodyPr wrap="none" rtlCol="0">
            <a:spAutoFit/>
          </a:bodyPr>
          <a:lstStyle/>
          <a:p>
            <a:pPr defTabSz="685800">
              <a:lnSpc>
                <a:spcPct val="80000"/>
              </a:lnSpc>
              <a:defRPr/>
            </a:pPr>
            <a:r>
              <a:rPr lang="zh-CN" altLang="en-US" sz="1800" spc="450" dirty="0">
                <a:solidFill>
                  <a:schemeClr val="tx2"/>
                </a:solidFill>
                <a:latin typeface="Calibri" panose="020F0502020204030204" pitchFamily="34" charset="0"/>
                <a:ea typeface="微软雅黑" panose="020B0503020204020204" pitchFamily="34" charset="-122"/>
                <a:cs typeface="Arvo"/>
                <a:sym typeface="Calibri" panose="020F0502020204030204" pitchFamily="34" charset="0"/>
              </a:rPr>
              <a:t>请输入你的标题</a:t>
            </a:r>
            <a:endParaRPr lang="en-US" sz="1800" spc="450" dirty="0">
              <a:solidFill>
                <a:schemeClr val="tx2"/>
              </a:solidFill>
              <a:latin typeface="Calibri" panose="020F0502020204030204" pitchFamily="34" charset="0"/>
              <a:ea typeface="微软雅黑" panose="020B0503020204020204" pitchFamily="34" charset="-122"/>
              <a:cs typeface="Arvo"/>
              <a:sym typeface="Calibri" panose="020F0502020204030204" pitchFamily="34" charset="0"/>
            </a:endParaRPr>
          </a:p>
        </p:txBody>
      </p:sp>
      <p:sp>
        <p:nvSpPr>
          <p:cNvPr id="26" name="TextBox 14"/>
          <p:cNvSpPr txBox="1"/>
          <p:nvPr/>
        </p:nvSpPr>
        <p:spPr>
          <a:xfrm>
            <a:off x="605540" y="661082"/>
            <a:ext cx="3870251" cy="224805"/>
          </a:xfrm>
          <a:prstGeom prst="rect">
            <a:avLst/>
          </a:prstGeom>
          <a:noFill/>
        </p:spPr>
        <p:txBody>
          <a:bodyPr wrap="square" rtlCol="0">
            <a:spAutoFit/>
          </a:bodyPr>
          <a:lstStyle/>
          <a:p>
            <a:pPr defTabSz="685800">
              <a:lnSpc>
                <a:spcPct val="80000"/>
              </a:lnSpc>
              <a:defRPr/>
            </a:pPr>
            <a:r>
              <a:rPr lang="en-US" altLang="zh-CN" sz="1050" dirty="0">
                <a:latin typeface="Calibri" panose="020F0502020204030204" pitchFamily="34" charset="0"/>
                <a:ea typeface="微软雅黑" panose="020B0503020204020204" pitchFamily="34" charset="-122"/>
                <a:cs typeface="Lato Light"/>
                <a:sym typeface="Calibri" panose="020F0502020204030204" pitchFamily="34" charset="0"/>
              </a:rPr>
              <a:t>Your Should Try Your Best To Make Your Job </a:t>
            </a:r>
            <a:r>
              <a:rPr lang="en-US" altLang="zh-CN" sz="1050" dirty="0" err="1">
                <a:latin typeface="Calibri" panose="020F0502020204030204" pitchFamily="34" charset="0"/>
                <a:ea typeface="微软雅黑" panose="020B0503020204020204" pitchFamily="34" charset="-122"/>
                <a:cs typeface="Lato Light"/>
                <a:sym typeface="Calibri" panose="020F0502020204030204" pitchFamily="34" charset="0"/>
              </a:rPr>
              <a:t>Wondful</a:t>
            </a:r>
            <a:endParaRPr lang="en-US" sz="1050" dirty="0">
              <a:latin typeface="Calibri" panose="020F0502020204030204" pitchFamily="34" charset="0"/>
              <a:ea typeface="微软雅黑" panose="020B0503020204020204" pitchFamily="34" charset="-122"/>
              <a:cs typeface="Lato Light"/>
              <a:sym typeface="Calibri" panose="020F050202020403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2293038" y="2872482"/>
            <a:ext cx="1667367" cy="830510"/>
          </a:xfrm>
          <a:custGeom>
            <a:avLst/>
            <a:gdLst>
              <a:gd name="connsiteX0" fmla="*/ 0 w 2223735"/>
              <a:gd name="connsiteY0" fmla="*/ 0 h 1107346"/>
              <a:gd name="connsiteX1" fmla="*/ 280086 w 2223735"/>
              <a:gd name="connsiteY1" fmla="*/ 0 h 1107346"/>
              <a:gd name="connsiteX2" fmla="*/ 284141 w 2223735"/>
              <a:gd name="connsiteY2" fmla="*/ 80308 h 1107346"/>
              <a:gd name="connsiteX3" fmla="*/ 1111867 w 2223735"/>
              <a:gd name="connsiteY3" fmla="*/ 827260 h 1107346"/>
              <a:gd name="connsiteX4" fmla="*/ 1939593 w 2223735"/>
              <a:gd name="connsiteY4" fmla="*/ 80308 h 1107346"/>
              <a:gd name="connsiteX5" fmla="*/ 1943649 w 2223735"/>
              <a:gd name="connsiteY5" fmla="*/ 0 h 1107346"/>
              <a:gd name="connsiteX6" fmla="*/ 2223735 w 2223735"/>
              <a:gd name="connsiteY6" fmla="*/ 0 h 1107346"/>
              <a:gd name="connsiteX7" fmla="*/ 2218233 w 2223735"/>
              <a:gd name="connsiteY7" fmla="*/ 108945 h 1107346"/>
              <a:gd name="connsiteX8" fmla="*/ 1111867 w 2223735"/>
              <a:gd name="connsiteY8" fmla="*/ 1107346 h 1107346"/>
              <a:gd name="connsiteX9" fmla="*/ 5501 w 2223735"/>
              <a:gd name="connsiteY9" fmla="*/ 108945 h 110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3735" h="1107346">
                <a:moveTo>
                  <a:pt x="0" y="0"/>
                </a:moveTo>
                <a:lnTo>
                  <a:pt x="280086" y="0"/>
                </a:lnTo>
                <a:lnTo>
                  <a:pt x="284141" y="80308"/>
                </a:lnTo>
                <a:cubicBezTo>
                  <a:pt x="326749" y="499860"/>
                  <a:pt x="681074" y="827260"/>
                  <a:pt x="1111867" y="827260"/>
                </a:cubicBezTo>
                <a:cubicBezTo>
                  <a:pt x="1542661" y="827260"/>
                  <a:pt x="1896986" y="499860"/>
                  <a:pt x="1939593" y="80308"/>
                </a:cubicBezTo>
                <a:lnTo>
                  <a:pt x="1943649" y="0"/>
                </a:lnTo>
                <a:lnTo>
                  <a:pt x="2223735" y="0"/>
                </a:lnTo>
                <a:lnTo>
                  <a:pt x="2218233" y="108945"/>
                </a:lnTo>
                <a:cubicBezTo>
                  <a:pt x="2161282" y="669732"/>
                  <a:pt x="1687680" y="1107346"/>
                  <a:pt x="1111867" y="1107346"/>
                </a:cubicBezTo>
                <a:cubicBezTo>
                  <a:pt x="536055" y="1107346"/>
                  <a:pt x="62452" y="669732"/>
                  <a:pt x="5501" y="10894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3" rIns="68567" bIns="34283" rtlCol="0" anchor="ctr"/>
          <a:lstStyle/>
          <a:p>
            <a:pPr algn="ctr">
              <a:defRPr/>
            </a:pPr>
            <a:endParaRPr lang="id-ID" sz="675" dirty="0">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3" name="Freeform 2"/>
          <p:cNvSpPr/>
          <p:nvPr/>
        </p:nvSpPr>
        <p:spPr>
          <a:xfrm flipV="1">
            <a:off x="838690" y="2041972"/>
            <a:ext cx="1667367" cy="830510"/>
          </a:xfrm>
          <a:custGeom>
            <a:avLst/>
            <a:gdLst>
              <a:gd name="connsiteX0" fmla="*/ 0 w 2223735"/>
              <a:gd name="connsiteY0" fmla="*/ 0 h 1107346"/>
              <a:gd name="connsiteX1" fmla="*/ 280086 w 2223735"/>
              <a:gd name="connsiteY1" fmla="*/ 0 h 1107346"/>
              <a:gd name="connsiteX2" fmla="*/ 284141 w 2223735"/>
              <a:gd name="connsiteY2" fmla="*/ 80308 h 1107346"/>
              <a:gd name="connsiteX3" fmla="*/ 1111867 w 2223735"/>
              <a:gd name="connsiteY3" fmla="*/ 827260 h 1107346"/>
              <a:gd name="connsiteX4" fmla="*/ 1939593 w 2223735"/>
              <a:gd name="connsiteY4" fmla="*/ 80308 h 1107346"/>
              <a:gd name="connsiteX5" fmla="*/ 1943649 w 2223735"/>
              <a:gd name="connsiteY5" fmla="*/ 0 h 1107346"/>
              <a:gd name="connsiteX6" fmla="*/ 2223735 w 2223735"/>
              <a:gd name="connsiteY6" fmla="*/ 0 h 1107346"/>
              <a:gd name="connsiteX7" fmla="*/ 2218233 w 2223735"/>
              <a:gd name="connsiteY7" fmla="*/ 108945 h 1107346"/>
              <a:gd name="connsiteX8" fmla="*/ 1111867 w 2223735"/>
              <a:gd name="connsiteY8" fmla="*/ 1107346 h 1107346"/>
              <a:gd name="connsiteX9" fmla="*/ 5501 w 2223735"/>
              <a:gd name="connsiteY9" fmla="*/ 108945 h 110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3735" h="1107346">
                <a:moveTo>
                  <a:pt x="0" y="0"/>
                </a:moveTo>
                <a:lnTo>
                  <a:pt x="280086" y="0"/>
                </a:lnTo>
                <a:lnTo>
                  <a:pt x="284141" y="80308"/>
                </a:lnTo>
                <a:cubicBezTo>
                  <a:pt x="326749" y="499860"/>
                  <a:pt x="681074" y="827260"/>
                  <a:pt x="1111867" y="827260"/>
                </a:cubicBezTo>
                <a:cubicBezTo>
                  <a:pt x="1542661" y="827260"/>
                  <a:pt x="1896986" y="499860"/>
                  <a:pt x="1939593" y="80308"/>
                </a:cubicBezTo>
                <a:lnTo>
                  <a:pt x="1943649" y="0"/>
                </a:lnTo>
                <a:lnTo>
                  <a:pt x="2223735" y="0"/>
                </a:lnTo>
                <a:lnTo>
                  <a:pt x="2218233" y="108945"/>
                </a:lnTo>
                <a:cubicBezTo>
                  <a:pt x="2161282" y="669732"/>
                  <a:pt x="1687680" y="1107346"/>
                  <a:pt x="1111867" y="1107346"/>
                </a:cubicBezTo>
                <a:cubicBezTo>
                  <a:pt x="536055" y="1107346"/>
                  <a:pt x="62452" y="669732"/>
                  <a:pt x="5501" y="10894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3" rIns="68567" bIns="34283" rtlCol="0" anchor="ctr"/>
          <a:lstStyle/>
          <a:p>
            <a:pPr algn="ctr">
              <a:defRPr/>
            </a:pPr>
            <a:endParaRPr lang="id-ID" sz="675" dirty="0">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4" name="Freeform 3"/>
          <p:cNvSpPr/>
          <p:nvPr/>
        </p:nvSpPr>
        <p:spPr>
          <a:xfrm>
            <a:off x="5201735" y="2872482"/>
            <a:ext cx="1667367" cy="830510"/>
          </a:xfrm>
          <a:custGeom>
            <a:avLst/>
            <a:gdLst>
              <a:gd name="connsiteX0" fmla="*/ 0 w 2223735"/>
              <a:gd name="connsiteY0" fmla="*/ 0 h 1107346"/>
              <a:gd name="connsiteX1" fmla="*/ 280086 w 2223735"/>
              <a:gd name="connsiteY1" fmla="*/ 0 h 1107346"/>
              <a:gd name="connsiteX2" fmla="*/ 284141 w 2223735"/>
              <a:gd name="connsiteY2" fmla="*/ 80308 h 1107346"/>
              <a:gd name="connsiteX3" fmla="*/ 1111867 w 2223735"/>
              <a:gd name="connsiteY3" fmla="*/ 827260 h 1107346"/>
              <a:gd name="connsiteX4" fmla="*/ 1939593 w 2223735"/>
              <a:gd name="connsiteY4" fmla="*/ 80308 h 1107346"/>
              <a:gd name="connsiteX5" fmla="*/ 1943649 w 2223735"/>
              <a:gd name="connsiteY5" fmla="*/ 0 h 1107346"/>
              <a:gd name="connsiteX6" fmla="*/ 2223735 w 2223735"/>
              <a:gd name="connsiteY6" fmla="*/ 0 h 1107346"/>
              <a:gd name="connsiteX7" fmla="*/ 2218233 w 2223735"/>
              <a:gd name="connsiteY7" fmla="*/ 108945 h 1107346"/>
              <a:gd name="connsiteX8" fmla="*/ 1111867 w 2223735"/>
              <a:gd name="connsiteY8" fmla="*/ 1107346 h 1107346"/>
              <a:gd name="connsiteX9" fmla="*/ 5501 w 2223735"/>
              <a:gd name="connsiteY9" fmla="*/ 108945 h 110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3735" h="1107346">
                <a:moveTo>
                  <a:pt x="0" y="0"/>
                </a:moveTo>
                <a:lnTo>
                  <a:pt x="280086" y="0"/>
                </a:lnTo>
                <a:lnTo>
                  <a:pt x="284141" y="80308"/>
                </a:lnTo>
                <a:cubicBezTo>
                  <a:pt x="326749" y="499860"/>
                  <a:pt x="681074" y="827260"/>
                  <a:pt x="1111867" y="827260"/>
                </a:cubicBezTo>
                <a:cubicBezTo>
                  <a:pt x="1542661" y="827260"/>
                  <a:pt x="1896986" y="499860"/>
                  <a:pt x="1939593" y="80308"/>
                </a:cubicBezTo>
                <a:lnTo>
                  <a:pt x="1943649" y="0"/>
                </a:lnTo>
                <a:lnTo>
                  <a:pt x="2223735" y="0"/>
                </a:lnTo>
                <a:lnTo>
                  <a:pt x="2218233" y="108945"/>
                </a:lnTo>
                <a:cubicBezTo>
                  <a:pt x="2161282" y="669732"/>
                  <a:pt x="1687680" y="1107346"/>
                  <a:pt x="1111867" y="1107346"/>
                </a:cubicBezTo>
                <a:cubicBezTo>
                  <a:pt x="536055" y="1107346"/>
                  <a:pt x="62452" y="669732"/>
                  <a:pt x="5501" y="10894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3" rIns="68567" bIns="34283" rtlCol="0" anchor="ctr"/>
          <a:lstStyle/>
          <a:p>
            <a:pPr algn="ctr">
              <a:defRPr/>
            </a:pPr>
            <a:endParaRPr lang="id-ID" sz="675" dirty="0">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5" name="Freeform 4"/>
          <p:cNvSpPr/>
          <p:nvPr/>
        </p:nvSpPr>
        <p:spPr>
          <a:xfrm flipV="1">
            <a:off x="3747386" y="2041972"/>
            <a:ext cx="1667367" cy="830510"/>
          </a:xfrm>
          <a:custGeom>
            <a:avLst/>
            <a:gdLst>
              <a:gd name="connsiteX0" fmla="*/ 0 w 2223735"/>
              <a:gd name="connsiteY0" fmla="*/ 0 h 1107346"/>
              <a:gd name="connsiteX1" fmla="*/ 280086 w 2223735"/>
              <a:gd name="connsiteY1" fmla="*/ 0 h 1107346"/>
              <a:gd name="connsiteX2" fmla="*/ 284141 w 2223735"/>
              <a:gd name="connsiteY2" fmla="*/ 80308 h 1107346"/>
              <a:gd name="connsiteX3" fmla="*/ 1111867 w 2223735"/>
              <a:gd name="connsiteY3" fmla="*/ 827260 h 1107346"/>
              <a:gd name="connsiteX4" fmla="*/ 1939593 w 2223735"/>
              <a:gd name="connsiteY4" fmla="*/ 80308 h 1107346"/>
              <a:gd name="connsiteX5" fmla="*/ 1943649 w 2223735"/>
              <a:gd name="connsiteY5" fmla="*/ 0 h 1107346"/>
              <a:gd name="connsiteX6" fmla="*/ 2223735 w 2223735"/>
              <a:gd name="connsiteY6" fmla="*/ 0 h 1107346"/>
              <a:gd name="connsiteX7" fmla="*/ 2218233 w 2223735"/>
              <a:gd name="connsiteY7" fmla="*/ 108945 h 1107346"/>
              <a:gd name="connsiteX8" fmla="*/ 1111867 w 2223735"/>
              <a:gd name="connsiteY8" fmla="*/ 1107346 h 1107346"/>
              <a:gd name="connsiteX9" fmla="*/ 5501 w 2223735"/>
              <a:gd name="connsiteY9" fmla="*/ 108945 h 110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3735" h="1107346">
                <a:moveTo>
                  <a:pt x="0" y="0"/>
                </a:moveTo>
                <a:lnTo>
                  <a:pt x="280086" y="0"/>
                </a:lnTo>
                <a:lnTo>
                  <a:pt x="284141" y="80308"/>
                </a:lnTo>
                <a:cubicBezTo>
                  <a:pt x="326749" y="499860"/>
                  <a:pt x="681074" y="827260"/>
                  <a:pt x="1111867" y="827260"/>
                </a:cubicBezTo>
                <a:cubicBezTo>
                  <a:pt x="1542661" y="827260"/>
                  <a:pt x="1896986" y="499860"/>
                  <a:pt x="1939593" y="80308"/>
                </a:cubicBezTo>
                <a:lnTo>
                  <a:pt x="1943649" y="0"/>
                </a:lnTo>
                <a:lnTo>
                  <a:pt x="2223735" y="0"/>
                </a:lnTo>
                <a:lnTo>
                  <a:pt x="2218233" y="108945"/>
                </a:lnTo>
                <a:cubicBezTo>
                  <a:pt x="2161282" y="669732"/>
                  <a:pt x="1687680" y="1107346"/>
                  <a:pt x="1111867" y="1107346"/>
                </a:cubicBezTo>
                <a:cubicBezTo>
                  <a:pt x="536055" y="1107346"/>
                  <a:pt x="62452" y="669732"/>
                  <a:pt x="5501" y="108945"/>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3" rIns="68567" bIns="34283" rtlCol="0" anchor="ctr"/>
          <a:lstStyle/>
          <a:p>
            <a:pPr algn="ctr">
              <a:defRPr/>
            </a:pPr>
            <a:endParaRPr lang="id-ID" sz="675" dirty="0">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6" name="Freeform 5"/>
          <p:cNvSpPr/>
          <p:nvPr/>
        </p:nvSpPr>
        <p:spPr>
          <a:xfrm flipV="1">
            <a:off x="6656083" y="2041972"/>
            <a:ext cx="1667367" cy="830510"/>
          </a:xfrm>
          <a:custGeom>
            <a:avLst/>
            <a:gdLst>
              <a:gd name="connsiteX0" fmla="*/ 0 w 2223735"/>
              <a:gd name="connsiteY0" fmla="*/ 0 h 1107346"/>
              <a:gd name="connsiteX1" fmla="*/ 280086 w 2223735"/>
              <a:gd name="connsiteY1" fmla="*/ 0 h 1107346"/>
              <a:gd name="connsiteX2" fmla="*/ 284141 w 2223735"/>
              <a:gd name="connsiteY2" fmla="*/ 80308 h 1107346"/>
              <a:gd name="connsiteX3" fmla="*/ 1111867 w 2223735"/>
              <a:gd name="connsiteY3" fmla="*/ 827260 h 1107346"/>
              <a:gd name="connsiteX4" fmla="*/ 1939593 w 2223735"/>
              <a:gd name="connsiteY4" fmla="*/ 80308 h 1107346"/>
              <a:gd name="connsiteX5" fmla="*/ 1943649 w 2223735"/>
              <a:gd name="connsiteY5" fmla="*/ 0 h 1107346"/>
              <a:gd name="connsiteX6" fmla="*/ 2223735 w 2223735"/>
              <a:gd name="connsiteY6" fmla="*/ 0 h 1107346"/>
              <a:gd name="connsiteX7" fmla="*/ 2218233 w 2223735"/>
              <a:gd name="connsiteY7" fmla="*/ 108945 h 1107346"/>
              <a:gd name="connsiteX8" fmla="*/ 1111867 w 2223735"/>
              <a:gd name="connsiteY8" fmla="*/ 1107346 h 1107346"/>
              <a:gd name="connsiteX9" fmla="*/ 5501 w 2223735"/>
              <a:gd name="connsiteY9" fmla="*/ 108945 h 110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3735" h="1107346">
                <a:moveTo>
                  <a:pt x="0" y="0"/>
                </a:moveTo>
                <a:lnTo>
                  <a:pt x="280086" y="0"/>
                </a:lnTo>
                <a:lnTo>
                  <a:pt x="284141" y="80308"/>
                </a:lnTo>
                <a:cubicBezTo>
                  <a:pt x="326749" y="499860"/>
                  <a:pt x="681074" y="827260"/>
                  <a:pt x="1111867" y="827260"/>
                </a:cubicBezTo>
                <a:cubicBezTo>
                  <a:pt x="1542661" y="827260"/>
                  <a:pt x="1896986" y="499860"/>
                  <a:pt x="1939593" y="80308"/>
                </a:cubicBezTo>
                <a:lnTo>
                  <a:pt x="1943649" y="0"/>
                </a:lnTo>
                <a:lnTo>
                  <a:pt x="2223735" y="0"/>
                </a:lnTo>
                <a:lnTo>
                  <a:pt x="2218233" y="108945"/>
                </a:lnTo>
                <a:cubicBezTo>
                  <a:pt x="2161282" y="669732"/>
                  <a:pt x="1687680" y="1107346"/>
                  <a:pt x="1111867" y="1107346"/>
                </a:cubicBezTo>
                <a:cubicBezTo>
                  <a:pt x="536055" y="1107346"/>
                  <a:pt x="62452" y="669732"/>
                  <a:pt x="5501" y="10894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3" rIns="68567" bIns="34283" rtlCol="0" anchor="ctr"/>
          <a:lstStyle/>
          <a:p>
            <a:pPr algn="ctr">
              <a:defRPr/>
            </a:pPr>
            <a:endParaRPr lang="id-ID" sz="675" dirty="0">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7" name="Oval 6"/>
          <p:cNvSpPr>
            <a:spLocks noChangeAspect="1"/>
          </p:cNvSpPr>
          <p:nvPr/>
        </p:nvSpPr>
        <p:spPr>
          <a:xfrm>
            <a:off x="1239598" y="2436806"/>
            <a:ext cx="861655" cy="8618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7" tIns="34283" rIns="68567" bIns="34283" numCol="1" spcCol="0" rtlCol="0" fromWordArt="0" anchor="ctr" anchorCtr="0" forceAA="0" compatLnSpc="1">
            <a:noAutofit/>
          </a:bodyPr>
          <a:lstStyle/>
          <a:p>
            <a:pPr algn="ctr">
              <a:defRPr/>
            </a:pPr>
            <a:endParaRPr lang="en-US" sz="2700" dirty="0">
              <a:solidFill>
                <a:srgbClr val="FFFFFF"/>
              </a:solidFill>
              <a:latin typeface="Calibri" panose="020F0502020204030204" pitchFamily="34" charset="0"/>
              <a:ea typeface="微软雅黑" panose="020B0503020204020204" pitchFamily="34" charset="-122"/>
              <a:cs typeface="Lato Regular"/>
              <a:sym typeface="Calibri" panose="020F0502020204030204" pitchFamily="34" charset="0"/>
            </a:endParaRPr>
          </a:p>
        </p:txBody>
      </p:sp>
      <p:sp>
        <p:nvSpPr>
          <p:cNvPr id="8" name="Oval 7"/>
          <p:cNvSpPr>
            <a:spLocks noChangeAspect="1"/>
          </p:cNvSpPr>
          <p:nvPr/>
        </p:nvSpPr>
        <p:spPr>
          <a:xfrm>
            <a:off x="2695600" y="2436806"/>
            <a:ext cx="861655" cy="86187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7" tIns="34283" rIns="68567" bIns="34283" numCol="1" spcCol="0" rtlCol="0" fromWordArt="0" anchor="ctr" anchorCtr="0" forceAA="0" compatLnSpc="1">
            <a:noAutofit/>
          </a:bodyPr>
          <a:lstStyle/>
          <a:p>
            <a:pPr algn="ctr">
              <a:defRPr/>
            </a:pPr>
            <a:endParaRPr lang="en-US" sz="2400" dirty="0">
              <a:solidFill>
                <a:srgbClr val="FFFFFF"/>
              </a:solidFill>
              <a:latin typeface="Calibri" panose="020F0502020204030204" pitchFamily="34" charset="0"/>
              <a:ea typeface="微软雅黑" panose="020B0503020204020204" pitchFamily="34" charset="-122"/>
              <a:cs typeface="Lato Regular"/>
              <a:sym typeface="Calibri" panose="020F0502020204030204" pitchFamily="34" charset="0"/>
            </a:endParaRPr>
          </a:p>
        </p:txBody>
      </p:sp>
      <p:sp>
        <p:nvSpPr>
          <p:cNvPr id="9" name="Oval 8"/>
          <p:cNvSpPr>
            <a:spLocks noChangeAspect="1"/>
          </p:cNvSpPr>
          <p:nvPr/>
        </p:nvSpPr>
        <p:spPr>
          <a:xfrm>
            <a:off x="4149948" y="2436806"/>
            <a:ext cx="861655" cy="86187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7" tIns="34283" rIns="68567" bIns="34283" numCol="1" spcCol="0" rtlCol="0" fromWordArt="0" anchor="ctr" anchorCtr="0" forceAA="0" compatLnSpc="1">
            <a:noAutofit/>
          </a:bodyPr>
          <a:lstStyle/>
          <a:p>
            <a:pPr algn="ctr">
              <a:defRPr/>
            </a:pPr>
            <a:endParaRPr lang="en-US" sz="2400" dirty="0">
              <a:solidFill>
                <a:srgbClr val="FFFFFF"/>
              </a:solidFill>
              <a:latin typeface="Calibri" panose="020F0502020204030204" pitchFamily="34" charset="0"/>
              <a:ea typeface="微软雅黑" panose="020B0503020204020204" pitchFamily="34" charset="-122"/>
              <a:cs typeface="Lato Regular"/>
              <a:sym typeface="Calibri" panose="020F0502020204030204" pitchFamily="34" charset="0"/>
            </a:endParaRPr>
          </a:p>
        </p:txBody>
      </p:sp>
      <p:sp>
        <p:nvSpPr>
          <p:cNvPr id="10" name="Oval 9"/>
          <p:cNvSpPr>
            <a:spLocks noChangeAspect="1"/>
          </p:cNvSpPr>
          <p:nvPr/>
        </p:nvSpPr>
        <p:spPr>
          <a:xfrm>
            <a:off x="5604297" y="2436806"/>
            <a:ext cx="861655" cy="86187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7" tIns="34283" rIns="68567" bIns="34283" numCol="1" spcCol="0" rtlCol="0" fromWordArt="0" anchor="ctr" anchorCtr="0" forceAA="0" compatLnSpc="1">
            <a:noAutofit/>
          </a:bodyPr>
          <a:lstStyle/>
          <a:p>
            <a:pPr algn="ctr">
              <a:defRPr/>
            </a:pPr>
            <a:endParaRPr lang="en-US" sz="2400" dirty="0">
              <a:solidFill>
                <a:srgbClr val="FFFFFF"/>
              </a:solidFill>
              <a:latin typeface="Calibri" panose="020F0502020204030204" pitchFamily="34" charset="0"/>
              <a:ea typeface="微软雅黑" panose="020B0503020204020204" pitchFamily="34" charset="-122"/>
              <a:cs typeface="Lato Regular"/>
              <a:sym typeface="Calibri" panose="020F0502020204030204" pitchFamily="34" charset="0"/>
            </a:endParaRPr>
          </a:p>
        </p:txBody>
      </p:sp>
      <p:sp>
        <p:nvSpPr>
          <p:cNvPr id="11" name="Oval 10"/>
          <p:cNvSpPr>
            <a:spLocks noChangeAspect="1"/>
          </p:cNvSpPr>
          <p:nvPr/>
        </p:nvSpPr>
        <p:spPr>
          <a:xfrm>
            <a:off x="7058645" y="2436806"/>
            <a:ext cx="861655" cy="86187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7" tIns="34283" rIns="68567" bIns="34283" numCol="1" spcCol="0" rtlCol="0" fromWordArt="0" anchor="ctr" anchorCtr="0" forceAA="0" compatLnSpc="1">
            <a:noAutofit/>
          </a:bodyPr>
          <a:lstStyle/>
          <a:p>
            <a:pPr algn="ctr">
              <a:defRPr/>
            </a:pPr>
            <a:endParaRPr lang="en-US" sz="2400" dirty="0">
              <a:solidFill>
                <a:srgbClr val="FFFFFF"/>
              </a:solidFill>
              <a:latin typeface="Calibri" panose="020F0502020204030204" pitchFamily="34" charset="0"/>
              <a:ea typeface="微软雅黑" panose="020B0503020204020204" pitchFamily="34" charset="-122"/>
              <a:cs typeface="Lato Regular"/>
              <a:sym typeface="Calibri" panose="020F0502020204030204" pitchFamily="34" charset="0"/>
            </a:endParaRPr>
          </a:p>
        </p:txBody>
      </p:sp>
      <p:sp>
        <p:nvSpPr>
          <p:cNvPr id="13" name="TextBox 12"/>
          <p:cNvSpPr txBox="1"/>
          <p:nvPr/>
        </p:nvSpPr>
        <p:spPr>
          <a:xfrm>
            <a:off x="777192" y="3726419"/>
            <a:ext cx="1726916" cy="538865"/>
          </a:xfrm>
          <a:prstGeom prst="rect">
            <a:avLst/>
          </a:prstGeom>
          <a:noFill/>
        </p:spPr>
        <p:txBody>
          <a:bodyPr wrap="square" rtlCol="0">
            <a:spAutoFit/>
          </a:bodyPr>
          <a:lstStyle/>
          <a:p>
            <a:pPr algn="ctr">
              <a:lnSpc>
                <a:spcPct val="120000"/>
              </a:lnSpc>
              <a:defRPr/>
            </a:pPr>
            <a:r>
              <a:rPr lang="en-US" sz="825" dirty="0">
                <a:solidFill>
                  <a:srgbClr val="2B2B2B">
                    <a:alpha val="60000"/>
                  </a:srgbClr>
                </a:solidFill>
                <a:latin typeface="Calibri" panose="020F0502020204030204" pitchFamily="34" charset="0"/>
                <a:ea typeface="微软雅黑" panose="020B0503020204020204" pitchFamily="34" charset="-122"/>
                <a:cs typeface="Source Sans Pro" charset="0"/>
                <a:sym typeface="Calibri" panose="020F0502020204030204" pitchFamily="34" charset="0"/>
              </a:rPr>
              <a:t>Phenomenon whereby something new and somehow valuable is formed the created</a:t>
            </a:r>
          </a:p>
        </p:txBody>
      </p:sp>
      <p:sp>
        <p:nvSpPr>
          <p:cNvPr id="14" name="Title 1"/>
          <p:cNvSpPr txBox="1"/>
          <p:nvPr/>
        </p:nvSpPr>
        <p:spPr>
          <a:xfrm>
            <a:off x="777191" y="3478048"/>
            <a:ext cx="1786467" cy="273650"/>
          </a:xfrm>
          <a:prstGeom prst="rect">
            <a:avLst/>
          </a:prstGeom>
        </p:spPr>
        <p:txBody>
          <a:bodyPr/>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pPr defTabSz="685800">
              <a:defRPr/>
            </a:pPr>
            <a:r>
              <a:rPr lang="id-ID" sz="1200" dirty="0">
                <a:solidFill>
                  <a:srgbClr val="000000"/>
                </a:solidFill>
                <a:latin typeface="Calibri" panose="020F0502020204030204" pitchFamily="34" charset="0"/>
                <a:ea typeface="微软雅黑" panose="020B0503020204020204" pitchFamily="34" charset="-122"/>
                <a:sym typeface="Calibri" panose="020F0502020204030204" pitchFamily="34" charset="0"/>
              </a:rPr>
              <a:t>PROCESS</a:t>
            </a:r>
            <a:endParaRPr lang="en-US" sz="1200"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6" name="TextBox 15"/>
          <p:cNvSpPr txBox="1"/>
          <p:nvPr/>
        </p:nvSpPr>
        <p:spPr>
          <a:xfrm>
            <a:off x="2233194" y="1762763"/>
            <a:ext cx="1726916" cy="538865"/>
          </a:xfrm>
          <a:prstGeom prst="rect">
            <a:avLst/>
          </a:prstGeom>
          <a:noFill/>
        </p:spPr>
        <p:txBody>
          <a:bodyPr wrap="square" rtlCol="0">
            <a:spAutoFit/>
          </a:bodyPr>
          <a:lstStyle/>
          <a:p>
            <a:pPr algn="ctr">
              <a:lnSpc>
                <a:spcPct val="120000"/>
              </a:lnSpc>
              <a:defRPr/>
            </a:pPr>
            <a:r>
              <a:rPr lang="en-US" sz="825" dirty="0">
                <a:solidFill>
                  <a:srgbClr val="2B2B2B">
                    <a:alpha val="60000"/>
                  </a:srgbClr>
                </a:solidFill>
                <a:latin typeface="Calibri" panose="020F0502020204030204" pitchFamily="34" charset="0"/>
                <a:ea typeface="微软雅黑" panose="020B0503020204020204" pitchFamily="34" charset="-122"/>
                <a:cs typeface="Source Sans Pro" charset="0"/>
                <a:sym typeface="Calibri" panose="020F0502020204030204" pitchFamily="34" charset="0"/>
              </a:rPr>
              <a:t>Phenomenon whereby something new and somehow valuable is formed the created</a:t>
            </a:r>
          </a:p>
        </p:txBody>
      </p:sp>
      <p:sp>
        <p:nvSpPr>
          <p:cNvPr id="17" name="Title 1"/>
          <p:cNvSpPr txBox="1"/>
          <p:nvPr/>
        </p:nvSpPr>
        <p:spPr>
          <a:xfrm>
            <a:off x="2233193" y="1514392"/>
            <a:ext cx="1786467" cy="273650"/>
          </a:xfrm>
          <a:prstGeom prst="rect">
            <a:avLst/>
          </a:prstGeom>
        </p:spPr>
        <p:txBody>
          <a:bodyPr/>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pPr defTabSz="685800">
              <a:defRPr/>
            </a:pPr>
            <a:r>
              <a:rPr lang="id-ID" sz="1200" dirty="0">
                <a:solidFill>
                  <a:srgbClr val="000000"/>
                </a:solidFill>
                <a:latin typeface="Calibri" panose="020F0502020204030204" pitchFamily="34" charset="0"/>
                <a:ea typeface="微软雅黑" panose="020B0503020204020204" pitchFamily="34" charset="-122"/>
                <a:sym typeface="Calibri" panose="020F0502020204030204" pitchFamily="34" charset="0"/>
              </a:rPr>
              <a:t>PROCESS</a:t>
            </a:r>
            <a:endParaRPr lang="en-US" sz="1200"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grpSp>
        <p:nvGrpSpPr>
          <p:cNvPr id="18" name="Group 17"/>
          <p:cNvGrpSpPr/>
          <p:nvPr/>
        </p:nvGrpSpPr>
        <p:grpSpPr>
          <a:xfrm>
            <a:off x="5141890" y="1514394"/>
            <a:ext cx="1786467" cy="787236"/>
            <a:chOff x="1038853" y="4582803"/>
            <a:chExt cx="2381956" cy="1049647"/>
          </a:xfrm>
        </p:grpSpPr>
        <p:sp>
          <p:nvSpPr>
            <p:cNvPr id="19" name="TextBox 18"/>
            <p:cNvSpPr txBox="1"/>
            <p:nvPr/>
          </p:nvSpPr>
          <p:spPr>
            <a:xfrm>
              <a:off x="1038853" y="4913964"/>
              <a:ext cx="2302555" cy="718486"/>
            </a:xfrm>
            <a:prstGeom prst="rect">
              <a:avLst/>
            </a:prstGeom>
            <a:noFill/>
          </p:spPr>
          <p:txBody>
            <a:bodyPr wrap="square" rtlCol="0">
              <a:spAutoFit/>
            </a:bodyPr>
            <a:lstStyle/>
            <a:p>
              <a:pPr algn="ctr">
                <a:lnSpc>
                  <a:spcPct val="120000"/>
                </a:lnSpc>
                <a:defRPr/>
              </a:pPr>
              <a:r>
                <a:rPr lang="en-US" sz="825" dirty="0">
                  <a:solidFill>
                    <a:srgbClr val="000000"/>
                  </a:solidFill>
                  <a:latin typeface="Calibri" panose="020F0502020204030204" pitchFamily="34" charset="0"/>
                  <a:ea typeface="微软雅黑" panose="020B0503020204020204" pitchFamily="34" charset="-122"/>
                  <a:cs typeface="Source Sans Pro" charset="0"/>
                  <a:sym typeface="Calibri" panose="020F0502020204030204" pitchFamily="34" charset="0"/>
                </a:rPr>
                <a:t>Phenomenon whereby something new and somehow valuable is formed the created</a:t>
              </a:r>
            </a:p>
          </p:txBody>
        </p:sp>
        <p:sp>
          <p:nvSpPr>
            <p:cNvPr id="20" name="Title 1"/>
            <p:cNvSpPr txBox="1"/>
            <p:nvPr/>
          </p:nvSpPr>
          <p:spPr>
            <a:xfrm>
              <a:off x="1038853" y="4582803"/>
              <a:ext cx="2381956" cy="364867"/>
            </a:xfrm>
            <a:prstGeom prst="rect">
              <a:avLst/>
            </a:prstGeom>
          </p:spPr>
          <p:txBody>
            <a:bodyPr/>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pPr defTabSz="685800">
                <a:defRPr/>
              </a:pPr>
              <a:r>
                <a:rPr lang="id-ID" sz="1200" dirty="0">
                  <a:solidFill>
                    <a:srgbClr val="000000"/>
                  </a:solidFill>
                  <a:latin typeface="Calibri" panose="020F0502020204030204" pitchFamily="34" charset="0"/>
                  <a:ea typeface="微软雅黑" panose="020B0503020204020204" pitchFamily="34" charset="-122"/>
                  <a:sym typeface="Calibri" panose="020F0502020204030204" pitchFamily="34" charset="0"/>
                </a:rPr>
                <a:t>PROCESS</a:t>
              </a:r>
              <a:endParaRPr lang="en-US" sz="1200"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grpSp>
      <p:sp>
        <p:nvSpPr>
          <p:cNvPr id="22" name="TextBox 21"/>
          <p:cNvSpPr txBox="1"/>
          <p:nvPr/>
        </p:nvSpPr>
        <p:spPr>
          <a:xfrm>
            <a:off x="3678766" y="3726419"/>
            <a:ext cx="1726916" cy="538865"/>
          </a:xfrm>
          <a:prstGeom prst="rect">
            <a:avLst/>
          </a:prstGeom>
          <a:noFill/>
        </p:spPr>
        <p:txBody>
          <a:bodyPr wrap="square" rtlCol="0">
            <a:spAutoFit/>
          </a:bodyPr>
          <a:lstStyle/>
          <a:p>
            <a:pPr algn="ctr">
              <a:lnSpc>
                <a:spcPct val="120000"/>
              </a:lnSpc>
              <a:defRPr/>
            </a:pPr>
            <a:r>
              <a:rPr lang="en-US" sz="825" dirty="0">
                <a:solidFill>
                  <a:srgbClr val="2B2B2B">
                    <a:alpha val="60000"/>
                  </a:srgbClr>
                </a:solidFill>
                <a:latin typeface="Calibri" panose="020F0502020204030204" pitchFamily="34" charset="0"/>
                <a:ea typeface="微软雅黑" panose="020B0503020204020204" pitchFamily="34" charset="-122"/>
                <a:cs typeface="Source Sans Pro" charset="0"/>
                <a:sym typeface="Calibri" panose="020F0502020204030204" pitchFamily="34" charset="0"/>
              </a:rPr>
              <a:t>Phenomenon whereby something new and somehow valuable is formed the created</a:t>
            </a:r>
          </a:p>
        </p:txBody>
      </p:sp>
      <p:sp>
        <p:nvSpPr>
          <p:cNvPr id="23" name="Title 1"/>
          <p:cNvSpPr txBox="1"/>
          <p:nvPr/>
        </p:nvSpPr>
        <p:spPr>
          <a:xfrm>
            <a:off x="3678766" y="3478048"/>
            <a:ext cx="1786467" cy="273650"/>
          </a:xfrm>
          <a:prstGeom prst="rect">
            <a:avLst/>
          </a:prstGeom>
        </p:spPr>
        <p:txBody>
          <a:bodyPr/>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pPr defTabSz="685800">
              <a:defRPr/>
            </a:pPr>
            <a:r>
              <a:rPr lang="id-ID" sz="1200" dirty="0">
                <a:solidFill>
                  <a:srgbClr val="000000"/>
                </a:solidFill>
                <a:latin typeface="Calibri" panose="020F0502020204030204" pitchFamily="34" charset="0"/>
                <a:ea typeface="微软雅黑" panose="020B0503020204020204" pitchFamily="34" charset="-122"/>
                <a:sym typeface="Calibri" panose="020F0502020204030204" pitchFamily="34" charset="0"/>
              </a:rPr>
              <a:t>PROCESS</a:t>
            </a:r>
            <a:endParaRPr lang="en-US" sz="1200"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5" name="TextBox 24"/>
          <p:cNvSpPr txBox="1"/>
          <p:nvPr/>
        </p:nvSpPr>
        <p:spPr>
          <a:xfrm>
            <a:off x="6596239" y="3726419"/>
            <a:ext cx="1726916" cy="538865"/>
          </a:xfrm>
          <a:prstGeom prst="rect">
            <a:avLst/>
          </a:prstGeom>
          <a:noFill/>
        </p:spPr>
        <p:txBody>
          <a:bodyPr wrap="square" rtlCol="0">
            <a:spAutoFit/>
          </a:bodyPr>
          <a:lstStyle/>
          <a:p>
            <a:pPr algn="ctr">
              <a:lnSpc>
                <a:spcPct val="120000"/>
              </a:lnSpc>
              <a:defRPr/>
            </a:pPr>
            <a:r>
              <a:rPr lang="en-US" sz="825" dirty="0">
                <a:solidFill>
                  <a:srgbClr val="2B2B2B">
                    <a:alpha val="60000"/>
                  </a:srgbClr>
                </a:solidFill>
                <a:latin typeface="Calibri" panose="020F0502020204030204" pitchFamily="34" charset="0"/>
                <a:ea typeface="微软雅黑" panose="020B0503020204020204" pitchFamily="34" charset="-122"/>
                <a:cs typeface="Source Sans Pro" charset="0"/>
                <a:sym typeface="Calibri" panose="020F0502020204030204" pitchFamily="34" charset="0"/>
              </a:rPr>
              <a:t>Phenomenon whereby something new and somehow valuable is formed the created</a:t>
            </a:r>
          </a:p>
        </p:txBody>
      </p:sp>
      <p:sp>
        <p:nvSpPr>
          <p:cNvPr id="26" name="Title 1"/>
          <p:cNvSpPr txBox="1"/>
          <p:nvPr/>
        </p:nvSpPr>
        <p:spPr>
          <a:xfrm>
            <a:off x="6596238" y="3478048"/>
            <a:ext cx="1786467" cy="273650"/>
          </a:xfrm>
          <a:prstGeom prst="rect">
            <a:avLst/>
          </a:prstGeom>
        </p:spPr>
        <p:txBody>
          <a:bodyPr/>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pPr defTabSz="685800">
              <a:defRPr/>
            </a:pPr>
            <a:r>
              <a:rPr lang="id-ID" sz="1200" dirty="0">
                <a:solidFill>
                  <a:srgbClr val="000000"/>
                </a:solidFill>
                <a:latin typeface="Calibri" panose="020F0502020204030204" pitchFamily="34" charset="0"/>
                <a:ea typeface="微软雅黑" panose="020B0503020204020204" pitchFamily="34" charset="-122"/>
                <a:sym typeface="Calibri" panose="020F0502020204030204" pitchFamily="34" charset="0"/>
              </a:rPr>
              <a:t>PROCESS</a:t>
            </a:r>
            <a:endParaRPr lang="en-US" sz="1200"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grpSp>
        <p:nvGrpSpPr>
          <p:cNvPr id="27" name="Group 17"/>
          <p:cNvGrpSpPr/>
          <p:nvPr/>
        </p:nvGrpSpPr>
        <p:grpSpPr>
          <a:xfrm>
            <a:off x="3032762" y="2777682"/>
            <a:ext cx="187329" cy="213027"/>
            <a:chOff x="9805987" y="1155701"/>
            <a:chExt cx="439738" cy="500062"/>
          </a:xfrm>
          <a:solidFill>
            <a:schemeClr val="bg2"/>
          </a:solidFill>
        </p:grpSpPr>
        <p:sp>
          <p:nvSpPr>
            <p:cNvPr id="28" name="Freeform 108"/>
            <p:cNvSpPr>
              <a:spLocks noEditPoints="1"/>
            </p:cNvSpPr>
            <p:nvPr/>
          </p:nvSpPr>
          <p:spPr bwMode="auto">
            <a:xfrm>
              <a:off x="9899650" y="1155701"/>
              <a:ext cx="252413" cy="125413"/>
            </a:xfrm>
            <a:custGeom>
              <a:avLst/>
              <a:gdLst>
                <a:gd name="T0" fmla="*/ 32 w 32"/>
                <a:gd name="T1" fmla="*/ 8 h 16"/>
                <a:gd name="T2" fmla="*/ 24 w 32"/>
                <a:gd name="T3" fmla="*/ 8 h 16"/>
                <a:gd name="T4" fmla="*/ 16 w 32"/>
                <a:gd name="T5" fmla="*/ 0 h 16"/>
                <a:gd name="T6" fmla="*/ 8 w 32"/>
                <a:gd name="T7" fmla="*/ 8 h 16"/>
                <a:gd name="T8" fmla="*/ 0 w 32"/>
                <a:gd name="T9" fmla="*/ 8 h 16"/>
                <a:gd name="T10" fmla="*/ 0 w 32"/>
                <a:gd name="T11" fmla="*/ 16 h 16"/>
                <a:gd name="T12" fmla="*/ 32 w 32"/>
                <a:gd name="T13" fmla="*/ 16 h 16"/>
                <a:gd name="T14" fmla="*/ 32 w 32"/>
                <a:gd name="T15" fmla="*/ 8 h 16"/>
                <a:gd name="T16" fmla="*/ 16 w 32"/>
                <a:gd name="T17" fmla="*/ 12 h 16"/>
                <a:gd name="T18" fmla="*/ 12 w 32"/>
                <a:gd name="T19" fmla="*/ 8 h 16"/>
                <a:gd name="T20" fmla="*/ 16 w 32"/>
                <a:gd name="T21" fmla="*/ 4 h 16"/>
                <a:gd name="T22" fmla="*/ 20 w 32"/>
                <a:gd name="T23" fmla="*/ 8 h 16"/>
                <a:gd name="T24" fmla="*/ 16 w 32"/>
                <a:gd name="T25" fmla="*/ 1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16">
                  <a:moveTo>
                    <a:pt x="32" y="8"/>
                  </a:moveTo>
                  <a:cubicBezTo>
                    <a:pt x="24" y="8"/>
                    <a:pt x="24" y="8"/>
                    <a:pt x="24" y="8"/>
                  </a:cubicBezTo>
                  <a:cubicBezTo>
                    <a:pt x="24" y="4"/>
                    <a:pt x="20" y="0"/>
                    <a:pt x="16" y="0"/>
                  </a:cubicBezTo>
                  <a:cubicBezTo>
                    <a:pt x="12" y="0"/>
                    <a:pt x="8" y="4"/>
                    <a:pt x="8" y="8"/>
                  </a:cubicBezTo>
                  <a:cubicBezTo>
                    <a:pt x="0" y="8"/>
                    <a:pt x="0" y="8"/>
                    <a:pt x="0" y="8"/>
                  </a:cubicBezTo>
                  <a:cubicBezTo>
                    <a:pt x="0" y="16"/>
                    <a:pt x="0" y="16"/>
                    <a:pt x="0" y="16"/>
                  </a:cubicBezTo>
                  <a:cubicBezTo>
                    <a:pt x="32" y="16"/>
                    <a:pt x="32" y="16"/>
                    <a:pt x="32" y="16"/>
                  </a:cubicBezTo>
                  <a:lnTo>
                    <a:pt x="32" y="8"/>
                  </a:lnTo>
                  <a:close/>
                  <a:moveTo>
                    <a:pt x="16" y="12"/>
                  </a:moveTo>
                  <a:cubicBezTo>
                    <a:pt x="14" y="12"/>
                    <a:pt x="12" y="10"/>
                    <a:pt x="12" y="8"/>
                  </a:cubicBezTo>
                  <a:cubicBezTo>
                    <a:pt x="12" y="6"/>
                    <a:pt x="14" y="4"/>
                    <a:pt x="16" y="4"/>
                  </a:cubicBezTo>
                  <a:cubicBezTo>
                    <a:pt x="18" y="4"/>
                    <a:pt x="20" y="6"/>
                    <a:pt x="20" y="8"/>
                  </a:cubicBezTo>
                  <a:cubicBezTo>
                    <a:pt x="20" y="10"/>
                    <a:pt x="18" y="12"/>
                    <a:pt x="16"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solidFill>
                  <a:srgbClr val="7F7F7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9" name="Freeform 109"/>
            <p:cNvSpPr>
              <a:spLocks noEditPoints="1"/>
            </p:cNvSpPr>
            <p:nvPr/>
          </p:nvSpPr>
          <p:spPr bwMode="auto">
            <a:xfrm>
              <a:off x="9805987" y="1217613"/>
              <a:ext cx="439738" cy="438150"/>
            </a:xfrm>
            <a:custGeom>
              <a:avLst/>
              <a:gdLst>
                <a:gd name="T0" fmla="*/ 237 w 277"/>
                <a:gd name="T1" fmla="*/ 0 h 276"/>
                <a:gd name="T2" fmla="*/ 237 w 277"/>
                <a:gd name="T3" fmla="*/ 59 h 276"/>
                <a:gd name="T4" fmla="*/ 40 w 277"/>
                <a:gd name="T5" fmla="*/ 59 h 276"/>
                <a:gd name="T6" fmla="*/ 40 w 277"/>
                <a:gd name="T7" fmla="*/ 0 h 276"/>
                <a:gd name="T8" fmla="*/ 0 w 277"/>
                <a:gd name="T9" fmla="*/ 0 h 276"/>
                <a:gd name="T10" fmla="*/ 0 w 277"/>
                <a:gd name="T11" fmla="*/ 276 h 276"/>
                <a:gd name="T12" fmla="*/ 277 w 277"/>
                <a:gd name="T13" fmla="*/ 276 h 276"/>
                <a:gd name="T14" fmla="*/ 277 w 277"/>
                <a:gd name="T15" fmla="*/ 0 h 276"/>
                <a:gd name="T16" fmla="*/ 237 w 277"/>
                <a:gd name="T17" fmla="*/ 0 h 276"/>
                <a:gd name="T18" fmla="*/ 129 w 277"/>
                <a:gd name="T19" fmla="*/ 232 h 276"/>
                <a:gd name="T20" fmla="*/ 114 w 277"/>
                <a:gd name="T21" fmla="*/ 222 h 276"/>
                <a:gd name="T22" fmla="*/ 59 w 277"/>
                <a:gd name="T23" fmla="*/ 163 h 276"/>
                <a:gd name="T24" fmla="*/ 89 w 277"/>
                <a:gd name="T25" fmla="*/ 138 h 276"/>
                <a:gd name="T26" fmla="*/ 129 w 277"/>
                <a:gd name="T27" fmla="*/ 178 h 276"/>
                <a:gd name="T28" fmla="*/ 208 w 277"/>
                <a:gd name="T29" fmla="*/ 99 h 276"/>
                <a:gd name="T30" fmla="*/ 237 w 277"/>
                <a:gd name="T31" fmla="*/ 128 h 276"/>
                <a:gd name="T32" fmla="*/ 129 w 277"/>
                <a:gd name="T33" fmla="*/ 23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7" h="276">
                  <a:moveTo>
                    <a:pt x="237" y="0"/>
                  </a:moveTo>
                  <a:lnTo>
                    <a:pt x="237" y="59"/>
                  </a:lnTo>
                  <a:lnTo>
                    <a:pt x="40" y="59"/>
                  </a:lnTo>
                  <a:lnTo>
                    <a:pt x="40" y="0"/>
                  </a:lnTo>
                  <a:lnTo>
                    <a:pt x="0" y="0"/>
                  </a:lnTo>
                  <a:lnTo>
                    <a:pt x="0" y="276"/>
                  </a:lnTo>
                  <a:lnTo>
                    <a:pt x="277" y="276"/>
                  </a:lnTo>
                  <a:lnTo>
                    <a:pt x="277" y="0"/>
                  </a:lnTo>
                  <a:lnTo>
                    <a:pt x="237" y="0"/>
                  </a:lnTo>
                  <a:close/>
                  <a:moveTo>
                    <a:pt x="129" y="232"/>
                  </a:moveTo>
                  <a:lnTo>
                    <a:pt x="114" y="222"/>
                  </a:lnTo>
                  <a:lnTo>
                    <a:pt x="59" y="163"/>
                  </a:lnTo>
                  <a:lnTo>
                    <a:pt x="89" y="138"/>
                  </a:lnTo>
                  <a:lnTo>
                    <a:pt x="129" y="178"/>
                  </a:lnTo>
                  <a:lnTo>
                    <a:pt x="208" y="99"/>
                  </a:lnTo>
                  <a:lnTo>
                    <a:pt x="237" y="128"/>
                  </a:lnTo>
                  <a:lnTo>
                    <a:pt x="129" y="2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solidFill>
                  <a:srgbClr val="7F7F7F"/>
                </a:solidFill>
                <a:latin typeface="Calibri" panose="020F0502020204030204" pitchFamily="34" charset="0"/>
                <a:ea typeface="微软雅黑" panose="020B0503020204020204" pitchFamily="34" charset="-122"/>
                <a:sym typeface="Calibri" panose="020F0502020204030204" pitchFamily="34" charset="0"/>
              </a:endParaRPr>
            </a:p>
          </p:txBody>
        </p:sp>
      </p:grpSp>
      <p:sp>
        <p:nvSpPr>
          <p:cNvPr id="30" name="Freeform 26"/>
          <p:cNvSpPr/>
          <p:nvPr/>
        </p:nvSpPr>
        <p:spPr bwMode="auto">
          <a:xfrm>
            <a:off x="5919982" y="2742051"/>
            <a:ext cx="228181" cy="284291"/>
          </a:xfrm>
          <a:custGeom>
            <a:avLst/>
            <a:gdLst>
              <a:gd name="T0" fmla="*/ 40 w 44"/>
              <a:gd name="T1" fmla="*/ 24 h 56"/>
              <a:gd name="T2" fmla="*/ 36 w 44"/>
              <a:gd name="T3" fmla="*/ 28 h 56"/>
              <a:gd name="T4" fmla="*/ 36 w 44"/>
              <a:gd name="T5" fmla="*/ 28 h 56"/>
              <a:gd name="T6" fmla="*/ 36 w 44"/>
              <a:gd name="T7" fmla="*/ 24 h 56"/>
              <a:gd name="T8" fmla="*/ 32 w 44"/>
              <a:gd name="T9" fmla="*/ 20 h 56"/>
              <a:gd name="T10" fmla="*/ 28 w 44"/>
              <a:gd name="T11" fmla="*/ 24 h 56"/>
              <a:gd name="T12" fmla="*/ 28 w 44"/>
              <a:gd name="T13" fmla="*/ 20 h 56"/>
              <a:gd name="T14" fmla="*/ 24 w 44"/>
              <a:gd name="T15" fmla="*/ 16 h 56"/>
              <a:gd name="T16" fmla="*/ 20 w 44"/>
              <a:gd name="T17" fmla="*/ 20 h 56"/>
              <a:gd name="T18" fmla="*/ 20 w 44"/>
              <a:gd name="T19" fmla="*/ 4 h 56"/>
              <a:gd name="T20" fmla="*/ 16 w 44"/>
              <a:gd name="T21" fmla="*/ 0 h 56"/>
              <a:gd name="T22" fmla="*/ 12 w 44"/>
              <a:gd name="T23" fmla="*/ 4 h 56"/>
              <a:gd name="T24" fmla="*/ 12 w 44"/>
              <a:gd name="T25" fmla="*/ 7 h 56"/>
              <a:gd name="T26" fmla="*/ 12 w 44"/>
              <a:gd name="T27" fmla="*/ 28 h 56"/>
              <a:gd name="T28" fmla="*/ 12 w 44"/>
              <a:gd name="T29" fmla="*/ 31 h 56"/>
              <a:gd name="T30" fmla="*/ 11 w 44"/>
              <a:gd name="T31" fmla="*/ 32 h 56"/>
              <a:gd name="T32" fmla="*/ 10 w 44"/>
              <a:gd name="T33" fmla="*/ 32 h 56"/>
              <a:gd name="T34" fmla="*/ 3 w 44"/>
              <a:gd name="T35" fmla="*/ 24 h 56"/>
              <a:gd name="T36" fmla="*/ 0 w 44"/>
              <a:gd name="T37" fmla="*/ 25 h 56"/>
              <a:gd name="T38" fmla="*/ 0 w 44"/>
              <a:gd name="T39" fmla="*/ 28 h 56"/>
              <a:gd name="T40" fmla="*/ 13 w 44"/>
              <a:gd name="T41" fmla="*/ 55 h 56"/>
              <a:gd name="T42" fmla="*/ 15 w 44"/>
              <a:gd name="T43" fmla="*/ 56 h 56"/>
              <a:gd name="T44" fmla="*/ 38 w 44"/>
              <a:gd name="T45" fmla="*/ 56 h 56"/>
              <a:gd name="T46" fmla="*/ 44 w 44"/>
              <a:gd name="T47" fmla="*/ 50 h 56"/>
              <a:gd name="T48" fmla="*/ 44 w 44"/>
              <a:gd name="T49" fmla="*/ 28 h 56"/>
              <a:gd name="T50" fmla="*/ 40 w 44"/>
              <a:gd name="T51" fmla="*/ 2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4" h="56">
                <a:moveTo>
                  <a:pt x="40" y="24"/>
                </a:moveTo>
                <a:cubicBezTo>
                  <a:pt x="38" y="24"/>
                  <a:pt x="36" y="26"/>
                  <a:pt x="36" y="28"/>
                </a:cubicBezTo>
                <a:cubicBezTo>
                  <a:pt x="36" y="28"/>
                  <a:pt x="36" y="28"/>
                  <a:pt x="36" y="28"/>
                </a:cubicBezTo>
                <a:cubicBezTo>
                  <a:pt x="36" y="24"/>
                  <a:pt x="36" y="24"/>
                  <a:pt x="36" y="24"/>
                </a:cubicBezTo>
                <a:cubicBezTo>
                  <a:pt x="36" y="22"/>
                  <a:pt x="34" y="20"/>
                  <a:pt x="32" y="20"/>
                </a:cubicBezTo>
                <a:cubicBezTo>
                  <a:pt x="30" y="20"/>
                  <a:pt x="28" y="22"/>
                  <a:pt x="28" y="24"/>
                </a:cubicBezTo>
                <a:cubicBezTo>
                  <a:pt x="28" y="20"/>
                  <a:pt x="28" y="20"/>
                  <a:pt x="28" y="20"/>
                </a:cubicBezTo>
                <a:cubicBezTo>
                  <a:pt x="28" y="18"/>
                  <a:pt x="26" y="16"/>
                  <a:pt x="24" y="16"/>
                </a:cubicBezTo>
                <a:cubicBezTo>
                  <a:pt x="22" y="16"/>
                  <a:pt x="20" y="18"/>
                  <a:pt x="20" y="20"/>
                </a:cubicBezTo>
                <a:cubicBezTo>
                  <a:pt x="20" y="4"/>
                  <a:pt x="20" y="4"/>
                  <a:pt x="20" y="4"/>
                </a:cubicBezTo>
                <a:cubicBezTo>
                  <a:pt x="20" y="2"/>
                  <a:pt x="18" y="0"/>
                  <a:pt x="16" y="0"/>
                </a:cubicBezTo>
                <a:cubicBezTo>
                  <a:pt x="14" y="0"/>
                  <a:pt x="12" y="2"/>
                  <a:pt x="12" y="4"/>
                </a:cubicBezTo>
                <a:cubicBezTo>
                  <a:pt x="12" y="7"/>
                  <a:pt x="12" y="7"/>
                  <a:pt x="12" y="7"/>
                </a:cubicBezTo>
                <a:cubicBezTo>
                  <a:pt x="12" y="28"/>
                  <a:pt x="12" y="28"/>
                  <a:pt x="12" y="28"/>
                </a:cubicBezTo>
                <a:cubicBezTo>
                  <a:pt x="12" y="31"/>
                  <a:pt x="12" y="31"/>
                  <a:pt x="12" y="31"/>
                </a:cubicBezTo>
                <a:cubicBezTo>
                  <a:pt x="12" y="31"/>
                  <a:pt x="12" y="32"/>
                  <a:pt x="11" y="32"/>
                </a:cubicBezTo>
                <a:cubicBezTo>
                  <a:pt x="11" y="32"/>
                  <a:pt x="10" y="32"/>
                  <a:pt x="10" y="32"/>
                </a:cubicBezTo>
                <a:cubicBezTo>
                  <a:pt x="7" y="28"/>
                  <a:pt x="7" y="24"/>
                  <a:pt x="3" y="24"/>
                </a:cubicBezTo>
                <a:cubicBezTo>
                  <a:pt x="2" y="24"/>
                  <a:pt x="1" y="24"/>
                  <a:pt x="0" y="25"/>
                </a:cubicBezTo>
                <a:cubicBezTo>
                  <a:pt x="0" y="26"/>
                  <a:pt x="0" y="27"/>
                  <a:pt x="0" y="28"/>
                </a:cubicBezTo>
                <a:cubicBezTo>
                  <a:pt x="13" y="55"/>
                  <a:pt x="13" y="55"/>
                  <a:pt x="13" y="55"/>
                </a:cubicBezTo>
                <a:cubicBezTo>
                  <a:pt x="13" y="56"/>
                  <a:pt x="14" y="56"/>
                  <a:pt x="15" y="56"/>
                </a:cubicBezTo>
                <a:cubicBezTo>
                  <a:pt x="18" y="56"/>
                  <a:pt x="30" y="56"/>
                  <a:pt x="38" y="56"/>
                </a:cubicBezTo>
                <a:cubicBezTo>
                  <a:pt x="41" y="56"/>
                  <a:pt x="44" y="53"/>
                  <a:pt x="44" y="50"/>
                </a:cubicBezTo>
                <a:cubicBezTo>
                  <a:pt x="44" y="39"/>
                  <a:pt x="44" y="28"/>
                  <a:pt x="44" y="28"/>
                </a:cubicBezTo>
                <a:cubicBezTo>
                  <a:pt x="44" y="26"/>
                  <a:pt x="42" y="24"/>
                  <a:pt x="40" y="24"/>
                </a:cubicBezTo>
                <a:close/>
              </a:path>
            </a:pathLst>
          </a:custGeom>
          <a:solidFill>
            <a:schemeClr val="bg2"/>
          </a:solidFill>
          <a:ln>
            <a:noFill/>
          </a:ln>
        </p:spPr>
        <p:txBody>
          <a:bodyPr vert="horz" wrap="square" lIns="68580" tIns="34290" rIns="68580" bIns="34290" numCol="1" anchor="t" anchorCtr="0" compatLnSpc="1"/>
          <a:lstStyle/>
          <a:p>
            <a:endParaRPr lang="id-ID">
              <a:solidFill>
                <a:srgbClr val="7F7F7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31" name="Freeform 33"/>
          <p:cNvSpPr>
            <a:spLocks noEditPoints="1"/>
          </p:cNvSpPr>
          <p:nvPr/>
        </p:nvSpPr>
        <p:spPr bwMode="auto">
          <a:xfrm rot="21545399">
            <a:off x="4452950" y="2772899"/>
            <a:ext cx="238098" cy="222593"/>
          </a:xfrm>
          <a:custGeom>
            <a:avLst/>
            <a:gdLst>
              <a:gd name="T0" fmla="*/ 159 w 282"/>
              <a:gd name="T1" fmla="*/ 0 h 264"/>
              <a:gd name="T2" fmla="*/ 0 w 282"/>
              <a:gd name="T3" fmla="*/ 176 h 264"/>
              <a:gd name="T4" fmla="*/ 53 w 282"/>
              <a:gd name="T5" fmla="*/ 176 h 264"/>
              <a:gd name="T6" fmla="*/ 106 w 282"/>
              <a:gd name="T7" fmla="*/ 194 h 264"/>
              <a:gd name="T8" fmla="*/ 159 w 282"/>
              <a:gd name="T9" fmla="*/ 264 h 264"/>
              <a:gd name="T10" fmla="*/ 282 w 282"/>
              <a:gd name="T11" fmla="*/ 124 h 264"/>
              <a:gd name="T12" fmla="*/ 159 w 282"/>
              <a:gd name="T13" fmla="*/ 0 h 264"/>
              <a:gd name="T14" fmla="*/ 71 w 282"/>
              <a:gd name="T15" fmla="*/ 128 h 264"/>
              <a:gd name="T16" fmla="*/ 49 w 282"/>
              <a:gd name="T17" fmla="*/ 106 h 264"/>
              <a:gd name="T18" fmla="*/ 71 w 282"/>
              <a:gd name="T19" fmla="*/ 84 h 264"/>
              <a:gd name="T20" fmla="*/ 93 w 282"/>
              <a:gd name="T21" fmla="*/ 106 h 264"/>
              <a:gd name="T22" fmla="*/ 71 w 282"/>
              <a:gd name="T23" fmla="*/ 128 h 264"/>
              <a:gd name="T24" fmla="*/ 110 w 282"/>
              <a:gd name="T25" fmla="*/ 62 h 264"/>
              <a:gd name="T26" fmla="*/ 132 w 282"/>
              <a:gd name="T27" fmla="*/ 40 h 264"/>
              <a:gd name="T28" fmla="*/ 154 w 282"/>
              <a:gd name="T29" fmla="*/ 62 h 264"/>
              <a:gd name="T30" fmla="*/ 132 w 282"/>
              <a:gd name="T31" fmla="*/ 84 h 264"/>
              <a:gd name="T32" fmla="*/ 110 w 282"/>
              <a:gd name="T33" fmla="*/ 62 h 264"/>
              <a:gd name="T34" fmla="*/ 167 w 282"/>
              <a:gd name="T35" fmla="*/ 216 h 264"/>
              <a:gd name="T36" fmla="*/ 137 w 282"/>
              <a:gd name="T37" fmla="*/ 185 h 264"/>
              <a:gd name="T38" fmla="*/ 167 w 282"/>
              <a:gd name="T39" fmla="*/ 154 h 264"/>
              <a:gd name="T40" fmla="*/ 198 w 282"/>
              <a:gd name="T41" fmla="*/ 185 h 264"/>
              <a:gd name="T42" fmla="*/ 167 w 282"/>
              <a:gd name="T43" fmla="*/ 216 h 264"/>
              <a:gd name="T44" fmla="*/ 220 w 282"/>
              <a:gd name="T45" fmla="*/ 163 h 264"/>
              <a:gd name="T46" fmla="*/ 207 w 282"/>
              <a:gd name="T47" fmla="*/ 150 h 264"/>
              <a:gd name="T48" fmla="*/ 220 w 282"/>
              <a:gd name="T49" fmla="*/ 137 h 264"/>
              <a:gd name="T50" fmla="*/ 233 w 282"/>
              <a:gd name="T51" fmla="*/ 150 h 264"/>
              <a:gd name="T52" fmla="*/ 220 w 282"/>
              <a:gd name="T53" fmla="*/ 163 h 264"/>
              <a:gd name="T54" fmla="*/ 203 w 282"/>
              <a:gd name="T55" fmla="*/ 110 h 264"/>
              <a:gd name="T56" fmla="*/ 172 w 282"/>
              <a:gd name="T57" fmla="*/ 80 h 264"/>
              <a:gd name="T58" fmla="*/ 203 w 282"/>
              <a:gd name="T59" fmla="*/ 49 h 264"/>
              <a:gd name="T60" fmla="*/ 233 w 282"/>
              <a:gd name="T61" fmla="*/ 80 h 264"/>
              <a:gd name="T62" fmla="*/ 203 w 282"/>
              <a:gd name="T63" fmla="*/ 11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2" h="264">
                <a:moveTo>
                  <a:pt x="159" y="0"/>
                </a:moveTo>
                <a:cubicBezTo>
                  <a:pt x="53" y="0"/>
                  <a:pt x="0" y="106"/>
                  <a:pt x="0" y="176"/>
                </a:cubicBezTo>
                <a:cubicBezTo>
                  <a:pt x="0" y="194"/>
                  <a:pt x="35" y="229"/>
                  <a:pt x="53" y="176"/>
                </a:cubicBezTo>
                <a:cubicBezTo>
                  <a:pt x="61" y="153"/>
                  <a:pt x="106" y="159"/>
                  <a:pt x="106" y="194"/>
                </a:cubicBezTo>
                <a:cubicBezTo>
                  <a:pt x="106" y="233"/>
                  <a:pt x="123" y="264"/>
                  <a:pt x="159" y="264"/>
                </a:cubicBezTo>
                <a:cubicBezTo>
                  <a:pt x="264" y="264"/>
                  <a:pt x="282" y="176"/>
                  <a:pt x="282" y="124"/>
                </a:cubicBezTo>
                <a:cubicBezTo>
                  <a:pt x="282" y="71"/>
                  <a:pt x="264" y="0"/>
                  <a:pt x="159" y="0"/>
                </a:cubicBezTo>
                <a:close/>
                <a:moveTo>
                  <a:pt x="71" y="128"/>
                </a:moveTo>
                <a:cubicBezTo>
                  <a:pt x="58" y="128"/>
                  <a:pt x="49" y="118"/>
                  <a:pt x="49" y="106"/>
                </a:cubicBezTo>
                <a:cubicBezTo>
                  <a:pt x="49" y="94"/>
                  <a:pt x="58" y="84"/>
                  <a:pt x="71" y="84"/>
                </a:cubicBezTo>
                <a:cubicBezTo>
                  <a:pt x="83" y="84"/>
                  <a:pt x="93" y="94"/>
                  <a:pt x="93" y="106"/>
                </a:cubicBezTo>
                <a:cubicBezTo>
                  <a:pt x="93" y="118"/>
                  <a:pt x="83" y="128"/>
                  <a:pt x="71" y="128"/>
                </a:cubicBezTo>
                <a:close/>
                <a:moveTo>
                  <a:pt x="110" y="62"/>
                </a:moveTo>
                <a:cubicBezTo>
                  <a:pt x="110" y="50"/>
                  <a:pt x="120" y="40"/>
                  <a:pt x="132" y="40"/>
                </a:cubicBezTo>
                <a:cubicBezTo>
                  <a:pt x="144" y="40"/>
                  <a:pt x="154" y="50"/>
                  <a:pt x="154" y="62"/>
                </a:cubicBezTo>
                <a:cubicBezTo>
                  <a:pt x="154" y="74"/>
                  <a:pt x="144" y="84"/>
                  <a:pt x="132" y="84"/>
                </a:cubicBezTo>
                <a:cubicBezTo>
                  <a:pt x="120" y="84"/>
                  <a:pt x="110" y="74"/>
                  <a:pt x="110" y="62"/>
                </a:cubicBezTo>
                <a:close/>
                <a:moveTo>
                  <a:pt x="167" y="216"/>
                </a:moveTo>
                <a:cubicBezTo>
                  <a:pt x="150" y="216"/>
                  <a:pt x="137" y="202"/>
                  <a:pt x="137" y="185"/>
                </a:cubicBezTo>
                <a:cubicBezTo>
                  <a:pt x="137" y="168"/>
                  <a:pt x="150" y="154"/>
                  <a:pt x="167" y="154"/>
                </a:cubicBezTo>
                <a:cubicBezTo>
                  <a:pt x="184" y="154"/>
                  <a:pt x="198" y="168"/>
                  <a:pt x="198" y="185"/>
                </a:cubicBezTo>
                <a:cubicBezTo>
                  <a:pt x="198" y="202"/>
                  <a:pt x="184" y="216"/>
                  <a:pt x="167" y="216"/>
                </a:cubicBezTo>
                <a:close/>
                <a:moveTo>
                  <a:pt x="220" y="163"/>
                </a:moveTo>
                <a:cubicBezTo>
                  <a:pt x="213" y="163"/>
                  <a:pt x="207" y="157"/>
                  <a:pt x="207" y="150"/>
                </a:cubicBezTo>
                <a:cubicBezTo>
                  <a:pt x="207" y="143"/>
                  <a:pt x="213" y="137"/>
                  <a:pt x="220" y="137"/>
                </a:cubicBezTo>
                <a:cubicBezTo>
                  <a:pt x="227" y="137"/>
                  <a:pt x="233" y="143"/>
                  <a:pt x="233" y="150"/>
                </a:cubicBezTo>
                <a:cubicBezTo>
                  <a:pt x="233" y="157"/>
                  <a:pt x="227" y="163"/>
                  <a:pt x="220" y="163"/>
                </a:cubicBezTo>
                <a:close/>
                <a:moveTo>
                  <a:pt x="203" y="110"/>
                </a:moveTo>
                <a:cubicBezTo>
                  <a:pt x="186" y="110"/>
                  <a:pt x="172" y="97"/>
                  <a:pt x="172" y="80"/>
                </a:cubicBezTo>
                <a:cubicBezTo>
                  <a:pt x="172" y="63"/>
                  <a:pt x="186" y="49"/>
                  <a:pt x="203" y="49"/>
                </a:cubicBezTo>
                <a:cubicBezTo>
                  <a:pt x="220" y="49"/>
                  <a:pt x="233" y="63"/>
                  <a:pt x="233" y="80"/>
                </a:cubicBezTo>
                <a:cubicBezTo>
                  <a:pt x="233" y="97"/>
                  <a:pt x="220" y="110"/>
                  <a:pt x="203" y="110"/>
                </a:cubicBezTo>
                <a:close/>
              </a:path>
            </a:pathLst>
          </a:custGeom>
          <a:solidFill>
            <a:schemeClr val="bg2"/>
          </a:solidFill>
          <a:ln>
            <a:noFill/>
          </a:ln>
        </p:spPr>
        <p:txBody>
          <a:bodyPr vert="horz" wrap="square" lIns="68580" tIns="34290" rIns="68580" bIns="34290" numCol="1" anchor="t" anchorCtr="0" compatLnSpc="1"/>
          <a:lstStyle/>
          <a:p>
            <a:endParaRPr lang="id-ID">
              <a:solidFill>
                <a:srgbClr val="7F7F7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32" name="Freeform 386"/>
          <p:cNvSpPr>
            <a:spLocks noEditPoints="1"/>
          </p:cNvSpPr>
          <p:nvPr/>
        </p:nvSpPr>
        <p:spPr bwMode="auto">
          <a:xfrm>
            <a:off x="1552106" y="2772634"/>
            <a:ext cx="208445" cy="223124"/>
          </a:xfrm>
          <a:custGeom>
            <a:avLst/>
            <a:gdLst>
              <a:gd name="T0" fmla="*/ 56 w 60"/>
              <a:gd name="T1" fmla="*/ 0 h 64"/>
              <a:gd name="T2" fmla="*/ 8 w 60"/>
              <a:gd name="T3" fmla="*/ 0 h 64"/>
              <a:gd name="T4" fmla="*/ 4 w 60"/>
              <a:gd name="T5" fmla="*/ 4 h 64"/>
              <a:gd name="T6" fmla="*/ 4 w 60"/>
              <a:gd name="T7" fmla="*/ 12 h 64"/>
              <a:gd name="T8" fmla="*/ 10 w 60"/>
              <a:gd name="T9" fmla="*/ 12 h 64"/>
              <a:gd name="T10" fmla="*/ 12 w 60"/>
              <a:gd name="T11" fmla="*/ 14 h 64"/>
              <a:gd name="T12" fmla="*/ 10 w 60"/>
              <a:gd name="T13" fmla="*/ 16 h 64"/>
              <a:gd name="T14" fmla="*/ 2 w 60"/>
              <a:gd name="T15" fmla="*/ 16 h 64"/>
              <a:gd name="T16" fmla="*/ 0 w 60"/>
              <a:gd name="T17" fmla="*/ 18 h 64"/>
              <a:gd name="T18" fmla="*/ 2 w 60"/>
              <a:gd name="T19" fmla="*/ 20 h 64"/>
              <a:gd name="T20" fmla="*/ 4 w 60"/>
              <a:gd name="T21" fmla="*/ 20 h 64"/>
              <a:gd name="T22" fmla="*/ 4 w 60"/>
              <a:gd name="T23" fmla="*/ 28 h 64"/>
              <a:gd name="T24" fmla="*/ 10 w 60"/>
              <a:gd name="T25" fmla="*/ 28 h 64"/>
              <a:gd name="T26" fmla="*/ 12 w 60"/>
              <a:gd name="T27" fmla="*/ 30 h 64"/>
              <a:gd name="T28" fmla="*/ 10 w 60"/>
              <a:gd name="T29" fmla="*/ 32 h 64"/>
              <a:gd name="T30" fmla="*/ 2 w 60"/>
              <a:gd name="T31" fmla="*/ 32 h 64"/>
              <a:gd name="T32" fmla="*/ 0 w 60"/>
              <a:gd name="T33" fmla="*/ 34 h 64"/>
              <a:gd name="T34" fmla="*/ 2 w 60"/>
              <a:gd name="T35" fmla="*/ 36 h 64"/>
              <a:gd name="T36" fmla="*/ 4 w 60"/>
              <a:gd name="T37" fmla="*/ 36 h 64"/>
              <a:gd name="T38" fmla="*/ 4 w 60"/>
              <a:gd name="T39" fmla="*/ 44 h 64"/>
              <a:gd name="T40" fmla="*/ 10 w 60"/>
              <a:gd name="T41" fmla="*/ 44 h 64"/>
              <a:gd name="T42" fmla="*/ 12 w 60"/>
              <a:gd name="T43" fmla="*/ 46 h 64"/>
              <a:gd name="T44" fmla="*/ 10 w 60"/>
              <a:gd name="T45" fmla="*/ 48 h 64"/>
              <a:gd name="T46" fmla="*/ 2 w 60"/>
              <a:gd name="T47" fmla="*/ 48 h 64"/>
              <a:gd name="T48" fmla="*/ 0 w 60"/>
              <a:gd name="T49" fmla="*/ 50 h 64"/>
              <a:gd name="T50" fmla="*/ 2 w 60"/>
              <a:gd name="T51" fmla="*/ 52 h 64"/>
              <a:gd name="T52" fmla="*/ 4 w 60"/>
              <a:gd name="T53" fmla="*/ 52 h 64"/>
              <a:gd name="T54" fmla="*/ 4 w 60"/>
              <a:gd name="T55" fmla="*/ 60 h 64"/>
              <a:gd name="T56" fmla="*/ 8 w 60"/>
              <a:gd name="T57" fmla="*/ 64 h 64"/>
              <a:gd name="T58" fmla="*/ 56 w 60"/>
              <a:gd name="T59" fmla="*/ 64 h 64"/>
              <a:gd name="T60" fmla="*/ 60 w 60"/>
              <a:gd name="T61" fmla="*/ 60 h 64"/>
              <a:gd name="T62" fmla="*/ 60 w 60"/>
              <a:gd name="T63" fmla="*/ 4 h 64"/>
              <a:gd name="T64" fmla="*/ 56 w 60"/>
              <a:gd name="T65" fmla="*/ 0 h 64"/>
              <a:gd name="T66" fmla="*/ 48 w 60"/>
              <a:gd name="T67" fmla="*/ 28 h 64"/>
              <a:gd name="T68" fmla="*/ 24 w 60"/>
              <a:gd name="T69" fmla="*/ 28 h 64"/>
              <a:gd name="T70" fmla="*/ 24 w 60"/>
              <a:gd name="T71" fmla="*/ 12 h 64"/>
              <a:gd name="T72" fmla="*/ 48 w 60"/>
              <a:gd name="T73" fmla="*/ 12 h 64"/>
              <a:gd name="T74" fmla="*/ 48 w 60"/>
              <a:gd name="T75" fmla="*/ 2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 h="64">
                <a:moveTo>
                  <a:pt x="56" y="0"/>
                </a:moveTo>
                <a:cubicBezTo>
                  <a:pt x="8" y="0"/>
                  <a:pt x="8" y="0"/>
                  <a:pt x="8" y="0"/>
                </a:cubicBezTo>
                <a:cubicBezTo>
                  <a:pt x="6" y="0"/>
                  <a:pt x="4" y="2"/>
                  <a:pt x="4" y="4"/>
                </a:cubicBezTo>
                <a:cubicBezTo>
                  <a:pt x="4" y="12"/>
                  <a:pt x="4" y="12"/>
                  <a:pt x="4" y="12"/>
                </a:cubicBezTo>
                <a:cubicBezTo>
                  <a:pt x="10" y="12"/>
                  <a:pt x="10" y="12"/>
                  <a:pt x="10" y="12"/>
                </a:cubicBezTo>
                <a:cubicBezTo>
                  <a:pt x="11" y="12"/>
                  <a:pt x="12" y="13"/>
                  <a:pt x="12" y="14"/>
                </a:cubicBezTo>
                <a:cubicBezTo>
                  <a:pt x="12" y="15"/>
                  <a:pt x="11" y="16"/>
                  <a:pt x="10" y="16"/>
                </a:cubicBezTo>
                <a:cubicBezTo>
                  <a:pt x="2" y="16"/>
                  <a:pt x="2" y="16"/>
                  <a:pt x="2" y="16"/>
                </a:cubicBezTo>
                <a:cubicBezTo>
                  <a:pt x="1" y="16"/>
                  <a:pt x="0" y="17"/>
                  <a:pt x="0" y="18"/>
                </a:cubicBezTo>
                <a:cubicBezTo>
                  <a:pt x="0" y="19"/>
                  <a:pt x="1" y="20"/>
                  <a:pt x="2" y="20"/>
                </a:cubicBezTo>
                <a:cubicBezTo>
                  <a:pt x="4" y="20"/>
                  <a:pt x="4" y="20"/>
                  <a:pt x="4" y="20"/>
                </a:cubicBezTo>
                <a:cubicBezTo>
                  <a:pt x="4" y="28"/>
                  <a:pt x="4" y="28"/>
                  <a:pt x="4" y="28"/>
                </a:cubicBezTo>
                <a:cubicBezTo>
                  <a:pt x="10" y="28"/>
                  <a:pt x="10" y="28"/>
                  <a:pt x="10" y="28"/>
                </a:cubicBezTo>
                <a:cubicBezTo>
                  <a:pt x="11" y="28"/>
                  <a:pt x="12" y="29"/>
                  <a:pt x="12" y="30"/>
                </a:cubicBezTo>
                <a:cubicBezTo>
                  <a:pt x="12" y="31"/>
                  <a:pt x="11" y="32"/>
                  <a:pt x="10" y="32"/>
                </a:cubicBezTo>
                <a:cubicBezTo>
                  <a:pt x="2" y="32"/>
                  <a:pt x="2" y="32"/>
                  <a:pt x="2" y="32"/>
                </a:cubicBezTo>
                <a:cubicBezTo>
                  <a:pt x="1" y="32"/>
                  <a:pt x="0" y="33"/>
                  <a:pt x="0" y="34"/>
                </a:cubicBezTo>
                <a:cubicBezTo>
                  <a:pt x="0" y="35"/>
                  <a:pt x="1" y="36"/>
                  <a:pt x="2" y="36"/>
                </a:cubicBezTo>
                <a:cubicBezTo>
                  <a:pt x="4" y="36"/>
                  <a:pt x="4" y="36"/>
                  <a:pt x="4" y="36"/>
                </a:cubicBezTo>
                <a:cubicBezTo>
                  <a:pt x="4" y="44"/>
                  <a:pt x="4" y="44"/>
                  <a:pt x="4" y="44"/>
                </a:cubicBezTo>
                <a:cubicBezTo>
                  <a:pt x="10" y="44"/>
                  <a:pt x="10" y="44"/>
                  <a:pt x="10" y="44"/>
                </a:cubicBezTo>
                <a:cubicBezTo>
                  <a:pt x="11" y="44"/>
                  <a:pt x="12" y="45"/>
                  <a:pt x="12" y="46"/>
                </a:cubicBezTo>
                <a:cubicBezTo>
                  <a:pt x="12" y="47"/>
                  <a:pt x="11" y="48"/>
                  <a:pt x="10" y="48"/>
                </a:cubicBezTo>
                <a:cubicBezTo>
                  <a:pt x="2" y="48"/>
                  <a:pt x="2" y="48"/>
                  <a:pt x="2" y="48"/>
                </a:cubicBezTo>
                <a:cubicBezTo>
                  <a:pt x="1" y="48"/>
                  <a:pt x="0" y="49"/>
                  <a:pt x="0" y="50"/>
                </a:cubicBezTo>
                <a:cubicBezTo>
                  <a:pt x="0" y="51"/>
                  <a:pt x="1" y="52"/>
                  <a:pt x="2" y="52"/>
                </a:cubicBezTo>
                <a:cubicBezTo>
                  <a:pt x="4" y="52"/>
                  <a:pt x="4" y="52"/>
                  <a:pt x="4" y="52"/>
                </a:cubicBezTo>
                <a:cubicBezTo>
                  <a:pt x="4" y="60"/>
                  <a:pt x="4" y="60"/>
                  <a:pt x="4" y="60"/>
                </a:cubicBezTo>
                <a:cubicBezTo>
                  <a:pt x="4" y="62"/>
                  <a:pt x="6" y="64"/>
                  <a:pt x="8" y="64"/>
                </a:cubicBezTo>
                <a:cubicBezTo>
                  <a:pt x="56" y="64"/>
                  <a:pt x="56" y="64"/>
                  <a:pt x="56" y="64"/>
                </a:cubicBezTo>
                <a:cubicBezTo>
                  <a:pt x="58" y="64"/>
                  <a:pt x="60" y="62"/>
                  <a:pt x="60" y="60"/>
                </a:cubicBezTo>
                <a:cubicBezTo>
                  <a:pt x="60" y="4"/>
                  <a:pt x="60" y="4"/>
                  <a:pt x="60" y="4"/>
                </a:cubicBezTo>
                <a:cubicBezTo>
                  <a:pt x="60" y="2"/>
                  <a:pt x="58" y="0"/>
                  <a:pt x="56" y="0"/>
                </a:cubicBezTo>
                <a:close/>
                <a:moveTo>
                  <a:pt x="48" y="28"/>
                </a:moveTo>
                <a:cubicBezTo>
                  <a:pt x="24" y="28"/>
                  <a:pt x="24" y="28"/>
                  <a:pt x="24" y="28"/>
                </a:cubicBezTo>
                <a:cubicBezTo>
                  <a:pt x="24" y="12"/>
                  <a:pt x="24" y="12"/>
                  <a:pt x="24" y="12"/>
                </a:cubicBezTo>
                <a:cubicBezTo>
                  <a:pt x="48" y="12"/>
                  <a:pt x="48" y="12"/>
                  <a:pt x="48" y="12"/>
                </a:cubicBezTo>
                <a:lnTo>
                  <a:pt x="48" y="28"/>
                </a:lnTo>
                <a:close/>
              </a:path>
            </a:pathLst>
          </a:custGeom>
          <a:solidFill>
            <a:schemeClr val="bg2"/>
          </a:solidFill>
          <a:ln>
            <a:noFill/>
          </a:ln>
        </p:spPr>
        <p:txBody>
          <a:bodyPr vert="horz" wrap="square" lIns="68580" tIns="34290" rIns="68580" bIns="34290" numCol="1" anchor="t" anchorCtr="0" compatLnSpc="1"/>
          <a:lstStyle/>
          <a:p>
            <a:endParaRPr lang="id-ID">
              <a:solidFill>
                <a:srgbClr val="7F7F7F"/>
              </a:solidFill>
              <a:latin typeface="Calibri" panose="020F0502020204030204" pitchFamily="34" charset="0"/>
              <a:ea typeface="微软雅黑" panose="020B0503020204020204" pitchFamily="34" charset="-122"/>
              <a:sym typeface="Calibri" panose="020F0502020204030204" pitchFamily="34" charset="0"/>
            </a:endParaRPr>
          </a:p>
        </p:txBody>
      </p:sp>
      <p:grpSp>
        <p:nvGrpSpPr>
          <p:cNvPr id="33" name="Group 30"/>
          <p:cNvGrpSpPr/>
          <p:nvPr/>
        </p:nvGrpSpPr>
        <p:grpSpPr>
          <a:xfrm rot="21545399">
            <a:off x="7326683" y="2773683"/>
            <a:ext cx="325578" cy="221027"/>
            <a:chOff x="3221038" y="1938338"/>
            <a:chExt cx="563562" cy="382588"/>
          </a:xfrm>
          <a:solidFill>
            <a:schemeClr val="bg2"/>
          </a:solidFill>
        </p:grpSpPr>
        <p:sp>
          <p:nvSpPr>
            <p:cNvPr id="34" name="Freeform 5"/>
            <p:cNvSpPr/>
            <p:nvPr/>
          </p:nvSpPr>
          <p:spPr bwMode="auto">
            <a:xfrm>
              <a:off x="3221038" y="2011363"/>
              <a:ext cx="306387" cy="263525"/>
            </a:xfrm>
            <a:custGeom>
              <a:avLst/>
              <a:gdLst>
                <a:gd name="T0" fmla="*/ 0 w 114"/>
                <a:gd name="T1" fmla="*/ 43 h 99"/>
                <a:gd name="T2" fmla="*/ 57 w 114"/>
                <a:gd name="T3" fmla="*/ 0 h 99"/>
                <a:gd name="T4" fmla="*/ 114 w 114"/>
                <a:gd name="T5" fmla="*/ 43 h 99"/>
                <a:gd name="T6" fmla="*/ 57 w 114"/>
                <a:gd name="T7" fmla="*/ 86 h 99"/>
                <a:gd name="T8" fmla="*/ 33 w 114"/>
                <a:gd name="T9" fmla="*/ 82 h 99"/>
                <a:gd name="T10" fmla="*/ 7 w 114"/>
                <a:gd name="T11" fmla="*/ 99 h 99"/>
                <a:gd name="T12" fmla="*/ 5 w 114"/>
                <a:gd name="T13" fmla="*/ 98 h 99"/>
                <a:gd name="T14" fmla="*/ 18 w 114"/>
                <a:gd name="T15" fmla="*/ 74 h 99"/>
                <a:gd name="T16" fmla="*/ 0 w 114"/>
                <a:gd name="T17" fmla="*/ 4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99">
                  <a:moveTo>
                    <a:pt x="0" y="43"/>
                  </a:moveTo>
                  <a:cubicBezTo>
                    <a:pt x="0" y="19"/>
                    <a:pt x="25" y="0"/>
                    <a:pt x="57" y="0"/>
                  </a:cubicBezTo>
                  <a:cubicBezTo>
                    <a:pt x="88" y="0"/>
                    <a:pt x="114" y="19"/>
                    <a:pt x="114" y="43"/>
                  </a:cubicBezTo>
                  <a:cubicBezTo>
                    <a:pt x="114" y="66"/>
                    <a:pt x="88" y="86"/>
                    <a:pt x="57" y="86"/>
                  </a:cubicBezTo>
                  <a:cubicBezTo>
                    <a:pt x="49" y="86"/>
                    <a:pt x="41" y="84"/>
                    <a:pt x="33" y="82"/>
                  </a:cubicBezTo>
                  <a:cubicBezTo>
                    <a:pt x="7" y="99"/>
                    <a:pt x="7" y="99"/>
                    <a:pt x="7" y="99"/>
                  </a:cubicBezTo>
                  <a:cubicBezTo>
                    <a:pt x="5" y="98"/>
                    <a:pt x="5" y="98"/>
                    <a:pt x="5" y="98"/>
                  </a:cubicBezTo>
                  <a:cubicBezTo>
                    <a:pt x="18" y="74"/>
                    <a:pt x="18" y="74"/>
                    <a:pt x="18" y="74"/>
                  </a:cubicBezTo>
                  <a:cubicBezTo>
                    <a:pt x="6" y="66"/>
                    <a:pt x="0" y="55"/>
                    <a:pt x="0" y="43"/>
                  </a:cubicBezTo>
                  <a:close/>
                </a:path>
              </a:pathLst>
            </a:custGeom>
            <a:grpFill/>
            <a:ln>
              <a:noFill/>
            </a:ln>
          </p:spPr>
          <p:txBody>
            <a:bodyPr vert="horz" wrap="square" lIns="68580" tIns="34290" rIns="68580" bIns="34290" numCol="1" anchor="t" anchorCtr="0" compatLnSpc="1"/>
            <a:lstStyle/>
            <a:p>
              <a:endParaRPr lang="id-ID">
                <a:solidFill>
                  <a:srgbClr val="7F7F7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35" name="Freeform 6"/>
            <p:cNvSpPr/>
            <p:nvPr/>
          </p:nvSpPr>
          <p:spPr bwMode="auto">
            <a:xfrm>
              <a:off x="3398838" y="1938338"/>
              <a:ext cx="385762" cy="382588"/>
            </a:xfrm>
            <a:custGeom>
              <a:avLst/>
              <a:gdLst>
                <a:gd name="T0" fmla="*/ 63 w 144"/>
                <a:gd name="T1" fmla="*/ 113 h 143"/>
                <a:gd name="T2" fmla="*/ 93 w 144"/>
                <a:gd name="T3" fmla="*/ 108 h 143"/>
                <a:gd name="T4" fmla="*/ 96 w 144"/>
                <a:gd name="T5" fmla="*/ 107 h 143"/>
                <a:gd name="T6" fmla="*/ 114 w 144"/>
                <a:gd name="T7" fmla="*/ 119 h 143"/>
                <a:gd name="T8" fmla="*/ 105 w 144"/>
                <a:gd name="T9" fmla="*/ 102 h 143"/>
                <a:gd name="T10" fmla="*/ 110 w 144"/>
                <a:gd name="T11" fmla="*/ 99 h 143"/>
                <a:gd name="T12" fmla="*/ 132 w 144"/>
                <a:gd name="T13" fmla="*/ 62 h 143"/>
                <a:gd name="T14" fmla="*/ 63 w 144"/>
                <a:gd name="T15" fmla="*/ 12 h 143"/>
                <a:gd name="T16" fmla="*/ 16 w 144"/>
                <a:gd name="T17" fmla="*/ 26 h 143"/>
                <a:gd name="T18" fmla="*/ 0 w 144"/>
                <a:gd name="T19" fmla="*/ 22 h 143"/>
                <a:gd name="T20" fmla="*/ 63 w 144"/>
                <a:gd name="T21" fmla="*/ 0 h 143"/>
                <a:gd name="T22" fmla="*/ 144 w 144"/>
                <a:gd name="T23" fmla="*/ 62 h 143"/>
                <a:gd name="T24" fmla="*/ 121 w 144"/>
                <a:gd name="T25" fmla="*/ 106 h 143"/>
                <a:gd name="T26" fmla="*/ 137 w 144"/>
                <a:gd name="T27" fmla="*/ 143 h 143"/>
                <a:gd name="T28" fmla="*/ 94 w 144"/>
                <a:gd name="T29" fmla="*/ 120 h 143"/>
                <a:gd name="T30" fmla="*/ 63 w 144"/>
                <a:gd name="T31" fmla="*/ 125 h 143"/>
                <a:gd name="T32" fmla="*/ 16 w 144"/>
                <a:gd name="T33" fmla="*/ 114 h 143"/>
                <a:gd name="T34" fmla="*/ 30 w 144"/>
                <a:gd name="T35" fmla="*/ 107 h 143"/>
                <a:gd name="T36" fmla="*/ 63 w 144"/>
                <a:gd name="T37" fmla="*/ 11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 h="143">
                  <a:moveTo>
                    <a:pt x="63" y="113"/>
                  </a:moveTo>
                  <a:cubicBezTo>
                    <a:pt x="74" y="113"/>
                    <a:pt x="84" y="111"/>
                    <a:pt x="93" y="108"/>
                  </a:cubicBezTo>
                  <a:cubicBezTo>
                    <a:pt x="96" y="107"/>
                    <a:pt x="96" y="107"/>
                    <a:pt x="96" y="107"/>
                  </a:cubicBezTo>
                  <a:cubicBezTo>
                    <a:pt x="114" y="119"/>
                    <a:pt x="114" y="119"/>
                    <a:pt x="114" y="119"/>
                  </a:cubicBezTo>
                  <a:cubicBezTo>
                    <a:pt x="105" y="102"/>
                    <a:pt x="105" y="102"/>
                    <a:pt x="105" y="102"/>
                  </a:cubicBezTo>
                  <a:cubicBezTo>
                    <a:pt x="110" y="99"/>
                    <a:pt x="110" y="99"/>
                    <a:pt x="110" y="99"/>
                  </a:cubicBezTo>
                  <a:cubicBezTo>
                    <a:pt x="124" y="90"/>
                    <a:pt x="132" y="76"/>
                    <a:pt x="132" y="62"/>
                  </a:cubicBezTo>
                  <a:cubicBezTo>
                    <a:pt x="132" y="35"/>
                    <a:pt x="101" y="12"/>
                    <a:pt x="63" y="12"/>
                  </a:cubicBezTo>
                  <a:cubicBezTo>
                    <a:pt x="45" y="12"/>
                    <a:pt x="28" y="17"/>
                    <a:pt x="16" y="26"/>
                  </a:cubicBezTo>
                  <a:cubicBezTo>
                    <a:pt x="11" y="24"/>
                    <a:pt x="6" y="23"/>
                    <a:pt x="0" y="22"/>
                  </a:cubicBezTo>
                  <a:cubicBezTo>
                    <a:pt x="15" y="9"/>
                    <a:pt x="38" y="0"/>
                    <a:pt x="63" y="0"/>
                  </a:cubicBezTo>
                  <a:cubicBezTo>
                    <a:pt x="108" y="0"/>
                    <a:pt x="144" y="28"/>
                    <a:pt x="144" y="62"/>
                  </a:cubicBezTo>
                  <a:cubicBezTo>
                    <a:pt x="144" y="79"/>
                    <a:pt x="136" y="95"/>
                    <a:pt x="121" y="106"/>
                  </a:cubicBezTo>
                  <a:cubicBezTo>
                    <a:pt x="137" y="143"/>
                    <a:pt x="137" y="143"/>
                    <a:pt x="137" y="143"/>
                  </a:cubicBezTo>
                  <a:cubicBezTo>
                    <a:pt x="94" y="120"/>
                    <a:pt x="94" y="120"/>
                    <a:pt x="94" y="120"/>
                  </a:cubicBezTo>
                  <a:cubicBezTo>
                    <a:pt x="84" y="123"/>
                    <a:pt x="74" y="125"/>
                    <a:pt x="63" y="125"/>
                  </a:cubicBezTo>
                  <a:cubicBezTo>
                    <a:pt x="45" y="125"/>
                    <a:pt x="29" y="121"/>
                    <a:pt x="16" y="114"/>
                  </a:cubicBezTo>
                  <a:cubicBezTo>
                    <a:pt x="21" y="112"/>
                    <a:pt x="26" y="109"/>
                    <a:pt x="30" y="107"/>
                  </a:cubicBezTo>
                  <a:cubicBezTo>
                    <a:pt x="40" y="111"/>
                    <a:pt x="51" y="113"/>
                    <a:pt x="63" y="113"/>
                  </a:cubicBezTo>
                  <a:close/>
                </a:path>
              </a:pathLst>
            </a:custGeom>
            <a:grpFill/>
            <a:ln>
              <a:noFill/>
            </a:ln>
          </p:spPr>
          <p:txBody>
            <a:bodyPr vert="horz" wrap="square" lIns="68580" tIns="34290" rIns="68580" bIns="34290" numCol="1" anchor="t" anchorCtr="0" compatLnSpc="1"/>
            <a:lstStyle/>
            <a:p>
              <a:endParaRPr lang="id-ID">
                <a:solidFill>
                  <a:srgbClr val="7F7F7F"/>
                </a:solidFill>
                <a:latin typeface="Calibri" panose="020F0502020204030204" pitchFamily="34" charset="0"/>
                <a:ea typeface="微软雅黑" panose="020B0503020204020204" pitchFamily="34" charset="-122"/>
                <a:sym typeface="Calibri" panose="020F0502020204030204" pitchFamily="34" charset="0"/>
              </a:endParaRPr>
            </a:p>
          </p:txBody>
        </p:sp>
      </p:grpSp>
      <p:sp>
        <p:nvSpPr>
          <p:cNvPr id="36" name="TextBox 12"/>
          <p:cNvSpPr txBox="1"/>
          <p:nvPr/>
        </p:nvSpPr>
        <p:spPr>
          <a:xfrm>
            <a:off x="605540" y="342077"/>
            <a:ext cx="2204450" cy="318164"/>
          </a:xfrm>
          <a:prstGeom prst="rect">
            <a:avLst/>
          </a:prstGeom>
          <a:noFill/>
        </p:spPr>
        <p:txBody>
          <a:bodyPr wrap="none" rtlCol="0">
            <a:spAutoFit/>
          </a:bodyPr>
          <a:lstStyle/>
          <a:p>
            <a:pPr defTabSz="685800">
              <a:lnSpc>
                <a:spcPct val="80000"/>
              </a:lnSpc>
              <a:defRPr/>
            </a:pPr>
            <a:r>
              <a:rPr lang="zh-CN" altLang="en-US" sz="1800" spc="450" dirty="0">
                <a:solidFill>
                  <a:schemeClr val="tx2"/>
                </a:solidFill>
                <a:latin typeface="Calibri" panose="020F0502020204030204" pitchFamily="34" charset="0"/>
                <a:ea typeface="微软雅黑" panose="020B0503020204020204" pitchFamily="34" charset="-122"/>
                <a:cs typeface="Arvo"/>
                <a:sym typeface="Calibri" panose="020F0502020204030204" pitchFamily="34" charset="0"/>
              </a:rPr>
              <a:t>请输入你的标题</a:t>
            </a:r>
            <a:endParaRPr lang="en-US" sz="1800" spc="450" dirty="0">
              <a:solidFill>
                <a:schemeClr val="tx2"/>
              </a:solidFill>
              <a:latin typeface="Calibri" panose="020F0502020204030204" pitchFamily="34" charset="0"/>
              <a:ea typeface="微软雅黑" panose="020B0503020204020204" pitchFamily="34" charset="-122"/>
              <a:cs typeface="Arvo"/>
              <a:sym typeface="Calibri" panose="020F0502020204030204" pitchFamily="34" charset="0"/>
            </a:endParaRPr>
          </a:p>
        </p:txBody>
      </p:sp>
      <p:sp>
        <p:nvSpPr>
          <p:cNvPr id="37" name="TextBox 14"/>
          <p:cNvSpPr txBox="1"/>
          <p:nvPr/>
        </p:nvSpPr>
        <p:spPr>
          <a:xfrm>
            <a:off x="605540" y="661082"/>
            <a:ext cx="3870251" cy="224805"/>
          </a:xfrm>
          <a:prstGeom prst="rect">
            <a:avLst/>
          </a:prstGeom>
          <a:noFill/>
        </p:spPr>
        <p:txBody>
          <a:bodyPr wrap="square" rtlCol="0">
            <a:spAutoFit/>
          </a:bodyPr>
          <a:lstStyle/>
          <a:p>
            <a:pPr defTabSz="685800">
              <a:lnSpc>
                <a:spcPct val="80000"/>
              </a:lnSpc>
              <a:defRPr/>
            </a:pPr>
            <a:r>
              <a:rPr lang="en-US" altLang="zh-CN" sz="1050" dirty="0">
                <a:latin typeface="Calibri" panose="020F0502020204030204" pitchFamily="34" charset="0"/>
                <a:ea typeface="微软雅黑" panose="020B0503020204020204" pitchFamily="34" charset="-122"/>
                <a:cs typeface="Lato Light"/>
                <a:sym typeface="Calibri" panose="020F0502020204030204" pitchFamily="34" charset="0"/>
              </a:rPr>
              <a:t>Your Should Try Your Best To Make Your Job </a:t>
            </a:r>
            <a:r>
              <a:rPr lang="en-US" altLang="zh-CN" sz="1050" dirty="0" err="1">
                <a:latin typeface="Calibri" panose="020F0502020204030204" pitchFamily="34" charset="0"/>
                <a:ea typeface="微软雅黑" panose="020B0503020204020204" pitchFamily="34" charset="-122"/>
                <a:cs typeface="Lato Light"/>
                <a:sym typeface="Calibri" panose="020F0502020204030204" pitchFamily="34" charset="0"/>
              </a:rPr>
              <a:t>Wondful</a:t>
            </a:r>
            <a:endParaRPr lang="en-US" sz="1050" dirty="0">
              <a:latin typeface="Calibri" panose="020F0502020204030204" pitchFamily="34" charset="0"/>
              <a:ea typeface="微软雅黑" panose="020B0503020204020204" pitchFamily="34" charset="-122"/>
              <a:cs typeface="Lato Light"/>
              <a:sym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p:cTn id="12" dur="500" fill="hold"/>
                                        <p:tgtEl>
                                          <p:spTgt spid="31"/>
                                        </p:tgtEl>
                                        <p:attrNameLst>
                                          <p:attrName>ppt_w</p:attrName>
                                        </p:attrNameLst>
                                      </p:cBhvr>
                                      <p:tavLst>
                                        <p:tav tm="0">
                                          <p:val>
                                            <p:fltVal val="0"/>
                                          </p:val>
                                        </p:tav>
                                        <p:tav tm="100000">
                                          <p:val>
                                            <p:strVal val="#ppt_w"/>
                                          </p:val>
                                        </p:tav>
                                      </p:tavLst>
                                    </p:anim>
                                    <p:anim calcmode="lin" valueType="num">
                                      <p:cBhvr>
                                        <p:cTn id="13" dur="500" fill="hold"/>
                                        <p:tgtEl>
                                          <p:spTgt spid="31"/>
                                        </p:tgtEl>
                                        <p:attrNameLst>
                                          <p:attrName>ppt_h</p:attrName>
                                        </p:attrNameLst>
                                      </p:cBhvr>
                                      <p:tavLst>
                                        <p:tav tm="0">
                                          <p:val>
                                            <p:fltVal val="0"/>
                                          </p:val>
                                        </p:tav>
                                        <p:tav tm="100000">
                                          <p:val>
                                            <p:strVal val="#ppt_h"/>
                                          </p:val>
                                        </p:tav>
                                      </p:tavLst>
                                    </p:anim>
                                    <p:animEffect transition="in" filter="fade">
                                      <p:cBhvr>
                                        <p:cTn id="14" dur="500"/>
                                        <p:tgtEl>
                                          <p:spTgt spid="3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par>
                                <p:cTn id="20" presetID="53" presetClass="entr" presetSubtype="16" fill="hold" nodeType="with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500"/>
                            </p:stCondLst>
                            <p:childTnLst>
                              <p:par>
                                <p:cTn id="26" presetID="53" presetClass="entr" presetSubtype="16" fill="hold" nodeType="afterEffect">
                                  <p:stCondLst>
                                    <p:cond delay="0"/>
                                  </p:stCondLst>
                                  <p:childTnLst>
                                    <p:set>
                                      <p:cBhvr>
                                        <p:cTn id="27" dur="1" fill="hold">
                                          <p:stCondLst>
                                            <p:cond delay="0"/>
                                          </p:stCondLst>
                                        </p:cTn>
                                        <p:tgtEl>
                                          <p:spTgt spid="33"/>
                                        </p:tgtEl>
                                        <p:attrNameLst>
                                          <p:attrName>style.visibility</p:attrName>
                                        </p:attrNameLst>
                                      </p:cBhvr>
                                      <p:to>
                                        <p:strVal val="visible"/>
                                      </p:to>
                                    </p:set>
                                    <p:anim calcmode="lin" valueType="num">
                                      <p:cBhvr>
                                        <p:cTn id="28" dur="500" fill="hold"/>
                                        <p:tgtEl>
                                          <p:spTgt spid="33"/>
                                        </p:tgtEl>
                                        <p:attrNameLst>
                                          <p:attrName>ppt_w</p:attrName>
                                        </p:attrNameLst>
                                      </p:cBhvr>
                                      <p:tavLst>
                                        <p:tav tm="0">
                                          <p:val>
                                            <p:fltVal val="0"/>
                                          </p:val>
                                        </p:tav>
                                        <p:tav tm="100000">
                                          <p:val>
                                            <p:strVal val="#ppt_w"/>
                                          </p:val>
                                        </p:tav>
                                      </p:tavLst>
                                    </p:anim>
                                    <p:anim calcmode="lin" valueType="num">
                                      <p:cBhvr>
                                        <p:cTn id="29" dur="500" fill="hold"/>
                                        <p:tgtEl>
                                          <p:spTgt spid="33"/>
                                        </p:tgtEl>
                                        <p:attrNameLst>
                                          <p:attrName>ppt_h</p:attrName>
                                        </p:attrNameLst>
                                      </p:cBhvr>
                                      <p:tavLst>
                                        <p:tav tm="0">
                                          <p:val>
                                            <p:fltVal val="0"/>
                                          </p:val>
                                        </p:tav>
                                        <p:tav tm="100000">
                                          <p:val>
                                            <p:strVal val="#ppt_h"/>
                                          </p:val>
                                        </p:tav>
                                      </p:tavLst>
                                    </p:anim>
                                    <p:animEffect transition="in" filter="fade">
                                      <p:cBhvr>
                                        <p:cTn id="3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占位符 28"/>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37" b="37"/>
          <a:stretch>
            <a:fillRect/>
          </a:stretch>
        </p:blipFill>
        <p:spPr/>
      </p:pic>
      <p:pic>
        <p:nvPicPr>
          <p:cNvPr id="31" name="图片占位符 30"/>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a:stretch>
            <a:fillRect/>
          </a:stretch>
        </p:blipFill>
        <p:spPr/>
      </p:pic>
      <p:pic>
        <p:nvPicPr>
          <p:cNvPr id="33" name="图片占位符 32"/>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a:stretch>
            <a:fillRect/>
          </a:stretch>
        </p:blipFill>
        <p:spPr/>
      </p:pic>
      <p:pic>
        <p:nvPicPr>
          <p:cNvPr id="35" name="图片占位符 34"/>
          <p:cNvPicPr>
            <a:picLocks noGrp="1" noChangeAspect="1"/>
          </p:cNvPicPr>
          <p:nvPr>
            <p:ph type="pic" sz="quarter" idx="13"/>
          </p:nvPr>
        </p:nvPicPr>
        <p:blipFill>
          <a:blip r:embed="rId5">
            <a:extLst>
              <a:ext uri="{28A0092B-C50C-407E-A947-70E740481C1C}">
                <a14:useLocalDpi xmlns:a14="http://schemas.microsoft.com/office/drawing/2010/main" val="0"/>
              </a:ext>
            </a:extLst>
          </a:blip>
          <a:srcRect/>
          <a:stretch>
            <a:fillRect/>
          </a:stretch>
        </p:blipFill>
        <p:spPr/>
      </p:pic>
      <p:grpSp>
        <p:nvGrpSpPr>
          <p:cNvPr id="10" name="Group 9"/>
          <p:cNvGrpSpPr/>
          <p:nvPr/>
        </p:nvGrpSpPr>
        <p:grpSpPr>
          <a:xfrm>
            <a:off x="1040616" y="3980663"/>
            <a:ext cx="1463429" cy="371191"/>
            <a:chOff x="5137876" y="3170035"/>
            <a:chExt cx="1951238" cy="494921"/>
          </a:xfrm>
        </p:grpSpPr>
        <p:sp>
          <p:nvSpPr>
            <p:cNvPr id="12" name="Title 1"/>
            <p:cNvSpPr txBox="1"/>
            <p:nvPr/>
          </p:nvSpPr>
          <p:spPr>
            <a:xfrm>
              <a:off x="5137876" y="3170035"/>
              <a:ext cx="1951238" cy="376053"/>
            </a:xfrm>
            <a:prstGeom prst="rect">
              <a:avLst/>
            </a:prstGeom>
          </p:spPr>
          <p:txBody>
            <a:bodyPr/>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pPr defTabSz="685800">
                <a:defRPr/>
              </a:pPr>
              <a:r>
                <a:rPr lang="en-US" sz="1200" dirty="0">
                  <a:solidFill>
                    <a:srgbClr val="2B2B2B"/>
                  </a:solidFill>
                  <a:latin typeface="Calibri" panose="020F0502020204030204" pitchFamily="34" charset="0"/>
                  <a:ea typeface="微软雅黑" panose="020B0503020204020204" pitchFamily="34" charset="-122"/>
                  <a:sym typeface="Calibri" panose="020F0502020204030204" pitchFamily="34" charset="0"/>
                </a:rPr>
                <a:t>SAMPLE NAME</a:t>
              </a:r>
            </a:p>
          </p:txBody>
        </p:sp>
        <p:sp>
          <p:nvSpPr>
            <p:cNvPr id="13" name="TextBox 12"/>
            <p:cNvSpPr txBox="1"/>
            <p:nvPr/>
          </p:nvSpPr>
          <p:spPr>
            <a:xfrm>
              <a:off x="5137876" y="3339995"/>
              <a:ext cx="1951238" cy="324961"/>
            </a:xfrm>
            <a:prstGeom prst="rect">
              <a:avLst/>
            </a:prstGeom>
            <a:noFill/>
          </p:spPr>
          <p:txBody>
            <a:bodyPr wrap="square" rtlCol="0">
              <a:spAutoFit/>
            </a:bodyPr>
            <a:lstStyle/>
            <a:p>
              <a:pPr algn="ctr">
                <a:lnSpc>
                  <a:spcPct val="130000"/>
                </a:lnSpc>
                <a:defRPr/>
              </a:pPr>
              <a:r>
                <a:rPr lang="en-US" sz="825" dirty="0">
                  <a:solidFill>
                    <a:srgbClr val="2B2B2B"/>
                  </a:solidFill>
                  <a:latin typeface="Calibri" panose="020F0502020204030204" pitchFamily="34" charset="0"/>
                  <a:ea typeface="微软雅黑" panose="020B0503020204020204" pitchFamily="34" charset="-122"/>
                  <a:cs typeface="Source Sans Pro" charset="0"/>
                  <a:sym typeface="Calibri" panose="020F0502020204030204" pitchFamily="34" charset="0"/>
                </a:rPr>
                <a:t>Designer</a:t>
              </a:r>
            </a:p>
          </p:txBody>
        </p:sp>
      </p:grpSp>
      <p:grpSp>
        <p:nvGrpSpPr>
          <p:cNvPr id="15" name="Group 14"/>
          <p:cNvGrpSpPr/>
          <p:nvPr/>
        </p:nvGrpSpPr>
        <p:grpSpPr>
          <a:xfrm>
            <a:off x="2913662" y="2933279"/>
            <a:ext cx="1463429" cy="371191"/>
            <a:chOff x="5137876" y="3170035"/>
            <a:chExt cx="1951238" cy="494921"/>
          </a:xfrm>
        </p:grpSpPr>
        <p:sp>
          <p:nvSpPr>
            <p:cNvPr id="17" name="Title 1"/>
            <p:cNvSpPr txBox="1"/>
            <p:nvPr/>
          </p:nvSpPr>
          <p:spPr>
            <a:xfrm>
              <a:off x="5137876" y="3170035"/>
              <a:ext cx="1951238" cy="376053"/>
            </a:xfrm>
            <a:prstGeom prst="rect">
              <a:avLst/>
            </a:prstGeom>
          </p:spPr>
          <p:txBody>
            <a:bodyPr/>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pPr defTabSz="685800">
                <a:defRPr/>
              </a:pPr>
              <a:r>
                <a:rPr lang="en-US" sz="1200" dirty="0">
                  <a:solidFill>
                    <a:srgbClr val="2B2B2B"/>
                  </a:solidFill>
                  <a:latin typeface="Calibri" panose="020F0502020204030204" pitchFamily="34" charset="0"/>
                  <a:ea typeface="微软雅黑" panose="020B0503020204020204" pitchFamily="34" charset="-122"/>
                  <a:sym typeface="Calibri" panose="020F0502020204030204" pitchFamily="34" charset="0"/>
                </a:rPr>
                <a:t>SAMPLE NAME</a:t>
              </a:r>
            </a:p>
          </p:txBody>
        </p:sp>
        <p:sp>
          <p:nvSpPr>
            <p:cNvPr id="18" name="TextBox 17"/>
            <p:cNvSpPr txBox="1"/>
            <p:nvPr/>
          </p:nvSpPr>
          <p:spPr>
            <a:xfrm>
              <a:off x="5137876" y="3339995"/>
              <a:ext cx="1951238" cy="324961"/>
            </a:xfrm>
            <a:prstGeom prst="rect">
              <a:avLst/>
            </a:prstGeom>
            <a:noFill/>
          </p:spPr>
          <p:txBody>
            <a:bodyPr wrap="square" rtlCol="0">
              <a:spAutoFit/>
            </a:bodyPr>
            <a:lstStyle/>
            <a:p>
              <a:pPr algn="ctr">
                <a:lnSpc>
                  <a:spcPct val="130000"/>
                </a:lnSpc>
                <a:defRPr/>
              </a:pPr>
              <a:r>
                <a:rPr lang="en-US" sz="825" dirty="0">
                  <a:solidFill>
                    <a:srgbClr val="2B2B2B"/>
                  </a:solidFill>
                  <a:latin typeface="Calibri" panose="020F0502020204030204" pitchFamily="34" charset="0"/>
                  <a:ea typeface="微软雅黑" panose="020B0503020204020204" pitchFamily="34" charset="-122"/>
                  <a:cs typeface="Source Sans Pro" charset="0"/>
                  <a:sym typeface="Calibri" panose="020F0502020204030204" pitchFamily="34" charset="0"/>
                </a:rPr>
                <a:t>Designer</a:t>
              </a:r>
            </a:p>
          </p:txBody>
        </p:sp>
      </p:grpSp>
      <p:grpSp>
        <p:nvGrpSpPr>
          <p:cNvPr id="20" name="Group 19"/>
          <p:cNvGrpSpPr/>
          <p:nvPr/>
        </p:nvGrpSpPr>
        <p:grpSpPr>
          <a:xfrm>
            <a:off x="4786708" y="3994057"/>
            <a:ext cx="1463429" cy="371191"/>
            <a:chOff x="5137876" y="3170035"/>
            <a:chExt cx="1951238" cy="494921"/>
          </a:xfrm>
        </p:grpSpPr>
        <p:sp>
          <p:nvSpPr>
            <p:cNvPr id="22" name="Title 1"/>
            <p:cNvSpPr txBox="1"/>
            <p:nvPr/>
          </p:nvSpPr>
          <p:spPr>
            <a:xfrm>
              <a:off x="5137876" y="3170035"/>
              <a:ext cx="1951238" cy="376053"/>
            </a:xfrm>
            <a:prstGeom prst="rect">
              <a:avLst/>
            </a:prstGeom>
          </p:spPr>
          <p:txBody>
            <a:bodyPr/>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pPr defTabSz="685800">
                <a:defRPr/>
              </a:pPr>
              <a:r>
                <a:rPr lang="en-US" sz="1200" dirty="0">
                  <a:solidFill>
                    <a:srgbClr val="2B2B2B"/>
                  </a:solidFill>
                  <a:latin typeface="Calibri" panose="020F0502020204030204" pitchFamily="34" charset="0"/>
                  <a:ea typeface="微软雅黑" panose="020B0503020204020204" pitchFamily="34" charset="-122"/>
                  <a:sym typeface="Calibri" panose="020F0502020204030204" pitchFamily="34" charset="0"/>
                </a:rPr>
                <a:t>SAMPLE NAME</a:t>
              </a:r>
            </a:p>
          </p:txBody>
        </p:sp>
        <p:sp>
          <p:nvSpPr>
            <p:cNvPr id="23" name="TextBox 22"/>
            <p:cNvSpPr txBox="1"/>
            <p:nvPr/>
          </p:nvSpPr>
          <p:spPr>
            <a:xfrm>
              <a:off x="5137876" y="3339995"/>
              <a:ext cx="1951238" cy="324961"/>
            </a:xfrm>
            <a:prstGeom prst="rect">
              <a:avLst/>
            </a:prstGeom>
            <a:noFill/>
          </p:spPr>
          <p:txBody>
            <a:bodyPr wrap="square" rtlCol="0">
              <a:spAutoFit/>
            </a:bodyPr>
            <a:lstStyle/>
            <a:p>
              <a:pPr algn="ctr">
                <a:lnSpc>
                  <a:spcPct val="130000"/>
                </a:lnSpc>
                <a:defRPr/>
              </a:pPr>
              <a:r>
                <a:rPr lang="en-US" sz="825" dirty="0">
                  <a:solidFill>
                    <a:srgbClr val="2B2B2B"/>
                  </a:solidFill>
                  <a:latin typeface="Calibri" panose="020F0502020204030204" pitchFamily="34" charset="0"/>
                  <a:ea typeface="微软雅黑" panose="020B0503020204020204" pitchFamily="34" charset="-122"/>
                  <a:cs typeface="Source Sans Pro" charset="0"/>
                  <a:sym typeface="Calibri" panose="020F0502020204030204" pitchFamily="34" charset="0"/>
                </a:rPr>
                <a:t>Designer</a:t>
              </a:r>
            </a:p>
          </p:txBody>
        </p:sp>
      </p:grpSp>
      <p:grpSp>
        <p:nvGrpSpPr>
          <p:cNvPr id="25" name="Group 24"/>
          <p:cNvGrpSpPr/>
          <p:nvPr/>
        </p:nvGrpSpPr>
        <p:grpSpPr>
          <a:xfrm>
            <a:off x="6659753" y="2933279"/>
            <a:ext cx="1463429" cy="371191"/>
            <a:chOff x="5137876" y="3170035"/>
            <a:chExt cx="1951238" cy="494921"/>
          </a:xfrm>
        </p:grpSpPr>
        <p:sp>
          <p:nvSpPr>
            <p:cNvPr id="27" name="Title 1"/>
            <p:cNvSpPr txBox="1"/>
            <p:nvPr/>
          </p:nvSpPr>
          <p:spPr>
            <a:xfrm>
              <a:off x="5137876" y="3170035"/>
              <a:ext cx="1951238" cy="376053"/>
            </a:xfrm>
            <a:prstGeom prst="rect">
              <a:avLst/>
            </a:prstGeom>
          </p:spPr>
          <p:txBody>
            <a:bodyPr/>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pPr defTabSz="685800">
                <a:defRPr/>
              </a:pPr>
              <a:r>
                <a:rPr lang="en-US" sz="1200" dirty="0">
                  <a:solidFill>
                    <a:srgbClr val="2B2B2B"/>
                  </a:solidFill>
                  <a:latin typeface="Calibri" panose="020F0502020204030204" pitchFamily="34" charset="0"/>
                  <a:ea typeface="微软雅黑" panose="020B0503020204020204" pitchFamily="34" charset="-122"/>
                  <a:sym typeface="Calibri" panose="020F0502020204030204" pitchFamily="34" charset="0"/>
                </a:rPr>
                <a:t>SAMPLE NAME</a:t>
              </a:r>
            </a:p>
          </p:txBody>
        </p:sp>
        <p:sp>
          <p:nvSpPr>
            <p:cNvPr id="28" name="TextBox 27"/>
            <p:cNvSpPr txBox="1"/>
            <p:nvPr/>
          </p:nvSpPr>
          <p:spPr>
            <a:xfrm>
              <a:off x="5137876" y="3339995"/>
              <a:ext cx="1951238" cy="324961"/>
            </a:xfrm>
            <a:prstGeom prst="rect">
              <a:avLst/>
            </a:prstGeom>
            <a:noFill/>
          </p:spPr>
          <p:txBody>
            <a:bodyPr wrap="square" rtlCol="0">
              <a:spAutoFit/>
            </a:bodyPr>
            <a:lstStyle/>
            <a:p>
              <a:pPr algn="ctr">
                <a:lnSpc>
                  <a:spcPct val="130000"/>
                </a:lnSpc>
                <a:defRPr/>
              </a:pPr>
              <a:r>
                <a:rPr lang="en-US" sz="825" dirty="0">
                  <a:solidFill>
                    <a:srgbClr val="2B2B2B"/>
                  </a:solidFill>
                  <a:latin typeface="Calibri" panose="020F0502020204030204" pitchFamily="34" charset="0"/>
                  <a:ea typeface="微软雅黑" panose="020B0503020204020204" pitchFamily="34" charset="-122"/>
                  <a:cs typeface="Source Sans Pro" charset="0"/>
                  <a:sym typeface="Calibri" panose="020F0502020204030204" pitchFamily="34" charset="0"/>
                </a:rPr>
                <a:t>Designer</a:t>
              </a:r>
            </a:p>
          </p:txBody>
        </p:sp>
      </p:grpSp>
      <p:sp>
        <p:nvSpPr>
          <p:cNvPr id="19" name="TextBox 12"/>
          <p:cNvSpPr txBox="1"/>
          <p:nvPr/>
        </p:nvSpPr>
        <p:spPr>
          <a:xfrm>
            <a:off x="605540" y="342077"/>
            <a:ext cx="2204450" cy="318164"/>
          </a:xfrm>
          <a:prstGeom prst="rect">
            <a:avLst/>
          </a:prstGeom>
          <a:noFill/>
        </p:spPr>
        <p:txBody>
          <a:bodyPr wrap="none" rtlCol="0">
            <a:spAutoFit/>
          </a:bodyPr>
          <a:lstStyle/>
          <a:p>
            <a:pPr defTabSz="685800">
              <a:lnSpc>
                <a:spcPct val="80000"/>
              </a:lnSpc>
              <a:defRPr/>
            </a:pPr>
            <a:r>
              <a:rPr lang="zh-CN" altLang="en-US" sz="1800" spc="450" dirty="0">
                <a:solidFill>
                  <a:schemeClr val="tx2"/>
                </a:solidFill>
                <a:latin typeface="Calibri" panose="020F0502020204030204" pitchFamily="34" charset="0"/>
                <a:ea typeface="微软雅黑" panose="020B0503020204020204" pitchFamily="34" charset="-122"/>
                <a:cs typeface="Arvo"/>
                <a:sym typeface="Calibri" panose="020F0502020204030204" pitchFamily="34" charset="0"/>
              </a:rPr>
              <a:t>请输入你的标题</a:t>
            </a:r>
            <a:endParaRPr lang="en-US" sz="1800" spc="450" dirty="0">
              <a:solidFill>
                <a:schemeClr val="tx2"/>
              </a:solidFill>
              <a:latin typeface="Calibri" panose="020F0502020204030204" pitchFamily="34" charset="0"/>
              <a:ea typeface="微软雅黑" panose="020B0503020204020204" pitchFamily="34" charset="-122"/>
              <a:cs typeface="Arvo"/>
              <a:sym typeface="Calibri" panose="020F0502020204030204" pitchFamily="34" charset="0"/>
            </a:endParaRPr>
          </a:p>
        </p:txBody>
      </p:sp>
      <p:sp>
        <p:nvSpPr>
          <p:cNvPr id="21" name="TextBox 14"/>
          <p:cNvSpPr txBox="1"/>
          <p:nvPr/>
        </p:nvSpPr>
        <p:spPr>
          <a:xfrm>
            <a:off x="605540" y="661082"/>
            <a:ext cx="3870251" cy="224805"/>
          </a:xfrm>
          <a:prstGeom prst="rect">
            <a:avLst/>
          </a:prstGeom>
          <a:noFill/>
        </p:spPr>
        <p:txBody>
          <a:bodyPr wrap="square" rtlCol="0">
            <a:spAutoFit/>
          </a:bodyPr>
          <a:lstStyle/>
          <a:p>
            <a:pPr defTabSz="685800">
              <a:lnSpc>
                <a:spcPct val="80000"/>
              </a:lnSpc>
              <a:defRPr/>
            </a:pPr>
            <a:r>
              <a:rPr lang="en-US" altLang="zh-CN" sz="1050" dirty="0">
                <a:latin typeface="Calibri" panose="020F0502020204030204" pitchFamily="34" charset="0"/>
                <a:ea typeface="微软雅黑" panose="020B0503020204020204" pitchFamily="34" charset="-122"/>
                <a:cs typeface="Lato Light"/>
                <a:sym typeface="Calibri" panose="020F0502020204030204" pitchFamily="34" charset="0"/>
              </a:rPr>
              <a:t>Your Should Try Your Best To Make Your Job </a:t>
            </a:r>
            <a:r>
              <a:rPr lang="en-US" altLang="zh-CN" sz="1050" dirty="0" err="1">
                <a:latin typeface="Calibri" panose="020F0502020204030204" pitchFamily="34" charset="0"/>
                <a:ea typeface="微软雅黑" panose="020B0503020204020204" pitchFamily="34" charset="-122"/>
                <a:cs typeface="Lato Light"/>
                <a:sym typeface="Calibri" panose="020F0502020204030204" pitchFamily="34" charset="0"/>
              </a:rPr>
              <a:t>Wondful</a:t>
            </a:r>
            <a:endParaRPr lang="en-US" sz="1050" dirty="0">
              <a:latin typeface="Calibri" panose="020F0502020204030204" pitchFamily="34" charset="0"/>
              <a:ea typeface="微软雅黑" panose="020B0503020204020204" pitchFamily="34" charset="-122"/>
              <a:cs typeface="Lato Light"/>
              <a:sym typeface="Calibri" panose="020F050202020403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xagon 1"/>
          <p:cNvSpPr/>
          <p:nvPr/>
        </p:nvSpPr>
        <p:spPr>
          <a:xfrm rot="5400000">
            <a:off x="6470019" y="1657594"/>
            <a:ext cx="1581870" cy="1363682"/>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675">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3" name="Hexagon 2"/>
          <p:cNvSpPr/>
          <p:nvPr/>
        </p:nvSpPr>
        <p:spPr>
          <a:xfrm rot="5400000">
            <a:off x="4684334" y="1657594"/>
            <a:ext cx="1581870" cy="1363682"/>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675">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4" name="Hexagon 3"/>
          <p:cNvSpPr/>
          <p:nvPr/>
        </p:nvSpPr>
        <p:spPr>
          <a:xfrm rot="5400000">
            <a:off x="2898648" y="1657594"/>
            <a:ext cx="1581870" cy="1363682"/>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675">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5" name="Hexagon 4"/>
          <p:cNvSpPr/>
          <p:nvPr/>
        </p:nvSpPr>
        <p:spPr>
          <a:xfrm rot="5400000">
            <a:off x="1112963" y="1657594"/>
            <a:ext cx="1581870" cy="1363682"/>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675" dirty="0">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6" name="TextBox 5"/>
          <p:cNvSpPr txBox="1"/>
          <p:nvPr/>
        </p:nvSpPr>
        <p:spPr>
          <a:xfrm>
            <a:off x="1000558" y="3630783"/>
            <a:ext cx="1806679" cy="579839"/>
          </a:xfrm>
          <a:prstGeom prst="rect">
            <a:avLst/>
          </a:prstGeom>
          <a:noFill/>
        </p:spPr>
        <p:txBody>
          <a:bodyPr wrap="square" rtlCol="0">
            <a:spAutoFit/>
          </a:bodyPr>
          <a:lstStyle/>
          <a:p>
            <a:pPr algn="ctr">
              <a:lnSpc>
                <a:spcPct val="120000"/>
              </a:lnSpc>
              <a:defRPr/>
            </a:pPr>
            <a:r>
              <a:rPr lang="en-US" sz="900" dirty="0">
                <a:solidFill>
                  <a:srgbClr val="2B2B2B">
                    <a:alpha val="60000"/>
                  </a:srgbClr>
                </a:solidFill>
                <a:latin typeface="Calibri" panose="020F0502020204030204" pitchFamily="34" charset="0"/>
                <a:ea typeface="微软雅黑" panose="020B0503020204020204" pitchFamily="34" charset="-122"/>
                <a:cs typeface="Source Sans Pro" charset="0"/>
                <a:sym typeface="Calibri" panose="020F0502020204030204" pitchFamily="34" charset="0"/>
              </a:rPr>
              <a:t>Phenomenon whereby something new and somehow valuable is formed the created</a:t>
            </a:r>
          </a:p>
        </p:txBody>
      </p:sp>
      <p:sp>
        <p:nvSpPr>
          <p:cNvPr id="7" name="Title 1"/>
          <p:cNvSpPr txBox="1"/>
          <p:nvPr/>
        </p:nvSpPr>
        <p:spPr>
          <a:xfrm>
            <a:off x="1000558" y="3357133"/>
            <a:ext cx="1806680" cy="273650"/>
          </a:xfrm>
          <a:prstGeom prst="rect">
            <a:avLst/>
          </a:prstGeom>
        </p:spPr>
        <p:txBody>
          <a:bodyPr/>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pPr defTabSz="685800">
              <a:defRPr/>
            </a:pPr>
            <a:r>
              <a:rPr lang="id-ID" sz="1200" dirty="0">
                <a:solidFill>
                  <a:srgbClr val="000000"/>
                </a:solidFill>
                <a:latin typeface="Calibri" panose="020F0502020204030204" pitchFamily="34" charset="0"/>
                <a:ea typeface="微软雅黑" panose="020B0503020204020204" pitchFamily="34" charset="-122"/>
                <a:sym typeface="Calibri" panose="020F0502020204030204" pitchFamily="34" charset="0"/>
              </a:rPr>
              <a:t>DESIGN</a:t>
            </a:r>
            <a:endParaRPr lang="en-US" sz="1200"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8" name="TextBox 7"/>
          <p:cNvSpPr txBox="1"/>
          <p:nvPr/>
        </p:nvSpPr>
        <p:spPr>
          <a:xfrm>
            <a:off x="2786278" y="3630783"/>
            <a:ext cx="1806679" cy="579839"/>
          </a:xfrm>
          <a:prstGeom prst="rect">
            <a:avLst/>
          </a:prstGeom>
          <a:noFill/>
        </p:spPr>
        <p:txBody>
          <a:bodyPr wrap="square" rtlCol="0">
            <a:spAutoFit/>
          </a:bodyPr>
          <a:lstStyle/>
          <a:p>
            <a:pPr algn="ctr">
              <a:lnSpc>
                <a:spcPct val="120000"/>
              </a:lnSpc>
              <a:defRPr/>
            </a:pPr>
            <a:r>
              <a:rPr lang="en-US" sz="900" dirty="0">
                <a:solidFill>
                  <a:srgbClr val="2B2B2B">
                    <a:alpha val="60000"/>
                  </a:srgbClr>
                </a:solidFill>
                <a:latin typeface="Calibri" panose="020F0502020204030204" pitchFamily="34" charset="0"/>
                <a:ea typeface="微软雅黑" panose="020B0503020204020204" pitchFamily="34" charset="-122"/>
                <a:cs typeface="Source Sans Pro" charset="0"/>
                <a:sym typeface="Calibri" panose="020F0502020204030204" pitchFamily="34" charset="0"/>
              </a:rPr>
              <a:t>Phenomenon whereby something new and somehow valuable is formed the created</a:t>
            </a:r>
          </a:p>
        </p:txBody>
      </p:sp>
      <p:sp>
        <p:nvSpPr>
          <p:cNvPr id="9" name="Title 1"/>
          <p:cNvSpPr txBox="1"/>
          <p:nvPr/>
        </p:nvSpPr>
        <p:spPr>
          <a:xfrm>
            <a:off x="2786278" y="3357133"/>
            <a:ext cx="1806680" cy="273650"/>
          </a:xfrm>
          <a:prstGeom prst="rect">
            <a:avLst/>
          </a:prstGeom>
        </p:spPr>
        <p:txBody>
          <a:bodyPr/>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pPr defTabSz="685800">
              <a:defRPr/>
            </a:pPr>
            <a:r>
              <a:rPr lang="id-ID" sz="1200" dirty="0">
                <a:solidFill>
                  <a:srgbClr val="000000"/>
                </a:solidFill>
                <a:latin typeface="Calibri" panose="020F0502020204030204" pitchFamily="34" charset="0"/>
                <a:ea typeface="微软雅黑" panose="020B0503020204020204" pitchFamily="34" charset="-122"/>
                <a:sym typeface="Calibri" panose="020F0502020204030204" pitchFamily="34" charset="0"/>
              </a:rPr>
              <a:t>DESIGN</a:t>
            </a:r>
            <a:endParaRPr lang="en-US" sz="1200"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0" name="TextBox 9"/>
          <p:cNvSpPr txBox="1"/>
          <p:nvPr/>
        </p:nvSpPr>
        <p:spPr>
          <a:xfrm>
            <a:off x="4572000" y="3635363"/>
            <a:ext cx="1806679" cy="579839"/>
          </a:xfrm>
          <a:prstGeom prst="rect">
            <a:avLst/>
          </a:prstGeom>
          <a:noFill/>
        </p:spPr>
        <p:txBody>
          <a:bodyPr wrap="square" rtlCol="0">
            <a:spAutoFit/>
          </a:bodyPr>
          <a:lstStyle/>
          <a:p>
            <a:pPr algn="ctr">
              <a:lnSpc>
                <a:spcPct val="120000"/>
              </a:lnSpc>
              <a:defRPr/>
            </a:pPr>
            <a:r>
              <a:rPr lang="en-US" sz="900" dirty="0">
                <a:solidFill>
                  <a:srgbClr val="2B2B2B">
                    <a:alpha val="60000"/>
                  </a:srgbClr>
                </a:solidFill>
                <a:latin typeface="Calibri" panose="020F0502020204030204" pitchFamily="34" charset="0"/>
                <a:ea typeface="微软雅黑" panose="020B0503020204020204" pitchFamily="34" charset="-122"/>
                <a:cs typeface="Source Sans Pro" charset="0"/>
                <a:sym typeface="Calibri" panose="020F0502020204030204" pitchFamily="34" charset="0"/>
              </a:rPr>
              <a:t>Phenomenon whereby something new and somehow valuable is formed the created</a:t>
            </a:r>
          </a:p>
        </p:txBody>
      </p:sp>
      <p:sp>
        <p:nvSpPr>
          <p:cNvPr id="11" name="Title 1"/>
          <p:cNvSpPr txBox="1"/>
          <p:nvPr/>
        </p:nvSpPr>
        <p:spPr>
          <a:xfrm>
            <a:off x="4571999" y="3361713"/>
            <a:ext cx="1806680" cy="273650"/>
          </a:xfrm>
          <a:prstGeom prst="rect">
            <a:avLst/>
          </a:prstGeom>
        </p:spPr>
        <p:txBody>
          <a:bodyPr/>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pPr defTabSz="685800">
              <a:defRPr/>
            </a:pPr>
            <a:r>
              <a:rPr lang="id-ID" sz="1200" dirty="0">
                <a:solidFill>
                  <a:srgbClr val="000000"/>
                </a:solidFill>
                <a:latin typeface="Calibri" panose="020F0502020204030204" pitchFamily="34" charset="0"/>
                <a:ea typeface="微软雅黑" panose="020B0503020204020204" pitchFamily="34" charset="-122"/>
                <a:sym typeface="Calibri" panose="020F0502020204030204" pitchFamily="34" charset="0"/>
              </a:rPr>
              <a:t>DESIGN</a:t>
            </a:r>
            <a:endParaRPr lang="en-US" sz="1200"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2" name="TextBox 11"/>
          <p:cNvSpPr txBox="1"/>
          <p:nvPr/>
        </p:nvSpPr>
        <p:spPr>
          <a:xfrm>
            <a:off x="6357615" y="3630783"/>
            <a:ext cx="1806679" cy="579839"/>
          </a:xfrm>
          <a:prstGeom prst="rect">
            <a:avLst/>
          </a:prstGeom>
          <a:noFill/>
        </p:spPr>
        <p:txBody>
          <a:bodyPr wrap="square" rtlCol="0">
            <a:spAutoFit/>
          </a:bodyPr>
          <a:lstStyle/>
          <a:p>
            <a:pPr algn="ctr">
              <a:lnSpc>
                <a:spcPct val="120000"/>
              </a:lnSpc>
              <a:defRPr/>
            </a:pPr>
            <a:r>
              <a:rPr lang="en-US" sz="900" dirty="0">
                <a:solidFill>
                  <a:srgbClr val="2B2B2B">
                    <a:alpha val="60000"/>
                  </a:srgbClr>
                </a:solidFill>
                <a:latin typeface="Calibri" panose="020F0502020204030204" pitchFamily="34" charset="0"/>
                <a:ea typeface="微软雅黑" panose="020B0503020204020204" pitchFamily="34" charset="-122"/>
                <a:cs typeface="Source Sans Pro" charset="0"/>
                <a:sym typeface="Calibri" panose="020F0502020204030204" pitchFamily="34" charset="0"/>
              </a:rPr>
              <a:t>Phenomenon whereby something new and somehow valuable is formed the created</a:t>
            </a:r>
          </a:p>
        </p:txBody>
      </p:sp>
      <p:sp>
        <p:nvSpPr>
          <p:cNvPr id="13" name="Title 1"/>
          <p:cNvSpPr txBox="1"/>
          <p:nvPr/>
        </p:nvSpPr>
        <p:spPr>
          <a:xfrm>
            <a:off x="6357614" y="3357133"/>
            <a:ext cx="1806680" cy="273650"/>
          </a:xfrm>
          <a:prstGeom prst="rect">
            <a:avLst/>
          </a:prstGeom>
        </p:spPr>
        <p:txBody>
          <a:bodyPr/>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pPr defTabSz="685800">
              <a:defRPr/>
            </a:pPr>
            <a:r>
              <a:rPr lang="id-ID" sz="1200" dirty="0">
                <a:solidFill>
                  <a:srgbClr val="000000"/>
                </a:solidFill>
                <a:latin typeface="Calibri" panose="020F0502020204030204" pitchFamily="34" charset="0"/>
                <a:ea typeface="微软雅黑" panose="020B0503020204020204" pitchFamily="34" charset="-122"/>
                <a:sym typeface="Calibri" panose="020F0502020204030204" pitchFamily="34" charset="0"/>
              </a:rPr>
              <a:t>DESIGN</a:t>
            </a:r>
            <a:endParaRPr lang="en-US" sz="1200"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grpSp>
        <p:nvGrpSpPr>
          <p:cNvPr id="21" name="Group 17"/>
          <p:cNvGrpSpPr/>
          <p:nvPr/>
        </p:nvGrpSpPr>
        <p:grpSpPr>
          <a:xfrm>
            <a:off x="3510721" y="2181613"/>
            <a:ext cx="331053" cy="376467"/>
            <a:chOff x="9805987" y="1155701"/>
            <a:chExt cx="439738" cy="500062"/>
          </a:xfrm>
          <a:solidFill>
            <a:schemeClr val="bg2"/>
          </a:solidFill>
        </p:grpSpPr>
        <p:sp>
          <p:nvSpPr>
            <p:cNvPr id="22" name="Freeform 108"/>
            <p:cNvSpPr>
              <a:spLocks noEditPoints="1"/>
            </p:cNvSpPr>
            <p:nvPr/>
          </p:nvSpPr>
          <p:spPr bwMode="auto">
            <a:xfrm>
              <a:off x="9899650" y="1155701"/>
              <a:ext cx="252413" cy="125413"/>
            </a:xfrm>
            <a:custGeom>
              <a:avLst/>
              <a:gdLst>
                <a:gd name="T0" fmla="*/ 32 w 32"/>
                <a:gd name="T1" fmla="*/ 8 h 16"/>
                <a:gd name="T2" fmla="*/ 24 w 32"/>
                <a:gd name="T3" fmla="*/ 8 h 16"/>
                <a:gd name="T4" fmla="*/ 16 w 32"/>
                <a:gd name="T5" fmla="*/ 0 h 16"/>
                <a:gd name="T6" fmla="*/ 8 w 32"/>
                <a:gd name="T7" fmla="*/ 8 h 16"/>
                <a:gd name="T8" fmla="*/ 0 w 32"/>
                <a:gd name="T9" fmla="*/ 8 h 16"/>
                <a:gd name="T10" fmla="*/ 0 w 32"/>
                <a:gd name="T11" fmla="*/ 16 h 16"/>
                <a:gd name="T12" fmla="*/ 32 w 32"/>
                <a:gd name="T13" fmla="*/ 16 h 16"/>
                <a:gd name="T14" fmla="*/ 32 w 32"/>
                <a:gd name="T15" fmla="*/ 8 h 16"/>
                <a:gd name="T16" fmla="*/ 16 w 32"/>
                <a:gd name="T17" fmla="*/ 12 h 16"/>
                <a:gd name="T18" fmla="*/ 12 w 32"/>
                <a:gd name="T19" fmla="*/ 8 h 16"/>
                <a:gd name="T20" fmla="*/ 16 w 32"/>
                <a:gd name="T21" fmla="*/ 4 h 16"/>
                <a:gd name="T22" fmla="*/ 20 w 32"/>
                <a:gd name="T23" fmla="*/ 8 h 16"/>
                <a:gd name="T24" fmla="*/ 16 w 32"/>
                <a:gd name="T25" fmla="*/ 1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16">
                  <a:moveTo>
                    <a:pt x="32" y="8"/>
                  </a:moveTo>
                  <a:cubicBezTo>
                    <a:pt x="24" y="8"/>
                    <a:pt x="24" y="8"/>
                    <a:pt x="24" y="8"/>
                  </a:cubicBezTo>
                  <a:cubicBezTo>
                    <a:pt x="24" y="4"/>
                    <a:pt x="20" y="0"/>
                    <a:pt x="16" y="0"/>
                  </a:cubicBezTo>
                  <a:cubicBezTo>
                    <a:pt x="12" y="0"/>
                    <a:pt x="8" y="4"/>
                    <a:pt x="8" y="8"/>
                  </a:cubicBezTo>
                  <a:cubicBezTo>
                    <a:pt x="0" y="8"/>
                    <a:pt x="0" y="8"/>
                    <a:pt x="0" y="8"/>
                  </a:cubicBezTo>
                  <a:cubicBezTo>
                    <a:pt x="0" y="16"/>
                    <a:pt x="0" y="16"/>
                    <a:pt x="0" y="16"/>
                  </a:cubicBezTo>
                  <a:cubicBezTo>
                    <a:pt x="32" y="16"/>
                    <a:pt x="32" y="16"/>
                    <a:pt x="32" y="16"/>
                  </a:cubicBezTo>
                  <a:lnTo>
                    <a:pt x="32" y="8"/>
                  </a:lnTo>
                  <a:close/>
                  <a:moveTo>
                    <a:pt x="16" y="12"/>
                  </a:moveTo>
                  <a:cubicBezTo>
                    <a:pt x="14" y="12"/>
                    <a:pt x="12" y="10"/>
                    <a:pt x="12" y="8"/>
                  </a:cubicBezTo>
                  <a:cubicBezTo>
                    <a:pt x="12" y="6"/>
                    <a:pt x="14" y="4"/>
                    <a:pt x="16" y="4"/>
                  </a:cubicBezTo>
                  <a:cubicBezTo>
                    <a:pt x="18" y="4"/>
                    <a:pt x="20" y="6"/>
                    <a:pt x="20" y="8"/>
                  </a:cubicBezTo>
                  <a:cubicBezTo>
                    <a:pt x="20" y="10"/>
                    <a:pt x="18" y="12"/>
                    <a:pt x="16"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solidFill>
                  <a:srgbClr val="7F7F7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3" name="Freeform 109"/>
            <p:cNvSpPr>
              <a:spLocks noEditPoints="1"/>
            </p:cNvSpPr>
            <p:nvPr/>
          </p:nvSpPr>
          <p:spPr bwMode="auto">
            <a:xfrm>
              <a:off x="9805987" y="1217613"/>
              <a:ext cx="439738" cy="438150"/>
            </a:xfrm>
            <a:custGeom>
              <a:avLst/>
              <a:gdLst>
                <a:gd name="T0" fmla="*/ 237 w 277"/>
                <a:gd name="T1" fmla="*/ 0 h 276"/>
                <a:gd name="T2" fmla="*/ 237 w 277"/>
                <a:gd name="T3" fmla="*/ 59 h 276"/>
                <a:gd name="T4" fmla="*/ 40 w 277"/>
                <a:gd name="T5" fmla="*/ 59 h 276"/>
                <a:gd name="T6" fmla="*/ 40 w 277"/>
                <a:gd name="T7" fmla="*/ 0 h 276"/>
                <a:gd name="T8" fmla="*/ 0 w 277"/>
                <a:gd name="T9" fmla="*/ 0 h 276"/>
                <a:gd name="T10" fmla="*/ 0 w 277"/>
                <a:gd name="T11" fmla="*/ 276 h 276"/>
                <a:gd name="T12" fmla="*/ 277 w 277"/>
                <a:gd name="T13" fmla="*/ 276 h 276"/>
                <a:gd name="T14" fmla="*/ 277 w 277"/>
                <a:gd name="T15" fmla="*/ 0 h 276"/>
                <a:gd name="T16" fmla="*/ 237 w 277"/>
                <a:gd name="T17" fmla="*/ 0 h 276"/>
                <a:gd name="T18" fmla="*/ 129 w 277"/>
                <a:gd name="T19" fmla="*/ 232 h 276"/>
                <a:gd name="T20" fmla="*/ 114 w 277"/>
                <a:gd name="T21" fmla="*/ 222 h 276"/>
                <a:gd name="T22" fmla="*/ 59 w 277"/>
                <a:gd name="T23" fmla="*/ 163 h 276"/>
                <a:gd name="T24" fmla="*/ 89 w 277"/>
                <a:gd name="T25" fmla="*/ 138 h 276"/>
                <a:gd name="T26" fmla="*/ 129 w 277"/>
                <a:gd name="T27" fmla="*/ 178 h 276"/>
                <a:gd name="T28" fmla="*/ 208 w 277"/>
                <a:gd name="T29" fmla="*/ 99 h 276"/>
                <a:gd name="T30" fmla="*/ 237 w 277"/>
                <a:gd name="T31" fmla="*/ 128 h 276"/>
                <a:gd name="T32" fmla="*/ 129 w 277"/>
                <a:gd name="T33" fmla="*/ 23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7" h="276">
                  <a:moveTo>
                    <a:pt x="237" y="0"/>
                  </a:moveTo>
                  <a:lnTo>
                    <a:pt x="237" y="59"/>
                  </a:lnTo>
                  <a:lnTo>
                    <a:pt x="40" y="59"/>
                  </a:lnTo>
                  <a:lnTo>
                    <a:pt x="40" y="0"/>
                  </a:lnTo>
                  <a:lnTo>
                    <a:pt x="0" y="0"/>
                  </a:lnTo>
                  <a:lnTo>
                    <a:pt x="0" y="276"/>
                  </a:lnTo>
                  <a:lnTo>
                    <a:pt x="277" y="276"/>
                  </a:lnTo>
                  <a:lnTo>
                    <a:pt x="277" y="0"/>
                  </a:lnTo>
                  <a:lnTo>
                    <a:pt x="237" y="0"/>
                  </a:lnTo>
                  <a:close/>
                  <a:moveTo>
                    <a:pt x="129" y="232"/>
                  </a:moveTo>
                  <a:lnTo>
                    <a:pt x="114" y="222"/>
                  </a:lnTo>
                  <a:lnTo>
                    <a:pt x="59" y="163"/>
                  </a:lnTo>
                  <a:lnTo>
                    <a:pt x="89" y="138"/>
                  </a:lnTo>
                  <a:lnTo>
                    <a:pt x="129" y="178"/>
                  </a:lnTo>
                  <a:lnTo>
                    <a:pt x="208" y="99"/>
                  </a:lnTo>
                  <a:lnTo>
                    <a:pt x="237" y="128"/>
                  </a:lnTo>
                  <a:lnTo>
                    <a:pt x="129" y="2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solidFill>
                  <a:srgbClr val="7F7F7F"/>
                </a:solidFill>
                <a:latin typeface="Calibri" panose="020F0502020204030204" pitchFamily="34" charset="0"/>
                <a:ea typeface="微软雅黑" panose="020B0503020204020204" pitchFamily="34" charset="-122"/>
                <a:sym typeface="Calibri" panose="020F0502020204030204" pitchFamily="34" charset="0"/>
              </a:endParaRPr>
            </a:p>
          </p:txBody>
        </p:sp>
      </p:grpSp>
      <p:sp>
        <p:nvSpPr>
          <p:cNvPr id="24" name="Freeform 26"/>
          <p:cNvSpPr/>
          <p:nvPr/>
        </p:nvSpPr>
        <p:spPr bwMode="auto">
          <a:xfrm>
            <a:off x="7059329" y="2118644"/>
            <a:ext cx="403248" cy="502406"/>
          </a:xfrm>
          <a:custGeom>
            <a:avLst/>
            <a:gdLst>
              <a:gd name="T0" fmla="*/ 40 w 44"/>
              <a:gd name="T1" fmla="*/ 24 h 56"/>
              <a:gd name="T2" fmla="*/ 36 w 44"/>
              <a:gd name="T3" fmla="*/ 28 h 56"/>
              <a:gd name="T4" fmla="*/ 36 w 44"/>
              <a:gd name="T5" fmla="*/ 28 h 56"/>
              <a:gd name="T6" fmla="*/ 36 w 44"/>
              <a:gd name="T7" fmla="*/ 24 h 56"/>
              <a:gd name="T8" fmla="*/ 32 w 44"/>
              <a:gd name="T9" fmla="*/ 20 h 56"/>
              <a:gd name="T10" fmla="*/ 28 w 44"/>
              <a:gd name="T11" fmla="*/ 24 h 56"/>
              <a:gd name="T12" fmla="*/ 28 w 44"/>
              <a:gd name="T13" fmla="*/ 20 h 56"/>
              <a:gd name="T14" fmla="*/ 24 w 44"/>
              <a:gd name="T15" fmla="*/ 16 h 56"/>
              <a:gd name="T16" fmla="*/ 20 w 44"/>
              <a:gd name="T17" fmla="*/ 20 h 56"/>
              <a:gd name="T18" fmla="*/ 20 w 44"/>
              <a:gd name="T19" fmla="*/ 4 h 56"/>
              <a:gd name="T20" fmla="*/ 16 w 44"/>
              <a:gd name="T21" fmla="*/ 0 h 56"/>
              <a:gd name="T22" fmla="*/ 12 w 44"/>
              <a:gd name="T23" fmla="*/ 4 h 56"/>
              <a:gd name="T24" fmla="*/ 12 w 44"/>
              <a:gd name="T25" fmla="*/ 7 h 56"/>
              <a:gd name="T26" fmla="*/ 12 w 44"/>
              <a:gd name="T27" fmla="*/ 28 h 56"/>
              <a:gd name="T28" fmla="*/ 12 w 44"/>
              <a:gd name="T29" fmla="*/ 31 h 56"/>
              <a:gd name="T30" fmla="*/ 11 w 44"/>
              <a:gd name="T31" fmla="*/ 32 h 56"/>
              <a:gd name="T32" fmla="*/ 10 w 44"/>
              <a:gd name="T33" fmla="*/ 32 h 56"/>
              <a:gd name="T34" fmla="*/ 3 w 44"/>
              <a:gd name="T35" fmla="*/ 24 h 56"/>
              <a:gd name="T36" fmla="*/ 0 w 44"/>
              <a:gd name="T37" fmla="*/ 25 h 56"/>
              <a:gd name="T38" fmla="*/ 0 w 44"/>
              <a:gd name="T39" fmla="*/ 28 h 56"/>
              <a:gd name="T40" fmla="*/ 13 w 44"/>
              <a:gd name="T41" fmla="*/ 55 h 56"/>
              <a:gd name="T42" fmla="*/ 15 w 44"/>
              <a:gd name="T43" fmla="*/ 56 h 56"/>
              <a:gd name="T44" fmla="*/ 38 w 44"/>
              <a:gd name="T45" fmla="*/ 56 h 56"/>
              <a:gd name="T46" fmla="*/ 44 w 44"/>
              <a:gd name="T47" fmla="*/ 50 h 56"/>
              <a:gd name="T48" fmla="*/ 44 w 44"/>
              <a:gd name="T49" fmla="*/ 28 h 56"/>
              <a:gd name="T50" fmla="*/ 40 w 44"/>
              <a:gd name="T51" fmla="*/ 2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4" h="56">
                <a:moveTo>
                  <a:pt x="40" y="24"/>
                </a:moveTo>
                <a:cubicBezTo>
                  <a:pt x="38" y="24"/>
                  <a:pt x="36" y="26"/>
                  <a:pt x="36" y="28"/>
                </a:cubicBezTo>
                <a:cubicBezTo>
                  <a:pt x="36" y="28"/>
                  <a:pt x="36" y="28"/>
                  <a:pt x="36" y="28"/>
                </a:cubicBezTo>
                <a:cubicBezTo>
                  <a:pt x="36" y="24"/>
                  <a:pt x="36" y="24"/>
                  <a:pt x="36" y="24"/>
                </a:cubicBezTo>
                <a:cubicBezTo>
                  <a:pt x="36" y="22"/>
                  <a:pt x="34" y="20"/>
                  <a:pt x="32" y="20"/>
                </a:cubicBezTo>
                <a:cubicBezTo>
                  <a:pt x="30" y="20"/>
                  <a:pt x="28" y="22"/>
                  <a:pt x="28" y="24"/>
                </a:cubicBezTo>
                <a:cubicBezTo>
                  <a:pt x="28" y="20"/>
                  <a:pt x="28" y="20"/>
                  <a:pt x="28" y="20"/>
                </a:cubicBezTo>
                <a:cubicBezTo>
                  <a:pt x="28" y="18"/>
                  <a:pt x="26" y="16"/>
                  <a:pt x="24" y="16"/>
                </a:cubicBezTo>
                <a:cubicBezTo>
                  <a:pt x="22" y="16"/>
                  <a:pt x="20" y="18"/>
                  <a:pt x="20" y="20"/>
                </a:cubicBezTo>
                <a:cubicBezTo>
                  <a:pt x="20" y="4"/>
                  <a:pt x="20" y="4"/>
                  <a:pt x="20" y="4"/>
                </a:cubicBezTo>
                <a:cubicBezTo>
                  <a:pt x="20" y="2"/>
                  <a:pt x="18" y="0"/>
                  <a:pt x="16" y="0"/>
                </a:cubicBezTo>
                <a:cubicBezTo>
                  <a:pt x="14" y="0"/>
                  <a:pt x="12" y="2"/>
                  <a:pt x="12" y="4"/>
                </a:cubicBezTo>
                <a:cubicBezTo>
                  <a:pt x="12" y="7"/>
                  <a:pt x="12" y="7"/>
                  <a:pt x="12" y="7"/>
                </a:cubicBezTo>
                <a:cubicBezTo>
                  <a:pt x="12" y="28"/>
                  <a:pt x="12" y="28"/>
                  <a:pt x="12" y="28"/>
                </a:cubicBezTo>
                <a:cubicBezTo>
                  <a:pt x="12" y="31"/>
                  <a:pt x="12" y="31"/>
                  <a:pt x="12" y="31"/>
                </a:cubicBezTo>
                <a:cubicBezTo>
                  <a:pt x="12" y="31"/>
                  <a:pt x="12" y="32"/>
                  <a:pt x="11" y="32"/>
                </a:cubicBezTo>
                <a:cubicBezTo>
                  <a:pt x="11" y="32"/>
                  <a:pt x="10" y="32"/>
                  <a:pt x="10" y="32"/>
                </a:cubicBezTo>
                <a:cubicBezTo>
                  <a:pt x="7" y="28"/>
                  <a:pt x="7" y="24"/>
                  <a:pt x="3" y="24"/>
                </a:cubicBezTo>
                <a:cubicBezTo>
                  <a:pt x="2" y="24"/>
                  <a:pt x="1" y="24"/>
                  <a:pt x="0" y="25"/>
                </a:cubicBezTo>
                <a:cubicBezTo>
                  <a:pt x="0" y="26"/>
                  <a:pt x="0" y="27"/>
                  <a:pt x="0" y="28"/>
                </a:cubicBezTo>
                <a:cubicBezTo>
                  <a:pt x="13" y="55"/>
                  <a:pt x="13" y="55"/>
                  <a:pt x="13" y="55"/>
                </a:cubicBezTo>
                <a:cubicBezTo>
                  <a:pt x="13" y="56"/>
                  <a:pt x="14" y="56"/>
                  <a:pt x="15" y="56"/>
                </a:cubicBezTo>
                <a:cubicBezTo>
                  <a:pt x="18" y="56"/>
                  <a:pt x="30" y="56"/>
                  <a:pt x="38" y="56"/>
                </a:cubicBezTo>
                <a:cubicBezTo>
                  <a:pt x="41" y="56"/>
                  <a:pt x="44" y="53"/>
                  <a:pt x="44" y="50"/>
                </a:cubicBezTo>
                <a:cubicBezTo>
                  <a:pt x="44" y="39"/>
                  <a:pt x="44" y="28"/>
                  <a:pt x="44" y="28"/>
                </a:cubicBezTo>
                <a:cubicBezTo>
                  <a:pt x="44" y="26"/>
                  <a:pt x="42" y="24"/>
                  <a:pt x="40" y="24"/>
                </a:cubicBezTo>
                <a:close/>
              </a:path>
            </a:pathLst>
          </a:custGeom>
          <a:solidFill>
            <a:schemeClr val="bg2"/>
          </a:solidFill>
          <a:ln>
            <a:noFill/>
          </a:ln>
        </p:spPr>
        <p:txBody>
          <a:bodyPr vert="horz" wrap="square" lIns="68580" tIns="34290" rIns="68580" bIns="34290" numCol="1" anchor="t" anchorCtr="0" compatLnSpc="1"/>
          <a:lstStyle/>
          <a:p>
            <a:endParaRPr lang="id-ID">
              <a:solidFill>
                <a:srgbClr val="7F7F7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5" name="Freeform 33"/>
          <p:cNvSpPr>
            <a:spLocks noEditPoints="1"/>
          </p:cNvSpPr>
          <p:nvPr/>
        </p:nvSpPr>
        <p:spPr bwMode="auto">
          <a:xfrm rot="21545399">
            <a:off x="5248000" y="2173161"/>
            <a:ext cx="420773" cy="393371"/>
          </a:xfrm>
          <a:custGeom>
            <a:avLst/>
            <a:gdLst>
              <a:gd name="T0" fmla="*/ 159 w 282"/>
              <a:gd name="T1" fmla="*/ 0 h 264"/>
              <a:gd name="T2" fmla="*/ 0 w 282"/>
              <a:gd name="T3" fmla="*/ 176 h 264"/>
              <a:gd name="T4" fmla="*/ 53 w 282"/>
              <a:gd name="T5" fmla="*/ 176 h 264"/>
              <a:gd name="T6" fmla="*/ 106 w 282"/>
              <a:gd name="T7" fmla="*/ 194 h 264"/>
              <a:gd name="T8" fmla="*/ 159 w 282"/>
              <a:gd name="T9" fmla="*/ 264 h 264"/>
              <a:gd name="T10" fmla="*/ 282 w 282"/>
              <a:gd name="T11" fmla="*/ 124 h 264"/>
              <a:gd name="T12" fmla="*/ 159 w 282"/>
              <a:gd name="T13" fmla="*/ 0 h 264"/>
              <a:gd name="T14" fmla="*/ 71 w 282"/>
              <a:gd name="T15" fmla="*/ 128 h 264"/>
              <a:gd name="T16" fmla="*/ 49 w 282"/>
              <a:gd name="T17" fmla="*/ 106 h 264"/>
              <a:gd name="T18" fmla="*/ 71 w 282"/>
              <a:gd name="T19" fmla="*/ 84 h 264"/>
              <a:gd name="T20" fmla="*/ 93 w 282"/>
              <a:gd name="T21" fmla="*/ 106 h 264"/>
              <a:gd name="T22" fmla="*/ 71 w 282"/>
              <a:gd name="T23" fmla="*/ 128 h 264"/>
              <a:gd name="T24" fmla="*/ 110 w 282"/>
              <a:gd name="T25" fmla="*/ 62 h 264"/>
              <a:gd name="T26" fmla="*/ 132 w 282"/>
              <a:gd name="T27" fmla="*/ 40 h 264"/>
              <a:gd name="T28" fmla="*/ 154 w 282"/>
              <a:gd name="T29" fmla="*/ 62 h 264"/>
              <a:gd name="T30" fmla="*/ 132 w 282"/>
              <a:gd name="T31" fmla="*/ 84 h 264"/>
              <a:gd name="T32" fmla="*/ 110 w 282"/>
              <a:gd name="T33" fmla="*/ 62 h 264"/>
              <a:gd name="T34" fmla="*/ 167 w 282"/>
              <a:gd name="T35" fmla="*/ 216 h 264"/>
              <a:gd name="T36" fmla="*/ 137 w 282"/>
              <a:gd name="T37" fmla="*/ 185 h 264"/>
              <a:gd name="T38" fmla="*/ 167 w 282"/>
              <a:gd name="T39" fmla="*/ 154 h 264"/>
              <a:gd name="T40" fmla="*/ 198 w 282"/>
              <a:gd name="T41" fmla="*/ 185 h 264"/>
              <a:gd name="T42" fmla="*/ 167 w 282"/>
              <a:gd name="T43" fmla="*/ 216 h 264"/>
              <a:gd name="T44" fmla="*/ 220 w 282"/>
              <a:gd name="T45" fmla="*/ 163 h 264"/>
              <a:gd name="T46" fmla="*/ 207 w 282"/>
              <a:gd name="T47" fmla="*/ 150 h 264"/>
              <a:gd name="T48" fmla="*/ 220 w 282"/>
              <a:gd name="T49" fmla="*/ 137 h 264"/>
              <a:gd name="T50" fmla="*/ 233 w 282"/>
              <a:gd name="T51" fmla="*/ 150 h 264"/>
              <a:gd name="T52" fmla="*/ 220 w 282"/>
              <a:gd name="T53" fmla="*/ 163 h 264"/>
              <a:gd name="T54" fmla="*/ 203 w 282"/>
              <a:gd name="T55" fmla="*/ 110 h 264"/>
              <a:gd name="T56" fmla="*/ 172 w 282"/>
              <a:gd name="T57" fmla="*/ 80 h 264"/>
              <a:gd name="T58" fmla="*/ 203 w 282"/>
              <a:gd name="T59" fmla="*/ 49 h 264"/>
              <a:gd name="T60" fmla="*/ 233 w 282"/>
              <a:gd name="T61" fmla="*/ 80 h 264"/>
              <a:gd name="T62" fmla="*/ 203 w 282"/>
              <a:gd name="T63" fmla="*/ 11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2" h="264">
                <a:moveTo>
                  <a:pt x="159" y="0"/>
                </a:moveTo>
                <a:cubicBezTo>
                  <a:pt x="53" y="0"/>
                  <a:pt x="0" y="106"/>
                  <a:pt x="0" y="176"/>
                </a:cubicBezTo>
                <a:cubicBezTo>
                  <a:pt x="0" y="194"/>
                  <a:pt x="35" y="229"/>
                  <a:pt x="53" y="176"/>
                </a:cubicBezTo>
                <a:cubicBezTo>
                  <a:pt x="61" y="153"/>
                  <a:pt x="106" y="159"/>
                  <a:pt x="106" y="194"/>
                </a:cubicBezTo>
                <a:cubicBezTo>
                  <a:pt x="106" y="233"/>
                  <a:pt x="123" y="264"/>
                  <a:pt x="159" y="264"/>
                </a:cubicBezTo>
                <a:cubicBezTo>
                  <a:pt x="264" y="264"/>
                  <a:pt x="282" y="176"/>
                  <a:pt x="282" y="124"/>
                </a:cubicBezTo>
                <a:cubicBezTo>
                  <a:pt x="282" y="71"/>
                  <a:pt x="264" y="0"/>
                  <a:pt x="159" y="0"/>
                </a:cubicBezTo>
                <a:close/>
                <a:moveTo>
                  <a:pt x="71" y="128"/>
                </a:moveTo>
                <a:cubicBezTo>
                  <a:pt x="58" y="128"/>
                  <a:pt x="49" y="118"/>
                  <a:pt x="49" y="106"/>
                </a:cubicBezTo>
                <a:cubicBezTo>
                  <a:pt x="49" y="94"/>
                  <a:pt x="58" y="84"/>
                  <a:pt x="71" y="84"/>
                </a:cubicBezTo>
                <a:cubicBezTo>
                  <a:pt x="83" y="84"/>
                  <a:pt x="93" y="94"/>
                  <a:pt x="93" y="106"/>
                </a:cubicBezTo>
                <a:cubicBezTo>
                  <a:pt x="93" y="118"/>
                  <a:pt x="83" y="128"/>
                  <a:pt x="71" y="128"/>
                </a:cubicBezTo>
                <a:close/>
                <a:moveTo>
                  <a:pt x="110" y="62"/>
                </a:moveTo>
                <a:cubicBezTo>
                  <a:pt x="110" y="50"/>
                  <a:pt x="120" y="40"/>
                  <a:pt x="132" y="40"/>
                </a:cubicBezTo>
                <a:cubicBezTo>
                  <a:pt x="144" y="40"/>
                  <a:pt x="154" y="50"/>
                  <a:pt x="154" y="62"/>
                </a:cubicBezTo>
                <a:cubicBezTo>
                  <a:pt x="154" y="74"/>
                  <a:pt x="144" y="84"/>
                  <a:pt x="132" y="84"/>
                </a:cubicBezTo>
                <a:cubicBezTo>
                  <a:pt x="120" y="84"/>
                  <a:pt x="110" y="74"/>
                  <a:pt x="110" y="62"/>
                </a:cubicBezTo>
                <a:close/>
                <a:moveTo>
                  <a:pt x="167" y="216"/>
                </a:moveTo>
                <a:cubicBezTo>
                  <a:pt x="150" y="216"/>
                  <a:pt x="137" y="202"/>
                  <a:pt x="137" y="185"/>
                </a:cubicBezTo>
                <a:cubicBezTo>
                  <a:pt x="137" y="168"/>
                  <a:pt x="150" y="154"/>
                  <a:pt x="167" y="154"/>
                </a:cubicBezTo>
                <a:cubicBezTo>
                  <a:pt x="184" y="154"/>
                  <a:pt x="198" y="168"/>
                  <a:pt x="198" y="185"/>
                </a:cubicBezTo>
                <a:cubicBezTo>
                  <a:pt x="198" y="202"/>
                  <a:pt x="184" y="216"/>
                  <a:pt x="167" y="216"/>
                </a:cubicBezTo>
                <a:close/>
                <a:moveTo>
                  <a:pt x="220" y="163"/>
                </a:moveTo>
                <a:cubicBezTo>
                  <a:pt x="213" y="163"/>
                  <a:pt x="207" y="157"/>
                  <a:pt x="207" y="150"/>
                </a:cubicBezTo>
                <a:cubicBezTo>
                  <a:pt x="207" y="143"/>
                  <a:pt x="213" y="137"/>
                  <a:pt x="220" y="137"/>
                </a:cubicBezTo>
                <a:cubicBezTo>
                  <a:pt x="227" y="137"/>
                  <a:pt x="233" y="143"/>
                  <a:pt x="233" y="150"/>
                </a:cubicBezTo>
                <a:cubicBezTo>
                  <a:pt x="233" y="157"/>
                  <a:pt x="227" y="163"/>
                  <a:pt x="220" y="163"/>
                </a:cubicBezTo>
                <a:close/>
                <a:moveTo>
                  <a:pt x="203" y="110"/>
                </a:moveTo>
                <a:cubicBezTo>
                  <a:pt x="186" y="110"/>
                  <a:pt x="172" y="97"/>
                  <a:pt x="172" y="80"/>
                </a:cubicBezTo>
                <a:cubicBezTo>
                  <a:pt x="172" y="63"/>
                  <a:pt x="186" y="49"/>
                  <a:pt x="203" y="49"/>
                </a:cubicBezTo>
                <a:cubicBezTo>
                  <a:pt x="220" y="49"/>
                  <a:pt x="233" y="63"/>
                  <a:pt x="233" y="80"/>
                </a:cubicBezTo>
                <a:cubicBezTo>
                  <a:pt x="233" y="97"/>
                  <a:pt x="220" y="110"/>
                  <a:pt x="203" y="110"/>
                </a:cubicBezTo>
                <a:close/>
              </a:path>
            </a:pathLst>
          </a:custGeom>
          <a:solidFill>
            <a:schemeClr val="bg2"/>
          </a:solidFill>
          <a:ln>
            <a:noFill/>
          </a:ln>
        </p:spPr>
        <p:txBody>
          <a:bodyPr vert="horz" wrap="square" lIns="68580" tIns="34290" rIns="68580" bIns="34290" numCol="1" anchor="t" anchorCtr="0" compatLnSpc="1"/>
          <a:lstStyle/>
          <a:p>
            <a:endParaRPr lang="id-ID">
              <a:solidFill>
                <a:srgbClr val="7F7F7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6" name="Freeform 386"/>
          <p:cNvSpPr>
            <a:spLocks noEditPoints="1"/>
          </p:cNvSpPr>
          <p:nvPr/>
        </p:nvSpPr>
        <p:spPr bwMode="auto">
          <a:xfrm>
            <a:off x="1724750" y="2172691"/>
            <a:ext cx="368369" cy="394310"/>
          </a:xfrm>
          <a:custGeom>
            <a:avLst/>
            <a:gdLst>
              <a:gd name="T0" fmla="*/ 56 w 60"/>
              <a:gd name="T1" fmla="*/ 0 h 64"/>
              <a:gd name="T2" fmla="*/ 8 w 60"/>
              <a:gd name="T3" fmla="*/ 0 h 64"/>
              <a:gd name="T4" fmla="*/ 4 w 60"/>
              <a:gd name="T5" fmla="*/ 4 h 64"/>
              <a:gd name="T6" fmla="*/ 4 w 60"/>
              <a:gd name="T7" fmla="*/ 12 h 64"/>
              <a:gd name="T8" fmla="*/ 10 w 60"/>
              <a:gd name="T9" fmla="*/ 12 h 64"/>
              <a:gd name="T10" fmla="*/ 12 w 60"/>
              <a:gd name="T11" fmla="*/ 14 h 64"/>
              <a:gd name="T12" fmla="*/ 10 w 60"/>
              <a:gd name="T13" fmla="*/ 16 h 64"/>
              <a:gd name="T14" fmla="*/ 2 w 60"/>
              <a:gd name="T15" fmla="*/ 16 h 64"/>
              <a:gd name="T16" fmla="*/ 0 w 60"/>
              <a:gd name="T17" fmla="*/ 18 h 64"/>
              <a:gd name="T18" fmla="*/ 2 w 60"/>
              <a:gd name="T19" fmla="*/ 20 h 64"/>
              <a:gd name="T20" fmla="*/ 4 w 60"/>
              <a:gd name="T21" fmla="*/ 20 h 64"/>
              <a:gd name="T22" fmla="*/ 4 w 60"/>
              <a:gd name="T23" fmla="*/ 28 h 64"/>
              <a:gd name="T24" fmla="*/ 10 w 60"/>
              <a:gd name="T25" fmla="*/ 28 h 64"/>
              <a:gd name="T26" fmla="*/ 12 w 60"/>
              <a:gd name="T27" fmla="*/ 30 h 64"/>
              <a:gd name="T28" fmla="*/ 10 w 60"/>
              <a:gd name="T29" fmla="*/ 32 h 64"/>
              <a:gd name="T30" fmla="*/ 2 w 60"/>
              <a:gd name="T31" fmla="*/ 32 h 64"/>
              <a:gd name="T32" fmla="*/ 0 w 60"/>
              <a:gd name="T33" fmla="*/ 34 h 64"/>
              <a:gd name="T34" fmla="*/ 2 w 60"/>
              <a:gd name="T35" fmla="*/ 36 h 64"/>
              <a:gd name="T36" fmla="*/ 4 w 60"/>
              <a:gd name="T37" fmla="*/ 36 h 64"/>
              <a:gd name="T38" fmla="*/ 4 w 60"/>
              <a:gd name="T39" fmla="*/ 44 h 64"/>
              <a:gd name="T40" fmla="*/ 10 w 60"/>
              <a:gd name="T41" fmla="*/ 44 h 64"/>
              <a:gd name="T42" fmla="*/ 12 w 60"/>
              <a:gd name="T43" fmla="*/ 46 h 64"/>
              <a:gd name="T44" fmla="*/ 10 w 60"/>
              <a:gd name="T45" fmla="*/ 48 h 64"/>
              <a:gd name="T46" fmla="*/ 2 w 60"/>
              <a:gd name="T47" fmla="*/ 48 h 64"/>
              <a:gd name="T48" fmla="*/ 0 w 60"/>
              <a:gd name="T49" fmla="*/ 50 h 64"/>
              <a:gd name="T50" fmla="*/ 2 w 60"/>
              <a:gd name="T51" fmla="*/ 52 h 64"/>
              <a:gd name="T52" fmla="*/ 4 w 60"/>
              <a:gd name="T53" fmla="*/ 52 h 64"/>
              <a:gd name="T54" fmla="*/ 4 w 60"/>
              <a:gd name="T55" fmla="*/ 60 h 64"/>
              <a:gd name="T56" fmla="*/ 8 w 60"/>
              <a:gd name="T57" fmla="*/ 64 h 64"/>
              <a:gd name="T58" fmla="*/ 56 w 60"/>
              <a:gd name="T59" fmla="*/ 64 h 64"/>
              <a:gd name="T60" fmla="*/ 60 w 60"/>
              <a:gd name="T61" fmla="*/ 60 h 64"/>
              <a:gd name="T62" fmla="*/ 60 w 60"/>
              <a:gd name="T63" fmla="*/ 4 h 64"/>
              <a:gd name="T64" fmla="*/ 56 w 60"/>
              <a:gd name="T65" fmla="*/ 0 h 64"/>
              <a:gd name="T66" fmla="*/ 48 w 60"/>
              <a:gd name="T67" fmla="*/ 28 h 64"/>
              <a:gd name="T68" fmla="*/ 24 w 60"/>
              <a:gd name="T69" fmla="*/ 28 h 64"/>
              <a:gd name="T70" fmla="*/ 24 w 60"/>
              <a:gd name="T71" fmla="*/ 12 h 64"/>
              <a:gd name="T72" fmla="*/ 48 w 60"/>
              <a:gd name="T73" fmla="*/ 12 h 64"/>
              <a:gd name="T74" fmla="*/ 48 w 60"/>
              <a:gd name="T75" fmla="*/ 2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 h="64">
                <a:moveTo>
                  <a:pt x="56" y="0"/>
                </a:moveTo>
                <a:cubicBezTo>
                  <a:pt x="8" y="0"/>
                  <a:pt x="8" y="0"/>
                  <a:pt x="8" y="0"/>
                </a:cubicBezTo>
                <a:cubicBezTo>
                  <a:pt x="6" y="0"/>
                  <a:pt x="4" y="2"/>
                  <a:pt x="4" y="4"/>
                </a:cubicBezTo>
                <a:cubicBezTo>
                  <a:pt x="4" y="12"/>
                  <a:pt x="4" y="12"/>
                  <a:pt x="4" y="12"/>
                </a:cubicBezTo>
                <a:cubicBezTo>
                  <a:pt x="10" y="12"/>
                  <a:pt x="10" y="12"/>
                  <a:pt x="10" y="12"/>
                </a:cubicBezTo>
                <a:cubicBezTo>
                  <a:pt x="11" y="12"/>
                  <a:pt x="12" y="13"/>
                  <a:pt x="12" y="14"/>
                </a:cubicBezTo>
                <a:cubicBezTo>
                  <a:pt x="12" y="15"/>
                  <a:pt x="11" y="16"/>
                  <a:pt x="10" y="16"/>
                </a:cubicBezTo>
                <a:cubicBezTo>
                  <a:pt x="2" y="16"/>
                  <a:pt x="2" y="16"/>
                  <a:pt x="2" y="16"/>
                </a:cubicBezTo>
                <a:cubicBezTo>
                  <a:pt x="1" y="16"/>
                  <a:pt x="0" y="17"/>
                  <a:pt x="0" y="18"/>
                </a:cubicBezTo>
                <a:cubicBezTo>
                  <a:pt x="0" y="19"/>
                  <a:pt x="1" y="20"/>
                  <a:pt x="2" y="20"/>
                </a:cubicBezTo>
                <a:cubicBezTo>
                  <a:pt x="4" y="20"/>
                  <a:pt x="4" y="20"/>
                  <a:pt x="4" y="20"/>
                </a:cubicBezTo>
                <a:cubicBezTo>
                  <a:pt x="4" y="28"/>
                  <a:pt x="4" y="28"/>
                  <a:pt x="4" y="28"/>
                </a:cubicBezTo>
                <a:cubicBezTo>
                  <a:pt x="10" y="28"/>
                  <a:pt x="10" y="28"/>
                  <a:pt x="10" y="28"/>
                </a:cubicBezTo>
                <a:cubicBezTo>
                  <a:pt x="11" y="28"/>
                  <a:pt x="12" y="29"/>
                  <a:pt x="12" y="30"/>
                </a:cubicBezTo>
                <a:cubicBezTo>
                  <a:pt x="12" y="31"/>
                  <a:pt x="11" y="32"/>
                  <a:pt x="10" y="32"/>
                </a:cubicBezTo>
                <a:cubicBezTo>
                  <a:pt x="2" y="32"/>
                  <a:pt x="2" y="32"/>
                  <a:pt x="2" y="32"/>
                </a:cubicBezTo>
                <a:cubicBezTo>
                  <a:pt x="1" y="32"/>
                  <a:pt x="0" y="33"/>
                  <a:pt x="0" y="34"/>
                </a:cubicBezTo>
                <a:cubicBezTo>
                  <a:pt x="0" y="35"/>
                  <a:pt x="1" y="36"/>
                  <a:pt x="2" y="36"/>
                </a:cubicBezTo>
                <a:cubicBezTo>
                  <a:pt x="4" y="36"/>
                  <a:pt x="4" y="36"/>
                  <a:pt x="4" y="36"/>
                </a:cubicBezTo>
                <a:cubicBezTo>
                  <a:pt x="4" y="44"/>
                  <a:pt x="4" y="44"/>
                  <a:pt x="4" y="44"/>
                </a:cubicBezTo>
                <a:cubicBezTo>
                  <a:pt x="10" y="44"/>
                  <a:pt x="10" y="44"/>
                  <a:pt x="10" y="44"/>
                </a:cubicBezTo>
                <a:cubicBezTo>
                  <a:pt x="11" y="44"/>
                  <a:pt x="12" y="45"/>
                  <a:pt x="12" y="46"/>
                </a:cubicBezTo>
                <a:cubicBezTo>
                  <a:pt x="12" y="47"/>
                  <a:pt x="11" y="48"/>
                  <a:pt x="10" y="48"/>
                </a:cubicBezTo>
                <a:cubicBezTo>
                  <a:pt x="2" y="48"/>
                  <a:pt x="2" y="48"/>
                  <a:pt x="2" y="48"/>
                </a:cubicBezTo>
                <a:cubicBezTo>
                  <a:pt x="1" y="48"/>
                  <a:pt x="0" y="49"/>
                  <a:pt x="0" y="50"/>
                </a:cubicBezTo>
                <a:cubicBezTo>
                  <a:pt x="0" y="51"/>
                  <a:pt x="1" y="52"/>
                  <a:pt x="2" y="52"/>
                </a:cubicBezTo>
                <a:cubicBezTo>
                  <a:pt x="4" y="52"/>
                  <a:pt x="4" y="52"/>
                  <a:pt x="4" y="52"/>
                </a:cubicBezTo>
                <a:cubicBezTo>
                  <a:pt x="4" y="60"/>
                  <a:pt x="4" y="60"/>
                  <a:pt x="4" y="60"/>
                </a:cubicBezTo>
                <a:cubicBezTo>
                  <a:pt x="4" y="62"/>
                  <a:pt x="6" y="64"/>
                  <a:pt x="8" y="64"/>
                </a:cubicBezTo>
                <a:cubicBezTo>
                  <a:pt x="56" y="64"/>
                  <a:pt x="56" y="64"/>
                  <a:pt x="56" y="64"/>
                </a:cubicBezTo>
                <a:cubicBezTo>
                  <a:pt x="58" y="64"/>
                  <a:pt x="60" y="62"/>
                  <a:pt x="60" y="60"/>
                </a:cubicBezTo>
                <a:cubicBezTo>
                  <a:pt x="60" y="4"/>
                  <a:pt x="60" y="4"/>
                  <a:pt x="60" y="4"/>
                </a:cubicBezTo>
                <a:cubicBezTo>
                  <a:pt x="60" y="2"/>
                  <a:pt x="58" y="0"/>
                  <a:pt x="56" y="0"/>
                </a:cubicBezTo>
                <a:close/>
                <a:moveTo>
                  <a:pt x="48" y="28"/>
                </a:moveTo>
                <a:cubicBezTo>
                  <a:pt x="24" y="28"/>
                  <a:pt x="24" y="28"/>
                  <a:pt x="24" y="28"/>
                </a:cubicBezTo>
                <a:cubicBezTo>
                  <a:pt x="24" y="12"/>
                  <a:pt x="24" y="12"/>
                  <a:pt x="24" y="12"/>
                </a:cubicBezTo>
                <a:cubicBezTo>
                  <a:pt x="48" y="12"/>
                  <a:pt x="48" y="12"/>
                  <a:pt x="48" y="12"/>
                </a:cubicBezTo>
                <a:lnTo>
                  <a:pt x="48" y="28"/>
                </a:lnTo>
                <a:close/>
              </a:path>
            </a:pathLst>
          </a:custGeom>
          <a:solidFill>
            <a:schemeClr val="bg2"/>
          </a:solidFill>
          <a:ln>
            <a:noFill/>
          </a:ln>
        </p:spPr>
        <p:txBody>
          <a:bodyPr vert="horz" wrap="square" lIns="68580" tIns="34290" rIns="68580" bIns="34290" numCol="1" anchor="t" anchorCtr="0" compatLnSpc="1"/>
          <a:lstStyle/>
          <a:p>
            <a:endParaRPr lang="id-ID">
              <a:solidFill>
                <a:srgbClr val="7F7F7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0" name="TextBox 12"/>
          <p:cNvSpPr txBox="1"/>
          <p:nvPr/>
        </p:nvSpPr>
        <p:spPr>
          <a:xfrm>
            <a:off x="605540" y="342077"/>
            <a:ext cx="2204450" cy="318164"/>
          </a:xfrm>
          <a:prstGeom prst="rect">
            <a:avLst/>
          </a:prstGeom>
          <a:noFill/>
        </p:spPr>
        <p:txBody>
          <a:bodyPr wrap="none" rtlCol="0">
            <a:spAutoFit/>
          </a:bodyPr>
          <a:lstStyle/>
          <a:p>
            <a:pPr defTabSz="685800">
              <a:lnSpc>
                <a:spcPct val="80000"/>
              </a:lnSpc>
              <a:defRPr/>
            </a:pPr>
            <a:r>
              <a:rPr lang="zh-CN" altLang="en-US" sz="1800" spc="450" dirty="0">
                <a:solidFill>
                  <a:schemeClr val="tx2"/>
                </a:solidFill>
                <a:latin typeface="Calibri" panose="020F0502020204030204" pitchFamily="34" charset="0"/>
                <a:ea typeface="微软雅黑" panose="020B0503020204020204" pitchFamily="34" charset="-122"/>
                <a:cs typeface="Arvo"/>
                <a:sym typeface="Calibri" panose="020F0502020204030204" pitchFamily="34" charset="0"/>
              </a:rPr>
              <a:t>请输入你的标题</a:t>
            </a:r>
            <a:endParaRPr lang="en-US" sz="1800" spc="450" dirty="0">
              <a:solidFill>
                <a:schemeClr val="tx2"/>
              </a:solidFill>
              <a:latin typeface="Calibri" panose="020F0502020204030204" pitchFamily="34" charset="0"/>
              <a:ea typeface="微软雅黑" panose="020B0503020204020204" pitchFamily="34" charset="-122"/>
              <a:cs typeface="Arvo"/>
              <a:sym typeface="Calibri" panose="020F0502020204030204" pitchFamily="34" charset="0"/>
            </a:endParaRPr>
          </a:p>
        </p:txBody>
      </p:sp>
      <p:sp>
        <p:nvSpPr>
          <p:cNvPr id="27" name="TextBox 14"/>
          <p:cNvSpPr txBox="1"/>
          <p:nvPr/>
        </p:nvSpPr>
        <p:spPr>
          <a:xfrm>
            <a:off x="605540" y="661082"/>
            <a:ext cx="3870251" cy="224805"/>
          </a:xfrm>
          <a:prstGeom prst="rect">
            <a:avLst/>
          </a:prstGeom>
          <a:noFill/>
        </p:spPr>
        <p:txBody>
          <a:bodyPr wrap="square" rtlCol="0">
            <a:spAutoFit/>
          </a:bodyPr>
          <a:lstStyle/>
          <a:p>
            <a:pPr defTabSz="685800">
              <a:lnSpc>
                <a:spcPct val="80000"/>
              </a:lnSpc>
              <a:defRPr/>
            </a:pPr>
            <a:r>
              <a:rPr lang="en-US" altLang="zh-CN" sz="1050" dirty="0">
                <a:latin typeface="Calibri" panose="020F0502020204030204" pitchFamily="34" charset="0"/>
                <a:ea typeface="微软雅黑" panose="020B0503020204020204" pitchFamily="34" charset="-122"/>
                <a:cs typeface="Lato Light"/>
                <a:sym typeface="Calibri" panose="020F0502020204030204" pitchFamily="34" charset="0"/>
              </a:rPr>
              <a:t>Your Should Try Your Best To Make Your Job </a:t>
            </a:r>
            <a:r>
              <a:rPr lang="en-US" altLang="zh-CN" sz="1050" dirty="0" err="1">
                <a:latin typeface="Calibri" panose="020F0502020204030204" pitchFamily="34" charset="0"/>
                <a:ea typeface="微软雅黑" panose="020B0503020204020204" pitchFamily="34" charset="-122"/>
                <a:cs typeface="Lato Light"/>
                <a:sym typeface="Calibri" panose="020F0502020204030204" pitchFamily="34" charset="0"/>
              </a:rPr>
              <a:t>Wondful</a:t>
            </a:r>
            <a:endParaRPr lang="en-US" sz="1050" dirty="0">
              <a:latin typeface="Calibri" panose="020F0502020204030204" pitchFamily="34" charset="0"/>
              <a:ea typeface="微软雅黑" panose="020B0503020204020204" pitchFamily="34" charset="-122"/>
              <a:cs typeface="Lato Light"/>
              <a:sym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Effect transition="in" filter="fade">
                                      <p:cBhvr>
                                        <p:cTn id="14" dur="500"/>
                                        <p:tgtEl>
                                          <p:spTgt spid="2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fltVal val="0"/>
                                          </p:val>
                                        </p:tav>
                                        <p:tav tm="100000">
                                          <p:val>
                                            <p:strVal val="#ppt_h"/>
                                          </p:val>
                                        </p:tav>
                                      </p:tavLst>
                                    </p:anim>
                                    <p:animEffect transition="in" filter="fade">
                                      <p:cBhvr>
                                        <p:cTn id="19" dur="500"/>
                                        <p:tgtEl>
                                          <p:spTgt spid="24"/>
                                        </p:tgtEl>
                                      </p:cBhvr>
                                    </p:animEffect>
                                  </p:childTnLst>
                                </p:cTn>
                              </p:par>
                              <p:par>
                                <p:cTn id="20" presetID="53" presetClass="entr" presetSubtype="16"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17"/>
          <p:cNvSpPr/>
          <p:nvPr/>
        </p:nvSpPr>
        <p:spPr>
          <a:xfrm>
            <a:off x="2669550" y="1851690"/>
            <a:ext cx="914400" cy="408766"/>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00" b="1" dirty="0">
                <a:latin typeface="Calibri" panose="020F0502020204030204" pitchFamily="34" charset="0"/>
                <a:ea typeface="微软雅黑" panose="020B0503020204020204" pitchFamily="34" charset="-122"/>
                <a:sym typeface="Calibri" panose="020F0502020204030204" pitchFamily="34" charset="0"/>
              </a:rPr>
              <a:t>02</a:t>
            </a:r>
            <a:endParaRPr lang="zh-CN" altLang="en-US" sz="2100" b="1" dirty="0">
              <a:latin typeface="Calibri" panose="020F0502020204030204" pitchFamily="34" charset="0"/>
              <a:ea typeface="微软雅黑" panose="020B0503020204020204" pitchFamily="34" charset="-122"/>
              <a:sym typeface="Calibri" panose="020F0502020204030204" pitchFamily="34" charset="0"/>
            </a:endParaRPr>
          </a:p>
        </p:txBody>
      </p:sp>
      <p:sp>
        <p:nvSpPr>
          <p:cNvPr id="6" name="文本框 5"/>
          <p:cNvSpPr txBox="1"/>
          <p:nvPr/>
        </p:nvSpPr>
        <p:spPr>
          <a:xfrm>
            <a:off x="2562394" y="2353059"/>
            <a:ext cx="2339102" cy="461665"/>
          </a:xfrm>
          <a:prstGeom prst="rect">
            <a:avLst/>
          </a:prstGeom>
          <a:noFill/>
        </p:spPr>
        <p:txBody>
          <a:bodyPr wrap="none" rtlCol="0">
            <a:spAutoFit/>
          </a:bodyPr>
          <a:lstStyle/>
          <a:p>
            <a:r>
              <a:rPr lang="zh-CN" altLang="en-US" sz="2400" dirty="0">
                <a:solidFill>
                  <a:schemeClr val="tx2"/>
                </a:solidFill>
                <a:latin typeface="Calibri" panose="020F0502020204030204" pitchFamily="34" charset="0"/>
                <a:ea typeface="微软雅黑" panose="020B0503020204020204" pitchFamily="34" charset="-122"/>
                <a:sym typeface="Calibri" panose="020F0502020204030204" pitchFamily="34" charset="0"/>
              </a:rPr>
              <a:t>请输入标题内容</a:t>
            </a:r>
          </a:p>
        </p:txBody>
      </p:sp>
      <p:sp>
        <p:nvSpPr>
          <p:cNvPr id="7" name="矩形 6"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2592914" y="2873359"/>
            <a:ext cx="3586716" cy="415498"/>
          </a:xfrm>
          <a:prstGeom prst="rect">
            <a:avLst/>
          </a:prstGeom>
        </p:spPr>
        <p:txBody>
          <a:bodyPr wrap="square">
            <a:spAutoFit/>
          </a:bodyPr>
          <a:lstStyle/>
          <a:p>
            <a:pPr lvl="0"/>
            <a:r>
              <a:rPr lang="en-US" altLang="zh-CN" sz="1050" dirty="0">
                <a:latin typeface="Calibri" panose="020F0502020204030204" pitchFamily="34" charset="0"/>
                <a:ea typeface="微软雅黑" panose="020B0503020204020204" pitchFamily="34" charset="-122"/>
                <a:cs typeface="+mn-ea"/>
                <a:sym typeface="Calibri" panose="020F0502020204030204" pitchFamily="34" charset="0"/>
              </a:rPr>
              <a:t>Lorem ipsum dolor sit </a:t>
            </a:r>
            <a:r>
              <a:rPr lang="en-US" altLang="zh-CN" sz="1050" dirty="0" err="1">
                <a:latin typeface="Calibri" panose="020F0502020204030204" pitchFamily="34" charset="0"/>
                <a:ea typeface="微软雅黑" panose="020B0503020204020204" pitchFamily="34" charset="-122"/>
                <a:cs typeface="+mn-ea"/>
                <a:sym typeface="Calibri" panose="020F0502020204030204" pitchFamily="34" charset="0"/>
              </a:rPr>
              <a:t>amet</a:t>
            </a:r>
            <a:r>
              <a:rPr lang="en-US" altLang="zh-CN" sz="1050" dirty="0">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1050" dirty="0" err="1">
                <a:latin typeface="Calibri" panose="020F0502020204030204" pitchFamily="34" charset="0"/>
                <a:ea typeface="微软雅黑" panose="020B0503020204020204" pitchFamily="34" charset="-122"/>
                <a:cs typeface="+mn-ea"/>
                <a:sym typeface="Calibri" panose="020F0502020204030204" pitchFamily="34" charset="0"/>
              </a:rPr>
              <a:t>consectetur</a:t>
            </a:r>
            <a:r>
              <a:rPr lang="en-US" altLang="zh-CN" sz="1050" dirty="0">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1050" dirty="0" err="1">
                <a:latin typeface="Calibri" panose="020F0502020204030204" pitchFamily="34" charset="0"/>
                <a:ea typeface="微软雅黑" panose="020B0503020204020204" pitchFamily="34" charset="-122"/>
                <a:cs typeface="+mn-ea"/>
                <a:sym typeface="Calibri" panose="020F0502020204030204" pitchFamily="34" charset="0"/>
              </a:rPr>
              <a:t>adipiscing</a:t>
            </a:r>
            <a:r>
              <a:rPr lang="en-US" altLang="zh-CN" sz="1050" dirty="0">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1050" dirty="0" err="1">
                <a:latin typeface="Calibri" panose="020F0502020204030204" pitchFamily="34" charset="0"/>
                <a:ea typeface="微软雅黑" panose="020B0503020204020204" pitchFamily="34" charset="-122"/>
                <a:cs typeface="+mn-ea"/>
                <a:sym typeface="Calibri" panose="020F0502020204030204" pitchFamily="34" charset="0"/>
              </a:rPr>
              <a:t>elit</a:t>
            </a:r>
            <a:r>
              <a:rPr lang="en-US" altLang="zh-CN" sz="1050" dirty="0">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1050" dirty="0" err="1">
                <a:latin typeface="Calibri" panose="020F0502020204030204" pitchFamily="34" charset="0"/>
                <a:ea typeface="微软雅黑" panose="020B0503020204020204" pitchFamily="34" charset="-122"/>
                <a:cs typeface="+mn-ea"/>
                <a:sym typeface="Calibri" panose="020F0502020204030204" pitchFamily="34" charset="0"/>
              </a:rPr>
              <a:t>efficitur</a:t>
            </a:r>
            <a:r>
              <a:rPr lang="en-US" altLang="zh-CN" sz="1050" dirty="0">
                <a:latin typeface="Calibri" panose="020F0502020204030204" pitchFamily="34" charset="0"/>
                <a:ea typeface="微软雅黑" panose="020B0503020204020204" pitchFamily="34" charset="-122"/>
                <a:cs typeface="+mn-ea"/>
                <a:sym typeface="Calibri" panose="020F0502020204030204" pitchFamily="34" charset="0"/>
              </a:rPr>
              <a:t> ipsum vitae </a:t>
            </a:r>
            <a:r>
              <a:rPr lang="en-US" altLang="zh-CN" sz="1050" dirty="0" err="1">
                <a:latin typeface="Calibri" panose="020F0502020204030204" pitchFamily="34" charset="0"/>
                <a:ea typeface="微软雅黑" panose="020B0503020204020204" pitchFamily="34" charset="-122"/>
                <a:cs typeface="+mn-ea"/>
                <a:sym typeface="Calibri" panose="020F0502020204030204" pitchFamily="34" charset="0"/>
              </a:rPr>
              <a:t>tortor</a:t>
            </a:r>
            <a:r>
              <a:rPr lang="en-US" altLang="zh-CN" sz="1050" dirty="0">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1050" dirty="0" err="1">
                <a:latin typeface="Calibri" panose="020F0502020204030204" pitchFamily="34" charset="0"/>
                <a:ea typeface="微软雅黑" panose="020B0503020204020204" pitchFamily="34" charset="-122"/>
                <a:cs typeface="+mn-ea"/>
                <a:sym typeface="Calibri" panose="020F0502020204030204" pitchFamily="34" charset="0"/>
              </a:rPr>
              <a:t>accumsan</a:t>
            </a:r>
            <a:r>
              <a:rPr lang="en-US" altLang="zh-CN" sz="1050" dirty="0">
                <a:latin typeface="Calibri" panose="020F0502020204030204" pitchFamily="34" charset="0"/>
                <a:ea typeface="微软雅黑" panose="020B0503020204020204" pitchFamily="34" charset="-122"/>
                <a:cs typeface="+mn-ea"/>
                <a:sym typeface="Calibri" panose="020F0502020204030204" pitchFamily="34" charset="0"/>
              </a:rPr>
              <a:t>, a</a:t>
            </a:r>
            <a:endParaRPr lang="zh-CN" altLang="en-US" sz="1050" dirty="0">
              <a:latin typeface="Calibri" panose="020F0502020204030204" pitchFamily="34" charset="0"/>
              <a:ea typeface="微软雅黑" panose="020B0503020204020204" pitchFamily="34" charset="-122"/>
              <a:cs typeface="+mn-ea"/>
              <a:sym typeface="Calibri" panose="020F0502020204030204" pitchFamily="34" charset="0"/>
            </a:endParaRPr>
          </a:p>
        </p:txBody>
      </p:sp>
      <p:cxnSp>
        <p:nvCxnSpPr>
          <p:cNvPr id="8" name="直接连接符 7"/>
          <p:cNvCxnSpPr/>
          <p:nvPr/>
        </p:nvCxnSpPr>
        <p:spPr>
          <a:xfrm>
            <a:off x="2690982" y="2846469"/>
            <a:ext cx="222202" cy="0"/>
          </a:xfrm>
          <a:prstGeom prst="line">
            <a:avLst/>
          </a:prstGeom>
          <a:ln w="25400"/>
        </p:spPr>
        <p:style>
          <a:lnRef idx="1">
            <a:schemeClr val="accent1"/>
          </a:lnRef>
          <a:fillRef idx="0">
            <a:schemeClr val="accent1"/>
          </a:fillRef>
          <a:effectRef idx="0">
            <a:schemeClr val="accent1"/>
          </a:effectRef>
          <a:fontRef idx="minor">
            <a:schemeClr val="tx1"/>
          </a:fontRef>
        </p:style>
      </p:cxnSp>
      <p:grpSp>
        <p:nvGrpSpPr>
          <p:cNvPr id="10" name="组合 9"/>
          <p:cNvGrpSpPr/>
          <p:nvPr/>
        </p:nvGrpSpPr>
        <p:grpSpPr>
          <a:xfrm>
            <a:off x="1188394" y="1471438"/>
            <a:ext cx="973600" cy="2023262"/>
            <a:chOff x="920750" y="2725737"/>
            <a:chExt cx="1117600" cy="2322512"/>
          </a:xfrm>
        </p:grpSpPr>
        <p:sp>
          <p:nvSpPr>
            <p:cNvPr id="110" name="Freeform 62"/>
            <p:cNvSpPr/>
            <p:nvPr/>
          </p:nvSpPr>
          <p:spPr bwMode="auto">
            <a:xfrm>
              <a:off x="920750" y="2725737"/>
              <a:ext cx="1117600" cy="1477963"/>
            </a:xfrm>
            <a:custGeom>
              <a:avLst/>
              <a:gdLst>
                <a:gd name="T0" fmla="*/ 974 w 974"/>
                <a:gd name="T1" fmla="*/ 529 h 1284"/>
                <a:gd name="T2" fmla="*/ 861 w 974"/>
                <a:gd name="T3" fmla="*/ 324 h 1284"/>
                <a:gd name="T4" fmla="*/ 701 w 974"/>
                <a:gd name="T5" fmla="*/ 153 h 1284"/>
                <a:gd name="T6" fmla="*/ 482 w 974"/>
                <a:gd name="T7" fmla="*/ 0 h 1284"/>
                <a:gd name="T8" fmla="*/ 246 w 974"/>
                <a:gd name="T9" fmla="*/ 239 h 1284"/>
                <a:gd name="T10" fmla="*/ 246 w 974"/>
                <a:gd name="T11" fmla="*/ 240 h 1284"/>
                <a:gd name="T12" fmla="*/ 236 w 974"/>
                <a:gd name="T13" fmla="*/ 239 h 1284"/>
                <a:gd name="T14" fmla="*/ 0 w 974"/>
                <a:gd name="T15" fmla="*/ 479 h 1284"/>
                <a:gd name="T16" fmla="*/ 57 w 974"/>
                <a:gd name="T17" fmla="*/ 635 h 1284"/>
                <a:gd name="T18" fmla="*/ 0 w 974"/>
                <a:gd name="T19" fmla="*/ 790 h 1284"/>
                <a:gd name="T20" fmla="*/ 236 w 974"/>
                <a:gd name="T21" fmla="*/ 1030 h 1284"/>
                <a:gd name="T22" fmla="*/ 247 w 974"/>
                <a:gd name="T23" fmla="*/ 1029 h 1284"/>
                <a:gd name="T24" fmla="*/ 246 w 974"/>
                <a:gd name="T25" fmla="*/ 1045 h 1284"/>
                <a:gd name="T26" fmla="*/ 482 w 974"/>
                <a:gd name="T27" fmla="*/ 1284 h 1284"/>
                <a:gd name="T28" fmla="*/ 715 w 974"/>
                <a:gd name="T29" fmla="*/ 1077 h 1284"/>
                <a:gd name="T30" fmla="*/ 905 w 974"/>
                <a:gd name="T31" fmla="*/ 842 h 1284"/>
                <a:gd name="T32" fmla="*/ 875 w 974"/>
                <a:gd name="T33" fmla="*/ 725 h 1284"/>
                <a:gd name="T34" fmla="*/ 974 w 974"/>
                <a:gd name="T35" fmla="*/ 529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74" h="1284">
                  <a:moveTo>
                    <a:pt x="974" y="529"/>
                  </a:moveTo>
                  <a:cubicBezTo>
                    <a:pt x="974" y="442"/>
                    <a:pt x="929" y="366"/>
                    <a:pt x="861" y="324"/>
                  </a:cubicBezTo>
                  <a:cubicBezTo>
                    <a:pt x="841" y="243"/>
                    <a:pt x="780" y="177"/>
                    <a:pt x="701" y="153"/>
                  </a:cubicBezTo>
                  <a:cubicBezTo>
                    <a:pt x="667" y="63"/>
                    <a:pt x="582" y="0"/>
                    <a:pt x="482" y="0"/>
                  </a:cubicBezTo>
                  <a:cubicBezTo>
                    <a:pt x="352" y="0"/>
                    <a:pt x="246" y="107"/>
                    <a:pt x="246" y="239"/>
                  </a:cubicBezTo>
                  <a:cubicBezTo>
                    <a:pt x="246" y="240"/>
                    <a:pt x="246" y="240"/>
                    <a:pt x="246" y="240"/>
                  </a:cubicBezTo>
                  <a:cubicBezTo>
                    <a:pt x="243" y="240"/>
                    <a:pt x="239" y="239"/>
                    <a:pt x="236" y="239"/>
                  </a:cubicBezTo>
                  <a:cubicBezTo>
                    <a:pt x="106" y="239"/>
                    <a:pt x="0" y="347"/>
                    <a:pt x="0" y="479"/>
                  </a:cubicBezTo>
                  <a:cubicBezTo>
                    <a:pt x="0" y="538"/>
                    <a:pt x="22" y="593"/>
                    <a:pt x="57" y="635"/>
                  </a:cubicBezTo>
                  <a:cubicBezTo>
                    <a:pt x="22" y="676"/>
                    <a:pt x="0" y="731"/>
                    <a:pt x="0" y="790"/>
                  </a:cubicBezTo>
                  <a:cubicBezTo>
                    <a:pt x="0" y="923"/>
                    <a:pt x="106" y="1030"/>
                    <a:pt x="236" y="1030"/>
                  </a:cubicBezTo>
                  <a:cubicBezTo>
                    <a:pt x="239" y="1030"/>
                    <a:pt x="243" y="1030"/>
                    <a:pt x="247" y="1029"/>
                  </a:cubicBezTo>
                  <a:cubicBezTo>
                    <a:pt x="247" y="1034"/>
                    <a:pt x="246" y="1040"/>
                    <a:pt x="246" y="1045"/>
                  </a:cubicBezTo>
                  <a:cubicBezTo>
                    <a:pt x="246" y="1177"/>
                    <a:pt x="352" y="1284"/>
                    <a:pt x="482" y="1284"/>
                  </a:cubicBezTo>
                  <a:cubicBezTo>
                    <a:pt x="601" y="1284"/>
                    <a:pt x="699" y="1194"/>
                    <a:pt x="715" y="1077"/>
                  </a:cubicBezTo>
                  <a:cubicBezTo>
                    <a:pt x="823" y="1055"/>
                    <a:pt x="905" y="958"/>
                    <a:pt x="905" y="842"/>
                  </a:cubicBezTo>
                  <a:cubicBezTo>
                    <a:pt x="905" y="799"/>
                    <a:pt x="894" y="759"/>
                    <a:pt x="875" y="725"/>
                  </a:cubicBezTo>
                  <a:cubicBezTo>
                    <a:pt x="935" y="681"/>
                    <a:pt x="974" y="610"/>
                    <a:pt x="974" y="529"/>
                  </a:cubicBezTo>
                </a:path>
              </a:pathLst>
            </a:custGeom>
            <a:solidFill>
              <a:srgbClr val="388E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11" name="Freeform 63"/>
            <p:cNvSpPr>
              <a:spLocks noEditPoints="1"/>
            </p:cNvSpPr>
            <p:nvPr/>
          </p:nvSpPr>
          <p:spPr bwMode="auto">
            <a:xfrm>
              <a:off x="1479550" y="2725737"/>
              <a:ext cx="558800" cy="968375"/>
            </a:xfrm>
            <a:custGeom>
              <a:avLst/>
              <a:gdLst>
                <a:gd name="T0" fmla="*/ 388 w 487"/>
                <a:gd name="T1" fmla="*/ 725 h 842"/>
                <a:gd name="T2" fmla="*/ 388 w 487"/>
                <a:gd name="T3" fmla="*/ 725 h 842"/>
                <a:gd name="T4" fmla="*/ 418 w 487"/>
                <a:gd name="T5" fmla="*/ 842 h 842"/>
                <a:gd name="T6" fmla="*/ 418 w 487"/>
                <a:gd name="T7" fmla="*/ 842 h 842"/>
                <a:gd name="T8" fmla="*/ 388 w 487"/>
                <a:gd name="T9" fmla="*/ 725 h 842"/>
                <a:gd name="T10" fmla="*/ 0 w 487"/>
                <a:gd name="T11" fmla="*/ 0 h 842"/>
                <a:gd name="T12" fmla="*/ 0 w 487"/>
                <a:gd name="T13" fmla="*/ 0 h 842"/>
                <a:gd name="T14" fmla="*/ 214 w 487"/>
                <a:gd name="T15" fmla="*/ 153 h 842"/>
                <a:gd name="T16" fmla="*/ 374 w 487"/>
                <a:gd name="T17" fmla="*/ 324 h 842"/>
                <a:gd name="T18" fmla="*/ 487 w 487"/>
                <a:gd name="T19" fmla="*/ 529 h 842"/>
                <a:gd name="T20" fmla="*/ 487 w 487"/>
                <a:gd name="T21" fmla="*/ 529 h 842"/>
                <a:gd name="T22" fmla="*/ 374 w 487"/>
                <a:gd name="T23" fmla="*/ 324 h 842"/>
                <a:gd name="T24" fmla="*/ 214 w 487"/>
                <a:gd name="T25" fmla="*/ 153 h 842"/>
                <a:gd name="T26" fmla="*/ 0 w 487"/>
                <a:gd name="T27" fmla="*/ 0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7" h="842">
                  <a:moveTo>
                    <a:pt x="388" y="725"/>
                  </a:moveTo>
                  <a:cubicBezTo>
                    <a:pt x="388" y="725"/>
                    <a:pt x="388" y="725"/>
                    <a:pt x="388" y="725"/>
                  </a:cubicBezTo>
                  <a:cubicBezTo>
                    <a:pt x="407" y="759"/>
                    <a:pt x="418" y="799"/>
                    <a:pt x="418" y="842"/>
                  </a:cubicBezTo>
                  <a:cubicBezTo>
                    <a:pt x="418" y="842"/>
                    <a:pt x="418" y="842"/>
                    <a:pt x="418" y="842"/>
                  </a:cubicBezTo>
                  <a:cubicBezTo>
                    <a:pt x="418" y="799"/>
                    <a:pt x="407" y="759"/>
                    <a:pt x="388" y="725"/>
                  </a:cubicBezTo>
                  <a:moveTo>
                    <a:pt x="0" y="0"/>
                  </a:moveTo>
                  <a:cubicBezTo>
                    <a:pt x="0" y="0"/>
                    <a:pt x="0" y="0"/>
                    <a:pt x="0" y="0"/>
                  </a:cubicBezTo>
                  <a:cubicBezTo>
                    <a:pt x="98" y="2"/>
                    <a:pt x="181" y="65"/>
                    <a:pt x="214" y="153"/>
                  </a:cubicBezTo>
                  <a:cubicBezTo>
                    <a:pt x="293" y="177"/>
                    <a:pt x="354" y="243"/>
                    <a:pt x="374" y="324"/>
                  </a:cubicBezTo>
                  <a:cubicBezTo>
                    <a:pt x="442" y="366"/>
                    <a:pt x="487" y="442"/>
                    <a:pt x="487" y="529"/>
                  </a:cubicBezTo>
                  <a:cubicBezTo>
                    <a:pt x="487" y="529"/>
                    <a:pt x="487" y="529"/>
                    <a:pt x="487" y="529"/>
                  </a:cubicBezTo>
                  <a:cubicBezTo>
                    <a:pt x="487" y="442"/>
                    <a:pt x="442" y="366"/>
                    <a:pt x="374" y="324"/>
                  </a:cubicBezTo>
                  <a:cubicBezTo>
                    <a:pt x="354" y="242"/>
                    <a:pt x="293" y="177"/>
                    <a:pt x="214" y="153"/>
                  </a:cubicBezTo>
                  <a:cubicBezTo>
                    <a:pt x="181" y="65"/>
                    <a:pt x="98" y="2"/>
                    <a:pt x="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12" name="Freeform 64"/>
            <p:cNvSpPr>
              <a:spLocks noEditPoints="1"/>
            </p:cNvSpPr>
            <p:nvPr/>
          </p:nvSpPr>
          <p:spPr bwMode="auto">
            <a:xfrm>
              <a:off x="1479550" y="2725737"/>
              <a:ext cx="558800" cy="1471613"/>
            </a:xfrm>
            <a:custGeom>
              <a:avLst/>
              <a:gdLst>
                <a:gd name="T0" fmla="*/ 244 w 487"/>
                <a:gd name="T1" fmla="*/ 990 h 1279"/>
                <a:gd name="T2" fmla="*/ 216 w 487"/>
                <a:gd name="T3" fmla="*/ 952 h 1279"/>
                <a:gd name="T4" fmla="*/ 244 w 487"/>
                <a:gd name="T5" fmla="*/ 885 h 1279"/>
                <a:gd name="T6" fmla="*/ 272 w 487"/>
                <a:gd name="T7" fmla="*/ 952 h 1279"/>
                <a:gd name="T8" fmla="*/ 244 w 487"/>
                <a:gd name="T9" fmla="*/ 990 h 1279"/>
                <a:gd name="T10" fmla="*/ 316 w 487"/>
                <a:gd name="T11" fmla="*/ 653 h 1279"/>
                <a:gd name="T12" fmla="*/ 288 w 487"/>
                <a:gd name="T13" fmla="*/ 614 h 1279"/>
                <a:gd name="T14" fmla="*/ 316 w 487"/>
                <a:gd name="T15" fmla="*/ 547 h 1279"/>
                <a:gd name="T16" fmla="*/ 344 w 487"/>
                <a:gd name="T17" fmla="*/ 614 h 1279"/>
                <a:gd name="T18" fmla="*/ 316 w 487"/>
                <a:gd name="T19" fmla="*/ 653 h 1279"/>
                <a:gd name="T20" fmla="*/ 172 w 487"/>
                <a:gd name="T21" fmla="*/ 418 h 1279"/>
                <a:gd name="T22" fmla="*/ 144 w 487"/>
                <a:gd name="T23" fmla="*/ 380 h 1279"/>
                <a:gd name="T24" fmla="*/ 172 w 487"/>
                <a:gd name="T25" fmla="*/ 313 h 1279"/>
                <a:gd name="T26" fmla="*/ 200 w 487"/>
                <a:gd name="T27" fmla="*/ 380 h 1279"/>
                <a:gd name="T28" fmla="*/ 172 w 487"/>
                <a:gd name="T29" fmla="*/ 418 h 1279"/>
                <a:gd name="T30" fmla="*/ 0 w 487"/>
                <a:gd name="T31" fmla="*/ 0 h 1279"/>
                <a:gd name="T32" fmla="*/ 0 w 487"/>
                <a:gd name="T33" fmla="*/ 165 h 1279"/>
                <a:gd name="T34" fmla="*/ 0 w 487"/>
                <a:gd name="T35" fmla="*/ 165 h 1279"/>
                <a:gd name="T36" fmla="*/ 28 w 487"/>
                <a:gd name="T37" fmla="*/ 232 h 1279"/>
                <a:gd name="T38" fmla="*/ 0 w 487"/>
                <a:gd name="T39" fmla="*/ 271 h 1279"/>
                <a:gd name="T40" fmla="*/ 0 w 487"/>
                <a:gd name="T41" fmla="*/ 271 h 1279"/>
                <a:gd name="T42" fmla="*/ 0 w 487"/>
                <a:gd name="T43" fmla="*/ 515 h 1279"/>
                <a:gd name="T44" fmla="*/ 35 w 487"/>
                <a:gd name="T45" fmla="*/ 515 h 1279"/>
                <a:gd name="T46" fmla="*/ 38 w 487"/>
                <a:gd name="T47" fmla="*/ 722 h 1279"/>
                <a:gd name="T48" fmla="*/ 179 w 487"/>
                <a:gd name="T49" fmla="*/ 525 h 1279"/>
                <a:gd name="T50" fmla="*/ 198 w 487"/>
                <a:gd name="T51" fmla="*/ 539 h 1279"/>
                <a:gd name="T52" fmla="*/ 198 w 487"/>
                <a:gd name="T53" fmla="*/ 539 h 1279"/>
                <a:gd name="T54" fmla="*/ 217 w 487"/>
                <a:gd name="T55" fmla="*/ 554 h 1279"/>
                <a:gd name="T56" fmla="*/ 38 w 487"/>
                <a:gd name="T57" fmla="*/ 803 h 1279"/>
                <a:gd name="T58" fmla="*/ 41 w 487"/>
                <a:gd name="T59" fmla="*/ 993 h 1279"/>
                <a:gd name="T60" fmla="*/ 189 w 487"/>
                <a:gd name="T61" fmla="*/ 787 h 1279"/>
                <a:gd name="T62" fmla="*/ 208 w 487"/>
                <a:gd name="T63" fmla="*/ 801 h 1279"/>
                <a:gd name="T64" fmla="*/ 208 w 487"/>
                <a:gd name="T65" fmla="*/ 801 h 1279"/>
                <a:gd name="T66" fmla="*/ 227 w 487"/>
                <a:gd name="T67" fmla="*/ 815 h 1279"/>
                <a:gd name="T68" fmla="*/ 42 w 487"/>
                <a:gd name="T69" fmla="*/ 1073 h 1279"/>
                <a:gd name="T70" fmla="*/ 44 w 487"/>
                <a:gd name="T71" fmla="*/ 1279 h 1279"/>
                <a:gd name="T72" fmla="*/ 228 w 487"/>
                <a:gd name="T73" fmla="*/ 1077 h 1279"/>
                <a:gd name="T74" fmla="*/ 418 w 487"/>
                <a:gd name="T75" fmla="*/ 842 h 1279"/>
                <a:gd name="T76" fmla="*/ 388 w 487"/>
                <a:gd name="T77" fmla="*/ 725 h 1279"/>
                <a:gd name="T78" fmla="*/ 388 w 487"/>
                <a:gd name="T79" fmla="*/ 725 h 1279"/>
                <a:gd name="T80" fmla="*/ 388 w 487"/>
                <a:gd name="T81" fmla="*/ 725 h 1279"/>
                <a:gd name="T82" fmla="*/ 487 w 487"/>
                <a:gd name="T83" fmla="*/ 529 h 1279"/>
                <a:gd name="T84" fmla="*/ 374 w 487"/>
                <a:gd name="T85" fmla="*/ 324 h 1279"/>
                <a:gd name="T86" fmla="*/ 214 w 487"/>
                <a:gd name="T87" fmla="*/ 153 h 1279"/>
                <a:gd name="T88" fmla="*/ 0 w 487"/>
                <a:gd name="T89" fmla="*/ 0 h 1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7" h="1279">
                  <a:moveTo>
                    <a:pt x="244" y="990"/>
                  </a:moveTo>
                  <a:cubicBezTo>
                    <a:pt x="228" y="990"/>
                    <a:pt x="216" y="973"/>
                    <a:pt x="216" y="952"/>
                  </a:cubicBezTo>
                  <a:cubicBezTo>
                    <a:pt x="216" y="930"/>
                    <a:pt x="244" y="885"/>
                    <a:pt x="244" y="885"/>
                  </a:cubicBezTo>
                  <a:cubicBezTo>
                    <a:pt x="244" y="885"/>
                    <a:pt x="272" y="930"/>
                    <a:pt x="272" y="952"/>
                  </a:cubicBezTo>
                  <a:cubicBezTo>
                    <a:pt x="272" y="973"/>
                    <a:pt x="259" y="990"/>
                    <a:pt x="244" y="990"/>
                  </a:cubicBezTo>
                  <a:moveTo>
                    <a:pt x="316" y="653"/>
                  </a:moveTo>
                  <a:cubicBezTo>
                    <a:pt x="301" y="653"/>
                    <a:pt x="288" y="635"/>
                    <a:pt x="288" y="614"/>
                  </a:cubicBezTo>
                  <a:cubicBezTo>
                    <a:pt x="288" y="592"/>
                    <a:pt x="316" y="547"/>
                    <a:pt x="316" y="547"/>
                  </a:cubicBezTo>
                  <a:cubicBezTo>
                    <a:pt x="316" y="547"/>
                    <a:pt x="344" y="592"/>
                    <a:pt x="344" y="614"/>
                  </a:cubicBezTo>
                  <a:cubicBezTo>
                    <a:pt x="344" y="635"/>
                    <a:pt x="332" y="653"/>
                    <a:pt x="316" y="653"/>
                  </a:cubicBezTo>
                  <a:moveTo>
                    <a:pt x="172" y="418"/>
                  </a:moveTo>
                  <a:cubicBezTo>
                    <a:pt x="157" y="418"/>
                    <a:pt x="144" y="401"/>
                    <a:pt x="144" y="380"/>
                  </a:cubicBezTo>
                  <a:cubicBezTo>
                    <a:pt x="144" y="358"/>
                    <a:pt x="172" y="313"/>
                    <a:pt x="172" y="313"/>
                  </a:cubicBezTo>
                  <a:cubicBezTo>
                    <a:pt x="172" y="313"/>
                    <a:pt x="200" y="358"/>
                    <a:pt x="200" y="380"/>
                  </a:cubicBezTo>
                  <a:cubicBezTo>
                    <a:pt x="200" y="401"/>
                    <a:pt x="187" y="418"/>
                    <a:pt x="172" y="418"/>
                  </a:cubicBezTo>
                  <a:moveTo>
                    <a:pt x="0" y="0"/>
                  </a:moveTo>
                  <a:cubicBezTo>
                    <a:pt x="0" y="165"/>
                    <a:pt x="0" y="165"/>
                    <a:pt x="0" y="165"/>
                  </a:cubicBezTo>
                  <a:cubicBezTo>
                    <a:pt x="0" y="165"/>
                    <a:pt x="0" y="165"/>
                    <a:pt x="0" y="165"/>
                  </a:cubicBezTo>
                  <a:cubicBezTo>
                    <a:pt x="0" y="165"/>
                    <a:pt x="28" y="210"/>
                    <a:pt x="28" y="232"/>
                  </a:cubicBezTo>
                  <a:cubicBezTo>
                    <a:pt x="28" y="253"/>
                    <a:pt x="16" y="271"/>
                    <a:pt x="0" y="271"/>
                  </a:cubicBezTo>
                  <a:cubicBezTo>
                    <a:pt x="0" y="271"/>
                    <a:pt x="0" y="271"/>
                    <a:pt x="0" y="271"/>
                  </a:cubicBezTo>
                  <a:cubicBezTo>
                    <a:pt x="0" y="515"/>
                    <a:pt x="0" y="515"/>
                    <a:pt x="0" y="515"/>
                  </a:cubicBezTo>
                  <a:cubicBezTo>
                    <a:pt x="35" y="515"/>
                    <a:pt x="35" y="515"/>
                    <a:pt x="35" y="515"/>
                  </a:cubicBezTo>
                  <a:cubicBezTo>
                    <a:pt x="38" y="722"/>
                    <a:pt x="38" y="722"/>
                    <a:pt x="38" y="722"/>
                  </a:cubicBezTo>
                  <a:cubicBezTo>
                    <a:pt x="179" y="525"/>
                    <a:pt x="179" y="525"/>
                    <a:pt x="179" y="525"/>
                  </a:cubicBezTo>
                  <a:cubicBezTo>
                    <a:pt x="198" y="539"/>
                    <a:pt x="198" y="539"/>
                    <a:pt x="198" y="539"/>
                  </a:cubicBezTo>
                  <a:cubicBezTo>
                    <a:pt x="198" y="539"/>
                    <a:pt x="198" y="539"/>
                    <a:pt x="198" y="539"/>
                  </a:cubicBezTo>
                  <a:cubicBezTo>
                    <a:pt x="217" y="554"/>
                    <a:pt x="217" y="554"/>
                    <a:pt x="217" y="554"/>
                  </a:cubicBezTo>
                  <a:cubicBezTo>
                    <a:pt x="38" y="803"/>
                    <a:pt x="38" y="803"/>
                    <a:pt x="38" y="803"/>
                  </a:cubicBezTo>
                  <a:cubicBezTo>
                    <a:pt x="41" y="993"/>
                    <a:pt x="41" y="993"/>
                    <a:pt x="41" y="993"/>
                  </a:cubicBezTo>
                  <a:cubicBezTo>
                    <a:pt x="189" y="787"/>
                    <a:pt x="189" y="787"/>
                    <a:pt x="189" y="787"/>
                  </a:cubicBezTo>
                  <a:cubicBezTo>
                    <a:pt x="208" y="801"/>
                    <a:pt x="208" y="801"/>
                    <a:pt x="208" y="801"/>
                  </a:cubicBezTo>
                  <a:cubicBezTo>
                    <a:pt x="208" y="801"/>
                    <a:pt x="208" y="801"/>
                    <a:pt x="208" y="801"/>
                  </a:cubicBezTo>
                  <a:cubicBezTo>
                    <a:pt x="227" y="815"/>
                    <a:pt x="227" y="815"/>
                    <a:pt x="227" y="815"/>
                  </a:cubicBezTo>
                  <a:cubicBezTo>
                    <a:pt x="42" y="1073"/>
                    <a:pt x="42" y="1073"/>
                    <a:pt x="42" y="1073"/>
                  </a:cubicBezTo>
                  <a:cubicBezTo>
                    <a:pt x="44" y="1279"/>
                    <a:pt x="44" y="1279"/>
                    <a:pt x="44" y="1279"/>
                  </a:cubicBezTo>
                  <a:cubicBezTo>
                    <a:pt x="140" y="1258"/>
                    <a:pt x="215" y="1177"/>
                    <a:pt x="228" y="1077"/>
                  </a:cubicBezTo>
                  <a:cubicBezTo>
                    <a:pt x="336" y="1055"/>
                    <a:pt x="418" y="958"/>
                    <a:pt x="418" y="842"/>
                  </a:cubicBezTo>
                  <a:cubicBezTo>
                    <a:pt x="418" y="799"/>
                    <a:pt x="407" y="759"/>
                    <a:pt x="388" y="725"/>
                  </a:cubicBezTo>
                  <a:cubicBezTo>
                    <a:pt x="388" y="725"/>
                    <a:pt x="388" y="725"/>
                    <a:pt x="388" y="725"/>
                  </a:cubicBezTo>
                  <a:cubicBezTo>
                    <a:pt x="388" y="725"/>
                    <a:pt x="388" y="725"/>
                    <a:pt x="388" y="725"/>
                  </a:cubicBezTo>
                  <a:cubicBezTo>
                    <a:pt x="448" y="681"/>
                    <a:pt x="487" y="610"/>
                    <a:pt x="487" y="529"/>
                  </a:cubicBezTo>
                  <a:cubicBezTo>
                    <a:pt x="487" y="442"/>
                    <a:pt x="442" y="366"/>
                    <a:pt x="374" y="324"/>
                  </a:cubicBezTo>
                  <a:cubicBezTo>
                    <a:pt x="354" y="243"/>
                    <a:pt x="293" y="177"/>
                    <a:pt x="214" y="153"/>
                  </a:cubicBezTo>
                  <a:cubicBezTo>
                    <a:pt x="181" y="65"/>
                    <a:pt x="98" y="2"/>
                    <a:pt x="0" y="0"/>
                  </a:cubicBezTo>
                </a:path>
              </a:pathLst>
            </a:custGeom>
            <a:solidFill>
              <a:srgbClr val="43A5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13" name="Freeform 65"/>
            <p:cNvSpPr/>
            <p:nvPr/>
          </p:nvSpPr>
          <p:spPr bwMode="auto">
            <a:xfrm>
              <a:off x="1230313" y="3330574"/>
              <a:ext cx="269875" cy="346075"/>
            </a:xfrm>
            <a:custGeom>
              <a:avLst/>
              <a:gdLst>
                <a:gd name="T0" fmla="*/ 170 w 170"/>
                <a:gd name="T1" fmla="*/ 198 h 218"/>
                <a:gd name="T2" fmla="*/ 143 w 170"/>
                <a:gd name="T3" fmla="*/ 218 h 218"/>
                <a:gd name="T4" fmla="*/ 0 w 170"/>
                <a:gd name="T5" fmla="*/ 21 h 218"/>
                <a:gd name="T6" fmla="*/ 28 w 170"/>
                <a:gd name="T7" fmla="*/ 0 h 218"/>
                <a:gd name="T8" fmla="*/ 170 w 170"/>
                <a:gd name="T9" fmla="*/ 198 h 218"/>
              </a:gdLst>
              <a:ahLst/>
              <a:cxnLst>
                <a:cxn ang="0">
                  <a:pos x="T0" y="T1"/>
                </a:cxn>
                <a:cxn ang="0">
                  <a:pos x="T2" y="T3"/>
                </a:cxn>
                <a:cxn ang="0">
                  <a:pos x="T4" y="T5"/>
                </a:cxn>
                <a:cxn ang="0">
                  <a:pos x="T6" y="T7"/>
                </a:cxn>
                <a:cxn ang="0">
                  <a:pos x="T8" y="T9"/>
                </a:cxn>
              </a:cxnLst>
              <a:rect l="0" t="0" r="r" b="b"/>
              <a:pathLst>
                <a:path w="170" h="218">
                  <a:moveTo>
                    <a:pt x="170" y="198"/>
                  </a:moveTo>
                  <a:lnTo>
                    <a:pt x="143" y="218"/>
                  </a:lnTo>
                  <a:lnTo>
                    <a:pt x="0" y="21"/>
                  </a:lnTo>
                  <a:lnTo>
                    <a:pt x="28" y="0"/>
                  </a:lnTo>
                  <a:lnTo>
                    <a:pt x="170" y="198"/>
                  </a:lnTo>
                  <a:close/>
                </a:path>
              </a:pathLst>
            </a:custGeom>
            <a:solidFill>
              <a:srgbClr val="8456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14" name="Freeform 66"/>
            <p:cNvSpPr/>
            <p:nvPr/>
          </p:nvSpPr>
          <p:spPr bwMode="auto">
            <a:xfrm>
              <a:off x="1230313" y="3330574"/>
              <a:ext cx="269875" cy="346075"/>
            </a:xfrm>
            <a:custGeom>
              <a:avLst/>
              <a:gdLst>
                <a:gd name="T0" fmla="*/ 170 w 170"/>
                <a:gd name="T1" fmla="*/ 198 h 218"/>
                <a:gd name="T2" fmla="*/ 143 w 170"/>
                <a:gd name="T3" fmla="*/ 218 h 218"/>
                <a:gd name="T4" fmla="*/ 0 w 170"/>
                <a:gd name="T5" fmla="*/ 21 h 218"/>
                <a:gd name="T6" fmla="*/ 28 w 170"/>
                <a:gd name="T7" fmla="*/ 0 h 218"/>
                <a:gd name="T8" fmla="*/ 170 w 170"/>
                <a:gd name="T9" fmla="*/ 198 h 218"/>
              </a:gdLst>
              <a:ahLst/>
              <a:cxnLst>
                <a:cxn ang="0">
                  <a:pos x="T0" y="T1"/>
                </a:cxn>
                <a:cxn ang="0">
                  <a:pos x="T2" y="T3"/>
                </a:cxn>
                <a:cxn ang="0">
                  <a:pos x="T4" y="T5"/>
                </a:cxn>
                <a:cxn ang="0">
                  <a:pos x="T6" y="T7"/>
                </a:cxn>
                <a:cxn ang="0">
                  <a:pos x="T8" y="T9"/>
                </a:cxn>
              </a:cxnLst>
              <a:rect l="0" t="0" r="r" b="b"/>
              <a:pathLst>
                <a:path w="170" h="218">
                  <a:moveTo>
                    <a:pt x="170" y="198"/>
                  </a:moveTo>
                  <a:lnTo>
                    <a:pt x="143" y="218"/>
                  </a:lnTo>
                  <a:lnTo>
                    <a:pt x="0" y="21"/>
                  </a:lnTo>
                  <a:lnTo>
                    <a:pt x="28" y="0"/>
                  </a:lnTo>
                  <a:lnTo>
                    <a:pt x="170" y="19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15" name="Freeform 67"/>
            <p:cNvSpPr/>
            <p:nvPr/>
          </p:nvSpPr>
          <p:spPr bwMode="auto">
            <a:xfrm>
              <a:off x="1230313" y="3346449"/>
              <a:ext cx="22225" cy="17463"/>
            </a:xfrm>
            <a:custGeom>
              <a:avLst/>
              <a:gdLst>
                <a:gd name="T0" fmla="*/ 14 w 14"/>
                <a:gd name="T1" fmla="*/ 0 h 11"/>
                <a:gd name="T2" fmla="*/ 0 w 14"/>
                <a:gd name="T3" fmla="*/ 11 h 11"/>
                <a:gd name="T4" fmla="*/ 14 w 14"/>
                <a:gd name="T5" fmla="*/ 0 h 11"/>
                <a:gd name="T6" fmla="*/ 14 w 14"/>
                <a:gd name="T7" fmla="*/ 0 h 11"/>
              </a:gdLst>
              <a:ahLst/>
              <a:cxnLst>
                <a:cxn ang="0">
                  <a:pos x="T0" y="T1"/>
                </a:cxn>
                <a:cxn ang="0">
                  <a:pos x="T2" y="T3"/>
                </a:cxn>
                <a:cxn ang="0">
                  <a:pos x="T4" y="T5"/>
                </a:cxn>
                <a:cxn ang="0">
                  <a:pos x="T6" y="T7"/>
                </a:cxn>
              </a:cxnLst>
              <a:rect l="0" t="0" r="r" b="b"/>
              <a:pathLst>
                <a:path w="14" h="11">
                  <a:moveTo>
                    <a:pt x="14" y="0"/>
                  </a:moveTo>
                  <a:lnTo>
                    <a:pt x="0" y="11"/>
                  </a:lnTo>
                  <a:lnTo>
                    <a:pt x="14" y="0"/>
                  </a:lnTo>
                  <a:lnTo>
                    <a:pt x="14" y="0"/>
                  </a:lnTo>
                  <a:close/>
                </a:path>
              </a:pathLst>
            </a:custGeom>
            <a:solidFill>
              <a:srgbClr val="337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16" name="Freeform 68"/>
            <p:cNvSpPr/>
            <p:nvPr/>
          </p:nvSpPr>
          <p:spPr bwMode="auto">
            <a:xfrm>
              <a:off x="1230313" y="3346449"/>
              <a:ext cx="22225" cy="17463"/>
            </a:xfrm>
            <a:custGeom>
              <a:avLst/>
              <a:gdLst>
                <a:gd name="T0" fmla="*/ 14 w 14"/>
                <a:gd name="T1" fmla="*/ 0 h 11"/>
                <a:gd name="T2" fmla="*/ 0 w 14"/>
                <a:gd name="T3" fmla="*/ 11 h 11"/>
                <a:gd name="T4" fmla="*/ 14 w 14"/>
                <a:gd name="T5" fmla="*/ 0 h 11"/>
                <a:gd name="T6" fmla="*/ 14 w 14"/>
                <a:gd name="T7" fmla="*/ 0 h 11"/>
              </a:gdLst>
              <a:ahLst/>
              <a:cxnLst>
                <a:cxn ang="0">
                  <a:pos x="T0" y="T1"/>
                </a:cxn>
                <a:cxn ang="0">
                  <a:pos x="T2" y="T3"/>
                </a:cxn>
                <a:cxn ang="0">
                  <a:pos x="T4" y="T5"/>
                </a:cxn>
                <a:cxn ang="0">
                  <a:pos x="T6" y="T7"/>
                </a:cxn>
              </a:cxnLst>
              <a:rect l="0" t="0" r="r" b="b"/>
              <a:pathLst>
                <a:path w="14" h="11">
                  <a:moveTo>
                    <a:pt x="14" y="0"/>
                  </a:moveTo>
                  <a:lnTo>
                    <a:pt x="0" y="11"/>
                  </a:lnTo>
                  <a:lnTo>
                    <a:pt x="14" y="0"/>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17" name="Freeform 69"/>
            <p:cNvSpPr/>
            <p:nvPr/>
          </p:nvSpPr>
          <p:spPr bwMode="auto">
            <a:xfrm>
              <a:off x="1230313" y="3346449"/>
              <a:ext cx="206375" cy="303213"/>
            </a:xfrm>
            <a:custGeom>
              <a:avLst/>
              <a:gdLst>
                <a:gd name="T0" fmla="*/ 14 w 130"/>
                <a:gd name="T1" fmla="*/ 0 h 191"/>
                <a:gd name="T2" fmla="*/ 0 w 130"/>
                <a:gd name="T3" fmla="*/ 11 h 191"/>
                <a:gd name="T4" fmla="*/ 130 w 130"/>
                <a:gd name="T5" fmla="*/ 191 h 191"/>
                <a:gd name="T6" fmla="*/ 130 w 130"/>
                <a:gd name="T7" fmla="*/ 161 h 191"/>
                <a:gd name="T8" fmla="*/ 14 w 130"/>
                <a:gd name="T9" fmla="*/ 0 h 191"/>
              </a:gdLst>
              <a:ahLst/>
              <a:cxnLst>
                <a:cxn ang="0">
                  <a:pos x="T0" y="T1"/>
                </a:cxn>
                <a:cxn ang="0">
                  <a:pos x="T2" y="T3"/>
                </a:cxn>
                <a:cxn ang="0">
                  <a:pos x="T4" y="T5"/>
                </a:cxn>
                <a:cxn ang="0">
                  <a:pos x="T6" y="T7"/>
                </a:cxn>
                <a:cxn ang="0">
                  <a:pos x="T8" y="T9"/>
                </a:cxn>
              </a:cxnLst>
              <a:rect l="0" t="0" r="r" b="b"/>
              <a:pathLst>
                <a:path w="130" h="191">
                  <a:moveTo>
                    <a:pt x="14" y="0"/>
                  </a:moveTo>
                  <a:lnTo>
                    <a:pt x="0" y="11"/>
                  </a:lnTo>
                  <a:lnTo>
                    <a:pt x="130" y="191"/>
                  </a:lnTo>
                  <a:lnTo>
                    <a:pt x="130" y="161"/>
                  </a:lnTo>
                  <a:lnTo>
                    <a:pt x="14" y="0"/>
                  </a:lnTo>
                  <a:close/>
                </a:path>
              </a:pathLst>
            </a:custGeom>
            <a:solidFill>
              <a:srgbClr val="774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18" name="Freeform 70"/>
            <p:cNvSpPr/>
            <p:nvPr/>
          </p:nvSpPr>
          <p:spPr bwMode="auto">
            <a:xfrm>
              <a:off x="1230313" y="3346449"/>
              <a:ext cx="206375" cy="303213"/>
            </a:xfrm>
            <a:custGeom>
              <a:avLst/>
              <a:gdLst>
                <a:gd name="T0" fmla="*/ 14 w 130"/>
                <a:gd name="T1" fmla="*/ 0 h 191"/>
                <a:gd name="T2" fmla="*/ 0 w 130"/>
                <a:gd name="T3" fmla="*/ 11 h 191"/>
                <a:gd name="T4" fmla="*/ 130 w 130"/>
                <a:gd name="T5" fmla="*/ 191 h 191"/>
                <a:gd name="T6" fmla="*/ 130 w 130"/>
                <a:gd name="T7" fmla="*/ 161 h 191"/>
                <a:gd name="T8" fmla="*/ 14 w 130"/>
                <a:gd name="T9" fmla="*/ 0 h 191"/>
              </a:gdLst>
              <a:ahLst/>
              <a:cxnLst>
                <a:cxn ang="0">
                  <a:pos x="T0" y="T1"/>
                </a:cxn>
                <a:cxn ang="0">
                  <a:pos x="T2" y="T3"/>
                </a:cxn>
                <a:cxn ang="0">
                  <a:pos x="T4" y="T5"/>
                </a:cxn>
                <a:cxn ang="0">
                  <a:pos x="T6" y="T7"/>
                </a:cxn>
                <a:cxn ang="0">
                  <a:pos x="T8" y="T9"/>
                </a:cxn>
              </a:cxnLst>
              <a:rect l="0" t="0" r="r" b="b"/>
              <a:pathLst>
                <a:path w="130" h="191">
                  <a:moveTo>
                    <a:pt x="14" y="0"/>
                  </a:moveTo>
                  <a:lnTo>
                    <a:pt x="0" y="11"/>
                  </a:lnTo>
                  <a:lnTo>
                    <a:pt x="130" y="191"/>
                  </a:lnTo>
                  <a:lnTo>
                    <a:pt x="130" y="161"/>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19" name="Freeform 71"/>
            <p:cNvSpPr/>
            <p:nvPr/>
          </p:nvSpPr>
          <p:spPr bwMode="auto">
            <a:xfrm>
              <a:off x="1220788" y="3632199"/>
              <a:ext cx="268288" cy="346075"/>
            </a:xfrm>
            <a:custGeom>
              <a:avLst/>
              <a:gdLst>
                <a:gd name="T0" fmla="*/ 169 w 169"/>
                <a:gd name="T1" fmla="*/ 197 h 218"/>
                <a:gd name="T2" fmla="*/ 141 w 169"/>
                <a:gd name="T3" fmla="*/ 218 h 218"/>
                <a:gd name="T4" fmla="*/ 0 w 169"/>
                <a:gd name="T5" fmla="*/ 20 h 218"/>
                <a:gd name="T6" fmla="*/ 27 w 169"/>
                <a:gd name="T7" fmla="*/ 0 h 218"/>
                <a:gd name="T8" fmla="*/ 169 w 169"/>
                <a:gd name="T9" fmla="*/ 197 h 218"/>
              </a:gdLst>
              <a:ahLst/>
              <a:cxnLst>
                <a:cxn ang="0">
                  <a:pos x="T0" y="T1"/>
                </a:cxn>
                <a:cxn ang="0">
                  <a:pos x="T2" y="T3"/>
                </a:cxn>
                <a:cxn ang="0">
                  <a:pos x="T4" y="T5"/>
                </a:cxn>
                <a:cxn ang="0">
                  <a:pos x="T6" y="T7"/>
                </a:cxn>
                <a:cxn ang="0">
                  <a:pos x="T8" y="T9"/>
                </a:cxn>
              </a:cxnLst>
              <a:rect l="0" t="0" r="r" b="b"/>
              <a:pathLst>
                <a:path w="169" h="218">
                  <a:moveTo>
                    <a:pt x="169" y="197"/>
                  </a:moveTo>
                  <a:lnTo>
                    <a:pt x="141" y="218"/>
                  </a:lnTo>
                  <a:lnTo>
                    <a:pt x="0" y="20"/>
                  </a:lnTo>
                  <a:lnTo>
                    <a:pt x="27" y="0"/>
                  </a:lnTo>
                  <a:lnTo>
                    <a:pt x="169" y="197"/>
                  </a:lnTo>
                  <a:close/>
                </a:path>
              </a:pathLst>
            </a:custGeom>
            <a:solidFill>
              <a:srgbClr val="8456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20" name="Freeform 72"/>
            <p:cNvSpPr/>
            <p:nvPr/>
          </p:nvSpPr>
          <p:spPr bwMode="auto">
            <a:xfrm>
              <a:off x="1220788" y="3632199"/>
              <a:ext cx="268288" cy="346075"/>
            </a:xfrm>
            <a:custGeom>
              <a:avLst/>
              <a:gdLst>
                <a:gd name="T0" fmla="*/ 169 w 169"/>
                <a:gd name="T1" fmla="*/ 197 h 218"/>
                <a:gd name="T2" fmla="*/ 141 w 169"/>
                <a:gd name="T3" fmla="*/ 218 h 218"/>
                <a:gd name="T4" fmla="*/ 0 w 169"/>
                <a:gd name="T5" fmla="*/ 20 h 218"/>
                <a:gd name="T6" fmla="*/ 27 w 169"/>
                <a:gd name="T7" fmla="*/ 0 h 218"/>
                <a:gd name="T8" fmla="*/ 169 w 169"/>
                <a:gd name="T9" fmla="*/ 197 h 218"/>
              </a:gdLst>
              <a:ahLst/>
              <a:cxnLst>
                <a:cxn ang="0">
                  <a:pos x="T0" y="T1"/>
                </a:cxn>
                <a:cxn ang="0">
                  <a:pos x="T2" y="T3"/>
                </a:cxn>
                <a:cxn ang="0">
                  <a:pos x="T4" y="T5"/>
                </a:cxn>
                <a:cxn ang="0">
                  <a:pos x="T6" y="T7"/>
                </a:cxn>
                <a:cxn ang="0">
                  <a:pos x="T8" y="T9"/>
                </a:cxn>
              </a:cxnLst>
              <a:rect l="0" t="0" r="r" b="b"/>
              <a:pathLst>
                <a:path w="169" h="218">
                  <a:moveTo>
                    <a:pt x="169" y="197"/>
                  </a:moveTo>
                  <a:lnTo>
                    <a:pt x="141" y="218"/>
                  </a:lnTo>
                  <a:lnTo>
                    <a:pt x="0" y="20"/>
                  </a:lnTo>
                  <a:lnTo>
                    <a:pt x="27" y="0"/>
                  </a:lnTo>
                  <a:lnTo>
                    <a:pt x="169" y="19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21" name="Freeform 73"/>
            <p:cNvSpPr/>
            <p:nvPr/>
          </p:nvSpPr>
          <p:spPr bwMode="auto">
            <a:xfrm>
              <a:off x="1220788" y="3648074"/>
              <a:ext cx="212725" cy="312738"/>
            </a:xfrm>
            <a:custGeom>
              <a:avLst/>
              <a:gdLst>
                <a:gd name="T0" fmla="*/ 14 w 134"/>
                <a:gd name="T1" fmla="*/ 0 h 197"/>
                <a:gd name="T2" fmla="*/ 0 w 134"/>
                <a:gd name="T3" fmla="*/ 10 h 197"/>
                <a:gd name="T4" fmla="*/ 133 w 134"/>
                <a:gd name="T5" fmla="*/ 197 h 197"/>
                <a:gd name="T6" fmla="*/ 134 w 134"/>
                <a:gd name="T7" fmla="*/ 168 h 197"/>
                <a:gd name="T8" fmla="*/ 14 w 134"/>
                <a:gd name="T9" fmla="*/ 0 h 197"/>
              </a:gdLst>
              <a:ahLst/>
              <a:cxnLst>
                <a:cxn ang="0">
                  <a:pos x="T0" y="T1"/>
                </a:cxn>
                <a:cxn ang="0">
                  <a:pos x="T2" y="T3"/>
                </a:cxn>
                <a:cxn ang="0">
                  <a:pos x="T4" y="T5"/>
                </a:cxn>
                <a:cxn ang="0">
                  <a:pos x="T6" y="T7"/>
                </a:cxn>
                <a:cxn ang="0">
                  <a:pos x="T8" y="T9"/>
                </a:cxn>
              </a:cxnLst>
              <a:rect l="0" t="0" r="r" b="b"/>
              <a:pathLst>
                <a:path w="134" h="197">
                  <a:moveTo>
                    <a:pt x="14" y="0"/>
                  </a:moveTo>
                  <a:lnTo>
                    <a:pt x="0" y="10"/>
                  </a:lnTo>
                  <a:lnTo>
                    <a:pt x="133" y="197"/>
                  </a:lnTo>
                  <a:lnTo>
                    <a:pt x="134" y="168"/>
                  </a:lnTo>
                  <a:lnTo>
                    <a:pt x="14" y="0"/>
                  </a:lnTo>
                  <a:close/>
                </a:path>
              </a:pathLst>
            </a:custGeom>
            <a:solidFill>
              <a:srgbClr val="774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22" name="Freeform 74"/>
            <p:cNvSpPr/>
            <p:nvPr/>
          </p:nvSpPr>
          <p:spPr bwMode="auto">
            <a:xfrm>
              <a:off x="1220788" y="3648074"/>
              <a:ext cx="212725" cy="312738"/>
            </a:xfrm>
            <a:custGeom>
              <a:avLst/>
              <a:gdLst>
                <a:gd name="T0" fmla="*/ 14 w 134"/>
                <a:gd name="T1" fmla="*/ 0 h 197"/>
                <a:gd name="T2" fmla="*/ 0 w 134"/>
                <a:gd name="T3" fmla="*/ 10 h 197"/>
                <a:gd name="T4" fmla="*/ 133 w 134"/>
                <a:gd name="T5" fmla="*/ 197 h 197"/>
                <a:gd name="T6" fmla="*/ 134 w 134"/>
                <a:gd name="T7" fmla="*/ 168 h 197"/>
                <a:gd name="T8" fmla="*/ 14 w 134"/>
                <a:gd name="T9" fmla="*/ 0 h 197"/>
              </a:gdLst>
              <a:ahLst/>
              <a:cxnLst>
                <a:cxn ang="0">
                  <a:pos x="T0" y="T1"/>
                </a:cxn>
                <a:cxn ang="0">
                  <a:pos x="T2" y="T3"/>
                </a:cxn>
                <a:cxn ang="0">
                  <a:pos x="T4" y="T5"/>
                </a:cxn>
                <a:cxn ang="0">
                  <a:pos x="T6" y="T7"/>
                </a:cxn>
                <a:cxn ang="0">
                  <a:pos x="T8" y="T9"/>
                </a:cxn>
              </a:cxnLst>
              <a:rect l="0" t="0" r="r" b="b"/>
              <a:pathLst>
                <a:path w="134" h="197">
                  <a:moveTo>
                    <a:pt x="14" y="0"/>
                  </a:moveTo>
                  <a:lnTo>
                    <a:pt x="0" y="10"/>
                  </a:lnTo>
                  <a:lnTo>
                    <a:pt x="133" y="197"/>
                  </a:lnTo>
                  <a:lnTo>
                    <a:pt x="134" y="168"/>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23" name="Freeform 75"/>
            <p:cNvSpPr/>
            <p:nvPr/>
          </p:nvSpPr>
          <p:spPr bwMode="auto">
            <a:xfrm>
              <a:off x="1460500" y="3330574"/>
              <a:ext cx="268288" cy="346075"/>
            </a:xfrm>
            <a:custGeom>
              <a:avLst/>
              <a:gdLst>
                <a:gd name="T0" fmla="*/ 0 w 169"/>
                <a:gd name="T1" fmla="*/ 198 h 218"/>
                <a:gd name="T2" fmla="*/ 27 w 169"/>
                <a:gd name="T3" fmla="*/ 218 h 218"/>
                <a:gd name="T4" fmla="*/ 169 w 169"/>
                <a:gd name="T5" fmla="*/ 21 h 218"/>
                <a:gd name="T6" fmla="*/ 141 w 169"/>
                <a:gd name="T7" fmla="*/ 0 h 218"/>
                <a:gd name="T8" fmla="*/ 0 w 169"/>
                <a:gd name="T9" fmla="*/ 198 h 218"/>
              </a:gdLst>
              <a:ahLst/>
              <a:cxnLst>
                <a:cxn ang="0">
                  <a:pos x="T0" y="T1"/>
                </a:cxn>
                <a:cxn ang="0">
                  <a:pos x="T2" y="T3"/>
                </a:cxn>
                <a:cxn ang="0">
                  <a:pos x="T4" y="T5"/>
                </a:cxn>
                <a:cxn ang="0">
                  <a:pos x="T6" y="T7"/>
                </a:cxn>
                <a:cxn ang="0">
                  <a:pos x="T8" y="T9"/>
                </a:cxn>
              </a:cxnLst>
              <a:rect l="0" t="0" r="r" b="b"/>
              <a:pathLst>
                <a:path w="169" h="218">
                  <a:moveTo>
                    <a:pt x="0" y="198"/>
                  </a:moveTo>
                  <a:lnTo>
                    <a:pt x="27" y="218"/>
                  </a:lnTo>
                  <a:lnTo>
                    <a:pt x="169" y="21"/>
                  </a:lnTo>
                  <a:lnTo>
                    <a:pt x="141" y="0"/>
                  </a:lnTo>
                  <a:lnTo>
                    <a:pt x="0" y="198"/>
                  </a:lnTo>
                  <a:close/>
                </a:path>
              </a:pathLst>
            </a:custGeom>
            <a:solidFill>
              <a:srgbClr val="8456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24" name="Freeform 76"/>
            <p:cNvSpPr/>
            <p:nvPr/>
          </p:nvSpPr>
          <p:spPr bwMode="auto">
            <a:xfrm>
              <a:off x="1460500" y="3330574"/>
              <a:ext cx="268288" cy="346075"/>
            </a:xfrm>
            <a:custGeom>
              <a:avLst/>
              <a:gdLst>
                <a:gd name="T0" fmla="*/ 0 w 169"/>
                <a:gd name="T1" fmla="*/ 198 h 218"/>
                <a:gd name="T2" fmla="*/ 27 w 169"/>
                <a:gd name="T3" fmla="*/ 218 h 218"/>
                <a:gd name="T4" fmla="*/ 169 w 169"/>
                <a:gd name="T5" fmla="*/ 21 h 218"/>
                <a:gd name="T6" fmla="*/ 141 w 169"/>
                <a:gd name="T7" fmla="*/ 0 h 218"/>
                <a:gd name="T8" fmla="*/ 0 w 169"/>
                <a:gd name="T9" fmla="*/ 198 h 218"/>
              </a:gdLst>
              <a:ahLst/>
              <a:cxnLst>
                <a:cxn ang="0">
                  <a:pos x="T0" y="T1"/>
                </a:cxn>
                <a:cxn ang="0">
                  <a:pos x="T2" y="T3"/>
                </a:cxn>
                <a:cxn ang="0">
                  <a:pos x="T4" y="T5"/>
                </a:cxn>
                <a:cxn ang="0">
                  <a:pos x="T6" y="T7"/>
                </a:cxn>
                <a:cxn ang="0">
                  <a:pos x="T8" y="T9"/>
                </a:cxn>
              </a:cxnLst>
              <a:rect l="0" t="0" r="r" b="b"/>
              <a:pathLst>
                <a:path w="169" h="218">
                  <a:moveTo>
                    <a:pt x="0" y="198"/>
                  </a:moveTo>
                  <a:lnTo>
                    <a:pt x="27" y="218"/>
                  </a:lnTo>
                  <a:lnTo>
                    <a:pt x="169" y="21"/>
                  </a:lnTo>
                  <a:lnTo>
                    <a:pt x="141" y="0"/>
                  </a:lnTo>
                  <a:lnTo>
                    <a:pt x="0" y="19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25" name="Freeform 77"/>
            <p:cNvSpPr/>
            <p:nvPr/>
          </p:nvSpPr>
          <p:spPr bwMode="auto">
            <a:xfrm>
              <a:off x="1524000" y="3346449"/>
              <a:ext cx="204788" cy="303213"/>
            </a:xfrm>
            <a:custGeom>
              <a:avLst/>
              <a:gdLst>
                <a:gd name="T0" fmla="*/ 115 w 129"/>
                <a:gd name="T1" fmla="*/ 0 h 191"/>
                <a:gd name="T2" fmla="*/ 0 w 129"/>
                <a:gd name="T3" fmla="*/ 161 h 191"/>
                <a:gd name="T4" fmla="*/ 0 w 129"/>
                <a:gd name="T5" fmla="*/ 191 h 191"/>
                <a:gd name="T6" fmla="*/ 129 w 129"/>
                <a:gd name="T7" fmla="*/ 11 h 191"/>
                <a:gd name="T8" fmla="*/ 115 w 129"/>
                <a:gd name="T9" fmla="*/ 0 h 191"/>
              </a:gdLst>
              <a:ahLst/>
              <a:cxnLst>
                <a:cxn ang="0">
                  <a:pos x="T0" y="T1"/>
                </a:cxn>
                <a:cxn ang="0">
                  <a:pos x="T2" y="T3"/>
                </a:cxn>
                <a:cxn ang="0">
                  <a:pos x="T4" y="T5"/>
                </a:cxn>
                <a:cxn ang="0">
                  <a:pos x="T6" y="T7"/>
                </a:cxn>
                <a:cxn ang="0">
                  <a:pos x="T8" y="T9"/>
                </a:cxn>
              </a:cxnLst>
              <a:rect l="0" t="0" r="r" b="b"/>
              <a:pathLst>
                <a:path w="129" h="191">
                  <a:moveTo>
                    <a:pt x="115" y="0"/>
                  </a:moveTo>
                  <a:lnTo>
                    <a:pt x="0" y="161"/>
                  </a:lnTo>
                  <a:lnTo>
                    <a:pt x="0" y="191"/>
                  </a:lnTo>
                  <a:lnTo>
                    <a:pt x="129" y="11"/>
                  </a:lnTo>
                  <a:lnTo>
                    <a:pt x="115" y="0"/>
                  </a:lnTo>
                  <a:close/>
                </a:path>
              </a:pathLst>
            </a:custGeom>
            <a:solidFill>
              <a:srgbClr val="774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26" name="Freeform 78"/>
            <p:cNvSpPr/>
            <p:nvPr/>
          </p:nvSpPr>
          <p:spPr bwMode="auto">
            <a:xfrm>
              <a:off x="1524000" y="3346449"/>
              <a:ext cx="204788" cy="303213"/>
            </a:xfrm>
            <a:custGeom>
              <a:avLst/>
              <a:gdLst>
                <a:gd name="T0" fmla="*/ 115 w 129"/>
                <a:gd name="T1" fmla="*/ 0 h 191"/>
                <a:gd name="T2" fmla="*/ 0 w 129"/>
                <a:gd name="T3" fmla="*/ 161 h 191"/>
                <a:gd name="T4" fmla="*/ 0 w 129"/>
                <a:gd name="T5" fmla="*/ 191 h 191"/>
                <a:gd name="T6" fmla="*/ 129 w 129"/>
                <a:gd name="T7" fmla="*/ 11 h 191"/>
                <a:gd name="T8" fmla="*/ 115 w 129"/>
                <a:gd name="T9" fmla="*/ 0 h 191"/>
              </a:gdLst>
              <a:ahLst/>
              <a:cxnLst>
                <a:cxn ang="0">
                  <a:pos x="T0" y="T1"/>
                </a:cxn>
                <a:cxn ang="0">
                  <a:pos x="T2" y="T3"/>
                </a:cxn>
                <a:cxn ang="0">
                  <a:pos x="T4" y="T5"/>
                </a:cxn>
                <a:cxn ang="0">
                  <a:pos x="T6" y="T7"/>
                </a:cxn>
                <a:cxn ang="0">
                  <a:pos x="T8" y="T9"/>
                </a:cxn>
              </a:cxnLst>
              <a:rect l="0" t="0" r="r" b="b"/>
              <a:pathLst>
                <a:path w="129" h="191">
                  <a:moveTo>
                    <a:pt x="115" y="0"/>
                  </a:moveTo>
                  <a:lnTo>
                    <a:pt x="0" y="161"/>
                  </a:lnTo>
                  <a:lnTo>
                    <a:pt x="0" y="191"/>
                  </a:lnTo>
                  <a:lnTo>
                    <a:pt x="129" y="11"/>
                  </a:lnTo>
                  <a:lnTo>
                    <a:pt x="11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27" name="Freeform 79"/>
            <p:cNvSpPr/>
            <p:nvPr/>
          </p:nvSpPr>
          <p:spPr bwMode="auto">
            <a:xfrm>
              <a:off x="1470025" y="3632199"/>
              <a:ext cx="269875" cy="346075"/>
            </a:xfrm>
            <a:custGeom>
              <a:avLst/>
              <a:gdLst>
                <a:gd name="T0" fmla="*/ 0 w 170"/>
                <a:gd name="T1" fmla="*/ 197 h 218"/>
                <a:gd name="T2" fmla="*/ 28 w 170"/>
                <a:gd name="T3" fmla="*/ 218 h 218"/>
                <a:gd name="T4" fmla="*/ 170 w 170"/>
                <a:gd name="T5" fmla="*/ 20 h 218"/>
                <a:gd name="T6" fmla="*/ 143 w 170"/>
                <a:gd name="T7" fmla="*/ 0 h 218"/>
                <a:gd name="T8" fmla="*/ 0 w 170"/>
                <a:gd name="T9" fmla="*/ 197 h 218"/>
              </a:gdLst>
              <a:ahLst/>
              <a:cxnLst>
                <a:cxn ang="0">
                  <a:pos x="T0" y="T1"/>
                </a:cxn>
                <a:cxn ang="0">
                  <a:pos x="T2" y="T3"/>
                </a:cxn>
                <a:cxn ang="0">
                  <a:pos x="T4" y="T5"/>
                </a:cxn>
                <a:cxn ang="0">
                  <a:pos x="T6" y="T7"/>
                </a:cxn>
                <a:cxn ang="0">
                  <a:pos x="T8" y="T9"/>
                </a:cxn>
              </a:cxnLst>
              <a:rect l="0" t="0" r="r" b="b"/>
              <a:pathLst>
                <a:path w="170" h="218">
                  <a:moveTo>
                    <a:pt x="0" y="197"/>
                  </a:moveTo>
                  <a:lnTo>
                    <a:pt x="28" y="218"/>
                  </a:lnTo>
                  <a:lnTo>
                    <a:pt x="170" y="20"/>
                  </a:lnTo>
                  <a:lnTo>
                    <a:pt x="143" y="0"/>
                  </a:lnTo>
                  <a:lnTo>
                    <a:pt x="0" y="197"/>
                  </a:lnTo>
                  <a:close/>
                </a:path>
              </a:pathLst>
            </a:custGeom>
            <a:solidFill>
              <a:srgbClr val="8456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28" name="Freeform 80"/>
            <p:cNvSpPr/>
            <p:nvPr/>
          </p:nvSpPr>
          <p:spPr bwMode="auto">
            <a:xfrm>
              <a:off x="1470025" y="3632199"/>
              <a:ext cx="269875" cy="346075"/>
            </a:xfrm>
            <a:custGeom>
              <a:avLst/>
              <a:gdLst>
                <a:gd name="T0" fmla="*/ 0 w 170"/>
                <a:gd name="T1" fmla="*/ 197 h 218"/>
                <a:gd name="T2" fmla="*/ 28 w 170"/>
                <a:gd name="T3" fmla="*/ 218 h 218"/>
                <a:gd name="T4" fmla="*/ 170 w 170"/>
                <a:gd name="T5" fmla="*/ 20 h 218"/>
                <a:gd name="T6" fmla="*/ 143 w 170"/>
                <a:gd name="T7" fmla="*/ 0 h 218"/>
                <a:gd name="T8" fmla="*/ 0 w 170"/>
                <a:gd name="T9" fmla="*/ 197 h 218"/>
              </a:gdLst>
              <a:ahLst/>
              <a:cxnLst>
                <a:cxn ang="0">
                  <a:pos x="T0" y="T1"/>
                </a:cxn>
                <a:cxn ang="0">
                  <a:pos x="T2" y="T3"/>
                </a:cxn>
                <a:cxn ang="0">
                  <a:pos x="T4" y="T5"/>
                </a:cxn>
                <a:cxn ang="0">
                  <a:pos x="T6" y="T7"/>
                </a:cxn>
                <a:cxn ang="0">
                  <a:pos x="T8" y="T9"/>
                </a:cxn>
              </a:cxnLst>
              <a:rect l="0" t="0" r="r" b="b"/>
              <a:pathLst>
                <a:path w="170" h="218">
                  <a:moveTo>
                    <a:pt x="0" y="197"/>
                  </a:moveTo>
                  <a:lnTo>
                    <a:pt x="28" y="218"/>
                  </a:lnTo>
                  <a:lnTo>
                    <a:pt x="170" y="20"/>
                  </a:lnTo>
                  <a:lnTo>
                    <a:pt x="143" y="0"/>
                  </a:lnTo>
                  <a:lnTo>
                    <a:pt x="0" y="19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29" name="Freeform 81"/>
            <p:cNvSpPr/>
            <p:nvPr/>
          </p:nvSpPr>
          <p:spPr bwMode="auto">
            <a:xfrm>
              <a:off x="1527175" y="3648074"/>
              <a:ext cx="212725" cy="312738"/>
            </a:xfrm>
            <a:custGeom>
              <a:avLst/>
              <a:gdLst>
                <a:gd name="T0" fmla="*/ 120 w 134"/>
                <a:gd name="T1" fmla="*/ 0 h 197"/>
                <a:gd name="T2" fmla="*/ 0 w 134"/>
                <a:gd name="T3" fmla="*/ 168 h 197"/>
                <a:gd name="T4" fmla="*/ 0 w 134"/>
                <a:gd name="T5" fmla="*/ 197 h 197"/>
                <a:gd name="T6" fmla="*/ 134 w 134"/>
                <a:gd name="T7" fmla="*/ 10 h 197"/>
                <a:gd name="T8" fmla="*/ 120 w 134"/>
                <a:gd name="T9" fmla="*/ 0 h 197"/>
              </a:gdLst>
              <a:ahLst/>
              <a:cxnLst>
                <a:cxn ang="0">
                  <a:pos x="T0" y="T1"/>
                </a:cxn>
                <a:cxn ang="0">
                  <a:pos x="T2" y="T3"/>
                </a:cxn>
                <a:cxn ang="0">
                  <a:pos x="T4" y="T5"/>
                </a:cxn>
                <a:cxn ang="0">
                  <a:pos x="T6" y="T7"/>
                </a:cxn>
                <a:cxn ang="0">
                  <a:pos x="T8" y="T9"/>
                </a:cxn>
              </a:cxnLst>
              <a:rect l="0" t="0" r="r" b="b"/>
              <a:pathLst>
                <a:path w="134" h="197">
                  <a:moveTo>
                    <a:pt x="120" y="0"/>
                  </a:moveTo>
                  <a:lnTo>
                    <a:pt x="0" y="168"/>
                  </a:lnTo>
                  <a:lnTo>
                    <a:pt x="0" y="197"/>
                  </a:lnTo>
                  <a:lnTo>
                    <a:pt x="134" y="10"/>
                  </a:lnTo>
                  <a:lnTo>
                    <a:pt x="120" y="0"/>
                  </a:lnTo>
                  <a:close/>
                </a:path>
              </a:pathLst>
            </a:custGeom>
            <a:solidFill>
              <a:srgbClr val="774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30" name="Freeform 82"/>
            <p:cNvSpPr/>
            <p:nvPr/>
          </p:nvSpPr>
          <p:spPr bwMode="auto">
            <a:xfrm>
              <a:off x="1527175" y="3648074"/>
              <a:ext cx="212725" cy="312738"/>
            </a:xfrm>
            <a:custGeom>
              <a:avLst/>
              <a:gdLst>
                <a:gd name="T0" fmla="*/ 120 w 134"/>
                <a:gd name="T1" fmla="*/ 0 h 197"/>
                <a:gd name="T2" fmla="*/ 0 w 134"/>
                <a:gd name="T3" fmla="*/ 168 h 197"/>
                <a:gd name="T4" fmla="*/ 0 w 134"/>
                <a:gd name="T5" fmla="*/ 197 h 197"/>
                <a:gd name="T6" fmla="*/ 134 w 134"/>
                <a:gd name="T7" fmla="*/ 10 h 197"/>
                <a:gd name="T8" fmla="*/ 120 w 134"/>
                <a:gd name="T9" fmla="*/ 0 h 197"/>
              </a:gdLst>
              <a:ahLst/>
              <a:cxnLst>
                <a:cxn ang="0">
                  <a:pos x="T0" y="T1"/>
                </a:cxn>
                <a:cxn ang="0">
                  <a:pos x="T2" y="T3"/>
                </a:cxn>
                <a:cxn ang="0">
                  <a:pos x="T4" y="T5"/>
                </a:cxn>
                <a:cxn ang="0">
                  <a:pos x="T6" y="T7"/>
                </a:cxn>
                <a:cxn ang="0">
                  <a:pos x="T8" y="T9"/>
                </a:cxn>
              </a:cxnLst>
              <a:rect l="0" t="0" r="r" b="b"/>
              <a:pathLst>
                <a:path w="134" h="197">
                  <a:moveTo>
                    <a:pt x="120" y="0"/>
                  </a:moveTo>
                  <a:lnTo>
                    <a:pt x="0" y="168"/>
                  </a:lnTo>
                  <a:lnTo>
                    <a:pt x="0" y="197"/>
                  </a:lnTo>
                  <a:lnTo>
                    <a:pt x="134" y="10"/>
                  </a:lnTo>
                  <a:lnTo>
                    <a:pt x="12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31" name="Freeform 83"/>
            <p:cNvSpPr/>
            <p:nvPr/>
          </p:nvSpPr>
          <p:spPr bwMode="auto">
            <a:xfrm>
              <a:off x="1420813" y="3317874"/>
              <a:ext cx="119063" cy="1730375"/>
            </a:xfrm>
            <a:custGeom>
              <a:avLst/>
              <a:gdLst>
                <a:gd name="T0" fmla="*/ 75 w 75"/>
                <a:gd name="T1" fmla="*/ 1090 h 1090"/>
                <a:gd name="T2" fmla="*/ 0 w 75"/>
                <a:gd name="T3" fmla="*/ 1090 h 1090"/>
                <a:gd name="T4" fmla="*/ 13 w 75"/>
                <a:gd name="T5" fmla="*/ 0 h 1090"/>
                <a:gd name="T6" fmla="*/ 62 w 75"/>
                <a:gd name="T7" fmla="*/ 0 h 1090"/>
                <a:gd name="T8" fmla="*/ 75 w 75"/>
                <a:gd name="T9" fmla="*/ 1090 h 1090"/>
              </a:gdLst>
              <a:ahLst/>
              <a:cxnLst>
                <a:cxn ang="0">
                  <a:pos x="T0" y="T1"/>
                </a:cxn>
                <a:cxn ang="0">
                  <a:pos x="T2" y="T3"/>
                </a:cxn>
                <a:cxn ang="0">
                  <a:pos x="T4" y="T5"/>
                </a:cxn>
                <a:cxn ang="0">
                  <a:pos x="T6" y="T7"/>
                </a:cxn>
                <a:cxn ang="0">
                  <a:pos x="T8" y="T9"/>
                </a:cxn>
              </a:cxnLst>
              <a:rect l="0" t="0" r="r" b="b"/>
              <a:pathLst>
                <a:path w="75" h="1090">
                  <a:moveTo>
                    <a:pt x="75" y="1090"/>
                  </a:moveTo>
                  <a:lnTo>
                    <a:pt x="0" y="1090"/>
                  </a:lnTo>
                  <a:lnTo>
                    <a:pt x="13" y="0"/>
                  </a:lnTo>
                  <a:lnTo>
                    <a:pt x="62" y="0"/>
                  </a:lnTo>
                  <a:lnTo>
                    <a:pt x="75" y="1090"/>
                  </a:lnTo>
                  <a:close/>
                </a:path>
              </a:pathLst>
            </a:custGeom>
            <a:solidFill>
              <a:srgbClr val="8456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32" name="Freeform 84"/>
            <p:cNvSpPr/>
            <p:nvPr/>
          </p:nvSpPr>
          <p:spPr bwMode="auto">
            <a:xfrm>
              <a:off x="1420813" y="3317874"/>
              <a:ext cx="119063" cy="1730375"/>
            </a:xfrm>
            <a:custGeom>
              <a:avLst/>
              <a:gdLst>
                <a:gd name="T0" fmla="*/ 75 w 75"/>
                <a:gd name="T1" fmla="*/ 1090 h 1090"/>
                <a:gd name="T2" fmla="*/ 0 w 75"/>
                <a:gd name="T3" fmla="*/ 1090 h 1090"/>
                <a:gd name="T4" fmla="*/ 13 w 75"/>
                <a:gd name="T5" fmla="*/ 0 h 1090"/>
                <a:gd name="T6" fmla="*/ 62 w 75"/>
                <a:gd name="T7" fmla="*/ 0 h 1090"/>
                <a:gd name="T8" fmla="*/ 75 w 75"/>
                <a:gd name="T9" fmla="*/ 1090 h 1090"/>
              </a:gdLst>
              <a:ahLst/>
              <a:cxnLst>
                <a:cxn ang="0">
                  <a:pos x="T0" y="T1"/>
                </a:cxn>
                <a:cxn ang="0">
                  <a:pos x="T2" y="T3"/>
                </a:cxn>
                <a:cxn ang="0">
                  <a:pos x="T4" y="T5"/>
                </a:cxn>
                <a:cxn ang="0">
                  <a:pos x="T6" y="T7"/>
                </a:cxn>
                <a:cxn ang="0">
                  <a:pos x="T8" y="T9"/>
                </a:cxn>
              </a:cxnLst>
              <a:rect l="0" t="0" r="r" b="b"/>
              <a:pathLst>
                <a:path w="75" h="1090">
                  <a:moveTo>
                    <a:pt x="75" y="1090"/>
                  </a:moveTo>
                  <a:lnTo>
                    <a:pt x="0" y="1090"/>
                  </a:lnTo>
                  <a:lnTo>
                    <a:pt x="13" y="0"/>
                  </a:lnTo>
                  <a:lnTo>
                    <a:pt x="62" y="0"/>
                  </a:lnTo>
                  <a:lnTo>
                    <a:pt x="75" y="109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33" name="Freeform 85"/>
            <p:cNvSpPr/>
            <p:nvPr/>
          </p:nvSpPr>
          <p:spPr bwMode="auto">
            <a:xfrm>
              <a:off x="1420813" y="3317874"/>
              <a:ext cx="58738" cy="1730375"/>
            </a:xfrm>
            <a:custGeom>
              <a:avLst/>
              <a:gdLst>
                <a:gd name="T0" fmla="*/ 37 w 37"/>
                <a:gd name="T1" fmla="*/ 0 h 1090"/>
                <a:gd name="T2" fmla="*/ 37 w 37"/>
                <a:gd name="T3" fmla="*/ 0 h 1090"/>
                <a:gd name="T4" fmla="*/ 13 w 37"/>
                <a:gd name="T5" fmla="*/ 0 h 1090"/>
                <a:gd name="T6" fmla="*/ 10 w 37"/>
                <a:gd name="T7" fmla="*/ 179 h 1090"/>
                <a:gd name="T8" fmla="*/ 10 w 37"/>
                <a:gd name="T9" fmla="*/ 209 h 1090"/>
                <a:gd name="T10" fmla="*/ 8 w 37"/>
                <a:gd name="T11" fmla="*/ 376 h 1090"/>
                <a:gd name="T12" fmla="*/ 7 w 37"/>
                <a:gd name="T13" fmla="*/ 405 h 1090"/>
                <a:gd name="T14" fmla="*/ 0 w 37"/>
                <a:gd name="T15" fmla="*/ 1090 h 1090"/>
                <a:gd name="T16" fmla="*/ 37 w 37"/>
                <a:gd name="T17" fmla="*/ 1090 h 1090"/>
                <a:gd name="T18" fmla="*/ 37 w 37"/>
                <a:gd name="T19" fmla="*/ 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1090">
                  <a:moveTo>
                    <a:pt x="37" y="0"/>
                  </a:moveTo>
                  <a:lnTo>
                    <a:pt x="37" y="0"/>
                  </a:lnTo>
                  <a:lnTo>
                    <a:pt x="13" y="0"/>
                  </a:lnTo>
                  <a:lnTo>
                    <a:pt x="10" y="179"/>
                  </a:lnTo>
                  <a:lnTo>
                    <a:pt x="10" y="209"/>
                  </a:lnTo>
                  <a:lnTo>
                    <a:pt x="8" y="376"/>
                  </a:lnTo>
                  <a:lnTo>
                    <a:pt x="7" y="405"/>
                  </a:lnTo>
                  <a:lnTo>
                    <a:pt x="0" y="1090"/>
                  </a:lnTo>
                  <a:lnTo>
                    <a:pt x="37" y="1090"/>
                  </a:lnTo>
                  <a:lnTo>
                    <a:pt x="37" y="0"/>
                  </a:lnTo>
                  <a:close/>
                </a:path>
              </a:pathLst>
            </a:custGeom>
            <a:solidFill>
              <a:srgbClr val="774B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34" name="Freeform 86"/>
            <p:cNvSpPr/>
            <p:nvPr/>
          </p:nvSpPr>
          <p:spPr bwMode="auto">
            <a:xfrm>
              <a:off x="1420813" y="3317874"/>
              <a:ext cx="58738" cy="1730375"/>
            </a:xfrm>
            <a:custGeom>
              <a:avLst/>
              <a:gdLst>
                <a:gd name="T0" fmla="*/ 37 w 37"/>
                <a:gd name="T1" fmla="*/ 0 h 1090"/>
                <a:gd name="T2" fmla="*/ 37 w 37"/>
                <a:gd name="T3" fmla="*/ 0 h 1090"/>
                <a:gd name="T4" fmla="*/ 13 w 37"/>
                <a:gd name="T5" fmla="*/ 0 h 1090"/>
                <a:gd name="T6" fmla="*/ 10 w 37"/>
                <a:gd name="T7" fmla="*/ 179 h 1090"/>
                <a:gd name="T8" fmla="*/ 10 w 37"/>
                <a:gd name="T9" fmla="*/ 209 h 1090"/>
                <a:gd name="T10" fmla="*/ 8 w 37"/>
                <a:gd name="T11" fmla="*/ 376 h 1090"/>
                <a:gd name="T12" fmla="*/ 7 w 37"/>
                <a:gd name="T13" fmla="*/ 405 h 1090"/>
                <a:gd name="T14" fmla="*/ 0 w 37"/>
                <a:gd name="T15" fmla="*/ 1090 h 1090"/>
                <a:gd name="T16" fmla="*/ 37 w 37"/>
                <a:gd name="T17" fmla="*/ 1090 h 1090"/>
                <a:gd name="T18" fmla="*/ 37 w 37"/>
                <a:gd name="T19" fmla="*/ 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1090">
                  <a:moveTo>
                    <a:pt x="37" y="0"/>
                  </a:moveTo>
                  <a:lnTo>
                    <a:pt x="37" y="0"/>
                  </a:lnTo>
                  <a:lnTo>
                    <a:pt x="13" y="0"/>
                  </a:lnTo>
                  <a:lnTo>
                    <a:pt x="10" y="179"/>
                  </a:lnTo>
                  <a:lnTo>
                    <a:pt x="10" y="209"/>
                  </a:lnTo>
                  <a:lnTo>
                    <a:pt x="8" y="376"/>
                  </a:lnTo>
                  <a:lnTo>
                    <a:pt x="7" y="405"/>
                  </a:lnTo>
                  <a:lnTo>
                    <a:pt x="0" y="1090"/>
                  </a:lnTo>
                  <a:lnTo>
                    <a:pt x="37" y="1090"/>
                  </a:lnTo>
                  <a:lnTo>
                    <a:pt x="3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35" name="Freeform 87"/>
            <p:cNvSpPr/>
            <p:nvPr/>
          </p:nvSpPr>
          <p:spPr bwMode="auto">
            <a:xfrm>
              <a:off x="1447800" y="2916237"/>
              <a:ext cx="31750" cy="122238"/>
            </a:xfrm>
            <a:custGeom>
              <a:avLst/>
              <a:gdLst>
                <a:gd name="T0" fmla="*/ 28 w 28"/>
                <a:gd name="T1" fmla="*/ 0 h 106"/>
                <a:gd name="T2" fmla="*/ 0 w 28"/>
                <a:gd name="T3" fmla="*/ 67 h 106"/>
                <a:gd name="T4" fmla="*/ 28 w 28"/>
                <a:gd name="T5" fmla="*/ 106 h 106"/>
                <a:gd name="T6" fmla="*/ 28 w 28"/>
                <a:gd name="T7" fmla="*/ 0 h 106"/>
              </a:gdLst>
              <a:ahLst/>
              <a:cxnLst>
                <a:cxn ang="0">
                  <a:pos x="T0" y="T1"/>
                </a:cxn>
                <a:cxn ang="0">
                  <a:pos x="T2" y="T3"/>
                </a:cxn>
                <a:cxn ang="0">
                  <a:pos x="T4" y="T5"/>
                </a:cxn>
                <a:cxn ang="0">
                  <a:pos x="T6" y="T7"/>
                </a:cxn>
              </a:cxnLst>
              <a:rect l="0" t="0" r="r" b="b"/>
              <a:pathLst>
                <a:path w="28" h="106">
                  <a:moveTo>
                    <a:pt x="28" y="0"/>
                  </a:moveTo>
                  <a:cubicBezTo>
                    <a:pt x="28" y="0"/>
                    <a:pt x="0" y="45"/>
                    <a:pt x="0" y="67"/>
                  </a:cubicBezTo>
                  <a:cubicBezTo>
                    <a:pt x="0" y="88"/>
                    <a:pt x="13" y="106"/>
                    <a:pt x="28" y="106"/>
                  </a:cubicBezTo>
                  <a:cubicBezTo>
                    <a:pt x="28" y="0"/>
                    <a:pt x="28" y="0"/>
                    <a:pt x="28" y="0"/>
                  </a:cubicBezTo>
                </a:path>
              </a:pathLst>
            </a:custGeom>
            <a:solidFill>
              <a:srgbClr val="40A0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36" name="Freeform 88"/>
            <p:cNvSpPr/>
            <p:nvPr/>
          </p:nvSpPr>
          <p:spPr bwMode="auto">
            <a:xfrm>
              <a:off x="1479550" y="2916237"/>
              <a:ext cx="31750" cy="122238"/>
            </a:xfrm>
            <a:custGeom>
              <a:avLst/>
              <a:gdLst>
                <a:gd name="T0" fmla="*/ 0 w 28"/>
                <a:gd name="T1" fmla="*/ 0 h 106"/>
                <a:gd name="T2" fmla="*/ 0 w 28"/>
                <a:gd name="T3" fmla="*/ 0 h 106"/>
                <a:gd name="T4" fmla="*/ 0 w 28"/>
                <a:gd name="T5" fmla="*/ 106 h 106"/>
                <a:gd name="T6" fmla="*/ 0 w 28"/>
                <a:gd name="T7" fmla="*/ 106 h 106"/>
                <a:gd name="T8" fmla="*/ 28 w 28"/>
                <a:gd name="T9" fmla="*/ 67 h 106"/>
                <a:gd name="T10" fmla="*/ 0 w 28"/>
                <a:gd name="T11" fmla="*/ 0 h 106"/>
              </a:gdLst>
              <a:ahLst/>
              <a:cxnLst>
                <a:cxn ang="0">
                  <a:pos x="T0" y="T1"/>
                </a:cxn>
                <a:cxn ang="0">
                  <a:pos x="T2" y="T3"/>
                </a:cxn>
                <a:cxn ang="0">
                  <a:pos x="T4" y="T5"/>
                </a:cxn>
                <a:cxn ang="0">
                  <a:pos x="T6" y="T7"/>
                </a:cxn>
                <a:cxn ang="0">
                  <a:pos x="T8" y="T9"/>
                </a:cxn>
                <a:cxn ang="0">
                  <a:pos x="T10" y="T11"/>
                </a:cxn>
              </a:cxnLst>
              <a:rect l="0" t="0" r="r" b="b"/>
              <a:pathLst>
                <a:path w="28" h="106">
                  <a:moveTo>
                    <a:pt x="0" y="0"/>
                  </a:moveTo>
                  <a:cubicBezTo>
                    <a:pt x="0" y="0"/>
                    <a:pt x="0" y="0"/>
                    <a:pt x="0" y="0"/>
                  </a:cubicBezTo>
                  <a:cubicBezTo>
                    <a:pt x="0" y="106"/>
                    <a:pt x="0" y="106"/>
                    <a:pt x="0" y="106"/>
                  </a:cubicBezTo>
                  <a:cubicBezTo>
                    <a:pt x="0" y="106"/>
                    <a:pt x="0" y="106"/>
                    <a:pt x="0" y="106"/>
                  </a:cubicBezTo>
                  <a:cubicBezTo>
                    <a:pt x="16" y="106"/>
                    <a:pt x="28" y="88"/>
                    <a:pt x="28" y="67"/>
                  </a:cubicBezTo>
                  <a:cubicBezTo>
                    <a:pt x="28" y="45"/>
                    <a:pt x="0" y="0"/>
                    <a:pt x="0" y="0"/>
                  </a:cubicBezTo>
                </a:path>
              </a:pathLst>
            </a:custGeom>
            <a:solidFill>
              <a:srgbClr val="4DB4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37" name="Freeform 89"/>
            <p:cNvSpPr/>
            <p:nvPr/>
          </p:nvSpPr>
          <p:spPr bwMode="auto">
            <a:xfrm>
              <a:off x="1727200" y="3743324"/>
              <a:ext cx="65088" cy="122238"/>
            </a:xfrm>
            <a:custGeom>
              <a:avLst/>
              <a:gdLst>
                <a:gd name="T0" fmla="*/ 28 w 56"/>
                <a:gd name="T1" fmla="*/ 0 h 105"/>
                <a:gd name="T2" fmla="*/ 0 w 56"/>
                <a:gd name="T3" fmla="*/ 67 h 105"/>
                <a:gd name="T4" fmla="*/ 28 w 56"/>
                <a:gd name="T5" fmla="*/ 105 h 105"/>
                <a:gd name="T6" fmla="*/ 56 w 56"/>
                <a:gd name="T7" fmla="*/ 67 h 105"/>
                <a:gd name="T8" fmla="*/ 28 w 56"/>
                <a:gd name="T9" fmla="*/ 0 h 105"/>
              </a:gdLst>
              <a:ahLst/>
              <a:cxnLst>
                <a:cxn ang="0">
                  <a:pos x="T0" y="T1"/>
                </a:cxn>
                <a:cxn ang="0">
                  <a:pos x="T2" y="T3"/>
                </a:cxn>
                <a:cxn ang="0">
                  <a:pos x="T4" y="T5"/>
                </a:cxn>
                <a:cxn ang="0">
                  <a:pos x="T6" y="T7"/>
                </a:cxn>
                <a:cxn ang="0">
                  <a:pos x="T8" y="T9"/>
                </a:cxn>
              </a:cxnLst>
              <a:rect l="0" t="0" r="r" b="b"/>
              <a:pathLst>
                <a:path w="56" h="105">
                  <a:moveTo>
                    <a:pt x="28" y="0"/>
                  </a:moveTo>
                  <a:cubicBezTo>
                    <a:pt x="28" y="0"/>
                    <a:pt x="0" y="45"/>
                    <a:pt x="0" y="67"/>
                  </a:cubicBezTo>
                  <a:cubicBezTo>
                    <a:pt x="0" y="88"/>
                    <a:pt x="12" y="105"/>
                    <a:pt x="28" y="105"/>
                  </a:cubicBezTo>
                  <a:cubicBezTo>
                    <a:pt x="43" y="105"/>
                    <a:pt x="56" y="88"/>
                    <a:pt x="56" y="67"/>
                  </a:cubicBezTo>
                  <a:cubicBezTo>
                    <a:pt x="56" y="45"/>
                    <a:pt x="28" y="0"/>
                    <a:pt x="28" y="0"/>
                  </a:cubicBezTo>
                </a:path>
              </a:pathLst>
            </a:custGeom>
            <a:solidFill>
              <a:srgbClr val="4DB4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38" name="Freeform 90"/>
            <p:cNvSpPr/>
            <p:nvPr/>
          </p:nvSpPr>
          <p:spPr bwMode="auto">
            <a:xfrm>
              <a:off x="1644650" y="3086099"/>
              <a:ext cx="65088" cy="120650"/>
            </a:xfrm>
            <a:custGeom>
              <a:avLst/>
              <a:gdLst>
                <a:gd name="T0" fmla="*/ 28 w 56"/>
                <a:gd name="T1" fmla="*/ 0 h 105"/>
                <a:gd name="T2" fmla="*/ 0 w 56"/>
                <a:gd name="T3" fmla="*/ 67 h 105"/>
                <a:gd name="T4" fmla="*/ 28 w 56"/>
                <a:gd name="T5" fmla="*/ 105 h 105"/>
                <a:gd name="T6" fmla="*/ 56 w 56"/>
                <a:gd name="T7" fmla="*/ 67 h 105"/>
                <a:gd name="T8" fmla="*/ 28 w 56"/>
                <a:gd name="T9" fmla="*/ 0 h 105"/>
              </a:gdLst>
              <a:ahLst/>
              <a:cxnLst>
                <a:cxn ang="0">
                  <a:pos x="T0" y="T1"/>
                </a:cxn>
                <a:cxn ang="0">
                  <a:pos x="T2" y="T3"/>
                </a:cxn>
                <a:cxn ang="0">
                  <a:pos x="T4" y="T5"/>
                </a:cxn>
                <a:cxn ang="0">
                  <a:pos x="T6" y="T7"/>
                </a:cxn>
                <a:cxn ang="0">
                  <a:pos x="T8" y="T9"/>
                </a:cxn>
              </a:cxnLst>
              <a:rect l="0" t="0" r="r" b="b"/>
              <a:pathLst>
                <a:path w="56" h="105">
                  <a:moveTo>
                    <a:pt x="28" y="0"/>
                  </a:moveTo>
                  <a:cubicBezTo>
                    <a:pt x="28" y="0"/>
                    <a:pt x="0" y="45"/>
                    <a:pt x="0" y="67"/>
                  </a:cubicBezTo>
                  <a:cubicBezTo>
                    <a:pt x="0" y="88"/>
                    <a:pt x="13" y="105"/>
                    <a:pt x="28" y="105"/>
                  </a:cubicBezTo>
                  <a:cubicBezTo>
                    <a:pt x="43" y="105"/>
                    <a:pt x="56" y="88"/>
                    <a:pt x="56" y="67"/>
                  </a:cubicBezTo>
                  <a:cubicBezTo>
                    <a:pt x="56" y="45"/>
                    <a:pt x="28" y="0"/>
                    <a:pt x="28" y="0"/>
                  </a:cubicBezTo>
                </a:path>
              </a:pathLst>
            </a:custGeom>
            <a:solidFill>
              <a:srgbClr val="4DB4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39" name="Freeform 91"/>
            <p:cNvSpPr/>
            <p:nvPr/>
          </p:nvSpPr>
          <p:spPr bwMode="auto">
            <a:xfrm>
              <a:off x="1052513" y="3503612"/>
              <a:ext cx="65088" cy="122238"/>
            </a:xfrm>
            <a:custGeom>
              <a:avLst/>
              <a:gdLst>
                <a:gd name="T0" fmla="*/ 28 w 56"/>
                <a:gd name="T1" fmla="*/ 0 h 106"/>
                <a:gd name="T2" fmla="*/ 0 w 56"/>
                <a:gd name="T3" fmla="*/ 67 h 106"/>
                <a:gd name="T4" fmla="*/ 28 w 56"/>
                <a:gd name="T5" fmla="*/ 106 h 106"/>
                <a:gd name="T6" fmla="*/ 56 w 56"/>
                <a:gd name="T7" fmla="*/ 67 h 106"/>
                <a:gd name="T8" fmla="*/ 28 w 56"/>
                <a:gd name="T9" fmla="*/ 0 h 106"/>
              </a:gdLst>
              <a:ahLst/>
              <a:cxnLst>
                <a:cxn ang="0">
                  <a:pos x="T0" y="T1"/>
                </a:cxn>
                <a:cxn ang="0">
                  <a:pos x="T2" y="T3"/>
                </a:cxn>
                <a:cxn ang="0">
                  <a:pos x="T4" y="T5"/>
                </a:cxn>
                <a:cxn ang="0">
                  <a:pos x="T6" y="T7"/>
                </a:cxn>
                <a:cxn ang="0">
                  <a:pos x="T8" y="T9"/>
                </a:cxn>
              </a:cxnLst>
              <a:rect l="0" t="0" r="r" b="b"/>
              <a:pathLst>
                <a:path w="56" h="106">
                  <a:moveTo>
                    <a:pt x="28" y="0"/>
                  </a:moveTo>
                  <a:cubicBezTo>
                    <a:pt x="28" y="0"/>
                    <a:pt x="0" y="45"/>
                    <a:pt x="0" y="67"/>
                  </a:cubicBezTo>
                  <a:cubicBezTo>
                    <a:pt x="0" y="88"/>
                    <a:pt x="12" y="106"/>
                    <a:pt x="28" y="106"/>
                  </a:cubicBezTo>
                  <a:cubicBezTo>
                    <a:pt x="43" y="106"/>
                    <a:pt x="56" y="88"/>
                    <a:pt x="56" y="67"/>
                  </a:cubicBezTo>
                  <a:cubicBezTo>
                    <a:pt x="56" y="45"/>
                    <a:pt x="28" y="0"/>
                    <a:pt x="28" y="0"/>
                  </a:cubicBezTo>
                </a:path>
              </a:pathLst>
            </a:custGeom>
            <a:solidFill>
              <a:srgbClr val="40A0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40" name="Freeform 92"/>
            <p:cNvSpPr/>
            <p:nvPr/>
          </p:nvSpPr>
          <p:spPr bwMode="auto">
            <a:xfrm>
              <a:off x="1165225" y="3148012"/>
              <a:ext cx="65088" cy="120650"/>
            </a:xfrm>
            <a:custGeom>
              <a:avLst/>
              <a:gdLst>
                <a:gd name="T0" fmla="*/ 28 w 56"/>
                <a:gd name="T1" fmla="*/ 0 h 105"/>
                <a:gd name="T2" fmla="*/ 0 w 56"/>
                <a:gd name="T3" fmla="*/ 66 h 105"/>
                <a:gd name="T4" fmla="*/ 28 w 56"/>
                <a:gd name="T5" fmla="*/ 105 h 105"/>
                <a:gd name="T6" fmla="*/ 56 w 56"/>
                <a:gd name="T7" fmla="*/ 66 h 105"/>
                <a:gd name="T8" fmla="*/ 28 w 56"/>
                <a:gd name="T9" fmla="*/ 0 h 105"/>
              </a:gdLst>
              <a:ahLst/>
              <a:cxnLst>
                <a:cxn ang="0">
                  <a:pos x="T0" y="T1"/>
                </a:cxn>
                <a:cxn ang="0">
                  <a:pos x="T2" y="T3"/>
                </a:cxn>
                <a:cxn ang="0">
                  <a:pos x="T4" y="T5"/>
                </a:cxn>
                <a:cxn ang="0">
                  <a:pos x="T6" y="T7"/>
                </a:cxn>
                <a:cxn ang="0">
                  <a:pos x="T8" y="T9"/>
                </a:cxn>
              </a:cxnLst>
              <a:rect l="0" t="0" r="r" b="b"/>
              <a:pathLst>
                <a:path w="56" h="105">
                  <a:moveTo>
                    <a:pt x="28" y="0"/>
                  </a:moveTo>
                  <a:cubicBezTo>
                    <a:pt x="28" y="0"/>
                    <a:pt x="0" y="45"/>
                    <a:pt x="0" y="66"/>
                  </a:cubicBezTo>
                  <a:cubicBezTo>
                    <a:pt x="0" y="88"/>
                    <a:pt x="13" y="105"/>
                    <a:pt x="28" y="105"/>
                  </a:cubicBezTo>
                  <a:cubicBezTo>
                    <a:pt x="44" y="105"/>
                    <a:pt x="56" y="88"/>
                    <a:pt x="56" y="66"/>
                  </a:cubicBezTo>
                  <a:cubicBezTo>
                    <a:pt x="56" y="45"/>
                    <a:pt x="28" y="0"/>
                    <a:pt x="28" y="0"/>
                  </a:cubicBezTo>
                </a:path>
              </a:pathLst>
            </a:custGeom>
            <a:solidFill>
              <a:srgbClr val="40A0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41" name="Freeform 93"/>
            <p:cNvSpPr/>
            <p:nvPr/>
          </p:nvSpPr>
          <p:spPr bwMode="auto">
            <a:xfrm>
              <a:off x="1809750" y="3355974"/>
              <a:ext cx="65088" cy="120650"/>
            </a:xfrm>
            <a:custGeom>
              <a:avLst/>
              <a:gdLst>
                <a:gd name="T0" fmla="*/ 28 w 56"/>
                <a:gd name="T1" fmla="*/ 0 h 106"/>
                <a:gd name="T2" fmla="*/ 0 w 56"/>
                <a:gd name="T3" fmla="*/ 67 h 106"/>
                <a:gd name="T4" fmla="*/ 28 w 56"/>
                <a:gd name="T5" fmla="*/ 106 h 106"/>
                <a:gd name="T6" fmla="*/ 56 w 56"/>
                <a:gd name="T7" fmla="*/ 67 h 106"/>
                <a:gd name="T8" fmla="*/ 28 w 56"/>
                <a:gd name="T9" fmla="*/ 0 h 106"/>
              </a:gdLst>
              <a:ahLst/>
              <a:cxnLst>
                <a:cxn ang="0">
                  <a:pos x="T0" y="T1"/>
                </a:cxn>
                <a:cxn ang="0">
                  <a:pos x="T2" y="T3"/>
                </a:cxn>
                <a:cxn ang="0">
                  <a:pos x="T4" y="T5"/>
                </a:cxn>
                <a:cxn ang="0">
                  <a:pos x="T6" y="T7"/>
                </a:cxn>
                <a:cxn ang="0">
                  <a:pos x="T8" y="T9"/>
                </a:cxn>
              </a:cxnLst>
              <a:rect l="0" t="0" r="r" b="b"/>
              <a:pathLst>
                <a:path w="56" h="106">
                  <a:moveTo>
                    <a:pt x="28" y="0"/>
                  </a:moveTo>
                  <a:cubicBezTo>
                    <a:pt x="28" y="0"/>
                    <a:pt x="0" y="45"/>
                    <a:pt x="0" y="67"/>
                  </a:cubicBezTo>
                  <a:cubicBezTo>
                    <a:pt x="0" y="88"/>
                    <a:pt x="13" y="106"/>
                    <a:pt x="28" y="106"/>
                  </a:cubicBezTo>
                  <a:cubicBezTo>
                    <a:pt x="44" y="106"/>
                    <a:pt x="56" y="88"/>
                    <a:pt x="56" y="67"/>
                  </a:cubicBezTo>
                  <a:cubicBezTo>
                    <a:pt x="56" y="45"/>
                    <a:pt x="28" y="0"/>
                    <a:pt x="28" y="0"/>
                  </a:cubicBezTo>
                </a:path>
              </a:pathLst>
            </a:custGeom>
            <a:solidFill>
              <a:srgbClr val="4DB4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占位符 5"/>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l="5595" r="5595"/>
          <a:stretch>
            <a:fillRect/>
          </a:stretch>
        </p:blipFill>
        <p:spPr/>
      </p:pic>
      <p:pic>
        <p:nvPicPr>
          <p:cNvPr id="9" name="图片占位符 8"/>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7749" r="7749"/>
          <a:stretch>
            <a:fillRect/>
          </a:stretch>
        </p:blipFill>
        <p:spPr/>
      </p:pic>
      <p:pic>
        <p:nvPicPr>
          <p:cNvPr id="11" name="图片占位符 10"/>
          <p:cNvPicPr>
            <a:picLocks noGrp="1" noChangeAspect="1"/>
          </p:cNvPicPr>
          <p:nvPr>
            <p:ph type="pic" sz="quarter" idx="12"/>
          </p:nvPr>
        </p:nvPicPr>
        <p:blipFill>
          <a:blip r:embed="rId4" cstate="print">
            <a:extLst>
              <a:ext uri="{28A0092B-C50C-407E-A947-70E740481C1C}">
                <a14:useLocalDpi xmlns:a14="http://schemas.microsoft.com/office/drawing/2010/main" val="0"/>
              </a:ext>
            </a:extLst>
          </a:blip>
          <a:srcRect l="5524" r="5524"/>
          <a:stretch>
            <a:fillRect/>
          </a:stretch>
        </p:blipFill>
        <p:spPr/>
      </p:pic>
      <p:sp>
        <p:nvSpPr>
          <p:cNvPr id="8" name="Diamond 7"/>
          <p:cNvSpPr/>
          <p:nvPr/>
        </p:nvSpPr>
        <p:spPr>
          <a:xfrm>
            <a:off x="1484848" y="2748572"/>
            <a:ext cx="1012500" cy="1012500"/>
          </a:xfrm>
          <a:prstGeom prst="diamond">
            <a:avLst/>
          </a:prstGeom>
          <a:solidFill>
            <a:schemeClr val="bg1"/>
          </a:solidFill>
          <a:ln>
            <a:noFill/>
          </a:ln>
          <a:effectLst>
            <a:glow rad="63500">
              <a:schemeClr val="tx1">
                <a:lumMod val="50000"/>
                <a:lumOff val="50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id-ID">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grpSp>
        <p:nvGrpSpPr>
          <p:cNvPr id="12" name="Group 11"/>
          <p:cNvGrpSpPr/>
          <p:nvPr/>
        </p:nvGrpSpPr>
        <p:grpSpPr>
          <a:xfrm>
            <a:off x="1017841" y="3924002"/>
            <a:ext cx="1946512" cy="719532"/>
            <a:chOff x="7875638" y="2834645"/>
            <a:chExt cx="4243279" cy="959375"/>
          </a:xfrm>
        </p:grpSpPr>
        <p:sp>
          <p:nvSpPr>
            <p:cNvPr id="13" name="TextBox 12"/>
            <p:cNvSpPr txBox="1"/>
            <p:nvPr/>
          </p:nvSpPr>
          <p:spPr>
            <a:xfrm>
              <a:off x="7875640" y="3210698"/>
              <a:ext cx="4243277" cy="583322"/>
            </a:xfrm>
            <a:prstGeom prst="rect">
              <a:avLst/>
            </a:prstGeom>
            <a:noFill/>
          </p:spPr>
          <p:txBody>
            <a:bodyPr wrap="square" rtlCol="0">
              <a:spAutoFit/>
            </a:bodyPr>
            <a:lstStyle/>
            <a:p>
              <a:pPr algn="ctr">
                <a:lnSpc>
                  <a:spcPct val="130000"/>
                </a:lnSpc>
                <a:defRPr/>
              </a:pPr>
              <a:r>
                <a:rPr lang="en-US" sz="900" dirty="0">
                  <a:solidFill>
                    <a:srgbClr val="2B2B2B">
                      <a:alpha val="60000"/>
                    </a:srgbClr>
                  </a:solidFill>
                  <a:latin typeface="Calibri" panose="020F0502020204030204" pitchFamily="34" charset="0"/>
                  <a:ea typeface="微软雅黑" panose="020B0503020204020204" pitchFamily="34" charset="-122"/>
                  <a:cs typeface="Source Sans Pro" charset="0"/>
                  <a:sym typeface="Calibri" panose="020F0502020204030204" pitchFamily="34" charset="0"/>
                </a:rPr>
                <a:t>When selecting a typeface for body text, your primary</a:t>
              </a:r>
            </a:p>
          </p:txBody>
        </p:sp>
        <p:sp>
          <p:nvSpPr>
            <p:cNvPr id="14" name="Title 1"/>
            <p:cNvSpPr txBox="1"/>
            <p:nvPr/>
          </p:nvSpPr>
          <p:spPr>
            <a:xfrm>
              <a:off x="7875638" y="2834645"/>
              <a:ext cx="4243279" cy="376053"/>
            </a:xfrm>
            <a:prstGeom prst="rect">
              <a:avLst/>
            </a:prstGeom>
          </p:spPr>
          <p:txBody>
            <a:bodyPr/>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pPr defTabSz="685800">
                <a:defRPr/>
              </a:pPr>
              <a:r>
                <a:rPr lang="id-ID" sz="1200" spc="150" dirty="0">
                  <a:solidFill>
                    <a:srgbClr val="2B2B2B"/>
                  </a:solidFill>
                  <a:latin typeface="Calibri" panose="020F0502020204030204" pitchFamily="34" charset="0"/>
                  <a:ea typeface="微软雅黑" panose="020B0503020204020204" pitchFamily="34" charset="-122"/>
                  <a:sym typeface="Calibri" panose="020F0502020204030204" pitchFamily="34" charset="0"/>
                </a:rPr>
                <a:t>YOUR TITLE HERE</a:t>
              </a:r>
              <a:endParaRPr lang="en-US" sz="1200" spc="150" dirty="0">
                <a:solidFill>
                  <a:srgbClr val="2B2B2B"/>
                </a:solidFill>
                <a:latin typeface="Calibri" panose="020F0502020204030204" pitchFamily="34" charset="0"/>
                <a:ea typeface="微软雅黑" panose="020B0503020204020204" pitchFamily="34" charset="-122"/>
                <a:sym typeface="Calibri" panose="020F0502020204030204" pitchFamily="34" charset="0"/>
              </a:endParaRPr>
            </a:p>
          </p:txBody>
        </p:sp>
      </p:grpSp>
      <p:sp>
        <p:nvSpPr>
          <p:cNvPr id="23" name="Diamond 22"/>
          <p:cNvSpPr/>
          <p:nvPr/>
        </p:nvSpPr>
        <p:spPr>
          <a:xfrm>
            <a:off x="4065750" y="2750908"/>
            <a:ext cx="1012500" cy="1012500"/>
          </a:xfrm>
          <a:prstGeom prst="diamond">
            <a:avLst/>
          </a:prstGeom>
          <a:solidFill>
            <a:schemeClr val="bg1"/>
          </a:solidFill>
          <a:ln>
            <a:noFill/>
          </a:ln>
          <a:effectLst>
            <a:glow rad="63500">
              <a:schemeClr val="tx1">
                <a:lumMod val="50000"/>
                <a:lumOff val="50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id-ID">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grpSp>
        <p:nvGrpSpPr>
          <p:cNvPr id="24" name="Group 23"/>
          <p:cNvGrpSpPr/>
          <p:nvPr/>
        </p:nvGrpSpPr>
        <p:grpSpPr>
          <a:xfrm>
            <a:off x="3598743" y="3926338"/>
            <a:ext cx="1946512" cy="719532"/>
            <a:chOff x="7875638" y="2834645"/>
            <a:chExt cx="4243279" cy="959375"/>
          </a:xfrm>
        </p:grpSpPr>
        <p:sp>
          <p:nvSpPr>
            <p:cNvPr id="26" name="TextBox 25"/>
            <p:cNvSpPr txBox="1"/>
            <p:nvPr/>
          </p:nvSpPr>
          <p:spPr>
            <a:xfrm>
              <a:off x="7875640" y="3210698"/>
              <a:ext cx="4243277" cy="583322"/>
            </a:xfrm>
            <a:prstGeom prst="rect">
              <a:avLst/>
            </a:prstGeom>
            <a:noFill/>
          </p:spPr>
          <p:txBody>
            <a:bodyPr wrap="square" rtlCol="0">
              <a:spAutoFit/>
            </a:bodyPr>
            <a:lstStyle/>
            <a:p>
              <a:pPr algn="ctr">
                <a:lnSpc>
                  <a:spcPct val="130000"/>
                </a:lnSpc>
                <a:defRPr/>
              </a:pPr>
              <a:r>
                <a:rPr lang="en-US" sz="900" dirty="0">
                  <a:solidFill>
                    <a:srgbClr val="2B2B2B">
                      <a:alpha val="60000"/>
                    </a:srgbClr>
                  </a:solidFill>
                  <a:latin typeface="Calibri" panose="020F0502020204030204" pitchFamily="34" charset="0"/>
                  <a:ea typeface="微软雅黑" panose="020B0503020204020204" pitchFamily="34" charset="-122"/>
                  <a:cs typeface="Source Sans Pro" charset="0"/>
                  <a:sym typeface="Calibri" panose="020F0502020204030204" pitchFamily="34" charset="0"/>
                </a:rPr>
                <a:t>When selecting a typeface for body text, your primary</a:t>
              </a:r>
            </a:p>
          </p:txBody>
        </p:sp>
        <p:sp>
          <p:nvSpPr>
            <p:cNvPr id="27" name="Title 1"/>
            <p:cNvSpPr txBox="1"/>
            <p:nvPr/>
          </p:nvSpPr>
          <p:spPr>
            <a:xfrm>
              <a:off x="7875638" y="2834645"/>
              <a:ext cx="4243279" cy="376053"/>
            </a:xfrm>
            <a:prstGeom prst="rect">
              <a:avLst/>
            </a:prstGeom>
          </p:spPr>
          <p:txBody>
            <a:bodyPr/>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pPr defTabSz="685800">
                <a:defRPr/>
              </a:pPr>
              <a:r>
                <a:rPr lang="id-ID" sz="1200" spc="150" dirty="0">
                  <a:solidFill>
                    <a:srgbClr val="000000"/>
                  </a:solidFill>
                  <a:latin typeface="Calibri" panose="020F0502020204030204" pitchFamily="34" charset="0"/>
                  <a:ea typeface="微软雅黑" panose="020B0503020204020204" pitchFamily="34" charset="-122"/>
                  <a:sym typeface="Calibri" panose="020F0502020204030204" pitchFamily="34" charset="0"/>
                </a:rPr>
                <a:t>YOUR TITLE HERE</a:t>
              </a:r>
              <a:endParaRPr lang="en-US" sz="1200" spc="150"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grpSp>
      <p:sp>
        <p:nvSpPr>
          <p:cNvPr id="29" name="Diamond 28"/>
          <p:cNvSpPr/>
          <p:nvPr/>
        </p:nvSpPr>
        <p:spPr>
          <a:xfrm>
            <a:off x="6607408" y="2748572"/>
            <a:ext cx="1012500" cy="1012500"/>
          </a:xfrm>
          <a:prstGeom prst="diamond">
            <a:avLst/>
          </a:prstGeom>
          <a:solidFill>
            <a:schemeClr val="bg1"/>
          </a:solidFill>
          <a:ln>
            <a:noFill/>
          </a:ln>
          <a:effectLst>
            <a:glow rad="63500">
              <a:schemeClr val="tx1">
                <a:lumMod val="50000"/>
                <a:lumOff val="50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id-ID">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grpSp>
        <p:nvGrpSpPr>
          <p:cNvPr id="30" name="Group 29"/>
          <p:cNvGrpSpPr/>
          <p:nvPr/>
        </p:nvGrpSpPr>
        <p:grpSpPr>
          <a:xfrm>
            <a:off x="6140401" y="3924002"/>
            <a:ext cx="1946512" cy="719532"/>
            <a:chOff x="7875638" y="2834645"/>
            <a:chExt cx="4243279" cy="959375"/>
          </a:xfrm>
        </p:grpSpPr>
        <p:sp>
          <p:nvSpPr>
            <p:cNvPr id="32" name="TextBox 31"/>
            <p:cNvSpPr txBox="1"/>
            <p:nvPr/>
          </p:nvSpPr>
          <p:spPr>
            <a:xfrm>
              <a:off x="7875640" y="3210698"/>
              <a:ext cx="4243277" cy="583322"/>
            </a:xfrm>
            <a:prstGeom prst="rect">
              <a:avLst/>
            </a:prstGeom>
            <a:noFill/>
          </p:spPr>
          <p:txBody>
            <a:bodyPr wrap="square" rtlCol="0">
              <a:spAutoFit/>
            </a:bodyPr>
            <a:lstStyle/>
            <a:p>
              <a:pPr algn="ctr">
                <a:lnSpc>
                  <a:spcPct val="130000"/>
                </a:lnSpc>
                <a:defRPr/>
              </a:pPr>
              <a:r>
                <a:rPr lang="en-US" sz="900" dirty="0">
                  <a:solidFill>
                    <a:srgbClr val="2B2B2B">
                      <a:alpha val="60000"/>
                    </a:srgbClr>
                  </a:solidFill>
                  <a:latin typeface="Calibri" panose="020F0502020204030204" pitchFamily="34" charset="0"/>
                  <a:ea typeface="微软雅黑" panose="020B0503020204020204" pitchFamily="34" charset="-122"/>
                  <a:cs typeface="Source Sans Pro" charset="0"/>
                  <a:sym typeface="Calibri" panose="020F0502020204030204" pitchFamily="34" charset="0"/>
                </a:rPr>
                <a:t>When selecting a typeface for body text, your primary</a:t>
              </a:r>
            </a:p>
          </p:txBody>
        </p:sp>
        <p:sp>
          <p:nvSpPr>
            <p:cNvPr id="33" name="Title 1"/>
            <p:cNvSpPr txBox="1"/>
            <p:nvPr/>
          </p:nvSpPr>
          <p:spPr>
            <a:xfrm>
              <a:off x="7875638" y="2834645"/>
              <a:ext cx="4243279" cy="376053"/>
            </a:xfrm>
            <a:prstGeom prst="rect">
              <a:avLst/>
            </a:prstGeom>
          </p:spPr>
          <p:txBody>
            <a:bodyPr/>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pPr defTabSz="685800">
                <a:defRPr/>
              </a:pPr>
              <a:r>
                <a:rPr lang="id-ID" sz="1200" spc="150" dirty="0">
                  <a:solidFill>
                    <a:srgbClr val="2B2B2B"/>
                  </a:solidFill>
                  <a:latin typeface="Calibri" panose="020F0502020204030204" pitchFamily="34" charset="0"/>
                  <a:ea typeface="微软雅黑" panose="020B0503020204020204" pitchFamily="34" charset="-122"/>
                  <a:sym typeface="Calibri" panose="020F0502020204030204" pitchFamily="34" charset="0"/>
                </a:rPr>
                <a:t>YOUR TITLE HERE</a:t>
              </a:r>
              <a:endParaRPr lang="en-US" sz="1200" spc="150" dirty="0">
                <a:solidFill>
                  <a:srgbClr val="2B2B2B"/>
                </a:solidFill>
                <a:latin typeface="Calibri" panose="020F0502020204030204" pitchFamily="34" charset="0"/>
                <a:ea typeface="微软雅黑" panose="020B0503020204020204" pitchFamily="34" charset="-122"/>
                <a:sym typeface="Calibri" panose="020F0502020204030204" pitchFamily="34" charset="0"/>
              </a:endParaRPr>
            </a:p>
          </p:txBody>
        </p:sp>
      </p:grpSp>
      <p:sp>
        <p:nvSpPr>
          <p:cNvPr id="20" name="TextBox 12"/>
          <p:cNvSpPr txBox="1"/>
          <p:nvPr/>
        </p:nvSpPr>
        <p:spPr>
          <a:xfrm>
            <a:off x="605540" y="342077"/>
            <a:ext cx="2204450" cy="318164"/>
          </a:xfrm>
          <a:prstGeom prst="rect">
            <a:avLst/>
          </a:prstGeom>
          <a:noFill/>
        </p:spPr>
        <p:txBody>
          <a:bodyPr wrap="none" rtlCol="0">
            <a:spAutoFit/>
          </a:bodyPr>
          <a:lstStyle/>
          <a:p>
            <a:pPr defTabSz="685800">
              <a:lnSpc>
                <a:spcPct val="80000"/>
              </a:lnSpc>
              <a:defRPr/>
            </a:pPr>
            <a:r>
              <a:rPr lang="zh-CN" altLang="en-US" sz="1800" spc="450" dirty="0">
                <a:solidFill>
                  <a:schemeClr val="tx2"/>
                </a:solidFill>
                <a:latin typeface="Calibri" panose="020F0502020204030204" pitchFamily="34" charset="0"/>
                <a:ea typeface="微软雅黑" panose="020B0503020204020204" pitchFamily="34" charset="-122"/>
                <a:cs typeface="Arvo"/>
                <a:sym typeface="Calibri" panose="020F0502020204030204" pitchFamily="34" charset="0"/>
              </a:rPr>
              <a:t>请输入你的标题</a:t>
            </a:r>
            <a:endParaRPr lang="en-US" sz="1800" spc="450" dirty="0">
              <a:solidFill>
                <a:schemeClr val="tx2"/>
              </a:solidFill>
              <a:latin typeface="Calibri" panose="020F0502020204030204" pitchFamily="34" charset="0"/>
              <a:ea typeface="微软雅黑" panose="020B0503020204020204" pitchFamily="34" charset="-122"/>
              <a:cs typeface="Arvo"/>
              <a:sym typeface="Calibri" panose="020F0502020204030204" pitchFamily="34" charset="0"/>
            </a:endParaRPr>
          </a:p>
        </p:txBody>
      </p:sp>
      <p:sp>
        <p:nvSpPr>
          <p:cNvPr id="21" name="TextBox 14"/>
          <p:cNvSpPr txBox="1"/>
          <p:nvPr/>
        </p:nvSpPr>
        <p:spPr>
          <a:xfrm>
            <a:off x="605540" y="661082"/>
            <a:ext cx="3870251" cy="224805"/>
          </a:xfrm>
          <a:prstGeom prst="rect">
            <a:avLst/>
          </a:prstGeom>
          <a:noFill/>
        </p:spPr>
        <p:txBody>
          <a:bodyPr wrap="square" rtlCol="0">
            <a:spAutoFit/>
          </a:bodyPr>
          <a:lstStyle/>
          <a:p>
            <a:pPr defTabSz="685800">
              <a:lnSpc>
                <a:spcPct val="80000"/>
              </a:lnSpc>
              <a:defRPr/>
            </a:pPr>
            <a:r>
              <a:rPr lang="en-US" altLang="zh-CN" sz="1050" dirty="0">
                <a:latin typeface="Calibri" panose="020F0502020204030204" pitchFamily="34" charset="0"/>
                <a:ea typeface="微软雅黑" panose="020B0503020204020204" pitchFamily="34" charset="-122"/>
                <a:cs typeface="Lato Light"/>
                <a:sym typeface="Calibri" panose="020F0502020204030204" pitchFamily="34" charset="0"/>
              </a:rPr>
              <a:t>Your Should Try Your Best To Make Your Job </a:t>
            </a:r>
            <a:r>
              <a:rPr lang="en-US" altLang="zh-CN" sz="1050" dirty="0" err="1">
                <a:latin typeface="Calibri" panose="020F0502020204030204" pitchFamily="34" charset="0"/>
                <a:ea typeface="微软雅黑" panose="020B0503020204020204" pitchFamily="34" charset="-122"/>
                <a:cs typeface="Lato Light"/>
                <a:sym typeface="Calibri" panose="020F0502020204030204" pitchFamily="34" charset="0"/>
              </a:rPr>
              <a:t>Wondful</a:t>
            </a:r>
            <a:endParaRPr lang="en-US" sz="1050" dirty="0">
              <a:latin typeface="Calibri" panose="020F0502020204030204" pitchFamily="34" charset="0"/>
              <a:ea typeface="微软雅黑" panose="020B0503020204020204" pitchFamily="34" charset="-122"/>
              <a:cs typeface="Lato Light"/>
              <a:sym typeface="Calibri" panose="020F0502020204030204" pitchFamily="34" charset="0"/>
            </a:endParaRPr>
          </a:p>
        </p:txBody>
      </p:sp>
      <p:grpSp>
        <p:nvGrpSpPr>
          <p:cNvPr id="22" name="Group 17"/>
          <p:cNvGrpSpPr/>
          <p:nvPr/>
        </p:nvGrpSpPr>
        <p:grpSpPr>
          <a:xfrm>
            <a:off x="4433331" y="3081661"/>
            <a:ext cx="269398" cy="306352"/>
            <a:chOff x="9805987" y="1155701"/>
            <a:chExt cx="439738" cy="500062"/>
          </a:xfrm>
          <a:solidFill>
            <a:schemeClr val="accent2"/>
          </a:solidFill>
        </p:grpSpPr>
        <p:sp>
          <p:nvSpPr>
            <p:cNvPr id="28" name="Freeform 108"/>
            <p:cNvSpPr>
              <a:spLocks noEditPoints="1"/>
            </p:cNvSpPr>
            <p:nvPr/>
          </p:nvSpPr>
          <p:spPr bwMode="auto">
            <a:xfrm>
              <a:off x="9899650" y="1155701"/>
              <a:ext cx="252413" cy="125413"/>
            </a:xfrm>
            <a:custGeom>
              <a:avLst/>
              <a:gdLst>
                <a:gd name="T0" fmla="*/ 32 w 32"/>
                <a:gd name="T1" fmla="*/ 8 h 16"/>
                <a:gd name="T2" fmla="*/ 24 w 32"/>
                <a:gd name="T3" fmla="*/ 8 h 16"/>
                <a:gd name="T4" fmla="*/ 16 w 32"/>
                <a:gd name="T5" fmla="*/ 0 h 16"/>
                <a:gd name="T6" fmla="*/ 8 w 32"/>
                <a:gd name="T7" fmla="*/ 8 h 16"/>
                <a:gd name="T8" fmla="*/ 0 w 32"/>
                <a:gd name="T9" fmla="*/ 8 h 16"/>
                <a:gd name="T10" fmla="*/ 0 w 32"/>
                <a:gd name="T11" fmla="*/ 16 h 16"/>
                <a:gd name="T12" fmla="*/ 32 w 32"/>
                <a:gd name="T13" fmla="*/ 16 h 16"/>
                <a:gd name="T14" fmla="*/ 32 w 32"/>
                <a:gd name="T15" fmla="*/ 8 h 16"/>
                <a:gd name="T16" fmla="*/ 16 w 32"/>
                <a:gd name="T17" fmla="*/ 12 h 16"/>
                <a:gd name="T18" fmla="*/ 12 w 32"/>
                <a:gd name="T19" fmla="*/ 8 h 16"/>
                <a:gd name="T20" fmla="*/ 16 w 32"/>
                <a:gd name="T21" fmla="*/ 4 h 16"/>
                <a:gd name="T22" fmla="*/ 20 w 32"/>
                <a:gd name="T23" fmla="*/ 8 h 16"/>
                <a:gd name="T24" fmla="*/ 16 w 32"/>
                <a:gd name="T25" fmla="*/ 1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16">
                  <a:moveTo>
                    <a:pt x="32" y="8"/>
                  </a:moveTo>
                  <a:cubicBezTo>
                    <a:pt x="24" y="8"/>
                    <a:pt x="24" y="8"/>
                    <a:pt x="24" y="8"/>
                  </a:cubicBezTo>
                  <a:cubicBezTo>
                    <a:pt x="24" y="4"/>
                    <a:pt x="20" y="0"/>
                    <a:pt x="16" y="0"/>
                  </a:cubicBezTo>
                  <a:cubicBezTo>
                    <a:pt x="12" y="0"/>
                    <a:pt x="8" y="4"/>
                    <a:pt x="8" y="8"/>
                  </a:cubicBezTo>
                  <a:cubicBezTo>
                    <a:pt x="0" y="8"/>
                    <a:pt x="0" y="8"/>
                    <a:pt x="0" y="8"/>
                  </a:cubicBezTo>
                  <a:cubicBezTo>
                    <a:pt x="0" y="16"/>
                    <a:pt x="0" y="16"/>
                    <a:pt x="0" y="16"/>
                  </a:cubicBezTo>
                  <a:cubicBezTo>
                    <a:pt x="32" y="16"/>
                    <a:pt x="32" y="16"/>
                    <a:pt x="32" y="16"/>
                  </a:cubicBezTo>
                  <a:lnTo>
                    <a:pt x="32" y="8"/>
                  </a:lnTo>
                  <a:close/>
                  <a:moveTo>
                    <a:pt x="16" y="12"/>
                  </a:moveTo>
                  <a:cubicBezTo>
                    <a:pt x="14" y="12"/>
                    <a:pt x="12" y="10"/>
                    <a:pt x="12" y="8"/>
                  </a:cubicBezTo>
                  <a:cubicBezTo>
                    <a:pt x="12" y="6"/>
                    <a:pt x="14" y="4"/>
                    <a:pt x="16" y="4"/>
                  </a:cubicBezTo>
                  <a:cubicBezTo>
                    <a:pt x="18" y="4"/>
                    <a:pt x="20" y="6"/>
                    <a:pt x="20" y="8"/>
                  </a:cubicBezTo>
                  <a:cubicBezTo>
                    <a:pt x="20" y="10"/>
                    <a:pt x="18" y="12"/>
                    <a:pt x="16"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solidFill>
                  <a:srgbClr val="7F7F7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34" name="Freeform 109"/>
            <p:cNvSpPr>
              <a:spLocks noEditPoints="1"/>
            </p:cNvSpPr>
            <p:nvPr/>
          </p:nvSpPr>
          <p:spPr bwMode="auto">
            <a:xfrm>
              <a:off x="9805987" y="1217613"/>
              <a:ext cx="439738" cy="438150"/>
            </a:xfrm>
            <a:custGeom>
              <a:avLst/>
              <a:gdLst>
                <a:gd name="T0" fmla="*/ 237 w 277"/>
                <a:gd name="T1" fmla="*/ 0 h 276"/>
                <a:gd name="T2" fmla="*/ 237 w 277"/>
                <a:gd name="T3" fmla="*/ 59 h 276"/>
                <a:gd name="T4" fmla="*/ 40 w 277"/>
                <a:gd name="T5" fmla="*/ 59 h 276"/>
                <a:gd name="T6" fmla="*/ 40 w 277"/>
                <a:gd name="T7" fmla="*/ 0 h 276"/>
                <a:gd name="T8" fmla="*/ 0 w 277"/>
                <a:gd name="T9" fmla="*/ 0 h 276"/>
                <a:gd name="T10" fmla="*/ 0 w 277"/>
                <a:gd name="T11" fmla="*/ 276 h 276"/>
                <a:gd name="T12" fmla="*/ 277 w 277"/>
                <a:gd name="T13" fmla="*/ 276 h 276"/>
                <a:gd name="T14" fmla="*/ 277 w 277"/>
                <a:gd name="T15" fmla="*/ 0 h 276"/>
                <a:gd name="T16" fmla="*/ 237 w 277"/>
                <a:gd name="T17" fmla="*/ 0 h 276"/>
                <a:gd name="T18" fmla="*/ 129 w 277"/>
                <a:gd name="T19" fmla="*/ 232 h 276"/>
                <a:gd name="T20" fmla="*/ 114 w 277"/>
                <a:gd name="T21" fmla="*/ 222 h 276"/>
                <a:gd name="T22" fmla="*/ 59 w 277"/>
                <a:gd name="T23" fmla="*/ 163 h 276"/>
                <a:gd name="T24" fmla="*/ 89 w 277"/>
                <a:gd name="T25" fmla="*/ 138 h 276"/>
                <a:gd name="T26" fmla="*/ 129 w 277"/>
                <a:gd name="T27" fmla="*/ 178 h 276"/>
                <a:gd name="T28" fmla="*/ 208 w 277"/>
                <a:gd name="T29" fmla="*/ 99 h 276"/>
                <a:gd name="T30" fmla="*/ 237 w 277"/>
                <a:gd name="T31" fmla="*/ 128 h 276"/>
                <a:gd name="T32" fmla="*/ 129 w 277"/>
                <a:gd name="T33" fmla="*/ 23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7" h="276">
                  <a:moveTo>
                    <a:pt x="237" y="0"/>
                  </a:moveTo>
                  <a:lnTo>
                    <a:pt x="237" y="59"/>
                  </a:lnTo>
                  <a:lnTo>
                    <a:pt x="40" y="59"/>
                  </a:lnTo>
                  <a:lnTo>
                    <a:pt x="40" y="0"/>
                  </a:lnTo>
                  <a:lnTo>
                    <a:pt x="0" y="0"/>
                  </a:lnTo>
                  <a:lnTo>
                    <a:pt x="0" y="276"/>
                  </a:lnTo>
                  <a:lnTo>
                    <a:pt x="277" y="276"/>
                  </a:lnTo>
                  <a:lnTo>
                    <a:pt x="277" y="0"/>
                  </a:lnTo>
                  <a:lnTo>
                    <a:pt x="237" y="0"/>
                  </a:lnTo>
                  <a:close/>
                  <a:moveTo>
                    <a:pt x="129" y="232"/>
                  </a:moveTo>
                  <a:lnTo>
                    <a:pt x="114" y="222"/>
                  </a:lnTo>
                  <a:lnTo>
                    <a:pt x="59" y="163"/>
                  </a:lnTo>
                  <a:lnTo>
                    <a:pt x="89" y="138"/>
                  </a:lnTo>
                  <a:lnTo>
                    <a:pt x="129" y="178"/>
                  </a:lnTo>
                  <a:lnTo>
                    <a:pt x="208" y="99"/>
                  </a:lnTo>
                  <a:lnTo>
                    <a:pt x="237" y="128"/>
                  </a:lnTo>
                  <a:lnTo>
                    <a:pt x="129" y="2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solidFill>
                  <a:srgbClr val="7F7F7F"/>
                </a:solidFill>
                <a:latin typeface="Calibri" panose="020F0502020204030204" pitchFamily="34" charset="0"/>
                <a:ea typeface="微软雅黑" panose="020B0503020204020204" pitchFamily="34" charset="-122"/>
                <a:sym typeface="Calibri" panose="020F0502020204030204" pitchFamily="34" charset="0"/>
              </a:endParaRPr>
            </a:p>
          </p:txBody>
        </p:sp>
      </p:grpSp>
      <p:sp>
        <p:nvSpPr>
          <p:cNvPr id="35" name="Freeform 33"/>
          <p:cNvSpPr>
            <a:spLocks noEditPoints="1"/>
          </p:cNvSpPr>
          <p:nvPr/>
        </p:nvSpPr>
        <p:spPr bwMode="auto">
          <a:xfrm rot="21545399">
            <a:off x="6935253" y="3074784"/>
            <a:ext cx="342406" cy="320106"/>
          </a:xfrm>
          <a:custGeom>
            <a:avLst/>
            <a:gdLst>
              <a:gd name="T0" fmla="*/ 159 w 282"/>
              <a:gd name="T1" fmla="*/ 0 h 264"/>
              <a:gd name="T2" fmla="*/ 0 w 282"/>
              <a:gd name="T3" fmla="*/ 176 h 264"/>
              <a:gd name="T4" fmla="*/ 53 w 282"/>
              <a:gd name="T5" fmla="*/ 176 h 264"/>
              <a:gd name="T6" fmla="*/ 106 w 282"/>
              <a:gd name="T7" fmla="*/ 194 h 264"/>
              <a:gd name="T8" fmla="*/ 159 w 282"/>
              <a:gd name="T9" fmla="*/ 264 h 264"/>
              <a:gd name="T10" fmla="*/ 282 w 282"/>
              <a:gd name="T11" fmla="*/ 124 h 264"/>
              <a:gd name="T12" fmla="*/ 159 w 282"/>
              <a:gd name="T13" fmla="*/ 0 h 264"/>
              <a:gd name="T14" fmla="*/ 71 w 282"/>
              <a:gd name="T15" fmla="*/ 128 h 264"/>
              <a:gd name="T16" fmla="*/ 49 w 282"/>
              <a:gd name="T17" fmla="*/ 106 h 264"/>
              <a:gd name="T18" fmla="*/ 71 w 282"/>
              <a:gd name="T19" fmla="*/ 84 h 264"/>
              <a:gd name="T20" fmla="*/ 93 w 282"/>
              <a:gd name="T21" fmla="*/ 106 h 264"/>
              <a:gd name="T22" fmla="*/ 71 w 282"/>
              <a:gd name="T23" fmla="*/ 128 h 264"/>
              <a:gd name="T24" fmla="*/ 110 w 282"/>
              <a:gd name="T25" fmla="*/ 62 h 264"/>
              <a:gd name="T26" fmla="*/ 132 w 282"/>
              <a:gd name="T27" fmla="*/ 40 h 264"/>
              <a:gd name="T28" fmla="*/ 154 w 282"/>
              <a:gd name="T29" fmla="*/ 62 h 264"/>
              <a:gd name="T30" fmla="*/ 132 w 282"/>
              <a:gd name="T31" fmla="*/ 84 h 264"/>
              <a:gd name="T32" fmla="*/ 110 w 282"/>
              <a:gd name="T33" fmla="*/ 62 h 264"/>
              <a:gd name="T34" fmla="*/ 167 w 282"/>
              <a:gd name="T35" fmla="*/ 216 h 264"/>
              <a:gd name="T36" fmla="*/ 137 w 282"/>
              <a:gd name="T37" fmla="*/ 185 h 264"/>
              <a:gd name="T38" fmla="*/ 167 w 282"/>
              <a:gd name="T39" fmla="*/ 154 h 264"/>
              <a:gd name="T40" fmla="*/ 198 w 282"/>
              <a:gd name="T41" fmla="*/ 185 h 264"/>
              <a:gd name="T42" fmla="*/ 167 w 282"/>
              <a:gd name="T43" fmla="*/ 216 h 264"/>
              <a:gd name="T44" fmla="*/ 220 w 282"/>
              <a:gd name="T45" fmla="*/ 163 h 264"/>
              <a:gd name="T46" fmla="*/ 207 w 282"/>
              <a:gd name="T47" fmla="*/ 150 h 264"/>
              <a:gd name="T48" fmla="*/ 220 w 282"/>
              <a:gd name="T49" fmla="*/ 137 h 264"/>
              <a:gd name="T50" fmla="*/ 233 w 282"/>
              <a:gd name="T51" fmla="*/ 150 h 264"/>
              <a:gd name="T52" fmla="*/ 220 w 282"/>
              <a:gd name="T53" fmla="*/ 163 h 264"/>
              <a:gd name="T54" fmla="*/ 203 w 282"/>
              <a:gd name="T55" fmla="*/ 110 h 264"/>
              <a:gd name="T56" fmla="*/ 172 w 282"/>
              <a:gd name="T57" fmla="*/ 80 h 264"/>
              <a:gd name="T58" fmla="*/ 203 w 282"/>
              <a:gd name="T59" fmla="*/ 49 h 264"/>
              <a:gd name="T60" fmla="*/ 233 w 282"/>
              <a:gd name="T61" fmla="*/ 80 h 264"/>
              <a:gd name="T62" fmla="*/ 203 w 282"/>
              <a:gd name="T63" fmla="*/ 11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2" h="264">
                <a:moveTo>
                  <a:pt x="159" y="0"/>
                </a:moveTo>
                <a:cubicBezTo>
                  <a:pt x="53" y="0"/>
                  <a:pt x="0" y="106"/>
                  <a:pt x="0" y="176"/>
                </a:cubicBezTo>
                <a:cubicBezTo>
                  <a:pt x="0" y="194"/>
                  <a:pt x="35" y="229"/>
                  <a:pt x="53" y="176"/>
                </a:cubicBezTo>
                <a:cubicBezTo>
                  <a:pt x="61" y="153"/>
                  <a:pt x="106" y="159"/>
                  <a:pt x="106" y="194"/>
                </a:cubicBezTo>
                <a:cubicBezTo>
                  <a:pt x="106" y="233"/>
                  <a:pt x="123" y="264"/>
                  <a:pt x="159" y="264"/>
                </a:cubicBezTo>
                <a:cubicBezTo>
                  <a:pt x="264" y="264"/>
                  <a:pt x="282" y="176"/>
                  <a:pt x="282" y="124"/>
                </a:cubicBezTo>
                <a:cubicBezTo>
                  <a:pt x="282" y="71"/>
                  <a:pt x="264" y="0"/>
                  <a:pt x="159" y="0"/>
                </a:cubicBezTo>
                <a:close/>
                <a:moveTo>
                  <a:pt x="71" y="128"/>
                </a:moveTo>
                <a:cubicBezTo>
                  <a:pt x="58" y="128"/>
                  <a:pt x="49" y="118"/>
                  <a:pt x="49" y="106"/>
                </a:cubicBezTo>
                <a:cubicBezTo>
                  <a:pt x="49" y="94"/>
                  <a:pt x="58" y="84"/>
                  <a:pt x="71" y="84"/>
                </a:cubicBezTo>
                <a:cubicBezTo>
                  <a:pt x="83" y="84"/>
                  <a:pt x="93" y="94"/>
                  <a:pt x="93" y="106"/>
                </a:cubicBezTo>
                <a:cubicBezTo>
                  <a:pt x="93" y="118"/>
                  <a:pt x="83" y="128"/>
                  <a:pt x="71" y="128"/>
                </a:cubicBezTo>
                <a:close/>
                <a:moveTo>
                  <a:pt x="110" y="62"/>
                </a:moveTo>
                <a:cubicBezTo>
                  <a:pt x="110" y="50"/>
                  <a:pt x="120" y="40"/>
                  <a:pt x="132" y="40"/>
                </a:cubicBezTo>
                <a:cubicBezTo>
                  <a:pt x="144" y="40"/>
                  <a:pt x="154" y="50"/>
                  <a:pt x="154" y="62"/>
                </a:cubicBezTo>
                <a:cubicBezTo>
                  <a:pt x="154" y="74"/>
                  <a:pt x="144" y="84"/>
                  <a:pt x="132" y="84"/>
                </a:cubicBezTo>
                <a:cubicBezTo>
                  <a:pt x="120" y="84"/>
                  <a:pt x="110" y="74"/>
                  <a:pt x="110" y="62"/>
                </a:cubicBezTo>
                <a:close/>
                <a:moveTo>
                  <a:pt x="167" y="216"/>
                </a:moveTo>
                <a:cubicBezTo>
                  <a:pt x="150" y="216"/>
                  <a:pt x="137" y="202"/>
                  <a:pt x="137" y="185"/>
                </a:cubicBezTo>
                <a:cubicBezTo>
                  <a:pt x="137" y="168"/>
                  <a:pt x="150" y="154"/>
                  <a:pt x="167" y="154"/>
                </a:cubicBezTo>
                <a:cubicBezTo>
                  <a:pt x="184" y="154"/>
                  <a:pt x="198" y="168"/>
                  <a:pt x="198" y="185"/>
                </a:cubicBezTo>
                <a:cubicBezTo>
                  <a:pt x="198" y="202"/>
                  <a:pt x="184" y="216"/>
                  <a:pt x="167" y="216"/>
                </a:cubicBezTo>
                <a:close/>
                <a:moveTo>
                  <a:pt x="220" y="163"/>
                </a:moveTo>
                <a:cubicBezTo>
                  <a:pt x="213" y="163"/>
                  <a:pt x="207" y="157"/>
                  <a:pt x="207" y="150"/>
                </a:cubicBezTo>
                <a:cubicBezTo>
                  <a:pt x="207" y="143"/>
                  <a:pt x="213" y="137"/>
                  <a:pt x="220" y="137"/>
                </a:cubicBezTo>
                <a:cubicBezTo>
                  <a:pt x="227" y="137"/>
                  <a:pt x="233" y="143"/>
                  <a:pt x="233" y="150"/>
                </a:cubicBezTo>
                <a:cubicBezTo>
                  <a:pt x="233" y="157"/>
                  <a:pt x="227" y="163"/>
                  <a:pt x="220" y="163"/>
                </a:cubicBezTo>
                <a:close/>
                <a:moveTo>
                  <a:pt x="203" y="110"/>
                </a:moveTo>
                <a:cubicBezTo>
                  <a:pt x="186" y="110"/>
                  <a:pt x="172" y="97"/>
                  <a:pt x="172" y="80"/>
                </a:cubicBezTo>
                <a:cubicBezTo>
                  <a:pt x="172" y="63"/>
                  <a:pt x="186" y="49"/>
                  <a:pt x="203" y="49"/>
                </a:cubicBezTo>
                <a:cubicBezTo>
                  <a:pt x="220" y="49"/>
                  <a:pt x="233" y="63"/>
                  <a:pt x="233" y="80"/>
                </a:cubicBezTo>
                <a:cubicBezTo>
                  <a:pt x="233" y="97"/>
                  <a:pt x="220" y="110"/>
                  <a:pt x="203" y="110"/>
                </a:cubicBezTo>
                <a:close/>
              </a:path>
            </a:pathLst>
          </a:custGeom>
          <a:solidFill>
            <a:schemeClr val="accent3"/>
          </a:solidFill>
          <a:ln>
            <a:noFill/>
          </a:ln>
        </p:spPr>
        <p:txBody>
          <a:bodyPr vert="horz" wrap="square" lIns="68580" tIns="34290" rIns="68580" bIns="34290" numCol="1" anchor="t" anchorCtr="0" compatLnSpc="1"/>
          <a:lstStyle/>
          <a:p>
            <a:endParaRPr lang="id-ID">
              <a:solidFill>
                <a:srgbClr val="7F7F7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36" name="Freeform 386"/>
          <p:cNvSpPr>
            <a:spLocks noEditPoints="1"/>
          </p:cNvSpPr>
          <p:nvPr/>
        </p:nvSpPr>
        <p:spPr bwMode="auto">
          <a:xfrm>
            <a:off x="1838253" y="3074400"/>
            <a:ext cx="299764" cy="320872"/>
          </a:xfrm>
          <a:custGeom>
            <a:avLst/>
            <a:gdLst>
              <a:gd name="T0" fmla="*/ 56 w 60"/>
              <a:gd name="T1" fmla="*/ 0 h 64"/>
              <a:gd name="T2" fmla="*/ 8 w 60"/>
              <a:gd name="T3" fmla="*/ 0 h 64"/>
              <a:gd name="T4" fmla="*/ 4 w 60"/>
              <a:gd name="T5" fmla="*/ 4 h 64"/>
              <a:gd name="T6" fmla="*/ 4 w 60"/>
              <a:gd name="T7" fmla="*/ 12 h 64"/>
              <a:gd name="T8" fmla="*/ 10 w 60"/>
              <a:gd name="T9" fmla="*/ 12 h 64"/>
              <a:gd name="T10" fmla="*/ 12 w 60"/>
              <a:gd name="T11" fmla="*/ 14 h 64"/>
              <a:gd name="T12" fmla="*/ 10 w 60"/>
              <a:gd name="T13" fmla="*/ 16 h 64"/>
              <a:gd name="T14" fmla="*/ 2 w 60"/>
              <a:gd name="T15" fmla="*/ 16 h 64"/>
              <a:gd name="T16" fmla="*/ 0 w 60"/>
              <a:gd name="T17" fmla="*/ 18 h 64"/>
              <a:gd name="T18" fmla="*/ 2 w 60"/>
              <a:gd name="T19" fmla="*/ 20 h 64"/>
              <a:gd name="T20" fmla="*/ 4 w 60"/>
              <a:gd name="T21" fmla="*/ 20 h 64"/>
              <a:gd name="T22" fmla="*/ 4 w 60"/>
              <a:gd name="T23" fmla="*/ 28 h 64"/>
              <a:gd name="T24" fmla="*/ 10 w 60"/>
              <a:gd name="T25" fmla="*/ 28 h 64"/>
              <a:gd name="T26" fmla="*/ 12 w 60"/>
              <a:gd name="T27" fmla="*/ 30 h 64"/>
              <a:gd name="T28" fmla="*/ 10 w 60"/>
              <a:gd name="T29" fmla="*/ 32 h 64"/>
              <a:gd name="T30" fmla="*/ 2 w 60"/>
              <a:gd name="T31" fmla="*/ 32 h 64"/>
              <a:gd name="T32" fmla="*/ 0 w 60"/>
              <a:gd name="T33" fmla="*/ 34 h 64"/>
              <a:gd name="T34" fmla="*/ 2 w 60"/>
              <a:gd name="T35" fmla="*/ 36 h 64"/>
              <a:gd name="T36" fmla="*/ 4 w 60"/>
              <a:gd name="T37" fmla="*/ 36 h 64"/>
              <a:gd name="T38" fmla="*/ 4 w 60"/>
              <a:gd name="T39" fmla="*/ 44 h 64"/>
              <a:gd name="T40" fmla="*/ 10 w 60"/>
              <a:gd name="T41" fmla="*/ 44 h 64"/>
              <a:gd name="T42" fmla="*/ 12 w 60"/>
              <a:gd name="T43" fmla="*/ 46 h 64"/>
              <a:gd name="T44" fmla="*/ 10 w 60"/>
              <a:gd name="T45" fmla="*/ 48 h 64"/>
              <a:gd name="T46" fmla="*/ 2 w 60"/>
              <a:gd name="T47" fmla="*/ 48 h 64"/>
              <a:gd name="T48" fmla="*/ 0 w 60"/>
              <a:gd name="T49" fmla="*/ 50 h 64"/>
              <a:gd name="T50" fmla="*/ 2 w 60"/>
              <a:gd name="T51" fmla="*/ 52 h 64"/>
              <a:gd name="T52" fmla="*/ 4 w 60"/>
              <a:gd name="T53" fmla="*/ 52 h 64"/>
              <a:gd name="T54" fmla="*/ 4 w 60"/>
              <a:gd name="T55" fmla="*/ 60 h 64"/>
              <a:gd name="T56" fmla="*/ 8 w 60"/>
              <a:gd name="T57" fmla="*/ 64 h 64"/>
              <a:gd name="T58" fmla="*/ 56 w 60"/>
              <a:gd name="T59" fmla="*/ 64 h 64"/>
              <a:gd name="T60" fmla="*/ 60 w 60"/>
              <a:gd name="T61" fmla="*/ 60 h 64"/>
              <a:gd name="T62" fmla="*/ 60 w 60"/>
              <a:gd name="T63" fmla="*/ 4 h 64"/>
              <a:gd name="T64" fmla="*/ 56 w 60"/>
              <a:gd name="T65" fmla="*/ 0 h 64"/>
              <a:gd name="T66" fmla="*/ 48 w 60"/>
              <a:gd name="T67" fmla="*/ 28 h 64"/>
              <a:gd name="T68" fmla="*/ 24 w 60"/>
              <a:gd name="T69" fmla="*/ 28 h 64"/>
              <a:gd name="T70" fmla="*/ 24 w 60"/>
              <a:gd name="T71" fmla="*/ 12 h 64"/>
              <a:gd name="T72" fmla="*/ 48 w 60"/>
              <a:gd name="T73" fmla="*/ 12 h 64"/>
              <a:gd name="T74" fmla="*/ 48 w 60"/>
              <a:gd name="T75" fmla="*/ 2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 h="64">
                <a:moveTo>
                  <a:pt x="56" y="0"/>
                </a:moveTo>
                <a:cubicBezTo>
                  <a:pt x="8" y="0"/>
                  <a:pt x="8" y="0"/>
                  <a:pt x="8" y="0"/>
                </a:cubicBezTo>
                <a:cubicBezTo>
                  <a:pt x="6" y="0"/>
                  <a:pt x="4" y="2"/>
                  <a:pt x="4" y="4"/>
                </a:cubicBezTo>
                <a:cubicBezTo>
                  <a:pt x="4" y="12"/>
                  <a:pt x="4" y="12"/>
                  <a:pt x="4" y="12"/>
                </a:cubicBezTo>
                <a:cubicBezTo>
                  <a:pt x="10" y="12"/>
                  <a:pt x="10" y="12"/>
                  <a:pt x="10" y="12"/>
                </a:cubicBezTo>
                <a:cubicBezTo>
                  <a:pt x="11" y="12"/>
                  <a:pt x="12" y="13"/>
                  <a:pt x="12" y="14"/>
                </a:cubicBezTo>
                <a:cubicBezTo>
                  <a:pt x="12" y="15"/>
                  <a:pt x="11" y="16"/>
                  <a:pt x="10" y="16"/>
                </a:cubicBezTo>
                <a:cubicBezTo>
                  <a:pt x="2" y="16"/>
                  <a:pt x="2" y="16"/>
                  <a:pt x="2" y="16"/>
                </a:cubicBezTo>
                <a:cubicBezTo>
                  <a:pt x="1" y="16"/>
                  <a:pt x="0" y="17"/>
                  <a:pt x="0" y="18"/>
                </a:cubicBezTo>
                <a:cubicBezTo>
                  <a:pt x="0" y="19"/>
                  <a:pt x="1" y="20"/>
                  <a:pt x="2" y="20"/>
                </a:cubicBezTo>
                <a:cubicBezTo>
                  <a:pt x="4" y="20"/>
                  <a:pt x="4" y="20"/>
                  <a:pt x="4" y="20"/>
                </a:cubicBezTo>
                <a:cubicBezTo>
                  <a:pt x="4" y="28"/>
                  <a:pt x="4" y="28"/>
                  <a:pt x="4" y="28"/>
                </a:cubicBezTo>
                <a:cubicBezTo>
                  <a:pt x="10" y="28"/>
                  <a:pt x="10" y="28"/>
                  <a:pt x="10" y="28"/>
                </a:cubicBezTo>
                <a:cubicBezTo>
                  <a:pt x="11" y="28"/>
                  <a:pt x="12" y="29"/>
                  <a:pt x="12" y="30"/>
                </a:cubicBezTo>
                <a:cubicBezTo>
                  <a:pt x="12" y="31"/>
                  <a:pt x="11" y="32"/>
                  <a:pt x="10" y="32"/>
                </a:cubicBezTo>
                <a:cubicBezTo>
                  <a:pt x="2" y="32"/>
                  <a:pt x="2" y="32"/>
                  <a:pt x="2" y="32"/>
                </a:cubicBezTo>
                <a:cubicBezTo>
                  <a:pt x="1" y="32"/>
                  <a:pt x="0" y="33"/>
                  <a:pt x="0" y="34"/>
                </a:cubicBezTo>
                <a:cubicBezTo>
                  <a:pt x="0" y="35"/>
                  <a:pt x="1" y="36"/>
                  <a:pt x="2" y="36"/>
                </a:cubicBezTo>
                <a:cubicBezTo>
                  <a:pt x="4" y="36"/>
                  <a:pt x="4" y="36"/>
                  <a:pt x="4" y="36"/>
                </a:cubicBezTo>
                <a:cubicBezTo>
                  <a:pt x="4" y="44"/>
                  <a:pt x="4" y="44"/>
                  <a:pt x="4" y="44"/>
                </a:cubicBezTo>
                <a:cubicBezTo>
                  <a:pt x="10" y="44"/>
                  <a:pt x="10" y="44"/>
                  <a:pt x="10" y="44"/>
                </a:cubicBezTo>
                <a:cubicBezTo>
                  <a:pt x="11" y="44"/>
                  <a:pt x="12" y="45"/>
                  <a:pt x="12" y="46"/>
                </a:cubicBezTo>
                <a:cubicBezTo>
                  <a:pt x="12" y="47"/>
                  <a:pt x="11" y="48"/>
                  <a:pt x="10" y="48"/>
                </a:cubicBezTo>
                <a:cubicBezTo>
                  <a:pt x="2" y="48"/>
                  <a:pt x="2" y="48"/>
                  <a:pt x="2" y="48"/>
                </a:cubicBezTo>
                <a:cubicBezTo>
                  <a:pt x="1" y="48"/>
                  <a:pt x="0" y="49"/>
                  <a:pt x="0" y="50"/>
                </a:cubicBezTo>
                <a:cubicBezTo>
                  <a:pt x="0" y="51"/>
                  <a:pt x="1" y="52"/>
                  <a:pt x="2" y="52"/>
                </a:cubicBezTo>
                <a:cubicBezTo>
                  <a:pt x="4" y="52"/>
                  <a:pt x="4" y="52"/>
                  <a:pt x="4" y="52"/>
                </a:cubicBezTo>
                <a:cubicBezTo>
                  <a:pt x="4" y="60"/>
                  <a:pt x="4" y="60"/>
                  <a:pt x="4" y="60"/>
                </a:cubicBezTo>
                <a:cubicBezTo>
                  <a:pt x="4" y="62"/>
                  <a:pt x="6" y="64"/>
                  <a:pt x="8" y="64"/>
                </a:cubicBezTo>
                <a:cubicBezTo>
                  <a:pt x="56" y="64"/>
                  <a:pt x="56" y="64"/>
                  <a:pt x="56" y="64"/>
                </a:cubicBezTo>
                <a:cubicBezTo>
                  <a:pt x="58" y="64"/>
                  <a:pt x="60" y="62"/>
                  <a:pt x="60" y="60"/>
                </a:cubicBezTo>
                <a:cubicBezTo>
                  <a:pt x="60" y="4"/>
                  <a:pt x="60" y="4"/>
                  <a:pt x="60" y="4"/>
                </a:cubicBezTo>
                <a:cubicBezTo>
                  <a:pt x="60" y="2"/>
                  <a:pt x="58" y="0"/>
                  <a:pt x="56" y="0"/>
                </a:cubicBezTo>
                <a:close/>
                <a:moveTo>
                  <a:pt x="48" y="28"/>
                </a:moveTo>
                <a:cubicBezTo>
                  <a:pt x="24" y="28"/>
                  <a:pt x="24" y="28"/>
                  <a:pt x="24" y="28"/>
                </a:cubicBezTo>
                <a:cubicBezTo>
                  <a:pt x="24" y="12"/>
                  <a:pt x="24" y="12"/>
                  <a:pt x="24" y="12"/>
                </a:cubicBezTo>
                <a:cubicBezTo>
                  <a:pt x="48" y="12"/>
                  <a:pt x="48" y="12"/>
                  <a:pt x="48" y="12"/>
                </a:cubicBezTo>
                <a:lnTo>
                  <a:pt x="48" y="28"/>
                </a:lnTo>
                <a:close/>
              </a:path>
            </a:pathLst>
          </a:custGeom>
          <a:solidFill>
            <a:schemeClr val="accent1"/>
          </a:solidFill>
          <a:ln>
            <a:noFill/>
          </a:ln>
        </p:spPr>
        <p:txBody>
          <a:bodyPr vert="horz" wrap="square" lIns="68580" tIns="34290" rIns="68580" bIns="34290" numCol="1" anchor="t" anchorCtr="0" compatLnSpc="1"/>
          <a:lstStyle/>
          <a:p>
            <a:endParaRPr lang="id-ID">
              <a:solidFill>
                <a:srgbClr val="7F7F7F"/>
              </a:solidFill>
              <a:latin typeface="Calibri" panose="020F0502020204030204" pitchFamily="34" charset="0"/>
              <a:ea typeface="微软雅黑" panose="020B0503020204020204" pitchFamily="34" charset="-122"/>
              <a:sym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par>
                                <p:cTn id="15" presetID="53" presetClass="entr" presetSubtype="16"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Lst>
  </p:timing>
</p:sld>
</file>

<file path=ppt/theme/theme1.xml><?xml version="1.0" encoding="utf-8"?>
<a:theme xmlns:a="http://schemas.openxmlformats.org/drawingml/2006/main" name="Office Theme">
  <a:themeElements>
    <a:clrScheme name="自定义 624">
      <a:dk1>
        <a:srgbClr val="7F7F7F"/>
      </a:dk1>
      <a:lt1>
        <a:srgbClr val="FFFFFF"/>
      </a:lt1>
      <a:dk2>
        <a:srgbClr val="000000"/>
      </a:dk2>
      <a:lt2>
        <a:srgbClr val="FFFFFF"/>
      </a:lt2>
      <a:accent1>
        <a:srgbClr val="43A548"/>
      </a:accent1>
      <a:accent2>
        <a:srgbClr val="4B5050"/>
      </a:accent2>
      <a:accent3>
        <a:srgbClr val="43A548"/>
      </a:accent3>
      <a:accent4>
        <a:srgbClr val="4B5050"/>
      </a:accent4>
      <a:accent5>
        <a:srgbClr val="43A548"/>
      </a:accent5>
      <a:accent6>
        <a:srgbClr val="4B5050"/>
      </a:accent6>
      <a:hlink>
        <a:srgbClr val="F33B48"/>
      </a:hlink>
      <a:folHlink>
        <a:srgbClr val="FFC000"/>
      </a:folHlink>
    </a:clrScheme>
    <a:fontScheme name="Custom 3">
      <a:majorFont>
        <a:latin typeface="Source Sans Pro Black"/>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1327</Words>
  <Application>Microsoft Office PowerPoint</Application>
  <PresentationFormat>全屏显示(16:9)</PresentationFormat>
  <Paragraphs>212</Paragraphs>
  <Slides>25</Slides>
  <Notes>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25</vt:i4>
      </vt:variant>
    </vt:vector>
  </HeadingPairs>
  <TitlesOfParts>
    <vt:vector size="30" baseType="lpstr">
      <vt:lpstr>等线</vt:lpstr>
      <vt:lpstr>Arial</vt:lpstr>
      <vt:lpstr>Calibri</vt:lpstr>
      <vt:lpstr>Source Sans Pro</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Eric羊</dc:creator>
  <cp:lastModifiedBy>天 下</cp:lastModifiedBy>
  <cp:revision>90</cp:revision>
  <dcterms:created xsi:type="dcterms:W3CDTF">2017-05-02T06:39:00Z</dcterms:created>
  <dcterms:modified xsi:type="dcterms:W3CDTF">2021-01-06T02:59:42Z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