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7" r:id="rId2"/>
    <p:sldId id="258" r:id="rId3"/>
    <p:sldId id="259" r:id="rId4"/>
    <p:sldId id="309" r:id="rId5"/>
    <p:sldId id="306" r:id="rId6"/>
    <p:sldId id="289" r:id="rId7"/>
    <p:sldId id="297" r:id="rId8"/>
    <p:sldId id="304" r:id="rId9"/>
    <p:sldId id="265" r:id="rId10"/>
    <p:sldId id="303" r:id="rId11"/>
    <p:sldId id="295" r:id="rId12"/>
    <p:sldId id="293" r:id="rId13"/>
    <p:sldId id="278" r:id="rId14"/>
    <p:sldId id="305" r:id="rId15"/>
    <p:sldId id="270" r:id="rId16"/>
    <p:sldId id="308" r:id="rId17"/>
    <p:sldId id="284" r:id="rId18"/>
    <p:sldId id="262" r:id="rId19"/>
    <p:sldId id="287" r:id="rId20"/>
    <p:sldId id="277" r:id="rId21"/>
    <p:sldId id="274" r:id="rId22"/>
    <p:sldId id="300" r:id="rId23"/>
    <p:sldId id="302" r:id="rId24"/>
    <p:sldId id="307" r:id="rId25"/>
    <p:sldId id="299" r:id="rId26"/>
    <p:sldId id="292" r:id="rId27"/>
    <p:sldId id="280" r:id="rId28"/>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EEED"/>
    <a:srgbClr val="95CE52"/>
    <a:srgbClr val="734958"/>
    <a:srgbClr val="F2EEED"/>
    <a:srgbClr val="FAF8F9"/>
    <a:srgbClr val="F5F1F3"/>
    <a:srgbClr val="EAE2E5"/>
    <a:srgbClr val="FFFFFF"/>
    <a:srgbClr val="609078"/>
    <a:srgbClr val="FE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21" autoAdjust="0"/>
    <p:restoredTop sz="94660"/>
  </p:normalViewPr>
  <p:slideViewPr>
    <p:cSldViewPr snapToGrid="0">
      <p:cViewPr varScale="1">
        <p:scale>
          <a:sx n="70" d="100"/>
          <a:sy n="70" d="100"/>
        </p:scale>
        <p:origin x="870"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2" name="Title 1"/>
          <p:cNvSpPr>
            <a:spLocks noGrp="1"/>
          </p:cNvSpPr>
          <p:nvPr userDrawn="1">
            <p:ph type="ctrTitle"/>
          </p:nvPr>
        </p:nvSpPr>
        <p:spPr>
          <a:xfrm>
            <a:off x="5514109" y="1413167"/>
            <a:ext cx="6386946" cy="2815058"/>
          </a:xfrm>
          <a:noFill/>
        </p:spPr>
        <p:txBody>
          <a:bodyPr anchor="ctr">
            <a:noAutofit/>
          </a:bodyPr>
          <a:lstStyle>
            <a:lvl1pPr algn="ctr">
              <a:lnSpc>
                <a:spcPct val="150000"/>
              </a:lnSpc>
              <a:defRPr sz="4400" b="1" i="0">
                <a:ln w="19050">
                  <a:noFill/>
                </a:ln>
                <a:solidFill>
                  <a:schemeClr val="accent1"/>
                </a:solidFill>
                <a:effectLst/>
              </a:defRPr>
            </a:lvl1pPr>
          </a:lstStyle>
          <a:p>
            <a:r>
              <a:rPr lang="zh-CN" altLang="en-US" dirty="0"/>
              <a:t>单击此处编辑母版标题样式</a:t>
            </a:r>
            <a:endParaRPr lang="en-US" dirty="0"/>
          </a:p>
        </p:txBody>
      </p:sp>
      <p:sp>
        <p:nvSpPr>
          <p:cNvPr id="3" name="Subtitle 2"/>
          <p:cNvSpPr>
            <a:spLocks noGrp="1"/>
          </p:cNvSpPr>
          <p:nvPr userDrawn="1">
            <p:ph type="subTitle" idx="1" hasCustomPrompt="1"/>
          </p:nvPr>
        </p:nvSpPr>
        <p:spPr>
          <a:xfrm>
            <a:off x="5844785" y="4543921"/>
            <a:ext cx="5725595" cy="734830"/>
          </a:xfrm>
        </p:spPr>
        <p:txBody>
          <a:bodyPr>
            <a:normAutofit/>
          </a:bodyPr>
          <a:lstStyle>
            <a:lvl1pPr marL="0" indent="0" algn="ctr">
              <a:lnSpc>
                <a:spcPct val="150000"/>
              </a:lnSpc>
              <a:buNone/>
              <a:defRPr sz="2400">
                <a:solidFill>
                  <a:schemeClr val="tx1"/>
                </a:solidFill>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单击以编辑母版副标题样式</a:t>
            </a:r>
            <a:endParaRPr lang="en-US" dirty="0"/>
          </a:p>
        </p:txBody>
      </p:sp>
      <p:sp>
        <p:nvSpPr>
          <p:cNvPr id="29" name="Date Placeholder 3"/>
          <p:cNvSpPr>
            <a:spLocks noGrp="1"/>
          </p:cNvSpPr>
          <p:nvPr userDrawn="1">
            <p:ph type="dt" sz="half" idx="10"/>
          </p:nvPr>
        </p:nvSpPr>
        <p:spPr>
          <a:xfrm>
            <a:off x="838200" y="6460854"/>
            <a:ext cx="2743200" cy="365125"/>
          </a:xfrm>
        </p:spPr>
        <p:txBody>
          <a:bodyPr/>
          <a:lstStyle>
            <a:lvl1pPr>
              <a:defRPr/>
            </a:lvl1pPr>
          </a:lstStyle>
          <a:p>
            <a:fld id="{73B25E68-99F1-4046-B09B-134B52642AC8}" type="datetimeFigureOut">
              <a:rPr lang="zh-CN" altLang="en-US" smtClean="0"/>
              <a:t>2021/1/6</a:t>
            </a:fld>
            <a:endParaRPr lang="zh-CN" altLang="en-US"/>
          </a:p>
        </p:txBody>
      </p:sp>
      <p:sp>
        <p:nvSpPr>
          <p:cNvPr id="30" name="Footer Placeholder 4"/>
          <p:cNvSpPr>
            <a:spLocks noGrp="1"/>
          </p:cNvSpPr>
          <p:nvPr userDrawn="1">
            <p:ph type="ftr" sz="quarter" idx="11"/>
          </p:nvPr>
        </p:nvSpPr>
        <p:spPr>
          <a:xfrm>
            <a:off x="4038600" y="6460854"/>
            <a:ext cx="4114800" cy="365125"/>
          </a:xfrm>
        </p:spPr>
        <p:txBody>
          <a:bodyPr/>
          <a:lstStyle>
            <a:lvl1pPr>
              <a:defRPr/>
            </a:lvl1pPr>
          </a:lstStyle>
          <a:p>
            <a:endParaRPr lang="zh-CN" altLang="en-US"/>
          </a:p>
        </p:txBody>
      </p:sp>
      <p:sp>
        <p:nvSpPr>
          <p:cNvPr id="31" name="Slide Number Placeholder 5"/>
          <p:cNvSpPr>
            <a:spLocks noGrp="1"/>
          </p:cNvSpPr>
          <p:nvPr userDrawn="1">
            <p:ph type="sldNum" sz="quarter" idx="12"/>
          </p:nvPr>
        </p:nvSpPr>
        <p:spPr>
          <a:xfrm>
            <a:off x="8610600" y="6460854"/>
            <a:ext cx="2743200" cy="365125"/>
          </a:xfrm>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userDrawn="1">
            <p:ph type="title"/>
          </p:nvPr>
        </p:nvSpPr>
        <p:spPr>
          <a:xfrm>
            <a:off x="5541817" y="1551710"/>
            <a:ext cx="6470073" cy="2572592"/>
          </a:xfrm>
          <a:noFill/>
          <a:ln w="57150">
            <a:noFill/>
          </a:ln>
          <a:effectLst/>
        </p:spPr>
        <p:txBody>
          <a:bodyPr anchor="ctr"/>
          <a:lstStyle>
            <a:lvl1pPr algn="ctr">
              <a:lnSpc>
                <a:spcPct val="150000"/>
              </a:lnSpc>
              <a:defRPr sz="4400">
                <a:solidFill>
                  <a:schemeClr val="accent1"/>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5558497" y="4369020"/>
            <a:ext cx="6436713" cy="835425"/>
          </a:xfrm>
        </p:spPr>
        <p:txBody>
          <a:bodyPr/>
          <a:lstStyle>
            <a:lvl1pPr marL="0" indent="0" algn="ctr">
              <a:lnSpc>
                <a:spcPct val="150000"/>
              </a:lnSpc>
              <a:buNone/>
              <a:defRPr sz="2800" b="0">
                <a:ln>
                  <a:noFill/>
                </a:ln>
                <a:solidFill>
                  <a:schemeClr val="tx1"/>
                </a:solidFill>
                <a:effectLst/>
                <a:latin typeface="+mj-ea"/>
                <a:ea typeface="+mj-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编辑母版文本样式</a:t>
            </a:r>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754063" y="220383"/>
            <a:ext cx="9267825" cy="848454"/>
          </a:xfrm>
        </p:spPr>
        <p:txBody>
          <a:bodyPr/>
          <a:lstStyle>
            <a:lvl1pPr>
              <a:defRPr>
                <a:solidFill>
                  <a:schemeClr val="accent1"/>
                </a:solidFill>
              </a:defRPr>
            </a:lvl1p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pic>
        <p:nvPicPr>
          <p:cNvPr id="6" name="图片 5"/>
          <p:cNvPicPr>
            <a:picLocks noChangeAspect="1"/>
          </p:cNvPicPr>
          <p:nvPr userDrawn="1"/>
        </p:nvPicPr>
        <p:blipFill rotWithShape="1">
          <a:blip r:embed="rId2">
            <a:extLst>
              <a:ext uri="{BEBA8EAE-BF5A-486C-A8C5-ECC9F3942E4B}">
                <a14:imgProps xmlns:a14="http://schemas.microsoft.com/office/drawing/2010/main">
                  <a14:imgLayer r:embed="rId3">
                    <a14:imgEffect>
                      <a14:brightnessContrast contrast="20000"/>
                    </a14:imgEffect>
                    <a14:imgEffect>
                      <a14:colorTemperature colorTemp="5900"/>
                    </a14:imgEffect>
                  </a14:imgLayer>
                </a14:imgProps>
              </a:ext>
            </a:extLst>
          </a:blip>
          <a:srcRect b="41124"/>
          <a:stretch>
            <a:fillRect/>
          </a:stretch>
        </p:blipFill>
        <p:spPr>
          <a:xfrm>
            <a:off x="0" y="1"/>
            <a:ext cx="12192000" cy="6858000"/>
          </a:xfrm>
          <a:prstGeom prst="rect">
            <a:avLst/>
          </a:prstGeom>
        </p:spPr>
      </p:pic>
      <p:sp>
        <p:nvSpPr>
          <p:cNvPr id="8" name="矩形 7"/>
          <p:cNvSpPr/>
          <p:nvPr userDrawn="1"/>
        </p:nvSpPr>
        <p:spPr>
          <a:xfrm flipV="1">
            <a:off x="0" y="0"/>
            <a:ext cx="12192000" cy="6858000"/>
          </a:xfrm>
          <a:prstGeom prst="rect">
            <a:avLst/>
          </a:prstGeom>
          <a:solidFill>
            <a:srgbClr val="F9EEE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矩形 8"/>
          <p:cNvSpPr/>
          <p:nvPr userDrawn="1"/>
        </p:nvSpPr>
        <p:spPr>
          <a:xfrm flipV="1">
            <a:off x="0" y="0"/>
            <a:ext cx="12192000" cy="6858000"/>
          </a:xfrm>
          <a:prstGeom prst="rect">
            <a:avLst/>
          </a:prstGeom>
          <a:solidFill>
            <a:srgbClr val="F9EEE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1027" name="Text Placeholder 2"/>
          <p:cNvSpPr>
            <a:spLocks noGrp="1"/>
          </p:cNvSpPr>
          <p:nvPr>
            <p:ph type="body" idx="1"/>
          </p:nvPr>
        </p:nvSpPr>
        <p:spPr bwMode="auto">
          <a:xfrm>
            <a:off x="754063" y="1613533"/>
            <a:ext cx="10680700" cy="4742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p>
          <a:p>
            <a:pPr lvl="1"/>
            <a:r>
              <a:rPr lang="zh-CN" altLang="en-US" dirty="0"/>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t>2021/1/6</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t>‹#›</a:t>
            </a:fld>
            <a:endParaRPr lang="zh-CN" altLang="en-US"/>
          </a:p>
        </p:txBody>
      </p:sp>
      <p:sp>
        <p:nvSpPr>
          <p:cNvPr id="1031" name="Title Placeholder 1"/>
          <p:cNvSpPr>
            <a:spLocks noGrp="1"/>
          </p:cNvSpPr>
          <p:nvPr>
            <p:ph type="title"/>
          </p:nvPr>
        </p:nvSpPr>
        <p:spPr bwMode="auto">
          <a:xfrm>
            <a:off x="754063" y="220383"/>
            <a:ext cx="10680699"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dirty="0"/>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ln w="3175">
            <a:noFill/>
          </a:ln>
          <a:solidFill>
            <a:schemeClr val="accent1"/>
          </a:solidFill>
          <a:effectLst/>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8" Type="http://schemas.openxmlformats.org/officeDocument/2006/relationships/tags" Target="../tags/tag24.xml"/><Relationship Id="rId3" Type="http://schemas.openxmlformats.org/officeDocument/2006/relationships/tags" Target="../tags/tag19.xml"/><Relationship Id="rId7" Type="http://schemas.openxmlformats.org/officeDocument/2006/relationships/tags" Target="../tags/tag23.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tags" Target="../tags/tag22.xml"/><Relationship Id="rId5" Type="http://schemas.openxmlformats.org/officeDocument/2006/relationships/tags" Target="../tags/tag21.xml"/><Relationship Id="rId10" Type="http://schemas.openxmlformats.org/officeDocument/2006/relationships/slideLayout" Target="../slideLayouts/slideLayout6.xml"/><Relationship Id="rId4" Type="http://schemas.openxmlformats.org/officeDocument/2006/relationships/tags" Target="../tags/tag20.xml"/><Relationship Id="rId9" Type="http://schemas.openxmlformats.org/officeDocument/2006/relationships/tags" Target="../tags/tag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slideLayout" Target="../slideLayouts/slideLayout7.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slideLayout" Target="../slideLayouts/slideLayout6.xml"/><Relationship Id="rId4" Type="http://schemas.openxmlformats.org/officeDocument/2006/relationships/tags" Target="../tags/tag2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4.xml"/><Relationship Id="rId1" Type="http://schemas.openxmlformats.org/officeDocument/2006/relationships/tags" Target="../tags/tag13.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6.xml"/><Relationship Id="rId1" Type="http://schemas.openxmlformats.org/officeDocument/2006/relationships/tags" Target="../tags/tag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5" descr="#clear#"/>
          <p:cNvSpPr>
            <a:spLocks noGrp="1"/>
          </p:cNvSpPr>
          <p:nvPr>
            <p:ph type="ctrTitle"/>
          </p:nvPr>
        </p:nvSpPr>
        <p:spPr/>
        <p:txBody>
          <a:bodyPr/>
          <a:lstStyle/>
          <a:p>
            <a:r>
              <a:rPr lang="zh-CN" altLang="en-US" sz="4800" dirty="0">
                <a:latin typeface="+mj-ea"/>
              </a:rPr>
              <a:t>工作汇报</a:t>
            </a:r>
            <a:br>
              <a:rPr lang="en-US" altLang="zh-CN" sz="4800" dirty="0">
                <a:latin typeface="+mj-ea"/>
              </a:rPr>
            </a:br>
            <a:r>
              <a:rPr lang="zh-CN" altLang="en-US" sz="4800" dirty="0">
                <a:latin typeface="+mj-ea"/>
              </a:rPr>
              <a:t>年中总结商务模板</a:t>
            </a:r>
            <a:endParaRPr lang="zh-CN" altLang="en-US" sz="4800" dirty="0">
              <a:solidFill>
                <a:schemeClr val="accent1"/>
              </a:solidFill>
              <a:latin typeface="+mj-ea"/>
            </a:endParaRPr>
          </a:p>
        </p:txBody>
      </p:sp>
      <p:sp>
        <p:nvSpPr>
          <p:cNvPr id="7" name="副标题 6" descr="#clear#"/>
          <p:cNvSpPr>
            <a:spLocks noGrp="1"/>
          </p:cNvSpPr>
          <p:nvPr>
            <p:ph type="subTitle" idx="1"/>
          </p:nvPr>
        </p:nvSpPr>
        <p:spPr/>
        <p:txBody>
          <a:bodyPr/>
          <a:lstStyle/>
          <a:p>
            <a:r>
              <a:rPr lang="zh-CN" altLang="en-US"/>
              <a:t>汇报人：</a:t>
            </a:r>
            <a:r>
              <a:rPr lang="en-US" altLang="zh-CN"/>
              <a:t>xiazaii  </a:t>
            </a:r>
            <a:r>
              <a:rPr lang="zh-CN" altLang="en-US"/>
              <a:t>部门：</a:t>
            </a:r>
            <a:r>
              <a:rPr lang="en-US" altLang="zh-CN"/>
              <a:t>xxxxx</a:t>
            </a:r>
            <a:endParaRPr lang="en-US" altLang="zh-CN"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矩形 15"/>
          <p:cNvSpPr/>
          <p:nvPr/>
        </p:nvSpPr>
        <p:spPr>
          <a:xfrm>
            <a:off x="731519" y="5880295"/>
            <a:ext cx="2616591" cy="14385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자유형 54"/>
          <p:cNvSpPr/>
          <p:nvPr/>
        </p:nvSpPr>
        <p:spPr bwMode="auto">
          <a:xfrm flipH="1">
            <a:off x="4245381" y="4540416"/>
            <a:ext cx="759761" cy="1483734"/>
          </a:xfrm>
          <a:custGeom>
            <a:avLst/>
            <a:gdLst>
              <a:gd name="connsiteX0" fmla="*/ 0 w 2808312"/>
              <a:gd name="connsiteY0" fmla="*/ 2304256 h 2304256"/>
              <a:gd name="connsiteX1" fmla="*/ 576064 w 2808312"/>
              <a:gd name="connsiteY1" fmla="*/ 0 h 2304256"/>
              <a:gd name="connsiteX2" fmla="*/ 2808312 w 2808312"/>
              <a:gd name="connsiteY2" fmla="*/ 0 h 2304256"/>
              <a:gd name="connsiteX3" fmla="*/ 2232248 w 2808312"/>
              <a:gd name="connsiteY3" fmla="*/ 2304256 h 2304256"/>
              <a:gd name="connsiteX4" fmla="*/ 0 w 2808312"/>
              <a:gd name="connsiteY4" fmla="*/ 2304256 h 2304256"/>
              <a:gd name="connsiteX0-1" fmla="*/ 0 w 2232248"/>
              <a:gd name="connsiteY0-2" fmla="*/ 2304256 h 2304256"/>
              <a:gd name="connsiteX1-3" fmla="*/ 576064 w 2232248"/>
              <a:gd name="connsiteY1-4" fmla="*/ 0 h 2304256"/>
              <a:gd name="connsiteX2-5" fmla="*/ 1179537 w 2232248"/>
              <a:gd name="connsiteY2-6" fmla="*/ 0 h 2304256"/>
              <a:gd name="connsiteX3-7" fmla="*/ 2232248 w 2232248"/>
              <a:gd name="connsiteY3-8" fmla="*/ 2304256 h 2304256"/>
              <a:gd name="connsiteX4-9" fmla="*/ 0 w 2232248"/>
              <a:gd name="connsiteY4-10" fmla="*/ 2304256 h 2304256"/>
              <a:gd name="connsiteX0-11" fmla="*/ 0 w 1179537"/>
              <a:gd name="connsiteY0-12" fmla="*/ 2304256 h 2304256"/>
              <a:gd name="connsiteX1-13" fmla="*/ 576064 w 1179537"/>
              <a:gd name="connsiteY1-14" fmla="*/ 0 h 2304256"/>
              <a:gd name="connsiteX2-15" fmla="*/ 1179537 w 1179537"/>
              <a:gd name="connsiteY2-16" fmla="*/ 0 h 2304256"/>
              <a:gd name="connsiteX3-17" fmla="*/ 603473 w 1179537"/>
              <a:gd name="connsiteY3-18" fmla="*/ 2304256 h 2304256"/>
              <a:gd name="connsiteX4-19" fmla="*/ 0 w 1179537"/>
              <a:gd name="connsiteY4-20" fmla="*/ 2304256 h 23042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79537" h="2304256">
                <a:moveTo>
                  <a:pt x="0" y="2304256"/>
                </a:moveTo>
                <a:lnTo>
                  <a:pt x="576064" y="0"/>
                </a:lnTo>
                <a:lnTo>
                  <a:pt x="1179537" y="0"/>
                </a:lnTo>
                <a:lnTo>
                  <a:pt x="603473" y="2304256"/>
                </a:lnTo>
                <a:lnTo>
                  <a:pt x="0" y="2304256"/>
                </a:lnTo>
                <a:close/>
              </a:path>
            </a:pathLst>
          </a:custGeom>
          <a:solidFill>
            <a:schemeClr val="accent1">
              <a:lumMod val="40000"/>
              <a:lumOff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sp>
        <p:nvSpPr>
          <p:cNvPr id="18" name="자유형 55"/>
          <p:cNvSpPr/>
          <p:nvPr/>
        </p:nvSpPr>
        <p:spPr bwMode="auto">
          <a:xfrm flipH="1">
            <a:off x="3503003" y="4540416"/>
            <a:ext cx="759761" cy="1483734"/>
          </a:xfrm>
          <a:custGeom>
            <a:avLst/>
            <a:gdLst>
              <a:gd name="connsiteX0" fmla="*/ 0 w 2808312"/>
              <a:gd name="connsiteY0" fmla="*/ 2304256 h 2304256"/>
              <a:gd name="connsiteX1" fmla="*/ 576064 w 2808312"/>
              <a:gd name="connsiteY1" fmla="*/ 0 h 2304256"/>
              <a:gd name="connsiteX2" fmla="*/ 2808312 w 2808312"/>
              <a:gd name="connsiteY2" fmla="*/ 0 h 2304256"/>
              <a:gd name="connsiteX3" fmla="*/ 2232248 w 2808312"/>
              <a:gd name="connsiteY3" fmla="*/ 2304256 h 2304256"/>
              <a:gd name="connsiteX4" fmla="*/ 0 w 2808312"/>
              <a:gd name="connsiteY4" fmla="*/ 2304256 h 2304256"/>
              <a:gd name="connsiteX0-1" fmla="*/ 0 w 2232248"/>
              <a:gd name="connsiteY0-2" fmla="*/ 2304256 h 2304256"/>
              <a:gd name="connsiteX1-3" fmla="*/ 576064 w 2232248"/>
              <a:gd name="connsiteY1-4" fmla="*/ 0 h 2304256"/>
              <a:gd name="connsiteX2-5" fmla="*/ 1179537 w 2232248"/>
              <a:gd name="connsiteY2-6" fmla="*/ 0 h 2304256"/>
              <a:gd name="connsiteX3-7" fmla="*/ 2232248 w 2232248"/>
              <a:gd name="connsiteY3-8" fmla="*/ 2304256 h 2304256"/>
              <a:gd name="connsiteX4-9" fmla="*/ 0 w 2232248"/>
              <a:gd name="connsiteY4-10" fmla="*/ 2304256 h 2304256"/>
              <a:gd name="connsiteX0-11" fmla="*/ 0 w 1179537"/>
              <a:gd name="connsiteY0-12" fmla="*/ 2304256 h 2304256"/>
              <a:gd name="connsiteX1-13" fmla="*/ 576064 w 1179537"/>
              <a:gd name="connsiteY1-14" fmla="*/ 0 h 2304256"/>
              <a:gd name="connsiteX2-15" fmla="*/ 1179537 w 1179537"/>
              <a:gd name="connsiteY2-16" fmla="*/ 0 h 2304256"/>
              <a:gd name="connsiteX3-17" fmla="*/ 603473 w 1179537"/>
              <a:gd name="connsiteY3-18" fmla="*/ 2304256 h 2304256"/>
              <a:gd name="connsiteX4-19" fmla="*/ 0 w 1179537"/>
              <a:gd name="connsiteY4-20" fmla="*/ 2304256 h 23042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79537" h="2304256">
                <a:moveTo>
                  <a:pt x="0" y="2304256"/>
                </a:moveTo>
                <a:lnTo>
                  <a:pt x="576064" y="0"/>
                </a:lnTo>
                <a:lnTo>
                  <a:pt x="1179537" y="0"/>
                </a:lnTo>
                <a:lnTo>
                  <a:pt x="603473" y="2304256"/>
                </a:lnTo>
                <a:lnTo>
                  <a:pt x="0" y="2304256"/>
                </a:lnTo>
                <a:close/>
              </a:path>
            </a:pathLst>
          </a:custGeom>
          <a:solidFill>
            <a:schemeClr val="accent1">
              <a:lumMod val="40000"/>
              <a:lumOff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sp>
        <p:nvSpPr>
          <p:cNvPr id="19" name="자유형 56"/>
          <p:cNvSpPr/>
          <p:nvPr/>
        </p:nvSpPr>
        <p:spPr bwMode="auto">
          <a:xfrm>
            <a:off x="3129768" y="4540416"/>
            <a:ext cx="759762" cy="1483734"/>
          </a:xfrm>
          <a:custGeom>
            <a:avLst/>
            <a:gdLst>
              <a:gd name="connsiteX0" fmla="*/ 0 w 2808312"/>
              <a:gd name="connsiteY0" fmla="*/ 2304256 h 2304256"/>
              <a:gd name="connsiteX1" fmla="*/ 576064 w 2808312"/>
              <a:gd name="connsiteY1" fmla="*/ 0 h 2304256"/>
              <a:gd name="connsiteX2" fmla="*/ 2808312 w 2808312"/>
              <a:gd name="connsiteY2" fmla="*/ 0 h 2304256"/>
              <a:gd name="connsiteX3" fmla="*/ 2232248 w 2808312"/>
              <a:gd name="connsiteY3" fmla="*/ 2304256 h 2304256"/>
              <a:gd name="connsiteX4" fmla="*/ 0 w 2808312"/>
              <a:gd name="connsiteY4" fmla="*/ 2304256 h 2304256"/>
              <a:gd name="connsiteX0-1" fmla="*/ 0 w 2232248"/>
              <a:gd name="connsiteY0-2" fmla="*/ 2304256 h 2304256"/>
              <a:gd name="connsiteX1-3" fmla="*/ 576064 w 2232248"/>
              <a:gd name="connsiteY1-4" fmla="*/ 0 h 2304256"/>
              <a:gd name="connsiteX2-5" fmla="*/ 1179537 w 2232248"/>
              <a:gd name="connsiteY2-6" fmla="*/ 0 h 2304256"/>
              <a:gd name="connsiteX3-7" fmla="*/ 2232248 w 2232248"/>
              <a:gd name="connsiteY3-8" fmla="*/ 2304256 h 2304256"/>
              <a:gd name="connsiteX4-9" fmla="*/ 0 w 2232248"/>
              <a:gd name="connsiteY4-10" fmla="*/ 2304256 h 2304256"/>
              <a:gd name="connsiteX0-11" fmla="*/ 0 w 1179537"/>
              <a:gd name="connsiteY0-12" fmla="*/ 2304256 h 2304256"/>
              <a:gd name="connsiteX1-13" fmla="*/ 576064 w 1179537"/>
              <a:gd name="connsiteY1-14" fmla="*/ 0 h 2304256"/>
              <a:gd name="connsiteX2-15" fmla="*/ 1179537 w 1179537"/>
              <a:gd name="connsiteY2-16" fmla="*/ 0 h 2304256"/>
              <a:gd name="connsiteX3-17" fmla="*/ 603473 w 1179537"/>
              <a:gd name="connsiteY3-18" fmla="*/ 2304256 h 2304256"/>
              <a:gd name="connsiteX4-19" fmla="*/ 0 w 1179537"/>
              <a:gd name="connsiteY4-20" fmla="*/ 2304256 h 23042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79537" h="2304256">
                <a:moveTo>
                  <a:pt x="0" y="2304256"/>
                </a:moveTo>
                <a:lnTo>
                  <a:pt x="576064" y="0"/>
                </a:lnTo>
                <a:lnTo>
                  <a:pt x="1179537" y="0"/>
                </a:lnTo>
                <a:lnTo>
                  <a:pt x="603473" y="2304256"/>
                </a:lnTo>
                <a:lnTo>
                  <a:pt x="0" y="2304256"/>
                </a:lnTo>
                <a:close/>
              </a:path>
            </a:pathLst>
          </a:custGeom>
          <a:solidFill>
            <a:schemeClr val="accent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sp>
        <p:nvSpPr>
          <p:cNvPr id="20" name="자유형 57"/>
          <p:cNvSpPr/>
          <p:nvPr/>
        </p:nvSpPr>
        <p:spPr bwMode="auto">
          <a:xfrm>
            <a:off x="3874191" y="4540416"/>
            <a:ext cx="759762" cy="1483734"/>
          </a:xfrm>
          <a:custGeom>
            <a:avLst/>
            <a:gdLst>
              <a:gd name="connsiteX0" fmla="*/ 0 w 2808312"/>
              <a:gd name="connsiteY0" fmla="*/ 2304256 h 2304256"/>
              <a:gd name="connsiteX1" fmla="*/ 576064 w 2808312"/>
              <a:gd name="connsiteY1" fmla="*/ 0 h 2304256"/>
              <a:gd name="connsiteX2" fmla="*/ 2808312 w 2808312"/>
              <a:gd name="connsiteY2" fmla="*/ 0 h 2304256"/>
              <a:gd name="connsiteX3" fmla="*/ 2232248 w 2808312"/>
              <a:gd name="connsiteY3" fmla="*/ 2304256 h 2304256"/>
              <a:gd name="connsiteX4" fmla="*/ 0 w 2808312"/>
              <a:gd name="connsiteY4" fmla="*/ 2304256 h 2304256"/>
              <a:gd name="connsiteX0-1" fmla="*/ 0 w 2232248"/>
              <a:gd name="connsiteY0-2" fmla="*/ 2304256 h 2304256"/>
              <a:gd name="connsiteX1-3" fmla="*/ 576064 w 2232248"/>
              <a:gd name="connsiteY1-4" fmla="*/ 0 h 2304256"/>
              <a:gd name="connsiteX2-5" fmla="*/ 1179537 w 2232248"/>
              <a:gd name="connsiteY2-6" fmla="*/ 0 h 2304256"/>
              <a:gd name="connsiteX3-7" fmla="*/ 2232248 w 2232248"/>
              <a:gd name="connsiteY3-8" fmla="*/ 2304256 h 2304256"/>
              <a:gd name="connsiteX4-9" fmla="*/ 0 w 2232248"/>
              <a:gd name="connsiteY4-10" fmla="*/ 2304256 h 2304256"/>
              <a:gd name="connsiteX0-11" fmla="*/ 0 w 1179537"/>
              <a:gd name="connsiteY0-12" fmla="*/ 2304256 h 2304256"/>
              <a:gd name="connsiteX1-13" fmla="*/ 576064 w 1179537"/>
              <a:gd name="connsiteY1-14" fmla="*/ 0 h 2304256"/>
              <a:gd name="connsiteX2-15" fmla="*/ 1179537 w 1179537"/>
              <a:gd name="connsiteY2-16" fmla="*/ 0 h 2304256"/>
              <a:gd name="connsiteX3-17" fmla="*/ 603473 w 1179537"/>
              <a:gd name="connsiteY3-18" fmla="*/ 2304256 h 2304256"/>
              <a:gd name="connsiteX4-19" fmla="*/ 0 w 1179537"/>
              <a:gd name="connsiteY4-20" fmla="*/ 2304256 h 23042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79537" h="2304256">
                <a:moveTo>
                  <a:pt x="0" y="2304256"/>
                </a:moveTo>
                <a:lnTo>
                  <a:pt x="576064" y="0"/>
                </a:lnTo>
                <a:lnTo>
                  <a:pt x="1179537" y="0"/>
                </a:lnTo>
                <a:lnTo>
                  <a:pt x="603473" y="2304256"/>
                </a:lnTo>
                <a:lnTo>
                  <a:pt x="0" y="2304256"/>
                </a:lnTo>
                <a:close/>
              </a:path>
            </a:pathLst>
          </a:custGeom>
          <a:solidFill>
            <a:schemeClr val="accent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sp>
        <p:nvSpPr>
          <p:cNvPr id="30" name="자유형 62" descr="#clear#"/>
          <p:cNvSpPr/>
          <p:nvPr/>
        </p:nvSpPr>
        <p:spPr bwMode="auto">
          <a:xfrm>
            <a:off x="4620660" y="3473887"/>
            <a:ext cx="1076755" cy="2551285"/>
          </a:xfrm>
          <a:custGeom>
            <a:avLst/>
            <a:gdLst>
              <a:gd name="connsiteX0" fmla="*/ 0 w 1212696"/>
              <a:gd name="connsiteY0" fmla="*/ 806370 h 3960440"/>
              <a:gd name="connsiteX1" fmla="*/ 606348 w 1212696"/>
              <a:gd name="connsiteY1" fmla="*/ 0 h 3960440"/>
              <a:gd name="connsiteX2" fmla="*/ 1212696 w 1212696"/>
              <a:gd name="connsiteY2" fmla="*/ 806370 h 3960440"/>
              <a:gd name="connsiteX3" fmla="*/ 909522 w 1212696"/>
              <a:gd name="connsiteY3" fmla="*/ 806370 h 3960440"/>
              <a:gd name="connsiteX4" fmla="*/ 909522 w 1212696"/>
              <a:gd name="connsiteY4" fmla="*/ 3960440 h 3960440"/>
              <a:gd name="connsiteX5" fmla="*/ 303174 w 1212696"/>
              <a:gd name="connsiteY5" fmla="*/ 3960440 h 3960440"/>
              <a:gd name="connsiteX6" fmla="*/ 303174 w 1212696"/>
              <a:gd name="connsiteY6" fmla="*/ 806370 h 3960440"/>
              <a:gd name="connsiteX7" fmla="*/ 0 w 1212696"/>
              <a:gd name="connsiteY7" fmla="*/ 806370 h 3960440"/>
              <a:gd name="connsiteX0-1" fmla="*/ 288032 w 1500728"/>
              <a:gd name="connsiteY0-2" fmla="*/ 806370 h 3960440"/>
              <a:gd name="connsiteX1-3" fmla="*/ 894380 w 1500728"/>
              <a:gd name="connsiteY1-4" fmla="*/ 0 h 3960440"/>
              <a:gd name="connsiteX2-5" fmla="*/ 1500728 w 1500728"/>
              <a:gd name="connsiteY2-6" fmla="*/ 806370 h 3960440"/>
              <a:gd name="connsiteX3-7" fmla="*/ 1197554 w 1500728"/>
              <a:gd name="connsiteY3-8" fmla="*/ 806370 h 3960440"/>
              <a:gd name="connsiteX4-9" fmla="*/ 1197554 w 1500728"/>
              <a:gd name="connsiteY4-10" fmla="*/ 3960440 h 3960440"/>
              <a:gd name="connsiteX5-11" fmla="*/ 0 w 1500728"/>
              <a:gd name="connsiteY5-12" fmla="*/ 3960440 h 3960440"/>
              <a:gd name="connsiteX6-13" fmla="*/ 591206 w 1500728"/>
              <a:gd name="connsiteY6-14" fmla="*/ 806370 h 3960440"/>
              <a:gd name="connsiteX7-15" fmla="*/ 288032 w 1500728"/>
              <a:gd name="connsiteY7-16" fmla="*/ 806370 h 3960440"/>
              <a:gd name="connsiteX0-17" fmla="*/ 288032 w 1500728"/>
              <a:gd name="connsiteY0-18" fmla="*/ 806370 h 3960440"/>
              <a:gd name="connsiteX1-19" fmla="*/ 894380 w 1500728"/>
              <a:gd name="connsiteY1-20" fmla="*/ 0 h 3960440"/>
              <a:gd name="connsiteX2-21" fmla="*/ 1500728 w 1500728"/>
              <a:gd name="connsiteY2-22" fmla="*/ 806370 h 3960440"/>
              <a:gd name="connsiteX3-23" fmla="*/ 1197554 w 1500728"/>
              <a:gd name="connsiteY3-24" fmla="*/ 806370 h 3960440"/>
              <a:gd name="connsiteX4-25" fmla="*/ 576064 w 1500728"/>
              <a:gd name="connsiteY4-26" fmla="*/ 3888432 h 3960440"/>
              <a:gd name="connsiteX5-27" fmla="*/ 0 w 1500728"/>
              <a:gd name="connsiteY5-28" fmla="*/ 3960440 h 3960440"/>
              <a:gd name="connsiteX6-29" fmla="*/ 591206 w 1500728"/>
              <a:gd name="connsiteY6-30" fmla="*/ 806370 h 3960440"/>
              <a:gd name="connsiteX7-31" fmla="*/ 288032 w 1500728"/>
              <a:gd name="connsiteY7-32" fmla="*/ 806370 h 3960440"/>
              <a:gd name="connsiteX0-33" fmla="*/ 288032 w 1500728"/>
              <a:gd name="connsiteY0-34" fmla="*/ 806370 h 3960440"/>
              <a:gd name="connsiteX1-35" fmla="*/ 894380 w 1500728"/>
              <a:gd name="connsiteY1-36" fmla="*/ 0 h 3960440"/>
              <a:gd name="connsiteX2-37" fmla="*/ 1500728 w 1500728"/>
              <a:gd name="connsiteY2-38" fmla="*/ 806370 h 3960440"/>
              <a:gd name="connsiteX3-39" fmla="*/ 1197554 w 1500728"/>
              <a:gd name="connsiteY3-40" fmla="*/ 806370 h 3960440"/>
              <a:gd name="connsiteX4-41" fmla="*/ 576064 w 1500728"/>
              <a:gd name="connsiteY4-42" fmla="*/ 3960440 h 3960440"/>
              <a:gd name="connsiteX5-43" fmla="*/ 0 w 1500728"/>
              <a:gd name="connsiteY5-44" fmla="*/ 3960440 h 3960440"/>
              <a:gd name="connsiteX6-45" fmla="*/ 591206 w 1500728"/>
              <a:gd name="connsiteY6-46" fmla="*/ 806370 h 3960440"/>
              <a:gd name="connsiteX7-47" fmla="*/ 288032 w 1500728"/>
              <a:gd name="connsiteY7-48" fmla="*/ 806370 h 3960440"/>
              <a:gd name="connsiteX0-49" fmla="*/ 437381 w 1650077"/>
              <a:gd name="connsiteY0-50" fmla="*/ 806370 h 3960440"/>
              <a:gd name="connsiteX1-51" fmla="*/ 1043729 w 1650077"/>
              <a:gd name="connsiteY1-52" fmla="*/ 0 h 3960440"/>
              <a:gd name="connsiteX2-53" fmla="*/ 1650077 w 1650077"/>
              <a:gd name="connsiteY2-54" fmla="*/ 806370 h 3960440"/>
              <a:gd name="connsiteX3-55" fmla="*/ 1346903 w 1650077"/>
              <a:gd name="connsiteY3-56" fmla="*/ 806370 h 3960440"/>
              <a:gd name="connsiteX4-57" fmla="*/ 725413 w 1650077"/>
              <a:gd name="connsiteY4-58" fmla="*/ 3960440 h 3960440"/>
              <a:gd name="connsiteX5-59" fmla="*/ 0 w 1650077"/>
              <a:gd name="connsiteY5-60" fmla="*/ 3960440 h 3960440"/>
              <a:gd name="connsiteX6-61" fmla="*/ 740555 w 1650077"/>
              <a:gd name="connsiteY6-62" fmla="*/ 806370 h 3960440"/>
              <a:gd name="connsiteX7-63" fmla="*/ 437381 w 1650077"/>
              <a:gd name="connsiteY7-64" fmla="*/ 806370 h 3960440"/>
              <a:gd name="connsiteX0-65" fmla="*/ 437381 w 1650077"/>
              <a:gd name="connsiteY0-66" fmla="*/ 806370 h 3960440"/>
              <a:gd name="connsiteX1-67" fmla="*/ 1043729 w 1650077"/>
              <a:gd name="connsiteY1-68" fmla="*/ 0 h 3960440"/>
              <a:gd name="connsiteX2-69" fmla="*/ 1650077 w 1650077"/>
              <a:gd name="connsiteY2-70" fmla="*/ 806370 h 3960440"/>
              <a:gd name="connsiteX3-71" fmla="*/ 1346903 w 1650077"/>
              <a:gd name="connsiteY3-72" fmla="*/ 806370 h 3960440"/>
              <a:gd name="connsiteX4-73" fmla="*/ 648073 w 1650077"/>
              <a:gd name="connsiteY4-74" fmla="*/ 3960440 h 3960440"/>
              <a:gd name="connsiteX5-75" fmla="*/ 0 w 1650077"/>
              <a:gd name="connsiteY5-76" fmla="*/ 3960440 h 3960440"/>
              <a:gd name="connsiteX6-77" fmla="*/ 740555 w 1650077"/>
              <a:gd name="connsiteY6-78" fmla="*/ 806370 h 3960440"/>
              <a:gd name="connsiteX7-79" fmla="*/ 437381 w 1650077"/>
              <a:gd name="connsiteY7-80" fmla="*/ 806370 h 3960440"/>
              <a:gd name="connsiteX0-81" fmla="*/ 437381 w 1650077"/>
              <a:gd name="connsiteY0-82" fmla="*/ 806370 h 3960440"/>
              <a:gd name="connsiteX1-83" fmla="*/ 1043729 w 1650077"/>
              <a:gd name="connsiteY1-84" fmla="*/ 0 h 3960440"/>
              <a:gd name="connsiteX2-85" fmla="*/ 1650077 w 1650077"/>
              <a:gd name="connsiteY2-86" fmla="*/ 806370 h 3960440"/>
              <a:gd name="connsiteX3-87" fmla="*/ 1346903 w 1650077"/>
              <a:gd name="connsiteY3-88" fmla="*/ 806370 h 3960440"/>
              <a:gd name="connsiteX4-89" fmla="*/ 532657 w 1650077"/>
              <a:gd name="connsiteY4-90" fmla="*/ 3958952 h 3960440"/>
              <a:gd name="connsiteX5-91" fmla="*/ 0 w 1650077"/>
              <a:gd name="connsiteY5-92" fmla="*/ 3960440 h 3960440"/>
              <a:gd name="connsiteX6-93" fmla="*/ 740555 w 1650077"/>
              <a:gd name="connsiteY6-94" fmla="*/ 806370 h 3960440"/>
              <a:gd name="connsiteX7-95" fmla="*/ 437381 w 1650077"/>
              <a:gd name="connsiteY7-96" fmla="*/ 806370 h 3960440"/>
              <a:gd name="connsiteX0-97" fmla="*/ 437381 w 1650077"/>
              <a:gd name="connsiteY0-98" fmla="*/ 806370 h 3960440"/>
              <a:gd name="connsiteX1-99" fmla="*/ 1043729 w 1650077"/>
              <a:gd name="connsiteY1-100" fmla="*/ 0 h 3960440"/>
              <a:gd name="connsiteX2-101" fmla="*/ 1650077 w 1650077"/>
              <a:gd name="connsiteY2-102" fmla="*/ 806370 h 3960440"/>
              <a:gd name="connsiteX3-103" fmla="*/ 1346903 w 1650077"/>
              <a:gd name="connsiteY3-104" fmla="*/ 806370 h 3960440"/>
              <a:gd name="connsiteX4-105" fmla="*/ 599357 w 1650077"/>
              <a:gd name="connsiteY4-106" fmla="*/ 3957464 h 3960440"/>
              <a:gd name="connsiteX5-107" fmla="*/ 0 w 1650077"/>
              <a:gd name="connsiteY5-108" fmla="*/ 3960440 h 3960440"/>
              <a:gd name="connsiteX6-109" fmla="*/ 740555 w 1650077"/>
              <a:gd name="connsiteY6-110" fmla="*/ 806370 h 3960440"/>
              <a:gd name="connsiteX7-111" fmla="*/ 437381 w 1650077"/>
              <a:gd name="connsiteY7-112" fmla="*/ 806370 h 3960440"/>
              <a:gd name="connsiteX0-113" fmla="*/ 451668 w 1664364"/>
              <a:gd name="connsiteY0-114" fmla="*/ 806370 h 3958059"/>
              <a:gd name="connsiteX1-115" fmla="*/ 1058016 w 1664364"/>
              <a:gd name="connsiteY1-116" fmla="*/ 0 h 3958059"/>
              <a:gd name="connsiteX2-117" fmla="*/ 1664364 w 1664364"/>
              <a:gd name="connsiteY2-118" fmla="*/ 806370 h 3958059"/>
              <a:gd name="connsiteX3-119" fmla="*/ 1361190 w 1664364"/>
              <a:gd name="connsiteY3-120" fmla="*/ 806370 h 3958059"/>
              <a:gd name="connsiteX4-121" fmla="*/ 613644 w 1664364"/>
              <a:gd name="connsiteY4-122" fmla="*/ 3957464 h 3958059"/>
              <a:gd name="connsiteX5-123" fmla="*/ 0 w 1664364"/>
              <a:gd name="connsiteY5-124" fmla="*/ 3958059 h 3958059"/>
              <a:gd name="connsiteX6-125" fmla="*/ 754842 w 1664364"/>
              <a:gd name="connsiteY6-126" fmla="*/ 806370 h 3958059"/>
              <a:gd name="connsiteX7-127" fmla="*/ 451668 w 1664364"/>
              <a:gd name="connsiteY7-128" fmla="*/ 806370 h 3958059"/>
              <a:gd name="connsiteX0-129" fmla="*/ 458812 w 1671508"/>
              <a:gd name="connsiteY0-130" fmla="*/ 806370 h 3958059"/>
              <a:gd name="connsiteX1-131" fmla="*/ 1065160 w 1671508"/>
              <a:gd name="connsiteY1-132" fmla="*/ 0 h 3958059"/>
              <a:gd name="connsiteX2-133" fmla="*/ 1671508 w 1671508"/>
              <a:gd name="connsiteY2-134" fmla="*/ 806370 h 3958059"/>
              <a:gd name="connsiteX3-135" fmla="*/ 1368334 w 1671508"/>
              <a:gd name="connsiteY3-136" fmla="*/ 806370 h 3958059"/>
              <a:gd name="connsiteX4-137" fmla="*/ 620788 w 1671508"/>
              <a:gd name="connsiteY4-138" fmla="*/ 3957464 h 3958059"/>
              <a:gd name="connsiteX5-139" fmla="*/ 0 w 1671508"/>
              <a:gd name="connsiteY5-140" fmla="*/ 3958059 h 3958059"/>
              <a:gd name="connsiteX6-141" fmla="*/ 761986 w 1671508"/>
              <a:gd name="connsiteY6-142" fmla="*/ 806370 h 3958059"/>
              <a:gd name="connsiteX7-143" fmla="*/ 458812 w 1671508"/>
              <a:gd name="connsiteY7-144" fmla="*/ 806370 h 3958059"/>
              <a:gd name="connsiteX0-145" fmla="*/ 458812 w 1671508"/>
              <a:gd name="connsiteY0-146" fmla="*/ 806370 h 3958060"/>
              <a:gd name="connsiteX1-147" fmla="*/ 1065160 w 1671508"/>
              <a:gd name="connsiteY1-148" fmla="*/ 0 h 3958060"/>
              <a:gd name="connsiteX2-149" fmla="*/ 1671508 w 1671508"/>
              <a:gd name="connsiteY2-150" fmla="*/ 806370 h 3958060"/>
              <a:gd name="connsiteX3-151" fmla="*/ 1368334 w 1671508"/>
              <a:gd name="connsiteY3-152" fmla="*/ 806370 h 3958060"/>
              <a:gd name="connsiteX4-153" fmla="*/ 559399 w 1671508"/>
              <a:gd name="connsiteY4-154" fmla="*/ 3958060 h 3958060"/>
              <a:gd name="connsiteX5-155" fmla="*/ 0 w 1671508"/>
              <a:gd name="connsiteY5-156" fmla="*/ 3958059 h 3958060"/>
              <a:gd name="connsiteX6-157" fmla="*/ 761986 w 1671508"/>
              <a:gd name="connsiteY6-158" fmla="*/ 806370 h 3958060"/>
              <a:gd name="connsiteX7-159" fmla="*/ 458812 w 1671508"/>
              <a:gd name="connsiteY7-160" fmla="*/ 806370 h 3958060"/>
              <a:gd name="connsiteX0-161" fmla="*/ 458812 w 1671508"/>
              <a:gd name="connsiteY0-162" fmla="*/ 806370 h 3958953"/>
              <a:gd name="connsiteX1-163" fmla="*/ 1065160 w 1671508"/>
              <a:gd name="connsiteY1-164" fmla="*/ 0 h 3958953"/>
              <a:gd name="connsiteX2-165" fmla="*/ 1671508 w 1671508"/>
              <a:gd name="connsiteY2-166" fmla="*/ 806370 h 3958953"/>
              <a:gd name="connsiteX3-167" fmla="*/ 1368334 w 1671508"/>
              <a:gd name="connsiteY3-168" fmla="*/ 806370 h 3958953"/>
              <a:gd name="connsiteX4-169" fmla="*/ 599335 w 1671508"/>
              <a:gd name="connsiteY4-170" fmla="*/ 3958953 h 3958953"/>
              <a:gd name="connsiteX5-171" fmla="*/ 0 w 1671508"/>
              <a:gd name="connsiteY5-172" fmla="*/ 3958059 h 3958953"/>
              <a:gd name="connsiteX6-173" fmla="*/ 761986 w 1671508"/>
              <a:gd name="connsiteY6-174" fmla="*/ 806370 h 3958953"/>
              <a:gd name="connsiteX7-175" fmla="*/ 458812 w 1671508"/>
              <a:gd name="connsiteY7-176" fmla="*/ 806370 h 3958953"/>
              <a:gd name="connsiteX0-177" fmla="*/ 458812 w 1671508"/>
              <a:gd name="connsiteY0-178" fmla="*/ 808751 h 3961334"/>
              <a:gd name="connsiteX1-179" fmla="*/ 1207471 w 1671508"/>
              <a:gd name="connsiteY1-180" fmla="*/ 0 h 3961334"/>
              <a:gd name="connsiteX2-181" fmla="*/ 1671508 w 1671508"/>
              <a:gd name="connsiteY2-182" fmla="*/ 808751 h 3961334"/>
              <a:gd name="connsiteX3-183" fmla="*/ 1368334 w 1671508"/>
              <a:gd name="connsiteY3-184" fmla="*/ 808751 h 3961334"/>
              <a:gd name="connsiteX4-185" fmla="*/ 599335 w 1671508"/>
              <a:gd name="connsiteY4-186" fmla="*/ 3961334 h 3961334"/>
              <a:gd name="connsiteX5-187" fmla="*/ 0 w 1671508"/>
              <a:gd name="connsiteY5-188" fmla="*/ 3960440 h 3961334"/>
              <a:gd name="connsiteX6-189" fmla="*/ 761986 w 1671508"/>
              <a:gd name="connsiteY6-190" fmla="*/ 808751 h 3961334"/>
              <a:gd name="connsiteX7-191" fmla="*/ 458812 w 1671508"/>
              <a:gd name="connsiteY7-192" fmla="*/ 808751 h 396133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1671508" h="3961334">
                <a:moveTo>
                  <a:pt x="458812" y="808751"/>
                </a:moveTo>
                <a:lnTo>
                  <a:pt x="1207471" y="0"/>
                </a:lnTo>
                <a:lnTo>
                  <a:pt x="1671508" y="808751"/>
                </a:lnTo>
                <a:lnTo>
                  <a:pt x="1368334" y="808751"/>
                </a:lnTo>
                <a:lnTo>
                  <a:pt x="599335" y="3961334"/>
                </a:lnTo>
                <a:lnTo>
                  <a:pt x="0" y="3960440"/>
                </a:lnTo>
                <a:lnTo>
                  <a:pt x="761986" y="808751"/>
                </a:lnTo>
                <a:lnTo>
                  <a:pt x="458812" y="808751"/>
                </a:lnTo>
                <a:close/>
              </a:path>
            </a:pathLst>
          </a:custGeom>
          <a:solidFill>
            <a:schemeClr val="accent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dirty="0"/>
              <a:t> </a:t>
            </a:r>
            <a:endParaRPr lang="ko-KR" altLang="en-US" dirty="0"/>
          </a:p>
        </p:txBody>
      </p:sp>
      <p:sp>
        <p:nvSpPr>
          <p:cNvPr id="31" name="矩形 30" descr="#clear#"/>
          <p:cNvSpPr/>
          <p:nvPr/>
        </p:nvSpPr>
        <p:spPr>
          <a:xfrm>
            <a:off x="527516" y="4107765"/>
            <a:ext cx="2636515"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文本框 31" descr="#clear#"/>
          <p:cNvSpPr txBox="1"/>
          <p:nvPr/>
        </p:nvSpPr>
        <p:spPr>
          <a:xfrm>
            <a:off x="4009292" y="2550402"/>
            <a:ext cx="2332280" cy="830997"/>
          </a:xfrm>
          <a:prstGeom prst="rect">
            <a:avLst/>
          </a:prstGeom>
          <a:noFill/>
        </p:spPr>
        <p:txBody>
          <a:bodyPr wrap="square" rtlCol="0">
            <a:spAutoFit/>
          </a:bodyPr>
          <a:lstStyle/>
          <a:p>
            <a:pPr algn="ctr"/>
            <a:r>
              <a:rPr lang="en-US" altLang="zh-CN" sz="4800" b="1" dirty="0">
                <a:latin typeface="+mj-ea"/>
                <a:ea typeface="+mj-ea"/>
              </a:rPr>
              <a:t>1800</a:t>
            </a:r>
            <a:r>
              <a:rPr lang="zh-CN" altLang="en-US" sz="2800" b="1" dirty="0">
                <a:latin typeface="+mj-ea"/>
                <a:ea typeface="+mj-ea"/>
              </a:rPr>
              <a:t>万</a:t>
            </a:r>
            <a:endParaRPr lang="en-US" altLang="zh-CN" sz="2800" b="1" dirty="0">
              <a:latin typeface="+mj-ea"/>
              <a:ea typeface="+mj-ea"/>
            </a:endParaRPr>
          </a:p>
        </p:txBody>
      </p:sp>
      <p:sp>
        <p:nvSpPr>
          <p:cNvPr id="33" name="矩形 32"/>
          <p:cNvSpPr/>
          <p:nvPr/>
        </p:nvSpPr>
        <p:spPr>
          <a:xfrm>
            <a:off x="6110506" y="5880295"/>
            <a:ext cx="2616591" cy="14385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자유형 54"/>
          <p:cNvSpPr/>
          <p:nvPr/>
        </p:nvSpPr>
        <p:spPr bwMode="auto">
          <a:xfrm flipH="1">
            <a:off x="9624368" y="4540416"/>
            <a:ext cx="759761" cy="1483734"/>
          </a:xfrm>
          <a:custGeom>
            <a:avLst/>
            <a:gdLst>
              <a:gd name="connsiteX0" fmla="*/ 0 w 2808312"/>
              <a:gd name="connsiteY0" fmla="*/ 2304256 h 2304256"/>
              <a:gd name="connsiteX1" fmla="*/ 576064 w 2808312"/>
              <a:gd name="connsiteY1" fmla="*/ 0 h 2304256"/>
              <a:gd name="connsiteX2" fmla="*/ 2808312 w 2808312"/>
              <a:gd name="connsiteY2" fmla="*/ 0 h 2304256"/>
              <a:gd name="connsiteX3" fmla="*/ 2232248 w 2808312"/>
              <a:gd name="connsiteY3" fmla="*/ 2304256 h 2304256"/>
              <a:gd name="connsiteX4" fmla="*/ 0 w 2808312"/>
              <a:gd name="connsiteY4" fmla="*/ 2304256 h 2304256"/>
              <a:gd name="connsiteX0-1" fmla="*/ 0 w 2232248"/>
              <a:gd name="connsiteY0-2" fmla="*/ 2304256 h 2304256"/>
              <a:gd name="connsiteX1-3" fmla="*/ 576064 w 2232248"/>
              <a:gd name="connsiteY1-4" fmla="*/ 0 h 2304256"/>
              <a:gd name="connsiteX2-5" fmla="*/ 1179537 w 2232248"/>
              <a:gd name="connsiteY2-6" fmla="*/ 0 h 2304256"/>
              <a:gd name="connsiteX3-7" fmla="*/ 2232248 w 2232248"/>
              <a:gd name="connsiteY3-8" fmla="*/ 2304256 h 2304256"/>
              <a:gd name="connsiteX4-9" fmla="*/ 0 w 2232248"/>
              <a:gd name="connsiteY4-10" fmla="*/ 2304256 h 2304256"/>
              <a:gd name="connsiteX0-11" fmla="*/ 0 w 1179537"/>
              <a:gd name="connsiteY0-12" fmla="*/ 2304256 h 2304256"/>
              <a:gd name="connsiteX1-13" fmla="*/ 576064 w 1179537"/>
              <a:gd name="connsiteY1-14" fmla="*/ 0 h 2304256"/>
              <a:gd name="connsiteX2-15" fmla="*/ 1179537 w 1179537"/>
              <a:gd name="connsiteY2-16" fmla="*/ 0 h 2304256"/>
              <a:gd name="connsiteX3-17" fmla="*/ 603473 w 1179537"/>
              <a:gd name="connsiteY3-18" fmla="*/ 2304256 h 2304256"/>
              <a:gd name="connsiteX4-19" fmla="*/ 0 w 1179537"/>
              <a:gd name="connsiteY4-20" fmla="*/ 2304256 h 23042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79537" h="2304256">
                <a:moveTo>
                  <a:pt x="0" y="2304256"/>
                </a:moveTo>
                <a:lnTo>
                  <a:pt x="576064" y="0"/>
                </a:lnTo>
                <a:lnTo>
                  <a:pt x="1179537" y="0"/>
                </a:lnTo>
                <a:lnTo>
                  <a:pt x="603473" y="2304256"/>
                </a:lnTo>
                <a:lnTo>
                  <a:pt x="0" y="2304256"/>
                </a:lnTo>
                <a:close/>
              </a:path>
            </a:pathLst>
          </a:custGeom>
          <a:solidFill>
            <a:schemeClr val="accent1">
              <a:lumMod val="40000"/>
              <a:lumOff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sp>
        <p:nvSpPr>
          <p:cNvPr id="35" name="자유형 55"/>
          <p:cNvSpPr/>
          <p:nvPr/>
        </p:nvSpPr>
        <p:spPr bwMode="auto">
          <a:xfrm flipH="1">
            <a:off x="8881990" y="4540416"/>
            <a:ext cx="759761" cy="1483734"/>
          </a:xfrm>
          <a:custGeom>
            <a:avLst/>
            <a:gdLst>
              <a:gd name="connsiteX0" fmla="*/ 0 w 2808312"/>
              <a:gd name="connsiteY0" fmla="*/ 2304256 h 2304256"/>
              <a:gd name="connsiteX1" fmla="*/ 576064 w 2808312"/>
              <a:gd name="connsiteY1" fmla="*/ 0 h 2304256"/>
              <a:gd name="connsiteX2" fmla="*/ 2808312 w 2808312"/>
              <a:gd name="connsiteY2" fmla="*/ 0 h 2304256"/>
              <a:gd name="connsiteX3" fmla="*/ 2232248 w 2808312"/>
              <a:gd name="connsiteY3" fmla="*/ 2304256 h 2304256"/>
              <a:gd name="connsiteX4" fmla="*/ 0 w 2808312"/>
              <a:gd name="connsiteY4" fmla="*/ 2304256 h 2304256"/>
              <a:gd name="connsiteX0-1" fmla="*/ 0 w 2232248"/>
              <a:gd name="connsiteY0-2" fmla="*/ 2304256 h 2304256"/>
              <a:gd name="connsiteX1-3" fmla="*/ 576064 w 2232248"/>
              <a:gd name="connsiteY1-4" fmla="*/ 0 h 2304256"/>
              <a:gd name="connsiteX2-5" fmla="*/ 1179537 w 2232248"/>
              <a:gd name="connsiteY2-6" fmla="*/ 0 h 2304256"/>
              <a:gd name="connsiteX3-7" fmla="*/ 2232248 w 2232248"/>
              <a:gd name="connsiteY3-8" fmla="*/ 2304256 h 2304256"/>
              <a:gd name="connsiteX4-9" fmla="*/ 0 w 2232248"/>
              <a:gd name="connsiteY4-10" fmla="*/ 2304256 h 2304256"/>
              <a:gd name="connsiteX0-11" fmla="*/ 0 w 1179537"/>
              <a:gd name="connsiteY0-12" fmla="*/ 2304256 h 2304256"/>
              <a:gd name="connsiteX1-13" fmla="*/ 576064 w 1179537"/>
              <a:gd name="connsiteY1-14" fmla="*/ 0 h 2304256"/>
              <a:gd name="connsiteX2-15" fmla="*/ 1179537 w 1179537"/>
              <a:gd name="connsiteY2-16" fmla="*/ 0 h 2304256"/>
              <a:gd name="connsiteX3-17" fmla="*/ 603473 w 1179537"/>
              <a:gd name="connsiteY3-18" fmla="*/ 2304256 h 2304256"/>
              <a:gd name="connsiteX4-19" fmla="*/ 0 w 1179537"/>
              <a:gd name="connsiteY4-20" fmla="*/ 2304256 h 23042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79537" h="2304256">
                <a:moveTo>
                  <a:pt x="0" y="2304256"/>
                </a:moveTo>
                <a:lnTo>
                  <a:pt x="576064" y="0"/>
                </a:lnTo>
                <a:lnTo>
                  <a:pt x="1179537" y="0"/>
                </a:lnTo>
                <a:lnTo>
                  <a:pt x="603473" y="2304256"/>
                </a:lnTo>
                <a:lnTo>
                  <a:pt x="0" y="2304256"/>
                </a:lnTo>
                <a:close/>
              </a:path>
            </a:pathLst>
          </a:custGeom>
          <a:solidFill>
            <a:schemeClr val="accent1">
              <a:lumMod val="40000"/>
              <a:lumOff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sp>
        <p:nvSpPr>
          <p:cNvPr id="38" name="자유형 56"/>
          <p:cNvSpPr/>
          <p:nvPr/>
        </p:nvSpPr>
        <p:spPr bwMode="auto">
          <a:xfrm>
            <a:off x="8508755" y="4540416"/>
            <a:ext cx="759762" cy="1483734"/>
          </a:xfrm>
          <a:custGeom>
            <a:avLst/>
            <a:gdLst>
              <a:gd name="connsiteX0" fmla="*/ 0 w 2808312"/>
              <a:gd name="connsiteY0" fmla="*/ 2304256 h 2304256"/>
              <a:gd name="connsiteX1" fmla="*/ 576064 w 2808312"/>
              <a:gd name="connsiteY1" fmla="*/ 0 h 2304256"/>
              <a:gd name="connsiteX2" fmla="*/ 2808312 w 2808312"/>
              <a:gd name="connsiteY2" fmla="*/ 0 h 2304256"/>
              <a:gd name="connsiteX3" fmla="*/ 2232248 w 2808312"/>
              <a:gd name="connsiteY3" fmla="*/ 2304256 h 2304256"/>
              <a:gd name="connsiteX4" fmla="*/ 0 w 2808312"/>
              <a:gd name="connsiteY4" fmla="*/ 2304256 h 2304256"/>
              <a:gd name="connsiteX0-1" fmla="*/ 0 w 2232248"/>
              <a:gd name="connsiteY0-2" fmla="*/ 2304256 h 2304256"/>
              <a:gd name="connsiteX1-3" fmla="*/ 576064 w 2232248"/>
              <a:gd name="connsiteY1-4" fmla="*/ 0 h 2304256"/>
              <a:gd name="connsiteX2-5" fmla="*/ 1179537 w 2232248"/>
              <a:gd name="connsiteY2-6" fmla="*/ 0 h 2304256"/>
              <a:gd name="connsiteX3-7" fmla="*/ 2232248 w 2232248"/>
              <a:gd name="connsiteY3-8" fmla="*/ 2304256 h 2304256"/>
              <a:gd name="connsiteX4-9" fmla="*/ 0 w 2232248"/>
              <a:gd name="connsiteY4-10" fmla="*/ 2304256 h 2304256"/>
              <a:gd name="connsiteX0-11" fmla="*/ 0 w 1179537"/>
              <a:gd name="connsiteY0-12" fmla="*/ 2304256 h 2304256"/>
              <a:gd name="connsiteX1-13" fmla="*/ 576064 w 1179537"/>
              <a:gd name="connsiteY1-14" fmla="*/ 0 h 2304256"/>
              <a:gd name="connsiteX2-15" fmla="*/ 1179537 w 1179537"/>
              <a:gd name="connsiteY2-16" fmla="*/ 0 h 2304256"/>
              <a:gd name="connsiteX3-17" fmla="*/ 603473 w 1179537"/>
              <a:gd name="connsiteY3-18" fmla="*/ 2304256 h 2304256"/>
              <a:gd name="connsiteX4-19" fmla="*/ 0 w 1179537"/>
              <a:gd name="connsiteY4-20" fmla="*/ 2304256 h 23042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79537" h="2304256">
                <a:moveTo>
                  <a:pt x="0" y="2304256"/>
                </a:moveTo>
                <a:lnTo>
                  <a:pt x="576064" y="0"/>
                </a:lnTo>
                <a:lnTo>
                  <a:pt x="1179537" y="0"/>
                </a:lnTo>
                <a:lnTo>
                  <a:pt x="603473" y="2304256"/>
                </a:lnTo>
                <a:lnTo>
                  <a:pt x="0" y="2304256"/>
                </a:lnTo>
                <a:close/>
              </a:path>
            </a:pathLst>
          </a:custGeom>
          <a:solidFill>
            <a:schemeClr val="accent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sp>
        <p:nvSpPr>
          <p:cNvPr id="39" name="자유형 57"/>
          <p:cNvSpPr/>
          <p:nvPr/>
        </p:nvSpPr>
        <p:spPr bwMode="auto">
          <a:xfrm>
            <a:off x="9253178" y="4540416"/>
            <a:ext cx="759762" cy="1483734"/>
          </a:xfrm>
          <a:custGeom>
            <a:avLst/>
            <a:gdLst>
              <a:gd name="connsiteX0" fmla="*/ 0 w 2808312"/>
              <a:gd name="connsiteY0" fmla="*/ 2304256 h 2304256"/>
              <a:gd name="connsiteX1" fmla="*/ 576064 w 2808312"/>
              <a:gd name="connsiteY1" fmla="*/ 0 h 2304256"/>
              <a:gd name="connsiteX2" fmla="*/ 2808312 w 2808312"/>
              <a:gd name="connsiteY2" fmla="*/ 0 h 2304256"/>
              <a:gd name="connsiteX3" fmla="*/ 2232248 w 2808312"/>
              <a:gd name="connsiteY3" fmla="*/ 2304256 h 2304256"/>
              <a:gd name="connsiteX4" fmla="*/ 0 w 2808312"/>
              <a:gd name="connsiteY4" fmla="*/ 2304256 h 2304256"/>
              <a:gd name="connsiteX0-1" fmla="*/ 0 w 2232248"/>
              <a:gd name="connsiteY0-2" fmla="*/ 2304256 h 2304256"/>
              <a:gd name="connsiteX1-3" fmla="*/ 576064 w 2232248"/>
              <a:gd name="connsiteY1-4" fmla="*/ 0 h 2304256"/>
              <a:gd name="connsiteX2-5" fmla="*/ 1179537 w 2232248"/>
              <a:gd name="connsiteY2-6" fmla="*/ 0 h 2304256"/>
              <a:gd name="connsiteX3-7" fmla="*/ 2232248 w 2232248"/>
              <a:gd name="connsiteY3-8" fmla="*/ 2304256 h 2304256"/>
              <a:gd name="connsiteX4-9" fmla="*/ 0 w 2232248"/>
              <a:gd name="connsiteY4-10" fmla="*/ 2304256 h 2304256"/>
              <a:gd name="connsiteX0-11" fmla="*/ 0 w 1179537"/>
              <a:gd name="connsiteY0-12" fmla="*/ 2304256 h 2304256"/>
              <a:gd name="connsiteX1-13" fmla="*/ 576064 w 1179537"/>
              <a:gd name="connsiteY1-14" fmla="*/ 0 h 2304256"/>
              <a:gd name="connsiteX2-15" fmla="*/ 1179537 w 1179537"/>
              <a:gd name="connsiteY2-16" fmla="*/ 0 h 2304256"/>
              <a:gd name="connsiteX3-17" fmla="*/ 603473 w 1179537"/>
              <a:gd name="connsiteY3-18" fmla="*/ 2304256 h 2304256"/>
              <a:gd name="connsiteX4-19" fmla="*/ 0 w 1179537"/>
              <a:gd name="connsiteY4-20" fmla="*/ 2304256 h 23042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79537" h="2304256">
                <a:moveTo>
                  <a:pt x="0" y="2304256"/>
                </a:moveTo>
                <a:lnTo>
                  <a:pt x="576064" y="0"/>
                </a:lnTo>
                <a:lnTo>
                  <a:pt x="1179537" y="0"/>
                </a:lnTo>
                <a:lnTo>
                  <a:pt x="603473" y="2304256"/>
                </a:lnTo>
                <a:lnTo>
                  <a:pt x="0" y="2304256"/>
                </a:lnTo>
                <a:close/>
              </a:path>
            </a:pathLst>
          </a:custGeom>
          <a:solidFill>
            <a:schemeClr val="accent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sp>
        <p:nvSpPr>
          <p:cNvPr id="40" name="자유형 62" descr="#clear#"/>
          <p:cNvSpPr/>
          <p:nvPr/>
        </p:nvSpPr>
        <p:spPr bwMode="auto">
          <a:xfrm>
            <a:off x="9999647" y="3473887"/>
            <a:ext cx="1076755" cy="2551285"/>
          </a:xfrm>
          <a:custGeom>
            <a:avLst/>
            <a:gdLst>
              <a:gd name="connsiteX0" fmla="*/ 0 w 1212696"/>
              <a:gd name="connsiteY0" fmla="*/ 806370 h 3960440"/>
              <a:gd name="connsiteX1" fmla="*/ 606348 w 1212696"/>
              <a:gd name="connsiteY1" fmla="*/ 0 h 3960440"/>
              <a:gd name="connsiteX2" fmla="*/ 1212696 w 1212696"/>
              <a:gd name="connsiteY2" fmla="*/ 806370 h 3960440"/>
              <a:gd name="connsiteX3" fmla="*/ 909522 w 1212696"/>
              <a:gd name="connsiteY3" fmla="*/ 806370 h 3960440"/>
              <a:gd name="connsiteX4" fmla="*/ 909522 w 1212696"/>
              <a:gd name="connsiteY4" fmla="*/ 3960440 h 3960440"/>
              <a:gd name="connsiteX5" fmla="*/ 303174 w 1212696"/>
              <a:gd name="connsiteY5" fmla="*/ 3960440 h 3960440"/>
              <a:gd name="connsiteX6" fmla="*/ 303174 w 1212696"/>
              <a:gd name="connsiteY6" fmla="*/ 806370 h 3960440"/>
              <a:gd name="connsiteX7" fmla="*/ 0 w 1212696"/>
              <a:gd name="connsiteY7" fmla="*/ 806370 h 3960440"/>
              <a:gd name="connsiteX0-1" fmla="*/ 288032 w 1500728"/>
              <a:gd name="connsiteY0-2" fmla="*/ 806370 h 3960440"/>
              <a:gd name="connsiteX1-3" fmla="*/ 894380 w 1500728"/>
              <a:gd name="connsiteY1-4" fmla="*/ 0 h 3960440"/>
              <a:gd name="connsiteX2-5" fmla="*/ 1500728 w 1500728"/>
              <a:gd name="connsiteY2-6" fmla="*/ 806370 h 3960440"/>
              <a:gd name="connsiteX3-7" fmla="*/ 1197554 w 1500728"/>
              <a:gd name="connsiteY3-8" fmla="*/ 806370 h 3960440"/>
              <a:gd name="connsiteX4-9" fmla="*/ 1197554 w 1500728"/>
              <a:gd name="connsiteY4-10" fmla="*/ 3960440 h 3960440"/>
              <a:gd name="connsiteX5-11" fmla="*/ 0 w 1500728"/>
              <a:gd name="connsiteY5-12" fmla="*/ 3960440 h 3960440"/>
              <a:gd name="connsiteX6-13" fmla="*/ 591206 w 1500728"/>
              <a:gd name="connsiteY6-14" fmla="*/ 806370 h 3960440"/>
              <a:gd name="connsiteX7-15" fmla="*/ 288032 w 1500728"/>
              <a:gd name="connsiteY7-16" fmla="*/ 806370 h 3960440"/>
              <a:gd name="connsiteX0-17" fmla="*/ 288032 w 1500728"/>
              <a:gd name="connsiteY0-18" fmla="*/ 806370 h 3960440"/>
              <a:gd name="connsiteX1-19" fmla="*/ 894380 w 1500728"/>
              <a:gd name="connsiteY1-20" fmla="*/ 0 h 3960440"/>
              <a:gd name="connsiteX2-21" fmla="*/ 1500728 w 1500728"/>
              <a:gd name="connsiteY2-22" fmla="*/ 806370 h 3960440"/>
              <a:gd name="connsiteX3-23" fmla="*/ 1197554 w 1500728"/>
              <a:gd name="connsiteY3-24" fmla="*/ 806370 h 3960440"/>
              <a:gd name="connsiteX4-25" fmla="*/ 576064 w 1500728"/>
              <a:gd name="connsiteY4-26" fmla="*/ 3888432 h 3960440"/>
              <a:gd name="connsiteX5-27" fmla="*/ 0 w 1500728"/>
              <a:gd name="connsiteY5-28" fmla="*/ 3960440 h 3960440"/>
              <a:gd name="connsiteX6-29" fmla="*/ 591206 w 1500728"/>
              <a:gd name="connsiteY6-30" fmla="*/ 806370 h 3960440"/>
              <a:gd name="connsiteX7-31" fmla="*/ 288032 w 1500728"/>
              <a:gd name="connsiteY7-32" fmla="*/ 806370 h 3960440"/>
              <a:gd name="connsiteX0-33" fmla="*/ 288032 w 1500728"/>
              <a:gd name="connsiteY0-34" fmla="*/ 806370 h 3960440"/>
              <a:gd name="connsiteX1-35" fmla="*/ 894380 w 1500728"/>
              <a:gd name="connsiteY1-36" fmla="*/ 0 h 3960440"/>
              <a:gd name="connsiteX2-37" fmla="*/ 1500728 w 1500728"/>
              <a:gd name="connsiteY2-38" fmla="*/ 806370 h 3960440"/>
              <a:gd name="connsiteX3-39" fmla="*/ 1197554 w 1500728"/>
              <a:gd name="connsiteY3-40" fmla="*/ 806370 h 3960440"/>
              <a:gd name="connsiteX4-41" fmla="*/ 576064 w 1500728"/>
              <a:gd name="connsiteY4-42" fmla="*/ 3960440 h 3960440"/>
              <a:gd name="connsiteX5-43" fmla="*/ 0 w 1500728"/>
              <a:gd name="connsiteY5-44" fmla="*/ 3960440 h 3960440"/>
              <a:gd name="connsiteX6-45" fmla="*/ 591206 w 1500728"/>
              <a:gd name="connsiteY6-46" fmla="*/ 806370 h 3960440"/>
              <a:gd name="connsiteX7-47" fmla="*/ 288032 w 1500728"/>
              <a:gd name="connsiteY7-48" fmla="*/ 806370 h 3960440"/>
              <a:gd name="connsiteX0-49" fmla="*/ 437381 w 1650077"/>
              <a:gd name="connsiteY0-50" fmla="*/ 806370 h 3960440"/>
              <a:gd name="connsiteX1-51" fmla="*/ 1043729 w 1650077"/>
              <a:gd name="connsiteY1-52" fmla="*/ 0 h 3960440"/>
              <a:gd name="connsiteX2-53" fmla="*/ 1650077 w 1650077"/>
              <a:gd name="connsiteY2-54" fmla="*/ 806370 h 3960440"/>
              <a:gd name="connsiteX3-55" fmla="*/ 1346903 w 1650077"/>
              <a:gd name="connsiteY3-56" fmla="*/ 806370 h 3960440"/>
              <a:gd name="connsiteX4-57" fmla="*/ 725413 w 1650077"/>
              <a:gd name="connsiteY4-58" fmla="*/ 3960440 h 3960440"/>
              <a:gd name="connsiteX5-59" fmla="*/ 0 w 1650077"/>
              <a:gd name="connsiteY5-60" fmla="*/ 3960440 h 3960440"/>
              <a:gd name="connsiteX6-61" fmla="*/ 740555 w 1650077"/>
              <a:gd name="connsiteY6-62" fmla="*/ 806370 h 3960440"/>
              <a:gd name="connsiteX7-63" fmla="*/ 437381 w 1650077"/>
              <a:gd name="connsiteY7-64" fmla="*/ 806370 h 3960440"/>
              <a:gd name="connsiteX0-65" fmla="*/ 437381 w 1650077"/>
              <a:gd name="connsiteY0-66" fmla="*/ 806370 h 3960440"/>
              <a:gd name="connsiteX1-67" fmla="*/ 1043729 w 1650077"/>
              <a:gd name="connsiteY1-68" fmla="*/ 0 h 3960440"/>
              <a:gd name="connsiteX2-69" fmla="*/ 1650077 w 1650077"/>
              <a:gd name="connsiteY2-70" fmla="*/ 806370 h 3960440"/>
              <a:gd name="connsiteX3-71" fmla="*/ 1346903 w 1650077"/>
              <a:gd name="connsiteY3-72" fmla="*/ 806370 h 3960440"/>
              <a:gd name="connsiteX4-73" fmla="*/ 648073 w 1650077"/>
              <a:gd name="connsiteY4-74" fmla="*/ 3960440 h 3960440"/>
              <a:gd name="connsiteX5-75" fmla="*/ 0 w 1650077"/>
              <a:gd name="connsiteY5-76" fmla="*/ 3960440 h 3960440"/>
              <a:gd name="connsiteX6-77" fmla="*/ 740555 w 1650077"/>
              <a:gd name="connsiteY6-78" fmla="*/ 806370 h 3960440"/>
              <a:gd name="connsiteX7-79" fmla="*/ 437381 w 1650077"/>
              <a:gd name="connsiteY7-80" fmla="*/ 806370 h 3960440"/>
              <a:gd name="connsiteX0-81" fmla="*/ 437381 w 1650077"/>
              <a:gd name="connsiteY0-82" fmla="*/ 806370 h 3960440"/>
              <a:gd name="connsiteX1-83" fmla="*/ 1043729 w 1650077"/>
              <a:gd name="connsiteY1-84" fmla="*/ 0 h 3960440"/>
              <a:gd name="connsiteX2-85" fmla="*/ 1650077 w 1650077"/>
              <a:gd name="connsiteY2-86" fmla="*/ 806370 h 3960440"/>
              <a:gd name="connsiteX3-87" fmla="*/ 1346903 w 1650077"/>
              <a:gd name="connsiteY3-88" fmla="*/ 806370 h 3960440"/>
              <a:gd name="connsiteX4-89" fmla="*/ 532657 w 1650077"/>
              <a:gd name="connsiteY4-90" fmla="*/ 3958952 h 3960440"/>
              <a:gd name="connsiteX5-91" fmla="*/ 0 w 1650077"/>
              <a:gd name="connsiteY5-92" fmla="*/ 3960440 h 3960440"/>
              <a:gd name="connsiteX6-93" fmla="*/ 740555 w 1650077"/>
              <a:gd name="connsiteY6-94" fmla="*/ 806370 h 3960440"/>
              <a:gd name="connsiteX7-95" fmla="*/ 437381 w 1650077"/>
              <a:gd name="connsiteY7-96" fmla="*/ 806370 h 3960440"/>
              <a:gd name="connsiteX0-97" fmla="*/ 437381 w 1650077"/>
              <a:gd name="connsiteY0-98" fmla="*/ 806370 h 3960440"/>
              <a:gd name="connsiteX1-99" fmla="*/ 1043729 w 1650077"/>
              <a:gd name="connsiteY1-100" fmla="*/ 0 h 3960440"/>
              <a:gd name="connsiteX2-101" fmla="*/ 1650077 w 1650077"/>
              <a:gd name="connsiteY2-102" fmla="*/ 806370 h 3960440"/>
              <a:gd name="connsiteX3-103" fmla="*/ 1346903 w 1650077"/>
              <a:gd name="connsiteY3-104" fmla="*/ 806370 h 3960440"/>
              <a:gd name="connsiteX4-105" fmla="*/ 599357 w 1650077"/>
              <a:gd name="connsiteY4-106" fmla="*/ 3957464 h 3960440"/>
              <a:gd name="connsiteX5-107" fmla="*/ 0 w 1650077"/>
              <a:gd name="connsiteY5-108" fmla="*/ 3960440 h 3960440"/>
              <a:gd name="connsiteX6-109" fmla="*/ 740555 w 1650077"/>
              <a:gd name="connsiteY6-110" fmla="*/ 806370 h 3960440"/>
              <a:gd name="connsiteX7-111" fmla="*/ 437381 w 1650077"/>
              <a:gd name="connsiteY7-112" fmla="*/ 806370 h 3960440"/>
              <a:gd name="connsiteX0-113" fmla="*/ 451668 w 1664364"/>
              <a:gd name="connsiteY0-114" fmla="*/ 806370 h 3958059"/>
              <a:gd name="connsiteX1-115" fmla="*/ 1058016 w 1664364"/>
              <a:gd name="connsiteY1-116" fmla="*/ 0 h 3958059"/>
              <a:gd name="connsiteX2-117" fmla="*/ 1664364 w 1664364"/>
              <a:gd name="connsiteY2-118" fmla="*/ 806370 h 3958059"/>
              <a:gd name="connsiteX3-119" fmla="*/ 1361190 w 1664364"/>
              <a:gd name="connsiteY3-120" fmla="*/ 806370 h 3958059"/>
              <a:gd name="connsiteX4-121" fmla="*/ 613644 w 1664364"/>
              <a:gd name="connsiteY4-122" fmla="*/ 3957464 h 3958059"/>
              <a:gd name="connsiteX5-123" fmla="*/ 0 w 1664364"/>
              <a:gd name="connsiteY5-124" fmla="*/ 3958059 h 3958059"/>
              <a:gd name="connsiteX6-125" fmla="*/ 754842 w 1664364"/>
              <a:gd name="connsiteY6-126" fmla="*/ 806370 h 3958059"/>
              <a:gd name="connsiteX7-127" fmla="*/ 451668 w 1664364"/>
              <a:gd name="connsiteY7-128" fmla="*/ 806370 h 3958059"/>
              <a:gd name="connsiteX0-129" fmla="*/ 458812 w 1671508"/>
              <a:gd name="connsiteY0-130" fmla="*/ 806370 h 3958059"/>
              <a:gd name="connsiteX1-131" fmla="*/ 1065160 w 1671508"/>
              <a:gd name="connsiteY1-132" fmla="*/ 0 h 3958059"/>
              <a:gd name="connsiteX2-133" fmla="*/ 1671508 w 1671508"/>
              <a:gd name="connsiteY2-134" fmla="*/ 806370 h 3958059"/>
              <a:gd name="connsiteX3-135" fmla="*/ 1368334 w 1671508"/>
              <a:gd name="connsiteY3-136" fmla="*/ 806370 h 3958059"/>
              <a:gd name="connsiteX4-137" fmla="*/ 620788 w 1671508"/>
              <a:gd name="connsiteY4-138" fmla="*/ 3957464 h 3958059"/>
              <a:gd name="connsiteX5-139" fmla="*/ 0 w 1671508"/>
              <a:gd name="connsiteY5-140" fmla="*/ 3958059 h 3958059"/>
              <a:gd name="connsiteX6-141" fmla="*/ 761986 w 1671508"/>
              <a:gd name="connsiteY6-142" fmla="*/ 806370 h 3958059"/>
              <a:gd name="connsiteX7-143" fmla="*/ 458812 w 1671508"/>
              <a:gd name="connsiteY7-144" fmla="*/ 806370 h 3958059"/>
              <a:gd name="connsiteX0-145" fmla="*/ 458812 w 1671508"/>
              <a:gd name="connsiteY0-146" fmla="*/ 806370 h 3958060"/>
              <a:gd name="connsiteX1-147" fmla="*/ 1065160 w 1671508"/>
              <a:gd name="connsiteY1-148" fmla="*/ 0 h 3958060"/>
              <a:gd name="connsiteX2-149" fmla="*/ 1671508 w 1671508"/>
              <a:gd name="connsiteY2-150" fmla="*/ 806370 h 3958060"/>
              <a:gd name="connsiteX3-151" fmla="*/ 1368334 w 1671508"/>
              <a:gd name="connsiteY3-152" fmla="*/ 806370 h 3958060"/>
              <a:gd name="connsiteX4-153" fmla="*/ 559399 w 1671508"/>
              <a:gd name="connsiteY4-154" fmla="*/ 3958060 h 3958060"/>
              <a:gd name="connsiteX5-155" fmla="*/ 0 w 1671508"/>
              <a:gd name="connsiteY5-156" fmla="*/ 3958059 h 3958060"/>
              <a:gd name="connsiteX6-157" fmla="*/ 761986 w 1671508"/>
              <a:gd name="connsiteY6-158" fmla="*/ 806370 h 3958060"/>
              <a:gd name="connsiteX7-159" fmla="*/ 458812 w 1671508"/>
              <a:gd name="connsiteY7-160" fmla="*/ 806370 h 3958060"/>
              <a:gd name="connsiteX0-161" fmla="*/ 458812 w 1671508"/>
              <a:gd name="connsiteY0-162" fmla="*/ 806370 h 3958953"/>
              <a:gd name="connsiteX1-163" fmla="*/ 1065160 w 1671508"/>
              <a:gd name="connsiteY1-164" fmla="*/ 0 h 3958953"/>
              <a:gd name="connsiteX2-165" fmla="*/ 1671508 w 1671508"/>
              <a:gd name="connsiteY2-166" fmla="*/ 806370 h 3958953"/>
              <a:gd name="connsiteX3-167" fmla="*/ 1368334 w 1671508"/>
              <a:gd name="connsiteY3-168" fmla="*/ 806370 h 3958953"/>
              <a:gd name="connsiteX4-169" fmla="*/ 599335 w 1671508"/>
              <a:gd name="connsiteY4-170" fmla="*/ 3958953 h 3958953"/>
              <a:gd name="connsiteX5-171" fmla="*/ 0 w 1671508"/>
              <a:gd name="connsiteY5-172" fmla="*/ 3958059 h 3958953"/>
              <a:gd name="connsiteX6-173" fmla="*/ 761986 w 1671508"/>
              <a:gd name="connsiteY6-174" fmla="*/ 806370 h 3958953"/>
              <a:gd name="connsiteX7-175" fmla="*/ 458812 w 1671508"/>
              <a:gd name="connsiteY7-176" fmla="*/ 806370 h 3958953"/>
              <a:gd name="connsiteX0-177" fmla="*/ 458812 w 1671508"/>
              <a:gd name="connsiteY0-178" fmla="*/ 808751 h 3961334"/>
              <a:gd name="connsiteX1-179" fmla="*/ 1207471 w 1671508"/>
              <a:gd name="connsiteY1-180" fmla="*/ 0 h 3961334"/>
              <a:gd name="connsiteX2-181" fmla="*/ 1671508 w 1671508"/>
              <a:gd name="connsiteY2-182" fmla="*/ 808751 h 3961334"/>
              <a:gd name="connsiteX3-183" fmla="*/ 1368334 w 1671508"/>
              <a:gd name="connsiteY3-184" fmla="*/ 808751 h 3961334"/>
              <a:gd name="connsiteX4-185" fmla="*/ 599335 w 1671508"/>
              <a:gd name="connsiteY4-186" fmla="*/ 3961334 h 3961334"/>
              <a:gd name="connsiteX5-187" fmla="*/ 0 w 1671508"/>
              <a:gd name="connsiteY5-188" fmla="*/ 3960440 h 3961334"/>
              <a:gd name="connsiteX6-189" fmla="*/ 761986 w 1671508"/>
              <a:gd name="connsiteY6-190" fmla="*/ 808751 h 3961334"/>
              <a:gd name="connsiteX7-191" fmla="*/ 458812 w 1671508"/>
              <a:gd name="connsiteY7-192" fmla="*/ 808751 h 396133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1671508" h="3961334">
                <a:moveTo>
                  <a:pt x="458812" y="808751"/>
                </a:moveTo>
                <a:lnTo>
                  <a:pt x="1207471" y="0"/>
                </a:lnTo>
                <a:lnTo>
                  <a:pt x="1671508" y="808751"/>
                </a:lnTo>
                <a:lnTo>
                  <a:pt x="1368334" y="808751"/>
                </a:lnTo>
                <a:lnTo>
                  <a:pt x="599335" y="3961334"/>
                </a:lnTo>
                <a:lnTo>
                  <a:pt x="0" y="3960440"/>
                </a:lnTo>
                <a:lnTo>
                  <a:pt x="761986" y="808751"/>
                </a:lnTo>
                <a:lnTo>
                  <a:pt x="458812" y="808751"/>
                </a:lnTo>
                <a:close/>
              </a:path>
            </a:pathLst>
          </a:custGeom>
          <a:solidFill>
            <a:schemeClr val="accent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dirty="0"/>
              <a:t> </a:t>
            </a:r>
            <a:endParaRPr lang="ko-KR" altLang="en-US" dirty="0"/>
          </a:p>
        </p:txBody>
      </p:sp>
      <p:sp>
        <p:nvSpPr>
          <p:cNvPr id="41" name="矩形 40" descr="#clear#"/>
          <p:cNvSpPr/>
          <p:nvPr/>
        </p:nvSpPr>
        <p:spPr>
          <a:xfrm>
            <a:off x="5906503" y="4107765"/>
            <a:ext cx="2636515"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2" name="文本框 41" descr="#clear#"/>
          <p:cNvSpPr txBox="1"/>
          <p:nvPr/>
        </p:nvSpPr>
        <p:spPr>
          <a:xfrm>
            <a:off x="9388279" y="2550402"/>
            <a:ext cx="2332280" cy="830997"/>
          </a:xfrm>
          <a:prstGeom prst="rect">
            <a:avLst/>
          </a:prstGeom>
          <a:noFill/>
        </p:spPr>
        <p:txBody>
          <a:bodyPr wrap="square" rtlCol="0">
            <a:spAutoFit/>
          </a:bodyPr>
          <a:lstStyle/>
          <a:p>
            <a:pPr algn="ctr"/>
            <a:r>
              <a:rPr lang="en-US" altLang="zh-CN" sz="4800" b="1" dirty="0">
                <a:latin typeface="+mj-ea"/>
                <a:ea typeface="+mj-ea"/>
              </a:rPr>
              <a:t>3600</a:t>
            </a:r>
            <a:r>
              <a:rPr lang="zh-CN" altLang="en-US" sz="2800" b="1" dirty="0">
                <a:latin typeface="+mj-ea"/>
                <a:ea typeface="+mj-ea"/>
              </a:rPr>
              <a:t>万</a:t>
            </a:r>
            <a:endParaRPr lang="en-US" altLang="zh-CN" sz="2800" b="1" dirty="0">
              <a:latin typeface="+mj-ea"/>
              <a:ea typeface="+mj-ea"/>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5" name="KSO_Shape"/>
          <p:cNvSpPr/>
          <p:nvPr/>
        </p:nvSpPr>
        <p:spPr bwMode="auto">
          <a:xfrm>
            <a:off x="8575250" y="2011682"/>
            <a:ext cx="2651791" cy="2324410"/>
          </a:xfrm>
          <a:custGeom>
            <a:avLst/>
            <a:gdLst>
              <a:gd name="T0" fmla="*/ 272525 w 3323"/>
              <a:gd name="T1" fmla="*/ 106820 h 2908"/>
              <a:gd name="T2" fmla="*/ 1551711 w 3323"/>
              <a:gd name="T3" fmla="*/ 979270 h 2908"/>
              <a:gd name="T4" fmla="*/ 1658446 w 3323"/>
              <a:gd name="T5" fmla="*/ 978728 h 2908"/>
              <a:gd name="T6" fmla="*/ 1551711 w 3323"/>
              <a:gd name="T7" fmla="*/ 0 h 2908"/>
              <a:gd name="T8" fmla="*/ 165790 w 3323"/>
              <a:gd name="T9" fmla="*/ 106820 h 2908"/>
              <a:gd name="T10" fmla="*/ 249227 w 3323"/>
              <a:gd name="T11" fmla="*/ 690803 h 2908"/>
              <a:gd name="T12" fmla="*/ 1462856 w 3323"/>
              <a:gd name="T13" fmla="*/ 960292 h 2908"/>
              <a:gd name="T14" fmla="*/ 1515953 w 3323"/>
              <a:gd name="T15" fmla="*/ 142607 h 2908"/>
              <a:gd name="T16" fmla="*/ 307742 w 3323"/>
              <a:gd name="T17" fmla="*/ 666402 h 2908"/>
              <a:gd name="T18" fmla="*/ 307742 w 3323"/>
              <a:gd name="T19" fmla="*/ 1029697 h 2908"/>
              <a:gd name="T20" fmla="*/ 1232050 w 3323"/>
              <a:gd name="T21" fmla="*/ 1031324 h 2908"/>
              <a:gd name="T22" fmla="*/ 1320363 w 3323"/>
              <a:gd name="T23" fmla="*/ 676163 h 2908"/>
              <a:gd name="T24" fmla="*/ 1409760 w 3323"/>
              <a:gd name="T25" fmla="*/ 978728 h 2908"/>
              <a:gd name="T26" fmla="*/ 698920 w 3323"/>
              <a:gd name="T27" fmla="*/ 854015 h 2908"/>
              <a:gd name="T28" fmla="*/ 556427 w 3323"/>
              <a:gd name="T29" fmla="*/ 711408 h 2908"/>
              <a:gd name="T30" fmla="*/ 698920 w 3323"/>
              <a:gd name="T31" fmla="*/ 854015 h 2908"/>
              <a:gd name="T32" fmla="*/ 556427 w 3323"/>
              <a:gd name="T33" fmla="*/ 640375 h 2908"/>
              <a:gd name="T34" fmla="*/ 698920 w 3323"/>
              <a:gd name="T35" fmla="*/ 498311 h 2908"/>
              <a:gd name="T36" fmla="*/ 698920 w 3323"/>
              <a:gd name="T37" fmla="*/ 426736 h 2908"/>
              <a:gd name="T38" fmla="*/ 556427 w 3323"/>
              <a:gd name="T39" fmla="*/ 284672 h 2908"/>
              <a:gd name="T40" fmla="*/ 698920 w 3323"/>
              <a:gd name="T41" fmla="*/ 426736 h 2908"/>
              <a:gd name="T42" fmla="*/ 1232050 w 3323"/>
              <a:gd name="T43" fmla="*/ 1173931 h 2908"/>
              <a:gd name="T44" fmla="*/ 306658 w 3323"/>
              <a:gd name="T45" fmla="*/ 1067111 h 2908"/>
              <a:gd name="T46" fmla="*/ 1747301 w 3323"/>
              <a:gd name="T47" fmla="*/ 1102899 h 2908"/>
              <a:gd name="T48" fmla="*/ 1693663 w 3323"/>
              <a:gd name="T49" fmla="*/ 1209176 h 2908"/>
              <a:gd name="T50" fmla="*/ 1658446 w 3323"/>
              <a:gd name="T51" fmla="*/ 1120250 h 2908"/>
              <a:gd name="T52" fmla="*/ 1551711 w 3323"/>
              <a:gd name="T53" fmla="*/ 1120250 h 2908"/>
              <a:gd name="T54" fmla="*/ 1515953 w 3323"/>
              <a:gd name="T55" fmla="*/ 1209176 h 2908"/>
              <a:gd name="T56" fmla="*/ 1462856 w 3323"/>
              <a:gd name="T57" fmla="*/ 1031324 h 2908"/>
              <a:gd name="T58" fmla="*/ 1409760 w 3323"/>
              <a:gd name="T59" fmla="*/ 1209176 h 2908"/>
              <a:gd name="T60" fmla="*/ 1374001 w 3323"/>
              <a:gd name="T61" fmla="*/ 800334 h 2908"/>
              <a:gd name="T62" fmla="*/ 1267267 w 3323"/>
              <a:gd name="T63" fmla="*/ 800334 h 2908"/>
              <a:gd name="T64" fmla="*/ 1123149 w 3323"/>
              <a:gd name="T65" fmla="*/ 1209176 h 2908"/>
              <a:gd name="T66" fmla="*/ 1800397 w 3323"/>
              <a:gd name="T67" fmla="*/ 1529635 h 2908"/>
              <a:gd name="T68" fmla="*/ 1747301 w 3323"/>
              <a:gd name="T69" fmla="*/ 1102899 h 2908"/>
              <a:gd name="T70" fmla="*/ 352169 w 3323"/>
              <a:gd name="T71" fmla="*/ 854015 h 2908"/>
              <a:gd name="T72" fmla="*/ 59056 w 3323"/>
              <a:gd name="T73" fmla="*/ 1055182 h 2908"/>
              <a:gd name="T74" fmla="*/ 387928 w 3323"/>
              <a:gd name="T75" fmla="*/ 1526381 h 2908"/>
              <a:gd name="T76" fmla="*/ 731428 w 3323"/>
              <a:gd name="T77" fmla="*/ 1286173 h 2908"/>
              <a:gd name="T78" fmla="*/ 287695 w 3323"/>
              <a:gd name="T79" fmla="*/ 1209176 h 290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323" h="2908">
                <a:moveTo>
                  <a:pt x="503" y="1245"/>
                </a:moveTo>
                <a:cubicBezTo>
                  <a:pt x="503" y="197"/>
                  <a:pt x="503" y="197"/>
                  <a:pt x="503" y="197"/>
                </a:cubicBezTo>
                <a:cubicBezTo>
                  <a:pt x="2864" y="197"/>
                  <a:pt x="2864" y="197"/>
                  <a:pt x="2864" y="197"/>
                </a:cubicBezTo>
                <a:cubicBezTo>
                  <a:pt x="2864" y="1806"/>
                  <a:pt x="2864" y="1806"/>
                  <a:pt x="2864" y="1806"/>
                </a:cubicBezTo>
                <a:cubicBezTo>
                  <a:pt x="2891" y="1784"/>
                  <a:pt x="2925" y="1771"/>
                  <a:pt x="2962" y="1771"/>
                </a:cubicBezTo>
                <a:cubicBezTo>
                  <a:pt x="2999" y="1771"/>
                  <a:pt x="3033" y="1784"/>
                  <a:pt x="3061" y="1805"/>
                </a:cubicBezTo>
                <a:cubicBezTo>
                  <a:pt x="3061" y="197"/>
                  <a:pt x="3061" y="197"/>
                  <a:pt x="3061" y="197"/>
                </a:cubicBezTo>
                <a:cubicBezTo>
                  <a:pt x="3061" y="88"/>
                  <a:pt x="2972" y="0"/>
                  <a:pt x="2864" y="0"/>
                </a:cubicBezTo>
                <a:cubicBezTo>
                  <a:pt x="503" y="0"/>
                  <a:pt x="503" y="0"/>
                  <a:pt x="503" y="0"/>
                </a:cubicBezTo>
                <a:cubicBezTo>
                  <a:pt x="394" y="0"/>
                  <a:pt x="306" y="88"/>
                  <a:pt x="306" y="197"/>
                </a:cubicBezTo>
                <a:cubicBezTo>
                  <a:pt x="306" y="1476"/>
                  <a:pt x="306" y="1476"/>
                  <a:pt x="306" y="1476"/>
                </a:cubicBezTo>
                <a:cubicBezTo>
                  <a:pt x="374" y="1385"/>
                  <a:pt x="433" y="1308"/>
                  <a:pt x="460" y="1274"/>
                </a:cubicBezTo>
                <a:cubicBezTo>
                  <a:pt x="470" y="1261"/>
                  <a:pt x="485" y="1252"/>
                  <a:pt x="503" y="1245"/>
                </a:cubicBezTo>
                <a:close/>
                <a:moveTo>
                  <a:pt x="2700" y="1771"/>
                </a:moveTo>
                <a:cubicBezTo>
                  <a:pt x="2737" y="1771"/>
                  <a:pt x="2771" y="1784"/>
                  <a:pt x="2798" y="1806"/>
                </a:cubicBezTo>
                <a:cubicBezTo>
                  <a:pt x="2798" y="263"/>
                  <a:pt x="2798" y="263"/>
                  <a:pt x="2798" y="263"/>
                </a:cubicBezTo>
                <a:cubicBezTo>
                  <a:pt x="568" y="263"/>
                  <a:pt x="568" y="263"/>
                  <a:pt x="568" y="263"/>
                </a:cubicBezTo>
                <a:cubicBezTo>
                  <a:pt x="568" y="1229"/>
                  <a:pt x="568" y="1229"/>
                  <a:pt x="568" y="1229"/>
                </a:cubicBezTo>
                <a:cubicBezTo>
                  <a:pt x="721" y="1217"/>
                  <a:pt x="946" y="1330"/>
                  <a:pt x="804" y="1589"/>
                </a:cubicBezTo>
                <a:cubicBezTo>
                  <a:pt x="859" y="1556"/>
                  <a:pt x="717" y="1727"/>
                  <a:pt x="568" y="1899"/>
                </a:cubicBezTo>
                <a:cubicBezTo>
                  <a:pt x="568" y="1902"/>
                  <a:pt x="568" y="1902"/>
                  <a:pt x="568" y="1902"/>
                </a:cubicBezTo>
                <a:cubicBezTo>
                  <a:pt x="2274" y="1902"/>
                  <a:pt x="2274" y="1902"/>
                  <a:pt x="2274" y="1902"/>
                </a:cubicBezTo>
                <a:cubicBezTo>
                  <a:pt x="2274" y="1411"/>
                  <a:pt x="2274" y="1411"/>
                  <a:pt x="2274" y="1411"/>
                </a:cubicBezTo>
                <a:cubicBezTo>
                  <a:pt x="2274" y="1320"/>
                  <a:pt x="2347" y="1247"/>
                  <a:pt x="2437" y="1247"/>
                </a:cubicBezTo>
                <a:cubicBezTo>
                  <a:pt x="2528" y="1247"/>
                  <a:pt x="2602" y="1320"/>
                  <a:pt x="2602" y="1411"/>
                </a:cubicBezTo>
                <a:cubicBezTo>
                  <a:pt x="2602" y="1805"/>
                  <a:pt x="2602" y="1805"/>
                  <a:pt x="2602" y="1805"/>
                </a:cubicBezTo>
                <a:cubicBezTo>
                  <a:pt x="2629" y="1784"/>
                  <a:pt x="2663" y="1771"/>
                  <a:pt x="2700" y="1771"/>
                </a:cubicBezTo>
                <a:close/>
                <a:moveTo>
                  <a:pt x="1290" y="1575"/>
                </a:moveTo>
                <a:cubicBezTo>
                  <a:pt x="1027" y="1575"/>
                  <a:pt x="1027" y="1575"/>
                  <a:pt x="1027" y="1575"/>
                </a:cubicBezTo>
                <a:cubicBezTo>
                  <a:pt x="1027" y="1312"/>
                  <a:pt x="1027" y="1312"/>
                  <a:pt x="1027" y="1312"/>
                </a:cubicBezTo>
                <a:cubicBezTo>
                  <a:pt x="1290" y="1312"/>
                  <a:pt x="1290" y="1312"/>
                  <a:pt x="1290" y="1312"/>
                </a:cubicBezTo>
                <a:lnTo>
                  <a:pt x="1290" y="1575"/>
                </a:lnTo>
                <a:close/>
                <a:moveTo>
                  <a:pt x="1290" y="1181"/>
                </a:moveTo>
                <a:cubicBezTo>
                  <a:pt x="1027" y="1181"/>
                  <a:pt x="1027" y="1181"/>
                  <a:pt x="1027" y="1181"/>
                </a:cubicBezTo>
                <a:cubicBezTo>
                  <a:pt x="1027" y="919"/>
                  <a:pt x="1027" y="919"/>
                  <a:pt x="1027" y="919"/>
                </a:cubicBezTo>
                <a:cubicBezTo>
                  <a:pt x="1290" y="919"/>
                  <a:pt x="1290" y="919"/>
                  <a:pt x="1290" y="919"/>
                </a:cubicBezTo>
                <a:lnTo>
                  <a:pt x="1290" y="1181"/>
                </a:lnTo>
                <a:close/>
                <a:moveTo>
                  <a:pt x="1290" y="787"/>
                </a:moveTo>
                <a:cubicBezTo>
                  <a:pt x="1027" y="787"/>
                  <a:pt x="1027" y="787"/>
                  <a:pt x="1027" y="787"/>
                </a:cubicBezTo>
                <a:cubicBezTo>
                  <a:pt x="1027" y="525"/>
                  <a:pt x="1027" y="525"/>
                  <a:pt x="1027" y="525"/>
                </a:cubicBezTo>
                <a:cubicBezTo>
                  <a:pt x="1290" y="525"/>
                  <a:pt x="1290" y="525"/>
                  <a:pt x="1290" y="525"/>
                </a:cubicBezTo>
                <a:lnTo>
                  <a:pt x="1290" y="787"/>
                </a:lnTo>
                <a:close/>
                <a:moveTo>
                  <a:pt x="566" y="2165"/>
                </a:moveTo>
                <a:cubicBezTo>
                  <a:pt x="2274" y="2165"/>
                  <a:pt x="2274" y="2165"/>
                  <a:pt x="2274" y="2165"/>
                </a:cubicBezTo>
                <a:cubicBezTo>
                  <a:pt x="2274" y="1968"/>
                  <a:pt x="2274" y="1968"/>
                  <a:pt x="2274" y="1968"/>
                </a:cubicBezTo>
                <a:cubicBezTo>
                  <a:pt x="566" y="1968"/>
                  <a:pt x="566" y="1968"/>
                  <a:pt x="566" y="1968"/>
                </a:cubicBezTo>
                <a:cubicBezTo>
                  <a:pt x="566" y="2105"/>
                  <a:pt x="566" y="2062"/>
                  <a:pt x="566" y="2165"/>
                </a:cubicBezTo>
                <a:close/>
                <a:moveTo>
                  <a:pt x="3225" y="2034"/>
                </a:moveTo>
                <a:cubicBezTo>
                  <a:pt x="3170" y="2034"/>
                  <a:pt x="3126" y="2078"/>
                  <a:pt x="3126" y="2132"/>
                </a:cubicBezTo>
                <a:cubicBezTo>
                  <a:pt x="3126" y="2230"/>
                  <a:pt x="3126" y="2230"/>
                  <a:pt x="3126" y="2230"/>
                </a:cubicBezTo>
                <a:cubicBezTo>
                  <a:pt x="3061" y="2230"/>
                  <a:pt x="3061" y="2230"/>
                  <a:pt x="3061" y="2230"/>
                </a:cubicBezTo>
                <a:cubicBezTo>
                  <a:pt x="3061" y="2066"/>
                  <a:pt x="3061" y="2066"/>
                  <a:pt x="3061" y="2066"/>
                </a:cubicBezTo>
                <a:cubicBezTo>
                  <a:pt x="3061" y="2012"/>
                  <a:pt x="3017" y="1968"/>
                  <a:pt x="2962" y="1968"/>
                </a:cubicBezTo>
                <a:cubicBezTo>
                  <a:pt x="2908" y="1968"/>
                  <a:pt x="2864" y="2012"/>
                  <a:pt x="2864" y="2066"/>
                </a:cubicBezTo>
                <a:cubicBezTo>
                  <a:pt x="2864" y="2230"/>
                  <a:pt x="2864" y="2230"/>
                  <a:pt x="2864" y="2230"/>
                </a:cubicBezTo>
                <a:cubicBezTo>
                  <a:pt x="2798" y="2230"/>
                  <a:pt x="2798" y="2230"/>
                  <a:pt x="2798" y="2230"/>
                </a:cubicBezTo>
                <a:cubicBezTo>
                  <a:pt x="2798" y="2001"/>
                  <a:pt x="2798" y="2001"/>
                  <a:pt x="2798" y="2001"/>
                </a:cubicBezTo>
                <a:cubicBezTo>
                  <a:pt x="2798" y="1947"/>
                  <a:pt x="2754" y="1902"/>
                  <a:pt x="2700" y="1902"/>
                </a:cubicBezTo>
                <a:cubicBezTo>
                  <a:pt x="2646" y="1902"/>
                  <a:pt x="2602" y="1947"/>
                  <a:pt x="2602" y="2001"/>
                </a:cubicBezTo>
                <a:cubicBezTo>
                  <a:pt x="2602" y="2230"/>
                  <a:pt x="2602" y="2230"/>
                  <a:pt x="2602" y="2230"/>
                </a:cubicBezTo>
                <a:cubicBezTo>
                  <a:pt x="2536" y="2230"/>
                  <a:pt x="2536" y="2230"/>
                  <a:pt x="2536" y="2230"/>
                </a:cubicBezTo>
                <a:cubicBezTo>
                  <a:pt x="2536" y="1476"/>
                  <a:pt x="2536" y="1476"/>
                  <a:pt x="2536" y="1476"/>
                </a:cubicBezTo>
                <a:cubicBezTo>
                  <a:pt x="2536" y="1422"/>
                  <a:pt x="2492" y="1378"/>
                  <a:pt x="2437" y="1378"/>
                </a:cubicBezTo>
                <a:cubicBezTo>
                  <a:pt x="2383" y="1378"/>
                  <a:pt x="2339" y="1422"/>
                  <a:pt x="2339" y="1476"/>
                </a:cubicBezTo>
                <a:cubicBezTo>
                  <a:pt x="2339" y="2230"/>
                  <a:pt x="2339" y="2230"/>
                  <a:pt x="2339" y="2230"/>
                </a:cubicBezTo>
                <a:cubicBezTo>
                  <a:pt x="2073" y="2230"/>
                  <a:pt x="2073" y="2230"/>
                  <a:pt x="2073" y="2230"/>
                </a:cubicBezTo>
                <a:cubicBezTo>
                  <a:pt x="2208" y="2821"/>
                  <a:pt x="2208" y="2821"/>
                  <a:pt x="2208" y="2821"/>
                </a:cubicBezTo>
                <a:cubicBezTo>
                  <a:pt x="3323" y="2821"/>
                  <a:pt x="3323" y="2821"/>
                  <a:pt x="3323" y="2821"/>
                </a:cubicBezTo>
                <a:cubicBezTo>
                  <a:pt x="3323" y="2132"/>
                  <a:pt x="3323" y="2132"/>
                  <a:pt x="3323" y="2132"/>
                </a:cubicBezTo>
                <a:cubicBezTo>
                  <a:pt x="3323" y="2078"/>
                  <a:pt x="3279" y="2034"/>
                  <a:pt x="3225" y="2034"/>
                </a:cubicBezTo>
                <a:close/>
                <a:moveTo>
                  <a:pt x="356" y="1963"/>
                </a:moveTo>
                <a:cubicBezTo>
                  <a:pt x="356" y="1963"/>
                  <a:pt x="732" y="1525"/>
                  <a:pt x="650" y="1575"/>
                </a:cubicBezTo>
                <a:cubicBezTo>
                  <a:pt x="765" y="1421"/>
                  <a:pt x="585" y="1318"/>
                  <a:pt x="513" y="1405"/>
                </a:cubicBezTo>
                <a:cubicBezTo>
                  <a:pt x="442" y="1492"/>
                  <a:pt x="109" y="1946"/>
                  <a:pt x="109" y="1946"/>
                </a:cubicBezTo>
                <a:cubicBezTo>
                  <a:pt x="109" y="1946"/>
                  <a:pt x="0" y="2094"/>
                  <a:pt x="109" y="2225"/>
                </a:cubicBezTo>
                <a:cubicBezTo>
                  <a:pt x="131" y="2247"/>
                  <a:pt x="716" y="2815"/>
                  <a:pt x="716" y="2815"/>
                </a:cubicBezTo>
                <a:cubicBezTo>
                  <a:pt x="716" y="2815"/>
                  <a:pt x="781" y="2908"/>
                  <a:pt x="880" y="2821"/>
                </a:cubicBezTo>
                <a:cubicBezTo>
                  <a:pt x="978" y="2733"/>
                  <a:pt x="1350" y="2372"/>
                  <a:pt x="1350" y="2372"/>
                </a:cubicBezTo>
                <a:cubicBezTo>
                  <a:pt x="1350" y="2230"/>
                  <a:pt x="1350" y="2230"/>
                  <a:pt x="1350" y="2230"/>
                </a:cubicBezTo>
                <a:cubicBezTo>
                  <a:pt x="1350" y="2230"/>
                  <a:pt x="761" y="2230"/>
                  <a:pt x="531" y="2230"/>
                </a:cubicBezTo>
                <a:cubicBezTo>
                  <a:pt x="236" y="2230"/>
                  <a:pt x="356" y="1963"/>
                  <a:pt x="356" y="1963"/>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26" name="矩形 25" descr="#clear#"/>
          <p:cNvSpPr/>
          <p:nvPr/>
        </p:nvSpPr>
        <p:spPr>
          <a:xfrm>
            <a:off x="8637923" y="433609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7" name="矩形 26" descr="#clear#"/>
          <p:cNvSpPr/>
          <p:nvPr/>
        </p:nvSpPr>
        <p:spPr>
          <a:xfrm>
            <a:off x="909726" y="2273404"/>
            <a:ext cx="5462939"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29" name="矩形 28"/>
          <p:cNvSpPr/>
          <p:nvPr/>
        </p:nvSpPr>
        <p:spPr>
          <a:xfrm>
            <a:off x="909726" y="2011682"/>
            <a:ext cx="5462939"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909726" y="4085966"/>
            <a:ext cx="5462939"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descr="#clear#"/>
          <p:cNvSpPr/>
          <p:nvPr/>
        </p:nvSpPr>
        <p:spPr>
          <a:xfrm>
            <a:off x="909726" y="4347688"/>
            <a:ext cx="5462939"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34" name="矩形 33"/>
          <p:cNvSpPr/>
          <p:nvPr/>
        </p:nvSpPr>
        <p:spPr>
          <a:xfrm>
            <a:off x="909726" y="6160250"/>
            <a:ext cx="5462939"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矩形 12" descr="#clear#"/>
          <p:cNvSpPr/>
          <p:nvPr/>
        </p:nvSpPr>
        <p:spPr>
          <a:xfrm>
            <a:off x="419936" y="1692773"/>
            <a:ext cx="4171114" cy="45151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9" name="任意多边形 12" descr="#clear#"/>
          <p:cNvSpPr/>
          <p:nvPr/>
        </p:nvSpPr>
        <p:spPr>
          <a:xfrm>
            <a:off x="5274755" y="2359203"/>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01</a:t>
            </a:r>
            <a:endParaRPr lang="zh-CN" altLang="en-US" sz="2800" dirty="0">
              <a:solidFill>
                <a:schemeClr val="accent1"/>
              </a:solidFill>
            </a:endParaRPr>
          </a:p>
        </p:txBody>
      </p:sp>
      <p:sp>
        <p:nvSpPr>
          <p:cNvPr id="10" name="矩形 9" descr="#clear#"/>
          <p:cNvSpPr/>
          <p:nvPr/>
        </p:nvSpPr>
        <p:spPr>
          <a:xfrm>
            <a:off x="7568161" y="1922711"/>
            <a:ext cx="4077316" cy="1964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 name="KSO_Shape"/>
          <p:cNvSpPr/>
          <p:nvPr/>
        </p:nvSpPr>
        <p:spPr bwMode="auto">
          <a:xfrm flipH="1">
            <a:off x="6741236" y="2035673"/>
            <a:ext cx="451786" cy="1738402"/>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15" name="任意多边形 12" descr="#clear#"/>
          <p:cNvSpPr/>
          <p:nvPr/>
        </p:nvSpPr>
        <p:spPr>
          <a:xfrm>
            <a:off x="5274755" y="4796624"/>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02</a:t>
            </a:r>
            <a:endParaRPr lang="zh-CN" altLang="en-US" sz="2800" dirty="0">
              <a:solidFill>
                <a:schemeClr val="accent1"/>
              </a:solidFill>
            </a:endParaRPr>
          </a:p>
        </p:txBody>
      </p:sp>
      <p:sp>
        <p:nvSpPr>
          <p:cNvPr id="16" name="矩形 15" descr="#clear#"/>
          <p:cNvSpPr/>
          <p:nvPr/>
        </p:nvSpPr>
        <p:spPr>
          <a:xfrm>
            <a:off x="7568161" y="4360132"/>
            <a:ext cx="4077316" cy="1964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9" name="KSO_Shape"/>
          <p:cNvSpPr/>
          <p:nvPr/>
        </p:nvSpPr>
        <p:spPr bwMode="auto">
          <a:xfrm flipH="1">
            <a:off x="6741236" y="4473094"/>
            <a:ext cx="451786" cy="1738402"/>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도넛 26"/>
          <p:cNvSpPr/>
          <p:nvPr/>
        </p:nvSpPr>
        <p:spPr bwMode="auto">
          <a:xfrm>
            <a:off x="4135438" y="2456986"/>
            <a:ext cx="3921125" cy="3921125"/>
          </a:xfrm>
          <a:prstGeom prst="donut">
            <a:avLst>
              <a:gd name="adj" fmla="val 1331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solidFill>
                <a:schemeClr val="tx1"/>
              </a:solidFill>
            </a:endParaRPr>
          </a:p>
        </p:txBody>
      </p:sp>
      <p:cxnSp>
        <p:nvCxnSpPr>
          <p:cNvPr id="24" name="직선 연결선 23"/>
          <p:cNvCxnSpPr>
            <a:stCxn id="28" idx="7"/>
          </p:cNvCxnSpPr>
          <p:nvPr/>
        </p:nvCxnSpPr>
        <p:spPr bwMode="auto">
          <a:xfrm flipV="1">
            <a:off x="5027613" y="4693773"/>
            <a:ext cx="684212" cy="46355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5" name="직선 연결선 21"/>
          <p:cNvCxnSpPr>
            <a:stCxn id="27" idx="4"/>
            <a:endCxn id="30" idx="0"/>
          </p:cNvCxnSpPr>
          <p:nvPr/>
        </p:nvCxnSpPr>
        <p:spPr bwMode="auto">
          <a:xfrm>
            <a:off x="6096000" y="3149136"/>
            <a:ext cx="0" cy="48895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6" name="직선 연결선 25"/>
          <p:cNvCxnSpPr>
            <a:stCxn id="29" idx="1"/>
          </p:cNvCxnSpPr>
          <p:nvPr/>
        </p:nvCxnSpPr>
        <p:spPr bwMode="auto">
          <a:xfrm flipH="1" flipV="1">
            <a:off x="6354763" y="4627098"/>
            <a:ext cx="808037" cy="530225"/>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7" name="타원 16" descr="#clear#"/>
          <p:cNvSpPr/>
          <p:nvPr/>
        </p:nvSpPr>
        <p:spPr bwMode="auto">
          <a:xfrm>
            <a:off x="5662613" y="2280773"/>
            <a:ext cx="868362" cy="868363"/>
          </a:xfrm>
          <a:prstGeom prst="ellips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dirty="0"/>
              <a:t>50%</a:t>
            </a:r>
            <a:endParaRPr lang="ko-KR" altLang="en-US" sz="2000" dirty="0"/>
          </a:p>
        </p:txBody>
      </p:sp>
      <p:sp>
        <p:nvSpPr>
          <p:cNvPr id="28" name="타원 17" descr="#clear#"/>
          <p:cNvSpPr/>
          <p:nvPr/>
        </p:nvSpPr>
        <p:spPr bwMode="auto">
          <a:xfrm>
            <a:off x="4286250" y="5030323"/>
            <a:ext cx="868363" cy="868363"/>
          </a:xfrm>
          <a:prstGeom prst="ellips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dirty="0"/>
              <a:t>38%</a:t>
            </a:r>
            <a:endParaRPr lang="ko-KR" altLang="en-US" sz="2000" dirty="0"/>
          </a:p>
        </p:txBody>
      </p:sp>
      <p:sp>
        <p:nvSpPr>
          <p:cNvPr id="29" name="타원 18" descr="#clear#"/>
          <p:cNvSpPr/>
          <p:nvPr/>
        </p:nvSpPr>
        <p:spPr bwMode="auto">
          <a:xfrm>
            <a:off x="7035800" y="5030323"/>
            <a:ext cx="868363" cy="868363"/>
          </a:xfrm>
          <a:prstGeom prst="ellips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dirty="0"/>
              <a:t>42%</a:t>
            </a:r>
            <a:endParaRPr lang="ko-KR" altLang="en-US" sz="2000" dirty="0"/>
          </a:p>
        </p:txBody>
      </p:sp>
      <p:sp>
        <p:nvSpPr>
          <p:cNvPr id="30" name="타원 15" descr="#clear#"/>
          <p:cNvSpPr/>
          <p:nvPr/>
        </p:nvSpPr>
        <p:spPr bwMode="auto">
          <a:xfrm>
            <a:off x="5316538" y="3638086"/>
            <a:ext cx="1560512" cy="1560512"/>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600" b="1" dirty="0"/>
              <a:t>130</a:t>
            </a:r>
            <a:r>
              <a:rPr lang="en-US" altLang="zh-CN" b="1" dirty="0"/>
              <a:t>%</a:t>
            </a:r>
            <a:endParaRPr lang="ko-KR" altLang="en-US" b="1" dirty="0"/>
          </a:p>
        </p:txBody>
      </p:sp>
      <p:sp>
        <p:nvSpPr>
          <p:cNvPr id="31" name="矩形 30" descr="#clear#"/>
          <p:cNvSpPr/>
          <p:nvPr/>
        </p:nvSpPr>
        <p:spPr>
          <a:xfrm>
            <a:off x="4777742" y="1289731"/>
            <a:ext cx="2636515" cy="917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矩形 31" descr="#clear#"/>
          <p:cNvSpPr/>
          <p:nvPr/>
        </p:nvSpPr>
        <p:spPr>
          <a:xfrm>
            <a:off x="1346523" y="5030323"/>
            <a:ext cx="2636515" cy="917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3" name="矩形 32" descr="#clear#"/>
          <p:cNvSpPr/>
          <p:nvPr/>
        </p:nvSpPr>
        <p:spPr>
          <a:xfrm>
            <a:off x="8215313" y="5030323"/>
            <a:ext cx="2636515" cy="917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r>
              <a:rPr lang="zh-CN" altLang="en-US"/>
              <a:t>请在此输入您的大标题</a:t>
            </a:r>
            <a:endParaRPr lang="en-US" altLang="zh-CN" dirty="0"/>
          </a:p>
        </p:txBody>
      </p:sp>
      <p:sp>
        <p:nvSpPr>
          <p:cNvPr id="31" name="L 形 30"/>
          <p:cNvSpPr/>
          <p:nvPr/>
        </p:nvSpPr>
        <p:spPr>
          <a:xfrm rot="13509573">
            <a:off x="3644900" y="2929368"/>
            <a:ext cx="674688" cy="665162"/>
          </a:xfrm>
          <a:prstGeom prst="corner">
            <a:avLst>
              <a:gd name="adj1" fmla="val 33246"/>
              <a:gd name="adj2" fmla="val 302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32" name="L 形 31"/>
          <p:cNvSpPr/>
          <p:nvPr/>
        </p:nvSpPr>
        <p:spPr>
          <a:xfrm rot="13509573">
            <a:off x="7721600" y="2929368"/>
            <a:ext cx="674688" cy="665162"/>
          </a:xfrm>
          <a:prstGeom prst="corner">
            <a:avLst>
              <a:gd name="adj1" fmla="val 33246"/>
              <a:gd name="adj2" fmla="val 302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33" name="矩形: 圆角 32"/>
          <p:cNvSpPr/>
          <p:nvPr/>
        </p:nvSpPr>
        <p:spPr bwMode="auto">
          <a:xfrm>
            <a:off x="1028700"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34" name="KSO_Shape"/>
          <p:cNvSpPr/>
          <p:nvPr/>
        </p:nvSpPr>
        <p:spPr bwMode="auto">
          <a:xfrm>
            <a:off x="1709738" y="2449943"/>
            <a:ext cx="906462" cy="1011237"/>
          </a:xfrm>
          <a:custGeom>
            <a:avLst/>
            <a:gdLst>
              <a:gd name="T0" fmla="*/ 527033 w 2960688"/>
              <a:gd name="T1" fmla="*/ 1877159 h 3298826"/>
              <a:gd name="T2" fmla="*/ 409443 w 2960688"/>
              <a:gd name="T3" fmla="*/ 2000501 h 3298826"/>
              <a:gd name="T4" fmla="*/ 411355 w 2960688"/>
              <a:gd name="T5" fmla="*/ 2233197 h 3298826"/>
              <a:gd name="T6" fmla="*/ 351125 w 2960688"/>
              <a:gd name="T7" fmla="*/ 2312034 h 3298826"/>
              <a:gd name="T8" fmla="*/ 273369 w 2960688"/>
              <a:gd name="T9" fmla="*/ 2124161 h 3298826"/>
              <a:gd name="T10" fmla="*/ 346027 w 2960688"/>
              <a:gd name="T11" fmla="*/ 1891464 h 3298826"/>
              <a:gd name="T12" fmla="*/ 896304 w 2960688"/>
              <a:gd name="T13" fmla="*/ 1785321 h 3298826"/>
              <a:gd name="T14" fmla="*/ 1068706 w 2960688"/>
              <a:gd name="T15" fmla="*/ 2016555 h 3298826"/>
              <a:gd name="T16" fmla="*/ 1068071 w 2960688"/>
              <a:gd name="T17" fmla="*/ 2228732 h 3298826"/>
              <a:gd name="T18" fmla="*/ 959169 w 2960688"/>
              <a:gd name="T19" fmla="*/ 2409781 h 3298826"/>
              <a:gd name="T20" fmla="*/ 713741 w 2960688"/>
              <a:gd name="T21" fmla="*/ 2518728 h 3298826"/>
              <a:gd name="T22" fmla="*/ 693421 w 2960688"/>
              <a:gd name="T23" fmla="*/ 1957476 h 3298826"/>
              <a:gd name="T24" fmla="*/ 640080 w 2960688"/>
              <a:gd name="T25" fmla="*/ 1634173 h 3298826"/>
              <a:gd name="T26" fmla="*/ 392430 w 2960688"/>
              <a:gd name="T27" fmla="*/ 1729423 h 3298826"/>
              <a:gd name="T28" fmla="*/ 232092 w 2960688"/>
              <a:gd name="T29" fmla="*/ 1935163 h 3298826"/>
              <a:gd name="T30" fmla="*/ 200025 w 2960688"/>
              <a:gd name="T31" fmla="*/ 2188846 h 3298826"/>
              <a:gd name="T32" fmla="*/ 307658 w 2960688"/>
              <a:gd name="T33" fmla="*/ 2432368 h 3298826"/>
              <a:gd name="T34" fmla="*/ 520065 w 2960688"/>
              <a:gd name="T35" fmla="*/ 2581276 h 3298826"/>
              <a:gd name="T36" fmla="*/ 775335 w 2960688"/>
              <a:gd name="T37" fmla="*/ 2601279 h 3298826"/>
              <a:gd name="T38" fmla="*/ 1014095 w 2960688"/>
              <a:gd name="T39" fmla="*/ 2481581 h 3298826"/>
              <a:gd name="T40" fmla="*/ 1151890 w 2960688"/>
              <a:gd name="T41" fmla="*/ 2263141 h 3298826"/>
              <a:gd name="T42" fmla="*/ 1159510 w 2960688"/>
              <a:gd name="T43" fmla="*/ 2006283 h 3298826"/>
              <a:gd name="T44" fmla="*/ 1027748 w 2960688"/>
              <a:gd name="T45" fmla="*/ 1773556 h 3298826"/>
              <a:gd name="T46" fmla="*/ 803275 w 2960688"/>
              <a:gd name="T47" fmla="*/ 1647190 h 3298826"/>
              <a:gd name="T48" fmla="*/ 1574800 w 2960688"/>
              <a:gd name="T49" fmla="*/ 2092842 h 3298826"/>
              <a:gd name="T50" fmla="*/ 2153920 w 2960688"/>
              <a:gd name="T51" fmla="*/ 1496357 h 3298826"/>
              <a:gd name="T52" fmla="*/ 2773363 w 2960688"/>
              <a:gd name="T53" fmla="*/ 1705761 h 3298826"/>
              <a:gd name="T54" fmla="*/ 2930208 w 2960688"/>
              <a:gd name="T55" fmla="*/ 2034463 h 3298826"/>
              <a:gd name="T56" fmla="*/ 2534285 w 2960688"/>
              <a:gd name="T57" fmla="*/ 2333022 h 3298826"/>
              <a:gd name="T58" fmla="*/ 2062798 w 2960688"/>
              <a:gd name="T59" fmla="*/ 2832102 h 3298826"/>
              <a:gd name="T60" fmla="*/ 1393825 w 2960688"/>
              <a:gd name="T61" fmla="*/ 2435503 h 3298826"/>
              <a:gd name="T62" fmla="*/ 1449705 w 2960688"/>
              <a:gd name="T63" fmla="*/ 1990995 h 3298826"/>
              <a:gd name="T64" fmla="*/ 1293813 w 2960688"/>
              <a:gd name="T65" fmla="*/ 1642623 h 3298826"/>
              <a:gd name="T66" fmla="*/ 818833 w 2960688"/>
              <a:gd name="T67" fmla="*/ 1450340 h 3298826"/>
              <a:gd name="T68" fmla="*/ 1141095 w 2960688"/>
              <a:gd name="T69" fmla="*/ 1611630 h 3298826"/>
              <a:gd name="T70" fmla="*/ 1340803 w 2960688"/>
              <a:gd name="T71" fmla="*/ 1927861 h 3298826"/>
              <a:gd name="T72" fmla="*/ 1348423 w 2960688"/>
              <a:gd name="T73" fmla="*/ 2284731 h 3298826"/>
              <a:gd name="T74" fmla="*/ 1223010 w 2960688"/>
              <a:gd name="T75" fmla="*/ 2541906 h 3298826"/>
              <a:gd name="T76" fmla="*/ 1473200 w 2960688"/>
              <a:gd name="T77" fmla="*/ 3188336 h 3298826"/>
              <a:gd name="T78" fmla="*/ 1409700 w 2960688"/>
              <a:gd name="T79" fmla="*/ 3287079 h 3298826"/>
              <a:gd name="T80" fmla="*/ 1293813 w 2960688"/>
              <a:gd name="T81" fmla="*/ 3278189 h 3298826"/>
              <a:gd name="T82" fmla="*/ 780415 w 2960688"/>
              <a:gd name="T83" fmla="*/ 2798129 h 3298826"/>
              <a:gd name="T84" fmla="*/ 485775 w 2960688"/>
              <a:gd name="T85" fmla="*/ 2775904 h 3298826"/>
              <a:gd name="T86" fmla="*/ 179387 w 2960688"/>
              <a:gd name="T87" fmla="*/ 2582863 h 3298826"/>
              <a:gd name="T88" fmla="*/ 11747 w 2960688"/>
              <a:gd name="T89" fmla="*/ 2248853 h 3298826"/>
              <a:gd name="T90" fmla="*/ 39687 w 2960688"/>
              <a:gd name="T91" fmla="*/ 1891666 h 3298826"/>
              <a:gd name="T92" fmla="*/ 248285 w 2960688"/>
              <a:gd name="T93" fmla="*/ 1593533 h 3298826"/>
              <a:gd name="T94" fmla="*/ 589598 w 2960688"/>
              <a:gd name="T95" fmla="*/ 1443356 h 3298826"/>
              <a:gd name="T96" fmla="*/ 2009571 w 2960688"/>
              <a:gd name="T97" fmla="*/ 44471 h 3298826"/>
              <a:gd name="T98" fmla="*/ 2211293 w 2960688"/>
              <a:gd name="T99" fmla="*/ 227752 h 3298826"/>
              <a:gd name="T100" fmla="*/ 2308501 w 2960688"/>
              <a:gd name="T101" fmla="*/ 511410 h 3298826"/>
              <a:gd name="T102" fmla="*/ 2385695 w 2960688"/>
              <a:gd name="T103" fmla="*/ 681985 h 3298826"/>
              <a:gd name="T104" fmla="*/ 2326608 w 2960688"/>
              <a:gd name="T105" fmla="*/ 854149 h 3298826"/>
              <a:gd name="T106" fmla="*/ 2142358 w 2960688"/>
              <a:gd name="T107" fmla="*/ 1198477 h 3298826"/>
              <a:gd name="T108" fmla="*/ 1940000 w 2960688"/>
              <a:gd name="T109" fmla="*/ 1360477 h 3298826"/>
              <a:gd name="T110" fmla="*/ 1698569 w 2960688"/>
              <a:gd name="T111" fmla="*/ 1367782 h 3298826"/>
              <a:gd name="T112" fmla="*/ 1505106 w 2960688"/>
              <a:gd name="T113" fmla="*/ 1235642 h 3298826"/>
              <a:gd name="T114" fmla="*/ 1298619 w 2960688"/>
              <a:gd name="T115" fmla="*/ 873208 h 3298826"/>
              <a:gd name="T116" fmla="*/ 1219200 w 2960688"/>
              <a:gd name="T117" fmla="*/ 700409 h 3298826"/>
              <a:gd name="T118" fmla="*/ 1306560 w 2960688"/>
              <a:gd name="T119" fmla="*/ 536504 h 3298826"/>
              <a:gd name="T120" fmla="*/ 1394873 w 2960688"/>
              <a:gd name="T121" fmla="*/ 248081 h 3298826"/>
              <a:gd name="T122" fmla="*/ 1587383 w 2960688"/>
              <a:gd name="T123" fmla="*/ 54953 h 3298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60688" h="3298826">
                <a:moveTo>
                  <a:pt x="472859" y="1797050"/>
                </a:moveTo>
                <a:lnTo>
                  <a:pt x="478276" y="1797050"/>
                </a:lnTo>
                <a:lnTo>
                  <a:pt x="483375" y="1797686"/>
                </a:lnTo>
                <a:lnTo>
                  <a:pt x="488792" y="1798640"/>
                </a:lnTo>
                <a:lnTo>
                  <a:pt x="493891" y="1800229"/>
                </a:lnTo>
                <a:lnTo>
                  <a:pt x="499309" y="1802454"/>
                </a:lnTo>
                <a:lnTo>
                  <a:pt x="503770" y="1804679"/>
                </a:lnTo>
                <a:lnTo>
                  <a:pt x="508550" y="1807858"/>
                </a:lnTo>
                <a:lnTo>
                  <a:pt x="512693" y="1811355"/>
                </a:lnTo>
                <a:lnTo>
                  <a:pt x="516836" y="1815170"/>
                </a:lnTo>
                <a:lnTo>
                  <a:pt x="520341" y="1819302"/>
                </a:lnTo>
                <a:lnTo>
                  <a:pt x="523846" y="1824071"/>
                </a:lnTo>
                <a:lnTo>
                  <a:pt x="526396" y="1829157"/>
                </a:lnTo>
                <a:lnTo>
                  <a:pt x="528945" y="1834561"/>
                </a:lnTo>
                <a:lnTo>
                  <a:pt x="530220" y="1839648"/>
                </a:lnTo>
                <a:lnTo>
                  <a:pt x="531495" y="1845370"/>
                </a:lnTo>
                <a:lnTo>
                  <a:pt x="531813" y="1850774"/>
                </a:lnTo>
                <a:lnTo>
                  <a:pt x="531813" y="1855860"/>
                </a:lnTo>
                <a:lnTo>
                  <a:pt x="531495" y="1861264"/>
                </a:lnTo>
                <a:lnTo>
                  <a:pt x="530220" y="1866668"/>
                </a:lnTo>
                <a:lnTo>
                  <a:pt x="528945" y="1871755"/>
                </a:lnTo>
                <a:lnTo>
                  <a:pt x="527033" y="1877159"/>
                </a:lnTo>
                <a:lnTo>
                  <a:pt x="524165" y="1881609"/>
                </a:lnTo>
                <a:lnTo>
                  <a:pt x="520978" y="1886378"/>
                </a:lnTo>
                <a:lnTo>
                  <a:pt x="517792" y="1890510"/>
                </a:lnTo>
                <a:lnTo>
                  <a:pt x="513968" y="1894643"/>
                </a:lnTo>
                <a:lnTo>
                  <a:pt x="509506" y="1898140"/>
                </a:lnTo>
                <a:lnTo>
                  <a:pt x="504726" y="1901636"/>
                </a:lnTo>
                <a:lnTo>
                  <a:pt x="495803" y="1907358"/>
                </a:lnTo>
                <a:lnTo>
                  <a:pt x="486880" y="1913080"/>
                </a:lnTo>
                <a:lnTo>
                  <a:pt x="478913" y="1918803"/>
                </a:lnTo>
                <a:lnTo>
                  <a:pt x="471265" y="1924842"/>
                </a:lnTo>
                <a:lnTo>
                  <a:pt x="463936" y="1931200"/>
                </a:lnTo>
                <a:lnTo>
                  <a:pt x="457244" y="1937240"/>
                </a:lnTo>
                <a:lnTo>
                  <a:pt x="450870" y="1943280"/>
                </a:lnTo>
                <a:lnTo>
                  <a:pt x="444815" y="1949320"/>
                </a:lnTo>
                <a:lnTo>
                  <a:pt x="439398" y="1955678"/>
                </a:lnTo>
                <a:lnTo>
                  <a:pt x="433980" y="1962036"/>
                </a:lnTo>
                <a:lnTo>
                  <a:pt x="429519" y="1968076"/>
                </a:lnTo>
                <a:lnTo>
                  <a:pt x="424739" y="1974751"/>
                </a:lnTo>
                <a:lnTo>
                  <a:pt x="420596" y="1980791"/>
                </a:lnTo>
                <a:lnTo>
                  <a:pt x="416453" y="1987467"/>
                </a:lnTo>
                <a:lnTo>
                  <a:pt x="412948" y="1993825"/>
                </a:lnTo>
                <a:lnTo>
                  <a:pt x="409443" y="2000501"/>
                </a:lnTo>
                <a:lnTo>
                  <a:pt x="406256" y="2006858"/>
                </a:lnTo>
                <a:lnTo>
                  <a:pt x="403388" y="2013534"/>
                </a:lnTo>
                <a:lnTo>
                  <a:pt x="400838" y="2019892"/>
                </a:lnTo>
                <a:lnTo>
                  <a:pt x="398608" y="2026886"/>
                </a:lnTo>
                <a:lnTo>
                  <a:pt x="394465" y="2039919"/>
                </a:lnTo>
                <a:lnTo>
                  <a:pt x="391278" y="2053271"/>
                </a:lnTo>
                <a:lnTo>
                  <a:pt x="388729" y="2066622"/>
                </a:lnTo>
                <a:lnTo>
                  <a:pt x="387135" y="2079974"/>
                </a:lnTo>
                <a:lnTo>
                  <a:pt x="386498" y="2093007"/>
                </a:lnTo>
                <a:lnTo>
                  <a:pt x="385861" y="2106041"/>
                </a:lnTo>
                <a:lnTo>
                  <a:pt x="385861" y="2118439"/>
                </a:lnTo>
                <a:lnTo>
                  <a:pt x="386817" y="2130518"/>
                </a:lnTo>
                <a:lnTo>
                  <a:pt x="387773" y="2141962"/>
                </a:lnTo>
                <a:lnTo>
                  <a:pt x="389366" y="2153724"/>
                </a:lnTo>
                <a:lnTo>
                  <a:pt x="391278" y="2164215"/>
                </a:lnTo>
                <a:lnTo>
                  <a:pt x="393190" y="2174705"/>
                </a:lnTo>
                <a:lnTo>
                  <a:pt x="395421" y="2184242"/>
                </a:lnTo>
                <a:lnTo>
                  <a:pt x="397970" y="2193461"/>
                </a:lnTo>
                <a:lnTo>
                  <a:pt x="402432" y="2209038"/>
                </a:lnTo>
                <a:lnTo>
                  <a:pt x="406574" y="2221435"/>
                </a:lnTo>
                <a:lnTo>
                  <a:pt x="409761" y="2229383"/>
                </a:lnTo>
                <a:lnTo>
                  <a:pt x="411355" y="2233197"/>
                </a:lnTo>
                <a:lnTo>
                  <a:pt x="413585" y="2238602"/>
                </a:lnTo>
                <a:lnTo>
                  <a:pt x="415179" y="2244006"/>
                </a:lnTo>
                <a:lnTo>
                  <a:pt x="416453" y="2249728"/>
                </a:lnTo>
                <a:lnTo>
                  <a:pt x="416772" y="2255132"/>
                </a:lnTo>
                <a:lnTo>
                  <a:pt x="416772" y="2260536"/>
                </a:lnTo>
                <a:lnTo>
                  <a:pt x="415816" y="2265940"/>
                </a:lnTo>
                <a:lnTo>
                  <a:pt x="414860" y="2271026"/>
                </a:lnTo>
                <a:lnTo>
                  <a:pt x="413267" y="2276113"/>
                </a:lnTo>
                <a:lnTo>
                  <a:pt x="411036" y="2281199"/>
                </a:lnTo>
                <a:lnTo>
                  <a:pt x="408168" y="2285967"/>
                </a:lnTo>
                <a:lnTo>
                  <a:pt x="405300" y="2290736"/>
                </a:lnTo>
                <a:lnTo>
                  <a:pt x="401794" y="2294868"/>
                </a:lnTo>
                <a:lnTo>
                  <a:pt x="397970" y="2298683"/>
                </a:lnTo>
                <a:lnTo>
                  <a:pt x="393509" y="2302180"/>
                </a:lnTo>
                <a:lnTo>
                  <a:pt x="389047" y="2305359"/>
                </a:lnTo>
                <a:lnTo>
                  <a:pt x="383630" y="2307902"/>
                </a:lnTo>
                <a:lnTo>
                  <a:pt x="378213" y="2309809"/>
                </a:lnTo>
                <a:lnTo>
                  <a:pt x="372795" y="2311717"/>
                </a:lnTo>
                <a:lnTo>
                  <a:pt x="367696" y="2312670"/>
                </a:lnTo>
                <a:lnTo>
                  <a:pt x="361642" y="2312988"/>
                </a:lnTo>
                <a:lnTo>
                  <a:pt x="356543" y="2312988"/>
                </a:lnTo>
                <a:lnTo>
                  <a:pt x="351125" y="2312034"/>
                </a:lnTo>
                <a:lnTo>
                  <a:pt x="345708" y="2311081"/>
                </a:lnTo>
                <a:lnTo>
                  <a:pt x="340609" y="2309491"/>
                </a:lnTo>
                <a:lnTo>
                  <a:pt x="335829" y="2307584"/>
                </a:lnTo>
                <a:lnTo>
                  <a:pt x="330730" y="2304723"/>
                </a:lnTo>
                <a:lnTo>
                  <a:pt x="326587" y="2301862"/>
                </a:lnTo>
                <a:lnTo>
                  <a:pt x="322126" y="2298365"/>
                </a:lnTo>
                <a:lnTo>
                  <a:pt x="318302" y="2294550"/>
                </a:lnTo>
                <a:lnTo>
                  <a:pt x="314478" y="2289782"/>
                </a:lnTo>
                <a:lnTo>
                  <a:pt x="311610" y="2285332"/>
                </a:lnTo>
                <a:lnTo>
                  <a:pt x="308742" y="2280245"/>
                </a:lnTo>
                <a:lnTo>
                  <a:pt x="306830" y="2275795"/>
                </a:lnTo>
                <a:lnTo>
                  <a:pt x="302687" y="2264987"/>
                </a:lnTo>
                <a:lnTo>
                  <a:pt x="296951" y="2249092"/>
                </a:lnTo>
                <a:lnTo>
                  <a:pt x="293764" y="2239237"/>
                </a:lnTo>
                <a:lnTo>
                  <a:pt x="290259" y="2228111"/>
                </a:lnTo>
                <a:lnTo>
                  <a:pt x="287391" y="2216349"/>
                </a:lnTo>
                <a:lnTo>
                  <a:pt x="284204" y="2202998"/>
                </a:lnTo>
                <a:lnTo>
                  <a:pt x="281017" y="2189328"/>
                </a:lnTo>
                <a:lnTo>
                  <a:pt x="278468" y="2173752"/>
                </a:lnTo>
                <a:lnTo>
                  <a:pt x="276556" y="2158175"/>
                </a:lnTo>
                <a:lnTo>
                  <a:pt x="274644" y="2141645"/>
                </a:lnTo>
                <a:lnTo>
                  <a:pt x="273369" y="2124161"/>
                </a:lnTo>
                <a:lnTo>
                  <a:pt x="273050" y="2106041"/>
                </a:lnTo>
                <a:lnTo>
                  <a:pt x="273369" y="2088239"/>
                </a:lnTo>
                <a:lnTo>
                  <a:pt x="274325" y="2078384"/>
                </a:lnTo>
                <a:lnTo>
                  <a:pt x="274962" y="2069483"/>
                </a:lnTo>
                <a:lnTo>
                  <a:pt x="275918" y="2059629"/>
                </a:lnTo>
                <a:lnTo>
                  <a:pt x="277193" y="2049774"/>
                </a:lnTo>
                <a:lnTo>
                  <a:pt x="278786" y="2040237"/>
                </a:lnTo>
                <a:lnTo>
                  <a:pt x="280698" y="2030382"/>
                </a:lnTo>
                <a:lnTo>
                  <a:pt x="282929" y="2020846"/>
                </a:lnTo>
                <a:lnTo>
                  <a:pt x="285479" y="2010673"/>
                </a:lnTo>
                <a:lnTo>
                  <a:pt x="288347" y="2000819"/>
                </a:lnTo>
                <a:lnTo>
                  <a:pt x="291533" y="1990328"/>
                </a:lnTo>
                <a:lnTo>
                  <a:pt x="295039" y="1980473"/>
                </a:lnTo>
                <a:lnTo>
                  <a:pt x="299181" y="1970619"/>
                </a:lnTo>
                <a:lnTo>
                  <a:pt x="303324" y="1960446"/>
                </a:lnTo>
                <a:lnTo>
                  <a:pt x="308423" y="1950274"/>
                </a:lnTo>
                <a:lnTo>
                  <a:pt x="313522" y="1940419"/>
                </a:lnTo>
                <a:lnTo>
                  <a:pt x="319258" y="1930247"/>
                </a:lnTo>
                <a:lnTo>
                  <a:pt x="325313" y="1920710"/>
                </a:lnTo>
                <a:lnTo>
                  <a:pt x="331368" y="1910855"/>
                </a:lnTo>
                <a:lnTo>
                  <a:pt x="338697" y="1901318"/>
                </a:lnTo>
                <a:lnTo>
                  <a:pt x="346027" y="1891464"/>
                </a:lnTo>
                <a:lnTo>
                  <a:pt x="353675" y="1881927"/>
                </a:lnTo>
                <a:lnTo>
                  <a:pt x="362279" y="1872708"/>
                </a:lnTo>
                <a:lnTo>
                  <a:pt x="370883" y="1863807"/>
                </a:lnTo>
                <a:lnTo>
                  <a:pt x="380125" y="1854906"/>
                </a:lnTo>
                <a:lnTo>
                  <a:pt x="389685" y="1846005"/>
                </a:lnTo>
                <a:lnTo>
                  <a:pt x="400201" y="1837740"/>
                </a:lnTo>
                <a:lnTo>
                  <a:pt x="411036" y="1829157"/>
                </a:lnTo>
                <a:lnTo>
                  <a:pt x="422190" y="1820892"/>
                </a:lnTo>
                <a:lnTo>
                  <a:pt x="433980" y="1813263"/>
                </a:lnTo>
                <a:lnTo>
                  <a:pt x="446409" y="1805315"/>
                </a:lnTo>
                <a:lnTo>
                  <a:pt x="451189" y="1802772"/>
                </a:lnTo>
                <a:lnTo>
                  <a:pt x="456606" y="1800547"/>
                </a:lnTo>
                <a:lnTo>
                  <a:pt x="461705" y="1798957"/>
                </a:lnTo>
                <a:lnTo>
                  <a:pt x="467441" y="1797686"/>
                </a:lnTo>
                <a:lnTo>
                  <a:pt x="472859" y="1797050"/>
                </a:lnTo>
                <a:close/>
                <a:moveTo>
                  <a:pt x="799783" y="1741488"/>
                </a:moveTo>
                <a:lnTo>
                  <a:pt x="816611" y="1747205"/>
                </a:lnTo>
                <a:lnTo>
                  <a:pt x="833438" y="1753558"/>
                </a:lnTo>
                <a:lnTo>
                  <a:pt x="849631" y="1760228"/>
                </a:lnTo>
                <a:lnTo>
                  <a:pt x="865506" y="1767851"/>
                </a:lnTo>
                <a:lnTo>
                  <a:pt x="881064" y="1776427"/>
                </a:lnTo>
                <a:lnTo>
                  <a:pt x="896304" y="1785321"/>
                </a:lnTo>
                <a:lnTo>
                  <a:pt x="910909" y="1795167"/>
                </a:lnTo>
                <a:lnTo>
                  <a:pt x="925514" y="1805332"/>
                </a:lnTo>
                <a:lnTo>
                  <a:pt x="939166" y="1816131"/>
                </a:lnTo>
                <a:lnTo>
                  <a:pt x="952819" y="1827566"/>
                </a:lnTo>
                <a:lnTo>
                  <a:pt x="965201" y="1839953"/>
                </a:lnTo>
                <a:lnTo>
                  <a:pt x="977584" y="1852976"/>
                </a:lnTo>
                <a:lnTo>
                  <a:pt x="989331" y="1866317"/>
                </a:lnTo>
                <a:lnTo>
                  <a:pt x="1000444" y="1879975"/>
                </a:lnTo>
                <a:lnTo>
                  <a:pt x="1011239" y="1894586"/>
                </a:lnTo>
                <a:lnTo>
                  <a:pt x="1021081" y="1909514"/>
                </a:lnTo>
                <a:lnTo>
                  <a:pt x="1026479" y="1918090"/>
                </a:lnTo>
                <a:lnTo>
                  <a:pt x="1031559" y="1926666"/>
                </a:lnTo>
                <a:lnTo>
                  <a:pt x="1036004" y="1935242"/>
                </a:lnTo>
                <a:lnTo>
                  <a:pt x="1040766" y="1944136"/>
                </a:lnTo>
                <a:lnTo>
                  <a:pt x="1044894" y="1952712"/>
                </a:lnTo>
                <a:lnTo>
                  <a:pt x="1049021" y="1961605"/>
                </a:lnTo>
                <a:lnTo>
                  <a:pt x="1052831" y="1970817"/>
                </a:lnTo>
                <a:lnTo>
                  <a:pt x="1056324" y="1979710"/>
                </a:lnTo>
                <a:lnTo>
                  <a:pt x="1059816" y="1988922"/>
                </a:lnTo>
                <a:lnTo>
                  <a:pt x="1062991" y="1997815"/>
                </a:lnTo>
                <a:lnTo>
                  <a:pt x="1065849" y="2007026"/>
                </a:lnTo>
                <a:lnTo>
                  <a:pt x="1068706" y="2016555"/>
                </a:lnTo>
                <a:lnTo>
                  <a:pt x="1070929" y="2025767"/>
                </a:lnTo>
                <a:lnTo>
                  <a:pt x="1073151" y="2035295"/>
                </a:lnTo>
                <a:lnTo>
                  <a:pt x="1075056" y="2044507"/>
                </a:lnTo>
                <a:lnTo>
                  <a:pt x="1076961" y="2054353"/>
                </a:lnTo>
                <a:lnTo>
                  <a:pt x="1078549" y="2063882"/>
                </a:lnTo>
                <a:lnTo>
                  <a:pt x="1079819" y="2073411"/>
                </a:lnTo>
                <a:lnTo>
                  <a:pt x="1080771" y="2082940"/>
                </a:lnTo>
                <a:lnTo>
                  <a:pt x="1081724" y="2092786"/>
                </a:lnTo>
                <a:lnTo>
                  <a:pt x="1082359" y="2102315"/>
                </a:lnTo>
                <a:lnTo>
                  <a:pt x="1082676" y="2111844"/>
                </a:lnTo>
                <a:lnTo>
                  <a:pt x="1082676" y="2122008"/>
                </a:lnTo>
                <a:lnTo>
                  <a:pt x="1082676" y="2131537"/>
                </a:lnTo>
                <a:lnTo>
                  <a:pt x="1082359" y="2141066"/>
                </a:lnTo>
                <a:lnTo>
                  <a:pt x="1081724" y="2150913"/>
                </a:lnTo>
                <a:lnTo>
                  <a:pt x="1080771" y="2160442"/>
                </a:lnTo>
                <a:lnTo>
                  <a:pt x="1079819" y="2170606"/>
                </a:lnTo>
                <a:lnTo>
                  <a:pt x="1078231" y="2180135"/>
                </a:lnTo>
                <a:lnTo>
                  <a:pt x="1076644" y="2189981"/>
                </a:lnTo>
                <a:lnTo>
                  <a:pt x="1075056" y="2199510"/>
                </a:lnTo>
                <a:lnTo>
                  <a:pt x="1072834" y="2209674"/>
                </a:lnTo>
                <a:lnTo>
                  <a:pt x="1070611" y="2219203"/>
                </a:lnTo>
                <a:lnTo>
                  <a:pt x="1068071" y="2228732"/>
                </a:lnTo>
                <a:lnTo>
                  <a:pt x="1065214" y="2238261"/>
                </a:lnTo>
                <a:lnTo>
                  <a:pt x="1062356" y="2247472"/>
                </a:lnTo>
                <a:lnTo>
                  <a:pt x="1058864" y="2257001"/>
                </a:lnTo>
                <a:lnTo>
                  <a:pt x="1055689" y="2266212"/>
                </a:lnTo>
                <a:lnTo>
                  <a:pt x="1052196" y="2275106"/>
                </a:lnTo>
                <a:lnTo>
                  <a:pt x="1048386" y="2284317"/>
                </a:lnTo>
                <a:lnTo>
                  <a:pt x="1044259" y="2292893"/>
                </a:lnTo>
                <a:lnTo>
                  <a:pt x="1039814" y="2301787"/>
                </a:lnTo>
                <a:lnTo>
                  <a:pt x="1035369" y="2310045"/>
                </a:lnTo>
                <a:lnTo>
                  <a:pt x="1030606" y="2318621"/>
                </a:lnTo>
                <a:lnTo>
                  <a:pt x="1025844" y="2327197"/>
                </a:lnTo>
                <a:lnTo>
                  <a:pt x="1020764" y="2335456"/>
                </a:lnTo>
                <a:lnTo>
                  <a:pt x="1015366" y="2343396"/>
                </a:lnTo>
                <a:lnTo>
                  <a:pt x="1009969" y="2351655"/>
                </a:lnTo>
                <a:lnTo>
                  <a:pt x="1004254" y="2359278"/>
                </a:lnTo>
                <a:lnTo>
                  <a:pt x="998539" y="2366901"/>
                </a:lnTo>
                <a:lnTo>
                  <a:pt x="992506" y="2374524"/>
                </a:lnTo>
                <a:lnTo>
                  <a:pt x="985839" y="2381830"/>
                </a:lnTo>
                <a:lnTo>
                  <a:pt x="979806" y="2389135"/>
                </a:lnTo>
                <a:lnTo>
                  <a:pt x="972821" y="2396440"/>
                </a:lnTo>
                <a:lnTo>
                  <a:pt x="966471" y="2403111"/>
                </a:lnTo>
                <a:lnTo>
                  <a:pt x="959169" y="2409781"/>
                </a:lnTo>
                <a:lnTo>
                  <a:pt x="952184" y="2416451"/>
                </a:lnTo>
                <a:lnTo>
                  <a:pt x="944564" y="2423121"/>
                </a:lnTo>
                <a:lnTo>
                  <a:pt x="937261" y="2429156"/>
                </a:lnTo>
                <a:lnTo>
                  <a:pt x="929641" y="2435191"/>
                </a:lnTo>
                <a:lnTo>
                  <a:pt x="921704" y="2441544"/>
                </a:lnTo>
                <a:lnTo>
                  <a:pt x="913766" y="2447261"/>
                </a:lnTo>
                <a:lnTo>
                  <a:pt x="905511" y="2452661"/>
                </a:lnTo>
                <a:lnTo>
                  <a:pt x="897256" y="2458061"/>
                </a:lnTo>
                <a:lnTo>
                  <a:pt x="884874" y="2465684"/>
                </a:lnTo>
                <a:lnTo>
                  <a:pt x="872809" y="2472354"/>
                </a:lnTo>
                <a:lnTo>
                  <a:pt x="860426" y="2478707"/>
                </a:lnTo>
                <a:lnTo>
                  <a:pt x="847726" y="2484742"/>
                </a:lnTo>
                <a:lnTo>
                  <a:pt x="834708" y="2490141"/>
                </a:lnTo>
                <a:lnTo>
                  <a:pt x="821691" y="2495541"/>
                </a:lnTo>
                <a:lnTo>
                  <a:pt x="808991" y="2499988"/>
                </a:lnTo>
                <a:lnTo>
                  <a:pt x="795338" y="2503799"/>
                </a:lnTo>
                <a:lnTo>
                  <a:pt x="782003" y="2507611"/>
                </a:lnTo>
                <a:lnTo>
                  <a:pt x="768668" y="2510787"/>
                </a:lnTo>
                <a:lnTo>
                  <a:pt x="755016" y="2513328"/>
                </a:lnTo>
                <a:lnTo>
                  <a:pt x="741046" y="2515552"/>
                </a:lnTo>
                <a:lnTo>
                  <a:pt x="727393" y="2517140"/>
                </a:lnTo>
                <a:lnTo>
                  <a:pt x="713741" y="2518728"/>
                </a:lnTo>
                <a:lnTo>
                  <a:pt x="699771" y="2519363"/>
                </a:lnTo>
                <a:lnTo>
                  <a:pt x="685801" y="2519363"/>
                </a:lnTo>
                <a:lnTo>
                  <a:pt x="675958" y="2519363"/>
                </a:lnTo>
                <a:lnTo>
                  <a:pt x="666116" y="2519046"/>
                </a:lnTo>
                <a:lnTo>
                  <a:pt x="646113" y="2517140"/>
                </a:lnTo>
                <a:lnTo>
                  <a:pt x="647701" y="2406922"/>
                </a:lnTo>
                <a:lnTo>
                  <a:pt x="648971" y="2312586"/>
                </a:lnTo>
                <a:lnTo>
                  <a:pt x="650241" y="2242708"/>
                </a:lnTo>
                <a:lnTo>
                  <a:pt x="650876" y="2220156"/>
                </a:lnTo>
                <a:lnTo>
                  <a:pt x="651193" y="2207133"/>
                </a:lnTo>
                <a:lnTo>
                  <a:pt x="653416" y="2182040"/>
                </a:lnTo>
                <a:lnTo>
                  <a:pt x="656273" y="2157583"/>
                </a:lnTo>
                <a:lnTo>
                  <a:pt x="658813" y="2134078"/>
                </a:lnTo>
                <a:lnTo>
                  <a:pt x="661988" y="2111209"/>
                </a:lnTo>
                <a:lnTo>
                  <a:pt x="665481" y="2089293"/>
                </a:lnTo>
                <a:lnTo>
                  <a:pt x="668973" y="2068329"/>
                </a:lnTo>
                <a:lnTo>
                  <a:pt x="672148" y="2048001"/>
                </a:lnTo>
                <a:lnTo>
                  <a:pt x="675958" y="2028625"/>
                </a:lnTo>
                <a:lnTo>
                  <a:pt x="680403" y="2009885"/>
                </a:lnTo>
                <a:lnTo>
                  <a:pt x="684531" y="1991463"/>
                </a:lnTo>
                <a:lnTo>
                  <a:pt x="688658" y="1974311"/>
                </a:lnTo>
                <a:lnTo>
                  <a:pt x="693421" y="1957476"/>
                </a:lnTo>
                <a:lnTo>
                  <a:pt x="697866" y="1941595"/>
                </a:lnTo>
                <a:lnTo>
                  <a:pt x="702946" y="1926031"/>
                </a:lnTo>
                <a:lnTo>
                  <a:pt x="707708" y="1911420"/>
                </a:lnTo>
                <a:lnTo>
                  <a:pt x="712788" y="1897444"/>
                </a:lnTo>
                <a:lnTo>
                  <a:pt x="717868" y="1883786"/>
                </a:lnTo>
                <a:lnTo>
                  <a:pt x="723266" y="1870763"/>
                </a:lnTo>
                <a:lnTo>
                  <a:pt x="728663" y="1858693"/>
                </a:lnTo>
                <a:lnTo>
                  <a:pt x="733743" y="1846941"/>
                </a:lnTo>
                <a:lnTo>
                  <a:pt x="739141" y="1835824"/>
                </a:lnTo>
                <a:lnTo>
                  <a:pt x="744538" y="1825025"/>
                </a:lnTo>
                <a:lnTo>
                  <a:pt x="750253" y="1814543"/>
                </a:lnTo>
                <a:lnTo>
                  <a:pt x="755651" y="1804696"/>
                </a:lnTo>
                <a:lnTo>
                  <a:pt x="761366" y="1795485"/>
                </a:lnTo>
                <a:lnTo>
                  <a:pt x="766763" y="1786591"/>
                </a:lnTo>
                <a:lnTo>
                  <a:pt x="777876" y="1770392"/>
                </a:lnTo>
                <a:lnTo>
                  <a:pt x="788988" y="1755464"/>
                </a:lnTo>
                <a:lnTo>
                  <a:pt x="799783" y="1741488"/>
                </a:lnTo>
                <a:close/>
                <a:moveTo>
                  <a:pt x="687070" y="1632268"/>
                </a:moveTo>
                <a:lnTo>
                  <a:pt x="675640" y="1632585"/>
                </a:lnTo>
                <a:lnTo>
                  <a:pt x="663575" y="1632585"/>
                </a:lnTo>
                <a:lnTo>
                  <a:pt x="651828" y="1633538"/>
                </a:lnTo>
                <a:lnTo>
                  <a:pt x="640080" y="1634173"/>
                </a:lnTo>
                <a:lnTo>
                  <a:pt x="628015" y="1635760"/>
                </a:lnTo>
                <a:lnTo>
                  <a:pt x="616585" y="1637348"/>
                </a:lnTo>
                <a:lnTo>
                  <a:pt x="604838" y="1638935"/>
                </a:lnTo>
                <a:lnTo>
                  <a:pt x="592773" y="1641158"/>
                </a:lnTo>
                <a:lnTo>
                  <a:pt x="581343" y="1643381"/>
                </a:lnTo>
                <a:lnTo>
                  <a:pt x="569595" y="1645920"/>
                </a:lnTo>
                <a:lnTo>
                  <a:pt x="558165" y="1649095"/>
                </a:lnTo>
                <a:lnTo>
                  <a:pt x="546735" y="1652270"/>
                </a:lnTo>
                <a:lnTo>
                  <a:pt x="534670" y="1655763"/>
                </a:lnTo>
                <a:lnTo>
                  <a:pt x="523240" y="1659573"/>
                </a:lnTo>
                <a:lnTo>
                  <a:pt x="512128" y="1663700"/>
                </a:lnTo>
                <a:lnTo>
                  <a:pt x="500698" y="1668145"/>
                </a:lnTo>
                <a:lnTo>
                  <a:pt x="489268" y="1672908"/>
                </a:lnTo>
                <a:lnTo>
                  <a:pt x="478155" y="1678305"/>
                </a:lnTo>
                <a:lnTo>
                  <a:pt x="467043" y="1683703"/>
                </a:lnTo>
                <a:lnTo>
                  <a:pt x="455930" y="1689418"/>
                </a:lnTo>
                <a:lnTo>
                  <a:pt x="444818" y="1695133"/>
                </a:lnTo>
                <a:lnTo>
                  <a:pt x="434023" y="1701483"/>
                </a:lnTo>
                <a:lnTo>
                  <a:pt x="423545" y="1708150"/>
                </a:lnTo>
                <a:lnTo>
                  <a:pt x="412750" y="1714818"/>
                </a:lnTo>
                <a:lnTo>
                  <a:pt x="402273" y="1721803"/>
                </a:lnTo>
                <a:lnTo>
                  <a:pt x="392430" y="1729423"/>
                </a:lnTo>
                <a:lnTo>
                  <a:pt x="382588" y="1736726"/>
                </a:lnTo>
                <a:lnTo>
                  <a:pt x="373063" y="1744663"/>
                </a:lnTo>
                <a:lnTo>
                  <a:pt x="363220" y="1752283"/>
                </a:lnTo>
                <a:lnTo>
                  <a:pt x="354330" y="1760856"/>
                </a:lnTo>
                <a:lnTo>
                  <a:pt x="345440" y="1768793"/>
                </a:lnTo>
                <a:lnTo>
                  <a:pt x="336550" y="1777683"/>
                </a:lnTo>
                <a:lnTo>
                  <a:pt x="328295" y="1785938"/>
                </a:lnTo>
                <a:lnTo>
                  <a:pt x="320040" y="1795146"/>
                </a:lnTo>
                <a:lnTo>
                  <a:pt x="312103" y="1804036"/>
                </a:lnTo>
                <a:lnTo>
                  <a:pt x="304483" y="1813243"/>
                </a:lnTo>
                <a:lnTo>
                  <a:pt x="297180" y="1822768"/>
                </a:lnTo>
                <a:lnTo>
                  <a:pt x="289878" y="1832293"/>
                </a:lnTo>
                <a:lnTo>
                  <a:pt x="282893" y="1841818"/>
                </a:lnTo>
                <a:lnTo>
                  <a:pt x="276225" y="1851978"/>
                </a:lnTo>
                <a:lnTo>
                  <a:pt x="269875" y="1861821"/>
                </a:lnTo>
                <a:lnTo>
                  <a:pt x="263842" y="1871663"/>
                </a:lnTo>
                <a:lnTo>
                  <a:pt x="257810" y="1882141"/>
                </a:lnTo>
                <a:lnTo>
                  <a:pt x="252095" y="1892301"/>
                </a:lnTo>
                <a:lnTo>
                  <a:pt x="246697" y="1903096"/>
                </a:lnTo>
                <a:lnTo>
                  <a:pt x="241617" y="1913573"/>
                </a:lnTo>
                <a:lnTo>
                  <a:pt x="236855" y="1924051"/>
                </a:lnTo>
                <a:lnTo>
                  <a:pt x="232092" y="1935163"/>
                </a:lnTo>
                <a:lnTo>
                  <a:pt x="227965" y="1945958"/>
                </a:lnTo>
                <a:lnTo>
                  <a:pt x="223837" y="1957071"/>
                </a:lnTo>
                <a:lnTo>
                  <a:pt x="220027" y="1968183"/>
                </a:lnTo>
                <a:lnTo>
                  <a:pt x="216535" y="1979296"/>
                </a:lnTo>
                <a:lnTo>
                  <a:pt x="213360" y="1990726"/>
                </a:lnTo>
                <a:lnTo>
                  <a:pt x="210502" y="2001838"/>
                </a:lnTo>
                <a:lnTo>
                  <a:pt x="207645" y="2013268"/>
                </a:lnTo>
                <a:lnTo>
                  <a:pt x="205105" y="2024698"/>
                </a:lnTo>
                <a:lnTo>
                  <a:pt x="203200" y="2036763"/>
                </a:lnTo>
                <a:lnTo>
                  <a:pt x="201295" y="2048193"/>
                </a:lnTo>
                <a:lnTo>
                  <a:pt x="199390" y="2059623"/>
                </a:lnTo>
                <a:lnTo>
                  <a:pt x="198120" y="2071371"/>
                </a:lnTo>
                <a:lnTo>
                  <a:pt x="196850" y="2082801"/>
                </a:lnTo>
                <a:lnTo>
                  <a:pt x="196215" y="2094866"/>
                </a:lnTo>
                <a:lnTo>
                  <a:pt x="195897" y="2106613"/>
                </a:lnTo>
                <a:lnTo>
                  <a:pt x="195580" y="2118043"/>
                </a:lnTo>
                <a:lnTo>
                  <a:pt x="195580" y="2129791"/>
                </a:lnTo>
                <a:lnTo>
                  <a:pt x="195897" y="2141856"/>
                </a:lnTo>
                <a:lnTo>
                  <a:pt x="196532" y="2153603"/>
                </a:lnTo>
                <a:lnTo>
                  <a:pt x="197485" y="2165668"/>
                </a:lnTo>
                <a:lnTo>
                  <a:pt x="198437" y="2177098"/>
                </a:lnTo>
                <a:lnTo>
                  <a:pt x="200025" y="2188846"/>
                </a:lnTo>
                <a:lnTo>
                  <a:pt x="201930" y="2200593"/>
                </a:lnTo>
                <a:lnTo>
                  <a:pt x="203835" y="2212023"/>
                </a:lnTo>
                <a:lnTo>
                  <a:pt x="206057" y="2224088"/>
                </a:lnTo>
                <a:lnTo>
                  <a:pt x="208915" y="2235518"/>
                </a:lnTo>
                <a:lnTo>
                  <a:pt x="211772" y="2247266"/>
                </a:lnTo>
                <a:lnTo>
                  <a:pt x="215265" y="2258696"/>
                </a:lnTo>
                <a:lnTo>
                  <a:pt x="218757" y="2270443"/>
                </a:lnTo>
                <a:lnTo>
                  <a:pt x="222567" y="2281873"/>
                </a:lnTo>
                <a:lnTo>
                  <a:pt x="226695" y="2293303"/>
                </a:lnTo>
                <a:lnTo>
                  <a:pt x="231140" y="2304733"/>
                </a:lnTo>
                <a:lnTo>
                  <a:pt x="235902" y="2315846"/>
                </a:lnTo>
                <a:lnTo>
                  <a:pt x="240982" y="2327276"/>
                </a:lnTo>
                <a:lnTo>
                  <a:pt x="246380" y="2338388"/>
                </a:lnTo>
                <a:lnTo>
                  <a:pt x="252095" y="2349501"/>
                </a:lnTo>
                <a:lnTo>
                  <a:pt x="257810" y="2360296"/>
                </a:lnTo>
                <a:lnTo>
                  <a:pt x="264160" y="2371408"/>
                </a:lnTo>
                <a:lnTo>
                  <a:pt x="270827" y="2381886"/>
                </a:lnTo>
                <a:lnTo>
                  <a:pt x="277813" y="2392681"/>
                </a:lnTo>
                <a:lnTo>
                  <a:pt x="284798" y="2403158"/>
                </a:lnTo>
                <a:lnTo>
                  <a:pt x="292100" y="2413001"/>
                </a:lnTo>
                <a:lnTo>
                  <a:pt x="299720" y="2422843"/>
                </a:lnTo>
                <a:lnTo>
                  <a:pt x="307658" y="2432368"/>
                </a:lnTo>
                <a:lnTo>
                  <a:pt x="315595" y="2442211"/>
                </a:lnTo>
                <a:lnTo>
                  <a:pt x="323533" y="2451101"/>
                </a:lnTo>
                <a:lnTo>
                  <a:pt x="332105" y="2459991"/>
                </a:lnTo>
                <a:lnTo>
                  <a:pt x="340360" y="2468881"/>
                </a:lnTo>
                <a:lnTo>
                  <a:pt x="349250" y="2477136"/>
                </a:lnTo>
                <a:lnTo>
                  <a:pt x="358140" y="2485391"/>
                </a:lnTo>
                <a:lnTo>
                  <a:pt x="367348" y="2493328"/>
                </a:lnTo>
                <a:lnTo>
                  <a:pt x="376238" y="2500948"/>
                </a:lnTo>
                <a:lnTo>
                  <a:pt x="385445" y="2508251"/>
                </a:lnTo>
                <a:lnTo>
                  <a:pt x="394970" y="2515553"/>
                </a:lnTo>
                <a:lnTo>
                  <a:pt x="405130" y="2522538"/>
                </a:lnTo>
                <a:lnTo>
                  <a:pt x="414655" y="2528888"/>
                </a:lnTo>
                <a:lnTo>
                  <a:pt x="424498" y="2535556"/>
                </a:lnTo>
                <a:lnTo>
                  <a:pt x="434975" y="2541588"/>
                </a:lnTo>
                <a:lnTo>
                  <a:pt x="445135" y="2547621"/>
                </a:lnTo>
                <a:lnTo>
                  <a:pt x="455613" y="2553018"/>
                </a:lnTo>
                <a:lnTo>
                  <a:pt x="465773" y="2558416"/>
                </a:lnTo>
                <a:lnTo>
                  <a:pt x="476568" y="2563813"/>
                </a:lnTo>
                <a:lnTo>
                  <a:pt x="487363" y="2568258"/>
                </a:lnTo>
                <a:lnTo>
                  <a:pt x="498158" y="2573021"/>
                </a:lnTo>
                <a:lnTo>
                  <a:pt x="509270" y="2577466"/>
                </a:lnTo>
                <a:lnTo>
                  <a:pt x="520065" y="2581276"/>
                </a:lnTo>
                <a:lnTo>
                  <a:pt x="531178" y="2585086"/>
                </a:lnTo>
                <a:lnTo>
                  <a:pt x="542290" y="2588896"/>
                </a:lnTo>
                <a:lnTo>
                  <a:pt x="553720" y="2592071"/>
                </a:lnTo>
                <a:lnTo>
                  <a:pt x="564833" y="2594928"/>
                </a:lnTo>
                <a:lnTo>
                  <a:pt x="576580" y="2597786"/>
                </a:lnTo>
                <a:lnTo>
                  <a:pt x="588010" y="2600326"/>
                </a:lnTo>
                <a:lnTo>
                  <a:pt x="599440" y="2602231"/>
                </a:lnTo>
                <a:lnTo>
                  <a:pt x="611188" y="2604136"/>
                </a:lnTo>
                <a:lnTo>
                  <a:pt x="622618" y="2605724"/>
                </a:lnTo>
                <a:lnTo>
                  <a:pt x="634683" y="2607311"/>
                </a:lnTo>
                <a:lnTo>
                  <a:pt x="646113" y="2608581"/>
                </a:lnTo>
                <a:lnTo>
                  <a:pt x="657860" y="2609216"/>
                </a:lnTo>
                <a:lnTo>
                  <a:pt x="669925" y="2609534"/>
                </a:lnTo>
                <a:lnTo>
                  <a:pt x="681355" y="2609851"/>
                </a:lnTo>
                <a:lnTo>
                  <a:pt x="693103" y="2609851"/>
                </a:lnTo>
                <a:lnTo>
                  <a:pt x="704850" y="2609534"/>
                </a:lnTo>
                <a:lnTo>
                  <a:pt x="716915" y="2608899"/>
                </a:lnTo>
                <a:lnTo>
                  <a:pt x="728345" y="2607946"/>
                </a:lnTo>
                <a:lnTo>
                  <a:pt x="740093" y="2606676"/>
                </a:lnTo>
                <a:lnTo>
                  <a:pt x="752158" y="2605406"/>
                </a:lnTo>
                <a:lnTo>
                  <a:pt x="763905" y="2603501"/>
                </a:lnTo>
                <a:lnTo>
                  <a:pt x="775335" y="2601279"/>
                </a:lnTo>
                <a:lnTo>
                  <a:pt x="787083" y="2598738"/>
                </a:lnTo>
                <a:lnTo>
                  <a:pt x="798830" y="2596198"/>
                </a:lnTo>
                <a:lnTo>
                  <a:pt x="810578" y="2593658"/>
                </a:lnTo>
                <a:lnTo>
                  <a:pt x="822008" y="2590166"/>
                </a:lnTo>
                <a:lnTo>
                  <a:pt x="833438" y="2586673"/>
                </a:lnTo>
                <a:lnTo>
                  <a:pt x="844868" y="2582863"/>
                </a:lnTo>
                <a:lnTo>
                  <a:pt x="856615" y="2578736"/>
                </a:lnTo>
                <a:lnTo>
                  <a:pt x="867410" y="2573973"/>
                </a:lnTo>
                <a:lnTo>
                  <a:pt x="879158" y="2569528"/>
                </a:lnTo>
                <a:lnTo>
                  <a:pt x="890270" y="2564131"/>
                </a:lnTo>
                <a:lnTo>
                  <a:pt x="901383" y="2558733"/>
                </a:lnTo>
                <a:lnTo>
                  <a:pt x="912178" y="2553336"/>
                </a:lnTo>
                <a:lnTo>
                  <a:pt x="923290" y="2547303"/>
                </a:lnTo>
                <a:lnTo>
                  <a:pt x="934085" y="2540636"/>
                </a:lnTo>
                <a:lnTo>
                  <a:pt x="944880" y="2534286"/>
                </a:lnTo>
                <a:lnTo>
                  <a:pt x="955675" y="2527301"/>
                </a:lnTo>
                <a:lnTo>
                  <a:pt x="965835" y="2520633"/>
                </a:lnTo>
                <a:lnTo>
                  <a:pt x="976313" y="2512696"/>
                </a:lnTo>
                <a:lnTo>
                  <a:pt x="986155" y="2505711"/>
                </a:lnTo>
                <a:lnTo>
                  <a:pt x="995680" y="2497456"/>
                </a:lnTo>
                <a:lnTo>
                  <a:pt x="1005205" y="2489836"/>
                </a:lnTo>
                <a:lnTo>
                  <a:pt x="1014095" y="2481581"/>
                </a:lnTo>
                <a:lnTo>
                  <a:pt x="1023303" y="2473326"/>
                </a:lnTo>
                <a:lnTo>
                  <a:pt x="1031558" y="2464753"/>
                </a:lnTo>
                <a:lnTo>
                  <a:pt x="1040130" y="2456181"/>
                </a:lnTo>
                <a:lnTo>
                  <a:pt x="1048385" y="2446973"/>
                </a:lnTo>
                <a:lnTo>
                  <a:pt x="1056640" y="2438083"/>
                </a:lnTo>
                <a:lnTo>
                  <a:pt x="1064260" y="2429193"/>
                </a:lnTo>
                <a:lnTo>
                  <a:pt x="1071563" y="2419351"/>
                </a:lnTo>
                <a:lnTo>
                  <a:pt x="1078865" y="2409826"/>
                </a:lnTo>
                <a:lnTo>
                  <a:pt x="1085533" y="2400301"/>
                </a:lnTo>
                <a:lnTo>
                  <a:pt x="1092200" y="2390458"/>
                </a:lnTo>
                <a:lnTo>
                  <a:pt x="1098550" y="2380616"/>
                </a:lnTo>
                <a:lnTo>
                  <a:pt x="1104583" y="2370456"/>
                </a:lnTo>
                <a:lnTo>
                  <a:pt x="1110933" y="2360296"/>
                </a:lnTo>
                <a:lnTo>
                  <a:pt x="1116330" y="2349818"/>
                </a:lnTo>
                <a:lnTo>
                  <a:pt x="1121728" y="2339023"/>
                </a:lnTo>
                <a:lnTo>
                  <a:pt x="1126808" y="2328863"/>
                </a:lnTo>
                <a:lnTo>
                  <a:pt x="1131570" y="2318068"/>
                </a:lnTo>
                <a:lnTo>
                  <a:pt x="1136015" y="2306956"/>
                </a:lnTo>
                <a:lnTo>
                  <a:pt x="1140778" y="2296478"/>
                </a:lnTo>
                <a:lnTo>
                  <a:pt x="1144588" y="2285366"/>
                </a:lnTo>
                <a:lnTo>
                  <a:pt x="1148398" y="2274253"/>
                </a:lnTo>
                <a:lnTo>
                  <a:pt x="1151890" y="2263141"/>
                </a:lnTo>
                <a:lnTo>
                  <a:pt x="1155383" y="2251711"/>
                </a:lnTo>
                <a:lnTo>
                  <a:pt x="1158240" y="2240598"/>
                </a:lnTo>
                <a:lnTo>
                  <a:pt x="1161098" y="2228851"/>
                </a:lnTo>
                <a:lnTo>
                  <a:pt x="1163320" y="2217421"/>
                </a:lnTo>
                <a:lnTo>
                  <a:pt x="1165543" y="2205673"/>
                </a:lnTo>
                <a:lnTo>
                  <a:pt x="1167448" y="2194243"/>
                </a:lnTo>
                <a:lnTo>
                  <a:pt x="1169035" y="2182813"/>
                </a:lnTo>
                <a:lnTo>
                  <a:pt x="1170305" y="2170748"/>
                </a:lnTo>
                <a:lnTo>
                  <a:pt x="1171258" y="2159318"/>
                </a:lnTo>
                <a:lnTo>
                  <a:pt x="1172210" y="2147571"/>
                </a:lnTo>
                <a:lnTo>
                  <a:pt x="1172845" y="2135823"/>
                </a:lnTo>
                <a:lnTo>
                  <a:pt x="1172845" y="2123758"/>
                </a:lnTo>
                <a:lnTo>
                  <a:pt x="1172845" y="2112328"/>
                </a:lnTo>
                <a:lnTo>
                  <a:pt x="1172528" y="2100581"/>
                </a:lnTo>
                <a:lnTo>
                  <a:pt x="1172210" y="2088516"/>
                </a:lnTo>
                <a:lnTo>
                  <a:pt x="1170940" y="2076768"/>
                </a:lnTo>
                <a:lnTo>
                  <a:pt x="1169670" y="2065021"/>
                </a:lnTo>
                <a:lnTo>
                  <a:pt x="1168083" y="2053591"/>
                </a:lnTo>
                <a:lnTo>
                  <a:pt x="1166813" y="2041526"/>
                </a:lnTo>
                <a:lnTo>
                  <a:pt x="1164273" y="2029778"/>
                </a:lnTo>
                <a:lnTo>
                  <a:pt x="1162050" y="2018348"/>
                </a:lnTo>
                <a:lnTo>
                  <a:pt x="1159510" y="2006283"/>
                </a:lnTo>
                <a:lnTo>
                  <a:pt x="1156335" y="1994853"/>
                </a:lnTo>
                <a:lnTo>
                  <a:pt x="1153478" y="1983423"/>
                </a:lnTo>
                <a:lnTo>
                  <a:pt x="1149985" y="1971993"/>
                </a:lnTo>
                <a:lnTo>
                  <a:pt x="1145540" y="1960563"/>
                </a:lnTo>
                <a:lnTo>
                  <a:pt x="1141730" y="1949133"/>
                </a:lnTo>
                <a:lnTo>
                  <a:pt x="1137285" y="1937386"/>
                </a:lnTo>
                <a:lnTo>
                  <a:pt x="1132205" y="1926591"/>
                </a:lnTo>
                <a:lnTo>
                  <a:pt x="1127443" y="1914843"/>
                </a:lnTo>
                <a:lnTo>
                  <a:pt x="1122045" y="1903731"/>
                </a:lnTo>
                <a:lnTo>
                  <a:pt x="1116330" y="1892936"/>
                </a:lnTo>
                <a:lnTo>
                  <a:pt x="1110615" y="1882141"/>
                </a:lnTo>
                <a:lnTo>
                  <a:pt x="1103948" y="1871028"/>
                </a:lnTo>
                <a:lnTo>
                  <a:pt x="1097598" y="1860233"/>
                </a:lnTo>
                <a:lnTo>
                  <a:pt x="1090613" y="1849438"/>
                </a:lnTo>
                <a:lnTo>
                  <a:pt x="1083310" y="1839278"/>
                </a:lnTo>
                <a:lnTo>
                  <a:pt x="1076008" y="1829436"/>
                </a:lnTo>
                <a:lnTo>
                  <a:pt x="1068388" y="1819276"/>
                </a:lnTo>
                <a:lnTo>
                  <a:pt x="1060768" y="1809751"/>
                </a:lnTo>
                <a:lnTo>
                  <a:pt x="1053148" y="1800226"/>
                </a:lnTo>
                <a:lnTo>
                  <a:pt x="1044575" y="1791018"/>
                </a:lnTo>
                <a:lnTo>
                  <a:pt x="1036320" y="1782128"/>
                </a:lnTo>
                <a:lnTo>
                  <a:pt x="1027748" y="1773556"/>
                </a:lnTo>
                <a:lnTo>
                  <a:pt x="1019175" y="1764983"/>
                </a:lnTo>
                <a:lnTo>
                  <a:pt x="1010285" y="1757046"/>
                </a:lnTo>
                <a:lnTo>
                  <a:pt x="1001395" y="1749108"/>
                </a:lnTo>
                <a:lnTo>
                  <a:pt x="992188" y="1741171"/>
                </a:lnTo>
                <a:lnTo>
                  <a:pt x="982663" y="1734186"/>
                </a:lnTo>
                <a:lnTo>
                  <a:pt x="973138" y="1726883"/>
                </a:lnTo>
                <a:lnTo>
                  <a:pt x="963613" y="1719898"/>
                </a:lnTo>
                <a:lnTo>
                  <a:pt x="953770" y="1713230"/>
                </a:lnTo>
                <a:lnTo>
                  <a:pt x="943610" y="1706880"/>
                </a:lnTo>
                <a:lnTo>
                  <a:pt x="933768" y="1700848"/>
                </a:lnTo>
                <a:lnTo>
                  <a:pt x="923290" y="1695133"/>
                </a:lnTo>
                <a:lnTo>
                  <a:pt x="913130" y="1689418"/>
                </a:lnTo>
                <a:lnTo>
                  <a:pt x="902335" y="1684020"/>
                </a:lnTo>
                <a:lnTo>
                  <a:pt x="892175" y="1678623"/>
                </a:lnTo>
                <a:lnTo>
                  <a:pt x="881380" y="1673860"/>
                </a:lnTo>
                <a:lnTo>
                  <a:pt x="870268" y="1669415"/>
                </a:lnTo>
                <a:lnTo>
                  <a:pt x="859473" y="1664653"/>
                </a:lnTo>
                <a:lnTo>
                  <a:pt x="848360" y="1660843"/>
                </a:lnTo>
                <a:lnTo>
                  <a:pt x="837248" y="1657033"/>
                </a:lnTo>
                <a:lnTo>
                  <a:pt x="825818" y="1653858"/>
                </a:lnTo>
                <a:lnTo>
                  <a:pt x="814705" y="1650365"/>
                </a:lnTo>
                <a:lnTo>
                  <a:pt x="803275" y="1647190"/>
                </a:lnTo>
                <a:lnTo>
                  <a:pt x="791845" y="1644651"/>
                </a:lnTo>
                <a:lnTo>
                  <a:pt x="780415" y="1642111"/>
                </a:lnTo>
                <a:lnTo>
                  <a:pt x="768985" y="1639888"/>
                </a:lnTo>
                <a:lnTo>
                  <a:pt x="757238" y="1637983"/>
                </a:lnTo>
                <a:lnTo>
                  <a:pt x="745490" y="1636395"/>
                </a:lnTo>
                <a:lnTo>
                  <a:pt x="734060" y="1635125"/>
                </a:lnTo>
                <a:lnTo>
                  <a:pt x="722313" y="1633855"/>
                </a:lnTo>
                <a:lnTo>
                  <a:pt x="710565" y="1632903"/>
                </a:lnTo>
                <a:lnTo>
                  <a:pt x="698818" y="1632585"/>
                </a:lnTo>
                <a:lnTo>
                  <a:pt x="687070" y="1632268"/>
                </a:lnTo>
                <a:close/>
                <a:moveTo>
                  <a:pt x="1446848" y="1466850"/>
                </a:moveTo>
                <a:lnTo>
                  <a:pt x="1448435" y="1479858"/>
                </a:lnTo>
                <a:lnTo>
                  <a:pt x="1450658" y="1496357"/>
                </a:lnTo>
                <a:lnTo>
                  <a:pt x="1453833" y="1515711"/>
                </a:lnTo>
                <a:lnTo>
                  <a:pt x="1457960" y="1538238"/>
                </a:lnTo>
                <a:lnTo>
                  <a:pt x="1468120" y="1591541"/>
                </a:lnTo>
                <a:lnTo>
                  <a:pt x="1480185" y="1653093"/>
                </a:lnTo>
                <a:lnTo>
                  <a:pt x="1494155" y="1721308"/>
                </a:lnTo>
                <a:lnTo>
                  <a:pt x="1509713" y="1794282"/>
                </a:lnTo>
                <a:lnTo>
                  <a:pt x="1525905" y="1870112"/>
                </a:lnTo>
                <a:lnTo>
                  <a:pt x="1542098" y="1946576"/>
                </a:lnTo>
                <a:lnTo>
                  <a:pt x="1574800" y="2092842"/>
                </a:lnTo>
                <a:lnTo>
                  <a:pt x="1602740" y="2217533"/>
                </a:lnTo>
                <a:lnTo>
                  <a:pt x="1629410" y="2336830"/>
                </a:lnTo>
                <a:lnTo>
                  <a:pt x="1730693" y="1746690"/>
                </a:lnTo>
                <a:lnTo>
                  <a:pt x="1671003" y="1606453"/>
                </a:lnTo>
                <a:lnTo>
                  <a:pt x="1768475" y="1514442"/>
                </a:lnTo>
                <a:lnTo>
                  <a:pt x="1798955" y="1514442"/>
                </a:lnTo>
                <a:lnTo>
                  <a:pt x="1806258" y="1514442"/>
                </a:lnTo>
                <a:lnTo>
                  <a:pt x="1836420" y="1514442"/>
                </a:lnTo>
                <a:lnTo>
                  <a:pt x="1933575" y="1606453"/>
                </a:lnTo>
                <a:lnTo>
                  <a:pt x="1873885" y="1746690"/>
                </a:lnTo>
                <a:lnTo>
                  <a:pt x="1975168" y="2336830"/>
                </a:lnTo>
                <a:lnTo>
                  <a:pt x="2002155" y="2217533"/>
                </a:lnTo>
                <a:lnTo>
                  <a:pt x="2030095" y="2092842"/>
                </a:lnTo>
                <a:lnTo>
                  <a:pt x="2062480" y="1946576"/>
                </a:lnTo>
                <a:lnTo>
                  <a:pt x="2078990" y="1870112"/>
                </a:lnTo>
                <a:lnTo>
                  <a:pt x="2094865" y="1794282"/>
                </a:lnTo>
                <a:lnTo>
                  <a:pt x="2110740" y="1721308"/>
                </a:lnTo>
                <a:lnTo>
                  <a:pt x="2124393" y="1653093"/>
                </a:lnTo>
                <a:lnTo>
                  <a:pt x="2136775" y="1591541"/>
                </a:lnTo>
                <a:lnTo>
                  <a:pt x="2146618" y="1538238"/>
                </a:lnTo>
                <a:lnTo>
                  <a:pt x="2150428" y="1515711"/>
                </a:lnTo>
                <a:lnTo>
                  <a:pt x="2153920" y="1496357"/>
                </a:lnTo>
                <a:lnTo>
                  <a:pt x="2156143" y="1479858"/>
                </a:lnTo>
                <a:lnTo>
                  <a:pt x="2157730" y="1466850"/>
                </a:lnTo>
                <a:lnTo>
                  <a:pt x="2164398" y="1469071"/>
                </a:lnTo>
                <a:lnTo>
                  <a:pt x="2173923" y="1471609"/>
                </a:lnTo>
                <a:lnTo>
                  <a:pt x="2226628" y="1488108"/>
                </a:lnTo>
                <a:lnTo>
                  <a:pt x="2293620" y="1509683"/>
                </a:lnTo>
                <a:lnTo>
                  <a:pt x="2331085" y="1522374"/>
                </a:lnTo>
                <a:lnTo>
                  <a:pt x="2370455" y="1535700"/>
                </a:lnTo>
                <a:lnTo>
                  <a:pt x="2411730" y="1549660"/>
                </a:lnTo>
                <a:lnTo>
                  <a:pt x="2453323" y="1564255"/>
                </a:lnTo>
                <a:lnTo>
                  <a:pt x="2495868" y="1579801"/>
                </a:lnTo>
                <a:lnTo>
                  <a:pt x="2538413" y="1595665"/>
                </a:lnTo>
                <a:lnTo>
                  <a:pt x="2580005" y="1612164"/>
                </a:lnTo>
                <a:lnTo>
                  <a:pt x="2620645" y="1628345"/>
                </a:lnTo>
                <a:lnTo>
                  <a:pt x="2659698" y="1644844"/>
                </a:lnTo>
                <a:lnTo>
                  <a:pt x="2678430" y="1653410"/>
                </a:lnTo>
                <a:lnTo>
                  <a:pt x="2696210" y="1661342"/>
                </a:lnTo>
                <a:lnTo>
                  <a:pt x="2713990" y="1669909"/>
                </a:lnTo>
                <a:lnTo>
                  <a:pt x="2730818" y="1678158"/>
                </a:lnTo>
                <a:lnTo>
                  <a:pt x="2747010" y="1686090"/>
                </a:lnTo>
                <a:lnTo>
                  <a:pt x="2761933" y="1694339"/>
                </a:lnTo>
                <a:lnTo>
                  <a:pt x="2773363" y="1705761"/>
                </a:lnTo>
                <a:lnTo>
                  <a:pt x="2785110" y="1718770"/>
                </a:lnTo>
                <a:lnTo>
                  <a:pt x="2798128" y="1733364"/>
                </a:lnTo>
                <a:lnTo>
                  <a:pt x="2805113" y="1741296"/>
                </a:lnTo>
                <a:lnTo>
                  <a:pt x="2811780" y="1749546"/>
                </a:lnTo>
                <a:lnTo>
                  <a:pt x="2818766" y="1758747"/>
                </a:lnTo>
                <a:lnTo>
                  <a:pt x="2825750" y="1768265"/>
                </a:lnTo>
                <a:lnTo>
                  <a:pt x="2833053" y="1778735"/>
                </a:lnTo>
                <a:lnTo>
                  <a:pt x="2839720" y="1789840"/>
                </a:lnTo>
                <a:lnTo>
                  <a:pt x="2847023" y="1801262"/>
                </a:lnTo>
                <a:lnTo>
                  <a:pt x="2854326" y="1813636"/>
                </a:lnTo>
                <a:lnTo>
                  <a:pt x="2861310" y="1826962"/>
                </a:lnTo>
                <a:lnTo>
                  <a:pt x="2867978" y="1840922"/>
                </a:lnTo>
                <a:lnTo>
                  <a:pt x="2874963" y="1855517"/>
                </a:lnTo>
                <a:lnTo>
                  <a:pt x="2881948" y="1871698"/>
                </a:lnTo>
                <a:lnTo>
                  <a:pt x="2888933" y="1887880"/>
                </a:lnTo>
                <a:lnTo>
                  <a:pt x="2895283" y="1905964"/>
                </a:lnTo>
                <a:lnTo>
                  <a:pt x="2901316" y="1924367"/>
                </a:lnTo>
                <a:lnTo>
                  <a:pt x="2907666" y="1944355"/>
                </a:lnTo>
                <a:lnTo>
                  <a:pt x="2913698" y="1964978"/>
                </a:lnTo>
                <a:lnTo>
                  <a:pt x="2919413" y="1986871"/>
                </a:lnTo>
                <a:lnTo>
                  <a:pt x="2924810" y="2010032"/>
                </a:lnTo>
                <a:lnTo>
                  <a:pt x="2930208" y="2034463"/>
                </a:lnTo>
                <a:lnTo>
                  <a:pt x="2934653" y="2059528"/>
                </a:lnTo>
                <a:lnTo>
                  <a:pt x="2939416" y="2086496"/>
                </a:lnTo>
                <a:lnTo>
                  <a:pt x="2943543" y="2114734"/>
                </a:lnTo>
                <a:lnTo>
                  <a:pt x="2947353" y="2144241"/>
                </a:lnTo>
                <a:lnTo>
                  <a:pt x="2950846" y="2175017"/>
                </a:lnTo>
                <a:lnTo>
                  <a:pt x="2953703" y="2207062"/>
                </a:lnTo>
                <a:lnTo>
                  <a:pt x="2954338" y="2215946"/>
                </a:lnTo>
                <a:lnTo>
                  <a:pt x="2954656" y="2230858"/>
                </a:lnTo>
                <a:lnTo>
                  <a:pt x="2955608" y="2275595"/>
                </a:lnTo>
                <a:lnTo>
                  <a:pt x="2957196" y="2411390"/>
                </a:lnTo>
                <a:lnTo>
                  <a:pt x="2959100" y="2583673"/>
                </a:lnTo>
                <a:lnTo>
                  <a:pt x="2960688" y="2760715"/>
                </a:lnTo>
                <a:lnTo>
                  <a:pt x="2908936" y="2767695"/>
                </a:lnTo>
                <a:lnTo>
                  <a:pt x="2857818" y="2773723"/>
                </a:lnTo>
                <a:lnTo>
                  <a:pt x="2806383" y="2779434"/>
                </a:lnTo>
                <a:lnTo>
                  <a:pt x="2755266" y="2784511"/>
                </a:lnTo>
                <a:lnTo>
                  <a:pt x="2702878" y="2788952"/>
                </a:lnTo>
                <a:lnTo>
                  <a:pt x="2649220" y="2793712"/>
                </a:lnTo>
                <a:lnTo>
                  <a:pt x="2536825" y="2802278"/>
                </a:lnTo>
                <a:lnTo>
                  <a:pt x="2535555" y="2668704"/>
                </a:lnTo>
                <a:lnTo>
                  <a:pt x="2534920" y="2527832"/>
                </a:lnTo>
                <a:lnTo>
                  <a:pt x="2534285" y="2333022"/>
                </a:lnTo>
                <a:lnTo>
                  <a:pt x="2534285" y="2318745"/>
                </a:lnTo>
                <a:lnTo>
                  <a:pt x="2533333" y="2305102"/>
                </a:lnTo>
                <a:lnTo>
                  <a:pt x="2531745" y="2291776"/>
                </a:lnTo>
                <a:lnTo>
                  <a:pt x="2530475" y="2279085"/>
                </a:lnTo>
                <a:lnTo>
                  <a:pt x="2527935" y="2266711"/>
                </a:lnTo>
                <a:lnTo>
                  <a:pt x="2525713" y="2254654"/>
                </a:lnTo>
                <a:lnTo>
                  <a:pt x="2522538" y="2243232"/>
                </a:lnTo>
                <a:lnTo>
                  <a:pt x="2519680" y="2232127"/>
                </a:lnTo>
                <a:lnTo>
                  <a:pt x="2515870" y="2221340"/>
                </a:lnTo>
                <a:lnTo>
                  <a:pt x="2512060" y="2210870"/>
                </a:lnTo>
                <a:lnTo>
                  <a:pt x="2508250" y="2200717"/>
                </a:lnTo>
                <a:lnTo>
                  <a:pt x="2503488" y="2191198"/>
                </a:lnTo>
                <a:lnTo>
                  <a:pt x="2499360" y="2181680"/>
                </a:lnTo>
                <a:lnTo>
                  <a:pt x="2494280" y="2172796"/>
                </a:lnTo>
                <a:lnTo>
                  <a:pt x="2489835" y="2163912"/>
                </a:lnTo>
                <a:lnTo>
                  <a:pt x="2484755" y="2155346"/>
                </a:lnTo>
                <a:lnTo>
                  <a:pt x="2484755" y="2813383"/>
                </a:lnTo>
                <a:lnTo>
                  <a:pt x="2405698" y="2818459"/>
                </a:lnTo>
                <a:lnTo>
                  <a:pt x="2323148" y="2822584"/>
                </a:lnTo>
                <a:lnTo>
                  <a:pt x="2238058" y="2826391"/>
                </a:lnTo>
                <a:lnTo>
                  <a:pt x="2150745" y="2829881"/>
                </a:lnTo>
                <a:lnTo>
                  <a:pt x="2062798" y="2832102"/>
                </a:lnTo>
                <a:lnTo>
                  <a:pt x="1974850" y="2834006"/>
                </a:lnTo>
                <a:lnTo>
                  <a:pt x="1887538" y="2835275"/>
                </a:lnTo>
                <a:lnTo>
                  <a:pt x="1802448" y="2835275"/>
                </a:lnTo>
                <a:lnTo>
                  <a:pt x="1750378" y="2835275"/>
                </a:lnTo>
                <a:lnTo>
                  <a:pt x="1697673" y="2834958"/>
                </a:lnTo>
                <a:lnTo>
                  <a:pt x="1644333" y="2834006"/>
                </a:lnTo>
                <a:lnTo>
                  <a:pt x="1590358" y="2833372"/>
                </a:lnTo>
                <a:lnTo>
                  <a:pt x="1536065" y="2832102"/>
                </a:lnTo>
                <a:lnTo>
                  <a:pt x="1482090" y="2830516"/>
                </a:lnTo>
                <a:lnTo>
                  <a:pt x="1427798" y="2829247"/>
                </a:lnTo>
                <a:lnTo>
                  <a:pt x="1374775" y="2826709"/>
                </a:lnTo>
                <a:lnTo>
                  <a:pt x="1257300" y="2643639"/>
                </a:lnTo>
                <a:lnTo>
                  <a:pt x="1274128" y="2624919"/>
                </a:lnTo>
                <a:lnTo>
                  <a:pt x="1290003" y="2605882"/>
                </a:lnTo>
                <a:lnTo>
                  <a:pt x="1305560" y="2585894"/>
                </a:lnTo>
                <a:lnTo>
                  <a:pt x="1319848" y="2565588"/>
                </a:lnTo>
                <a:lnTo>
                  <a:pt x="1334135" y="2544965"/>
                </a:lnTo>
                <a:lnTo>
                  <a:pt x="1347470" y="2524024"/>
                </a:lnTo>
                <a:lnTo>
                  <a:pt x="1360170" y="2502132"/>
                </a:lnTo>
                <a:lnTo>
                  <a:pt x="1371918" y="2480557"/>
                </a:lnTo>
                <a:lnTo>
                  <a:pt x="1383348" y="2458348"/>
                </a:lnTo>
                <a:lnTo>
                  <a:pt x="1393825" y="2435503"/>
                </a:lnTo>
                <a:lnTo>
                  <a:pt x="1403668" y="2412342"/>
                </a:lnTo>
                <a:lnTo>
                  <a:pt x="1412558" y="2389181"/>
                </a:lnTo>
                <a:lnTo>
                  <a:pt x="1420813" y="2365385"/>
                </a:lnTo>
                <a:lnTo>
                  <a:pt x="1428115" y="2341589"/>
                </a:lnTo>
                <a:lnTo>
                  <a:pt x="1435100" y="2317158"/>
                </a:lnTo>
                <a:lnTo>
                  <a:pt x="1441133" y="2293045"/>
                </a:lnTo>
                <a:lnTo>
                  <a:pt x="1444943" y="2274008"/>
                </a:lnTo>
                <a:lnTo>
                  <a:pt x="1448753" y="2254972"/>
                </a:lnTo>
                <a:lnTo>
                  <a:pt x="1451928" y="2236252"/>
                </a:lnTo>
                <a:lnTo>
                  <a:pt x="1454785" y="2217215"/>
                </a:lnTo>
                <a:lnTo>
                  <a:pt x="1456690" y="2198179"/>
                </a:lnTo>
                <a:lnTo>
                  <a:pt x="1458595" y="2179142"/>
                </a:lnTo>
                <a:lnTo>
                  <a:pt x="1459548" y="2160105"/>
                </a:lnTo>
                <a:lnTo>
                  <a:pt x="1460500" y="2141068"/>
                </a:lnTo>
                <a:lnTo>
                  <a:pt x="1460818" y="2122349"/>
                </a:lnTo>
                <a:lnTo>
                  <a:pt x="1460500" y="2103312"/>
                </a:lnTo>
                <a:lnTo>
                  <a:pt x="1459548" y="2084593"/>
                </a:lnTo>
                <a:lnTo>
                  <a:pt x="1458913" y="2065873"/>
                </a:lnTo>
                <a:lnTo>
                  <a:pt x="1457008" y="2046519"/>
                </a:lnTo>
                <a:lnTo>
                  <a:pt x="1455103" y="2027800"/>
                </a:lnTo>
                <a:lnTo>
                  <a:pt x="1452880" y="2009715"/>
                </a:lnTo>
                <a:lnTo>
                  <a:pt x="1449705" y="1990995"/>
                </a:lnTo>
                <a:lnTo>
                  <a:pt x="1446213" y="1971958"/>
                </a:lnTo>
                <a:lnTo>
                  <a:pt x="1442403" y="1953874"/>
                </a:lnTo>
                <a:lnTo>
                  <a:pt x="1437958" y="1935471"/>
                </a:lnTo>
                <a:lnTo>
                  <a:pt x="1433195" y="1917069"/>
                </a:lnTo>
                <a:lnTo>
                  <a:pt x="1427798" y="1898984"/>
                </a:lnTo>
                <a:lnTo>
                  <a:pt x="1422083" y="1881217"/>
                </a:lnTo>
                <a:lnTo>
                  <a:pt x="1416050" y="1863132"/>
                </a:lnTo>
                <a:lnTo>
                  <a:pt x="1409383" y="1845364"/>
                </a:lnTo>
                <a:lnTo>
                  <a:pt x="1402715" y="1827596"/>
                </a:lnTo>
                <a:lnTo>
                  <a:pt x="1395095" y="1810146"/>
                </a:lnTo>
                <a:lnTo>
                  <a:pt x="1386840" y="1792696"/>
                </a:lnTo>
                <a:lnTo>
                  <a:pt x="1378585" y="1775563"/>
                </a:lnTo>
                <a:lnTo>
                  <a:pt x="1369695" y="1758429"/>
                </a:lnTo>
                <a:lnTo>
                  <a:pt x="1360488" y="1741614"/>
                </a:lnTo>
                <a:lnTo>
                  <a:pt x="1350963" y="1724798"/>
                </a:lnTo>
                <a:lnTo>
                  <a:pt x="1340485" y="1708299"/>
                </a:lnTo>
                <a:lnTo>
                  <a:pt x="1333500" y="1696877"/>
                </a:lnTo>
                <a:lnTo>
                  <a:pt x="1325563" y="1685773"/>
                </a:lnTo>
                <a:lnTo>
                  <a:pt x="1317943" y="1674668"/>
                </a:lnTo>
                <a:lnTo>
                  <a:pt x="1310323" y="1663563"/>
                </a:lnTo>
                <a:lnTo>
                  <a:pt x="1302385" y="1653093"/>
                </a:lnTo>
                <a:lnTo>
                  <a:pt x="1293813" y="1642623"/>
                </a:lnTo>
                <a:lnTo>
                  <a:pt x="1285558" y="1632152"/>
                </a:lnTo>
                <a:lnTo>
                  <a:pt x="1276985" y="1621999"/>
                </a:lnTo>
                <a:lnTo>
                  <a:pt x="1259523" y="1602011"/>
                </a:lnTo>
                <a:lnTo>
                  <a:pt x="1241425" y="1582657"/>
                </a:lnTo>
                <a:lnTo>
                  <a:pt x="1222693" y="1564255"/>
                </a:lnTo>
                <a:lnTo>
                  <a:pt x="1203325" y="1546170"/>
                </a:lnTo>
                <a:lnTo>
                  <a:pt x="1270953" y="1523008"/>
                </a:lnTo>
                <a:lnTo>
                  <a:pt x="1332865" y="1502702"/>
                </a:lnTo>
                <a:lnTo>
                  <a:pt x="1386840" y="1485569"/>
                </a:lnTo>
                <a:lnTo>
                  <a:pt x="1430655" y="1471609"/>
                </a:lnTo>
                <a:lnTo>
                  <a:pt x="1440815" y="1468754"/>
                </a:lnTo>
                <a:lnTo>
                  <a:pt x="1446848" y="1466850"/>
                </a:lnTo>
                <a:close/>
                <a:moveTo>
                  <a:pt x="671830" y="1436688"/>
                </a:moveTo>
                <a:lnTo>
                  <a:pt x="688658" y="1436688"/>
                </a:lnTo>
                <a:lnTo>
                  <a:pt x="704850" y="1437323"/>
                </a:lnTo>
                <a:lnTo>
                  <a:pt x="721360" y="1437958"/>
                </a:lnTo>
                <a:lnTo>
                  <a:pt x="737870" y="1439228"/>
                </a:lnTo>
                <a:lnTo>
                  <a:pt x="754380" y="1440816"/>
                </a:lnTo>
                <a:lnTo>
                  <a:pt x="770255" y="1442721"/>
                </a:lnTo>
                <a:lnTo>
                  <a:pt x="786765" y="1444943"/>
                </a:lnTo>
                <a:lnTo>
                  <a:pt x="802958" y="1447483"/>
                </a:lnTo>
                <a:lnTo>
                  <a:pt x="818833" y="1450340"/>
                </a:lnTo>
                <a:lnTo>
                  <a:pt x="835025" y="1453515"/>
                </a:lnTo>
                <a:lnTo>
                  <a:pt x="851218" y="1457643"/>
                </a:lnTo>
                <a:lnTo>
                  <a:pt x="866775" y="1461771"/>
                </a:lnTo>
                <a:lnTo>
                  <a:pt x="882333" y="1466215"/>
                </a:lnTo>
                <a:lnTo>
                  <a:pt x="898208" y="1471295"/>
                </a:lnTo>
                <a:lnTo>
                  <a:pt x="913765" y="1476693"/>
                </a:lnTo>
                <a:lnTo>
                  <a:pt x="929005" y="1482408"/>
                </a:lnTo>
                <a:lnTo>
                  <a:pt x="944563" y="1488440"/>
                </a:lnTo>
                <a:lnTo>
                  <a:pt x="959803" y="1495108"/>
                </a:lnTo>
                <a:lnTo>
                  <a:pt x="974725" y="1501458"/>
                </a:lnTo>
                <a:lnTo>
                  <a:pt x="989648" y="1508760"/>
                </a:lnTo>
                <a:lnTo>
                  <a:pt x="1004253" y="1516380"/>
                </a:lnTo>
                <a:lnTo>
                  <a:pt x="1018540" y="1524318"/>
                </a:lnTo>
                <a:lnTo>
                  <a:pt x="1033145" y="1532573"/>
                </a:lnTo>
                <a:lnTo>
                  <a:pt x="1047433" y="1541146"/>
                </a:lnTo>
                <a:lnTo>
                  <a:pt x="1061085" y="1550035"/>
                </a:lnTo>
                <a:lnTo>
                  <a:pt x="1075373" y="1559560"/>
                </a:lnTo>
                <a:lnTo>
                  <a:pt x="1088708" y="1569085"/>
                </a:lnTo>
                <a:lnTo>
                  <a:pt x="1102043" y="1579245"/>
                </a:lnTo>
                <a:lnTo>
                  <a:pt x="1115378" y="1589723"/>
                </a:lnTo>
                <a:lnTo>
                  <a:pt x="1128078" y="1600518"/>
                </a:lnTo>
                <a:lnTo>
                  <a:pt x="1141095" y="1611630"/>
                </a:lnTo>
                <a:lnTo>
                  <a:pt x="1153478" y="1623061"/>
                </a:lnTo>
                <a:lnTo>
                  <a:pt x="1165543" y="1634490"/>
                </a:lnTo>
                <a:lnTo>
                  <a:pt x="1177290" y="1646873"/>
                </a:lnTo>
                <a:lnTo>
                  <a:pt x="1189355" y="1659573"/>
                </a:lnTo>
                <a:lnTo>
                  <a:pt x="1200785" y="1671955"/>
                </a:lnTo>
                <a:lnTo>
                  <a:pt x="1211898" y="1685608"/>
                </a:lnTo>
                <a:lnTo>
                  <a:pt x="1222693" y="1698943"/>
                </a:lnTo>
                <a:lnTo>
                  <a:pt x="1233170" y="1712595"/>
                </a:lnTo>
                <a:lnTo>
                  <a:pt x="1243330" y="1726883"/>
                </a:lnTo>
                <a:lnTo>
                  <a:pt x="1253173" y="1741171"/>
                </a:lnTo>
                <a:lnTo>
                  <a:pt x="1262698" y="1755776"/>
                </a:lnTo>
                <a:lnTo>
                  <a:pt x="1272223" y="1771016"/>
                </a:lnTo>
                <a:lnTo>
                  <a:pt x="1280795" y="1785938"/>
                </a:lnTo>
                <a:lnTo>
                  <a:pt x="1289050" y="1801496"/>
                </a:lnTo>
                <a:lnTo>
                  <a:pt x="1297305" y="1817053"/>
                </a:lnTo>
                <a:lnTo>
                  <a:pt x="1304925" y="1832293"/>
                </a:lnTo>
                <a:lnTo>
                  <a:pt x="1311593" y="1848168"/>
                </a:lnTo>
                <a:lnTo>
                  <a:pt x="1318578" y="1864043"/>
                </a:lnTo>
                <a:lnTo>
                  <a:pt x="1324610" y="1879918"/>
                </a:lnTo>
                <a:lnTo>
                  <a:pt x="1330325" y="1895793"/>
                </a:lnTo>
                <a:lnTo>
                  <a:pt x="1335723" y="1911986"/>
                </a:lnTo>
                <a:lnTo>
                  <a:pt x="1340803" y="1927861"/>
                </a:lnTo>
                <a:lnTo>
                  <a:pt x="1345248" y="1944371"/>
                </a:lnTo>
                <a:lnTo>
                  <a:pt x="1349693" y="1960881"/>
                </a:lnTo>
                <a:lnTo>
                  <a:pt x="1353503" y="1977073"/>
                </a:lnTo>
                <a:lnTo>
                  <a:pt x="1356360" y="1993266"/>
                </a:lnTo>
                <a:lnTo>
                  <a:pt x="1359535" y="2009776"/>
                </a:lnTo>
                <a:lnTo>
                  <a:pt x="1361758" y="2026286"/>
                </a:lnTo>
                <a:lnTo>
                  <a:pt x="1363980" y="2042796"/>
                </a:lnTo>
                <a:lnTo>
                  <a:pt x="1365568" y="2059623"/>
                </a:lnTo>
                <a:lnTo>
                  <a:pt x="1367155" y="2076133"/>
                </a:lnTo>
                <a:lnTo>
                  <a:pt x="1367790" y="2092326"/>
                </a:lnTo>
                <a:lnTo>
                  <a:pt x="1368425" y="2108836"/>
                </a:lnTo>
                <a:lnTo>
                  <a:pt x="1368425" y="2125346"/>
                </a:lnTo>
                <a:lnTo>
                  <a:pt x="1368425" y="2141856"/>
                </a:lnTo>
                <a:lnTo>
                  <a:pt x="1367473" y="2158366"/>
                </a:lnTo>
                <a:lnTo>
                  <a:pt x="1366520" y="2174558"/>
                </a:lnTo>
                <a:lnTo>
                  <a:pt x="1364933" y="2191068"/>
                </a:lnTo>
                <a:lnTo>
                  <a:pt x="1363028" y="2207578"/>
                </a:lnTo>
                <a:lnTo>
                  <a:pt x="1360805" y="2223771"/>
                </a:lnTo>
                <a:lnTo>
                  <a:pt x="1357948" y="2239963"/>
                </a:lnTo>
                <a:lnTo>
                  <a:pt x="1354773" y="2256156"/>
                </a:lnTo>
                <a:lnTo>
                  <a:pt x="1351598" y="2272348"/>
                </a:lnTo>
                <a:lnTo>
                  <a:pt x="1348423" y="2284731"/>
                </a:lnTo>
                <a:lnTo>
                  <a:pt x="1345248" y="2297431"/>
                </a:lnTo>
                <a:lnTo>
                  <a:pt x="1342073" y="2309813"/>
                </a:lnTo>
                <a:lnTo>
                  <a:pt x="1337945" y="2322196"/>
                </a:lnTo>
                <a:lnTo>
                  <a:pt x="1334135" y="2334578"/>
                </a:lnTo>
                <a:lnTo>
                  <a:pt x="1330008" y="2347278"/>
                </a:lnTo>
                <a:lnTo>
                  <a:pt x="1325563" y="2359343"/>
                </a:lnTo>
                <a:lnTo>
                  <a:pt x="1320800" y="2371408"/>
                </a:lnTo>
                <a:lnTo>
                  <a:pt x="1316038" y="2383473"/>
                </a:lnTo>
                <a:lnTo>
                  <a:pt x="1310958" y="2395538"/>
                </a:lnTo>
                <a:lnTo>
                  <a:pt x="1305560" y="2407286"/>
                </a:lnTo>
                <a:lnTo>
                  <a:pt x="1299845" y="2419033"/>
                </a:lnTo>
                <a:lnTo>
                  <a:pt x="1294130" y="2431098"/>
                </a:lnTo>
                <a:lnTo>
                  <a:pt x="1288098" y="2442528"/>
                </a:lnTo>
                <a:lnTo>
                  <a:pt x="1281430" y="2453958"/>
                </a:lnTo>
                <a:lnTo>
                  <a:pt x="1275080" y="2465388"/>
                </a:lnTo>
                <a:lnTo>
                  <a:pt x="1268413" y="2476818"/>
                </a:lnTo>
                <a:lnTo>
                  <a:pt x="1261110" y="2487931"/>
                </a:lnTo>
                <a:lnTo>
                  <a:pt x="1253808" y="2499043"/>
                </a:lnTo>
                <a:lnTo>
                  <a:pt x="1246505" y="2509838"/>
                </a:lnTo>
                <a:lnTo>
                  <a:pt x="1238885" y="2520951"/>
                </a:lnTo>
                <a:lnTo>
                  <a:pt x="1230948" y="2531428"/>
                </a:lnTo>
                <a:lnTo>
                  <a:pt x="1223010" y="2541906"/>
                </a:lnTo>
                <a:lnTo>
                  <a:pt x="1214438" y="2552383"/>
                </a:lnTo>
                <a:lnTo>
                  <a:pt x="1206183" y="2562543"/>
                </a:lnTo>
                <a:lnTo>
                  <a:pt x="1197293" y="2573021"/>
                </a:lnTo>
                <a:lnTo>
                  <a:pt x="1188403" y="2582863"/>
                </a:lnTo>
                <a:lnTo>
                  <a:pt x="1179195" y="2592388"/>
                </a:lnTo>
                <a:lnTo>
                  <a:pt x="1169670" y="2602231"/>
                </a:lnTo>
                <a:lnTo>
                  <a:pt x="1160145" y="2611439"/>
                </a:lnTo>
                <a:lnTo>
                  <a:pt x="1150303" y="2620964"/>
                </a:lnTo>
                <a:lnTo>
                  <a:pt x="1140460" y="2630171"/>
                </a:lnTo>
                <a:lnTo>
                  <a:pt x="1455420" y="3124201"/>
                </a:lnTo>
                <a:lnTo>
                  <a:pt x="1458595" y="3128964"/>
                </a:lnTo>
                <a:lnTo>
                  <a:pt x="1461135" y="3134044"/>
                </a:lnTo>
                <a:lnTo>
                  <a:pt x="1463675" y="3139441"/>
                </a:lnTo>
                <a:lnTo>
                  <a:pt x="1465898" y="3144839"/>
                </a:lnTo>
                <a:lnTo>
                  <a:pt x="1467803" y="3150236"/>
                </a:lnTo>
                <a:lnTo>
                  <a:pt x="1469390" y="3155316"/>
                </a:lnTo>
                <a:lnTo>
                  <a:pt x="1470343" y="3160714"/>
                </a:lnTo>
                <a:lnTo>
                  <a:pt x="1471613" y="3166111"/>
                </a:lnTo>
                <a:lnTo>
                  <a:pt x="1472248" y="3171826"/>
                </a:lnTo>
                <a:lnTo>
                  <a:pt x="1472883" y="3177224"/>
                </a:lnTo>
                <a:lnTo>
                  <a:pt x="1473200" y="3182621"/>
                </a:lnTo>
                <a:lnTo>
                  <a:pt x="1473200" y="3188336"/>
                </a:lnTo>
                <a:lnTo>
                  <a:pt x="1472883" y="3193734"/>
                </a:lnTo>
                <a:lnTo>
                  <a:pt x="1471930" y="3199131"/>
                </a:lnTo>
                <a:lnTo>
                  <a:pt x="1471295" y="3204529"/>
                </a:lnTo>
                <a:lnTo>
                  <a:pt x="1470025" y="3209609"/>
                </a:lnTo>
                <a:lnTo>
                  <a:pt x="1469073" y="3215006"/>
                </a:lnTo>
                <a:lnTo>
                  <a:pt x="1467485" y="3220404"/>
                </a:lnTo>
                <a:lnTo>
                  <a:pt x="1465580" y="3225484"/>
                </a:lnTo>
                <a:lnTo>
                  <a:pt x="1463675" y="3230881"/>
                </a:lnTo>
                <a:lnTo>
                  <a:pt x="1461135" y="3235644"/>
                </a:lnTo>
                <a:lnTo>
                  <a:pt x="1458595" y="3240406"/>
                </a:lnTo>
                <a:lnTo>
                  <a:pt x="1455420" y="3245486"/>
                </a:lnTo>
                <a:lnTo>
                  <a:pt x="1452563" y="3249931"/>
                </a:lnTo>
                <a:lnTo>
                  <a:pt x="1449388" y="3254376"/>
                </a:lnTo>
                <a:lnTo>
                  <a:pt x="1445895" y="3258821"/>
                </a:lnTo>
                <a:lnTo>
                  <a:pt x="1442085" y="3262949"/>
                </a:lnTo>
                <a:lnTo>
                  <a:pt x="1437958" y="3266759"/>
                </a:lnTo>
                <a:lnTo>
                  <a:pt x="1433830" y="3270886"/>
                </a:lnTo>
                <a:lnTo>
                  <a:pt x="1429385" y="3274379"/>
                </a:lnTo>
                <a:lnTo>
                  <a:pt x="1424940" y="3277871"/>
                </a:lnTo>
                <a:lnTo>
                  <a:pt x="1419860" y="3281364"/>
                </a:lnTo>
                <a:lnTo>
                  <a:pt x="1415098" y="3283904"/>
                </a:lnTo>
                <a:lnTo>
                  <a:pt x="1409700" y="3287079"/>
                </a:lnTo>
                <a:lnTo>
                  <a:pt x="1404620" y="3289301"/>
                </a:lnTo>
                <a:lnTo>
                  <a:pt x="1399223" y="3291524"/>
                </a:lnTo>
                <a:lnTo>
                  <a:pt x="1393825" y="3293429"/>
                </a:lnTo>
                <a:lnTo>
                  <a:pt x="1388428" y="3295016"/>
                </a:lnTo>
                <a:lnTo>
                  <a:pt x="1382713" y="3296286"/>
                </a:lnTo>
                <a:lnTo>
                  <a:pt x="1377633" y="3297239"/>
                </a:lnTo>
                <a:lnTo>
                  <a:pt x="1372235" y="3298191"/>
                </a:lnTo>
                <a:lnTo>
                  <a:pt x="1366520" y="3298509"/>
                </a:lnTo>
                <a:lnTo>
                  <a:pt x="1361123" y="3298826"/>
                </a:lnTo>
                <a:lnTo>
                  <a:pt x="1355725" y="3298826"/>
                </a:lnTo>
                <a:lnTo>
                  <a:pt x="1350010" y="3298509"/>
                </a:lnTo>
                <a:lnTo>
                  <a:pt x="1344613" y="3297874"/>
                </a:lnTo>
                <a:lnTo>
                  <a:pt x="1339215" y="3296921"/>
                </a:lnTo>
                <a:lnTo>
                  <a:pt x="1333818" y="3295969"/>
                </a:lnTo>
                <a:lnTo>
                  <a:pt x="1328420" y="3294699"/>
                </a:lnTo>
                <a:lnTo>
                  <a:pt x="1323658" y="3293111"/>
                </a:lnTo>
                <a:lnTo>
                  <a:pt x="1318260" y="3291206"/>
                </a:lnTo>
                <a:lnTo>
                  <a:pt x="1313180" y="3289301"/>
                </a:lnTo>
                <a:lnTo>
                  <a:pt x="1308100" y="3287079"/>
                </a:lnTo>
                <a:lnTo>
                  <a:pt x="1303338" y="3284221"/>
                </a:lnTo>
                <a:lnTo>
                  <a:pt x="1298575" y="3281364"/>
                </a:lnTo>
                <a:lnTo>
                  <a:pt x="1293813" y="3278189"/>
                </a:lnTo>
                <a:lnTo>
                  <a:pt x="1289368" y="3275014"/>
                </a:lnTo>
                <a:lnTo>
                  <a:pt x="1284923" y="3271839"/>
                </a:lnTo>
                <a:lnTo>
                  <a:pt x="1280795" y="3268029"/>
                </a:lnTo>
                <a:lnTo>
                  <a:pt x="1276985" y="3263584"/>
                </a:lnTo>
                <a:lnTo>
                  <a:pt x="1273175" y="3259456"/>
                </a:lnTo>
                <a:lnTo>
                  <a:pt x="1269365" y="3255329"/>
                </a:lnTo>
                <a:lnTo>
                  <a:pt x="1265873" y="3250249"/>
                </a:lnTo>
                <a:lnTo>
                  <a:pt x="1262698" y="3245804"/>
                </a:lnTo>
                <a:lnTo>
                  <a:pt x="947420" y="2751774"/>
                </a:lnTo>
                <a:lnTo>
                  <a:pt x="935038" y="2756854"/>
                </a:lnTo>
                <a:lnTo>
                  <a:pt x="922338" y="2761934"/>
                </a:lnTo>
                <a:lnTo>
                  <a:pt x="909638" y="2766379"/>
                </a:lnTo>
                <a:lnTo>
                  <a:pt x="896938" y="2770506"/>
                </a:lnTo>
                <a:lnTo>
                  <a:pt x="883920" y="2774951"/>
                </a:lnTo>
                <a:lnTo>
                  <a:pt x="871538" y="2778761"/>
                </a:lnTo>
                <a:lnTo>
                  <a:pt x="858520" y="2782254"/>
                </a:lnTo>
                <a:lnTo>
                  <a:pt x="845503" y="2785429"/>
                </a:lnTo>
                <a:lnTo>
                  <a:pt x="832485" y="2788604"/>
                </a:lnTo>
                <a:lnTo>
                  <a:pt x="819468" y="2791144"/>
                </a:lnTo>
                <a:lnTo>
                  <a:pt x="806450" y="2794001"/>
                </a:lnTo>
                <a:lnTo>
                  <a:pt x="793433" y="2796224"/>
                </a:lnTo>
                <a:lnTo>
                  <a:pt x="780415" y="2798129"/>
                </a:lnTo>
                <a:lnTo>
                  <a:pt x="767398" y="2799716"/>
                </a:lnTo>
                <a:lnTo>
                  <a:pt x="754063" y="2801304"/>
                </a:lnTo>
                <a:lnTo>
                  <a:pt x="741045" y="2802891"/>
                </a:lnTo>
                <a:lnTo>
                  <a:pt x="728028" y="2803526"/>
                </a:lnTo>
                <a:lnTo>
                  <a:pt x="715010" y="2804161"/>
                </a:lnTo>
                <a:lnTo>
                  <a:pt x="701675" y="2804796"/>
                </a:lnTo>
                <a:lnTo>
                  <a:pt x="688658" y="2805114"/>
                </a:lnTo>
                <a:lnTo>
                  <a:pt x="675640" y="2805114"/>
                </a:lnTo>
                <a:lnTo>
                  <a:pt x="662623" y="2804796"/>
                </a:lnTo>
                <a:lnTo>
                  <a:pt x="649605" y="2804161"/>
                </a:lnTo>
                <a:lnTo>
                  <a:pt x="636588" y="2803526"/>
                </a:lnTo>
                <a:lnTo>
                  <a:pt x="623570" y="2802256"/>
                </a:lnTo>
                <a:lnTo>
                  <a:pt x="610553" y="2801304"/>
                </a:lnTo>
                <a:lnTo>
                  <a:pt x="597535" y="2799716"/>
                </a:lnTo>
                <a:lnTo>
                  <a:pt x="584518" y="2797811"/>
                </a:lnTo>
                <a:lnTo>
                  <a:pt x="571818" y="2795906"/>
                </a:lnTo>
                <a:lnTo>
                  <a:pt x="558800" y="2793684"/>
                </a:lnTo>
                <a:lnTo>
                  <a:pt x="546100" y="2791144"/>
                </a:lnTo>
                <a:lnTo>
                  <a:pt x="533718" y="2788286"/>
                </a:lnTo>
                <a:lnTo>
                  <a:pt x="517525" y="2784794"/>
                </a:lnTo>
                <a:lnTo>
                  <a:pt x="501968" y="2780666"/>
                </a:lnTo>
                <a:lnTo>
                  <a:pt x="485775" y="2775904"/>
                </a:lnTo>
                <a:lnTo>
                  <a:pt x="470218" y="2771141"/>
                </a:lnTo>
                <a:lnTo>
                  <a:pt x="454660" y="2765744"/>
                </a:lnTo>
                <a:lnTo>
                  <a:pt x="439103" y="2760029"/>
                </a:lnTo>
                <a:lnTo>
                  <a:pt x="424180" y="2753679"/>
                </a:lnTo>
                <a:lnTo>
                  <a:pt x="408940" y="2747329"/>
                </a:lnTo>
                <a:lnTo>
                  <a:pt x="394018" y="2740661"/>
                </a:lnTo>
                <a:lnTo>
                  <a:pt x="379095" y="2733676"/>
                </a:lnTo>
                <a:lnTo>
                  <a:pt x="364173" y="2725739"/>
                </a:lnTo>
                <a:lnTo>
                  <a:pt x="349568" y="2717801"/>
                </a:lnTo>
                <a:lnTo>
                  <a:pt x="335598" y="2709864"/>
                </a:lnTo>
                <a:lnTo>
                  <a:pt x="321310" y="2700974"/>
                </a:lnTo>
                <a:lnTo>
                  <a:pt x="307023" y="2692084"/>
                </a:lnTo>
                <a:lnTo>
                  <a:pt x="293370" y="2682559"/>
                </a:lnTo>
                <a:lnTo>
                  <a:pt x="279718" y="2673034"/>
                </a:lnTo>
                <a:lnTo>
                  <a:pt x="266065" y="2663191"/>
                </a:lnTo>
                <a:lnTo>
                  <a:pt x="253047" y="2652396"/>
                </a:lnTo>
                <a:lnTo>
                  <a:pt x="240347" y="2641601"/>
                </a:lnTo>
                <a:lnTo>
                  <a:pt x="227647" y="2630489"/>
                </a:lnTo>
                <a:lnTo>
                  <a:pt x="214947" y="2619059"/>
                </a:lnTo>
                <a:lnTo>
                  <a:pt x="203200" y="2607629"/>
                </a:lnTo>
                <a:lnTo>
                  <a:pt x="190817" y="2595563"/>
                </a:lnTo>
                <a:lnTo>
                  <a:pt x="179387" y="2582863"/>
                </a:lnTo>
                <a:lnTo>
                  <a:pt x="167957" y="2570163"/>
                </a:lnTo>
                <a:lnTo>
                  <a:pt x="156845" y="2556828"/>
                </a:lnTo>
                <a:lnTo>
                  <a:pt x="146050" y="2543493"/>
                </a:lnTo>
                <a:lnTo>
                  <a:pt x="135255" y="2529523"/>
                </a:lnTo>
                <a:lnTo>
                  <a:pt x="125095" y="2515553"/>
                </a:lnTo>
                <a:lnTo>
                  <a:pt x="115252" y="2500948"/>
                </a:lnTo>
                <a:lnTo>
                  <a:pt x="105410" y="2486343"/>
                </a:lnTo>
                <a:lnTo>
                  <a:pt x="96202" y="2471103"/>
                </a:lnTo>
                <a:lnTo>
                  <a:pt x="87630" y="2456181"/>
                </a:lnTo>
                <a:lnTo>
                  <a:pt x="79057" y="2440941"/>
                </a:lnTo>
                <a:lnTo>
                  <a:pt x="71437" y="2425383"/>
                </a:lnTo>
                <a:lnTo>
                  <a:pt x="63817" y="2409826"/>
                </a:lnTo>
                <a:lnTo>
                  <a:pt x="56515" y="2394268"/>
                </a:lnTo>
                <a:lnTo>
                  <a:pt x="50165" y="2378076"/>
                </a:lnTo>
                <a:lnTo>
                  <a:pt x="43815" y="2362518"/>
                </a:lnTo>
                <a:lnTo>
                  <a:pt x="38100" y="2346326"/>
                </a:lnTo>
                <a:lnTo>
                  <a:pt x="32385" y="2330451"/>
                </a:lnTo>
                <a:lnTo>
                  <a:pt x="27622" y="2313941"/>
                </a:lnTo>
                <a:lnTo>
                  <a:pt x="23177" y="2297748"/>
                </a:lnTo>
                <a:lnTo>
                  <a:pt x="19050" y="2281556"/>
                </a:lnTo>
                <a:lnTo>
                  <a:pt x="15240" y="2265363"/>
                </a:lnTo>
                <a:lnTo>
                  <a:pt x="11747" y="2248853"/>
                </a:lnTo>
                <a:lnTo>
                  <a:pt x="9207" y="2232343"/>
                </a:lnTo>
                <a:lnTo>
                  <a:pt x="6350" y="2216151"/>
                </a:lnTo>
                <a:lnTo>
                  <a:pt x="4445" y="2199641"/>
                </a:lnTo>
                <a:lnTo>
                  <a:pt x="2540" y="2182813"/>
                </a:lnTo>
                <a:lnTo>
                  <a:pt x="1587" y="2166303"/>
                </a:lnTo>
                <a:lnTo>
                  <a:pt x="635" y="2149793"/>
                </a:lnTo>
                <a:lnTo>
                  <a:pt x="0" y="2133283"/>
                </a:lnTo>
                <a:lnTo>
                  <a:pt x="0" y="2117091"/>
                </a:lnTo>
                <a:lnTo>
                  <a:pt x="317" y="2100581"/>
                </a:lnTo>
                <a:lnTo>
                  <a:pt x="952" y="2084071"/>
                </a:lnTo>
                <a:lnTo>
                  <a:pt x="2222" y="2067561"/>
                </a:lnTo>
                <a:lnTo>
                  <a:pt x="3810" y="2051051"/>
                </a:lnTo>
                <a:lnTo>
                  <a:pt x="5715" y="2034541"/>
                </a:lnTo>
                <a:lnTo>
                  <a:pt x="7937" y="2018666"/>
                </a:lnTo>
                <a:lnTo>
                  <a:pt x="10795" y="2002473"/>
                </a:lnTo>
                <a:lnTo>
                  <a:pt x="13652" y="1986598"/>
                </a:lnTo>
                <a:lnTo>
                  <a:pt x="17145" y="1970406"/>
                </a:lnTo>
                <a:lnTo>
                  <a:pt x="20955" y="1954213"/>
                </a:lnTo>
                <a:lnTo>
                  <a:pt x="24765" y="1938656"/>
                </a:lnTo>
                <a:lnTo>
                  <a:pt x="29527" y="1922463"/>
                </a:lnTo>
                <a:lnTo>
                  <a:pt x="34290" y="1906906"/>
                </a:lnTo>
                <a:lnTo>
                  <a:pt x="39687" y="1891666"/>
                </a:lnTo>
                <a:lnTo>
                  <a:pt x="45402" y="1876426"/>
                </a:lnTo>
                <a:lnTo>
                  <a:pt x="51752" y="1861186"/>
                </a:lnTo>
                <a:lnTo>
                  <a:pt x="58102" y="1845628"/>
                </a:lnTo>
                <a:lnTo>
                  <a:pt x="64452" y="1830706"/>
                </a:lnTo>
                <a:lnTo>
                  <a:pt x="71755" y="1815783"/>
                </a:lnTo>
                <a:lnTo>
                  <a:pt x="79375" y="1800861"/>
                </a:lnTo>
                <a:lnTo>
                  <a:pt x="87630" y="1786573"/>
                </a:lnTo>
                <a:lnTo>
                  <a:pt x="95567" y="1772286"/>
                </a:lnTo>
                <a:lnTo>
                  <a:pt x="104457" y="1757998"/>
                </a:lnTo>
                <a:lnTo>
                  <a:pt x="113030" y="1744028"/>
                </a:lnTo>
                <a:lnTo>
                  <a:pt x="122872" y="1730376"/>
                </a:lnTo>
                <a:lnTo>
                  <a:pt x="132397" y="1716723"/>
                </a:lnTo>
                <a:lnTo>
                  <a:pt x="142240" y="1703388"/>
                </a:lnTo>
                <a:lnTo>
                  <a:pt x="152717" y="1690053"/>
                </a:lnTo>
                <a:lnTo>
                  <a:pt x="163195" y="1677353"/>
                </a:lnTo>
                <a:lnTo>
                  <a:pt x="174307" y="1664335"/>
                </a:lnTo>
                <a:lnTo>
                  <a:pt x="185737" y="1652270"/>
                </a:lnTo>
                <a:lnTo>
                  <a:pt x="197802" y="1639888"/>
                </a:lnTo>
                <a:lnTo>
                  <a:pt x="209867" y="1628140"/>
                </a:lnTo>
                <a:lnTo>
                  <a:pt x="222250" y="1616075"/>
                </a:lnTo>
                <a:lnTo>
                  <a:pt x="235267" y="1604646"/>
                </a:lnTo>
                <a:lnTo>
                  <a:pt x="248285" y="1593533"/>
                </a:lnTo>
                <a:lnTo>
                  <a:pt x="261937" y="1583056"/>
                </a:lnTo>
                <a:lnTo>
                  <a:pt x="275908" y="1572260"/>
                </a:lnTo>
                <a:lnTo>
                  <a:pt x="289878" y="1561783"/>
                </a:lnTo>
                <a:lnTo>
                  <a:pt x="304165" y="1552258"/>
                </a:lnTo>
                <a:lnTo>
                  <a:pt x="319088" y="1542416"/>
                </a:lnTo>
                <a:lnTo>
                  <a:pt x="334010" y="1533208"/>
                </a:lnTo>
                <a:lnTo>
                  <a:pt x="349250" y="1524318"/>
                </a:lnTo>
                <a:lnTo>
                  <a:pt x="364490" y="1516063"/>
                </a:lnTo>
                <a:lnTo>
                  <a:pt x="379730" y="1508443"/>
                </a:lnTo>
                <a:lnTo>
                  <a:pt x="395605" y="1500823"/>
                </a:lnTo>
                <a:lnTo>
                  <a:pt x="411163" y="1493838"/>
                </a:lnTo>
                <a:lnTo>
                  <a:pt x="426720" y="1486853"/>
                </a:lnTo>
                <a:lnTo>
                  <a:pt x="442913" y="1480821"/>
                </a:lnTo>
                <a:lnTo>
                  <a:pt x="459105" y="1475105"/>
                </a:lnTo>
                <a:lnTo>
                  <a:pt x="474980" y="1469708"/>
                </a:lnTo>
                <a:lnTo>
                  <a:pt x="491173" y="1464628"/>
                </a:lnTo>
                <a:lnTo>
                  <a:pt x="507365" y="1460183"/>
                </a:lnTo>
                <a:lnTo>
                  <a:pt x="523558" y="1456055"/>
                </a:lnTo>
                <a:lnTo>
                  <a:pt x="540068" y="1452245"/>
                </a:lnTo>
                <a:lnTo>
                  <a:pt x="556578" y="1449070"/>
                </a:lnTo>
                <a:lnTo>
                  <a:pt x="573088" y="1445895"/>
                </a:lnTo>
                <a:lnTo>
                  <a:pt x="589598" y="1443356"/>
                </a:lnTo>
                <a:lnTo>
                  <a:pt x="605790" y="1441451"/>
                </a:lnTo>
                <a:lnTo>
                  <a:pt x="622300" y="1439546"/>
                </a:lnTo>
                <a:lnTo>
                  <a:pt x="638810" y="1438275"/>
                </a:lnTo>
                <a:lnTo>
                  <a:pt x="655320" y="1437640"/>
                </a:lnTo>
                <a:lnTo>
                  <a:pt x="671830" y="1436688"/>
                </a:lnTo>
                <a:close/>
                <a:moveTo>
                  <a:pt x="1808801" y="0"/>
                </a:moveTo>
                <a:lnTo>
                  <a:pt x="1822779" y="318"/>
                </a:lnTo>
                <a:lnTo>
                  <a:pt x="1836121" y="635"/>
                </a:lnTo>
                <a:lnTo>
                  <a:pt x="1849463" y="1588"/>
                </a:lnTo>
                <a:lnTo>
                  <a:pt x="1862806" y="3177"/>
                </a:lnTo>
                <a:lnTo>
                  <a:pt x="1875830" y="4447"/>
                </a:lnTo>
                <a:lnTo>
                  <a:pt x="1888855" y="6353"/>
                </a:lnTo>
                <a:lnTo>
                  <a:pt x="1901562" y="8894"/>
                </a:lnTo>
                <a:lnTo>
                  <a:pt x="1914269" y="11435"/>
                </a:lnTo>
                <a:lnTo>
                  <a:pt x="1926658" y="14612"/>
                </a:lnTo>
                <a:lnTo>
                  <a:pt x="1939047" y="17471"/>
                </a:lnTo>
                <a:lnTo>
                  <a:pt x="1951119" y="21282"/>
                </a:lnTo>
                <a:lnTo>
                  <a:pt x="1963190" y="25412"/>
                </a:lnTo>
                <a:lnTo>
                  <a:pt x="1974944" y="29859"/>
                </a:lnTo>
                <a:lnTo>
                  <a:pt x="1986698" y="34306"/>
                </a:lnTo>
                <a:lnTo>
                  <a:pt x="1998452" y="39071"/>
                </a:lnTo>
                <a:lnTo>
                  <a:pt x="2009571" y="44471"/>
                </a:lnTo>
                <a:lnTo>
                  <a:pt x="2020689" y="49870"/>
                </a:lnTo>
                <a:lnTo>
                  <a:pt x="2031490" y="55906"/>
                </a:lnTo>
                <a:lnTo>
                  <a:pt x="2042291" y="61941"/>
                </a:lnTo>
                <a:lnTo>
                  <a:pt x="2053092" y="67976"/>
                </a:lnTo>
                <a:lnTo>
                  <a:pt x="2063257" y="74964"/>
                </a:lnTo>
                <a:lnTo>
                  <a:pt x="2073741" y="81953"/>
                </a:lnTo>
                <a:lnTo>
                  <a:pt x="2083589" y="89259"/>
                </a:lnTo>
                <a:lnTo>
                  <a:pt x="2093754" y="96564"/>
                </a:lnTo>
                <a:lnTo>
                  <a:pt x="2103284" y="104506"/>
                </a:lnTo>
                <a:lnTo>
                  <a:pt x="2112814" y="112447"/>
                </a:lnTo>
                <a:lnTo>
                  <a:pt x="2122027" y="120388"/>
                </a:lnTo>
                <a:lnTo>
                  <a:pt x="2131239" y="129282"/>
                </a:lnTo>
                <a:lnTo>
                  <a:pt x="2139816" y="138176"/>
                </a:lnTo>
                <a:lnTo>
                  <a:pt x="2148711" y="147070"/>
                </a:lnTo>
                <a:lnTo>
                  <a:pt x="2157288" y="156282"/>
                </a:lnTo>
                <a:lnTo>
                  <a:pt x="2165548" y="165811"/>
                </a:lnTo>
                <a:lnTo>
                  <a:pt x="2173490" y="175658"/>
                </a:lnTo>
                <a:lnTo>
                  <a:pt x="2181749" y="185505"/>
                </a:lnTo>
                <a:lnTo>
                  <a:pt x="2189373" y="195987"/>
                </a:lnTo>
                <a:lnTo>
                  <a:pt x="2196680" y="206152"/>
                </a:lnTo>
                <a:lnTo>
                  <a:pt x="2203986" y="216952"/>
                </a:lnTo>
                <a:lnTo>
                  <a:pt x="2211293" y="227752"/>
                </a:lnTo>
                <a:lnTo>
                  <a:pt x="2217646" y="238870"/>
                </a:lnTo>
                <a:lnTo>
                  <a:pt x="2224635" y="249987"/>
                </a:lnTo>
                <a:lnTo>
                  <a:pt x="2230671" y="261423"/>
                </a:lnTo>
                <a:lnTo>
                  <a:pt x="2237024" y="273175"/>
                </a:lnTo>
                <a:lnTo>
                  <a:pt x="2243060" y="285246"/>
                </a:lnTo>
                <a:lnTo>
                  <a:pt x="2248778" y="296999"/>
                </a:lnTo>
                <a:lnTo>
                  <a:pt x="2253861" y="309069"/>
                </a:lnTo>
                <a:lnTo>
                  <a:pt x="2259261" y="321458"/>
                </a:lnTo>
                <a:lnTo>
                  <a:pt x="2264344" y="334163"/>
                </a:lnTo>
                <a:lnTo>
                  <a:pt x="2269427" y="347187"/>
                </a:lnTo>
                <a:lnTo>
                  <a:pt x="2273874" y="359575"/>
                </a:lnTo>
                <a:lnTo>
                  <a:pt x="2278004" y="372599"/>
                </a:lnTo>
                <a:lnTo>
                  <a:pt x="2282452" y="386257"/>
                </a:lnTo>
                <a:lnTo>
                  <a:pt x="2286264" y="399598"/>
                </a:lnTo>
                <a:lnTo>
                  <a:pt x="2290076" y="412939"/>
                </a:lnTo>
                <a:lnTo>
                  <a:pt x="2292935" y="426598"/>
                </a:lnTo>
                <a:lnTo>
                  <a:pt x="2296429" y="440575"/>
                </a:lnTo>
                <a:lnTo>
                  <a:pt x="2299288" y="454233"/>
                </a:lnTo>
                <a:lnTo>
                  <a:pt x="2301830" y="468527"/>
                </a:lnTo>
                <a:lnTo>
                  <a:pt x="2304053" y="482504"/>
                </a:lnTo>
                <a:lnTo>
                  <a:pt x="2306595" y="497116"/>
                </a:lnTo>
                <a:lnTo>
                  <a:pt x="2308501" y="511410"/>
                </a:lnTo>
                <a:lnTo>
                  <a:pt x="2309772" y="526339"/>
                </a:lnTo>
                <a:lnTo>
                  <a:pt x="2311360" y="540633"/>
                </a:lnTo>
                <a:lnTo>
                  <a:pt x="2312630" y="555245"/>
                </a:lnTo>
                <a:lnTo>
                  <a:pt x="2313266" y="570174"/>
                </a:lnTo>
                <a:lnTo>
                  <a:pt x="2320255" y="573033"/>
                </a:lnTo>
                <a:lnTo>
                  <a:pt x="2327244" y="576209"/>
                </a:lnTo>
                <a:lnTo>
                  <a:pt x="2333597" y="579704"/>
                </a:lnTo>
                <a:lnTo>
                  <a:pt x="2339633" y="583515"/>
                </a:lnTo>
                <a:lnTo>
                  <a:pt x="2345351" y="587645"/>
                </a:lnTo>
                <a:lnTo>
                  <a:pt x="2350751" y="592727"/>
                </a:lnTo>
                <a:lnTo>
                  <a:pt x="2356152" y="597809"/>
                </a:lnTo>
                <a:lnTo>
                  <a:pt x="2361234" y="603527"/>
                </a:lnTo>
                <a:lnTo>
                  <a:pt x="2365364" y="609562"/>
                </a:lnTo>
                <a:lnTo>
                  <a:pt x="2369494" y="616233"/>
                </a:lnTo>
                <a:lnTo>
                  <a:pt x="2372988" y="622903"/>
                </a:lnTo>
                <a:lnTo>
                  <a:pt x="2376483" y="630527"/>
                </a:lnTo>
                <a:lnTo>
                  <a:pt x="2379024" y="638786"/>
                </a:lnTo>
                <a:lnTo>
                  <a:pt x="2381566" y="647362"/>
                </a:lnTo>
                <a:lnTo>
                  <a:pt x="2383472" y="656574"/>
                </a:lnTo>
                <a:lnTo>
                  <a:pt x="2384425" y="666103"/>
                </a:lnTo>
                <a:lnTo>
                  <a:pt x="2385378" y="674362"/>
                </a:lnTo>
                <a:lnTo>
                  <a:pt x="2385695" y="681985"/>
                </a:lnTo>
                <a:lnTo>
                  <a:pt x="2386013" y="689927"/>
                </a:lnTo>
                <a:lnTo>
                  <a:pt x="2385695" y="698503"/>
                </a:lnTo>
                <a:lnTo>
                  <a:pt x="2385378" y="706444"/>
                </a:lnTo>
                <a:lnTo>
                  <a:pt x="2384425" y="714703"/>
                </a:lnTo>
                <a:lnTo>
                  <a:pt x="2383472" y="723279"/>
                </a:lnTo>
                <a:lnTo>
                  <a:pt x="2381883" y="731538"/>
                </a:lnTo>
                <a:lnTo>
                  <a:pt x="2380295" y="740115"/>
                </a:lnTo>
                <a:lnTo>
                  <a:pt x="2378389" y="748373"/>
                </a:lnTo>
                <a:lnTo>
                  <a:pt x="2376483" y="756950"/>
                </a:lnTo>
                <a:lnTo>
                  <a:pt x="2374259" y="765526"/>
                </a:lnTo>
                <a:lnTo>
                  <a:pt x="2371400" y="773467"/>
                </a:lnTo>
                <a:lnTo>
                  <a:pt x="2368541" y="781726"/>
                </a:lnTo>
                <a:lnTo>
                  <a:pt x="2365364" y="789985"/>
                </a:lnTo>
                <a:lnTo>
                  <a:pt x="2361870" y="797926"/>
                </a:lnTo>
                <a:lnTo>
                  <a:pt x="2358376" y="805550"/>
                </a:lnTo>
                <a:lnTo>
                  <a:pt x="2354563" y="813173"/>
                </a:lnTo>
                <a:lnTo>
                  <a:pt x="2350434" y="820479"/>
                </a:lnTo>
                <a:lnTo>
                  <a:pt x="2346304" y="827785"/>
                </a:lnTo>
                <a:lnTo>
                  <a:pt x="2341539" y="834773"/>
                </a:lnTo>
                <a:lnTo>
                  <a:pt x="2337091" y="841444"/>
                </a:lnTo>
                <a:lnTo>
                  <a:pt x="2332009" y="848114"/>
                </a:lnTo>
                <a:lnTo>
                  <a:pt x="2326608" y="854149"/>
                </a:lnTo>
                <a:lnTo>
                  <a:pt x="2321843" y="859867"/>
                </a:lnTo>
                <a:lnTo>
                  <a:pt x="2316125" y="865585"/>
                </a:lnTo>
                <a:lnTo>
                  <a:pt x="2310407" y="870667"/>
                </a:lnTo>
                <a:lnTo>
                  <a:pt x="2304689" y="875432"/>
                </a:lnTo>
                <a:lnTo>
                  <a:pt x="2298335" y="879879"/>
                </a:lnTo>
                <a:lnTo>
                  <a:pt x="2292300" y="884008"/>
                </a:lnTo>
                <a:lnTo>
                  <a:pt x="2285628" y="887502"/>
                </a:lnTo>
                <a:lnTo>
                  <a:pt x="2279275" y="890996"/>
                </a:lnTo>
                <a:lnTo>
                  <a:pt x="2273239" y="915137"/>
                </a:lnTo>
                <a:lnTo>
                  <a:pt x="2266250" y="938643"/>
                </a:lnTo>
                <a:lnTo>
                  <a:pt x="2258626" y="962467"/>
                </a:lnTo>
                <a:lnTo>
                  <a:pt x="2251002" y="986290"/>
                </a:lnTo>
                <a:lnTo>
                  <a:pt x="2242425" y="1009161"/>
                </a:lnTo>
                <a:lnTo>
                  <a:pt x="2233212" y="1032031"/>
                </a:lnTo>
                <a:lnTo>
                  <a:pt x="2223682" y="1054584"/>
                </a:lnTo>
                <a:lnTo>
                  <a:pt x="2213834" y="1076819"/>
                </a:lnTo>
                <a:lnTo>
                  <a:pt x="2203351" y="1098419"/>
                </a:lnTo>
                <a:lnTo>
                  <a:pt x="2192232" y="1119701"/>
                </a:lnTo>
                <a:lnTo>
                  <a:pt x="2180479" y="1140348"/>
                </a:lnTo>
                <a:lnTo>
                  <a:pt x="2168407" y="1160360"/>
                </a:lnTo>
                <a:lnTo>
                  <a:pt x="2155700" y="1179736"/>
                </a:lnTo>
                <a:lnTo>
                  <a:pt x="2142358" y="1198477"/>
                </a:lnTo>
                <a:lnTo>
                  <a:pt x="2128380" y="1216901"/>
                </a:lnTo>
                <a:lnTo>
                  <a:pt x="2114403" y="1234054"/>
                </a:lnTo>
                <a:lnTo>
                  <a:pt x="2106779" y="1242630"/>
                </a:lnTo>
                <a:lnTo>
                  <a:pt x="2099472" y="1250889"/>
                </a:lnTo>
                <a:lnTo>
                  <a:pt x="2091848" y="1259148"/>
                </a:lnTo>
                <a:lnTo>
                  <a:pt x="2083589" y="1266771"/>
                </a:lnTo>
                <a:lnTo>
                  <a:pt x="2075647" y="1274395"/>
                </a:lnTo>
                <a:lnTo>
                  <a:pt x="2067705" y="1282018"/>
                </a:lnTo>
                <a:lnTo>
                  <a:pt x="2059445" y="1289006"/>
                </a:lnTo>
                <a:lnTo>
                  <a:pt x="2051186" y="1295994"/>
                </a:lnTo>
                <a:lnTo>
                  <a:pt x="2042609" y="1302665"/>
                </a:lnTo>
                <a:lnTo>
                  <a:pt x="2034032" y="1309018"/>
                </a:lnTo>
                <a:lnTo>
                  <a:pt x="2025137" y="1315688"/>
                </a:lnTo>
                <a:lnTo>
                  <a:pt x="2016242" y="1321724"/>
                </a:lnTo>
                <a:lnTo>
                  <a:pt x="2007029" y="1327441"/>
                </a:lnTo>
                <a:lnTo>
                  <a:pt x="1997817" y="1332841"/>
                </a:lnTo>
                <a:lnTo>
                  <a:pt x="1988922" y="1338241"/>
                </a:lnTo>
                <a:lnTo>
                  <a:pt x="1979074" y="1343324"/>
                </a:lnTo>
                <a:lnTo>
                  <a:pt x="1969544" y="1348088"/>
                </a:lnTo>
                <a:lnTo>
                  <a:pt x="1960014" y="1352535"/>
                </a:lnTo>
                <a:lnTo>
                  <a:pt x="1950166" y="1356665"/>
                </a:lnTo>
                <a:lnTo>
                  <a:pt x="1940000" y="1360477"/>
                </a:lnTo>
                <a:lnTo>
                  <a:pt x="1929835" y="1364288"/>
                </a:lnTo>
                <a:lnTo>
                  <a:pt x="1919352" y="1367782"/>
                </a:lnTo>
                <a:lnTo>
                  <a:pt x="1909186" y="1370641"/>
                </a:lnTo>
                <a:lnTo>
                  <a:pt x="1898703" y="1373500"/>
                </a:lnTo>
                <a:lnTo>
                  <a:pt x="1888220" y="1375724"/>
                </a:lnTo>
                <a:lnTo>
                  <a:pt x="1877101" y="1377947"/>
                </a:lnTo>
                <a:lnTo>
                  <a:pt x="1865982" y="1379853"/>
                </a:lnTo>
                <a:lnTo>
                  <a:pt x="1854864" y="1381123"/>
                </a:lnTo>
                <a:lnTo>
                  <a:pt x="1843745" y="1382712"/>
                </a:lnTo>
                <a:lnTo>
                  <a:pt x="1832309" y="1383347"/>
                </a:lnTo>
                <a:lnTo>
                  <a:pt x="1820873" y="1383665"/>
                </a:lnTo>
                <a:lnTo>
                  <a:pt x="1808801" y="1384300"/>
                </a:lnTo>
                <a:lnTo>
                  <a:pt x="1797365" y="1383665"/>
                </a:lnTo>
                <a:lnTo>
                  <a:pt x="1785929" y="1383347"/>
                </a:lnTo>
                <a:lnTo>
                  <a:pt x="1774493" y="1382712"/>
                </a:lnTo>
                <a:lnTo>
                  <a:pt x="1763374" y="1381441"/>
                </a:lnTo>
                <a:lnTo>
                  <a:pt x="1752256" y="1379853"/>
                </a:lnTo>
                <a:lnTo>
                  <a:pt x="1741137" y="1377947"/>
                </a:lnTo>
                <a:lnTo>
                  <a:pt x="1730336" y="1375724"/>
                </a:lnTo>
                <a:lnTo>
                  <a:pt x="1719535" y="1373500"/>
                </a:lnTo>
                <a:lnTo>
                  <a:pt x="1709052" y="1370641"/>
                </a:lnTo>
                <a:lnTo>
                  <a:pt x="1698569" y="1367782"/>
                </a:lnTo>
                <a:lnTo>
                  <a:pt x="1688721" y="1364606"/>
                </a:lnTo>
                <a:lnTo>
                  <a:pt x="1678238" y="1360794"/>
                </a:lnTo>
                <a:lnTo>
                  <a:pt x="1668390" y="1356982"/>
                </a:lnTo>
                <a:lnTo>
                  <a:pt x="1658542" y="1352853"/>
                </a:lnTo>
                <a:lnTo>
                  <a:pt x="1649012" y="1348088"/>
                </a:lnTo>
                <a:lnTo>
                  <a:pt x="1639164" y="1343641"/>
                </a:lnTo>
                <a:lnTo>
                  <a:pt x="1630269" y="1338559"/>
                </a:lnTo>
                <a:lnTo>
                  <a:pt x="1620421" y="1333794"/>
                </a:lnTo>
                <a:lnTo>
                  <a:pt x="1611526" y="1327759"/>
                </a:lnTo>
                <a:lnTo>
                  <a:pt x="1602632" y="1322042"/>
                </a:lnTo>
                <a:lnTo>
                  <a:pt x="1593737" y="1316324"/>
                </a:lnTo>
                <a:lnTo>
                  <a:pt x="1584842" y="1309971"/>
                </a:lnTo>
                <a:lnTo>
                  <a:pt x="1576265" y="1303936"/>
                </a:lnTo>
                <a:lnTo>
                  <a:pt x="1567688" y="1296947"/>
                </a:lnTo>
                <a:lnTo>
                  <a:pt x="1559746" y="1289959"/>
                </a:lnTo>
                <a:lnTo>
                  <a:pt x="1551169" y="1282653"/>
                </a:lnTo>
                <a:lnTo>
                  <a:pt x="1543227" y="1275348"/>
                </a:lnTo>
                <a:lnTo>
                  <a:pt x="1535285" y="1267724"/>
                </a:lnTo>
                <a:lnTo>
                  <a:pt x="1527661" y="1260100"/>
                </a:lnTo>
                <a:lnTo>
                  <a:pt x="1520037" y="1252159"/>
                </a:lnTo>
                <a:lnTo>
                  <a:pt x="1512095" y="1244218"/>
                </a:lnTo>
                <a:lnTo>
                  <a:pt x="1505106" y="1235642"/>
                </a:lnTo>
                <a:lnTo>
                  <a:pt x="1490811" y="1218489"/>
                </a:lnTo>
                <a:lnTo>
                  <a:pt x="1477151" y="1200383"/>
                </a:lnTo>
                <a:lnTo>
                  <a:pt x="1463491" y="1181642"/>
                </a:lnTo>
                <a:lnTo>
                  <a:pt x="1451102" y="1162583"/>
                </a:lnTo>
                <a:lnTo>
                  <a:pt x="1438712" y="1142572"/>
                </a:lnTo>
                <a:lnTo>
                  <a:pt x="1426958" y="1121925"/>
                </a:lnTo>
                <a:lnTo>
                  <a:pt x="1415840" y="1101278"/>
                </a:lnTo>
                <a:lnTo>
                  <a:pt x="1405357" y="1079678"/>
                </a:lnTo>
                <a:lnTo>
                  <a:pt x="1395191" y="1057760"/>
                </a:lnTo>
                <a:lnTo>
                  <a:pt x="1385979" y="1035525"/>
                </a:lnTo>
                <a:lnTo>
                  <a:pt x="1376766" y="1012972"/>
                </a:lnTo>
                <a:lnTo>
                  <a:pt x="1368189" y="989467"/>
                </a:lnTo>
                <a:lnTo>
                  <a:pt x="1360247" y="966278"/>
                </a:lnTo>
                <a:lnTo>
                  <a:pt x="1352941" y="943090"/>
                </a:lnTo>
                <a:lnTo>
                  <a:pt x="1346269" y="919267"/>
                </a:lnTo>
                <a:lnTo>
                  <a:pt x="1339598" y="895126"/>
                </a:lnTo>
                <a:lnTo>
                  <a:pt x="1332292" y="892902"/>
                </a:lnTo>
                <a:lnTo>
                  <a:pt x="1324985" y="889726"/>
                </a:lnTo>
                <a:lnTo>
                  <a:pt x="1318314" y="886232"/>
                </a:lnTo>
                <a:lnTo>
                  <a:pt x="1311325" y="882420"/>
                </a:lnTo>
                <a:lnTo>
                  <a:pt x="1304654" y="878290"/>
                </a:lnTo>
                <a:lnTo>
                  <a:pt x="1298619" y="873208"/>
                </a:lnTo>
                <a:lnTo>
                  <a:pt x="1292265" y="867808"/>
                </a:lnTo>
                <a:lnTo>
                  <a:pt x="1286547" y="862726"/>
                </a:lnTo>
                <a:lnTo>
                  <a:pt x="1280829" y="856373"/>
                </a:lnTo>
                <a:lnTo>
                  <a:pt x="1274793" y="850020"/>
                </a:lnTo>
                <a:lnTo>
                  <a:pt x="1269710" y="843032"/>
                </a:lnTo>
                <a:lnTo>
                  <a:pt x="1264627" y="836044"/>
                </a:lnTo>
                <a:lnTo>
                  <a:pt x="1259545" y="828738"/>
                </a:lnTo>
                <a:lnTo>
                  <a:pt x="1255097" y="821114"/>
                </a:lnTo>
                <a:lnTo>
                  <a:pt x="1250968" y="813491"/>
                </a:lnTo>
                <a:lnTo>
                  <a:pt x="1246520" y="805550"/>
                </a:lnTo>
                <a:lnTo>
                  <a:pt x="1242708" y="796973"/>
                </a:lnTo>
                <a:lnTo>
                  <a:pt x="1239214" y="788714"/>
                </a:lnTo>
                <a:lnTo>
                  <a:pt x="1236037" y="780138"/>
                </a:lnTo>
                <a:lnTo>
                  <a:pt x="1232860" y="771562"/>
                </a:lnTo>
                <a:lnTo>
                  <a:pt x="1230001" y="762667"/>
                </a:lnTo>
                <a:lnTo>
                  <a:pt x="1227460" y="753773"/>
                </a:lnTo>
                <a:lnTo>
                  <a:pt x="1225554" y="745197"/>
                </a:lnTo>
                <a:lnTo>
                  <a:pt x="1223648" y="735985"/>
                </a:lnTo>
                <a:lnTo>
                  <a:pt x="1222059" y="727091"/>
                </a:lnTo>
                <a:lnTo>
                  <a:pt x="1220471" y="718197"/>
                </a:lnTo>
                <a:lnTo>
                  <a:pt x="1219836" y="708985"/>
                </a:lnTo>
                <a:lnTo>
                  <a:pt x="1219200" y="700409"/>
                </a:lnTo>
                <a:lnTo>
                  <a:pt x="1219200" y="691832"/>
                </a:lnTo>
                <a:lnTo>
                  <a:pt x="1219200" y="682938"/>
                </a:lnTo>
                <a:lnTo>
                  <a:pt x="1219518" y="674680"/>
                </a:lnTo>
                <a:lnTo>
                  <a:pt x="1220153" y="666103"/>
                </a:lnTo>
                <a:lnTo>
                  <a:pt x="1221742" y="655621"/>
                </a:lnTo>
                <a:lnTo>
                  <a:pt x="1223648" y="645456"/>
                </a:lnTo>
                <a:lnTo>
                  <a:pt x="1226824" y="635927"/>
                </a:lnTo>
                <a:lnTo>
                  <a:pt x="1229683" y="627350"/>
                </a:lnTo>
                <a:lnTo>
                  <a:pt x="1233496" y="618774"/>
                </a:lnTo>
                <a:lnTo>
                  <a:pt x="1237943" y="611468"/>
                </a:lnTo>
                <a:lnTo>
                  <a:pt x="1242708" y="604162"/>
                </a:lnTo>
                <a:lnTo>
                  <a:pt x="1248108" y="598127"/>
                </a:lnTo>
                <a:lnTo>
                  <a:pt x="1253827" y="592409"/>
                </a:lnTo>
                <a:lnTo>
                  <a:pt x="1259862" y="587009"/>
                </a:lnTo>
                <a:lnTo>
                  <a:pt x="1266534" y="581927"/>
                </a:lnTo>
                <a:lnTo>
                  <a:pt x="1273522" y="577798"/>
                </a:lnTo>
                <a:lnTo>
                  <a:pt x="1280829" y="574304"/>
                </a:lnTo>
                <a:lnTo>
                  <a:pt x="1288453" y="570809"/>
                </a:lnTo>
                <a:lnTo>
                  <a:pt x="1296395" y="568268"/>
                </a:lnTo>
                <a:lnTo>
                  <a:pt x="1304654" y="566045"/>
                </a:lnTo>
                <a:lnTo>
                  <a:pt x="1305607" y="551115"/>
                </a:lnTo>
                <a:lnTo>
                  <a:pt x="1306560" y="536504"/>
                </a:lnTo>
                <a:lnTo>
                  <a:pt x="1308149" y="521892"/>
                </a:lnTo>
                <a:lnTo>
                  <a:pt x="1310055" y="507598"/>
                </a:lnTo>
                <a:lnTo>
                  <a:pt x="1311961" y="493304"/>
                </a:lnTo>
                <a:lnTo>
                  <a:pt x="1314502" y="479010"/>
                </a:lnTo>
                <a:lnTo>
                  <a:pt x="1316726" y="465033"/>
                </a:lnTo>
                <a:lnTo>
                  <a:pt x="1319267" y="450739"/>
                </a:lnTo>
                <a:lnTo>
                  <a:pt x="1322444" y="437081"/>
                </a:lnTo>
                <a:lnTo>
                  <a:pt x="1325303" y="423104"/>
                </a:lnTo>
                <a:lnTo>
                  <a:pt x="1328797" y="409763"/>
                </a:lnTo>
                <a:lnTo>
                  <a:pt x="1332610" y="396422"/>
                </a:lnTo>
                <a:lnTo>
                  <a:pt x="1336422" y="383081"/>
                </a:lnTo>
                <a:lnTo>
                  <a:pt x="1340869" y="370057"/>
                </a:lnTo>
                <a:lnTo>
                  <a:pt x="1344999" y="357034"/>
                </a:lnTo>
                <a:lnTo>
                  <a:pt x="1349446" y="344010"/>
                </a:lnTo>
                <a:lnTo>
                  <a:pt x="1354529" y="331305"/>
                </a:lnTo>
                <a:lnTo>
                  <a:pt x="1359612" y="319234"/>
                </a:lnTo>
                <a:lnTo>
                  <a:pt x="1365012" y="306528"/>
                </a:lnTo>
                <a:lnTo>
                  <a:pt x="1370095" y="294775"/>
                </a:lnTo>
                <a:lnTo>
                  <a:pt x="1376131" y="282705"/>
                </a:lnTo>
                <a:lnTo>
                  <a:pt x="1382167" y="270952"/>
                </a:lnTo>
                <a:lnTo>
                  <a:pt x="1388202" y="259517"/>
                </a:lnTo>
                <a:lnTo>
                  <a:pt x="1394873" y="248081"/>
                </a:lnTo>
                <a:lnTo>
                  <a:pt x="1401227" y="236964"/>
                </a:lnTo>
                <a:lnTo>
                  <a:pt x="1408216" y="225846"/>
                </a:lnTo>
                <a:lnTo>
                  <a:pt x="1414887" y="215046"/>
                </a:lnTo>
                <a:lnTo>
                  <a:pt x="1422193" y="204246"/>
                </a:lnTo>
                <a:lnTo>
                  <a:pt x="1429817" y="194082"/>
                </a:lnTo>
                <a:lnTo>
                  <a:pt x="1437759" y="183917"/>
                </a:lnTo>
                <a:lnTo>
                  <a:pt x="1445701" y="174070"/>
                </a:lnTo>
                <a:lnTo>
                  <a:pt x="1453643" y="164541"/>
                </a:lnTo>
                <a:lnTo>
                  <a:pt x="1461585" y="155011"/>
                </a:lnTo>
                <a:lnTo>
                  <a:pt x="1470480" y="145799"/>
                </a:lnTo>
                <a:lnTo>
                  <a:pt x="1479057" y="136588"/>
                </a:lnTo>
                <a:lnTo>
                  <a:pt x="1488269" y="128329"/>
                </a:lnTo>
                <a:lnTo>
                  <a:pt x="1496846" y="119753"/>
                </a:lnTo>
                <a:lnTo>
                  <a:pt x="1506377" y="111494"/>
                </a:lnTo>
                <a:lnTo>
                  <a:pt x="1515589" y="103235"/>
                </a:lnTo>
                <a:lnTo>
                  <a:pt x="1525755" y="95611"/>
                </a:lnTo>
                <a:lnTo>
                  <a:pt x="1535285" y="88306"/>
                </a:lnTo>
                <a:lnTo>
                  <a:pt x="1545133" y="81000"/>
                </a:lnTo>
                <a:lnTo>
                  <a:pt x="1555616" y="74329"/>
                </a:lnTo>
                <a:lnTo>
                  <a:pt x="1565781" y="67659"/>
                </a:lnTo>
                <a:lnTo>
                  <a:pt x="1576582" y="61306"/>
                </a:lnTo>
                <a:lnTo>
                  <a:pt x="1587383" y="54953"/>
                </a:lnTo>
                <a:lnTo>
                  <a:pt x="1597866" y="49235"/>
                </a:lnTo>
                <a:lnTo>
                  <a:pt x="1608985" y="44153"/>
                </a:lnTo>
                <a:lnTo>
                  <a:pt x="1620421" y="38753"/>
                </a:lnTo>
                <a:lnTo>
                  <a:pt x="1632175" y="33988"/>
                </a:lnTo>
                <a:lnTo>
                  <a:pt x="1643611" y="29541"/>
                </a:lnTo>
                <a:lnTo>
                  <a:pt x="1655365" y="25412"/>
                </a:lnTo>
                <a:lnTo>
                  <a:pt x="1667119" y="20965"/>
                </a:lnTo>
                <a:lnTo>
                  <a:pt x="1679508" y="17471"/>
                </a:lnTo>
                <a:lnTo>
                  <a:pt x="1691898" y="14294"/>
                </a:lnTo>
                <a:lnTo>
                  <a:pt x="1703969" y="11435"/>
                </a:lnTo>
                <a:lnTo>
                  <a:pt x="1716676" y="8894"/>
                </a:lnTo>
                <a:lnTo>
                  <a:pt x="1729383" y="6353"/>
                </a:lnTo>
                <a:lnTo>
                  <a:pt x="1742408" y="4447"/>
                </a:lnTo>
                <a:lnTo>
                  <a:pt x="1755432" y="3177"/>
                </a:lnTo>
                <a:lnTo>
                  <a:pt x="1768457" y="1588"/>
                </a:lnTo>
                <a:lnTo>
                  <a:pt x="1781799" y="635"/>
                </a:lnTo>
                <a:lnTo>
                  <a:pt x="1795459" y="318"/>
                </a:lnTo>
                <a:lnTo>
                  <a:pt x="1808801"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36" name="矩形 25" descr="#clear#"/>
          <p:cNvSpPr>
            <a:spLocks noChangeArrowheads="1"/>
          </p:cNvSpPr>
          <p:nvPr/>
        </p:nvSpPr>
        <p:spPr bwMode="auto">
          <a:xfrm>
            <a:off x="1408113" y="3638958"/>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a:solidFill>
                  <a:schemeClr val="bg1"/>
                </a:solidFill>
                <a:latin typeface="微软雅黑" panose="020B0503020204020204" charset="-122"/>
                <a:ea typeface="微软雅黑" panose="020B0503020204020204" charset="-122"/>
              </a:rPr>
              <a:t>添加标题</a:t>
            </a:r>
          </a:p>
        </p:txBody>
      </p:sp>
      <p:sp>
        <p:nvSpPr>
          <p:cNvPr id="37" name="矩形: 圆角 36"/>
          <p:cNvSpPr/>
          <p:nvPr/>
        </p:nvSpPr>
        <p:spPr bwMode="auto">
          <a:xfrm>
            <a:off x="4954588"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38" name="KSO_Shape"/>
          <p:cNvSpPr/>
          <p:nvPr/>
        </p:nvSpPr>
        <p:spPr bwMode="auto">
          <a:xfrm>
            <a:off x="5589588" y="2483280"/>
            <a:ext cx="1009650" cy="944563"/>
          </a:xfrm>
          <a:custGeom>
            <a:avLst/>
            <a:gdLst>
              <a:gd name="T0" fmla="*/ 1264650 w 2063750"/>
              <a:gd name="T1" fmla="*/ 933236 h 1925638"/>
              <a:gd name="T2" fmla="*/ 1205010 w 2063750"/>
              <a:gd name="T3" fmla="*/ 981200 h 1925638"/>
              <a:gd name="T4" fmla="*/ 1169637 w 2063750"/>
              <a:gd name="T5" fmla="*/ 913641 h 1925638"/>
              <a:gd name="T6" fmla="*/ 1863628 w 2063750"/>
              <a:gd name="T7" fmla="*/ 619424 h 1925638"/>
              <a:gd name="T8" fmla="*/ 1873035 w 2063750"/>
              <a:gd name="T9" fmla="*/ 667280 h 1925638"/>
              <a:gd name="T10" fmla="*/ 1691374 w 2063750"/>
              <a:gd name="T11" fmla="*/ 669322 h 1925638"/>
              <a:gd name="T12" fmla="*/ 1696077 w 2063750"/>
              <a:gd name="T13" fmla="*/ 621175 h 1925638"/>
              <a:gd name="T14" fmla="*/ 742063 w 2063750"/>
              <a:gd name="T15" fmla="*/ 629637 h 1925638"/>
              <a:gd name="T16" fmla="*/ 727975 w 2063750"/>
              <a:gd name="T17" fmla="*/ 676034 h 1925638"/>
              <a:gd name="T18" fmla="*/ 550987 w 2063750"/>
              <a:gd name="T19" fmla="*/ 656483 h 1925638"/>
              <a:gd name="T20" fmla="*/ 577990 w 2063750"/>
              <a:gd name="T21" fmla="*/ 615922 h 1925638"/>
              <a:gd name="T22" fmla="*/ 1273128 w 2063750"/>
              <a:gd name="T23" fmla="*/ 560052 h 1925638"/>
              <a:gd name="T24" fmla="*/ 1196826 w 2063750"/>
              <a:gd name="T25" fmla="*/ 846374 h 1925638"/>
              <a:gd name="T26" fmla="*/ 1157651 w 2063750"/>
              <a:gd name="T27" fmla="*/ 551279 h 1925638"/>
              <a:gd name="T28" fmla="*/ 1196634 w 2063750"/>
              <a:gd name="T29" fmla="*/ 394965 h 1925638"/>
              <a:gd name="T30" fmla="*/ 1004375 w 2063750"/>
              <a:gd name="T31" fmla="*/ 453667 h 1925638"/>
              <a:gd name="T32" fmla="*/ 916159 w 2063750"/>
              <a:gd name="T33" fmla="*/ 617446 h 1925638"/>
              <a:gd name="T34" fmla="*/ 942243 w 2063750"/>
              <a:gd name="T35" fmla="*/ 775648 h 1925638"/>
              <a:gd name="T36" fmla="*/ 1065042 w 2063750"/>
              <a:gd name="T37" fmla="*/ 952636 h 1925638"/>
              <a:gd name="T38" fmla="*/ 1352258 w 2063750"/>
              <a:gd name="T39" fmla="*/ 1009577 h 1925638"/>
              <a:gd name="T40" fmla="*/ 1456007 w 2063750"/>
              <a:gd name="T41" fmla="*/ 831122 h 1925638"/>
              <a:gd name="T42" fmla="*/ 1514915 w 2063750"/>
              <a:gd name="T43" fmla="*/ 694346 h 1925638"/>
              <a:gd name="T44" fmla="*/ 1484729 w 2063750"/>
              <a:gd name="T45" fmla="*/ 506499 h 1925638"/>
              <a:gd name="T46" fmla="*/ 1323829 w 2063750"/>
              <a:gd name="T47" fmla="*/ 407879 h 1925638"/>
              <a:gd name="T48" fmla="*/ 1277230 w 2063750"/>
              <a:gd name="T49" fmla="*/ 330686 h 1925638"/>
              <a:gd name="T50" fmla="*/ 1483556 w 2063750"/>
              <a:gd name="T51" fmla="*/ 408467 h 1925638"/>
              <a:gd name="T52" fmla="*/ 1585840 w 2063750"/>
              <a:gd name="T53" fmla="*/ 598074 h 1925638"/>
              <a:gd name="T54" fmla="*/ 1556532 w 2063750"/>
              <a:gd name="T55" fmla="*/ 799717 h 1925638"/>
              <a:gd name="T56" fmla="*/ 1444577 w 2063750"/>
              <a:gd name="T57" fmla="*/ 953809 h 1925638"/>
              <a:gd name="T58" fmla="*/ 1379514 w 2063750"/>
              <a:gd name="T59" fmla="*/ 1234993 h 1925638"/>
              <a:gd name="T60" fmla="*/ 1224769 w 2063750"/>
              <a:gd name="T61" fmla="*/ 1299859 h 1925638"/>
              <a:gd name="T62" fmla="*/ 973458 w 2063750"/>
              <a:gd name="T63" fmla="*/ 1301550 h 1925638"/>
              <a:gd name="T64" fmla="*/ 884643 w 2063750"/>
              <a:gd name="T65" fmla="*/ 1352828 h 1925638"/>
              <a:gd name="T66" fmla="*/ 1171315 w 2063750"/>
              <a:gd name="T67" fmla="*/ 1381250 h 1925638"/>
              <a:gd name="T68" fmla="*/ 1609826 w 2063750"/>
              <a:gd name="T69" fmla="*/ 1205732 h 1925638"/>
              <a:gd name="T70" fmla="*/ 1769285 w 2063750"/>
              <a:gd name="T71" fmla="*/ 1202215 h 1925638"/>
              <a:gd name="T72" fmla="*/ 1698033 w 2063750"/>
              <a:gd name="T73" fmla="*/ 1343539 h 1925638"/>
              <a:gd name="T74" fmla="*/ 1830840 w 2063750"/>
              <a:gd name="T75" fmla="*/ 1309461 h 1925638"/>
              <a:gd name="T76" fmla="*/ 1902362 w 2063750"/>
              <a:gd name="T77" fmla="*/ 1344330 h 1925638"/>
              <a:gd name="T78" fmla="*/ 1805632 w 2063750"/>
              <a:gd name="T79" fmla="*/ 1426962 h 1925638"/>
              <a:gd name="T80" fmla="*/ 1115916 w 2063750"/>
              <a:gd name="T81" fmla="*/ 1759833 h 1925638"/>
              <a:gd name="T82" fmla="*/ 544327 w 2063750"/>
              <a:gd name="T83" fmla="*/ 1713829 h 1925638"/>
              <a:gd name="T84" fmla="*/ 50124 w 2063750"/>
              <a:gd name="T85" fmla="*/ 1388576 h 1925638"/>
              <a:gd name="T86" fmla="*/ 277587 w 2063750"/>
              <a:gd name="T87" fmla="*/ 1364841 h 1925638"/>
              <a:gd name="T88" fmla="*/ 557812 w 2063750"/>
              <a:gd name="T89" fmla="*/ 1209541 h 1925638"/>
              <a:gd name="T90" fmla="*/ 1023426 w 2063750"/>
              <a:gd name="T91" fmla="*/ 1057126 h 1925638"/>
              <a:gd name="T92" fmla="*/ 919090 w 2063750"/>
              <a:gd name="T93" fmla="*/ 864876 h 1925638"/>
              <a:gd name="T94" fmla="*/ 854320 w 2063750"/>
              <a:gd name="T95" fmla="*/ 707847 h 1925638"/>
              <a:gd name="T96" fmla="*/ 887730 w 2063750"/>
              <a:gd name="T97" fmla="*/ 478909 h 1925638"/>
              <a:gd name="T98" fmla="*/ 1065042 w 2063750"/>
              <a:gd name="T99" fmla="*/ 350938 h 1925638"/>
              <a:gd name="T100" fmla="*/ 1690144 w 2063750"/>
              <a:gd name="T101" fmla="*/ 203159 h 1925638"/>
              <a:gd name="T102" fmla="*/ 1700127 w 2063750"/>
              <a:gd name="T103" fmla="*/ 250943 h 1925638"/>
              <a:gd name="T104" fmla="*/ 1558014 w 2063750"/>
              <a:gd name="T105" fmla="*/ 348271 h 1925638"/>
              <a:gd name="T106" fmla="*/ 1655497 w 2063750"/>
              <a:gd name="T107" fmla="*/ 206383 h 1925638"/>
              <a:gd name="T108" fmla="*/ 904489 w 2063750"/>
              <a:gd name="T109" fmla="*/ 306056 h 1925638"/>
              <a:gd name="T110" fmla="*/ 895180 w 2063750"/>
              <a:gd name="T111" fmla="*/ 353841 h 1925638"/>
              <a:gd name="T112" fmla="*/ 757001 w 2063750"/>
              <a:gd name="T113" fmla="*/ 243028 h 1925638"/>
              <a:gd name="T114" fmla="*/ 779982 w 2063750"/>
              <a:gd name="T115" fmla="*/ 199933 h 1925638"/>
              <a:gd name="T116" fmla="*/ 1248509 w 2063750"/>
              <a:gd name="T117" fmla="*/ 28478 h 1925638"/>
              <a:gd name="T118" fmla="*/ 1217149 w 2063750"/>
              <a:gd name="T119" fmla="*/ 197882 h 1925638"/>
              <a:gd name="T120" fmla="*/ 1185497 w 2063750"/>
              <a:gd name="T121" fmla="*/ 28478 h 19256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63750" h="1925638">
                <a:moveTo>
                  <a:pt x="1310496" y="957198"/>
                </a:moveTo>
                <a:lnTo>
                  <a:pt x="1315880" y="957198"/>
                </a:lnTo>
                <a:lnTo>
                  <a:pt x="1321581" y="957198"/>
                </a:lnTo>
                <a:lnTo>
                  <a:pt x="1326965" y="958465"/>
                </a:lnTo>
                <a:lnTo>
                  <a:pt x="1332032" y="959732"/>
                </a:lnTo>
                <a:lnTo>
                  <a:pt x="1337099" y="961316"/>
                </a:lnTo>
                <a:lnTo>
                  <a:pt x="1341850" y="963533"/>
                </a:lnTo>
                <a:lnTo>
                  <a:pt x="1346284" y="966383"/>
                </a:lnTo>
                <a:lnTo>
                  <a:pt x="1350718" y="969234"/>
                </a:lnTo>
                <a:lnTo>
                  <a:pt x="1354202" y="973035"/>
                </a:lnTo>
                <a:lnTo>
                  <a:pt x="1357685" y="976519"/>
                </a:lnTo>
                <a:lnTo>
                  <a:pt x="1360536" y="980637"/>
                </a:lnTo>
                <a:lnTo>
                  <a:pt x="1363386" y="985072"/>
                </a:lnTo>
                <a:lnTo>
                  <a:pt x="1365603" y="989506"/>
                </a:lnTo>
                <a:lnTo>
                  <a:pt x="1367503" y="994574"/>
                </a:lnTo>
                <a:lnTo>
                  <a:pt x="1369087" y="999959"/>
                </a:lnTo>
                <a:lnTo>
                  <a:pt x="1369720" y="1005344"/>
                </a:lnTo>
                <a:lnTo>
                  <a:pt x="1370037" y="1010728"/>
                </a:lnTo>
                <a:lnTo>
                  <a:pt x="1369720" y="1016113"/>
                </a:lnTo>
                <a:lnTo>
                  <a:pt x="1369087" y="1021181"/>
                </a:lnTo>
                <a:lnTo>
                  <a:pt x="1367503" y="1026566"/>
                </a:lnTo>
                <a:lnTo>
                  <a:pt x="1365603" y="1031634"/>
                </a:lnTo>
                <a:lnTo>
                  <a:pt x="1363386" y="1036385"/>
                </a:lnTo>
                <a:lnTo>
                  <a:pt x="1360536" y="1040503"/>
                </a:lnTo>
                <a:lnTo>
                  <a:pt x="1357685" y="1044620"/>
                </a:lnTo>
                <a:lnTo>
                  <a:pt x="1354202" y="1048738"/>
                </a:lnTo>
                <a:lnTo>
                  <a:pt x="1350718" y="1051906"/>
                </a:lnTo>
                <a:lnTo>
                  <a:pt x="1346284" y="1055073"/>
                </a:lnTo>
                <a:lnTo>
                  <a:pt x="1341850" y="1057290"/>
                </a:lnTo>
                <a:lnTo>
                  <a:pt x="1337099" y="1059507"/>
                </a:lnTo>
                <a:lnTo>
                  <a:pt x="1332032" y="1061408"/>
                </a:lnTo>
                <a:lnTo>
                  <a:pt x="1326965" y="1062675"/>
                </a:lnTo>
                <a:lnTo>
                  <a:pt x="1321581" y="1063308"/>
                </a:lnTo>
                <a:lnTo>
                  <a:pt x="1315880" y="1063625"/>
                </a:lnTo>
                <a:lnTo>
                  <a:pt x="1310496" y="1063308"/>
                </a:lnTo>
                <a:lnTo>
                  <a:pt x="1305428" y="1062675"/>
                </a:lnTo>
                <a:lnTo>
                  <a:pt x="1300361" y="1061408"/>
                </a:lnTo>
                <a:lnTo>
                  <a:pt x="1295294" y="1059507"/>
                </a:lnTo>
                <a:lnTo>
                  <a:pt x="1290543" y="1057290"/>
                </a:lnTo>
                <a:lnTo>
                  <a:pt x="1286109" y="1055073"/>
                </a:lnTo>
                <a:lnTo>
                  <a:pt x="1281992" y="1051906"/>
                </a:lnTo>
                <a:lnTo>
                  <a:pt x="1278191" y="1048738"/>
                </a:lnTo>
                <a:lnTo>
                  <a:pt x="1275024" y="1044620"/>
                </a:lnTo>
                <a:lnTo>
                  <a:pt x="1271857" y="1040503"/>
                </a:lnTo>
                <a:lnTo>
                  <a:pt x="1269324" y="1036385"/>
                </a:lnTo>
                <a:lnTo>
                  <a:pt x="1267107" y="1031634"/>
                </a:lnTo>
                <a:lnTo>
                  <a:pt x="1265206" y="1026566"/>
                </a:lnTo>
                <a:lnTo>
                  <a:pt x="1263940" y="1021181"/>
                </a:lnTo>
                <a:lnTo>
                  <a:pt x="1263306" y="1016113"/>
                </a:lnTo>
                <a:lnTo>
                  <a:pt x="1262989" y="1010728"/>
                </a:lnTo>
                <a:lnTo>
                  <a:pt x="1263306" y="1005344"/>
                </a:lnTo>
                <a:lnTo>
                  <a:pt x="1263940" y="999959"/>
                </a:lnTo>
                <a:lnTo>
                  <a:pt x="1265206" y="994574"/>
                </a:lnTo>
                <a:lnTo>
                  <a:pt x="1267107" y="989506"/>
                </a:lnTo>
                <a:lnTo>
                  <a:pt x="1269324" y="985072"/>
                </a:lnTo>
                <a:lnTo>
                  <a:pt x="1271857" y="980637"/>
                </a:lnTo>
                <a:lnTo>
                  <a:pt x="1275024" y="976519"/>
                </a:lnTo>
                <a:lnTo>
                  <a:pt x="1278191" y="973035"/>
                </a:lnTo>
                <a:lnTo>
                  <a:pt x="1281992" y="969234"/>
                </a:lnTo>
                <a:lnTo>
                  <a:pt x="1286109" y="966383"/>
                </a:lnTo>
                <a:lnTo>
                  <a:pt x="1290543" y="963533"/>
                </a:lnTo>
                <a:lnTo>
                  <a:pt x="1295294" y="961316"/>
                </a:lnTo>
                <a:lnTo>
                  <a:pt x="1300361" y="959732"/>
                </a:lnTo>
                <a:lnTo>
                  <a:pt x="1305428" y="958465"/>
                </a:lnTo>
                <a:lnTo>
                  <a:pt x="1310496" y="957198"/>
                </a:lnTo>
                <a:close/>
                <a:moveTo>
                  <a:pt x="1856524" y="666750"/>
                </a:moveTo>
                <a:lnTo>
                  <a:pt x="2002690" y="666750"/>
                </a:lnTo>
                <a:lnTo>
                  <a:pt x="2005874" y="667066"/>
                </a:lnTo>
                <a:lnTo>
                  <a:pt x="2009695" y="667382"/>
                </a:lnTo>
                <a:lnTo>
                  <a:pt x="2012561" y="668330"/>
                </a:lnTo>
                <a:lnTo>
                  <a:pt x="2016064" y="669595"/>
                </a:lnTo>
                <a:lnTo>
                  <a:pt x="2018930" y="670859"/>
                </a:lnTo>
                <a:lnTo>
                  <a:pt x="2021796" y="672755"/>
                </a:lnTo>
                <a:lnTo>
                  <a:pt x="2024344" y="674335"/>
                </a:lnTo>
                <a:lnTo>
                  <a:pt x="2026891" y="676863"/>
                </a:lnTo>
                <a:lnTo>
                  <a:pt x="2029121" y="679076"/>
                </a:lnTo>
                <a:lnTo>
                  <a:pt x="2031031" y="681920"/>
                </a:lnTo>
                <a:lnTo>
                  <a:pt x="2032623" y="684764"/>
                </a:lnTo>
                <a:lnTo>
                  <a:pt x="2034216" y="687292"/>
                </a:lnTo>
                <a:lnTo>
                  <a:pt x="2035489" y="690769"/>
                </a:lnTo>
                <a:lnTo>
                  <a:pt x="2036126" y="693929"/>
                </a:lnTo>
                <a:lnTo>
                  <a:pt x="2036763" y="697405"/>
                </a:lnTo>
                <a:lnTo>
                  <a:pt x="2036763" y="700566"/>
                </a:lnTo>
                <a:lnTo>
                  <a:pt x="2036763" y="704358"/>
                </a:lnTo>
                <a:lnTo>
                  <a:pt x="2036126" y="707834"/>
                </a:lnTo>
                <a:lnTo>
                  <a:pt x="2035489" y="710995"/>
                </a:lnTo>
                <a:lnTo>
                  <a:pt x="2034216" y="714155"/>
                </a:lnTo>
                <a:lnTo>
                  <a:pt x="2032623" y="716999"/>
                </a:lnTo>
                <a:lnTo>
                  <a:pt x="2031031" y="720160"/>
                </a:lnTo>
                <a:lnTo>
                  <a:pt x="2029121" y="722688"/>
                </a:lnTo>
                <a:lnTo>
                  <a:pt x="2026891" y="724900"/>
                </a:lnTo>
                <a:lnTo>
                  <a:pt x="2024344" y="727112"/>
                </a:lnTo>
                <a:lnTo>
                  <a:pt x="2021796" y="729009"/>
                </a:lnTo>
                <a:lnTo>
                  <a:pt x="2018930" y="730905"/>
                </a:lnTo>
                <a:lnTo>
                  <a:pt x="2016064" y="732169"/>
                </a:lnTo>
                <a:lnTo>
                  <a:pt x="2012561" y="733433"/>
                </a:lnTo>
                <a:lnTo>
                  <a:pt x="2009695" y="734381"/>
                </a:lnTo>
                <a:lnTo>
                  <a:pt x="2005874" y="734697"/>
                </a:lnTo>
                <a:lnTo>
                  <a:pt x="2002690" y="735013"/>
                </a:lnTo>
                <a:lnTo>
                  <a:pt x="1856524" y="735013"/>
                </a:lnTo>
                <a:lnTo>
                  <a:pt x="1853339" y="734697"/>
                </a:lnTo>
                <a:lnTo>
                  <a:pt x="1849518" y="734381"/>
                </a:lnTo>
                <a:lnTo>
                  <a:pt x="1846652" y="733433"/>
                </a:lnTo>
                <a:lnTo>
                  <a:pt x="1843149" y="732169"/>
                </a:lnTo>
                <a:lnTo>
                  <a:pt x="1840283" y="730905"/>
                </a:lnTo>
                <a:lnTo>
                  <a:pt x="1837417" y="729009"/>
                </a:lnTo>
                <a:lnTo>
                  <a:pt x="1834870" y="727112"/>
                </a:lnTo>
                <a:lnTo>
                  <a:pt x="1832322" y="724900"/>
                </a:lnTo>
                <a:lnTo>
                  <a:pt x="1830093" y="722688"/>
                </a:lnTo>
                <a:lnTo>
                  <a:pt x="1828182" y="720160"/>
                </a:lnTo>
                <a:lnTo>
                  <a:pt x="1826590" y="716999"/>
                </a:lnTo>
                <a:lnTo>
                  <a:pt x="1824998" y="714155"/>
                </a:lnTo>
                <a:lnTo>
                  <a:pt x="1823724" y="710995"/>
                </a:lnTo>
                <a:lnTo>
                  <a:pt x="1823087" y="707834"/>
                </a:lnTo>
                <a:lnTo>
                  <a:pt x="1822450" y="704358"/>
                </a:lnTo>
                <a:lnTo>
                  <a:pt x="1822450" y="700566"/>
                </a:lnTo>
                <a:lnTo>
                  <a:pt x="1822450" y="697405"/>
                </a:lnTo>
                <a:lnTo>
                  <a:pt x="1823087" y="693929"/>
                </a:lnTo>
                <a:lnTo>
                  <a:pt x="1823724" y="690769"/>
                </a:lnTo>
                <a:lnTo>
                  <a:pt x="1824998" y="687292"/>
                </a:lnTo>
                <a:lnTo>
                  <a:pt x="1826590" y="684764"/>
                </a:lnTo>
                <a:lnTo>
                  <a:pt x="1828182" y="681920"/>
                </a:lnTo>
                <a:lnTo>
                  <a:pt x="1830093" y="679076"/>
                </a:lnTo>
                <a:lnTo>
                  <a:pt x="1832322" y="676863"/>
                </a:lnTo>
                <a:lnTo>
                  <a:pt x="1834870" y="674335"/>
                </a:lnTo>
                <a:lnTo>
                  <a:pt x="1837417" y="672755"/>
                </a:lnTo>
                <a:lnTo>
                  <a:pt x="1840283" y="670859"/>
                </a:lnTo>
                <a:lnTo>
                  <a:pt x="1843149" y="669595"/>
                </a:lnTo>
                <a:lnTo>
                  <a:pt x="1846652" y="668330"/>
                </a:lnTo>
                <a:lnTo>
                  <a:pt x="1849518" y="667382"/>
                </a:lnTo>
                <a:lnTo>
                  <a:pt x="1853339" y="667066"/>
                </a:lnTo>
                <a:lnTo>
                  <a:pt x="1856524" y="666750"/>
                </a:lnTo>
                <a:close/>
                <a:moveTo>
                  <a:pt x="629654" y="666750"/>
                </a:moveTo>
                <a:lnTo>
                  <a:pt x="775285" y="666750"/>
                </a:lnTo>
                <a:lnTo>
                  <a:pt x="778783" y="667066"/>
                </a:lnTo>
                <a:lnTo>
                  <a:pt x="781962" y="667382"/>
                </a:lnTo>
                <a:lnTo>
                  <a:pt x="785460" y="668330"/>
                </a:lnTo>
                <a:lnTo>
                  <a:pt x="788640" y="669595"/>
                </a:lnTo>
                <a:lnTo>
                  <a:pt x="791819" y="670859"/>
                </a:lnTo>
                <a:lnTo>
                  <a:pt x="794363" y="672755"/>
                </a:lnTo>
                <a:lnTo>
                  <a:pt x="797225" y="674335"/>
                </a:lnTo>
                <a:lnTo>
                  <a:pt x="799451" y="676863"/>
                </a:lnTo>
                <a:lnTo>
                  <a:pt x="801677" y="679076"/>
                </a:lnTo>
                <a:lnTo>
                  <a:pt x="803902" y="681920"/>
                </a:lnTo>
                <a:lnTo>
                  <a:pt x="805492" y="684764"/>
                </a:lnTo>
                <a:lnTo>
                  <a:pt x="806764" y="687292"/>
                </a:lnTo>
                <a:lnTo>
                  <a:pt x="808036" y="690769"/>
                </a:lnTo>
                <a:lnTo>
                  <a:pt x="808990" y="693929"/>
                </a:lnTo>
                <a:lnTo>
                  <a:pt x="809626" y="697405"/>
                </a:lnTo>
                <a:lnTo>
                  <a:pt x="809626" y="700566"/>
                </a:lnTo>
                <a:lnTo>
                  <a:pt x="809626" y="704358"/>
                </a:lnTo>
                <a:lnTo>
                  <a:pt x="808990" y="707834"/>
                </a:lnTo>
                <a:lnTo>
                  <a:pt x="808036" y="710995"/>
                </a:lnTo>
                <a:lnTo>
                  <a:pt x="806764" y="714155"/>
                </a:lnTo>
                <a:lnTo>
                  <a:pt x="805492" y="716999"/>
                </a:lnTo>
                <a:lnTo>
                  <a:pt x="803902" y="720160"/>
                </a:lnTo>
                <a:lnTo>
                  <a:pt x="801677" y="722688"/>
                </a:lnTo>
                <a:lnTo>
                  <a:pt x="799451" y="724900"/>
                </a:lnTo>
                <a:lnTo>
                  <a:pt x="797225" y="727112"/>
                </a:lnTo>
                <a:lnTo>
                  <a:pt x="794363" y="729009"/>
                </a:lnTo>
                <a:lnTo>
                  <a:pt x="791819" y="730905"/>
                </a:lnTo>
                <a:lnTo>
                  <a:pt x="788640" y="732169"/>
                </a:lnTo>
                <a:lnTo>
                  <a:pt x="785460" y="733433"/>
                </a:lnTo>
                <a:lnTo>
                  <a:pt x="781962" y="734381"/>
                </a:lnTo>
                <a:lnTo>
                  <a:pt x="778783" y="734697"/>
                </a:lnTo>
                <a:lnTo>
                  <a:pt x="775285" y="735013"/>
                </a:lnTo>
                <a:lnTo>
                  <a:pt x="629654" y="735013"/>
                </a:lnTo>
                <a:lnTo>
                  <a:pt x="626156" y="734697"/>
                </a:lnTo>
                <a:lnTo>
                  <a:pt x="622976" y="734381"/>
                </a:lnTo>
                <a:lnTo>
                  <a:pt x="619479" y="733433"/>
                </a:lnTo>
                <a:lnTo>
                  <a:pt x="616299" y="732169"/>
                </a:lnTo>
                <a:lnTo>
                  <a:pt x="613119" y="730905"/>
                </a:lnTo>
                <a:lnTo>
                  <a:pt x="610576" y="729009"/>
                </a:lnTo>
                <a:lnTo>
                  <a:pt x="607714" y="727112"/>
                </a:lnTo>
                <a:lnTo>
                  <a:pt x="605488" y="724900"/>
                </a:lnTo>
                <a:lnTo>
                  <a:pt x="603262" y="722688"/>
                </a:lnTo>
                <a:lnTo>
                  <a:pt x="601036" y="720160"/>
                </a:lnTo>
                <a:lnTo>
                  <a:pt x="599447" y="716999"/>
                </a:lnTo>
                <a:lnTo>
                  <a:pt x="598175" y="714155"/>
                </a:lnTo>
                <a:lnTo>
                  <a:pt x="596903" y="710995"/>
                </a:lnTo>
                <a:lnTo>
                  <a:pt x="596267" y="707834"/>
                </a:lnTo>
                <a:lnTo>
                  <a:pt x="595313" y="704358"/>
                </a:lnTo>
                <a:lnTo>
                  <a:pt x="595313" y="700566"/>
                </a:lnTo>
                <a:lnTo>
                  <a:pt x="595313" y="697405"/>
                </a:lnTo>
                <a:lnTo>
                  <a:pt x="596267" y="693929"/>
                </a:lnTo>
                <a:lnTo>
                  <a:pt x="596903" y="690769"/>
                </a:lnTo>
                <a:lnTo>
                  <a:pt x="598175" y="687292"/>
                </a:lnTo>
                <a:lnTo>
                  <a:pt x="599447" y="684764"/>
                </a:lnTo>
                <a:lnTo>
                  <a:pt x="601036" y="681920"/>
                </a:lnTo>
                <a:lnTo>
                  <a:pt x="603262" y="679076"/>
                </a:lnTo>
                <a:lnTo>
                  <a:pt x="605488" y="676863"/>
                </a:lnTo>
                <a:lnTo>
                  <a:pt x="607714" y="674335"/>
                </a:lnTo>
                <a:lnTo>
                  <a:pt x="610576" y="672755"/>
                </a:lnTo>
                <a:lnTo>
                  <a:pt x="613119" y="670859"/>
                </a:lnTo>
                <a:lnTo>
                  <a:pt x="616299" y="669595"/>
                </a:lnTo>
                <a:lnTo>
                  <a:pt x="619479" y="668330"/>
                </a:lnTo>
                <a:lnTo>
                  <a:pt x="622976" y="667382"/>
                </a:lnTo>
                <a:lnTo>
                  <a:pt x="626156" y="667066"/>
                </a:lnTo>
                <a:lnTo>
                  <a:pt x="629654" y="666750"/>
                </a:lnTo>
                <a:close/>
                <a:moveTo>
                  <a:pt x="1315880" y="528637"/>
                </a:moveTo>
                <a:lnTo>
                  <a:pt x="1321897" y="528954"/>
                </a:lnTo>
                <a:lnTo>
                  <a:pt x="1327598" y="529904"/>
                </a:lnTo>
                <a:lnTo>
                  <a:pt x="1333615" y="531805"/>
                </a:lnTo>
                <a:lnTo>
                  <a:pt x="1339316" y="534655"/>
                </a:lnTo>
                <a:lnTo>
                  <a:pt x="1345017" y="537823"/>
                </a:lnTo>
                <a:lnTo>
                  <a:pt x="1350084" y="541941"/>
                </a:lnTo>
                <a:lnTo>
                  <a:pt x="1354835" y="546375"/>
                </a:lnTo>
                <a:lnTo>
                  <a:pt x="1359586" y="551760"/>
                </a:lnTo>
                <a:lnTo>
                  <a:pt x="1364020" y="557778"/>
                </a:lnTo>
                <a:lnTo>
                  <a:pt x="1367503" y="564430"/>
                </a:lnTo>
                <a:lnTo>
                  <a:pt x="1370987" y="571398"/>
                </a:lnTo>
                <a:lnTo>
                  <a:pt x="1373837" y="579634"/>
                </a:lnTo>
                <a:lnTo>
                  <a:pt x="1375104" y="583751"/>
                </a:lnTo>
                <a:lnTo>
                  <a:pt x="1376371" y="588186"/>
                </a:lnTo>
                <a:lnTo>
                  <a:pt x="1377955" y="597055"/>
                </a:lnTo>
                <a:lnTo>
                  <a:pt x="1379222" y="606557"/>
                </a:lnTo>
                <a:lnTo>
                  <a:pt x="1379538" y="616377"/>
                </a:lnTo>
                <a:lnTo>
                  <a:pt x="1379222" y="627463"/>
                </a:lnTo>
                <a:lnTo>
                  <a:pt x="1378905" y="637915"/>
                </a:lnTo>
                <a:lnTo>
                  <a:pt x="1378588" y="647101"/>
                </a:lnTo>
                <a:lnTo>
                  <a:pt x="1377955" y="655970"/>
                </a:lnTo>
                <a:lnTo>
                  <a:pt x="1376054" y="673074"/>
                </a:lnTo>
                <a:lnTo>
                  <a:pt x="1373204" y="690179"/>
                </a:lnTo>
                <a:lnTo>
                  <a:pt x="1370037" y="706967"/>
                </a:lnTo>
                <a:lnTo>
                  <a:pt x="1366237" y="725021"/>
                </a:lnTo>
                <a:lnTo>
                  <a:pt x="1361803" y="745293"/>
                </a:lnTo>
                <a:lnTo>
                  <a:pt x="1357369" y="769366"/>
                </a:lnTo>
                <a:lnTo>
                  <a:pt x="1352301" y="797873"/>
                </a:lnTo>
                <a:lnTo>
                  <a:pt x="1346917" y="830815"/>
                </a:lnTo>
                <a:lnTo>
                  <a:pt x="1344384" y="849503"/>
                </a:lnTo>
                <a:lnTo>
                  <a:pt x="1341533" y="870092"/>
                </a:lnTo>
                <a:lnTo>
                  <a:pt x="1338683" y="892264"/>
                </a:lnTo>
                <a:lnTo>
                  <a:pt x="1335832" y="916654"/>
                </a:lnTo>
                <a:lnTo>
                  <a:pt x="1296561" y="916654"/>
                </a:lnTo>
                <a:lnTo>
                  <a:pt x="1293710" y="892264"/>
                </a:lnTo>
                <a:lnTo>
                  <a:pt x="1290860" y="870092"/>
                </a:lnTo>
                <a:lnTo>
                  <a:pt x="1288326" y="849820"/>
                </a:lnTo>
                <a:lnTo>
                  <a:pt x="1285792" y="831132"/>
                </a:lnTo>
                <a:lnTo>
                  <a:pt x="1280092" y="797873"/>
                </a:lnTo>
                <a:lnTo>
                  <a:pt x="1275341" y="769366"/>
                </a:lnTo>
                <a:lnTo>
                  <a:pt x="1270590" y="745293"/>
                </a:lnTo>
                <a:lnTo>
                  <a:pt x="1266473" y="725021"/>
                </a:lnTo>
                <a:lnTo>
                  <a:pt x="1262356" y="706967"/>
                </a:lnTo>
                <a:lnTo>
                  <a:pt x="1258872" y="690179"/>
                </a:lnTo>
                <a:lnTo>
                  <a:pt x="1256339" y="673074"/>
                </a:lnTo>
                <a:lnTo>
                  <a:pt x="1254438" y="655970"/>
                </a:lnTo>
                <a:lnTo>
                  <a:pt x="1253805" y="647101"/>
                </a:lnTo>
                <a:lnTo>
                  <a:pt x="1252855" y="637915"/>
                </a:lnTo>
                <a:lnTo>
                  <a:pt x="1252538" y="627463"/>
                </a:lnTo>
                <a:lnTo>
                  <a:pt x="1252538" y="616377"/>
                </a:lnTo>
                <a:lnTo>
                  <a:pt x="1252855" y="606557"/>
                </a:lnTo>
                <a:lnTo>
                  <a:pt x="1254122" y="597055"/>
                </a:lnTo>
                <a:lnTo>
                  <a:pt x="1255705" y="588186"/>
                </a:lnTo>
                <a:lnTo>
                  <a:pt x="1256972" y="583751"/>
                </a:lnTo>
                <a:lnTo>
                  <a:pt x="1258239" y="579634"/>
                </a:lnTo>
                <a:lnTo>
                  <a:pt x="1261406" y="571398"/>
                </a:lnTo>
                <a:lnTo>
                  <a:pt x="1264573" y="564430"/>
                </a:lnTo>
                <a:lnTo>
                  <a:pt x="1268374" y="557778"/>
                </a:lnTo>
                <a:lnTo>
                  <a:pt x="1272807" y="551760"/>
                </a:lnTo>
                <a:lnTo>
                  <a:pt x="1277241" y="546375"/>
                </a:lnTo>
                <a:lnTo>
                  <a:pt x="1281992" y="541941"/>
                </a:lnTo>
                <a:lnTo>
                  <a:pt x="1287376" y="537823"/>
                </a:lnTo>
                <a:lnTo>
                  <a:pt x="1293077" y="534655"/>
                </a:lnTo>
                <a:lnTo>
                  <a:pt x="1298778" y="531805"/>
                </a:lnTo>
                <a:lnTo>
                  <a:pt x="1304162" y="529904"/>
                </a:lnTo>
                <a:lnTo>
                  <a:pt x="1310179" y="528954"/>
                </a:lnTo>
                <a:lnTo>
                  <a:pt x="1315880" y="528637"/>
                </a:lnTo>
                <a:close/>
                <a:moveTo>
                  <a:pt x="1316038" y="427125"/>
                </a:moveTo>
                <a:lnTo>
                  <a:pt x="1306196" y="427443"/>
                </a:lnTo>
                <a:lnTo>
                  <a:pt x="1296353" y="427761"/>
                </a:lnTo>
                <a:lnTo>
                  <a:pt x="1283971" y="428715"/>
                </a:lnTo>
                <a:lnTo>
                  <a:pt x="1269048" y="430622"/>
                </a:lnTo>
                <a:lnTo>
                  <a:pt x="1252221" y="432529"/>
                </a:lnTo>
                <a:lnTo>
                  <a:pt x="1233806" y="435390"/>
                </a:lnTo>
                <a:lnTo>
                  <a:pt x="1224281" y="437615"/>
                </a:lnTo>
                <a:lnTo>
                  <a:pt x="1214121" y="439523"/>
                </a:lnTo>
                <a:lnTo>
                  <a:pt x="1204278" y="441748"/>
                </a:lnTo>
                <a:lnTo>
                  <a:pt x="1193483" y="444609"/>
                </a:lnTo>
                <a:lnTo>
                  <a:pt x="1183323" y="447470"/>
                </a:lnTo>
                <a:lnTo>
                  <a:pt x="1172528" y="450967"/>
                </a:lnTo>
                <a:lnTo>
                  <a:pt x="1161733" y="454463"/>
                </a:lnTo>
                <a:lnTo>
                  <a:pt x="1150938" y="458914"/>
                </a:lnTo>
                <a:lnTo>
                  <a:pt x="1140143" y="463364"/>
                </a:lnTo>
                <a:lnTo>
                  <a:pt x="1129348" y="467814"/>
                </a:lnTo>
                <a:lnTo>
                  <a:pt x="1118871" y="473218"/>
                </a:lnTo>
                <a:lnTo>
                  <a:pt x="1108393" y="478940"/>
                </a:lnTo>
                <a:lnTo>
                  <a:pt x="1097916" y="484980"/>
                </a:lnTo>
                <a:lnTo>
                  <a:pt x="1088073" y="491338"/>
                </a:lnTo>
                <a:lnTo>
                  <a:pt x="1078231" y="498331"/>
                </a:lnTo>
                <a:lnTo>
                  <a:pt x="1069023" y="505960"/>
                </a:lnTo>
                <a:lnTo>
                  <a:pt x="1059498" y="514225"/>
                </a:lnTo>
                <a:lnTo>
                  <a:pt x="1050926" y="522808"/>
                </a:lnTo>
                <a:lnTo>
                  <a:pt x="1043623" y="530755"/>
                </a:lnTo>
                <a:lnTo>
                  <a:pt x="1036638" y="539656"/>
                </a:lnTo>
                <a:lnTo>
                  <a:pt x="1029971" y="548557"/>
                </a:lnTo>
                <a:lnTo>
                  <a:pt x="1023938" y="557775"/>
                </a:lnTo>
                <a:lnTo>
                  <a:pt x="1018541" y="567312"/>
                </a:lnTo>
                <a:lnTo>
                  <a:pt x="1013461" y="577166"/>
                </a:lnTo>
                <a:lnTo>
                  <a:pt x="1009333" y="587656"/>
                </a:lnTo>
                <a:lnTo>
                  <a:pt x="1005206" y="598464"/>
                </a:lnTo>
                <a:lnTo>
                  <a:pt x="1001713" y="608954"/>
                </a:lnTo>
                <a:lnTo>
                  <a:pt x="998856" y="620398"/>
                </a:lnTo>
                <a:lnTo>
                  <a:pt x="996633" y="632160"/>
                </a:lnTo>
                <a:lnTo>
                  <a:pt x="994728" y="643922"/>
                </a:lnTo>
                <a:lnTo>
                  <a:pt x="993458" y="656319"/>
                </a:lnTo>
                <a:lnTo>
                  <a:pt x="992506" y="668716"/>
                </a:lnTo>
                <a:lnTo>
                  <a:pt x="992506" y="681750"/>
                </a:lnTo>
                <a:lnTo>
                  <a:pt x="992506" y="694783"/>
                </a:lnTo>
                <a:lnTo>
                  <a:pt x="993141" y="707498"/>
                </a:lnTo>
                <a:lnTo>
                  <a:pt x="994093" y="719260"/>
                </a:lnTo>
                <a:lnTo>
                  <a:pt x="994728" y="730704"/>
                </a:lnTo>
                <a:lnTo>
                  <a:pt x="996316" y="741829"/>
                </a:lnTo>
                <a:lnTo>
                  <a:pt x="997586" y="752002"/>
                </a:lnTo>
                <a:lnTo>
                  <a:pt x="998856" y="762174"/>
                </a:lnTo>
                <a:lnTo>
                  <a:pt x="1000443" y="771393"/>
                </a:lnTo>
                <a:lnTo>
                  <a:pt x="1002031" y="780611"/>
                </a:lnTo>
                <a:lnTo>
                  <a:pt x="1003936" y="789194"/>
                </a:lnTo>
                <a:lnTo>
                  <a:pt x="1005841" y="797777"/>
                </a:lnTo>
                <a:lnTo>
                  <a:pt x="1008063" y="805724"/>
                </a:lnTo>
                <a:lnTo>
                  <a:pt x="1010603" y="813035"/>
                </a:lnTo>
                <a:lnTo>
                  <a:pt x="1012826" y="820347"/>
                </a:lnTo>
                <a:lnTo>
                  <a:pt x="1015683" y="827022"/>
                </a:lnTo>
                <a:lnTo>
                  <a:pt x="1018223" y="833698"/>
                </a:lnTo>
                <a:lnTo>
                  <a:pt x="1020763" y="840055"/>
                </a:lnTo>
                <a:lnTo>
                  <a:pt x="1023621" y="846095"/>
                </a:lnTo>
                <a:lnTo>
                  <a:pt x="1026478" y="851817"/>
                </a:lnTo>
                <a:lnTo>
                  <a:pt x="1032828" y="862943"/>
                </a:lnTo>
                <a:lnTo>
                  <a:pt x="1039496" y="872797"/>
                </a:lnTo>
                <a:lnTo>
                  <a:pt x="1046481" y="882652"/>
                </a:lnTo>
                <a:lnTo>
                  <a:pt x="1053466" y="891552"/>
                </a:lnTo>
                <a:lnTo>
                  <a:pt x="1061086" y="900135"/>
                </a:lnTo>
                <a:lnTo>
                  <a:pt x="1076643" y="917301"/>
                </a:lnTo>
                <a:lnTo>
                  <a:pt x="1091883" y="934467"/>
                </a:lnTo>
                <a:lnTo>
                  <a:pt x="1099821" y="943367"/>
                </a:lnTo>
                <a:lnTo>
                  <a:pt x="1107441" y="952904"/>
                </a:lnTo>
                <a:lnTo>
                  <a:pt x="1115061" y="962758"/>
                </a:lnTo>
                <a:lnTo>
                  <a:pt x="1122681" y="973566"/>
                </a:lnTo>
                <a:lnTo>
                  <a:pt x="1129983" y="985010"/>
                </a:lnTo>
                <a:lnTo>
                  <a:pt x="1136968" y="996772"/>
                </a:lnTo>
                <a:lnTo>
                  <a:pt x="1143953" y="1009805"/>
                </a:lnTo>
                <a:lnTo>
                  <a:pt x="1150938" y="1024427"/>
                </a:lnTo>
                <a:lnTo>
                  <a:pt x="1153796" y="1031739"/>
                </a:lnTo>
                <a:lnTo>
                  <a:pt x="1157288" y="1039686"/>
                </a:lnTo>
                <a:lnTo>
                  <a:pt x="1160146" y="1047633"/>
                </a:lnTo>
                <a:lnTo>
                  <a:pt x="1162686" y="1056216"/>
                </a:lnTo>
                <a:lnTo>
                  <a:pt x="1165543" y="1064799"/>
                </a:lnTo>
                <a:lnTo>
                  <a:pt x="1168083" y="1074017"/>
                </a:lnTo>
                <a:lnTo>
                  <a:pt x="1170941" y="1083554"/>
                </a:lnTo>
                <a:lnTo>
                  <a:pt x="1173163" y="1093408"/>
                </a:lnTo>
                <a:lnTo>
                  <a:pt x="1175386" y="1103580"/>
                </a:lnTo>
                <a:lnTo>
                  <a:pt x="1177608" y="1114388"/>
                </a:lnTo>
                <a:lnTo>
                  <a:pt x="1179513" y="1125196"/>
                </a:lnTo>
                <a:lnTo>
                  <a:pt x="1181418" y="1136958"/>
                </a:lnTo>
                <a:lnTo>
                  <a:pt x="1181680" y="1141412"/>
                </a:lnTo>
                <a:lnTo>
                  <a:pt x="1456680" y="1141412"/>
                </a:lnTo>
                <a:lnTo>
                  <a:pt x="1456691" y="1136958"/>
                </a:lnTo>
                <a:lnTo>
                  <a:pt x="1458596" y="1125196"/>
                </a:lnTo>
                <a:lnTo>
                  <a:pt x="1460818" y="1114388"/>
                </a:lnTo>
                <a:lnTo>
                  <a:pt x="1462723" y="1103580"/>
                </a:lnTo>
                <a:lnTo>
                  <a:pt x="1464946" y="1093408"/>
                </a:lnTo>
                <a:lnTo>
                  <a:pt x="1467486" y="1083554"/>
                </a:lnTo>
                <a:lnTo>
                  <a:pt x="1470026" y="1074017"/>
                </a:lnTo>
                <a:lnTo>
                  <a:pt x="1472883" y="1064799"/>
                </a:lnTo>
                <a:lnTo>
                  <a:pt x="1475423" y="1056216"/>
                </a:lnTo>
                <a:lnTo>
                  <a:pt x="1478281" y="1047633"/>
                </a:lnTo>
                <a:lnTo>
                  <a:pt x="1481456" y="1039686"/>
                </a:lnTo>
                <a:lnTo>
                  <a:pt x="1484313" y="1031739"/>
                </a:lnTo>
                <a:lnTo>
                  <a:pt x="1487806" y="1024427"/>
                </a:lnTo>
                <a:lnTo>
                  <a:pt x="1494156" y="1009805"/>
                </a:lnTo>
                <a:lnTo>
                  <a:pt x="1501141" y="996772"/>
                </a:lnTo>
                <a:lnTo>
                  <a:pt x="1508443" y="985010"/>
                </a:lnTo>
                <a:lnTo>
                  <a:pt x="1515746" y="973566"/>
                </a:lnTo>
                <a:lnTo>
                  <a:pt x="1523048" y="962758"/>
                </a:lnTo>
                <a:lnTo>
                  <a:pt x="1530986" y="952904"/>
                </a:lnTo>
                <a:lnTo>
                  <a:pt x="1538606" y="943367"/>
                </a:lnTo>
                <a:lnTo>
                  <a:pt x="1546543" y="934467"/>
                </a:lnTo>
                <a:lnTo>
                  <a:pt x="1561466" y="917301"/>
                </a:lnTo>
                <a:lnTo>
                  <a:pt x="1577341" y="900135"/>
                </a:lnTo>
                <a:lnTo>
                  <a:pt x="1584643" y="891552"/>
                </a:lnTo>
                <a:lnTo>
                  <a:pt x="1591946" y="882652"/>
                </a:lnTo>
                <a:lnTo>
                  <a:pt x="1598613" y="872797"/>
                </a:lnTo>
                <a:lnTo>
                  <a:pt x="1605281" y="862943"/>
                </a:lnTo>
                <a:lnTo>
                  <a:pt x="1611631" y="851817"/>
                </a:lnTo>
                <a:lnTo>
                  <a:pt x="1614806" y="846095"/>
                </a:lnTo>
                <a:lnTo>
                  <a:pt x="1617346" y="840055"/>
                </a:lnTo>
                <a:lnTo>
                  <a:pt x="1620203" y="833698"/>
                </a:lnTo>
                <a:lnTo>
                  <a:pt x="1623061" y="827022"/>
                </a:lnTo>
                <a:lnTo>
                  <a:pt x="1625283" y="820347"/>
                </a:lnTo>
                <a:lnTo>
                  <a:pt x="1628141" y="813035"/>
                </a:lnTo>
                <a:lnTo>
                  <a:pt x="1630046" y="805724"/>
                </a:lnTo>
                <a:lnTo>
                  <a:pt x="1632268" y="797777"/>
                </a:lnTo>
                <a:lnTo>
                  <a:pt x="1634491" y="789194"/>
                </a:lnTo>
                <a:lnTo>
                  <a:pt x="1636396" y="780611"/>
                </a:lnTo>
                <a:lnTo>
                  <a:pt x="1637983" y="771393"/>
                </a:lnTo>
                <a:lnTo>
                  <a:pt x="1639571" y="762174"/>
                </a:lnTo>
                <a:lnTo>
                  <a:pt x="1641158" y="752002"/>
                </a:lnTo>
                <a:lnTo>
                  <a:pt x="1642428" y="741829"/>
                </a:lnTo>
                <a:lnTo>
                  <a:pt x="1643381" y="730704"/>
                </a:lnTo>
                <a:lnTo>
                  <a:pt x="1644333" y="719260"/>
                </a:lnTo>
                <a:lnTo>
                  <a:pt x="1644968" y="707498"/>
                </a:lnTo>
                <a:lnTo>
                  <a:pt x="1645603" y="694783"/>
                </a:lnTo>
                <a:lnTo>
                  <a:pt x="1645921" y="681750"/>
                </a:lnTo>
                <a:lnTo>
                  <a:pt x="1645603" y="668716"/>
                </a:lnTo>
                <a:lnTo>
                  <a:pt x="1644968" y="656319"/>
                </a:lnTo>
                <a:lnTo>
                  <a:pt x="1643698" y="643922"/>
                </a:lnTo>
                <a:lnTo>
                  <a:pt x="1641793" y="632160"/>
                </a:lnTo>
                <a:lnTo>
                  <a:pt x="1639253" y="620398"/>
                </a:lnTo>
                <a:lnTo>
                  <a:pt x="1636396" y="608954"/>
                </a:lnTo>
                <a:lnTo>
                  <a:pt x="1632903" y="598464"/>
                </a:lnTo>
                <a:lnTo>
                  <a:pt x="1629411" y="587656"/>
                </a:lnTo>
                <a:lnTo>
                  <a:pt x="1624648" y="577166"/>
                </a:lnTo>
                <a:lnTo>
                  <a:pt x="1619568" y="567312"/>
                </a:lnTo>
                <a:lnTo>
                  <a:pt x="1614488" y="557775"/>
                </a:lnTo>
                <a:lnTo>
                  <a:pt x="1608456" y="548557"/>
                </a:lnTo>
                <a:lnTo>
                  <a:pt x="1602106" y="539656"/>
                </a:lnTo>
                <a:lnTo>
                  <a:pt x="1595121" y="530755"/>
                </a:lnTo>
                <a:lnTo>
                  <a:pt x="1587183" y="522808"/>
                </a:lnTo>
                <a:lnTo>
                  <a:pt x="1578611" y="514225"/>
                </a:lnTo>
                <a:lnTo>
                  <a:pt x="1569721" y="505960"/>
                </a:lnTo>
                <a:lnTo>
                  <a:pt x="1559878" y="498331"/>
                </a:lnTo>
                <a:lnTo>
                  <a:pt x="1550353" y="491338"/>
                </a:lnTo>
                <a:lnTo>
                  <a:pt x="1540193" y="484980"/>
                </a:lnTo>
                <a:lnTo>
                  <a:pt x="1529716" y="478622"/>
                </a:lnTo>
                <a:lnTo>
                  <a:pt x="1519556" y="473218"/>
                </a:lnTo>
                <a:lnTo>
                  <a:pt x="1508761" y="467814"/>
                </a:lnTo>
                <a:lnTo>
                  <a:pt x="1497966" y="463046"/>
                </a:lnTo>
                <a:lnTo>
                  <a:pt x="1487488" y="458596"/>
                </a:lnTo>
                <a:lnTo>
                  <a:pt x="1476376" y="454463"/>
                </a:lnTo>
                <a:lnTo>
                  <a:pt x="1465581" y="450967"/>
                </a:lnTo>
                <a:lnTo>
                  <a:pt x="1455103" y="447470"/>
                </a:lnTo>
                <a:lnTo>
                  <a:pt x="1444308" y="444609"/>
                </a:lnTo>
                <a:lnTo>
                  <a:pt x="1434148" y="441748"/>
                </a:lnTo>
                <a:lnTo>
                  <a:pt x="1423988" y="439523"/>
                </a:lnTo>
                <a:lnTo>
                  <a:pt x="1413828" y="437615"/>
                </a:lnTo>
                <a:lnTo>
                  <a:pt x="1404303" y="435390"/>
                </a:lnTo>
                <a:lnTo>
                  <a:pt x="1385888" y="432529"/>
                </a:lnTo>
                <a:lnTo>
                  <a:pt x="1369061" y="430304"/>
                </a:lnTo>
                <a:lnTo>
                  <a:pt x="1354456" y="428715"/>
                </a:lnTo>
                <a:lnTo>
                  <a:pt x="1342073" y="427761"/>
                </a:lnTo>
                <a:lnTo>
                  <a:pt x="1332866" y="427443"/>
                </a:lnTo>
                <a:lnTo>
                  <a:pt x="1323023" y="427125"/>
                </a:lnTo>
                <a:lnTo>
                  <a:pt x="1316038" y="427125"/>
                </a:lnTo>
                <a:close/>
                <a:moveTo>
                  <a:pt x="1309371" y="354012"/>
                </a:moveTo>
                <a:lnTo>
                  <a:pt x="1315403" y="354012"/>
                </a:lnTo>
                <a:lnTo>
                  <a:pt x="1322071" y="354012"/>
                </a:lnTo>
                <a:lnTo>
                  <a:pt x="1328103" y="354012"/>
                </a:lnTo>
                <a:lnTo>
                  <a:pt x="1337628" y="354330"/>
                </a:lnTo>
                <a:lnTo>
                  <a:pt x="1350011" y="354966"/>
                </a:lnTo>
                <a:lnTo>
                  <a:pt x="1365568" y="356237"/>
                </a:lnTo>
                <a:lnTo>
                  <a:pt x="1383666" y="358145"/>
                </a:lnTo>
                <a:lnTo>
                  <a:pt x="1403351" y="361006"/>
                </a:lnTo>
                <a:lnTo>
                  <a:pt x="1413828" y="362913"/>
                </a:lnTo>
                <a:lnTo>
                  <a:pt x="1424941" y="364820"/>
                </a:lnTo>
                <a:lnTo>
                  <a:pt x="1436371" y="367363"/>
                </a:lnTo>
                <a:lnTo>
                  <a:pt x="1448118" y="369906"/>
                </a:lnTo>
                <a:lnTo>
                  <a:pt x="1460183" y="373085"/>
                </a:lnTo>
                <a:lnTo>
                  <a:pt x="1471931" y="376264"/>
                </a:lnTo>
                <a:lnTo>
                  <a:pt x="1484313" y="380079"/>
                </a:lnTo>
                <a:lnTo>
                  <a:pt x="1497013" y="383893"/>
                </a:lnTo>
                <a:lnTo>
                  <a:pt x="1509396" y="388661"/>
                </a:lnTo>
                <a:lnTo>
                  <a:pt x="1522096" y="393748"/>
                </a:lnTo>
                <a:lnTo>
                  <a:pt x="1534478" y="399152"/>
                </a:lnTo>
                <a:lnTo>
                  <a:pt x="1547178" y="405191"/>
                </a:lnTo>
                <a:lnTo>
                  <a:pt x="1559561" y="411549"/>
                </a:lnTo>
                <a:lnTo>
                  <a:pt x="1571943" y="418542"/>
                </a:lnTo>
                <a:lnTo>
                  <a:pt x="1584008" y="425854"/>
                </a:lnTo>
                <a:lnTo>
                  <a:pt x="1595756" y="433801"/>
                </a:lnTo>
                <a:lnTo>
                  <a:pt x="1607186" y="442384"/>
                </a:lnTo>
                <a:lnTo>
                  <a:pt x="1618616" y="451602"/>
                </a:lnTo>
                <a:lnTo>
                  <a:pt x="1629728" y="461139"/>
                </a:lnTo>
                <a:lnTo>
                  <a:pt x="1640206" y="471629"/>
                </a:lnTo>
                <a:lnTo>
                  <a:pt x="1650366" y="483073"/>
                </a:lnTo>
                <a:lnTo>
                  <a:pt x="1659891" y="494199"/>
                </a:lnTo>
                <a:lnTo>
                  <a:pt x="1668463" y="506278"/>
                </a:lnTo>
                <a:lnTo>
                  <a:pt x="1672591" y="512318"/>
                </a:lnTo>
                <a:lnTo>
                  <a:pt x="1676401" y="518676"/>
                </a:lnTo>
                <a:lnTo>
                  <a:pt x="1680211" y="525033"/>
                </a:lnTo>
                <a:lnTo>
                  <a:pt x="1683703" y="531391"/>
                </a:lnTo>
                <a:lnTo>
                  <a:pt x="1690371" y="544424"/>
                </a:lnTo>
                <a:lnTo>
                  <a:pt x="1696403" y="558093"/>
                </a:lnTo>
                <a:lnTo>
                  <a:pt x="1701801" y="572398"/>
                </a:lnTo>
                <a:lnTo>
                  <a:pt x="1706563" y="586703"/>
                </a:lnTo>
                <a:lnTo>
                  <a:pt x="1710056" y="601325"/>
                </a:lnTo>
                <a:lnTo>
                  <a:pt x="1713548" y="616266"/>
                </a:lnTo>
                <a:lnTo>
                  <a:pt x="1715771" y="631842"/>
                </a:lnTo>
                <a:lnTo>
                  <a:pt x="1717993" y="647736"/>
                </a:lnTo>
                <a:lnTo>
                  <a:pt x="1718946" y="663948"/>
                </a:lnTo>
                <a:lnTo>
                  <a:pt x="1719263" y="680478"/>
                </a:lnTo>
                <a:lnTo>
                  <a:pt x="1718946" y="697644"/>
                </a:lnTo>
                <a:lnTo>
                  <a:pt x="1718311" y="712584"/>
                </a:lnTo>
                <a:lnTo>
                  <a:pt x="1717041" y="727207"/>
                </a:lnTo>
                <a:lnTo>
                  <a:pt x="1716088" y="740876"/>
                </a:lnTo>
                <a:lnTo>
                  <a:pt x="1714501" y="753909"/>
                </a:lnTo>
                <a:lnTo>
                  <a:pt x="1712913" y="766624"/>
                </a:lnTo>
                <a:lnTo>
                  <a:pt x="1711326" y="778704"/>
                </a:lnTo>
                <a:lnTo>
                  <a:pt x="1709103" y="790148"/>
                </a:lnTo>
                <a:lnTo>
                  <a:pt x="1706881" y="801274"/>
                </a:lnTo>
                <a:lnTo>
                  <a:pt x="1704658" y="812082"/>
                </a:lnTo>
                <a:lnTo>
                  <a:pt x="1701801" y="821936"/>
                </a:lnTo>
                <a:lnTo>
                  <a:pt x="1698943" y="831790"/>
                </a:lnTo>
                <a:lnTo>
                  <a:pt x="1696086" y="841009"/>
                </a:lnTo>
                <a:lnTo>
                  <a:pt x="1692911" y="849910"/>
                </a:lnTo>
                <a:lnTo>
                  <a:pt x="1689736" y="858175"/>
                </a:lnTo>
                <a:lnTo>
                  <a:pt x="1686243" y="866122"/>
                </a:lnTo>
                <a:lnTo>
                  <a:pt x="1682751" y="874069"/>
                </a:lnTo>
                <a:lnTo>
                  <a:pt x="1679258" y="881698"/>
                </a:lnTo>
                <a:lnTo>
                  <a:pt x="1675448" y="888691"/>
                </a:lnTo>
                <a:lnTo>
                  <a:pt x="1671321" y="895367"/>
                </a:lnTo>
                <a:lnTo>
                  <a:pt x="1667828" y="902042"/>
                </a:lnTo>
                <a:lnTo>
                  <a:pt x="1659573" y="914440"/>
                </a:lnTo>
                <a:lnTo>
                  <a:pt x="1651001" y="925884"/>
                </a:lnTo>
                <a:lnTo>
                  <a:pt x="1642428" y="936692"/>
                </a:lnTo>
                <a:lnTo>
                  <a:pt x="1633856" y="947182"/>
                </a:lnTo>
                <a:lnTo>
                  <a:pt x="1624648" y="957036"/>
                </a:lnTo>
                <a:lnTo>
                  <a:pt x="1615758" y="966891"/>
                </a:lnTo>
                <a:lnTo>
                  <a:pt x="1602423" y="981831"/>
                </a:lnTo>
                <a:lnTo>
                  <a:pt x="1595756" y="989460"/>
                </a:lnTo>
                <a:lnTo>
                  <a:pt x="1589406" y="997407"/>
                </a:lnTo>
                <a:lnTo>
                  <a:pt x="1583056" y="1005672"/>
                </a:lnTo>
                <a:lnTo>
                  <a:pt x="1576706" y="1014255"/>
                </a:lnTo>
                <a:lnTo>
                  <a:pt x="1570991" y="1023474"/>
                </a:lnTo>
                <a:lnTo>
                  <a:pt x="1564958" y="1033010"/>
                </a:lnTo>
                <a:lnTo>
                  <a:pt x="1559561" y="1043818"/>
                </a:lnTo>
                <a:lnTo>
                  <a:pt x="1554163" y="1054626"/>
                </a:lnTo>
                <a:lnTo>
                  <a:pt x="1549083" y="1067024"/>
                </a:lnTo>
                <a:lnTo>
                  <a:pt x="1544638" y="1080057"/>
                </a:lnTo>
                <a:lnTo>
                  <a:pt x="1540193" y="1094680"/>
                </a:lnTo>
                <a:lnTo>
                  <a:pt x="1536383" y="1110256"/>
                </a:lnTo>
                <a:lnTo>
                  <a:pt x="1532891" y="1127104"/>
                </a:lnTo>
                <a:lnTo>
                  <a:pt x="1529716" y="1144905"/>
                </a:lnTo>
                <a:lnTo>
                  <a:pt x="1529716" y="1286999"/>
                </a:lnTo>
                <a:lnTo>
                  <a:pt x="1526858" y="1293992"/>
                </a:lnTo>
                <a:lnTo>
                  <a:pt x="1525906" y="1296535"/>
                </a:lnTo>
                <a:lnTo>
                  <a:pt x="1523366" y="1300986"/>
                </a:lnTo>
                <a:lnTo>
                  <a:pt x="1520508" y="1306072"/>
                </a:lnTo>
                <a:lnTo>
                  <a:pt x="1516063" y="1312747"/>
                </a:lnTo>
                <a:lnTo>
                  <a:pt x="1510348" y="1320694"/>
                </a:lnTo>
                <a:lnTo>
                  <a:pt x="1503046" y="1328641"/>
                </a:lnTo>
                <a:lnTo>
                  <a:pt x="1499236" y="1333410"/>
                </a:lnTo>
                <a:lnTo>
                  <a:pt x="1494473" y="1337542"/>
                </a:lnTo>
                <a:lnTo>
                  <a:pt x="1489393" y="1342310"/>
                </a:lnTo>
                <a:lnTo>
                  <a:pt x="1483996" y="1346761"/>
                </a:lnTo>
                <a:lnTo>
                  <a:pt x="1478281" y="1351211"/>
                </a:lnTo>
                <a:lnTo>
                  <a:pt x="1471931" y="1355979"/>
                </a:lnTo>
                <a:lnTo>
                  <a:pt x="1465263" y="1360748"/>
                </a:lnTo>
                <a:lnTo>
                  <a:pt x="1457961" y="1365516"/>
                </a:lnTo>
                <a:lnTo>
                  <a:pt x="1450341" y="1369648"/>
                </a:lnTo>
                <a:lnTo>
                  <a:pt x="1442086" y="1374417"/>
                </a:lnTo>
                <a:lnTo>
                  <a:pt x="1432878" y="1378867"/>
                </a:lnTo>
                <a:lnTo>
                  <a:pt x="1423671" y="1382682"/>
                </a:lnTo>
                <a:lnTo>
                  <a:pt x="1413511" y="1386814"/>
                </a:lnTo>
                <a:lnTo>
                  <a:pt x="1403351" y="1390311"/>
                </a:lnTo>
                <a:lnTo>
                  <a:pt x="1392238" y="1394125"/>
                </a:lnTo>
                <a:lnTo>
                  <a:pt x="1380173" y="1397622"/>
                </a:lnTo>
                <a:lnTo>
                  <a:pt x="1367791" y="1400483"/>
                </a:lnTo>
                <a:lnTo>
                  <a:pt x="1354773" y="1403662"/>
                </a:lnTo>
                <a:lnTo>
                  <a:pt x="1341121" y="1405887"/>
                </a:lnTo>
                <a:lnTo>
                  <a:pt x="1326833" y="1407794"/>
                </a:lnTo>
                <a:lnTo>
                  <a:pt x="1324611" y="1408112"/>
                </a:lnTo>
                <a:lnTo>
                  <a:pt x="1311276" y="1407794"/>
                </a:lnTo>
                <a:lnTo>
                  <a:pt x="1296988" y="1405887"/>
                </a:lnTo>
                <a:lnTo>
                  <a:pt x="1283336" y="1403662"/>
                </a:lnTo>
                <a:lnTo>
                  <a:pt x="1270318" y="1400483"/>
                </a:lnTo>
                <a:lnTo>
                  <a:pt x="1257936" y="1397622"/>
                </a:lnTo>
                <a:lnTo>
                  <a:pt x="1246188" y="1394125"/>
                </a:lnTo>
                <a:lnTo>
                  <a:pt x="1235076" y="1390311"/>
                </a:lnTo>
                <a:lnTo>
                  <a:pt x="1224598" y="1386814"/>
                </a:lnTo>
                <a:lnTo>
                  <a:pt x="1214438" y="1382682"/>
                </a:lnTo>
                <a:lnTo>
                  <a:pt x="1205231" y="1378867"/>
                </a:lnTo>
                <a:lnTo>
                  <a:pt x="1196658" y="1374417"/>
                </a:lnTo>
                <a:lnTo>
                  <a:pt x="1192940" y="1372348"/>
                </a:lnTo>
                <a:lnTo>
                  <a:pt x="1177471" y="1376937"/>
                </a:lnTo>
                <a:lnTo>
                  <a:pt x="1156831" y="1382967"/>
                </a:lnTo>
                <a:lnTo>
                  <a:pt x="1135872" y="1388679"/>
                </a:lnTo>
                <a:lnTo>
                  <a:pt x="1094591" y="1399787"/>
                </a:lnTo>
                <a:lnTo>
                  <a:pt x="1054580" y="1409625"/>
                </a:lnTo>
                <a:lnTo>
                  <a:pt x="1017744" y="1419462"/>
                </a:lnTo>
                <a:lnTo>
                  <a:pt x="985672" y="1428031"/>
                </a:lnTo>
                <a:lnTo>
                  <a:pt x="971700" y="1432157"/>
                </a:lnTo>
                <a:lnTo>
                  <a:pt x="959633" y="1436282"/>
                </a:lnTo>
                <a:lnTo>
                  <a:pt x="949471" y="1439773"/>
                </a:lnTo>
                <a:lnTo>
                  <a:pt x="941215" y="1443581"/>
                </a:lnTo>
                <a:lnTo>
                  <a:pt x="938357" y="1445168"/>
                </a:lnTo>
                <a:lnTo>
                  <a:pt x="935499" y="1446755"/>
                </a:lnTo>
                <a:lnTo>
                  <a:pt x="933594" y="1448024"/>
                </a:lnTo>
                <a:lnTo>
                  <a:pt x="932324" y="1449928"/>
                </a:lnTo>
                <a:lnTo>
                  <a:pt x="932006" y="1451198"/>
                </a:lnTo>
                <a:lnTo>
                  <a:pt x="932006" y="1452784"/>
                </a:lnTo>
                <a:lnTo>
                  <a:pt x="932641" y="1454054"/>
                </a:lnTo>
                <a:lnTo>
                  <a:pt x="934229" y="1455641"/>
                </a:lnTo>
                <a:lnTo>
                  <a:pt x="938675" y="1457862"/>
                </a:lnTo>
                <a:lnTo>
                  <a:pt x="944390" y="1460401"/>
                </a:lnTo>
                <a:lnTo>
                  <a:pt x="950741" y="1462940"/>
                </a:lnTo>
                <a:lnTo>
                  <a:pt x="958363" y="1465161"/>
                </a:lnTo>
                <a:lnTo>
                  <a:pt x="966619" y="1467065"/>
                </a:lnTo>
                <a:lnTo>
                  <a:pt x="976145" y="1469604"/>
                </a:lnTo>
                <a:lnTo>
                  <a:pt x="985672" y="1471508"/>
                </a:lnTo>
                <a:lnTo>
                  <a:pt x="996468" y="1473412"/>
                </a:lnTo>
                <a:lnTo>
                  <a:pt x="1019014" y="1477538"/>
                </a:lnTo>
                <a:lnTo>
                  <a:pt x="1043783" y="1481029"/>
                </a:lnTo>
                <a:lnTo>
                  <a:pt x="1069505" y="1484202"/>
                </a:lnTo>
                <a:lnTo>
                  <a:pt x="1095861" y="1486741"/>
                </a:lnTo>
                <a:lnTo>
                  <a:pt x="1122218" y="1489597"/>
                </a:lnTo>
                <a:lnTo>
                  <a:pt x="1147939" y="1491819"/>
                </a:lnTo>
                <a:lnTo>
                  <a:pt x="1172708" y="1493723"/>
                </a:lnTo>
                <a:lnTo>
                  <a:pt x="1195889" y="1495309"/>
                </a:lnTo>
                <a:lnTo>
                  <a:pt x="1233995" y="1497214"/>
                </a:lnTo>
                <a:lnTo>
                  <a:pt x="1247967" y="1497848"/>
                </a:lnTo>
                <a:lnTo>
                  <a:pt x="1257811" y="1497848"/>
                </a:lnTo>
                <a:lnTo>
                  <a:pt x="1260034" y="1497848"/>
                </a:lnTo>
                <a:lnTo>
                  <a:pt x="1262574" y="1497531"/>
                </a:lnTo>
                <a:lnTo>
                  <a:pt x="1268925" y="1495944"/>
                </a:lnTo>
                <a:lnTo>
                  <a:pt x="1276864" y="1493723"/>
                </a:lnTo>
                <a:lnTo>
                  <a:pt x="1286391" y="1490549"/>
                </a:lnTo>
                <a:lnTo>
                  <a:pt x="1297187" y="1486106"/>
                </a:lnTo>
                <a:lnTo>
                  <a:pt x="1309254" y="1481663"/>
                </a:lnTo>
                <a:lnTo>
                  <a:pt x="1337516" y="1470239"/>
                </a:lnTo>
                <a:lnTo>
                  <a:pt x="1369588" y="1456593"/>
                </a:lnTo>
                <a:lnTo>
                  <a:pt x="1404836" y="1440725"/>
                </a:lnTo>
                <a:lnTo>
                  <a:pt x="1483271" y="1406768"/>
                </a:lnTo>
                <a:lnTo>
                  <a:pt x="1524870" y="1388679"/>
                </a:lnTo>
                <a:lnTo>
                  <a:pt x="1566786" y="1370908"/>
                </a:lnTo>
                <a:lnTo>
                  <a:pt x="1608703" y="1354088"/>
                </a:lnTo>
                <a:lnTo>
                  <a:pt x="1629343" y="1346154"/>
                </a:lnTo>
                <a:lnTo>
                  <a:pt x="1649666" y="1337903"/>
                </a:lnTo>
                <a:lnTo>
                  <a:pt x="1669672" y="1330604"/>
                </a:lnTo>
                <a:lnTo>
                  <a:pt x="1689043" y="1323622"/>
                </a:lnTo>
                <a:lnTo>
                  <a:pt x="1708095" y="1317275"/>
                </a:lnTo>
                <a:lnTo>
                  <a:pt x="1726513" y="1311246"/>
                </a:lnTo>
                <a:lnTo>
                  <a:pt x="1743978" y="1305851"/>
                </a:lnTo>
                <a:lnTo>
                  <a:pt x="1760491" y="1301725"/>
                </a:lnTo>
                <a:lnTo>
                  <a:pt x="1776368" y="1297599"/>
                </a:lnTo>
                <a:lnTo>
                  <a:pt x="1790976" y="1294743"/>
                </a:lnTo>
                <a:lnTo>
                  <a:pt x="1804630" y="1292204"/>
                </a:lnTo>
                <a:lnTo>
                  <a:pt x="1817650" y="1290618"/>
                </a:lnTo>
                <a:lnTo>
                  <a:pt x="1829717" y="1289031"/>
                </a:lnTo>
                <a:lnTo>
                  <a:pt x="1840831" y="1288396"/>
                </a:lnTo>
                <a:lnTo>
                  <a:pt x="1851310" y="1287762"/>
                </a:lnTo>
                <a:lnTo>
                  <a:pt x="1860836" y="1287127"/>
                </a:lnTo>
                <a:lnTo>
                  <a:pt x="1869728" y="1287762"/>
                </a:lnTo>
                <a:lnTo>
                  <a:pt x="1877984" y="1288396"/>
                </a:lnTo>
                <a:lnTo>
                  <a:pt x="1885605" y="1289348"/>
                </a:lnTo>
                <a:lnTo>
                  <a:pt x="1892274" y="1290618"/>
                </a:lnTo>
                <a:lnTo>
                  <a:pt x="1898307" y="1292204"/>
                </a:lnTo>
                <a:lnTo>
                  <a:pt x="1904023" y="1294426"/>
                </a:lnTo>
                <a:lnTo>
                  <a:pt x="1908469" y="1296647"/>
                </a:lnTo>
                <a:lnTo>
                  <a:pt x="1912914" y="1298869"/>
                </a:lnTo>
                <a:lnTo>
                  <a:pt x="1916725" y="1302042"/>
                </a:lnTo>
                <a:lnTo>
                  <a:pt x="1919901" y="1304899"/>
                </a:lnTo>
                <a:lnTo>
                  <a:pt x="1922441" y="1308389"/>
                </a:lnTo>
                <a:lnTo>
                  <a:pt x="1924664" y="1311880"/>
                </a:lnTo>
                <a:lnTo>
                  <a:pt x="1926252" y="1315688"/>
                </a:lnTo>
                <a:lnTo>
                  <a:pt x="1927522" y="1319497"/>
                </a:lnTo>
                <a:lnTo>
                  <a:pt x="1928157" y="1323622"/>
                </a:lnTo>
                <a:lnTo>
                  <a:pt x="1928474" y="1328065"/>
                </a:lnTo>
                <a:lnTo>
                  <a:pt x="1928474" y="1332825"/>
                </a:lnTo>
                <a:lnTo>
                  <a:pt x="1928157" y="1336951"/>
                </a:lnTo>
                <a:lnTo>
                  <a:pt x="1927522" y="1342029"/>
                </a:lnTo>
                <a:lnTo>
                  <a:pt x="1926252" y="1346789"/>
                </a:lnTo>
                <a:lnTo>
                  <a:pt x="1924981" y="1351549"/>
                </a:lnTo>
                <a:lnTo>
                  <a:pt x="1923711" y="1356627"/>
                </a:lnTo>
                <a:lnTo>
                  <a:pt x="1921488" y="1361704"/>
                </a:lnTo>
                <a:lnTo>
                  <a:pt x="1919583" y="1366782"/>
                </a:lnTo>
                <a:lnTo>
                  <a:pt x="1917728" y="1370490"/>
                </a:lnTo>
                <a:lnTo>
                  <a:pt x="1673225" y="1539875"/>
                </a:lnTo>
                <a:lnTo>
                  <a:pt x="1839536" y="1455101"/>
                </a:lnTo>
                <a:lnTo>
                  <a:pt x="1835829" y="1457509"/>
                </a:lnTo>
                <a:lnTo>
                  <a:pt x="1835750" y="1457545"/>
                </a:lnTo>
                <a:lnTo>
                  <a:pt x="1831940" y="1459449"/>
                </a:lnTo>
                <a:lnTo>
                  <a:pt x="1834797" y="1458179"/>
                </a:lnTo>
                <a:lnTo>
                  <a:pt x="1835829" y="1457509"/>
                </a:lnTo>
                <a:lnTo>
                  <a:pt x="1846229" y="1452784"/>
                </a:lnTo>
                <a:lnTo>
                  <a:pt x="1861789" y="1446437"/>
                </a:lnTo>
                <a:lnTo>
                  <a:pt x="1871633" y="1442629"/>
                </a:lnTo>
                <a:lnTo>
                  <a:pt x="1882112" y="1438821"/>
                </a:lnTo>
                <a:lnTo>
                  <a:pt x="1893226" y="1435013"/>
                </a:lnTo>
                <a:lnTo>
                  <a:pt x="1905293" y="1431204"/>
                </a:lnTo>
                <a:lnTo>
                  <a:pt x="1917995" y="1427714"/>
                </a:lnTo>
                <a:lnTo>
                  <a:pt x="1930697" y="1424857"/>
                </a:lnTo>
                <a:lnTo>
                  <a:pt x="1944034" y="1422001"/>
                </a:lnTo>
                <a:lnTo>
                  <a:pt x="1957054" y="1420097"/>
                </a:lnTo>
                <a:lnTo>
                  <a:pt x="1970391" y="1418828"/>
                </a:lnTo>
                <a:lnTo>
                  <a:pt x="1977059" y="1418510"/>
                </a:lnTo>
                <a:lnTo>
                  <a:pt x="1983410" y="1418193"/>
                </a:lnTo>
                <a:lnTo>
                  <a:pt x="1989761" y="1418510"/>
                </a:lnTo>
                <a:lnTo>
                  <a:pt x="1995795" y="1418828"/>
                </a:lnTo>
                <a:lnTo>
                  <a:pt x="2001828" y="1419780"/>
                </a:lnTo>
                <a:lnTo>
                  <a:pt x="2007862" y="1420732"/>
                </a:lnTo>
                <a:lnTo>
                  <a:pt x="2013577" y="1421684"/>
                </a:lnTo>
                <a:lnTo>
                  <a:pt x="2018658" y="1423588"/>
                </a:lnTo>
                <a:lnTo>
                  <a:pt x="2023739" y="1425175"/>
                </a:lnTo>
                <a:lnTo>
                  <a:pt x="2028820" y="1427079"/>
                </a:lnTo>
                <a:lnTo>
                  <a:pt x="2033265" y="1429618"/>
                </a:lnTo>
                <a:lnTo>
                  <a:pt x="2037394" y="1431839"/>
                </a:lnTo>
                <a:lnTo>
                  <a:pt x="2041839" y="1434378"/>
                </a:lnTo>
                <a:lnTo>
                  <a:pt x="2045650" y="1437234"/>
                </a:lnTo>
                <a:lnTo>
                  <a:pt x="2048825" y="1439773"/>
                </a:lnTo>
                <a:lnTo>
                  <a:pt x="2052001" y="1442946"/>
                </a:lnTo>
                <a:lnTo>
                  <a:pt x="2054859" y="1445803"/>
                </a:lnTo>
                <a:lnTo>
                  <a:pt x="2057082" y="1449294"/>
                </a:lnTo>
                <a:lnTo>
                  <a:pt x="2059305" y="1452467"/>
                </a:lnTo>
                <a:lnTo>
                  <a:pt x="2060892" y="1455958"/>
                </a:lnTo>
                <a:lnTo>
                  <a:pt x="2062162" y="1459131"/>
                </a:lnTo>
                <a:lnTo>
                  <a:pt x="2063115" y="1462622"/>
                </a:lnTo>
                <a:lnTo>
                  <a:pt x="2063433" y="1465796"/>
                </a:lnTo>
                <a:lnTo>
                  <a:pt x="2063750" y="1469287"/>
                </a:lnTo>
                <a:lnTo>
                  <a:pt x="2063433" y="1472778"/>
                </a:lnTo>
                <a:lnTo>
                  <a:pt x="2062480" y="1476268"/>
                </a:lnTo>
                <a:lnTo>
                  <a:pt x="2061210" y="1479442"/>
                </a:lnTo>
                <a:lnTo>
                  <a:pt x="2059622" y="1482933"/>
                </a:lnTo>
                <a:lnTo>
                  <a:pt x="2057082" y="1485789"/>
                </a:lnTo>
                <a:lnTo>
                  <a:pt x="2054541" y="1489280"/>
                </a:lnTo>
                <a:lnTo>
                  <a:pt x="2051048" y="1492136"/>
                </a:lnTo>
                <a:lnTo>
                  <a:pt x="2047555" y="1495309"/>
                </a:lnTo>
                <a:lnTo>
                  <a:pt x="2043110" y="1497848"/>
                </a:lnTo>
                <a:lnTo>
                  <a:pt x="2038029" y="1500704"/>
                </a:lnTo>
                <a:lnTo>
                  <a:pt x="2017071" y="1511494"/>
                </a:lnTo>
                <a:lnTo>
                  <a:pt x="1995795" y="1522919"/>
                </a:lnTo>
                <a:lnTo>
                  <a:pt x="1975154" y="1534344"/>
                </a:lnTo>
                <a:lnTo>
                  <a:pt x="1956101" y="1545451"/>
                </a:lnTo>
                <a:lnTo>
                  <a:pt x="1926252" y="1562271"/>
                </a:lnTo>
                <a:lnTo>
                  <a:pt x="1914502" y="1569252"/>
                </a:lnTo>
                <a:lnTo>
                  <a:pt x="1983410" y="1527997"/>
                </a:lnTo>
                <a:lnTo>
                  <a:pt x="1511215" y="1778704"/>
                </a:lnTo>
                <a:lnTo>
                  <a:pt x="1498196" y="1785369"/>
                </a:lnTo>
                <a:lnTo>
                  <a:pt x="1482953" y="1792985"/>
                </a:lnTo>
                <a:lnTo>
                  <a:pt x="1462948" y="1802823"/>
                </a:lnTo>
                <a:lnTo>
                  <a:pt x="1438814" y="1814248"/>
                </a:lnTo>
                <a:lnTo>
                  <a:pt x="1410870" y="1827259"/>
                </a:lnTo>
                <a:lnTo>
                  <a:pt x="1380385" y="1841223"/>
                </a:lnTo>
                <a:lnTo>
                  <a:pt x="1347678" y="1855186"/>
                </a:lnTo>
                <a:lnTo>
                  <a:pt x="1313382" y="1869150"/>
                </a:lnTo>
                <a:lnTo>
                  <a:pt x="1295917" y="1876131"/>
                </a:lnTo>
                <a:lnTo>
                  <a:pt x="1278769" y="1882796"/>
                </a:lnTo>
                <a:lnTo>
                  <a:pt x="1260987" y="1889143"/>
                </a:lnTo>
                <a:lnTo>
                  <a:pt x="1243204" y="1895172"/>
                </a:lnTo>
                <a:lnTo>
                  <a:pt x="1225739" y="1900885"/>
                </a:lnTo>
                <a:lnTo>
                  <a:pt x="1208909" y="1905962"/>
                </a:lnTo>
                <a:lnTo>
                  <a:pt x="1191761" y="1910723"/>
                </a:lnTo>
                <a:lnTo>
                  <a:pt x="1175248" y="1914848"/>
                </a:lnTo>
                <a:lnTo>
                  <a:pt x="1159371" y="1918656"/>
                </a:lnTo>
                <a:lnTo>
                  <a:pt x="1144129" y="1921513"/>
                </a:lnTo>
                <a:lnTo>
                  <a:pt x="1129204" y="1923417"/>
                </a:lnTo>
                <a:lnTo>
                  <a:pt x="1115232" y="1925004"/>
                </a:lnTo>
                <a:lnTo>
                  <a:pt x="1108563" y="1925321"/>
                </a:lnTo>
                <a:lnTo>
                  <a:pt x="1102212" y="1925638"/>
                </a:lnTo>
                <a:lnTo>
                  <a:pt x="1095861" y="1925638"/>
                </a:lnTo>
                <a:lnTo>
                  <a:pt x="1089828" y="1925321"/>
                </a:lnTo>
                <a:lnTo>
                  <a:pt x="1076808" y="1924051"/>
                </a:lnTo>
                <a:lnTo>
                  <a:pt x="1061884" y="1922465"/>
                </a:lnTo>
                <a:lnTo>
                  <a:pt x="1025683" y="1918656"/>
                </a:lnTo>
                <a:lnTo>
                  <a:pt x="983131" y="1912944"/>
                </a:lnTo>
                <a:lnTo>
                  <a:pt x="934546" y="1906280"/>
                </a:lnTo>
                <a:lnTo>
                  <a:pt x="824992" y="1890412"/>
                </a:lnTo>
                <a:lnTo>
                  <a:pt x="707181" y="1872958"/>
                </a:lnTo>
                <a:lnTo>
                  <a:pt x="589688" y="1856138"/>
                </a:lnTo>
                <a:lnTo>
                  <a:pt x="534117" y="1848522"/>
                </a:lnTo>
                <a:lnTo>
                  <a:pt x="482357" y="1841540"/>
                </a:lnTo>
                <a:lnTo>
                  <a:pt x="435677" y="1835828"/>
                </a:lnTo>
                <a:lnTo>
                  <a:pt x="394713" y="1831385"/>
                </a:lnTo>
                <a:lnTo>
                  <a:pt x="376613" y="1829798"/>
                </a:lnTo>
                <a:lnTo>
                  <a:pt x="361053" y="1828529"/>
                </a:lnTo>
                <a:lnTo>
                  <a:pt x="347399" y="1827577"/>
                </a:lnTo>
                <a:lnTo>
                  <a:pt x="335967" y="1827259"/>
                </a:lnTo>
                <a:lnTo>
                  <a:pt x="314056" y="1827577"/>
                </a:lnTo>
                <a:lnTo>
                  <a:pt x="289922" y="1827894"/>
                </a:lnTo>
                <a:lnTo>
                  <a:pt x="237209" y="1829481"/>
                </a:lnTo>
                <a:lnTo>
                  <a:pt x="181321" y="1831385"/>
                </a:lnTo>
                <a:lnTo>
                  <a:pt x="126702" y="1833606"/>
                </a:lnTo>
                <a:lnTo>
                  <a:pt x="37153" y="1837732"/>
                </a:lnTo>
                <a:lnTo>
                  <a:pt x="0" y="1839636"/>
                </a:lnTo>
                <a:lnTo>
                  <a:pt x="19053" y="1500704"/>
                </a:lnTo>
                <a:lnTo>
                  <a:pt x="28580" y="1501657"/>
                </a:lnTo>
                <a:lnTo>
                  <a:pt x="54301" y="1503878"/>
                </a:lnTo>
                <a:lnTo>
                  <a:pt x="72084" y="1505147"/>
                </a:lnTo>
                <a:lnTo>
                  <a:pt x="92089" y="1506099"/>
                </a:lnTo>
                <a:lnTo>
                  <a:pt x="114318" y="1507369"/>
                </a:lnTo>
                <a:lnTo>
                  <a:pt x="137499" y="1507686"/>
                </a:lnTo>
                <a:lnTo>
                  <a:pt x="161632" y="1507369"/>
                </a:lnTo>
                <a:lnTo>
                  <a:pt x="173699" y="1506734"/>
                </a:lnTo>
                <a:lnTo>
                  <a:pt x="186084" y="1505782"/>
                </a:lnTo>
                <a:lnTo>
                  <a:pt x="198151" y="1504830"/>
                </a:lnTo>
                <a:lnTo>
                  <a:pt x="210217" y="1503878"/>
                </a:lnTo>
                <a:lnTo>
                  <a:pt x="221649" y="1502291"/>
                </a:lnTo>
                <a:lnTo>
                  <a:pt x="233399" y="1500704"/>
                </a:lnTo>
                <a:lnTo>
                  <a:pt x="244513" y="1498483"/>
                </a:lnTo>
                <a:lnTo>
                  <a:pt x="255627" y="1496262"/>
                </a:lnTo>
                <a:lnTo>
                  <a:pt x="265471" y="1493088"/>
                </a:lnTo>
                <a:lnTo>
                  <a:pt x="275315" y="1490232"/>
                </a:lnTo>
                <a:lnTo>
                  <a:pt x="284524" y="1486424"/>
                </a:lnTo>
                <a:lnTo>
                  <a:pt x="292780" y="1482615"/>
                </a:lnTo>
                <a:lnTo>
                  <a:pt x="300719" y="1478172"/>
                </a:lnTo>
                <a:lnTo>
                  <a:pt x="304212" y="1475634"/>
                </a:lnTo>
                <a:lnTo>
                  <a:pt x="307705" y="1473095"/>
                </a:lnTo>
                <a:lnTo>
                  <a:pt x="321677" y="1462622"/>
                </a:lnTo>
                <a:lnTo>
                  <a:pt x="337872" y="1450880"/>
                </a:lnTo>
                <a:lnTo>
                  <a:pt x="355972" y="1438821"/>
                </a:lnTo>
                <a:lnTo>
                  <a:pt x="375978" y="1426127"/>
                </a:lnTo>
                <a:lnTo>
                  <a:pt x="396936" y="1413433"/>
                </a:lnTo>
                <a:lnTo>
                  <a:pt x="418847" y="1400421"/>
                </a:lnTo>
                <a:lnTo>
                  <a:pt x="441075" y="1387727"/>
                </a:lnTo>
                <a:lnTo>
                  <a:pt x="463621" y="1375351"/>
                </a:lnTo>
                <a:lnTo>
                  <a:pt x="485850" y="1363291"/>
                </a:lnTo>
                <a:lnTo>
                  <a:pt x="508078" y="1352184"/>
                </a:lnTo>
                <a:lnTo>
                  <a:pt x="529037" y="1341711"/>
                </a:lnTo>
                <a:lnTo>
                  <a:pt x="549042" y="1332191"/>
                </a:lnTo>
                <a:lnTo>
                  <a:pt x="567142" y="1323940"/>
                </a:lnTo>
                <a:lnTo>
                  <a:pt x="583972" y="1317275"/>
                </a:lnTo>
                <a:lnTo>
                  <a:pt x="597945" y="1311880"/>
                </a:lnTo>
                <a:lnTo>
                  <a:pt x="604296" y="1309976"/>
                </a:lnTo>
                <a:lnTo>
                  <a:pt x="609694" y="1308389"/>
                </a:lnTo>
                <a:lnTo>
                  <a:pt x="616680" y="1307120"/>
                </a:lnTo>
                <a:lnTo>
                  <a:pt x="626524" y="1304899"/>
                </a:lnTo>
                <a:lnTo>
                  <a:pt x="655103" y="1299821"/>
                </a:lnTo>
                <a:lnTo>
                  <a:pt x="693844" y="1293474"/>
                </a:lnTo>
                <a:lnTo>
                  <a:pt x="740842" y="1286492"/>
                </a:lnTo>
                <a:lnTo>
                  <a:pt x="794507" y="1279193"/>
                </a:lnTo>
                <a:lnTo>
                  <a:pt x="853254" y="1271894"/>
                </a:lnTo>
                <a:lnTo>
                  <a:pt x="884056" y="1268403"/>
                </a:lnTo>
                <a:lnTo>
                  <a:pt x="915176" y="1264912"/>
                </a:lnTo>
                <a:lnTo>
                  <a:pt x="946931" y="1261421"/>
                </a:lnTo>
                <a:lnTo>
                  <a:pt x="979003" y="1258565"/>
                </a:lnTo>
                <a:lnTo>
                  <a:pt x="1010758" y="1256026"/>
                </a:lnTo>
                <a:lnTo>
                  <a:pt x="1042195" y="1253488"/>
                </a:lnTo>
                <a:lnTo>
                  <a:pt x="1073633" y="1251583"/>
                </a:lnTo>
                <a:lnTo>
                  <a:pt x="1103800" y="1249997"/>
                </a:lnTo>
                <a:lnTo>
                  <a:pt x="1108711" y="1249733"/>
                </a:lnTo>
                <a:lnTo>
                  <a:pt x="1108711" y="1144905"/>
                </a:lnTo>
                <a:lnTo>
                  <a:pt x="1105218" y="1127104"/>
                </a:lnTo>
                <a:lnTo>
                  <a:pt x="1102043" y="1110256"/>
                </a:lnTo>
                <a:lnTo>
                  <a:pt x="1097916" y="1094680"/>
                </a:lnTo>
                <a:lnTo>
                  <a:pt x="1093788" y="1080057"/>
                </a:lnTo>
                <a:lnTo>
                  <a:pt x="1089026" y="1067024"/>
                </a:lnTo>
                <a:lnTo>
                  <a:pt x="1083946" y="1054626"/>
                </a:lnTo>
                <a:lnTo>
                  <a:pt x="1078866" y="1043818"/>
                </a:lnTo>
                <a:lnTo>
                  <a:pt x="1073468" y="1033010"/>
                </a:lnTo>
                <a:lnTo>
                  <a:pt x="1067753" y="1023474"/>
                </a:lnTo>
                <a:lnTo>
                  <a:pt x="1061721" y="1014255"/>
                </a:lnTo>
                <a:lnTo>
                  <a:pt x="1055371" y="1005672"/>
                </a:lnTo>
                <a:lnTo>
                  <a:pt x="1049021" y="997407"/>
                </a:lnTo>
                <a:lnTo>
                  <a:pt x="1042671" y="989460"/>
                </a:lnTo>
                <a:lnTo>
                  <a:pt x="1036003" y="981831"/>
                </a:lnTo>
                <a:lnTo>
                  <a:pt x="1022668" y="966891"/>
                </a:lnTo>
                <a:lnTo>
                  <a:pt x="1013461" y="957036"/>
                </a:lnTo>
                <a:lnTo>
                  <a:pt x="1004888" y="947182"/>
                </a:lnTo>
                <a:lnTo>
                  <a:pt x="995681" y="936692"/>
                </a:lnTo>
                <a:lnTo>
                  <a:pt x="987108" y="925884"/>
                </a:lnTo>
                <a:lnTo>
                  <a:pt x="978853" y="914440"/>
                </a:lnTo>
                <a:lnTo>
                  <a:pt x="970916" y="902042"/>
                </a:lnTo>
                <a:lnTo>
                  <a:pt x="966788" y="895367"/>
                </a:lnTo>
                <a:lnTo>
                  <a:pt x="962978" y="888691"/>
                </a:lnTo>
                <a:lnTo>
                  <a:pt x="959168" y="881698"/>
                </a:lnTo>
                <a:lnTo>
                  <a:pt x="955676" y="874069"/>
                </a:lnTo>
                <a:lnTo>
                  <a:pt x="952183" y="866122"/>
                </a:lnTo>
                <a:lnTo>
                  <a:pt x="948691" y="858175"/>
                </a:lnTo>
                <a:lnTo>
                  <a:pt x="945516" y="849910"/>
                </a:lnTo>
                <a:lnTo>
                  <a:pt x="942341" y="841009"/>
                </a:lnTo>
                <a:lnTo>
                  <a:pt x="939483" y="831790"/>
                </a:lnTo>
                <a:lnTo>
                  <a:pt x="936626" y="821936"/>
                </a:lnTo>
                <a:lnTo>
                  <a:pt x="934086" y="812082"/>
                </a:lnTo>
                <a:lnTo>
                  <a:pt x="931863" y="801274"/>
                </a:lnTo>
                <a:lnTo>
                  <a:pt x="929323" y="790148"/>
                </a:lnTo>
                <a:lnTo>
                  <a:pt x="927418" y="778704"/>
                </a:lnTo>
                <a:lnTo>
                  <a:pt x="925513" y="766624"/>
                </a:lnTo>
                <a:lnTo>
                  <a:pt x="923608" y="753909"/>
                </a:lnTo>
                <a:lnTo>
                  <a:pt x="922338" y="740876"/>
                </a:lnTo>
                <a:lnTo>
                  <a:pt x="921068" y="727207"/>
                </a:lnTo>
                <a:lnTo>
                  <a:pt x="920433" y="712584"/>
                </a:lnTo>
                <a:lnTo>
                  <a:pt x="919481" y="697644"/>
                </a:lnTo>
                <a:lnTo>
                  <a:pt x="919163" y="680478"/>
                </a:lnTo>
                <a:lnTo>
                  <a:pt x="919481" y="663948"/>
                </a:lnTo>
                <a:lnTo>
                  <a:pt x="920751" y="647736"/>
                </a:lnTo>
                <a:lnTo>
                  <a:pt x="922338" y="631842"/>
                </a:lnTo>
                <a:lnTo>
                  <a:pt x="924561" y="616266"/>
                </a:lnTo>
                <a:lnTo>
                  <a:pt x="928053" y="601325"/>
                </a:lnTo>
                <a:lnTo>
                  <a:pt x="932181" y="586703"/>
                </a:lnTo>
                <a:lnTo>
                  <a:pt x="936308" y="572398"/>
                </a:lnTo>
                <a:lnTo>
                  <a:pt x="941706" y="558093"/>
                </a:lnTo>
                <a:lnTo>
                  <a:pt x="947738" y="544424"/>
                </a:lnTo>
                <a:lnTo>
                  <a:pt x="954406" y="531391"/>
                </a:lnTo>
                <a:lnTo>
                  <a:pt x="958216" y="525033"/>
                </a:lnTo>
                <a:lnTo>
                  <a:pt x="961708" y="518676"/>
                </a:lnTo>
                <a:lnTo>
                  <a:pt x="965836" y="512318"/>
                </a:lnTo>
                <a:lnTo>
                  <a:pt x="969646" y="506278"/>
                </a:lnTo>
                <a:lnTo>
                  <a:pt x="978853" y="494199"/>
                </a:lnTo>
                <a:lnTo>
                  <a:pt x="988061" y="483073"/>
                </a:lnTo>
                <a:lnTo>
                  <a:pt x="998221" y="471629"/>
                </a:lnTo>
                <a:lnTo>
                  <a:pt x="1008698" y="461139"/>
                </a:lnTo>
                <a:lnTo>
                  <a:pt x="1019811" y="451602"/>
                </a:lnTo>
                <a:lnTo>
                  <a:pt x="1030923" y="442384"/>
                </a:lnTo>
                <a:lnTo>
                  <a:pt x="1042671" y="433801"/>
                </a:lnTo>
                <a:lnTo>
                  <a:pt x="1054736" y="425854"/>
                </a:lnTo>
                <a:lnTo>
                  <a:pt x="1066483" y="418542"/>
                </a:lnTo>
                <a:lnTo>
                  <a:pt x="1078866" y="411549"/>
                </a:lnTo>
                <a:lnTo>
                  <a:pt x="1091248" y="405191"/>
                </a:lnTo>
                <a:lnTo>
                  <a:pt x="1103631" y="399152"/>
                </a:lnTo>
                <a:lnTo>
                  <a:pt x="1116331" y="393748"/>
                </a:lnTo>
                <a:lnTo>
                  <a:pt x="1128713" y="388661"/>
                </a:lnTo>
                <a:lnTo>
                  <a:pt x="1141413" y="383893"/>
                </a:lnTo>
                <a:lnTo>
                  <a:pt x="1153796" y="380079"/>
                </a:lnTo>
                <a:lnTo>
                  <a:pt x="1166178" y="376264"/>
                </a:lnTo>
                <a:lnTo>
                  <a:pt x="1178243" y="373085"/>
                </a:lnTo>
                <a:lnTo>
                  <a:pt x="1190308" y="369906"/>
                </a:lnTo>
                <a:lnTo>
                  <a:pt x="1201738" y="367363"/>
                </a:lnTo>
                <a:lnTo>
                  <a:pt x="1213168" y="364820"/>
                </a:lnTo>
                <a:lnTo>
                  <a:pt x="1224281" y="362595"/>
                </a:lnTo>
                <a:lnTo>
                  <a:pt x="1235076" y="361006"/>
                </a:lnTo>
                <a:lnTo>
                  <a:pt x="1254761" y="358145"/>
                </a:lnTo>
                <a:lnTo>
                  <a:pt x="1272223" y="356237"/>
                </a:lnTo>
                <a:lnTo>
                  <a:pt x="1287781" y="354966"/>
                </a:lnTo>
                <a:lnTo>
                  <a:pt x="1300163" y="354330"/>
                </a:lnTo>
                <a:lnTo>
                  <a:pt x="1309371" y="354012"/>
                </a:lnTo>
                <a:close/>
                <a:moveTo>
                  <a:pt x="1815403" y="215900"/>
                </a:moveTo>
                <a:lnTo>
                  <a:pt x="1818266" y="216218"/>
                </a:lnTo>
                <a:lnTo>
                  <a:pt x="1821764" y="216535"/>
                </a:lnTo>
                <a:lnTo>
                  <a:pt x="1824945" y="217170"/>
                </a:lnTo>
                <a:lnTo>
                  <a:pt x="1828126" y="218758"/>
                </a:lnTo>
                <a:lnTo>
                  <a:pt x="1830989" y="220028"/>
                </a:lnTo>
                <a:lnTo>
                  <a:pt x="1834170" y="221615"/>
                </a:lnTo>
                <a:lnTo>
                  <a:pt x="1836715" y="223520"/>
                </a:lnTo>
                <a:lnTo>
                  <a:pt x="1839577" y="226060"/>
                </a:lnTo>
                <a:lnTo>
                  <a:pt x="1841804" y="228600"/>
                </a:lnTo>
                <a:lnTo>
                  <a:pt x="1843713" y="231458"/>
                </a:lnTo>
                <a:lnTo>
                  <a:pt x="1845621" y="234315"/>
                </a:lnTo>
                <a:lnTo>
                  <a:pt x="1847212" y="237490"/>
                </a:lnTo>
                <a:lnTo>
                  <a:pt x="1848166" y="240348"/>
                </a:lnTo>
                <a:lnTo>
                  <a:pt x="1848802" y="243523"/>
                </a:lnTo>
                <a:lnTo>
                  <a:pt x="1849438" y="247015"/>
                </a:lnTo>
                <a:lnTo>
                  <a:pt x="1849438" y="250508"/>
                </a:lnTo>
                <a:lnTo>
                  <a:pt x="1849438" y="253365"/>
                </a:lnTo>
                <a:lnTo>
                  <a:pt x="1848802" y="256858"/>
                </a:lnTo>
                <a:lnTo>
                  <a:pt x="1848166" y="260033"/>
                </a:lnTo>
                <a:lnTo>
                  <a:pt x="1847212" y="263208"/>
                </a:lnTo>
                <a:lnTo>
                  <a:pt x="1845621" y="266065"/>
                </a:lnTo>
                <a:lnTo>
                  <a:pt x="1843713" y="268923"/>
                </a:lnTo>
                <a:lnTo>
                  <a:pt x="1841804" y="271780"/>
                </a:lnTo>
                <a:lnTo>
                  <a:pt x="1839577" y="274320"/>
                </a:lnTo>
                <a:lnTo>
                  <a:pt x="1736517" y="377190"/>
                </a:lnTo>
                <a:lnTo>
                  <a:pt x="1733654" y="379730"/>
                </a:lnTo>
                <a:lnTo>
                  <a:pt x="1731109" y="381635"/>
                </a:lnTo>
                <a:lnTo>
                  <a:pt x="1727928" y="383223"/>
                </a:lnTo>
                <a:lnTo>
                  <a:pt x="1725065" y="384810"/>
                </a:lnTo>
                <a:lnTo>
                  <a:pt x="1721885" y="386080"/>
                </a:lnTo>
                <a:lnTo>
                  <a:pt x="1718704" y="386715"/>
                </a:lnTo>
                <a:lnTo>
                  <a:pt x="1715205" y="387350"/>
                </a:lnTo>
                <a:lnTo>
                  <a:pt x="1712342" y="387350"/>
                </a:lnTo>
                <a:lnTo>
                  <a:pt x="1708843" y="387350"/>
                </a:lnTo>
                <a:lnTo>
                  <a:pt x="1705662" y="386715"/>
                </a:lnTo>
                <a:lnTo>
                  <a:pt x="1702163" y="386080"/>
                </a:lnTo>
                <a:lnTo>
                  <a:pt x="1699300" y="384810"/>
                </a:lnTo>
                <a:lnTo>
                  <a:pt x="1696119" y="383223"/>
                </a:lnTo>
                <a:lnTo>
                  <a:pt x="1693257" y="381635"/>
                </a:lnTo>
                <a:lnTo>
                  <a:pt x="1690394" y="379730"/>
                </a:lnTo>
                <a:lnTo>
                  <a:pt x="1687849" y="377190"/>
                </a:lnTo>
                <a:lnTo>
                  <a:pt x="1685622" y="374650"/>
                </a:lnTo>
                <a:lnTo>
                  <a:pt x="1683396" y="371793"/>
                </a:lnTo>
                <a:lnTo>
                  <a:pt x="1681805" y="368935"/>
                </a:lnTo>
                <a:lnTo>
                  <a:pt x="1680533" y="365760"/>
                </a:lnTo>
                <a:lnTo>
                  <a:pt x="1679261" y="362903"/>
                </a:lnTo>
                <a:lnTo>
                  <a:pt x="1678624" y="359410"/>
                </a:lnTo>
                <a:lnTo>
                  <a:pt x="1678306" y="356235"/>
                </a:lnTo>
                <a:lnTo>
                  <a:pt x="1677988" y="353378"/>
                </a:lnTo>
                <a:lnTo>
                  <a:pt x="1678306" y="349885"/>
                </a:lnTo>
                <a:lnTo>
                  <a:pt x="1678624" y="346393"/>
                </a:lnTo>
                <a:lnTo>
                  <a:pt x="1679261" y="343218"/>
                </a:lnTo>
                <a:lnTo>
                  <a:pt x="1680533" y="340043"/>
                </a:lnTo>
                <a:lnTo>
                  <a:pt x="1681805" y="337185"/>
                </a:lnTo>
                <a:lnTo>
                  <a:pt x="1683396" y="334328"/>
                </a:lnTo>
                <a:lnTo>
                  <a:pt x="1685622" y="331470"/>
                </a:lnTo>
                <a:lnTo>
                  <a:pt x="1687849" y="328930"/>
                </a:lnTo>
                <a:lnTo>
                  <a:pt x="1790910" y="226060"/>
                </a:lnTo>
                <a:lnTo>
                  <a:pt x="1793455" y="223520"/>
                </a:lnTo>
                <a:lnTo>
                  <a:pt x="1796317" y="221615"/>
                </a:lnTo>
                <a:lnTo>
                  <a:pt x="1799180" y="220028"/>
                </a:lnTo>
                <a:lnTo>
                  <a:pt x="1802361" y="218758"/>
                </a:lnTo>
                <a:lnTo>
                  <a:pt x="1805224" y="217170"/>
                </a:lnTo>
                <a:lnTo>
                  <a:pt x="1808723" y="216535"/>
                </a:lnTo>
                <a:lnTo>
                  <a:pt x="1811904" y="216218"/>
                </a:lnTo>
                <a:lnTo>
                  <a:pt x="1815403" y="215900"/>
                </a:lnTo>
                <a:close/>
                <a:moveTo>
                  <a:pt x="851599" y="215900"/>
                </a:moveTo>
                <a:lnTo>
                  <a:pt x="855065" y="216218"/>
                </a:lnTo>
                <a:lnTo>
                  <a:pt x="857902" y="216535"/>
                </a:lnTo>
                <a:lnTo>
                  <a:pt x="861368" y="217170"/>
                </a:lnTo>
                <a:lnTo>
                  <a:pt x="864205" y="218758"/>
                </a:lnTo>
                <a:lnTo>
                  <a:pt x="867356" y="220028"/>
                </a:lnTo>
                <a:lnTo>
                  <a:pt x="870192" y="221615"/>
                </a:lnTo>
                <a:lnTo>
                  <a:pt x="872713" y="223520"/>
                </a:lnTo>
                <a:lnTo>
                  <a:pt x="875550" y="226060"/>
                </a:lnTo>
                <a:lnTo>
                  <a:pt x="977657" y="328930"/>
                </a:lnTo>
                <a:lnTo>
                  <a:pt x="979863" y="331470"/>
                </a:lnTo>
                <a:lnTo>
                  <a:pt x="981754" y="334328"/>
                </a:lnTo>
                <a:lnTo>
                  <a:pt x="983960" y="337185"/>
                </a:lnTo>
                <a:lnTo>
                  <a:pt x="985220" y="340043"/>
                </a:lnTo>
                <a:lnTo>
                  <a:pt x="986166" y="343218"/>
                </a:lnTo>
                <a:lnTo>
                  <a:pt x="986796" y="346393"/>
                </a:lnTo>
                <a:lnTo>
                  <a:pt x="987426" y="349885"/>
                </a:lnTo>
                <a:lnTo>
                  <a:pt x="987426" y="353378"/>
                </a:lnTo>
                <a:lnTo>
                  <a:pt x="987426" y="356235"/>
                </a:lnTo>
                <a:lnTo>
                  <a:pt x="986796" y="359410"/>
                </a:lnTo>
                <a:lnTo>
                  <a:pt x="986166" y="362903"/>
                </a:lnTo>
                <a:lnTo>
                  <a:pt x="985220" y="365760"/>
                </a:lnTo>
                <a:lnTo>
                  <a:pt x="983960" y="368935"/>
                </a:lnTo>
                <a:lnTo>
                  <a:pt x="981754" y="371793"/>
                </a:lnTo>
                <a:lnTo>
                  <a:pt x="979863" y="374650"/>
                </a:lnTo>
                <a:lnTo>
                  <a:pt x="977657" y="377190"/>
                </a:lnTo>
                <a:lnTo>
                  <a:pt x="975135" y="379730"/>
                </a:lnTo>
                <a:lnTo>
                  <a:pt x="972299" y="381635"/>
                </a:lnTo>
                <a:lnTo>
                  <a:pt x="969778" y="383223"/>
                </a:lnTo>
                <a:lnTo>
                  <a:pt x="966627" y="384810"/>
                </a:lnTo>
                <a:lnTo>
                  <a:pt x="963475" y="386080"/>
                </a:lnTo>
                <a:lnTo>
                  <a:pt x="960324" y="386715"/>
                </a:lnTo>
                <a:lnTo>
                  <a:pt x="957172" y="387350"/>
                </a:lnTo>
                <a:lnTo>
                  <a:pt x="953706" y="387350"/>
                </a:lnTo>
                <a:lnTo>
                  <a:pt x="950554" y="387350"/>
                </a:lnTo>
                <a:lnTo>
                  <a:pt x="947088" y="386715"/>
                </a:lnTo>
                <a:lnTo>
                  <a:pt x="944251" y="386080"/>
                </a:lnTo>
                <a:lnTo>
                  <a:pt x="940785" y="384810"/>
                </a:lnTo>
                <a:lnTo>
                  <a:pt x="937948" y="383223"/>
                </a:lnTo>
                <a:lnTo>
                  <a:pt x="935112" y="381635"/>
                </a:lnTo>
                <a:lnTo>
                  <a:pt x="932276" y="379730"/>
                </a:lnTo>
                <a:lnTo>
                  <a:pt x="929440" y="377190"/>
                </a:lnTo>
                <a:lnTo>
                  <a:pt x="827333" y="274320"/>
                </a:lnTo>
                <a:lnTo>
                  <a:pt x="825127" y="271780"/>
                </a:lnTo>
                <a:lnTo>
                  <a:pt x="823236" y="268923"/>
                </a:lnTo>
                <a:lnTo>
                  <a:pt x="821345" y="266065"/>
                </a:lnTo>
                <a:lnTo>
                  <a:pt x="820084" y="263208"/>
                </a:lnTo>
                <a:lnTo>
                  <a:pt x="819139" y="260033"/>
                </a:lnTo>
                <a:lnTo>
                  <a:pt x="818193" y="256858"/>
                </a:lnTo>
                <a:lnTo>
                  <a:pt x="817878" y="253365"/>
                </a:lnTo>
                <a:lnTo>
                  <a:pt x="817563" y="250508"/>
                </a:lnTo>
                <a:lnTo>
                  <a:pt x="817878" y="247015"/>
                </a:lnTo>
                <a:lnTo>
                  <a:pt x="818193" y="243523"/>
                </a:lnTo>
                <a:lnTo>
                  <a:pt x="819139" y="240348"/>
                </a:lnTo>
                <a:lnTo>
                  <a:pt x="820084" y="237490"/>
                </a:lnTo>
                <a:lnTo>
                  <a:pt x="821345" y="234315"/>
                </a:lnTo>
                <a:lnTo>
                  <a:pt x="823236" y="231458"/>
                </a:lnTo>
                <a:lnTo>
                  <a:pt x="825127" y="228600"/>
                </a:lnTo>
                <a:lnTo>
                  <a:pt x="827333" y="226060"/>
                </a:lnTo>
                <a:lnTo>
                  <a:pt x="830169" y="223520"/>
                </a:lnTo>
                <a:lnTo>
                  <a:pt x="832690" y="221615"/>
                </a:lnTo>
                <a:lnTo>
                  <a:pt x="835842" y="220028"/>
                </a:lnTo>
                <a:lnTo>
                  <a:pt x="838678" y="218758"/>
                </a:lnTo>
                <a:lnTo>
                  <a:pt x="842144" y="217170"/>
                </a:lnTo>
                <a:lnTo>
                  <a:pt x="844981" y="216535"/>
                </a:lnTo>
                <a:lnTo>
                  <a:pt x="848447" y="216218"/>
                </a:lnTo>
                <a:lnTo>
                  <a:pt x="851599" y="215900"/>
                </a:lnTo>
                <a:close/>
                <a:moveTo>
                  <a:pt x="1318578" y="0"/>
                </a:moveTo>
                <a:lnTo>
                  <a:pt x="1321753" y="318"/>
                </a:lnTo>
                <a:lnTo>
                  <a:pt x="1325563" y="636"/>
                </a:lnTo>
                <a:lnTo>
                  <a:pt x="1328421" y="1590"/>
                </a:lnTo>
                <a:lnTo>
                  <a:pt x="1331913" y="2544"/>
                </a:lnTo>
                <a:lnTo>
                  <a:pt x="1334771" y="4133"/>
                </a:lnTo>
                <a:lnTo>
                  <a:pt x="1337629" y="6041"/>
                </a:lnTo>
                <a:lnTo>
                  <a:pt x="1340169" y="7949"/>
                </a:lnTo>
                <a:lnTo>
                  <a:pt x="1342391" y="9857"/>
                </a:lnTo>
                <a:lnTo>
                  <a:pt x="1344931" y="12719"/>
                </a:lnTo>
                <a:lnTo>
                  <a:pt x="1346836" y="15262"/>
                </a:lnTo>
                <a:lnTo>
                  <a:pt x="1348424" y="18124"/>
                </a:lnTo>
                <a:lnTo>
                  <a:pt x="1350011" y="20986"/>
                </a:lnTo>
                <a:lnTo>
                  <a:pt x="1351281" y="23848"/>
                </a:lnTo>
                <a:lnTo>
                  <a:pt x="1351916" y="27345"/>
                </a:lnTo>
                <a:lnTo>
                  <a:pt x="1352551" y="30843"/>
                </a:lnTo>
                <a:lnTo>
                  <a:pt x="1352551" y="34341"/>
                </a:lnTo>
                <a:lnTo>
                  <a:pt x="1352551" y="180290"/>
                </a:lnTo>
                <a:lnTo>
                  <a:pt x="1352551" y="183469"/>
                </a:lnTo>
                <a:lnTo>
                  <a:pt x="1351916" y="186967"/>
                </a:lnTo>
                <a:lnTo>
                  <a:pt x="1351281" y="190147"/>
                </a:lnTo>
                <a:lnTo>
                  <a:pt x="1350011" y="193327"/>
                </a:lnTo>
                <a:lnTo>
                  <a:pt x="1348424" y="196188"/>
                </a:lnTo>
                <a:lnTo>
                  <a:pt x="1346836" y="199368"/>
                </a:lnTo>
                <a:lnTo>
                  <a:pt x="1344931" y="201912"/>
                </a:lnTo>
                <a:lnTo>
                  <a:pt x="1342391" y="204138"/>
                </a:lnTo>
                <a:lnTo>
                  <a:pt x="1340169" y="206681"/>
                </a:lnTo>
                <a:lnTo>
                  <a:pt x="1337629" y="208271"/>
                </a:lnTo>
                <a:lnTo>
                  <a:pt x="1334771" y="210179"/>
                </a:lnTo>
                <a:lnTo>
                  <a:pt x="1331913" y="211769"/>
                </a:lnTo>
                <a:lnTo>
                  <a:pt x="1328421" y="212723"/>
                </a:lnTo>
                <a:lnTo>
                  <a:pt x="1325563" y="213677"/>
                </a:lnTo>
                <a:lnTo>
                  <a:pt x="1321753" y="213995"/>
                </a:lnTo>
                <a:lnTo>
                  <a:pt x="1318578" y="214313"/>
                </a:lnTo>
                <a:lnTo>
                  <a:pt x="1315086" y="213995"/>
                </a:lnTo>
                <a:lnTo>
                  <a:pt x="1311593" y="213677"/>
                </a:lnTo>
                <a:lnTo>
                  <a:pt x="1308418" y="212723"/>
                </a:lnTo>
                <a:lnTo>
                  <a:pt x="1305243" y="211769"/>
                </a:lnTo>
                <a:lnTo>
                  <a:pt x="1302068" y="210179"/>
                </a:lnTo>
                <a:lnTo>
                  <a:pt x="1299528" y="208271"/>
                </a:lnTo>
                <a:lnTo>
                  <a:pt x="1296671" y="206681"/>
                </a:lnTo>
                <a:lnTo>
                  <a:pt x="1294448" y="204138"/>
                </a:lnTo>
                <a:lnTo>
                  <a:pt x="1292226" y="201912"/>
                </a:lnTo>
                <a:lnTo>
                  <a:pt x="1290003" y="199368"/>
                </a:lnTo>
                <a:lnTo>
                  <a:pt x="1288416" y="196188"/>
                </a:lnTo>
                <a:lnTo>
                  <a:pt x="1287146" y="193327"/>
                </a:lnTo>
                <a:lnTo>
                  <a:pt x="1285876" y="190147"/>
                </a:lnTo>
                <a:lnTo>
                  <a:pt x="1285241" y="186967"/>
                </a:lnTo>
                <a:lnTo>
                  <a:pt x="1284288" y="183469"/>
                </a:lnTo>
                <a:lnTo>
                  <a:pt x="1284288" y="180290"/>
                </a:lnTo>
                <a:lnTo>
                  <a:pt x="1284288" y="34341"/>
                </a:lnTo>
                <a:lnTo>
                  <a:pt x="1284288" y="30843"/>
                </a:lnTo>
                <a:lnTo>
                  <a:pt x="1285241" y="27345"/>
                </a:lnTo>
                <a:lnTo>
                  <a:pt x="1285876" y="23848"/>
                </a:lnTo>
                <a:lnTo>
                  <a:pt x="1287146" y="20986"/>
                </a:lnTo>
                <a:lnTo>
                  <a:pt x="1288416" y="18124"/>
                </a:lnTo>
                <a:lnTo>
                  <a:pt x="1290003" y="15262"/>
                </a:lnTo>
                <a:lnTo>
                  <a:pt x="1292226" y="12719"/>
                </a:lnTo>
                <a:lnTo>
                  <a:pt x="1294448" y="9857"/>
                </a:lnTo>
                <a:lnTo>
                  <a:pt x="1296671" y="7949"/>
                </a:lnTo>
                <a:lnTo>
                  <a:pt x="1299528" y="6041"/>
                </a:lnTo>
                <a:lnTo>
                  <a:pt x="1302068" y="4133"/>
                </a:lnTo>
                <a:lnTo>
                  <a:pt x="1305243" y="2544"/>
                </a:lnTo>
                <a:lnTo>
                  <a:pt x="1308418" y="1590"/>
                </a:lnTo>
                <a:lnTo>
                  <a:pt x="1311593" y="636"/>
                </a:lnTo>
                <a:lnTo>
                  <a:pt x="1315086" y="318"/>
                </a:lnTo>
                <a:lnTo>
                  <a:pt x="1318578"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39" name="矩形 38" descr="#clear#"/>
          <p:cNvSpPr>
            <a:spLocks noChangeArrowheads="1"/>
          </p:cNvSpPr>
          <p:nvPr/>
        </p:nvSpPr>
        <p:spPr bwMode="auto">
          <a:xfrm>
            <a:off x="5326063" y="3638958"/>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dirty="0">
                <a:solidFill>
                  <a:schemeClr val="bg1"/>
                </a:solidFill>
                <a:latin typeface="微软雅黑" panose="020B0503020204020204" charset="-122"/>
                <a:ea typeface="微软雅黑" panose="020B0503020204020204" charset="-122"/>
              </a:rPr>
              <a:t>添加标题</a:t>
            </a:r>
          </a:p>
        </p:txBody>
      </p:sp>
      <p:sp>
        <p:nvSpPr>
          <p:cNvPr id="40" name="矩形: 圆角 39"/>
          <p:cNvSpPr/>
          <p:nvPr/>
        </p:nvSpPr>
        <p:spPr bwMode="auto">
          <a:xfrm>
            <a:off x="8880475"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42" name="KSO_Shape"/>
          <p:cNvSpPr/>
          <p:nvPr/>
        </p:nvSpPr>
        <p:spPr bwMode="auto">
          <a:xfrm>
            <a:off x="9542463" y="2602343"/>
            <a:ext cx="1009650" cy="706437"/>
          </a:xfrm>
          <a:custGeom>
            <a:avLst/>
            <a:gdLst>
              <a:gd name="T0" fmla="*/ 1733867 w 2074863"/>
              <a:gd name="T1" fmla="*/ 579834 h 1449388"/>
              <a:gd name="T2" fmla="*/ 1791884 w 2074863"/>
              <a:gd name="T3" fmla="*/ 600246 h 1449388"/>
              <a:gd name="T4" fmla="*/ 1794804 w 2074863"/>
              <a:gd name="T5" fmla="*/ 538648 h 1449388"/>
              <a:gd name="T6" fmla="*/ 510830 w 2074863"/>
              <a:gd name="T7" fmla="*/ 162256 h 1449388"/>
              <a:gd name="T8" fmla="*/ 492893 w 2074863"/>
              <a:gd name="T9" fmla="*/ 222976 h 1449388"/>
              <a:gd name="T10" fmla="*/ 438718 w 2074863"/>
              <a:gd name="T11" fmla="*/ 188484 h 1449388"/>
              <a:gd name="T12" fmla="*/ 1598128 w 2074863"/>
              <a:gd name="T13" fmla="*/ 142089 h 1449388"/>
              <a:gd name="T14" fmla="*/ 1885296 w 2074863"/>
              <a:gd name="T15" fmla="*/ 549583 h 1449388"/>
              <a:gd name="T16" fmla="*/ 1586087 w 2074863"/>
              <a:gd name="T17" fmla="*/ 450078 h 1449388"/>
              <a:gd name="T18" fmla="*/ 486453 w 2074863"/>
              <a:gd name="T19" fmla="*/ 72185 h 1449388"/>
              <a:gd name="T20" fmla="*/ 151219 w 2074863"/>
              <a:gd name="T21" fmla="*/ 357281 h 1449388"/>
              <a:gd name="T22" fmla="*/ 295879 w 2074863"/>
              <a:gd name="T23" fmla="*/ 407592 h 1449388"/>
              <a:gd name="T24" fmla="*/ 486453 w 2074863"/>
              <a:gd name="T25" fmla="*/ 72185 h 1449388"/>
              <a:gd name="T26" fmla="*/ 681762 w 2074863"/>
              <a:gd name="T27" fmla="*/ 209994 h 1449388"/>
              <a:gd name="T28" fmla="*/ 910960 w 2074863"/>
              <a:gd name="T29" fmla="*/ 275617 h 1449388"/>
              <a:gd name="T30" fmla="*/ 1184248 w 2074863"/>
              <a:gd name="T31" fmla="*/ 351448 h 1449388"/>
              <a:gd name="T32" fmla="*/ 1396319 w 2074863"/>
              <a:gd name="T33" fmla="*/ 332855 h 1449388"/>
              <a:gd name="T34" fmla="*/ 1606205 w 2074863"/>
              <a:gd name="T35" fmla="*/ 562536 h 1449388"/>
              <a:gd name="T36" fmla="*/ 1640821 w 2074863"/>
              <a:gd name="T37" fmla="*/ 739718 h 1449388"/>
              <a:gd name="T38" fmla="*/ 1379558 w 2074863"/>
              <a:gd name="T39" fmla="*/ 843985 h 1449388"/>
              <a:gd name="T40" fmla="*/ 1124853 w 2074863"/>
              <a:gd name="T41" fmla="*/ 641283 h 1449388"/>
              <a:gd name="T42" fmla="*/ 720387 w 2074863"/>
              <a:gd name="T43" fmla="*/ 519516 h 1449388"/>
              <a:gd name="T44" fmla="*/ 653705 w 2074863"/>
              <a:gd name="T45" fmla="*/ 311345 h 1449388"/>
              <a:gd name="T46" fmla="*/ 325395 w 2074863"/>
              <a:gd name="T47" fmla="*/ 480871 h 1449388"/>
              <a:gd name="T48" fmla="*/ 435438 w 2074863"/>
              <a:gd name="T49" fmla="*/ 683574 h 1449388"/>
              <a:gd name="T50" fmla="*/ 530543 w 2074863"/>
              <a:gd name="T51" fmla="*/ 794768 h 1449388"/>
              <a:gd name="T52" fmla="*/ 611436 w 2074863"/>
              <a:gd name="T53" fmla="*/ 890286 h 1449388"/>
              <a:gd name="T54" fmla="*/ 688686 w 2074863"/>
              <a:gd name="T55" fmla="*/ 1001480 h 1449388"/>
              <a:gd name="T56" fmla="*/ 800188 w 2074863"/>
              <a:gd name="T57" fmla="*/ 1230068 h 1449388"/>
              <a:gd name="T58" fmla="*/ 913511 w 2074863"/>
              <a:gd name="T59" fmla="*/ 1255588 h 1449388"/>
              <a:gd name="T60" fmla="*/ 768486 w 2074863"/>
              <a:gd name="T61" fmla="*/ 1063458 h 1449388"/>
              <a:gd name="T62" fmla="*/ 798730 w 2074863"/>
              <a:gd name="T63" fmla="*/ 1022261 h 1449388"/>
              <a:gd name="T64" fmla="*/ 1047604 w 2074863"/>
              <a:gd name="T65" fmla="*/ 1245015 h 1449388"/>
              <a:gd name="T66" fmla="*/ 1112465 w 2074863"/>
              <a:gd name="T67" fmla="*/ 1184496 h 1449388"/>
              <a:gd name="T68" fmla="*/ 841727 w 2074863"/>
              <a:gd name="T69" fmla="*/ 896119 h 1449388"/>
              <a:gd name="T70" fmla="*/ 886182 w 2074863"/>
              <a:gd name="T71" fmla="*/ 868047 h 1449388"/>
              <a:gd name="T72" fmla="*/ 1205383 w 2074863"/>
              <a:gd name="T73" fmla="*/ 1138195 h 1449388"/>
              <a:gd name="T74" fmla="*/ 1202468 w 2074863"/>
              <a:gd name="T75" fmla="*/ 1026636 h 1449388"/>
              <a:gd name="T76" fmla="*/ 955779 w 2074863"/>
              <a:gd name="T77" fmla="*/ 749197 h 1449388"/>
              <a:gd name="T78" fmla="*/ 1006793 w 2074863"/>
              <a:gd name="T79" fmla="*/ 736437 h 1449388"/>
              <a:gd name="T80" fmla="*/ 1311053 w 2074863"/>
              <a:gd name="T81" fmla="*/ 1001480 h 1449388"/>
              <a:gd name="T82" fmla="*/ 1303037 w 2074863"/>
              <a:gd name="T83" fmla="*/ 890286 h 1449388"/>
              <a:gd name="T84" fmla="*/ 1310325 w 2074863"/>
              <a:gd name="T85" fmla="*/ 838516 h 1449388"/>
              <a:gd name="T86" fmla="*/ 1409802 w 2074863"/>
              <a:gd name="T87" fmla="*/ 919087 h 1449388"/>
              <a:gd name="T88" fmla="*/ 1378829 w 2074863"/>
              <a:gd name="T89" fmla="*/ 1028094 h 1449388"/>
              <a:gd name="T90" fmla="*/ 1306317 w 2074863"/>
              <a:gd name="T91" fmla="*/ 1123248 h 1449388"/>
              <a:gd name="T92" fmla="*/ 1210119 w 2074863"/>
              <a:gd name="T93" fmla="*/ 1205641 h 1449388"/>
              <a:gd name="T94" fmla="*/ 1113922 w 2074863"/>
              <a:gd name="T95" fmla="*/ 1290222 h 1449388"/>
              <a:gd name="T96" fmla="*/ 1016631 w 2074863"/>
              <a:gd name="T97" fmla="*/ 1300795 h 1449388"/>
              <a:gd name="T98" fmla="*/ 897478 w 2074863"/>
              <a:gd name="T99" fmla="*/ 1327044 h 1449388"/>
              <a:gd name="T100" fmla="*/ 625648 w 2074863"/>
              <a:gd name="T101" fmla="*/ 1160798 h 1449388"/>
              <a:gd name="T102" fmla="*/ 491918 w 2074863"/>
              <a:gd name="T103" fmla="*/ 1202360 h 1449388"/>
              <a:gd name="T104" fmla="*/ 458760 w 2074863"/>
              <a:gd name="T105" fmla="*/ 1134550 h 1449388"/>
              <a:gd name="T106" fmla="*/ 365477 w 2074863"/>
              <a:gd name="T107" fmla="*/ 1057260 h 1449388"/>
              <a:gd name="T108" fmla="*/ 317378 w 2074863"/>
              <a:gd name="T109" fmla="*/ 969763 h 1449388"/>
              <a:gd name="T110" fmla="*/ 233206 w 2074863"/>
              <a:gd name="T111" fmla="*/ 865131 h 1449388"/>
              <a:gd name="T112" fmla="*/ 268916 w 2074863"/>
              <a:gd name="T113" fmla="*/ 733520 h 1449388"/>
              <a:gd name="T114" fmla="*/ 186565 w 2074863"/>
              <a:gd name="T115" fmla="*/ 647845 h 1449388"/>
              <a:gd name="T116" fmla="*/ 1822 w 2074863"/>
              <a:gd name="T117" fmla="*/ 438580 h 1449388"/>
              <a:gd name="T118" fmla="*/ 272923 w 2074863"/>
              <a:gd name="T119" fmla="*/ 139996 h 14493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74863" h="1449388">
                <a:moveTo>
                  <a:pt x="1923841" y="577723"/>
                </a:moveTo>
                <a:lnTo>
                  <a:pt x="1919867" y="578517"/>
                </a:lnTo>
                <a:lnTo>
                  <a:pt x="1915893" y="579312"/>
                </a:lnTo>
                <a:lnTo>
                  <a:pt x="1911919" y="580503"/>
                </a:lnTo>
                <a:lnTo>
                  <a:pt x="1907944" y="582488"/>
                </a:lnTo>
                <a:lnTo>
                  <a:pt x="1904765" y="584871"/>
                </a:lnTo>
                <a:lnTo>
                  <a:pt x="1901983" y="586857"/>
                </a:lnTo>
                <a:lnTo>
                  <a:pt x="1898804" y="589636"/>
                </a:lnTo>
                <a:lnTo>
                  <a:pt x="1896022" y="592813"/>
                </a:lnTo>
                <a:lnTo>
                  <a:pt x="1893240" y="595593"/>
                </a:lnTo>
                <a:lnTo>
                  <a:pt x="1891253" y="599167"/>
                </a:lnTo>
                <a:lnTo>
                  <a:pt x="1889663" y="602741"/>
                </a:lnTo>
                <a:lnTo>
                  <a:pt x="1888471" y="606712"/>
                </a:lnTo>
                <a:lnTo>
                  <a:pt x="1887278" y="610683"/>
                </a:lnTo>
                <a:lnTo>
                  <a:pt x="1886483" y="615051"/>
                </a:lnTo>
                <a:lnTo>
                  <a:pt x="1886483" y="619419"/>
                </a:lnTo>
                <a:lnTo>
                  <a:pt x="1886483" y="623390"/>
                </a:lnTo>
                <a:lnTo>
                  <a:pt x="1887278" y="627758"/>
                </a:lnTo>
                <a:lnTo>
                  <a:pt x="1888471" y="631729"/>
                </a:lnTo>
                <a:lnTo>
                  <a:pt x="1889663" y="635303"/>
                </a:lnTo>
                <a:lnTo>
                  <a:pt x="1891253" y="639274"/>
                </a:lnTo>
                <a:lnTo>
                  <a:pt x="1893240" y="642451"/>
                </a:lnTo>
                <a:lnTo>
                  <a:pt x="1896022" y="646025"/>
                </a:lnTo>
                <a:lnTo>
                  <a:pt x="1898804" y="648805"/>
                </a:lnTo>
                <a:lnTo>
                  <a:pt x="1901983" y="651188"/>
                </a:lnTo>
                <a:lnTo>
                  <a:pt x="1904765" y="653967"/>
                </a:lnTo>
                <a:lnTo>
                  <a:pt x="1907944" y="655953"/>
                </a:lnTo>
                <a:lnTo>
                  <a:pt x="1911919" y="657541"/>
                </a:lnTo>
                <a:lnTo>
                  <a:pt x="1915893" y="659130"/>
                </a:lnTo>
                <a:lnTo>
                  <a:pt x="1919867" y="660321"/>
                </a:lnTo>
                <a:lnTo>
                  <a:pt x="1923841" y="660718"/>
                </a:lnTo>
                <a:lnTo>
                  <a:pt x="1928213" y="661115"/>
                </a:lnTo>
                <a:lnTo>
                  <a:pt x="1932585" y="660718"/>
                </a:lnTo>
                <a:lnTo>
                  <a:pt x="1936956" y="660321"/>
                </a:lnTo>
                <a:lnTo>
                  <a:pt x="1940533" y="659130"/>
                </a:lnTo>
                <a:lnTo>
                  <a:pt x="1944508" y="657541"/>
                </a:lnTo>
                <a:lnTo>
                  <a:pt x="1948084" y="655953"/>
                </a:lnTo>
                <a:lnTo>
                  <a:pt x="1951661" y="653967"/>
                </a:lnTo>
                <a:lnTo>
                  <a:pt x="1954841" y="651188"/>
                </a:lnTo>
                <a:lnTo>
                  <a:pt x="1958020" y="648805"/>
                </a:lnTo>
                <a:lnTo>
                  <a:pt x="1960405" y="646025"/>
                </a:lnTo>
                <a:lnTo>
                  <a:pt x="1963187" y="642451"/>
                </a:lnTo>
                <a:lnTo>
                  <a:pt x="1965174" y="639274"/>
                </a:lnTo>
                <a:lnTo>
                  <a:pt x="1966763" y="635303"/>
                </a:lnTo>
                <a:lnTo>
                  <a:pt x="1967956" y="631729"/>
                </a:lnTo>
                <a:lnTo>
                  <a:pt x="1969148" y="627758"/>
                </a:lnTo>
                <a:lnTo>
                  <a:pt x="1969943" y="623390"/>
                </a:lnTo>
                <a:lnTo>
                  <a:pt x="1970340" y="619419"/>
                </a:lnTo>
                <a:lnTo>
                  <a:pt x="1969943" y="615051"/>
                </a:lnTo>
                <a:lnTo>
                  <a:pt x="1969148" y="610683"/>
                </a:lnTo>
                <a:lnTo>
                  <a:pt x="1967956" y="606712"/>
                </a:lnTo>
                <a:lnTo>
                  <a:pt x="1966763" y="602741"/>
                </a:lnTo>
                <a:lnTo>
                  <a:pt x="1965174" y="599167"/>
                </a:lnTo>
                <a:lnTo>
                  <a:pt x="1963187" y="595593"/>
                </a:lnTo>
                <a:lnTo>
                  <a:pt x="1960405" y="592813"/>
                </a:lnTo>
                <a:lnTo>
                  <a:pt x="1958020" y="589636"/>
                </a:lnTo>
                <a:lnTo>
                  <a:pt x="1954841" y="586857"/>
                </a:lnTo>
                <a:lnTo>
                  <a:pt x="1951661" y="584871"/>
                </a:lnTo>
                <a:lnTo>
                  <a:pt x="1948084" y="582488"/>
                </a:lnTo>
                <a:lnTo>
                  <a:pt x="1944508" y="580503"/>
                </a:lnTo>
                <a:lnTo>
                  <a:pt x="1940533" y="579312"/>
                </a:lnTo>
                <a:lnTo>
                  <a:pt x="1936956" y="578517"/>
                </a:lnTo>
                <a:lnTo>
                  <a:pt x="1932585" y="577723"/>
                </a:lnTo>
                <a:lnTo>
                  <a:pt x="1928213" y="577723"/>
                </a:lnTo>
                <a:lnTo>
                  <a:pt x="1923841" y="577723"/>
                </a:lnTo>
                <a:close/>
                <a:moveTo>
                  <a:pt x="519301" y="160338"/>
                </a:moveTo>
                <a:lnTo>
                  <a:pt x="523687" y="160338"/>
                </a:lnTo>
                <a:lnTo>
                  <a:pt x="528072" y="160729"/>
                </a:lnTo>
                <a:lnTo>
                  <a:pt x="532059" y="161512"/>
                </a:lnTo>
                <a:lnTo>
                  <a:pt x="536445" y="162687"/>
                </a:lnTo>
                <a:lnTo>
                  <a:pt x="540033" y="163861"/>
                </a:lnTo>
                <a:lnTo>
                  <a:pt x="544020" y="166210"/>
                </a:lnTo>
                <a:lnTo>
                  <a:pt x="547209" y="168558"/>
                </a:lnTo>
                <a:lnTo>
                  <a:pt x="550399" y="170907"/>
                </a:lnTo>
                <a:lnTo>
                  <a:pt x="553588" y="174038"/>
                </a:lnTo>
                <a:lnTo>
                  <a:pt x="556379" y="176778"/>
                </a:lnTo>
                <a:lnTo>
                  <a:pt x="558771" y="180693"/>
                </a:lnTo>
                <a:lnTo>
                  <a:pt x="560366" y="183824"/>
                </a:lnTo>
                <a:lnTo>
                  <a:pt x="562359" y="188130"/>
                </a:lnTo>
                <a:lnTo>
                  <a:pt x="563954" y="192436"/>
                </a:lnTo>
                <a:lnTo>
                  <a:pt x="564752" y="196350"/>
                </a:lnTo>
                <a:lnTo>
                  <a:pt x="565150" y="201048"/>
                </a:lnTo>
                <a:lnTo>
                  <a:pt x="565150" y="205353"/>
                </a:lnTo>
                <a:lnTo>
                  <a:pt x="564752" y="209268"/>
                </a:lnTo>
                <a:lnTo>
                  <a:pt x="563954" y="213574"/>
                </a:lnTo>
                <a:lnTo>
                  <a:pt x="562758" y="217488"/>
                </a:lnTo>
                <a:lnTo>
                  <a:pt x="560765" y="221402"/>
                </a:lnTo>
                <a:lnTo>
                  <a:pt x="558771" y="224925"/>
                </a:lnTo>
                <a:lnTo>
                  <a:pt x="556778" y="228448"/>
                </a:lnTo>
                <a:lnTo>
                  <a:pt x="553987" y="231188"/>
                </a:lnTo>
                <a:lnTo>
                  <a:pt x="551196" y="234711"/>
                </a:lnTo>
                <a:lnTo>
                  <a:pt x="547608" y="237060"/>
                </a:lnTo>
                <a:lnTo>
                  <a:pt x="544418" y="239800"/>
                </a:lnTo>
                <a:lnTo>
                  <a:pt x="540431" y="241366"/>
                </a:lnTo>
                <a:lnTo>
                  <a:pt x="536843" y="242932"/>
                </a:lnTo>
                <a:lnTo>
                  <a:pt x="532458" y="244497"/>
                </a:lnTo>
                <a:lnTo>
                  <a:pt x="528072" y="245672"/>
                </a:lnTo>
                <a:lnTo>
                  <a:pt x="523687" y="246063"/>
                </a:lnTo>
                <a:lnTo>
                  <a:pt x="518902" y="246063"/>
                </a:lnTo>
                <a:lnTo>
                  <a:pt x="514915" y="245672"/>
                </a:lnTo>
                <a:lnTo>
                  <a:pt x="510530" y="244497"/>
                </a:lnTo>
                <a:lnTo>
                  <a:pt x="506543" y="243323"/>
                </a:lnTo>
                <a:lnTo>
                  <a:pt x="502955" y="241757"/>
                </a:lnTo>
                <a:lnTo>
                  <a:pt x="498968" y="239800"/>
                </a:lnTo>
                <a:lnTo>
                  <a:pt x="495778" y="237451"/>
                </a:lnTo>
                <a:lnTo>
                  <a:pt x="492190" y="235103"/>
                </a:lnTo>
                <a:lnTo>
                  <a:pt x="489399" y="232363"/>
                </a:lnTo>
                <a:lnTo>
                  <a:pt x="486210" y="228840"/>
                </a:lnTo>
                <a:lnTo>
                  <a:pt x="484216" y="225708"/>
                </a:lnTo>
                <a:lnTo>
                  <a:pt x="482223" y="221794"/>
                </a:lnTo>
                <a:lnTo>
                  <a:pt x="480628" y="217879"/>
                </a:lnTo>
                <a:lnTo>
                  <a:pt x="479033" y="213965"/>
                </a:lnTo>
                <a:lnTo>
                  <a:pt x="478236" y="209268"/>
                </a:lnTo>
                <a:lnTo>
                  <a:pt x="477837" y="205353"/>
                </a:lnTo>
                <a:lnTo>
                  <a:pt x="477837" y="200656"/>
                </a:lnTo>
                <a:lnTo>
                  <a:pt x="478236" y="196350"/>
                </a:lnTo>
                <a:lnTo>
                  <a:pt x="479033" y="192436"/>
                </a:lnTo>
                <a:lnTo>
                  <a:pt x="480628" y="188522"/>
                </a:lnTo>
                <a:lnTo>
                  <a:pt x="481824" y="184607"/>
                </a:lnTo>
                <a:lnTo>
                  <a:pt x="483818" y="181084"/>
                </a:lnTo>
                <a:lnTo>
                  <a:pt x="486210" y="177561"/>
                </a:lnTo>
                <a:lnTo>
                  <a:pt x="489001" y="174430"/>
                </a:lnTo>
                <a:lnTo>
                  <a:pt x="491791" y="171298"/>
                </a:lnTo>
                <a:lnTo>
                  <a:pt x="494981" y="168558"/>
                </a:lnTo>
                <a:lnTo>
                  <a:pt x="498569" y="166601"/>
                </a:lnTo>
                <a:lnTo>
                  <a:pt x="502157" y="164252"/>
                </a:lnTo>
                <a:lnTo>
                  <a:pt x="506144" y="162687"/>
                </a:lnTo>
                <a:lnTo>
                  <a:pt x="510530" y="161512"/>
                </a:lnTo>
                <a:lnTo>
                  <a:pt x="514915" y="160729"/>
                </a:lnTo>
                <a:lnTo>
                  <a:pt x="519301" y="160338"/>
                </a:lnTo>
                <a:close/>
                <a:moveTo>
                  <a:pt x="1699693" y="111125"/>
                </a:moveTo>
                <a:lnTo>
                  <a:pt x="1718770" y="131377"/>
                </a:lnTo>
                <a:lnTo>
                  <a:pt x="1740628" y="154806"/>
                </a:lnTo>
                <a:lnTo>
                  <a:pt x="1768448" y="186178"/>
                </a:lnTo>
                <a:lnTo>
                  <a:pt x="1784345" y="204842"/>
                </a:lnTo>
                <a:lnTo>
                  <a:pt x="1801832" y="224697"/>
                </a:lnTo>
                <a:lnTo>
                  <a:pt x="1819318" y="246538"/>
                </a:lnTo>
                <a:lnTo>
                  <a:pt x="1838395" y="269173"/>
                </a:lnTo>
                <a:lnTo>
                  <a:pt x="1857471" y="293793"/>
                </a:lnTo>
                <a:lnTo>
                  <a:pt x="1877343" y="318811"/>
                </a:lnTo>
                <a:lnTo>
                  <a:pt x="1897611" y="345417"/>
                </a:lnTo>
                <a:lnTo>
                  <a:pt x="1917483" y="372420"/>
                </a:lnTo>
                <a:lnTo>
                  <a:pt x="1936956" y="400217"/>
                </a:lnTo>
                <a:lnTo>
                  <a:pt x="1954841" y="426823"/>
                </a:lnTo>
                <a:lnTo>
                  <a:pt x="1971930" y="453032"/>
                </a:lnTo>
                <a:lnTo>
                  <a:pt x="1987032" y="478050"/>
                </a:lnTo>
                <a:lnTo>
                  <a:pt x="2001339" y="501479"/>
                </a:lnTo>
                <a:lnTo>
                  <a:pt x="2014057" y="524511"/>
                </a:lnTo>
                <a:lnTo>
                  <a:pt x="2025980" y="545558"/>
                </a:lnTo>
                <a:lnTo>
                  <a:pt x="2036313" y="565016"/>
                </a:lnTo>
                <a:lnTo>
                  <a:pt x="2045454" y="582488"/>
                </a:lnTo>
                <a:lnTo>
                  <a:pt x="2053402" y="598770"/>
                </a:lnTo>
                <a:lnTo>
                  <a:pt x="2065325" y="623787"/>
                </a:lnTo>
                <a:lnTo>
                  <a:pt x="2072479" y="640069"/>
                </a:lnTo>
                <a:lnTo>
                  <a:pt x="2074863" y="646025"/>
                </a:lnTo>
                <a:lnTo>
                  <a:pt x="1870189" y="796925"/>
                </a:lnTo>
                <a:lnTo>
                  <a:pt x="1867407" y="789380"/>
                </a:lnTo>
                <a:lnTo>
                  <a:pt x="1859856" y="767142"/>
                </a:lnTo>
                <a:lnTo>
                  <a:pt x="1854689" y="751258"/>
                </a:lnTo>
                <a:lnTo>
                  <a:pt x="1847933" y="733388"/>
                </a:lnTo>
                <a:lnTo>
                  <a:pt x="1839985" y="712342"/>
                </a:lnTo>
                <a:lnTo>
                  <a:pt x="1830844" y="690104"/>
                </a:lnTo>
                <a:lnTo>
                  <a:pt x="1820908" y="666278"/>
                </a:lnTo>
                <a:lnTo>
                  <a:pt x="1809383" y="640466"/>
                </a:lnTo>
                <a:lnTo>
                  <a:pt x="1797063" y="614257"/>
                </a:lnTo>
                <a:lnTo>
                  <a:pt x="1783550" y="586857"/>
                </a:lnTo>
                <a:lnTo>
                  <a:pt x="1768845" y="559059"/>
                </a:lnTo>
                <a:lnTo>
                  <a:pt x="1753346" y="531262"/>
                </a:lnTo>
                <a:lnTo>
                  <a:pt x="1744602" y="517363"/>
                </a:lnTo>
                <a:lnTo>
                  <a:pt x="1736256" y="503862"/>
                </a:lnTo>
                <a:lnTo>
                  <a:pt x="1727513" y="490360"/>
                </a:lnTo>
                <a:lnTo>
                  <a:pt x="1718770" y="476859"/>
                </a:lnTo>
                <a:lnTo>
                  <a:pt x="1709232" y="463357"/>
                </a:lnTo>
                <a:lnTo>
                  <a:pt x="1700091" y="450650"/>
                </a:lnTo>
                <a:lnTo>
                  <a:pt x="1690552" y="438339"/>
                </a:lnTo>
                <a:lnTo>
                  <a:pt x="1681014" y="426029"/>
                </a:lnTo>
                <a:lnTo>
                  <a:pt x="1661938" y="403394"/>
                </a:lnTo>
                <a:lnTo>
                  <a:pt x="1643259" y="381951"/>
                </a:lnTo>
                <a:lnTo>
                  <a:pt x="1624977" y="362095"/>
                </a:lnTo>
                <a:lnTo>
                  <a:pt x="1606696" y="343431"/>
                </a:lnTo>
                <a:lnTo>
                  <a:pt x="1590004" y="327150"/>
                </a:lnTo>
                <a:lnTo>
                  <a:pt x="1573312" y="311663"/>
                </a:lnTo>
                <a:lnTo>
                  <a:pt x="1558210" y="298559"/>
                </a:lnTo>
                <a:lnTo>
                  <a:pt x="1544697" y="287042"/>
                </a:lnTo>
                <a:lnTo>
                  <a:pt x="1532377" y="276718"/>
                </a:lnTo>
                <a:lnTo>
                  <a:pt x="1522044" y="268776"/>
                </a:lnTo>
                <a:lnTo>
                  <a:pt x="1506942" y="257657"/>
                </a:lnTo>
                <a:lnTo>
                  <a:pt x="1501775" y="254083"/>
                </a:lnTo>
                <a:lnTo>
                  <a:pt x="1699693" y="111125"/>
                </a:lnTo>
                <a:close/>
                <a:moveTo>
                  <a:pt x="529828" y="78646"/>
                </a:moveTo>
                <a:lnTo>
                  <a:pt x="511572" y="88179"/>
                </a:lnTo>
                <a:lnTo>
                  <a:pt x="489347" y="100889"/>
                </a:lnTo>
                <a:lnTo>
                  <a:pt x="476647" y="108436"/>
                </a:lnTo>
                <a:lnTo>
                  <a:pt x="463153" y="116777"/>
                </a:lnTo>
                <a:lnTo>
                  <a:pt x="448865" y="126310"/>
                </a:lnTo>
                <a:lnTo>
                  <a:pt x="433784" y="136240"/>
                </a:lnTo>
                <a:lnTo>
                  <a:pt x="417512" y="147759"/>
                </a:lnTo>
                <a:lnTo>
                  <a:pt x="401637" y="159675"/>
                </a:lnTo>
                <a:lnTo>
                  <a:pt x="384175" y="172783"/>
                </a:lnTo>
                <a:lnTo>
                  <a:pt x="367109" y="186288"/>
                </a:lnTo>
                <a:lnTo>
                  <a:pt x="349250" y="200984"/>
                </a:lnTo>
                <a:lnTo>
                  <a:pt x="331787" y="216475"/>
                </a:lnTo>
                <a:lnTo>
                  <a:pt x="313531" y="233157"/>
                </a:lnTo>
                <a:lnTo>
                  <a:pt x="294878" y="250634"/>
                </a:lnTo>
                <a:lnTo>
                  <a:pt x="277019" y="268905"/>
                </a:lnTo>
                <a:lnTo>
                  <a:pt x="259159" y="287177"/>
                </a:lnTo>
                <a:lnTo>
                  <a:pt x="225028" y="322528"/>
                </a:lnTo>
                <a:lnTo>
                  <a:pt x="193278" y="356687"/>
                </a:lnTo>
                <a:lnTo>
                  <a:pt x="164703" y="389257"/>
                </a:lnTo>
                <a:lnTo>
                  <a:pt x="138906" y="419445"/>
                </a:lnTo>
                <a:lnTo>
                  <a:pt x="116284" y="446057"/>
                </a:lnTo>
                <a:lnTo>
                  <a:pt x="97234" y="469095"/>
                </a:lnTo>
                <a:lnTo>
                  <a:pt x="82550" y="488161"/>
                </a:lnTo>
                <a:lnTo>
                  <a:pt x="205184" y="612882"/>
                </a:lnTo>
                <a:lnTo>
                  <a:pt x="213915" y="597391"/>
                </a:lnTo>
                <a:lnTo>
                  <a:pt x="224631" y="581106"/>
                </a:lnTo>
                <a:lnTo>
                  <a:pt x="236934" y="562437"/>
                </a:lnTo>
                <a:lnTo>
                  <a:pt x="250428" y="542974"/>
                </a:lnTo>
                <a:lnTo>
                  <a:pt x="256381" y="531456"/>
                </a:lnTo>
                <a:lnTo>
                  <a:pt x="260350" y="524306"/>
                </a:lnTo>
                <a:lnTo>
                  <a:pt x="265112" y="515965"/>
                </a:lnTo>
                <a:lnTo>
                  <a:pt x="270669" y="507623"/>
                </a:lnTo>
                <a:lnTo>
                  <a:pt x="277019" y="498885"/>
                </a:lnTo>
                <a:lnTo>
                  <a:pt x="284162" y="488558"/>
                </a:lnTo>
                <a:lnTo>
                  <a:pt x="292100" y="478628"/>
                </a:lnTo>
                <a:lnTo>
                  <a:pt x="301228" y="467506"/>
                </a:lnTo>
                <a:lnTo>
                  <a:pt x="311547" y="456385"/>
                </a:lnTo>
                <a:lnTo>
                  <a:pt x="322262" y="444071"/>
                </a:lnTo>
                <a:lnTo>
                  <a:pt x="334565" y="431758"/>
                </a:lnTo>
                <a:lnTo>
                  <a:pt x="348059" y="418650"/>
                </a:lnTo>
                <a:lnTo>
                  <a:pt x="362347" y="405543"/>
                </a:lnTo>
                <a:lnTo>
                  <a:pt x="378619" y="391641"/>
                </a:lnTo>
                <a:lnTo>
                  <a:pt x="395684" y="377739"/>
                </a:lnTo>
                <a:lnTo>
                  <a:pt x="413147" y="362248"/>
                </a:lnTo>
                <a:lnTo>
                  <a:pt x="430609" y="347154"/>
                </a:lnTo>
                <a:lnTo>
                  <a:pt x="448469" y="332855"/>
                </a:lnTo>
                <a:lnTo>
                  <a:pt x="466328" y="318953"/>
                </a:lnTo>
                <a:lnTo>
                  <a:pt x="484188" y="305448"/>
                </a:lnTo>
                <a:lnTo>
                  <a:pt x="502047" y="292737"/>
                </a:lnTo>
                <a:lnTo>
                  <a:pt x="519510" y="280821"/>
                </a:lnTo>
                <a:lnTo>
                  <a:pt x="536972" y="268905"/>
                </a:lnTo>
                <a:lnTo>
                  <a:pt x="553641" y="257784"/>
                </a:lnTo>
                <a:lnTo>
                  <a:pt x="570310" y="247457"/>
                </a:lnTo>
                <a:lnTo>
                  <a:pt x="601663" y="228391"/>
                </a:lnTo>
                <a:lnTo>
                  <a:pt x="629841" y="212106"/>
                </a:lnTo>
                <a:lnTo>
                  <a:pt x="654050" y="198601"/>
                </a:lnTo>
                <a:lnTo>
                  <a:pt x="529828" y="78646"/>
                </a:lnTo>
                <a:close/>
                <a:moveTo>
                  <a:pt x="537766" y="0"/>
                </a:moveTo>
                <a:lnTo>
                  <a:pt x="542925" y="794"/>
                </a:lnTo>
                <a:lnTo>
                  <a:pt x="548085" y="2383"/>
                </a:lnTo>
                <a:lnTo>
                  <a:pt x="552450" y="4369"/>
                </a:lnTo>
                <a:lnTo>
                  <a:pt x="557213" y="6752"/>
                </a:lnTo>
                <a:lnTo>
                  <a:pt x="561181" y="10327"/>
                </a:lnTo>
                <a:lnTo>
                  <a:pt x="738981" y="181521"/>
                </a:lnTo>
                <a:lnTo>
                  <a:pt x="741760" y="185096"/>
                </a:lnTo>
                <a:lnTo>
                  <a:pt x="744538" y="188274"/>
                </a:lnTo>
                <a:lnTo>
                  <a:pt x="746522" y="192246"/>
                </a:lnTo>
                <a:lnTo>
                  <a:pt x="748110" y="195820"/>
                </a:lnTo>
                <a:lnTo>
                  <a:pt x="748903" y="200190"/>
                </a:lnTo>
                <a:lnTo>
                  <a:pt x="749697" y="204162"/>
                </a:lnTo>
                <a:lnTo>
                  <a:pt x="749697" y="208531"/>
                </a:lnTo>
                <a:lnTo>
                  <a:pt x="749300" y="213297"/>
                </a:lnTo>
                <a:lnTo>
                  <a:pt x="748506" y="217269"/>
                </a:lnTo>
                <a:lnTo>
                  <a:pt x="746919" y="221241"/>
                </a:lnTo>
                <a:lnTo>
                  <a:pt x="745331" y="224816"/>
                </a:lnTo>
                <a:lnTo>
                  <a:pt x="742553" y="228788"/>
                </a:lnTo>
                <a:lnTo>
                  <a:pt x="740172" y="231568"/>
                </a:lnTo>
                <a:lnTo>
                  <a:pt x="736600" y="234746"/>
                </a:lnTo>
                <a:lnTo>
                  <a:pt x="733425" y="237129"/>
                </a:lnTo>
                <a:lnTo>
                  <a:pt x="729456" y="239512"/>
                </a:lnTo>
                <a:lnTo>
                  <a:pt x="722710" y="242690"/>
                </a:lnTo>
                <a:lnTo>
                  <a:pt x="705247" y="251429"/>
                </a:lnTo>
                <a:lnTo>
                  <a:pt x="776685" y="295915"/>
                </a:lnTo>
                <a:lnTo>
                  <a:pt x="813594" y="318953"/>
                </a:lnTo>
                <a:lnTo>
                  <a:pt x="843756" y="338416"/>
                </a:lnTo>
                <a:lnTo>
                  <a:pt x="855266" y="332458"/>
                </a:lnTo>
                <a:lnTo>
                  <a:pt x="867569" y="326500"/>
                </a:lnTo>
                <a:lnTo>
                  <a:pt x="879872" y="321733"/>
                </a:lnTo>
                <a:lnTo>
                  <a:pt x="892175" y="317364"/>
                </a:lnTo>
                <a:lnTo>
                  <a:pt x="905669" y="312995"/>
                </a:lnTo>
                <a:lnTo>
                  <a:pt x="919163" y="309817"/>
                </a:lnTo>
                <a:lnTo>
                  <a:pt x="933847" y="307037"/>
                </a:lnTo>
                <a:lnTo>
                  <a:pt x="948135" y="304256"/>
                </a:lnTo>
                <a:lnTo>
                  <a:pt x="970756" y="301873"/>
                </a:lnTo>
                <a:lnTo>
                  <a:pt x="992188" y="300284"/>
                </a:lnTo>
                <a:lnTo>
                  <a:pt x="1013222" y="299093"/>
                </a:lnTo>
                <a:lnTo>
                  <a:pt x="1033066" y="298696"/>
                </a:lnTo>
                <a:lnTo>
                  <a:pt x="1052513" y="299490"/>
                </a:lnTo>
                <a:lnTo>
                  <a:pt x="1070769" y="301079"/>
                </a:lnTo>
                <a:lnTo>
                  <a:pt x="1088231" y="302668"/>
                </a:lnTo>
                <a:lnTo>
                  <a:pt x="1105297" y="305051"/>
                </a:lnTo>
                <a:lnTo>
                  <a:pt x="1121172" y="308228"/>
                </a:lnTo>
                <a:lnTo>
                  <a:pt x="1137047" y="311803"/>
                </a:lnTo>
                <a:lnTo>
                  <a:pt x="1151731" y="315775"/>
                </a:lnTo>
                <a:lnTo>
                  <a:pt x="1165622" y="320542"/>
                </a:lnTo>
                <a:lnTo>
                  <a:pt x="1179116" y="324911"/>
                </a:lnTo>
                <a:lnTo>
                  <a:pt x="1191816" y="329677"/>
                </a:lnTo>
                <a:lnTo>
                  <a:pt x="1203722" y="335238"/>
                </a:lnTo>
                <a:lnTo>
                  <a:pt x="1215231" y="340004"/>
                </a:lnTo>
                <a:lnTo>
                  <a:pt x="1226741" y="345565"/>
                </a:lnTo>
                <a:lnTo>
                  <a:pt x="1237060" y="351126"/>
                </a:lnTo>
                <a:lnTo>
                  <a:pt x="1256506" y="362645"/>
                </a:lnTo>
                <a:lnTo>
                  <a:pt x="1274366" y="372972"/>
                </a:lnTo>
                <a:lnTo>
                  <a:pt x="1289844" y="382902"/>
                </a:lnTo>
                <a:lnTo>
                  <a:pt x="1304131" y="391641"/>
                </a:lnTo>
                <a:lnTo>
                  <a:pt x="1310878" y="395613"/>
                </a:lnTo>
                <a:lnTo>
                  <a:pt x="1317228" y="398790"/>
                </a:lnTo>
                <a:lnTo>
                  <a:pt x="1323578" y="401968"/>
                </a:lnTo>
                <a:lnTo>
                  <a:pt x="1329135" y="403954"/>
                </a:lnTo>
                <a:lnTo>
                  <a:pt x="1334691" y="405543"/>
                </a:lnTo>
                <a:lnTo>
                  <a:pt x="1340247" y="406337"/>
                </a:lnTo>
                <a:lnTo>
                  <a:pt x="1345406" y="407132"/>
                </a:lnTo>
                <a:lnTo>
                  <a:pt x="1351360" y="407132"/>
                </a:lnTo>
                <a:lnTo>
                  <a:pt x="1358106" y="406734"/>
                </a:lnTo>
                <a:lnTo>
                  <a:pt x="1364853" y="406337"/>
                </a:lnTo>
                <a:lnTo>
                  <a:pt x="1379538" y="404351"/>
                </a:lnTo>
                <a:lnTo>
                  <a:pt x="1395810" y="401173"/>
                </a:lnTo>
                <a:lnTo>
                  <a:pt x="1412081" y="397201"/>
                </a:lnTo>
                <a:lnTo>
                  <a:pt x="1429544" y="392832"/>
                </a:lnTo>
                <a:lnTo>
                  <a:pt x="1446610" y="387669"/>
                </a:lnTo>
                <a:lnTo>
                  <a:pt x="1463675" y="382505"/>
                </a:lnTo>
                <a:lnTo>
                  <a:pt x="1494631" y="371781"/>
                </a:lnTo>
                <a:lnTo>
                  <a:pt x="1520825" y="362645"/>
                </a:lnTo>
                <a:lnTo>
                  <a:pt x="1545035" y="353112"/>
                </a:lnTo>
                <a:lnTo>
                  <a:pt x="1550988" y="357481"/>
                </a:lnTo>
                <a:lnTo>
                  <a:pt x="1557338" y="363439"/>
                </a:lnTo>
                <a:lnTo>
                  <a:pt x="1566069" y="371383"/>
                </a:lnTo>
                <a:lnTo>
                  <a:pt x="1577578" y="382108"/>
                </a:lnTo>
                <a:lnTo>
                  <a:pt x="1589881" y="395215"/>
                </a:lnTo>
                <a:lnTo>
                  <a:pt x="1604963" y="410309"/>
                </a:lnTo>
                <a:lnTo>
                  <a:pt x="1620838" y="428183"/>
                </a:lnTo>
                <a:lnTo>
                  <a:pt x="1638697" y="449235"/>
                </a:lnTo>
                <a:lnTo>
                  <a:pt x="1656953" y="472670"/>
                </a:lnTo>
                <a:lnTo>
                  <a:pt x="1666875" y="485380"/>
                </a:lnTo>
                <a:lnTo>
                  <a:pt x="1676400" y="498885"/>
                </a:lnTo>
                <a:lnTo>
                  <a:pt x="1686719" y="512787"/>
                </a:lnTo>
                <a:lnTo>
                  <a:pt x="1696641" y="527881"/>
                </a:lnTo>
                <a:lnTo>
                  <a:pt x="1707356" y="542974"/>
                </a:lnTo>
                <a:lnTo>
                  <a:pt x="1717675" y="559657"/>
                </a:lnTo>
                <a:lnTo>
                  <a:pt x="1727994" y="576339"/>
                </a:lnTo>
                <a:lnTo>
                  <a:pt x="1738710" y="594213"/>
                </a:lnTo>
                <a:lnTo>
                  <a:pt x="1749425" y="612882"/>
                </a:lnTo>
                <a:lnTo>
                  <a:pt x="1760141" y="632345"/>
                </a:lnTo>
                <a:lnTo>
                  <a:pt x="1770460" y="651808"/>
                </a:lnTo>
                <a:lnTo>
                  <a:pt x="1781175" y="672859"/>
                </a:lnTo>
                <a:lnTo>
                  <a:pt x="1802606" y="715360"/>
                </a:lnTo>
                <a:lnTo>
                  <a:pt x="1810544" y="731645"/>
                </a:lnTo>
                <a:lnTo>
                  <a:pt x="1813322" y="739192"/>
                </a:lnTo>
                <a:lnTo>
                  <a:pt x="1816100" y="745944"/>
                </a:lnTo>
                <a:lnTo>
                  <a:pt x="1817688" y="752300"/>
                </a:lnTo>
                <a:lnTo>
                  <a:pt x="1818878" y="758258"/>
                </a:lnTo>
                <a:lnTo>
                  <a:pt x="1819275" y="764216"/>
                </a:lnTo>
                <a:lnTo>
                  <a:pt x="1819275" y="769379"/>
                </a:lnTo>
                <a:lnTo>
                  <a:pt x="1818481" y="774543"/>
                </a:lnTo>
                <a:lnTo>
                  <a:pt x="1816497" y="778912"/>
                </a:lnTo>
                <a:lnTo>
                  <a:pt x="1814116" y="783679"/>
                </a:lnTo>
                <a:lnTo>
                  <a:pt x="1810544" y="788445"/>
                </a:lnTo>
                <a:lnTo>
                  <a:pt x="1805781" y="792417"/>
                </a:lnTo>
                <a:lnTo>
                  <a:pt x="1801019" y="796786"/>
                </a:lnTo>
                <a:lnTo>
                  <a:pt x="1794272" y="801155"/>
                </a:lnTo>
                <a:lnTo>
                  <a:pt x="1787128" y="805922"/>
                </a:lnTo>
                <a:lnTo>
                  <a:pt x="1778397" y="810688"/>
                </a:lnTo>
                <a:lnTo>
                  <a:pt x="1769269" y="815852"/>
                </a:lnTo>
                <a:lnTo>
                  <a:pt x="1747044" y="826179"/>
                </a:lnTo>
                <a:lnTo>
                  <a:pt x="1720056" y="838492"/>
                </a:lnTo>
                <a:lnTo>
                  <a:pt x="1687910" y="852394"/>
                </a:lnTo>
                <a:lnTo>
                  <a:pt x="1650206" y="868680"/>
                </a:lnTo>
                <a:lnTo>
                  <a:pt x="1607741" y="888142"/>
                </a:lnTo>
                <a:lnTo>
                  <a:pt x="1568450" y="905619"/>
                </a:lnTo>
                <a:lnTo>
                  <a:pt x="1553766" y="911975"/>
                </a:lnTo>
                <a:lnTo>
                  <a:pt x="1541463" y="916344"/>
                </a:lnTo>
                <a:lnTo>
                  <a:pt x="1531144" y="919521"/>
                </a:lnTo>
                <a:lnTo>
                  <a:pt x="1526778" y="920713"/>
                </a:lnTo>
                <a:lnTo>
                  <a:pt x="1522810" y="921507"/>
                </a:lnTo>
                <a:lnTo>
                  <a:pt x="1518841" y="921905"/>
                </a:lnTo>
                <a:lnTo>
                  <a:pt x="1514872" y="921905"/>
                </a:lnTo>
                <a:lnTo>
                  <a:pt x="1511697" y="921507"/>
                </a:lnTo>
                <a:lnTo>
                  <a:pt x="1508522" y="921110"/>
                </a:lnTo>
                <a:lnTo>
                  <a:pt x="1505347" y="920316"/>
                </a:lnTo>
                <a:lnTo>
                  <a:pt x="1502569" y="919521"/>
                </a:lnTo>
                <a:lnTo>
                  <a:pt x="1496219" y="916344"/>
                </a:lnTo>
                <a:lnTo>
                  <a:pt x="1489869" y="912769"/>
                </a:lnTo>
                <a:lnTo>
                  <a:pt x="1482328" y="907605"/>
                </a:lnTo>
                <a:lnTo>
                  <a:pt x="1472803" y="902045"/>
                </a:lnTo>
                <a:lnTo>
                  <a:pt x="1462485" y="895689"/>
                </a:lnTo>
                <a:lnTo>
                  <a:pt x="1449785" y="888540"/>
                </a:lnTo>
                <a:lnTo>
                  <a:pt x="1433910" y="880993"/>
                </a:lnTo>
                <a:lnTo>
                  <a:pt x="1425178" y="876624"/>
                </a:lnTo>
                <a:lnTo>
                  <a:pt x="1415653" y="870666"/>
                </a:lnTo>
                <a:lnTo>
                  <a:pt x="1404541" y="863516"/>
                </a:lnTo>
                <a:lnTo>
                  <a:pt x="1393428" y="854778"/>
                </a:lnTo>
                <a:lnTo>
                  <a:pt x="1381522" y="845642"/>
                </a:lnTo>
                <a:lnTo>
                  <a:pt x="1368822" y="834917"/>
                </a:lnTo>
                <a:lnTo>
                  <a:pt x="1355725" y="823796"/>
                </a:lnTo>
                <a:lnTo>
                  <a:pt x="1342231" y="811483"/>
                </a:lnTo>
                <a:lnTo>
                  <a:pt x="1314053" y="785267"/>
                </a:lnTo>
                <a:lnTo>
                  <a:pt x="1284288" y="757463"/>
                </a:lnTo>
                <a:lnTo>
                  <a:pt x="1254522" y="728468"/>
                </a:lnTo>
                <a:lnTo>
                  <a:pt x="1225153" y="698677"/>
                </a:lnTo>
                <a:lnTo>
                  <a:pt x="1167606" y="642275"/>
                </a:lnTo>
                <a:lnTo>
                  <a:pt x="1141016" y="616457"/>
                </a:lnTo>
                <a:lnTo>
                  <a:pt x="1116806" y="593816"/>
                </a:lnTo>
                <a:lnTo>
                  <a:pt x="1105694" y="583886"/>
                </a:lnTo>
                <a:lnTo>
                  <a:pt x="1094978" y="574751"/>
                </a:lnTo>
                <a:lnTo>
                  <a:pt x="1085453" y="567204"/>
                </a:lnTo>
                <a:lnTo>
                  <a:pt x="1077119" y="560451"/>
                </a:lnTo>
                <a:lnTo>
                  <a:pt x="1069181" y="554890"/>
                </a:lnTo>
                <a:lnTo>
                  <a:pt x="1062435" y="551316"/>
                </a:lnTo>
                <a:lnTo>
                  <a:pt x="1056878" y="548535"/>
                </a:lnTo>
                <a:lnTo>
                  <a:pt x="1054100" y="547741"/>
                </a:lnTo>
                <a:lnTo>
                  <a:pt x="1052116" y="547741"/>
                </a:lnTo>
                <a:lnTo>
                  <a:pt x="1042591" y="547741"/>
                </a:lnTo>
                <a:lnTo>
                  <a:pt x="1028700" y="548535"/>
                </a:lnTo>
                <a:lnTo>
                  <a:pt x="992585" y="550918"/>
                </a:lnTo>
                <a:lnTo>
                  <a:pt x="949325" y="553302"/>
                </a:lnTo>
                <a:lnTo>
                  <a:pt x="902494" y="556479"/>
                </a:lnTo>
                <a:lnTo>
                  <a:pt x="820341" y="562835"/>
                </a:lnTo>
                <a:lnTo>
                  <a:pt x="784622" y="566012"/>
                </a:lnTo>
                <a:lnTo>
                  <a:pt x="760810" y="542180"/>
                </a:lnTo>
                <a:lnTo>
                  <a:pt x="755650" y="532250"/>
                </a:lnTo>
                <a:lnTo>
                  <a:pt x="752078" y="521526"/>
                </a:lnTo>
                <a:lnTo>
                  <a:pt x="748506" y="511596"/>
                </a:lnTo>
                <a:lnTo>
                  <a:pt x="746522" y="500871"/>
                </a:lnTo>
                <a:lnTo>
                  <a:pt x="745331" y="490544"/>
                </a:lnTo>
                <a:lnTo>
                  <a:pt x="744935" y="480217"/>
                </a:lnTo>
                <a:lnTo>
                  <a:pt x="745728" y="470287"/>
                </a:lnTo>
                <a:lnTo>
                  <a:pt x="746919" y="459959"/>
                </a:lnTo>
                <a:lnTo>
                  <a:pt x="748903" y="450029"/>
                </a:lnTo>
                <a:lnTo>
                  <a:pt x="752078" y="440099"/>
                </a:lnTo>
                <a:lnTo>
                  <a:pt x="755650" y="430566"/>
                </a:lnTo>
                <a:lnTo>
                  <a:pt x="760016" y="420636"/>
                </a:lnTo>
                <a:lnTo>
                  <a:pt x="765175" y="411501"/>
                </a:lnTo>
                <a:lnTo>
                  <a:pt x="771128" y="402365"/>
                </a:lnTo>
                <a:lnTo>
                  <a:pt x="777875" y="393229"/>
                </a:lnTo>
                <a:lnTo>
                  <a:pt x="785019" y="384888"/>
                </a:lnTo>
                <a:lnTo>
                  <a:pt x="749697" y="362645"/>
                </a:lnTo>
                <a:lnTo>
                  <a:pt x="711994" y="339210"/>
                </a:lnTo>
                <a:lnTo>
                  <a:pt x="648494" y="300682"/>
                </a:lnTo>
                <a:lnTo>
                  <a:pt x="635000" y="307037"/>
                </a:lnTo>
                <a:lnTo>
                  <a:pt x="617538" y="316172"/>
                </a:lnTo>
                <a:lnTo>
                  <a:pt x="596503" y="327691"/>
                </a:lnTo>
                <a:lnTo>
                  <a:pt x="572294" y="341593"/>
                </a:lnTo>
                <a:lnTo>
                  <a:pt x="545306" y="357879"/>
                </a:lnTo>
                <a:lnTo>
                  <a:pt x="531019" y="367014"/>
                </a:lnTo>
                <a:lnTo>
                  <a:pt x="516335" y="377341"/>
                </a:lnTo>
                <a:lnTo>
                  <a:pt x="500856" y="387669"/>
                </a:lnTo>
                <a:lnTo>
                  <a:pt x="484585" y="399187"/>
                </a:lnTo>
                <a:lnTo>
                  <a:pt x="467915" y="411501"/>
                </a:lnTo>
                <a:lnTo>
                  <a:pt x="450850" y="424211"/>
                </a:lnTo>
                <a:lnTo>
                  <a:pt x="438150" y="434141"/>
                </a:lnTo>
                <a:lnTo>
                  <a:pt x="432990" y="439702"/>
                </a:lnTo>
                <a:lnTo>
                  <a:pt x="415131" y="456782"/>
                </a:lnTo>
                <a:lnTo>
                  <a:pt x="398859" y="473464"/>
                </a:lnTo>
                <a:lnTo>
                  <a:pt x="382984" y="490544"/>
                </a:lnTo>
                <a:lnTo>
                  <a:pt x="368300" y="506829"/>
                </a:lnTo>
                <a:lnTo>
                  <a:pt x="354409" y="523909"/>
                </a:lnTo>
                <a:lnTo>
                  <a:pt x="341312" y="539797"/>
                </a:lnTo>
                <a:lnTo>
                  <a:pt x="329009" y="555685"/>
                </a:lnTo>
                <a:lnTo>
                  <a:pt x="317500" y="570779"/>
                </a:lnTo>
                <a:lnTo>
                  <a:pt x="387350" y="732042"/>
                </a:lnTo>
                <a:lnTo>
                  <a:pt x="401240" y="724098"/>
                </a:lnTo>
                <a:lnTo>
                  <a:pt x="406400" y="721318"/>
                </a:lnTo>
                <a:lnTo>
                  <a:pt x="413147" y="720523"/>
                </a:lnTo>
                <a:lnTo>
                  <a:pt x="419497" y="719729"/>
                </a:lnTo>
                <a:lnTo>
                  <a:pt x="425053" y="719729"/>
                </a:lnTo>
                <a:lnTo>
                  <a:pt x="430609" y="720523"/>
                </a:lnTo>
                <a:lnTo>
                  <a:pt x="436165" y="721715"/>
                </a:lnTo>
                <a:lnTo>
                  <a:pt x="441325" y="722907"/>
                </a:lnTo>
                <a:lnTo>
                  <a:pt x="446484" y="724495"/>
                </a:lnTo>
                <a:lnTo>
                  <a:pt x="450850" y="726482"/>
                </a:lnTo>
                <a:lnTo>
                  <a:pt x="455215" y="729262"/>
                </a:lnTo>
                <a:lnTo>
                  <a:pt x="459581" y="731645"/>
                </a:lnTo>
                <a:lnTo>
                  <a:pt x="463550" y="734823"/>
                </a:lnTo>
                <a:lnTo>
                  <a:pt x="467519" y="738000"/>
                </a:lnTo>
                <a:lnTo>
                  <a:pt x="474265" y="744753"/>
                </a:lnTo>
                <a:lnTo>
                  <a:pt x="481013" y="752300"/>
                </a:lnTo>
                <a:lnTo>
                  <a:pt x="486966" y="759846"/>
                </a:lnTo>
                <a:lnTo>
                  <a:pt x="492125" y="768188"/>
                </a:lnTo>
                <a:lnTo>
                  <a:pt x="502047" y="783281"/>
                </a:lnTo>
                <a:lnTo>
                  <a:pt x="506413" y="790034"/>
                </a:lnTo>
                <a:lnTo>
                  <a:pt x="510778" y="795992"/>
                </a:lnTo>
                <a:lnTo>
                  <a:pt x="515541" y="800361"/>
                </a:lnTo>
                <a:lnTo>
                  <a:pt x="517525" y="802744"/>
                </a:lnTo>
                <a:lnTo>
                  <a:pt x="519510" y="803936"/>
                </a:lnTo>
                <a:lnTo>
                  <a:pt x="525860" y="807511"/>
                </a:lnTo>
                <a:lnTo>
                  <a:pt x="531416" y="811483"/>
                </a:lnTo>
                <a:lnTo>
                  <a:pt x="536972" y="815852"/>
                </a:lnTo>
                <a:lnTo>
                  <a:pt x="541735" y="819427"/>
                </a:lnTo>
                <a:lnTo>
                  <a:pt x="550466" y="827371"/>
                </a:lnTo>
                <a:lnTo>
                  <a:pt x="558006" y="834917"/>
                </a:lnTo>
                <a:lnTo>
                  <a:pt x="564356" y="843259"/>
                </a:lnTo>
                <a:lnTo>
                  <a:pt x="569516" y="850806"/>
                </a:lnTo>
                <a:lnTo>
                  <a:pt x="573881" y="858352"/>
                </a:lnTo>
                <a:lnTo>
                  <a:pt x="577850" y="865899"/>
                </a:lnTo>
                <a:lnTo>
                  <a:pt x="584597" y="879404"/>
                </a:lnTo>
                <a:lnTo>
                  <a:pt x="587375" y="885759"/>
                </a:lnTo>
                <a:lnTo>
                  <a:pt x="590550" y="891717"/>
                </a:lnTo>
                <a:lnTo>
                  <a:pt x="594122" y="896881"/>
                </a:lnTo>
                <a:lnTo>
                  <a:pt x="598091" y="901250"/>
                </a:lnTo>
                <a:lnTo>
                  <a:pt x="602456" y="905619"/>
                </a:lnTo>
                <a:lnTo>
                  <a:pt x="604838" y="907208"/>
                </a:lnTo>
                <a:lnTo>
                  <a:pt x="607616" y="908797"/>
                </a:lnTo>
                <a:lnTo>
                  <a:pt x="613569" y="912372"/>
                </a:lnTo>
                <a:lnTo>
                  <a:pt x="618728" y="915549"/>
                </a:lnTo>
                <a:lnTo>
                  <a:pt x="624285" y="919124"/>
                </a:lnTo>
                <a:lnTo>
                  <a:pt x="629047" y="922699"/>
                </a:lnTo>
                <a:lnTo>
                  <a:pt x="633413" y="926274"/>
                </a:lnTo>
                <a:lnTo>
                  <a:pt x="637778" y="929849"/>
                </a:lnTo>
                <a:lnTo>
                  <a:pt x="645319" y="938190"/>
                </a:lnTo>
                <a:lnTo>
                  <a:pt x="651669" y="946134"/>
                </a:lnTo>
                <a:lnTo>
                  <a:pt x="657622" y="954078"/>
                </a:lnTo>
                <a:lnTo>
                  <a:pt x="661988" y="962022"/>
                </a:lnTo>
                <a:lnTo>
                  <a:pt x="665956" y="969966"/>
                </a:lnTo>
                <a:lnTo>
                  <a:pt x="669528" y="977116"/>
                </a:lnTo>
                <a:lnTo>
                  <a:pt x="671910" y="983868"/>
                </a:lnTo>
                <a:lnTo>
                  <a:pt x="673894" y="990223"/>
                </a:lnTo>
                <a:lnTo>
                  <a:pt x="675085" y="995784"/>
                </a:lnTo>
                <a:lnTo>
                  <a:pt x="677069" y="1003331"/>
                </a:lnTo>
                <a:lnTo>
                  <a:pt x="677466" y="1006509"/>
                </a:lnTo>
                <a:lnTo>
                  <a:pt x="681038" y="1008892"/>
                </a:lnTo>
                <a:lnTo>
                  <a:pt x="691356" y="1016439"/>
                </a:lnTo>
                <a:lnTo>
                  <a:pt x="698103" y="1021999"/>
                </a:lnTo>
                <a:lnTo>
                  <a:pt x="705644" y="1028752"/>
                </a:lnTo>
                <a:lnTo>
                  <a:pt x="713185" y="1036299"/>
                </a:lnTo>
                <a:lnTo>
                  <a:pt x="721519" y="1045037"/>
                </a:lnTo>
                <a:lnTo>
                  <a:pt x="729456" y="1055364"/>
                </a:lnTo>
                <a:lnTo>
                  <a:pt x="733425" y="1060925"/>
                </a:lnTo>
                <a:lnTo>
                  <a:pt x="737394" y="1066486"/>
                </a:lnTo>
                <a:lnTo>
                  <a:pt x="740966" y="1072047"/>
                </a:lnTo>
                <a:lnTo>
                  <a:pt x="744538" y="1078005"/>
                </a:lnTo>
                <a:lnTo>
                  <a:pt x="747316" y="1084757"/>
                </a:lnTo>
                <a:lnTo>
                  <a:pt x="750094" y="1091112"/>
                </a:lnTo>
                <a:lnTo>
                  <a:pt x="753269" y="1097865"/>
                </a:lnTo>
                <a:lnTo>
                  <a:pt x="755253" y="1105014"/>
                </a:lnTo>
                <a:lnTo>
                  <a:pt x="757635" y="1112164"/>
                </a:lnTo>
                <a:lnTo>
                  <a:pt x="759222" y="1120108"/>
                </a:lnTo>
                <a:lnTo>
                  <a:pt x="760016" y="1128052"/>
                </a:lnTo>
                <a:lnTo>
                  <a:pt x="760810" y="1135599"/>
                </a:lnTo>
                <a:lnTo>
                  <a:pt x="760810" y="1143940"/>
                </a:lnTo>
                <a:lnTo>
                  <a:pt x="760413" y="1152281"/>
                </a:lnTo>
                <a:lnTo>
                  <a:pt x="760016" y="1157048"/>
                </a:lnTo>
                <a:lnTo>
                  <a:pt x="759222" y="1162211"/>
                </a:lnTo>
                <a:lnTo>
                  <a:pt x="756841" y="1171347"/>
                </a:lnTo>
                <a:lnTo>
                  <a:pt x="753666" y="1181277"/>
                </a:lnTo>
                <a:lnTo>
                  <a:pt x="749697" y="1190016"/>
                </a:lnTo>
                <a:lnTo>
                  <a:pt x="744935" y="1199151"/>
                </a:lnTo>
                <a:lnTo>
                  <a:pt x="739378" y="1207492"/>
                </a:lnTo>
                <a:lnTo>
                  <a:pt x="733028" y="1216628"/>
                </a:lnTo>
                <a:lnTo>
                  <a:pt x="726281" y="1224572"/>
                </a:lnTo>
                <a:lnTo>
                  <a:pt x="864394" y="1334200"/>
                </a:lnTo>
                <a:lnTo>
                  <a:pt x="871538" y="1340158"/>
                </a:lnTo>
                <a:lnTo>
                  <a:pt x="871935" y="1340555"/>
                </a:lnTo>
                <a:lnTo>
                  <a:pt x="872728" y="1340555"/>
                </a:lnTo>
                <a:lnTo>
                  <a:pt x="891381" y="1356046"/>
                </a:lnTo>
                <a:lnTo>
                  <a:pt x="908050" y="1369153"/>
                </a:lnTo>
                <a:lnTo>
                  <a:pt x="915194" y="1374317"/>
                </a:lnTo>
                <a:lnTo>
                  <a:pt x="921941" y="1379083"/>
                </a:lnTo>
                <a:lnTo>
                  <a:pt x="927894" y="1382658"/>
                </a:lnTo>
                <a:lnTo>
                  <a:pt x="933847" y="1386233"/>
                </a:lnTo>
                <a:lnTo>
                  <a:pt x="939006" y="1388219"/>
                </a:lnTo>
                <a:lnTo>
                  <a:pt x="944563" y="1389808"/>
                </a:lnTo>
                <a:lnTo>
                  <a:pt x="949722" y="1390205"/>
                </a:lnTo>
                <a:lnTo>
                  <a:pt x="954881" y="1390205"/>
                </a:lnTo>
                <a:lnTo>
                  <a:pt x="960041" y="1389411"/>
                </a:lnTo>
                <a:lnTo>
                  <a:pt x="965200" y="1387822"/>
                </a:lnTo>
                <a:lnTo>
                  <a:pt x="971153" y="1385041"/>
                </a:lnTo>
                <a:lnTo>
                  <a:pt x="977106" y="1381467"/>
                </a:lnTo>
                <a:lnTo>
                  <a:pt x="983456" y="1376700"/>
                </a:lnTo>
                <a:lnTo>
                  <a:pt x="990203" y="1371934"/>
                </a:lnTo>
                <a:lnTo>
                  <a:pt x="994966" y="1367962"/>
                </a:lnTo>
                <a:lnTo>
                  <a:pt x="998538" y="1364387"/>
                </a:lnTo>
                <a:lnTo>
                  <a:pt x="1002506" y="1360415"/>
                </a:lnTo>
                <a:lnTo>
                  <a:pt x="1005285" y="1356443"/>
                </a:lnTo>
                <a:lnTo>
                  <a:pt x="1008063" y="1353265"/>
                </a:lnTo>
                <a:lnTo>
                  <a:pt x="1009650" y="1349691"/>
                </a:lnTo>
                <a:lnTo>
                  <a:pt x="1010841" y="1346513"/>
                </a:lnTo>
                <a:lnTo>
                  <a:pt x="1011238" y="1343732"/>
                </a:lnTo>
                <a:lnTo>
                  <a:pt x="1011238" y="1341746"/>
                </a:lnTo>
                <a:lnTo>
                  <a:pt x="1010841" y="1339760"/>
                </a:lnTo>
                <a:lnTo>
                  <a:pt x="1009650" y="1336980"/>
                </a:lnTo>
                <a:lnTo>
                  <a:pt x="1008460" y="1334994"/>
                </a:lnTo>
                <a:lnTo>
                  <a:pt x="1007269" y="1334200"/>
                </a:lnTo>
                <a:lnTo>
                  <a:pt x="972344" y="1296466"/>
                </a:lnTo>
                <a:lnTo>
                  <a:pt x="846138" y="1173333"/>
                </a:lnTo>
                <a:lnTo>
                  <a:pt x="843756" y="1170950"/>
                </a:lnTo>
                <a:lnTo>
                  <a:pt x="841772" y="1168169"/>
                </a:lnTo>
                <a:lnTo>
                  <a:pt x="839788" y="1164992"/>
                </a:lnTo>
                <a:lnTo>
                  <a:pt x="838200" y="1162211"/>
                </a:lnTo>
                <a:lnTo>
                  <a:pt x="837010" y="1158637"/>
                </a:lnTo>
                <a:lnTo>
                  <a:pt x="836216" y="1155856"/>
                </a:lnTo>
                <a:lnTo>
                  <a:pt x="835819" y="1152281"/>
                </a:lnTo>
                <a:lnTo>
                  <a:pt x="835422" y="1149104"/>
                </a:lnTo>
                <a:lnTo>
                  <a:pt x="835819" y="1145529"/>
                </a:lnTo>
                <a:lnTo>
                  <a:pt x="836216" y="1142351"/>
                </a:lnTo>
                <a:lnTo>
                  <a:pt x="836613" y="1138777"/>
                </a:lnTo>
                <a:lnTo>
                  <a:pt x="837803" y="1135996"/>
                </a:lnTo>
                <a:lnTo>
                  <a:pt x="839391" y="1132421"/>
                </a:lnTo>
                <a:lnTo>
                  <a:pt x="840978" y="1129641"/>
                </a:lnTo>
                <a:lnTo>
                  <a:pt x="842963" y="1126861"/>
                </a:lnTo>
                <a:lnTo>
                  <a:pt x="845741" y="1124080"/>
                </a:lnTo>
                <a:lnTo>
                  <a:pt x="848122" y="1121697"/>
                </a:lnTo>
                <a:lnTo>
                  <a:pt x="850900" y="1119314"/>
                </a:lnTo>
                <a:lnTo>
                  <a:pt x="854075" y="1117725"/>
                </a:lnTo>
                <a:lnTo>
                  <a:pt x="856853" y="1116136"/>
                </a:lnTo>
                <a:lnTo>
                  <a:pt x="860028" y="1115342"/>
                </a:lnTo>
                <a:lnTo>
                  <a:pt x="863203" y="1114547"/>
                </a:lnTo>
                <a:lnTo>
                  <a:pt x="866775" y="1113753"/>
                </a:lnTo>
                <a:lnTo>
                  <a:pt x="869950" y="1113753"/>
                </a:lnTo>
                <a:lnTo>
                  <a:pt x="873522" y="1113753"/>
                </a:lnTo>
                <a:lnTo>
                  <a:pt x="876697" y="1114150"/>
                </a:lnTo>
                <a:lnTo>
                  <a:pt x="879872" y="1114944"/>
                </a:lnTo>
                <a:lnTo>
                  <a:pt x="883047" y="1116136"/>
                </a:lnTo>
                <a:lnTo>
                  <a:pt x="886222" y="1117328"/>
                </a:lnTo>
                <a:lnTo>
                  <a:pt x="889000" y="1118916"/>
                </a:lnTo>
                <a:lnTo>
                  <a:pt x="891778" y="1121300"/>
                </a:lnTo>
                <a:lnTo>
                  <a:pt x="894953" y="1123286"/>
                </a:lnTo>
                <a:lnTo>
                  <a:pt x="1063625" y="1287330"/>
                </a:lnTo>
                <a:lnTo>
                  <a:pt x="1063625" y="1286933"/>
                </a:lnTo>
                <a:lnTo>
                  <a:pt x="1071563" y="1294877"/>
                </a:lnTo>
                <a:lnTo>
                  <a:pt x="1073944" y="1298054"/>
                </a:lnTo>
                <a:lnTo>
                  <a:pt x="1092200" y="1315531"/>
                </a:lnTo>
                <a:lnTo>
                  <a:pt x="1110060" y="1332611"/>
                </a:lnTo>
                <a:lnTo>
                  <a:pt x="1117203" y="1339760"/>
                </a:lnTo>
                <a:lnTo>
                  <a:pt x="1123950" y="1345718"/>
                </a:lnTo>
                <a:lnTo>
                  <a:pt x="1130300" y="1350485"/>
                </a:lnTo>
                <a:lnTo>
                  <a:pt x="1135460" y="1354060"/>
                </a:lnTo>
                <a:lnTo>
                  <a:pt x="1141016" y="1356443"/>
                </a:lnTo>
                <a:lnTo>
                  <a:pt x="1145778" y="1358429"/>
                </a:lnTo>
                <a:lnTo>
                  <a:pt x="1150938" y="1359223"/>
                </a:lnTo>
                <a:lnTo>
                  <a:pt x="1155303" y="1358826"/>
                </a:lnTo>
                <a:lnTo>
                  <a:pt x="1160066" y="1357635"/>
                </a:lnTo>
                <a:lnTo>
                  <a:pt x="1164828" y="1354854"/>
                </a:lnTo>
                <a:lnTo>
                  <a:pt x="1169591" y="1351677"/>
                </a:lnTo>
                <a:lnTo>
                  <a:pt x="1175147" y="1347307"/>
                </a:lnTo>
                <a:lnTo>
                  <a:pt x="1181100" y="1341746"/>
                </a:lnTo>
                <a:lnTo>
                  <a:pt x="1187847" y="1335788"/>
                </a:lnTo>
                <a:lnTo>
                  <a:pt x="1193403" y="1330228"/>
                </a:lnTo>
                <a:lnTo>
                  <a:pt x="1198166" y="1324667"/>
                </a:lnTo>
                <a:lnTo>
                  <a:pt x="1201738" y="1319106"/>
                </a:lnTo>
                <a:lnTo>
                  <a:pt x="1205310" y="1313942"/>
                </a:lnTo>
                <a:lnTo>
                  <a:pt x="1207294" y="1309176"/>
                </a:lnTo>
                <a:lnTo>
                  <a:pt x="1209278" y="1304807"/>
                </a:lnTo>
                <a:lnTo>
                  <a:pt x="1210469" y="1300835"/>
                </a:lnTo>
                <a:lnTo>
                  <a:pt x="1211263" y="1297260"/>
                </a:lnTo>
                <a:lnTo>
                  <a:pt x="1211660" y="1293288"/>
                </a:lnTo>
                <a:lnTo>
                  <a:pt x="1211660" y="1290507"/>
                </a:lnTo>
                <a:lnTo>
                  <a:pt x="1211263" y="1287330"/>
                </a:lnTo>
                <a:lnTo>
                  <a:pt x="1210072" y="1284947"/>
                </a:lnTo>
                <a:lnTo>
                  <a:pt x="1208485" y="1280180"/>
                </a:lnTo>
                <a:lnTo>
                  <a:pt x="1206897" y="1277400"/>
                </a:lnTo>
                <a:lnTo>
                  <a:pt x="1161653" y="1233310"/>
                </a:lnTo>
                <a:lnTo>
                  <a:pt x="1159272" y="1230530"/>
                </a:lnTo>
                <a:lnTo>
                  <a:pt x="1156494" y="1227352"/>
                </a:lnTo>
                <a:lnTo>
                  <a:pt x="1154906" y="1224175"/>
                </a:lnTo>
                <a:lnTo>
                  <a:pt x="1153319" y="1220600"/>
                </a:lnTo>
                <a:lnTo>
                  <a:pt x="927894" y="1004920"/>
                </a:lnTo>
                <a:lnTo>
                  <a:pt x="925116" y="1002139"/>
                </a:lnTo>
                <a:lnTo>
                  <a:pt x="923131" y="999359"/>
                </a:lnTo>
                <a:lnTo>
                  <a:pt x="921544" y="996181"/>
                </a:lnTo>
                <a:lnTo>
                  <a:pt x="919560" y="993401"/>
                </a:lnTo>
                <a:lnTo>
                  <a:pt x="918369" y="989826"/>
                </a:lnTo>
                <a:lnTo>
                  <a:pt x="917575" y="986648"/>
                </a:lnTo>
                <a:lnTo>
                  <a:pt x="917178" y="983074"/>
                </a:lnTo>
                <a:lnTo>
                  <a:pt x="916781" y="979896"/>
                </a:lnTo>
                <a:lnTo>
                  <a:pt x="916781" y="976321"/>
                </a:lnTo>
                <a:lnTo>
                  <a:pt x="917178" y="973144"/>
                </a:lnTo>
                <a:lnTo>
                  <a:pt x="917972" y="969569"/>
                </a:lnTo>
                <a:lnTo>
                  <a:pt x="919163" y="966391"/>
                </a:lnTo>
                <a:lnTo>
                  <a:pt x="920750" y="962816"/>
                </a:lnTo>
                <a:lnTo>
                  <a:pt x="922338" y="960036"/>
                </a:lnTo>
                <a:lnTo>
                  <a:pt x="924322" y="956858"/>
                </a:lnTo>
                <a:lnTo>
                  <a:pt x="927100" y="954078"/>
                </a:lnTo>
                <a:lnTo>
                  <a:pt x="929481" y="952092"/>
                </a:lnTo>
                <a:lnTo>
                  <a:pt x="932260" y="949311"/>
                </a:lnTo>
                <a:lnTo>
                  <a:pt x="935435" y="947723"/>
                </a:lnTo>
                <a:lnTo>
                  <a:pt x="938213" y="946134"/>
                </a:lnTo>
                <a:lnTo>
                  <a:pt x="941785" y="944942"/>
                </a:lnTo>
                <a:lnTo>
                  <a:pt x="944960" y="944148"/>
                </a:lnTo>
                <a:lnTo>
                  <a:pt x="948531" y="943353"/>
                </a:lnTo>
                <a:lnTo>
                  <a:pt x="951706" y="942956"/>
                </a:lnTo>
                <a:lnTo>
                  <a:pt x="955278" y="942956"/>
                </a:lnTo>
                <a:lnTo>
                  <a:pt x="958453" y="943353"/>
                </a:lnTo>
                <a:lnTo>
                  <a:pt x="962025" y="944545"/>
                </a:lnTo>
                <a:lnTo>
                  <a:pt x="965200" y="945737"/>
                </a:lnTo>
                <a:lnTo>
                  <a:pt x="968772" y="946928"/>
                </a:lnTo>
                <a:lnTo>
                  <a:pt x="971550" y="948517"/>
                </a:lnTo>
                <a:lnTo>
                  <a:pt x="974725" y="950900"/>
                </a:lnTo>
                <a:lnTo>
                  <a:pt x="977503" y="953284"/>
                </a:lnTo>
                <a:lnTo>
                  <a:pt x="1214041" y="1179291"/>
                </a:lnTo>
                <a:lnTo>
                  <a:pt x="1216819" y="1182469"/>
                </a:lnTo>
                <a:lnTo>
                  <a:pt x="1235472" y="1199946"/>
                </a:lnTo>
                <a:lnTo>
                  <a:pt x="1254125" y="1217422"/>
                </a:lnTo>
                <a:lnTo>
                  <a:pt x="1262063" y="1224572"/>
                </a:lnTo>
                <a:lnTo>
                  <a:pt x="1268810" y="1230530"/>
                </a:lnTo>
                <a:lnTo>
                  <a:pt x="1275556" y="1235694"/>
                </a:lnTo>
                <a:lnTo>
                  <a:pt x="1281510" y="1239269"/>
                </a:lnTo>
                <a:lnTo>
                  <a:pt x="1287066" y="1242049"/>
                </a:lnTo>
                <a:lnTo>
                  <a:pt x="1292622" y="1244035"/>
                </a:lnTo>
                <a:lnTo>
                  <a:pt x="1297385" y="1244432"/>
                </a:lnTo>
                <a:lnTo>
                  <a:pt x="1299766" y="1244432"/>
                </a:lnTo>
                <a:lnTo>
                  <a:pt x="1302147" y="1244035"/>
                </a:lnTo>
                <a:lnTo>
                  <a:pt x="1307306" y="1242843"/>
                </a:lnTo>
                <a:lnTo>
                  <a:pt x="1312863" y="1240063"/>
                </a:lnTo>
                <a:lnTo>
                  <a:pt x="1317625" y="1236885"/>
                </a:lnTo>
                <a:lnTo>
                  <a:pt x="1323578" y="1232516"/>
                </a:lnTo>
                <a:lnTo>
                  <a:pt x="1329928" y="1226955"/>
                </a:lnTo>
                <a:lnTo>
                  <a:pt x="1336675" y="1220600"/>
                </a:lnTo>
                <a:lnTo>
                  <a:pt x="1343422" y="1213848"/>
                </a:lnTo>
                <a:lnTo>
                  <a:pt x="1348978" y="1207492"/>
                </a:lnTo>
                <a:lnTo>
                  <a:pt x="1352947" y="1201932"/>
                </a:lnTo>
                <a:lnTo>
                  <a:pt x="1356122" y="1196371"/>
                </a:lnTo>
                <a:lnTo>
                  <a:pt x="1358503" y="1191207"/>
                </a:lnTo>
                <a:lnTo>
                  <a:pt x="1360488" y="1186044"/>
                </a:lnTo>
                <a:lnTo>
                  <a:pt x="1361281" y="1182072"/>
                </a:lnTo>
                <a:lnTo>
                  <a:pt x="1361678" y="1178099"/>
                </a:lnTo>
                <a:lnTo>
                  <a:pt x="1361281" y="1174922"/>
                </a:lnTo>
                <a:lnTo>
                  <a:pt x="1360885" y="1171744"/>
                </a:lnTo>
                <a:lnTo>
                  <a:pt x="1359694" y="1168964"/>
                </a:lnTo>
                <a:lnTo>
                  <a:pt x="1359297" y="1166581"/>
                </a:lnTo>
                <a:lnTo>
                  <a:pt x="1357710" y="1164197"/>
                </a:lnTo>
                <a:lnTo>
                  <a:pt x="1356916" y="1163006"/>
                </a:lnTo>
                <a:lnTo>
                  <a:pt x="1309688" y="1118519"/>
                </a:lnTo>
                <a:lnTo>
                  <a:pt x="1307703" y="1116533"/>
                </a:lnTo>
                <a:lnTo>
                  <a:pt x="1306116" y="1114150"/>
                </a:lnTo>
                <a:lnTo>
                  <a:pt x="1302544" y="1108986"/>
                </a:lnTo>
                <a:lnTo>
                  <a:pt x="1299369" y="1105412"/>
                </a:lnTo>
                <a:lnTo>
                  <a:pt x="1279128" y="1084757"/>
                </a:lnTo>
                <a:lnTo>
                  <a:pt x="1278335" y="1084360"/>
                </a:lnTo>
                <a:lnTo>
                  <a:pt x="1048941" y="854778"/>
                </a:lnTo>
                <a:lnTo>
                  <a:pt x="1046163" y="851997"/>
                </a:lnTo>
                <a:lnTo>
                  <a:pt x="1044178" y="849217"/>
                </a:lnTo>
                <a:lnTo>
                  <a:pt x="1042591" y="846039"/>
                </a:lnTo>
                <a:lnTo>
                  <a:pt x="1041003" y="843259"/>
                </a:lnTo>
                <a:lnTo>
                  <a:pt x="1039813" y="839684"/>
                </a:lnTo>
                <a:lnTo>
                  <a:pt x="1039019" y="836506"/>
                </a:lnTo>
                <a:lnTo>
                  <a:pt x="1038622" y="832931"/>
                </a:lnTo>
                <a:lnTo>
                  <a:pt x="1038622" y="829754"/>
                </a:lnTo>
                <a:lnTo>
                  <a:pt x="1038622" y="826179"/>
                </a:lnTo>
                <a:lnTo>
                  <a:pt x="1039019" y="823001"/>
                </a:lnTo>
                <a:lnTo>
                  <a:pt x="1039813" y="819427"/>
                </a:lnTo>
                <a:lnTo>
                  <a:pt x="1041003" y="816249"/>
                </a:lnTo>
                <a:lnTo>
                  <a:pt x="1042591" y="813071"/>
                </a:lnTo>
                <a:lnTo>
                  <a:pt x="1044178" y="810291"/>
                </a:lnTo>
                <a:lnTo>
                  <a:pt x="1046163" y="807113"/>
                </a:lnTo>
                <a:lnTo>
                  <a:pt x="1048941" y="804730"/>
                </a:lnTo>
                <a:lnTo>
                  <a:pt x="1051719" y="802347"/>
                </a:lnTo>
                <a:lnTo>
                  <a:pt x="1054100" y="799964"/>
                </a:lnTo>
                <a:lnTo>
                  <a:pt x="1057672" y="798375"/>
                </a:lnTo>
                <a:lnTo>
                  <a:pt x="1060450" y="796786"/>
                </a:lnTo>
                <a:lnTo>
                  <a:pt x="1064022" y="795595"/>
                </a:lnTo>
                <a:lnTo>
                  <a:pt x="1067197" y="794800"/>
                </a:lnTo>
                <a:lnTo>
                  <a:pt x="1070769" y="794006"/>
                </a:lnTo>
                <a:lnTo>
                  <a:pt x="1073944" y="794006"/>
                </a:lnTo>
                <a:lnTo>
                  <a:pt x="1077516" y="794006"/>
                </a:lnTo>
                <a:lnTo>
                  <a:pt x="1080691" y="794800"/>
                </a:lnTo>
                <a:lnTo>
                  <a:pt x="1084263" y="795595"/>
                </a:lnTo>
                <a:lnTo>
                  <a:pt x="1087041" y="796786"/>
                </a:lnTo>
                <a:lnTo>
                  <a:pt x="1090613" y="798375"/>
                </a:lnTo>
                <a:lnTo>
                  <a:pt x="1093391" y="799964"/>
                </a:lnTo>
                <a:lnTo>
                  <a:pt x="1096566" y="802347"/>
                </a:lnTo>
                <a:lnTo>
                  <a:pt x="1098947" y="804730"/>
                </a:lnTo>
                <a:lnTo>
                  <a:pt x="1328738" y="1034313"/>
                </a:lnTo>
                <a:lnTo>
                  <a:pt x="1331119" y="1037093"/>
                </a:lnTo>
                <a:lnTo>
                  <a:pt x="1349375" y="1055364"/>
                </a:lnTo>
                <a:lnTo>
                  <a:pt x="1364456" y="1070061"/>
                </a:lnTo>
                <a:lnTo>
                  <a:pt x="1371600" y="1076813"/>
                </a:lnTo>
                <a:lnTo>
                  <a:pt x="1378347" y="1083168"/>
                </a:lnTo>
                <a:lnTo>
                  <a:pt x="1385094" y="1088729"/>
                </a:lnTo>
                <a:lnTo>
                  <a:pt x="1391444" y="1093496"/>
                </a:lnTo>
                <a:lnTo>
                  <a:pt x="1397397" y="1096673"/>
                </a:lnTo>
                <a:lnTo>
                  <a:pt x="1400175" y="1097865"/>
                </a:lnTo>
                <a:lnTo>
                  <a:pt x="1402953" y="1098659"/>
                </a:lnTo>
                <a:lnTo>
                  <a:pt x="1404541" y="1099056"/>
                </a:lnTo>
                <a:lnTo>
                  <a:pt x="1407716" y="1099851"/>
                </a:lnTo>
                <a:lnTo>
                  <a:pt x="1410891" y="1099056"/>
                </a:lnTo>
                <a:lnTo>
                  <a:pt x="1415653" y="1098262"/>
                </a:lnTo>
                <a:lnTo>
                  <a:pt x="1421210" y="1095879"/>
                </a:lnTo>
                <a:lnTo>
                  <a:pt x="1424385" y="1093893"/>
                </a:lnTo>
                <a:lnTo>
                  <a:pt x="1427956" y="1091112"/>
                </a:lnTo>
                <a:lnTo>
                  <a:pt x="1431528" y="1088729"/>
                </a:lnTo>
                <a:lnTo>
                  <a:pt x="1435894" y="1084757"/>
                </a:lnTo>
                <a:lnTo>
                  <a:pt x="1440260" y="1081182"/>
                </a:lnTo>
                <a:lnTo>
                  <a:pt x="1445419" y="1076019"/>
                </a:lnTo>
                <a:lnTo>
                  <a:pt x="1452166" y="1068869"/>
                </a:lnTo>
                <a:lnTo>
                  <a:pt x="1457325" y="1062514"/>
                </a:lnTo>
                <a:lnTo>
                  <a:pt x="1461294" y="1056159"/>
                </a:lnTo>
                <a:lnTo>
                  <a:pt x="1464866" y="1050201"/>
                </a:lnTo>
                <a:lnTo>
                  <a:pt x="1466850" y="1044640"/>
                </a:lnTo>
                <a:lnTo>
                  <a:pt x="1468835" y="1039873"/>
                </a:lnTo>
                <a:lnTo>
                  <a:pt x="1469628" y="1035504"/>
                </a:lnTo>
                <a:lnTo>
                  <a:pt x="1470025" y="1031135"/>
                </a:lnTo>
                <a:lnTo>
                  <a:pt x="1469628" y="1027560"/>
                </a:lnTo>
                <a:lnTo>
                  <a:pt x="1469231" y="1024383"/>
                </a:lnTo>
                <a:lnTo>
                  <a:pt x="1468041" y="1021602"/>
                </a:lnTo>
                <a:lnTo>
                  <a:pt x="1467247" y="1019616"/>
                </a:lnTo>
                <a:lnTo>
                  <a:pt x="1465660" y="1016041"/>
                </a:lnTo>
                <a:lnTo>
                  <a:pt x="1464866" y="1015247"/>
                </a:lnTo>
                <a:lnTo>
                  <a:pt x="1419225" y="969966"/>
                </a:lnTo>
                <a:lnTo>
                  <a:pt x="1416844" y="967583"/>
                </a:lnTo>
                <a:lnTo>
                  <a:pt x="1414860" y="964802"/>
                </a:lnTo>
                <a:lnTo>
                  <a:pt x="1412478" y="961625"/>
                </a:lnTo>
                <a:lnTo>
                  <a:pt x="1411288" y="958447"/>
                </a:lnTo>
                <a:lnTo>
                  <a:pt x="1410097" y="955270"/>
                </a:lnTo>
                <a:lnTo>
                  <a:pt x="1409303" y="952092"/>
                </a:lnTo>
                <a:lnTo>
                  <a:pt x="1408906" y="948517"/>
                </a:lnTo>
                <a:lnTo>
                  <a:pt x="1408510" y="945339"/>
                </a:lnTo>
                <a:lnTo>
                  <a:pt x="1408906" y="941765"/>
                </a:lnTo>
                <a:lnTo>
                  <a:pt x="1409303" y="938587"/>
                </a:lnTo>
                <a:lnTo>
                  <a:pt x="1410097" y="935012"/>
                </a:lnTo>
                <a:lnTo>
                  <a:pt x="1410891" y="931835"/>
                </a:lnTo>
                <a:lnTo>
                  <a:pt x="1412478" y="928657"/>
                </a:lnTo>
                <a:lnTo>
                  <a:pt x="1414463" y="925479"/>
                </a:lnTo>
                <a:lnTo>
                  <a:pt x="1416447" y="922302"/>
                </a:lnTo>
                <a:lnTo>
                  <a:pt x="1418828" y="919919"/>
                </a:lnTo>
                <a:lnTo>
                  <a:pt x="1421606" y="917535"/>
                </a:lnTo>
                <a:lnTo>
                  <a:pt x="1424385" y="915152"/>
                </a:lnTo>
                <a:lnTo>
                  <a:pt x="1427163" y="913563"/>
                </a:lnTo>
                <a:lnTo>
                  <a:pt x="1430338" y="911975"/>
                </a:lnTo>
                <a:lnTo>
                  <a:pt x="1433513" y="910783"/>
                </a:lnTo>
                <a:lnTo>
                  <a:pt x="1437085" y="909989"/>
                </a:lnTo>
                <a:lnTo>
                  <a:pt x="1440260" y="909194"/>
                </a:lnTo>
                <a:lnTo>
                  <a:pt x="1443831" y="909194"/>
                </a:lnTo>
                <a:lnTo>
                  <a:pt x="1447006" y="909194"/>
                </a:lnTo>
                <a:lnTo>
                  <a:pt x="1450578" y="909989"/>
                </a:lnTo>
                <a:lnTo>
                  <a:pt x="1453753" y="910783"/>
                </a:lnTo>
                <a:lnTo>
                  <a:pt x="1457325" y="911975"/>
                </a:lnTo>
                <a:lnTo>
                  <a:pt x="1460103" y="913166"/>
                </a:lnTo>
                <a:lnTo>
                  <a:pt x="1463278" y="914755"/>
                </a:lnTo>
                <a:lnTo>
                  <a:pt x="1466056" y="917138"/>
                </a:lnTo>
                <a:lnTo>
                  <a:pt x="1469231" y="919521"/>
                </a:lnTo>
                <a:lnTo>
                  <a:pt x="1516460" y="966391"/>
                </a:lnTo>
                <a:lnTo>
                  <a:pt x="1520825" y="971952"/>
                </a:lnTo>
                <a:lnTo>
                  <a:pt x="1525191" y="978307"/>
                </a:lnTo>
                <a:lnTo>
                  <a:pt x="1528763" y="985060"/>
                </a:lnTo>
                <a:lnTo>
                  <a:pt x="1532731" y="993004"/>
                </a:lnTo>
                <a:lnTo>
                  <a:pt x="1535510" y="1001345"/>
                </a:lnTo>
                <a:lnTo>
                  <a:pt x="1538288" y="1010481"/>
                </a:lnTo>
                <a:lnTo>
                  <a:pt x="1539875" y="1020411"/>
                </a:lnTo>
                <a:lnTo>
                  <a:pt x="1540272" y="1025574"/>
                </a:lnTo>
                <a:lnTo>
                  <a:pt x="1540272" y="1030738"/>
                </a:lnTo>
                <a:lnTo>
                  <a:pt x="1540272" y="1035901"/>
                </a:lnTo>
                <a:lnTo>
                  <a:pt x="1539875" y="1041462"/>
                </a:lnTo>
                <a:lnTo>
                  <a:pt x="1539478" y="1047023"/>
                </a:lnTo>
                <a:lnTo>
                  <a:pt x="1538685" y="1052981"/>
                </a:lnTo>
                <a:lnTo>
                  <a:pt x="1537494" y="1058145"/>
                </a:lnTo>
                <a:lnTo>
                  <a:pt x="1535510" y="1064103"/>
                </a:lnTo>
                <a:lnTo>
                  <a:pt x="1533525" y="1070061"/>
                </a:lnTo>
                <a:lnTo>
                  <a:pt x="1531144" y="1076416"/>
                </a:lnTo>
                <a:lnTo>
                  <a:pt x="1527969" y="1082374"/>
                </a:lnTo>
                <a:lnTo>
                  <a:pt x="1525191" y="1088729"/>
                </a:lnTo>
                <a:lnTo>
                  <a:pt x="1521222" y="1094687"/>
                </a:lnTo>
                <a:lnTo>
                  <a:pt x="1517253" y="1101042"/>
                </a:lnTo>
                <a:lnTo>
                  <a:pt x="1512491" y="1107398"/>
                </a:lnTo>
                <a:lnTo>
                  <a:pt x="1507331" y="1113753"/>
                </a:lnTo>
                <a:lnTo>
                  <a:pt x="1501775" y="1120108"/>
                </a:lnTo>
                <a:lnTo>
                  <a:pt x="1495822" y="1126066"/>
                </a:lnTo>
                <a:lnTo>
                  <a:pt x="1485900" y="1135599"/>
                </a:lnTo>
                <a:lnTo>
                  <a:pt x="1479550" y="1141160"/>
                </a:lnTo>
                <a:lnTo>
                  <a:pt x="1472010" y="1147118"/>
                </a:lnTo>
                <a:lnTo>
                  <a:pt x="1463675" y="1152679"/>
                </a:lnTo>
                <a:lnTo>
                  <a:pt x="1453753" y="1158239"/>
                </a:lnTo>
                <a:lnTo>
                  <a:pt x="1448991" y="1161020"/>
                </a:lnTo>
                <a:lnTo>
                  <a:pt x="1443435" y="1163403"/>
                </a:lnTo>
                <a:lnTo>
                  <a:pt x="1437878" y="1165389"/>
                </a:lnTo>
                <a:lnTo>
                  <a:pt x="1432322" y="1166978"/>
                </a:lnTo>
                <a:lnTo>
                  <a:pt x="1432719" y="1172539"/>
                </a:lnTo>
                <a:lnTo>
                  <a:pt x="1432719" y="1178497"/>
                </a:lnTo>
                <a:lnTo>
                  <a:pt x="1432719" y="1184852"/>
                </a:lnTo>
                <a:lnTo>
                  <a:pt x="1432322" y="1190810"/>
                </a:lnTo>
                <a:lnTo>
                  <a:pt x="1431131" y="1197165"/>
                </a:lnTo>
                <a:lnTo>
                  <a:pt x="1429941" y="1203520"/>
                </a:lnTo>
                <a:lnTo>
                  <a:pt x="1427956" y="1210273"/>
                </a:lnTo>
                <a:lnTo>
                  <a:pt x="1425575" y="1217025"/>
                </a:lnTo>
                <a:lnTo>
                  <a:pt x="1422797" y="1223778"/>
                </a:lnTo>
                <a:lnTo>
                  <a:pt x="1419225" y="1230530"/>
                </a:lnTo>
                <a:lnTo>
                  <a:pt x="1415653" y="1237283"/>
                </a:lnTo>
                <a:lnTo>
                  <a:pt x="1410891" y="1244432"/>
                </a:lnTo>
                <a:lnTo>
                  <a:pt x="1405731" y="1251185"/>
                </a:lnTo>
                <a:lnTo>
                  <a:pt x="1399778" y="1258334"/>
                </a:lnTo>
                <a:lnTo>
                  <a:pt x="1393428" y="1265484"/>
                </a:lnTo>
                <a:lnTo>
                  <a:pt x="1386285" y="1272633"/>
                </a:lnTo>
                <a:lnTo>
                  <a:pt x="1379935" y="1278194"/>
                </a:lnTo>
                <a:lnTo>
                  <a:pt x="1374378" y="1283755"/>
                </a:lnTo>
                <a:lnTo>
                  <a:pt x="1368028" y="1288124"/>
                </a:lnTo>
                <a:lnTo>
                  <a:pt x="1362075" y="1292891"/>
                </a:lnTo>
                <a:lnTo>
                  <a:pt x="1356519" y="1296863"/>
                </a:lnTo>
                <a:lnTo>
                  <a:pt x="1350566" y="1300040"/>
                </a:lnTo>
                <a:lnTo>
                  <a:pt x="1345010" y="1303615"/>
                </a:lnTo>
                <a:lnTo>
                  <a:pt x="1339453" y="1305998"/>
                </a:lnTo>
                <a:lnTo>
                  <a:pt x="1334294" y="1308382"/>
                </a:lnTo>
                <a:lnTo>
                  <a:pt x="1328738" y="1310765"/>
                </a:lnTo>
                <a:lnTo>
                  <a:pt x="1323181" y="1312354"/>
                </a:lnTo>
                <a:lnTo>
                  <a:pt x="1318022" y="1313545"/>
                </a:lnTo>
                <a:lnTo>
                  <a:pt x="1312863" y="1314737"/>
                </a:lnTo>
                <a:lnTo>
                  <a:pt x="1307703" y="1315134"/>
                </a:lnTo>
                <a:lnTo>
                  <a:pt x="1302544" y="1315531"/>
                </a:lnTo>
                <a:lnTo>
                  <a:pt x="1297781" y="1315928"/>
                </a:lnTo>
                <a:lnTo>
                  <a:pt x="1293019" y="1315531"/>
                </a:lnTo>
                <a:lnTo>
                  <a:pt x="1288256" y="1315134"/>
                </a:lnTo>
                <a:lnTo>
                  <a:pt x="1279128" y="1313545"/>
                </a:lnTo>
                <a:lnTo>
                  <a:pt x="1276747" y="1322284"/>
                </a:lnTo>
                <a:lnTo>
                  <a:pt x="1273969" y="1331022"/>
                </a:lnTo>
                <a:lnTo>
                  <a:pt x="1270000" y="1339760"/>
                </a:lnTo>
                <a:lnTo>
                  <a:pt x="1265635" y="1348499"/>
                </a:lnTo>
                <a:lnTo>
                  <a:pt x="1260078" y="1358032"/>
                </a:lnTo>
                <a:lnTo>
                  <a:pt x="1253331" y="1366770"/>
                </a:lnTo>
                <a:lnTo>
                  <a:pt x="1245394" y="1375906"/>
                </a:lnTo>
                <a:lnTo>
                  <a:pt x="1236266" y="1385439"/>
                </a:lnTo>
                <a:lnTo>
                  <a:pt x="1230313" y="1391397"/>
                </a:lnTo>
                <a:lnTo>
                  <a:pt x="1224756" y="1396163"/>
                </a:lnTo>
                <a:lnTo>
                  <a:pt x="1219200" y="1401327"/>
                </a:lnTo>
                <a:lnTo>
                  <a:pt x="1213247" y="1405696"/>
                </a:lnTo>
                <a:lnTo>
                  <a:pt x="1207691" y="1409271"/>
                </a:lnTo>
                <a:lnTo>
                  <a:pt x="1202135" y="1413243"/>
                </a:lnTo>
                <a:lnTo>
                  <a:pt x="1196578" y="1416023"/>
                </a:lnTo>
                <a:lnTo>
                  <a:pt x="1191419" y="1419201"/>
                </a:lnTo>
                <a:lnTo>
                  <a:pt x="1185863" y="1421584"/>
                </a:lnTo>
                <a:lnTo>
                  <a:pt x="1180703" y="1423173"/>
                </a:lnTo>
                <a:lnTo>
                  <a:pt x="1175544" y="1425159"/>
                </a:lnTo>
                <a:lnTo>
                  <a:pt x="1170781" y="1426748"/>
                </a:lnTo>
                <a:lnTo>
                  <a:pt x="1165622" y="1427542"/>
                </a:lnTo>
                <a:lnTo>
                  <a:pt x="1160463" y="1428336"/>
                </a:lnTo>
                <a:lnTo>
                  <a:pt x="1155700" y="1428734"/>
                </a:lnTo>
                <a:lnTo>
                  <a:pt x="1150938" y="1428734"/>
                </a:lnTo>
                <a:lnTo>
                  <a:pt x="1144588" y="1428734"/>
                </a:lnTo>
                <a:lnTo>
                  <a:pt x="1137841" y="1427939"/>
                </a:lnTo>
                <a:lnTo>
                  <a:pt x="1131491" y="1426748"/>
                </a:lnTo>
                <a:lnTo>
                  <a:pt x="1125538" y="1425159"/>
                </a:lnTo>
                <a:lnTo>
                  <a:pt x="1119188" y="1422776"/>
                </a:lnTo>
                <a:lnTo>
                  <a:pt x="1113235" y="1420392"/>
                </a:lnTo>
                <a:lnTo>
                  <a:pt x="1107281" y="1417215"/>
                </a:lnTo>
                <a:lnTo>
                  <a:pt x="1101725" y="1414037"/>
                </a:lnTo>
                <a:lnTo>
                  <a:pt x="1096566" y="1410462"/>
                </a:lnTo>
                <a:lnTo>
                  <a:pt x="1090613" y="1406888"/>
                </a:lnTo>
                <a:lnTo>
                  <a:pt x="1079897" y="1398943"/>
                </a:lnTo>
                <a:lnTo>
                  <a:pt x="1069975" y="1390205"/>
                </a:lnTo>
                <a:lnTo>
                  <a:pt x="1059656" y="1381069"/>
                </a:lnTo>
                <a:lnTo>
                  <a:pt x="1056878" y="1385836"/>
                </a:lnTo>
                <a:lnTo>
                  <a:pt x="1053703" y="1390205"/>
                </a:lnTo>
                <a:lnTo>
                  <a:pt x="1050131" y="1394971"/>
                </a:lnTo>
                <a:lnTo>
                  <a:pt x="1046163" y="1399738"/>
                </a:lnTo>
                <a:lnTo>
                  <a:pt x="1042194" y="1404107"/>
                </a:lnTo>
                <a:lnTo>
                  <a:pt x="1037431" y="1408874"/>
                </a:lnTo>
                <a:lnTo>
                  <a:pt x="1032669" y="1413640"/>
                </a:lnTo>
                <a:lnTo>
                  <a:pt x="1027113" y="1417612"/>
                </a:lnTo>
                <a:lnTo>
                  <a:pt x="1016794" y="1425953"/>
                </a:lnTo>
                <a:lnTo>
                  <a:pt x="1006475" y="1432706"/>
                </a:lnTo>
                <a:lnTo>
                  <a:pt x="996553" y="1437869"/>
                </a:lnTo>
                <a:lnTo>
                  <a:pt x="986631" y="1442238"/>
                </a:lnTo>
                <a:lnTo>
                  <a:pt x="977503" y="1445813"/>
                </a:lnTo>
                <a:lnTo>
                  <a:pt x="968772" y="1447799"/>
                </a:lnTo>
                <a:lnTo>
                  <a:pt x="959644" y="1448991"/>
                </a:lnTo>
                <a:lnTo>
                  <a:pt x="950913" y="1449388"/>
                </a:lnTo>
                <a:lnTo>
                  <a:pt x="944166" y="1449388"/>
                </a:lnTo>
                <a:lnTo>
                  <a:pt x="937419" y="1448594"/>
                </a:lnTo>
                <a:lnTo>
                  <a:pt x="930672" y="1447402"/>
                </a:lnTo>
                <a:lnTo>
                  <a:pt x="923925" y="1445416"/>
                </a:lnTo>
                <a:lnTo>
                  <a:pt x="917575" y="1443033"/>
                </a:lnTo>
                <a:lnTo>
                  <a:pt x="911225" y="1440650"/>
                </a:lnTo>
                <a:lnTo>
                  <a:pt x="905272" y="1437472"/>
                </a:lnTo>
                <a:lnTo>
                  <a:pt x="898922" y="1434294"/>
                </a:lnTo>
                <a:lnTo>
                  <a:pt x="893366" y="1430720"/>
                </a:lnTo>
                <a:lnTo>
                  <a:pt x="887810" y="1427145"/>
                </a:lnTo>
                <a:lnTo>
                  <a:pt x="876300" y="1419201"/>
                </a:lnTo>
                <a:lnTo>
                  <a:pt x="865188" y="1410462"/>
                </a:lnTo>
                <a:lnTo>
                  <a:pt x="854472" y="1402121"/>
                </a:lnTo>
                <a:lnTo>
                  <a:pt x="837803" y="1388616"/>
                </a:lnTo>
                <a:lnTo>
                  <a:pt x="835422" y="1386630"/>
                </a:lnTo>
                <a:lnTo>
                  <a:pt x="681435" y="1264689"/>
                </a:lnTo>
                <a:lnTo>
                  <a:pt x="673497" y="1270647"/>
                </a:lnTo>
                <a:lnTo>
                  <a:pt x="665560" y="1275414"/>
                </a:lnTo>
                <a:lnTo>
                  <a:pt x="649685" y="1285741"/>
                </a:lnTo>
                <a:lnTo>
                  <a:pt x="633016" y="1294480"/>
                </a:lnTo>
                <a:lnTo>
                  <a:pt x="617538" y="1302026"/>
                </a:lnTo>
                <a:lnTo>
                  <a:pt x="602456" y="1308382"/>
                </a:lnTo>
                <a:lnTo>
                  <a:pt x="588963" y="1313148"/>
                </a:lnTo>
                <a:lnTo>
                  <a:pt x="576660" y="1317120"/>
                </a:lnTo>
                <a:lnTo>
                  <a:pt x="571103" y="1318312"/>
                </a:lnTo>
                <a:lnTo>
                  <a:pt x="565944" y="1319106"/>
                </a:lnTo>
                <a:lnTo>
                  <a:pt x="561975" y="1319503"/>
                </a:lnTo>
                <a:lnTo>
                  <a:pt x="557610" y="1319503"/>
                </a:lnTo>
                <a:lnTo>
                  <a:pt x="553641" y="1319106"/>
                </a:lnTo>
                <a:lnTo>
                  <a:pt x="550069" y="1318312"/>
                </a:lnTo>
                <a:lnTo>
                  <a:pt x="546497" y="1317517"/>
                </a:lnTo>
                <a:lnTo>
                  <a:pt x="543719" y="1315531"/>
                </a:lnTo>
                <a:lnTo>
                  <a:pt x="540941" y="1313942"/>
                </a:lnTo>
                <a:lnTo>
                  <a:pt x="538163" y="1312354"/>
                </a:lnTo>
                <a:lnTo>
                  <a:pt x="535781" y="1309970"/>
                </a:lnTo>
                <a:lnTo>
                  <a:pt x="533003" y="1307587"/>
                </a:lnTo>
                <a:lnTo>
                  <a:pt x="529431" y="1302026"/>
                </a:lnTo>
                <a:lnTo>
                  <a:pt x="525860" y="1296466"/>
                </a:lnTo>
                <a:lnTo>
                  <a:pt x="523478" y="1290507"/>
                </a:lnTo>
                <a:lnTo>
                  <a:pt x="521891" y="1284152"/>
                </a:lnTo>
                <a:lnTo>
                  <a:pt x="519906" y="1278194"/>
                </a:lnTo>
                <a:lnTo>
                  <a:pt x="518716" y="1272236"/>
                </a:lnTo>
                <a:lnTo>
                  <a:pt x="518319" y="1267073"/>
                </a:lnTo>
                <a:lnTo>
                  <a:pt x="517525" y="1259526"/>
                </a:lnTo>
                <a:lnTo>
                  <a:pt x="517525" y="1256745"/>
                </a:lnTo>
                <a:lnTo>
                  <a:pt x="517525" y="1255554"/>
                </a:lnTo>
                <a:lnTo>
                  <a:pt x="516731" y="1252376"/>
                </a:lnTo>
                <a:lnTo>
                  <a:pt x="515541" y="1248007"/>
                </a:lnTo>
                <a:lnTo>
                  <a:pt x="514350" y="1245624"/>
                </a:lnTo>
                <a:lnTo>
                  <a:pt x="512366" y="1243638"/>
                </a:lnTo>
                <a:lnTo>
                  <a:pt x="509985" y="1240857"/>
                </a:lnTo>
                <a:lnTo>
                  <a:pt x="507603" y="1239269"/>
                </a:lnTo>
                <a:lnTo>
                  <a:pt x="504031" y="1237283"/>
                </a:lnTo>
                <a:lnTo>
                  <a:pt x="499666" y="1236091"/>
                </a:lnTo>
                <a:lnTo>
                  <a:pt x="495300" y="1235296"/>
                </a:lnTo>
                <a:lnTo>
                  <a:pt x="489744" y="1234502"/>
                </a:lnTo>
                <a:lnTo>
                  <a:pt x="483394" y="1234502"/>
                </a:lnTo>
                <a:lnTo>
                  <a:pt x="475853" y="1235694"/>
                </a:lnTo>
                <a:lnTo>
                  <a:pt x="471884" y="1236091"/>
                </a:lnTo>
                <a:lnTo>
                  <a:pt x="467915" y="1235694"/>
                </a:lnTo>
                <a:lnTo>
                  <a:pt x="463947" y="1234105"/>
                </a:lnTo>
                <a:lnTo>
                  <a:pt x="459978" y="1232119"/>
                </a:lnTo>
                <a:lnTo>
                  <a:pt x="455612" y="1229736"/>
                </a:lnTo>
                <a:lnTo>
                  <a:pt x="451247" y="1226558"/>
                </a:lnTo>
                <a:lnTo>
                  <a:pt x="447278" y="1222983"/>
                </a:lnTo>
                <a:lnTo>
                  <a:pt x="442912" y="1219011"/>
                </a:lnTo>
                <a:lnTo>
                  <a:pt x="439340" y="1214245"/>
                </a:lnTo>
                <a:lnTo>
                  <a:pt x="434975" y="1209876"/>
                </a:lnTo>
                <a:lnTo>
                  <a:pt x="427037" y="1199151"/>
                </a:lnTo>
                <a:lnTo>
                  <a:pt x="419100" y="1187235"/>
                </a:lnTo>
                <a:lnTo>
                  <a:pt x="411559" y="1175716"/>
                </a:lnTo>
                <a:lnTo>
                  <a:pt x="404415" y="1163800"/>
                </a:lnTo>
                <a:lnTo>
                  <a:pt x="398065" y="1151884"/>
                </a:lnTo>
                <a:lnTo>
                  <a:pt x="388144" y="1130833"/>
                </a:lnTo>
                <a:lnTo>
                  <a:pt x="381000" y="1116136"/>
                </a:lnTo>
                <a:lnTo>
                  <a:pt x="379015" y="1110575"/>
                </a:lnTo>
                <a:lnTo>
                  <a:pt x="379015" y="1108589"/>
                </a:lnTo>
                <a:lnTo>
                  <a:pt x="379015" y="1102631"/>
                </a:lnTo>
                <a:lnTo>
                  <a:pt x="379015" y="1099056"/>
                </a:lnTo>
                <a:lnTo>
                  <a:pt x="378619" y="1094687"/>
                </a:lnTo>
                <a:lnTo>
                  <a:pt x="377428" y="1089921"/>
                </a:lnTo>
                <a:lnTo>
                  <a:pt x="375840" y="1085154"/>
                </a:lnTo>
                <a:lnTo>
                  <a:pt x="374253" y="1080388"/>
                </a:lnTo>
                <a:lnTo>
                  <a:pt x="371872" y="1075622"/>
                </a:lnTo>
                <a:lnTo>
                  <a:pt x="368300" y="1070855"/>
                </a:lnTo>
                <a:lnTo>
                  <a:pt x="363934" y="1066883"/>
                </a:lnTo>
                <a:lnTo>
                  <a:pt x="361553" y="1064500"/>
                </a:lnTo>
                <a:lnTo>
                  <a:pt x="359172" y="1062514"/>
                </a:lnTo>
                <a:lnTo>
                  <a:pt x="355997" y="1060925"/>
                </a:lnTo>
                <a:lnTo>
                  <a:pt x="352822" y="1059336"/>
                </a:lnTo>
                <a:lnTo>
                  <a:pt x="349250" y="1057747"/>
                </a:lnTo>
                <a:lnTo>
                  <a:pt x="345678" y="1056556"/>
                </a:lnTo>
                <a:lnTo>
                  <a:pt x="341312" y="1055761"/>
                </a:lnTo>
                <a:lnTo>
                  <a:pt x="336947" y="1054967"/>
                </a:lnTo>
                <a:lnTo>
                  <a:pt x="332581" y="1054173"/>
                </a:lnTo>
                <a:lnTo>
                  <a:pt x="328215" y="1052981"/>
                </a:lnTo>
                <a:lnTo>
                  <a:pt x="323453" y="1050598"/>
                </a:lnTo>
                <a:lnTo>
                  <a:pt x="319484" y="1048612"/>
                </a:lnTo>
                <a:lnTo>
                  <a:pt x="315119" y="1046229"/>
                </a:lnTo>
                <a:lnTo>
                  <a:pt x="311150" y="1043051"/>
                </a:lnTo>
                <a:lnTo>
                  <a:pt x="307181" y="1039476"/>
                </a:lnTo>
                <a:lnTo>
                  <a:pt x="303212" y="1035504"/>
                </a:lnTo>
                <a:lnTo>
                  <a:pt x="299640" y="1031532"/>
                </a:lnTo>
                <a:lnTo>
                  <a:pt x="295672" y="1027163"/>
                </a:lnTo>
                <a:lnTo>
                  <a:pt x="288528" y="1017233"/>
                </a:lnTo>
                <a:lnTo>
                  <a:pt x="281781" y="1006906"/>
                </a:lnTo>
                <a:lnTo>
                  <a:pt x="275431" y="994990"/>
                </a:lnTo>
                <a:lnTo>
                  <a:pt x="269081" y="982676"/>
                </a:lnTo>
                <a:lnTo>
                  <a:pt x="263922" y="969569"/>
                </a:lnTo>
                <a:lnTo>
                  <a:pt x="258762" y="956064"/>
                </a:lnTo>
                <a:lnTo>
                  <a:pt x="254000" y="942559"/>
                </a:lnTo>
                <a:lnTo>
                  <a:pt x="250031" y="928657"/>
                </a:lnTo>
                <a:lnTo>
                  <a:pt x="246062" y="914755"/>
                </a:lnTo>
                <a:lnTo>
                  <a:pt x="242887" y="901250"/>
                </a:lnTo>
                <a:lnTo>
                  <a:pt x="239712" y="888142"/>
                </a:lnTo>
                <a:lnTo>
                  <a:pt x="239315" y="884568"/>
                </a:lnTo>
                <a:lnTo>
                  <a:pt x="238919" y="880993"/>
                </a:lnTo>
                <a:lnTo>
                  <a:pt x="239315" y="877418"/>
                </a:lnTo>
                <a:lnTo>
                  <a:pt x="239712" y="873843"/>
                </a:lnTo>
                <a:lnTo>
                  <a:pt x="240109" y="870268"/>
                </a:lnTo>
                <a:lnTo>
                  <a:pt x="240903" y="866296"/>
                </a:lnTo>
                <a:lnTo>
                  <a:pt x="244078" y="859147"/>
                </a:lnTo>
                <a:lnTo>
                  <a:pt x="247253" y="851600"/>
                </a:lnTo>
                <a:lnTo>
                  <a:pt x="252015" y="844053"/>
                </a:lnTo>
                <a:lnTo>
                  <a:pt x="257572" y="836506"/>
                </a:lnTo>
                <a:lnTo>
                  <a:pt x="263525" y="828959"/>
                </a:lnTo>
                <a:lnTo>
                  <a:pt x="270272" y="821015"/>
                </a:lnTo>
                <a:lnTo>
                  <a:pt x="277415" y="813469"/>
                </a:lnTo>
                <a:lnTo>
                  <a:pt x="284956" y="806319"/>
                </a:lnTo>
                <a:lnTo>
                  <a:pt x="292894" y="799169"/>
                </a:lnTo>
                <a:lnTo>
                  <a:pt x="301228" y="792020"/>
                </a:lnTo>
                <a:lnTo>
                  <a:pt x="309562" y="784870"/>
                </a:lnTo>
                <a:lnTo>
                  <a:pt x="327422" y="771762"/>
                </a:lnTo>
                <a:lnTo>
                  <a:pt x="271065" y="641480"/>
                </a:lnTo>
                <a:lnTo>
                  <a:pt x="259953" y="660546"/>
                </a:lnTo>
                <a:lnTo>
                  <a:pt x="252015" y="674448"/>
                </a:lnTo>
                <a:lnTo>
                  <a:pt x="245665" y="687159"/>
                </a:lnTo>
                <a:lnTo>
                  <a:pt x="243681" y="690733"/>
                </a:lnTo>
                <a:lnTo>
                  <a:pt x="240903" y="694308"/>
                </a:lnTo>
                <a:lnTo>
                  <a:pt x="238125" y="697486"/>
                </a:lnTo>
                <a:lnTo>
                  <a:pt x="234950" y="700266"/>
                </a:lnTo>
                <a:lnTo>
                  <a:pt x="231378" y="702649"/>
                </a:lnTo>
                <a:lnTo>
                  <a:pt x="227409" y="704635"/>
                </a:lnTo>
                <a:lnTo>
                  <a:pt x="223837" y="705827"/>
                </a:lnTo>
                <a:lnTo>
                  <a:pt x="219472" y="707019"/>
                </a:lnTo>
                <a:lnTo>
                  <a:pt x="213519" y="707416"/>
                </a:lnTo>
                <a:lnTo>
                  <a:pt x="209947" y="707416"/>
                </a:lnTo>
                <a:lnTo>
                  <a:pt x="206375" y="707019"/>
                </a:lnTo>
                <a:lnTo>
                  <a:pt x="203200" y="705827"/>
                </a:lnTo>
                <a:lnTo>
                  <a:pt x="199628" y="704635"/>
                </a:lnTo>
                <a:lnTo>
                  <a:pt x="196850" y="703047"/>
                </a:lnTo>
                <a:lnTo>
                  <a:pt x="193675" y="701458"/>
                </a:lnTo>
                <a:lnTo>
                  <a:pt x="190897" y="699075"/>
                </a:lnTo>
                <a:lnTo>
                  <a:pt x="188119" y="696691"/>
                </a:lnTo>
                <a:lnTo>
                  <a:pt x="9922" y="515568"/>
                </a:lnTo>
                <a:lnTo>
                  <a:pt x="7937" y="513184"/>
                </a:lnTo>
                <a:lnTo>
                  <a:pt x="5953" y="510801"/>
                </a:lnTo>
                <a:lnTo>
                  <a:pt x="3969" y="508021"/>
                </a:lnTo>
                <a:lnTo>
                  <a:pt x="2778" y="505240"/>
                </a:lnTo>
                <a:lnTo>
                  <a:pt x="1587" y="502063"/>
                </a:lnTo>
                <a:lnTo>
                  <a:pt x="794" y="499282"/>
                </a:lnTo>
                <a:lnTo>
                  <a:pt x="397" y="496105"/>
                </a:lnTo>
                <a:lnTo>
                  <a:pt x="0" y="493324"/>
                </a:lnTo>
                <a:lnTo>
                  <a:pt x="0" y="490147"/>
                </a:lnTo>
                <a:lnTo>
                  <a:pt x="0" y="486969"/>
                </a:lnTo>
                <a:lnTo>
                  <a:pt x="397" y="484189"/>
                </a:lnTo>
                <a:lnTo>
                  <a:pt x="1190" y="481011"/>
                </a:lnTo>
                <a:lnTo>
                  <a:pt x="1984" y="477833"/>
                </a:lnTo>
                <a:lnTo>
                  <a:pt x="3175" y="475053"/>
                </a:lnTo>
                <a:lnTo>
                  <a:pt x="4762" y="472273"/>
                </a:lnTo>
                <a:lnTo>
                  <a:pt x="7144" y="469889"/>
                </a:lnTo>
                <a:lnTo>
                  <a:pt x="12700" y="461548"/>
                </a:lnTo>
                <a:lnTo>
                  <a:pt x="26987" y="444071"/>
                </a:lnTo>
                <a:lnTo>
                  <a:pt x="48419" y="417062"/>
                </a:lnTo>
                <a:lnTo>
                  <a:pt x="76597" y="382902"/>
                </a:lnTo>
                <a:lnTo>
                  <a:pt x="92869" y="363439"/>
                </a:lnTo>
                <a:lnTo>
                  <a:pt x="111125" y="342785"/>
                </a:lnTo>
                <a:lnTo>
                  <a:pt x="130572" y="320939"/>
                </a:lnTo>
                <a:lnTo>
                  <a:pt x="151209" y="297901"/>
                </a:lnTo>
                <a:lnTo>
                  <a:pt x="173037" y="274069"/>
                </a:lnTo>
                <a:lnTo>
                  <a:pt x="196453" y="249840"/>
                </a:lnTo>
                <a:lnTo>
                  <a:pt x="220265" y="224816"/>
                </a:lnTo>
                <a:lnTo>
                  <a:pt x="245269" y="200190"/>
                </a:lnTo>
                <a:lnTo>
                  <a:pt x="258365" y="187479"/>
                </a:lnTo>
                <a:lnTo>
                  <a:pt x="271462" y="175166"/>
                </a:lnTo>
                <a:lnTo>
                  <a:pt x="284162" y="163647"/>
                </a:lnTo>
                <a:lnTo>
                  <a:pt x="297259" y="152525"/>
                </a:lnTo>
                <a:lnTo>
                  <a:pt x="321865" y="131474"/>
                </a:lnTo>
                <a:lnTo>
                  <a:pt x="346472" y="112011"/>
                </a:lnTo>
                <a:lnTo>
                  <a:pt x="369887" y="94137"/>
                </a:lnTo>
                <a:lnTo>
                  <a:pt x="392906" y="78646"/>
                </a:lnTo>
                <a:lnTo>
                  <a:pt x="413940" y="64347"/>
                </a:lnTo>
                <a:lnTo>
                  <a:pt x="434181" y="51239"/>
                </a:lnTo>
                <a:lnTo>
                  <a:pt x="452040" y="40117"/>
                </a:lnTo>
                <a:lnTo>
                  <a:pt x="469106" y="30584"/>
                </a:lnTo>
                <a:lnTo>
                  <a:pt x="483791" y="22640"/>
                </a:lnTo>
                <a:lnTo>
                  <a:pt x="496491" y="15888"/>
                </a:lnTo>
                <a:lnTo>
                  <a:pt x="514747" y="6752"/>
                </a:lnTo>
                <a:lnTo>
                  <a:pt x="522685" y="3178"/>
                </a:lnTo>
                <a:lnTo>
                  <a:pt x="527447" y="1192"/>
                </a:lnTo>
                <a:lnTo>
                  <a:pt x="532606" y="397"/>
                </a:lnTo>
                <a:lnTo>
                  <a:pt x="537766"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43" name="矩形 27" descr="#clear#"/>
          <p:cNvSpPr>
            <a:spLocks noChangeArrowheads="1"/>
          </p:cNvSpPr>
          <p:nvPr/>
        </p:nvSpPr>
        <p:spPr bwMode="auto">
          <a:xfrm>
            <a:off x="9285288" y="3638958"/>
            <a:ext cx="15382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a:solidFill>
                  <a:schemeClr val="bg1"/>
                </a:solidFill>
                <a:latin typeface="微软雅黑" panose="020B0503020204020204" charset="-122"/>
                <a:ea typeface="微软雅黑" panose="020B0503020204020204" charset="-122"/>
              </a:rPr>
              <a:t>添加标题</a:t>
            </a:r>
          </a:p>
        </p:txBody>
      </p:sp>
      <p:sp>
        <p:nvSpPr>
          <p:cNvPr id="44" name="矩形 43" descr="#clear#"/>
          <p:cNvSpPr/>
          <p:nvPr/>
        </p:nvSpPr>
        <p:spPr>
          <a:xfrm>
            <a:off x="915330"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45" name="矩形 44" descr="#clear#"/>
          <p:cNvSpPr/>
          <p:nvPr/>
        </p:nvSpPr>
        <p:spPr>
          <a:xfrm>
            <a:off x="4846774"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46" name="矩形 45" descr="#clear#"/>
          <p:cNvSpPr/>
          <p:nvPr/>
        </p:nvSpPr>
        <p:spPr>
          <a:xfrm>
            <a:off x="8778218"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请输入第三章大标题</a:t>
            </a:r>
            <a:endParaRPr lang="zh-CN" altLang="en-US" dirty="0"/>
          </a:p>
        </p:txBody>
      </p:sp>
      <p:sp>
        <p:nvSpPr>
          <p:cNvPr id="9219" name="文本占位符 2" descr="#clear#"/>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椭圆 15"/>
          <p:cNvSpPr/>
          <p:nvPr/>
        </p:nvSpPr>
        <p:spPr>
          <a:xfrm>
            <a:off x="782390" y="1898499"/>
            <a:ext cx="1455923" cy="1455922"/>
          </a:xfrm>
          <a:prstGeom prst="ellips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p>
        </p:txBody>
      </p:sp>
      <p:sp>
        <p:nvSpPr>
          <p:cNvPr id="17" name="同心圆 3" descr="#clear#"/>
          <p:cNvSpPr/>
          <p:nvPr/>
        </p:nvSpPr>
        <p:spPr>
          <a:xfrm>
            <a:off x="1030977" y="2147086"/>
            <a:ext cx="958751" cy="958751"/>
          </a:xfrm>
          <a:prstGeom prst="donut">
            <a:avLst>
              <a:gd name="adj" fmla="val 8773"/>
            </a:avLst>
          </a:prstGeom>
          <a:solidFill>
            <a:srgbClr val="FE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dirty="0">
                <a:solidFill>
                  <a:srgbClr val="FEFFFF"/>
                </a:solidFill>
              </a:rPr>
              <a:t>A</a:t>
            </a:r>
            <a:endParaRPr lang="zh-CN" altLang="en-US" sz="4000" dirty="0">
              <a:solidFill>
                <a:srgbClr val="FEFFFF"/>
              </a:solidFill>
            </a:endParaRPr>
          </a:p>
        </p:txBody>
      </p:sp>
      <p:sp>
        <p:nvSpPr>
          <p:cNvPr id="18" name="任意多边形 4"/>
          <p:cNvSpPr/>
          <p:nvPr/>
        </p:nvSpPr>
        <p:spPr>
          <a:xfrm>
            <a:off x="1156020" y="2300785"/>
            <a:ext cx="1082292" cy="1041599"/>
          </a:xfrm>
          <a:custGeom>
            <a:avLst/>
            <a:gdLst>
              <a:gd name="connsiteX0" fmla="*/ 1631 w 535228"/>
              <a:gd name="connsiteY0" fmla="*/ 319839 h 515104"/>
              <a:gd name="connsiteX1" fmla="*/ 6677 w 535228"/>
              <a:gd name="connsiteY1" fmla="*/ 327324 h 515104"/>
              <a:gd name="connsiteX2" fmla="*/ 0 w 535228"/>
              <a:gd name="connsiteY2" fmla="*/ 321816 h 515104"/>
              <a:gd name="connsiteX3" fmla="*/ 347292 w 535228"/>
              <a:gd name="connsiteY3" fmla="*/ 0 h 515104"/>
              <a:gd name="connsiteX4" fmla="*/ 534568 w 535228"/>
              <a:gd name="connsiteY4" fmla="*/ 154509 h 515104"/>
              <a:gd name="connsiteX5" fmla="*/ 535228 w 535228"/>
              <a:gd name="connsiteY5" fmla="*/ 161057 h 515104"/>
              <a:gd name="connsiteX6" fmla="*/ 247781 w 535228"/>
              <a:gd name="connsiteY6" fmla="*/ 513743 h 515104"/>
              <a:gd name="connsiteX7" fmla="*/ 234280 w 535228"/>
              <a:gd name="connsiteY7" fmla="*/ 515104 h 515104"/>
              <a:gd name="connsiteX8" fmla="*/ 44836 w 535228"/>
              <a:gd name="connsiteY8" fmla="*/ 358806 h 515104"/>
              <a:gd name="connsiteX9" fmla="*/ 82952 w 535228"/>
              <a:gd name="connsiteY9" fmla="*/ 379495 h 515104"/>
              <a:gd name="connsiteX10" fmla="*/ 175229 w 535228"/>
              <a:gd name="connsiteY10" fmla="*/ 398125 h 515104"/>
              <a:gd name="connsiteX11" fmla="*/ 412295 w 535228"/>
              <a:gd name="connsiteY11" fmla="*/ 161058 h 515104"/>
              <a:gd name="connsiteX12" fmla="*/ 393666 w 535228"/>
              <a:gd name="connsiteY12" fmla="*/ 68781 h 51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35228" h="515104">
                <a:moveTo>
                  <a:pt x="1631" y="319839"/>
                </a:moveTo>
                <a:lnTo>
                  <a:pt x="6677" y="327324"/>
                </a:lnTo>
                <a:lnTo>
                  <a:pt x="0" y="321816"/>
                </a:lnTo>
                <a:close/>
                <a:moveTo>
                  <a:pt x="347292" y="0"/>
                </a:moveTo>
                <a:lnTo>
                  <a:pt x="534568" y="154509"/>
                </a:lnTo>
                <a:lnTo>
                  <a:pt x="535228" y="161057"/>
                </a:lnTo>
                <a:cubicBezTo>
                  <a:pt x="535228" y="335027"/>
                  <a:pt x="411827" y="480175"/>
                  <a:pt x="247781" y="513743"/>
                </a:cubicBezTo>
                <a:lnTo>
                  <a:pt x="234280" y="515104"/>
                </a:lnTo>
                <a:lnTo>
                  <a:pt x="44836" y="358806"/>
                </a:lnTo>
                <a:lnTo>
                  <a:pt x="82952" y="379495"/>
                </a:lnTo>
                <a:cubicBezTo>
                  <a:pt x="111315" y="391492"/>
                  <a:pt x="142497" y="398124"/>
                  <a:pt x="175229" y="398125"/>
                </a:cubicBezTo>
                <a:cubicBezTo>
                  <a:pt x="306157" y="398125"/>
                  <a:pt x="412296" y="291986"/>
                  <a:pt x="412295" y="161058"/>
                </a:cubicBezTo>
                <a:cubicBezTo>
                  <a:pt x="412296" y="128326"/>
                  <a:pt x="405662" y="97143"/>
                  <a:pt x="393666" y="68781"/>
                </a:cubicBezTo>
                <a:close/>
              </a:path>
            </a:pathLst>
          </a:custGeom>
          <a:gradFill flip="none" rotWithShape="1">
            <a:gsLst>
              <a:gs pos="0">
                <a:schemeClr val="accent1">
                  <a:lumMod val="5000"/>
                  <a:lumOff val="95000"/>
                  <a:alpha val="50000"/>
                </a:schemeClr>
              </a:gs>
              <a:gs pos="60000">
                <a:schemeClr val="accent1">
                  <a:lumMod val="75000"/>
                </a:schemeClr>
              </a:gs>
              <a:gs pos="100000">
                <a:schemeClr val="accent1">
                  <a:lumMod val="51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p>
        </p:txBody>
      </p:sp>
      <p:sp>
        <p:nvSpPr>
          <p:cNvPr id="19" name="任意多边形 13"/>
          <p:cNvSpPr/>
          <p:nvPr/>
        </p:nvSpPr>
        <p:spPr>
          <a:xfrm>
            <a:off x="569415" y="3003401"/>
            <a:ext cx="1881875" cy="599607"/>
          </a:xfrm>
          <a:custGeom>
            <a:avLst/>
            <a:gdLst>
              <a:gd name="connsiteX0" fmla="*/ 0 w 930647"/>
              <a:gd name="connsiteY0" fmla="*/ 0 h 296525"/>
              <a:gd name="connsiteX1" fmla="*/ 31025 w 930647"/>
              <a:gd name="connsiteY1" fmla="*/ 0 h 296525"/>
              <a:gd name="connsiteX2" fmla="*/ 60185 w 930647"/>
              <a:gd name="connsiteY2" fmla="*/ 53723 h 296525"/>
              <a:gd name="connsiteX3" fmla="*/ 465322 w 930647"/>
              <a:gd name="connsiteY3" fmla="*/ 269133 h 296525"/>
              <a:gd name="connsiteX4" fmla="*/ 870460 w 930647"/>
              <a:gd name="connsiteY4" fmla="*/ 53723 h 296525"/>
              <a:gd name="connsiteX5" fmla="*/ 899620 w 930647"/>
              <a:gd name="connsiteY5" fmla="*/ 0 h 296525"/>
              <a:gd name="connsiteX6" fmla="*/ 930647 w 930647"/>
              <a:gd name="connsiteY6" fmla="*/ 0 h 296525"/>
              <a:gd name="connsiteX7" fmla="*/ 893174 w 930647"/>
              <a:gd name="connsiteY7" fmla="*/ 69039 h 296525"/>
              <a:gd name="connsiteX8" fmla="*/ 465323 w 930647"/>
              <a:gd name="connsiteY8" fmla="*/ 296525 h 296525"/>
              <a:gd name="connsiteX9" fmla="*/ 37473 w 930647"/>
              <a:gd name="connsiteY9" fmla="*/ 69039 h 29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0647" h="296525">
                <a:moveTo>
                  <a:pt x="0" y="0"/>
                </a:moveTo>
                <a:lnTo>
                  <a:pt x="31025" y="0"/>
                </a:lnTo>
                <a:lnTo>
                  <a:pt x="60185" y="53723"/>
                </a:lnTo>
                <a:cubicBezTo>
                  <a:pt x="147986" y="183686"/>
                  <a:pt x="296675" y="269133"/>
                  <a:pt x="465322" y="269133"/>
                </a:cubicBezTo>
                <a:cubicBezTo>
                  <a:pt x="633969" y="269133"/>
                  <a:pt x="782659" y="183686"/>
                  <a:pt x="870460" y="53723"/>
                </a:cubicBezTo>
                <a:lnTo>
                  <a:pt x="899620" y="0"/>
                </a:lnTo>
                <a:lnTo>
                  <a:pt x="930647" y="0"/>
                </a:lnTo>
                <a:lnTo>
                  <a:pt x="893174" y="69039"/>
                </a:lnTo>
                <a:cubicBezTo>
                  <a:pt x="800450" y="206288"/>
                  <a:pt x="643425" y="296525"/>
                  <a:pt x="465323" y="296525"/>
                </a:cubicBezTo>
                <a:cubicBezTo>
                  <a:pt x="287222" y="296525"/>
                  <a:pt x="130197" y="206288"/>
                  <a:pt x="37473" y="6903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p>
        </p:txBody>
      </p:sp>
      <p:sp>
        <p:nvSpPr>
          <p:cNvPr id="20" name="任意多边形: 形状 19"/>
          <p:cNvSpPr/>
          <p:nvPr/>
        </p:nvSpPr>
        <p:spPr>
          <a:xfrm rot="5400000">
            <a:off x="1338055" y="3716349"/>
            <a:ext cx="344595" cy="516134"/>
          </a:xfrm>
          <a:custGeom>
            <a:avLst/>
            <a:gdLst>
              <a:gd name="connsiteX0" fmla="*/ 156804 w 632550"/>
              <a:gd name="connsiteY0" fmla="*/ 0 h 947432"/>
              <a:gd name="connsiteX1" fmla="*/ 632550 w 632550"/>
              <a:gd name="connsiteY1" fmla="*/ 478403 h 947432"/>
              <a:gd name="connsiteX2" fmla="*/ 160902 w 632550"/>
              <a:gd name="connsiteY2" fmla="*/ 947432 h 947432"/>
              <a:gd name="connsiteX3" fmla="*/ 19053 w 632550"/>
              <a:gd name="connsiteY3" fmla="*/ 804792 h 947432"/>
              <a:gd name="connsiteX4" fmla="*/ 333897 w 632550"/>
              <a:gd name="connsiteY4" fmla="*/ 491696 h 947432"/>
              <a:gd name="connsiteX5" fmla="*/ 0 w 632550"/>
              <a:gd name="connsiteY5" fmla="*/ 155934 h 94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2550" h="947432">
                <a:moveTo>
                  <a:pt x="156804" y="0"/>
                </a:moveTo>
                <a:lnTo>
                  <a:pt x="632550" y="478403"/>
                </a:lnTo>
                <a:lnTo>
                  <a:pt x="160902" y="947432"/>
                </a:lnTo>
                <a:lnTo>
                  <a:pt x="19053" y="804792"/>
                </a:lnTo>
                <a:lnTo>
                  <a:pt x="333897" y="491696"/>
                </a:lnTo>
                <a:lnTo>
                  <a:pt x="0" y="15593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descr="#clear#"/>
          <p:cNvSpPr/>
          <p:nvPr/>
        </p:nvSpPr>
        <p:spPr>
          <a:xfrm>
            <a:off x="595305" y="4139660"/>
            <a:ext cx="1837778" cy="2117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6" name="椭圆 25"/>
          <p:cNvSpPr/>
          <p:nvPr/>
        </p:nvSpPr>
        <p:spPr>
          <a:xfrm>
            <a:off x="3075214" y="1898499"/>
            <a:ext cx="1455923" cy="1455922"/>
          </a:xfrm>
          <a:prstGeom prst="ellips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p>
        </p:txBody>
      </p:sp>
      <p:sp>
        <p:nvSpPr>
          <p:cNvPr id="27" name="同心圆 3" descr="#clear#"/>
          <p:cNvSpPr/>
          <p:nvPr/>
        </p:nvSpPr>
        <p:spPr>
          <a:xfrm>
            <a:off x="3323801" y="2147086"/>
            <a:ext cx="958751" cy="958751"/>
          </a:xfrm>
          <a:prstGeom prst="donut">
            <a:avLst>
              <a:gd name="adj" fmla="val 8773"/>
            </a:avLst>
          </a:prstGeom>
          <a:solidFill>
            <a:srgbClr val="FE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dirty="0">
                <a:solidFill>
                  <a:srgbClr val="FEFFFF"/>
                </a:solidFill>
              </a:rPr>
              <a:t>B</a:t>
            </a:r>
            <a:endParaRPr lang="zh-CN" altLang="en-US" sz="4000" dirty="0">
              <a:solidFill>
                <a:srgbClr val="FEFFFF"/>
              </a:solidFill>
            </a:endParaRPr>
          </a:p>
        </p:txBody>
      </p:sp>
      <p:sp>
        <p:nvSpPr>
          <p:cNvPr id="28" name="任意多边形 4"/>
          <p:cNvSpPr/>
          <p:nvPr/>
        </p:nvSpPr>
        <p:spPr>
          <a:xfrm>
            <a:off x="3448844" y="2300785"/>
            <a:ext cx="1082292" cy="1041599"/>
          </a:xfrm>
          <a:custGeom>
            <a:avLst/>
            <a:gdLst>
              <a:gd name="connsiteX0" fmla="*/ 1631 w 535228"/>
              <a:gd name="connsiteY0" fmla="*/ 319839 h 515104"/>
              <a:gd name="connsiteX1" fmla="*/ 6677 w 535228"/>
              <a:gd name="connsiteY1" fmla="*/ 327324 h 515104"/>
              <a:gd name="connsiteX2" fmla="*/ 0 w 535228"/>
              <a:gd name="connsiteY2" fmla="*/ 321816 h 515104"/>
              <a:gd name="connsiteX3" fmla="*/ 347292 w 535228"/>
              <a:gd name="connsiteY3" fmla="*/ 0 h 515104"/>
              <a:gd name="connsiteX4" fmla="*/ 534568 w 535228"/>
              <a:gd name="connsiteY4" fmla="*/ 154509 h 515104"/>
              <a:gd name="connsiteX5" fmla="*/ 535228 w 535228"/>
              <a:gd name="connsiteY5" fmla="*/ 161057 h 515104"/>
              <a:gd name="connsiteX6" fmla="*/ 247781 w 535228"/>
              <a:gd name="connsiteY6" fmla="*/ 513743 h 515104"/>
              <a:gd name="connsiteX7" fmla="*/ 234280 w 535228"/>
              <a:gd name="connsiteY7" fmla="*/ 515104 h 515104"/>
              <a:gd name="connsiteX8" fmla="*/ 44836 w 535228"/>
              <a:gd name="connsiteY8" fmla="*/ 358806 h 515104"/>
              <a:gd name="connsiteX9" fmla="*/ 82952 w 535228"/>
              <a:gd name="connsiteY9" fmla="*/ 379495 h 515104"/>
              <a:gd name="connsiteX10" fmla="*/ 175229 w 535228"/>
              <a:gd name="connsiteY10" fmla="*/ 398125 h 515104"/>
              <a:gd name="connsiteX11" fmla="*/ 412295 w 535228"/>
              <a:gd name="connsiteY11" fmla="*/ 161058 h 515104"/>
              <a:gd name="connsiteX12" fmla="*/ 393666 w 535228"/>
              <a:gd name="connsiteY12" fmla="*/ 68781 h 51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35228" h="515104">
                <a:moveTo>
                  <a:pt x="1631" y="319839"/>
                </a:moveTo>
                <a:lnTo>
                  <a:pt x="6677" y="327324"/>
                </a:lnTo>
                <a:lnTo>
                  <a:pt x="0" y="321816"/>
                </a:lnTo>
                <a:close/>
                <a:moveTo>
                  <a:pt x="347292" y="0"/>
                </a:moveTo>
                <a:lnTo>
                  <a:pt x="534568" y="154509"/>
                </a:lnTo>
                <a:lnTo>
                  <a:pt x="535228" y="161057"/>
                </a:lnTo>
                <a:cubicBezTo>
                  <a:pt x="535228" y="335027"/>
                  <a:pt x="411827" y="480175"/>
                  <a:pt x="247781" y="513743"/>
                </a:cubicBezTo>
                <a:lnTo>
                  <a:pt x="234280" y="515104"/>
                </a:lnTo>
                <a:lnTo>
                  <a:pt x="44836" y="358806"/>
                </a:lnTo>
                <a:lnTo>
                  <a:pt x="82952" y="379495"/>
                </a:lnTo>
                <a:cubicBezTo>
                  <a:pt x="111315" y="391492"/>
                  <a:pt x="142497" y="398124"/>
                  <a:pt x="175229" y="398125"/>
                </a:cubicBezTo>
                <a:cubicBezTo>
                  <a:pt x="306157" y="398125"/>
                  <a:pt x="412296" y="291986"/>
                  <a:pt x="412295" y="161058"/>
                </a:cubicBezTo>
                <a:cubicBezTo>
                  <a:pt x="412296" y="128326"/>
                  <a:pt x="405662" y="97143"/>
                  <a:pt x="393666" y="68781"/>
                </a:cubicBezTo>
                <a:close/>
              </a:path>
            </a:pathLst>
          </a:custGeom>
          <a:gradFill flip="none" rotWithShape="1">
            <a:gsLst>
              <a:gs pos="0">
                <a:schemeClr val="accent1">
                  <a:lumMod val="5000"/>
                  <a:lumOff val="95000"/>
                  <a:alpha val="50000"/>
                </a:schemeClr>
              </a:gs>
              <a:gs pos="60000">
                <a:schemeClr val="accent1">
                  <a:lumMod val="75000"/>
                </a:schemeClr>
              </a:gs>
              <a:gs pos="100000">
                <a:schemeClr val="accent1">
                  <a:lumMod val="51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p>
        </p:txBody>
      </p:sp>
      <p:sp>
        <p:nvSpPr>
          <p:cNvPr id="31" name="任意多边形 13"/>
          <p:cNvSpPr/>
          <p:nvPr/>
        </p:nvSpPr>
        <p:spPr>
          <a:xfrm>
            <a:off x="2862239" y="3003401"/>
            <a:ext cx="1881875" cy="599607"/>
          </a:xfrm>
          <a:custGeom>
            <a:avLst/>
            <a:gdLst>
              <a:gd name="connsiteX0" fmla="*/ 0 w 930647"/>
              <a:gd name="connsiteY0" fmla="*/ 0 h 296525"/>
              <a:gd name="connsiteX1" fmla="*/ 31025 w 930647"/>
              <a:gd name="connsiteY1" fmla="*/ 0 h 296525"/>
              <a:gd name="connsiteX2" fmla="*/ 60185 w 930647"/>
              <a:gd name="connsiteY2" fmla="*/ 53723 h 296525"/>
              <a:gd name="connsiteX3" fmla="*/ 465322 w 930647"/>
              <a:gd name="connsiteY3" fmla="*/ 269133 h 296525"/>
              <a:gd name="connsiteX4" fmla="*/ 870460 w 930647"/>
              <a:gd name="connsiteY4" fmla="*/ 53723 h 296525"/>
              <a:gd name="connsiteX5" fmla="*/ 899620 w 930647"/>
              <a:gd name="connsiteY5" fmla="*/ 0 h 296525"/>
              <a:gd name="connsiteX6" fmla="*/ 930647 w 930647"/>
              <a:gd name="connsiteY6" fmla="*/ 0 h 296525"/>
              <a:gd name="connsiteX7" fmla="*/ 893174 w 930647"/>
              <a:gd name="connsiteY7" fmla="*/ 69039 h 296525"/>
              <a:gd name="connsiteX8" fmla="*/ 465323 w 930647"/>
              <a:gd name="connsiteY8" fmla="*/ 296525 h 296525"/>
              <a:gd name="connsiteX9" fmla="*/ 37473 w 930647"/>
              <a:gd name="connsiteY9" fmla="*/ 69039 h 29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0647" h="296525">
                <a:moveTo>
                  <a:pt x="0" y="0"/>
                </a:moveTo>
                <a:lnTo>
                  <a:pt x="31025" y="0"/>
                </a:lnTo>
                <a:lnTo>
                  <a:pt x="60185" y="53723"/>
                </a:lnTo>
                <a:cubicBezTo>
                  <a:pt x="147986" y="183686"/>
                  <a:pt x="296675" y="269133"/>
                  <a:pt x="465322" y="269133"/>
                </a:cubicBezTo>
                <a:cubicBezTo>
                  <a:pt x="633969" y="269133"/>
                  <a:pt x="782659" y="183686"/>
                  <a:pt x="870460" y="53723"/>
                </a:cubicBezTo>
                <a:lnTo>
                  <a:pt x="899620" y="0"/>
                </a:lnTo>
                <a:lnTo>
                  <a:pt x="930647" y="0"/>
                </a:lnTo>
                <a:lnTo>
                  <a:pt x="893174" y="69039"/>
                </a:lnTo>
                <a:cubicBezTo>
                  <a:pt x="800450" y="206288"/>
                  <a:pt x="643425" y="296525"/>
                  <a:pt x="465323" y="296525"/>
                </a:cubicBezTo>
                <a:cubicBezTo>
                  <a:pt x="287222" y="296525"/>
                  <a:pt x="130197" y="206288"/>
                  <a:pt x="37473" y="6903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p>
        </p:txBody>
      </p:sp>
      <p:sp>
        <p:nvSpPr>
          <p:cNvPr id="33" name="任意多边形: 形状 32"/>
          <p:cNvSpPr/>
          <p:nvPr/>
        </p:nvSpPr>
        <p:spPr>
          <a:xfrm rot="5400000">
            <a:off x="3630879" y="3716349"/>
            <a:ext cx="344595" cy="516134"/>
          </a:xfrm>
          <a:custGeom>
            <a:avLst/>
            <a:gdLst>
              <a:gd name="connsiteX0" fmla="*/ 156804 w 632550"/>
              <a:gd name="connsiteY0" fmla="*/ 0 h 947432"/>
              <a:gd name="connsiteX1" fmla="*/ 632550 w 632550"/>
              <a:gd name="connsiteY1" fmla="*/ 478403 h 947432"/>
              <a:gd name="connsiteX2" fmla="*/ 160902 w 632550"/>
              <a:gd name="connsiteY2" fmla="*/ 947432 h 947432"/>
              <a:gd name="connsiteX3" fmla="*/ 19053 w 632550"/>
              <a:gd name="connsiteY3" fmla="*/ 804792 h 947432"/>
              <a:gd name="connsiteX4" fmla="*/ 333897 w 632550"/>
              <a:gd name="connsiteY4" fmla="*/ 491696 h 947432"/>
              <a:gd name="connsiteX5" fmla="*/ 0 w 632550"/>
              <a:gd name="connsiteY5" fmla="*/ 155934 h 94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2550" h="947432">
                <a:moveTo>
                  <a:pt x="156804" y="0"/>
                </a:moveTo>
                <a:lnTo>
                  <a:pt x="632550" y="478403"/>
                </a:lnTo>
                <a:lnTo>
                  <a:pt x="160902" y="947432"/>
                </a:lnTo>
                <a:lnTo>
                  <a:pt x="19053" y="804792"/>
                </a:lnTo>
                <a:lnTo>
                  <a:pt x="333897" y="491696"/>
                </a:lnTo>
                <a:lnTo>
                  <a:pt x="0" y="15593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descr="#clear#"/>
          <p:cNvSpPr/>
          <p:nvPr/>
        </p:nvSpPr>
        <p:spPr>
          <a:xfrm>
            <a:off x="2888129" y="4139660"/>
            <a:ext cx="1837778" cy="2117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6" name="椭圆 35"/>
          <p:cNvSpPr/>
          <p:nvPr/>
        </p:nvSpPr>
        <p:spPr>
          <a:xfrm>
            <a:off x="5368038" y="1898499"/>
            <a:ext cx="1455923" cy="1455922"/>
          </a:xfrm>
          <a:prstGeom prst="ellips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p>
        </p:txBody>
      </p:sp>
      <p:sp>
        <p:nvSpPr>
          <p:cNvPr id="37" name="同心圆 3" descr="#clear#"/>
          <p:cNvSpPr/>
          <p:nvPr/>
        </p:nvSpPr>
        <p:spPr>
          <a:xfrm>
            <a:off x="5616625" y="2147086"/>
            <a:ext cx="958751" cy="958751"/>
          </a:xfrm>
          <a:prstGeom prst="donut">
            <a:avLst>
              <a:gd name="adj" fmla="val 8773"/>
            </a:avLst>
          </a:prstGeom>
          <a:solidFill>
            <a:srgbClr val="FE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dirty="0">
                <a:solidFill>
                  <a:srgbClr val="FEFFFF"/>
                </a:solidFill>
              </a:rPr>
              <a:t>C</a:t>
            </a:r>
            <a:endParaRPr lang="zh-CN" altLang="en-US" sz="4000" dirty="0">
              <a:solidFill>
                <a:srgbClr val="FEFFFF"/>
              </a:solidFill>
            </a:endParaRPr>
          </a:p>
        </p:txBody>
      </p:sp>
      <p:sp>
        <p:nvSpPr>
          <p:cNvPr id="38" name="任意多边形 4"/>
          <p:cNvSpPr/>
          <p:nvPr/>
        </p:nvSpPr>
        <p:spPr>
          <a:xfrm>
            <a:off x="5741668" y="2300785"/>
            <a:ext cx="1082292" cy="1041599"/>
          </a:xfrm>
          <a:custGeom>
            <a:avLst/>
            <a:gdLst>
              <a:gd name="connsiteX0" fmla="*/ 1631 w 535228"/>
              <a:gd name="connsiteY0" fmla="*/ 319839 h 515104"/>
              <a:gd name="connsiteX1" fmla="*/ 6677 w 535228"/>
              <a:gd name="connsiteY1" fmla="*/ 327324 h 515104"/>
              <a:gd name="connsiteX2" fmla="*/ 0 w 535228"/>
              <a:gd name="connsiteY2" fmla="*/ 321816 h 515104"/>
              <a:gd name="connsiteX3" fmla="*/ 347292 w 535228"/>
              <a:gd name="connsiteY3" fmla="*/ 0 h 515104"/>
              <a:gd name="connsiteX4" fmla="*/ 534568 w 535228"/>
              <a:gd name="connsiteY4" fmla="*/ 154509 h 515104"/>
              <a:gd name="connsiteX5" fmla="*/ 535228 w 535228"/>
              <a:gd name="connsiteY5" fmla="*/ 161057 h 515104"/>
              <a:gd name="connsiteX6" fmla="*/ 247781 w 535228"/>
              <a:gd name="connsiteY6" fmla="*/ 513743 h 515104"/>
              <a:gd name="connsiteX7" fmla="*/ 234280 w 535228"/>
              <a:gd name="connsiteY7" fmla="*/ 515104 h 515104"/>
              <a:gd name="connsiteX8" fmla="*/ 44836 w 535228"/>
              <a:gd name="connsiteY8" fmla="*/ 358806 h 515104"/>
              <a:gd name="connsiteX9" fmla="*/ 82952 w 535228"/>
              <a:gd name="connsiteY9" fmla="*/ 379495 h 515104"/>
              <a:gd name="connsiteX10" fmla="*/ 175229 w 535228"/>
              <a:gd name="connsiteY10" fmla="*/ 398125 h 515104"/>
              <a:gd name="connsiteX11" fmla="*/ 412295 w 535228"/>
              <a:gd name="connsiteY11" fmla="*/ 161058 h 515104"/>
              <a:gd name="connsiteX12" fmla="*/ 393666 w 535228"/>
              <a:gd name="connsiteY12" fmla="*/ 68781 h 51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35228" h="515104">
                <a:moveTo>
                  <a:pt x="1631" y="319839"/>
                </a:moveTo>
                <a:lnTo>
                  <a:pt x="6677" y="327324"/>
                </a:lnTo>
                <a:lnTo>
                  <a:pt x="0" y="321816"/>
                </a:lnTo>
                <a:close/>
                <a:moveTo>
                  <a:pt x="347292" y="0"/>
                </a:moveTo>
                <a:lnTo>
                  <a:pt x="534568" y="154509"/>
                </a:lnTo>
                <a:lnTo>
                  <a:pt x="535228" y="161057"/>
                </a:lnTo>
                <a:cubicBezTo>
                  <a:pt x="535228" y="335027"/>
                  <a:pt x="411827" y="480175"/>
                  <a:pt x="247781" y="513743"/>
                </a:cubicBezTo>
                <a:lnTo>
                  <a:pt x="234280" y="515104"/>
                </a:lnTo>
                <a:lnTo>
                  <a:pt x="44836" y="358806"/>
                </a:lnTo>
                <a:lnTo>
                  <a:pt x="82952" y="379495"/>
                </a:lnTo>
                <a:cubicBezTo>
                  <a:pt x="111315" y="391492"/>
                  <a:pt x="142497" y="398124"/>
                  <a:pt x="175229" y="398125"/>
                </a:cubicBezTo>
                <a:cubicBezTo>
                  <a:pt x="306157" y="398125"/>
                  <a:pt x="412296" y="291986"/>
                  <a:pt x="412295" y="161058"/>
                </a:cubicBezTo>
                <a:cubicBezTo>
                  <a:pt x="412296" y="128326"/>
                  <a:pt x="405662" y="97143"/>
                  <a:pt x="393666" y="68781"/>
                </a:cubicBezTo>
                <a:close/>
              </a:path>
            </a:pathLst>
          </a:custGeom>
          <a:gradFill flip="none" rotWithShape="1">
            <a:gsLst>
              <a:gs pos="0">
                <a:schemeClr val="accent1">
                  <a:lumMod val="5000"/>
                  <a:lumOff val="95000"/>
                  <a:alpha val="50000"/>
                </a:schemeClr>
              </a:gs>
              <a:gs pos="60000">
                <a:schemeClr val="accent1">
                  <a:lumMod val="75000"/>
                </a:schemeClr>
              </a:gs>
              <a:gs pos="100000">
                <a:schemeClr val="accent1">
                  <a:lumMod val="51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p>
        </p:txBody>
      </p:sp>
      <p:sp>
        <p:nvSpPr>
          <p:cNvPr id="39" name="任意多边形 13"/>
          <p:cNvSpPr/>
          <p:nvPr/>
        </p:nvSpPr>
        <p:spPr>
          <a:xfrm>
            <a:off x="5155063" y="3003401"/>
            <a:ext cx="1881875" cy="599607"/>
          </a:xfrm>
          <a:custGeom>
            <a:avLst/>
            <a:gdLst>
              <a:gd name="connsiteX0" fmla="*/ 0 w 930647"/>
              <a:gd name="connsiteY0" fmla="*/ 0 h 296525"/>
              <a:gd name="connsiteX1" fmla="*/ 31025 w 930647"/>
              <a:gd name="connsiteY1" fmla="*/ 0 h 296525"/>
              <a:gd name="connsiteX2" fmla="*/ 60185 w 930647"/>
              <a:gd name="connsiteY2" fmla="*/ 53723 h 296525"/>
              <a:gd name="connsiteX3" fmla="*/ 465322 w 930647"/>
              <a:gd name="connsiteY3" fmla="*/ 269133 h 296525"/>
              <a:gd name="connsiteX4" fmla="*/ 870460 w 930647"/>
              <a:gd name="connsiteY4" fmla="*/ 53723 h 296525"/>
              <a:gd name="connsiteX5" fmla="*/ 899620 w 930647"/>
              <a:gd name="connsiteY5" fmla="*/ 0 h 296525"/>
              <a:gd name="connsiteX6" fmla="*/ 930647 w 930647"/>
              <a:gd name="connsiteY6" fmla="*/ 0 h 296525"/>
              <a:gd name="connsiteX7" fmla="*/ 893174 w 930647"/>
              <a:gd name="connsiteY7" fmla="*/ 69039 h 296525"/>
              <a:gd name="connsiteX8" fmla="*/ 465323 w 930647"/>
              <a:gd name="connsiteY8" fmla="*/ 296525 h 296525"/>
              <a:gd name="connsiteX9" fmla="*/ 37473 w 930647"/>
              <a:gd name="connsiteY9" fmla="*/ 69039 h 29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0647" h="296525">
                <a:moveTo>
                  <a:pt x="0" y="0"/>
                </a:moveTo>
                <a:lnTo>
                  <a:pt x="31025" y="0"/>
                </a:lnTo>
                <a:lnTo>
                  <a:pt x="60185" y="53723"/>
                </a:lnTo>
                <a:cubicBezTo>
                  <a:pt x="147986" y="183686"/>
                  <a:pt x="296675" y="269133"/>
                  <a:pt x="465322" y="269133"/>
                </a:cubicBezTo>
                <a:cubicBezTo>
                  <a:pt x="633969" y="269133"/>
                  <a:pt x="782659" y="183686"/>
                  <a:pt x="870460" y="53723"/>
                </a:cubicBezTo>
                <a:lnTo>
                  <a:pt x="899620" y="0"/>
                </a:lnTo>
                <a:lnTo>
                  <a:pt x="930647" y="0"/>
                </a:lnTo>
                <a:lnTo>
                  <a:pt x="893174" y="69039"/>
                </a:lnTo>
                <a:cubicBezTo>
                  <a:pt x="800450" y="206288"/>
                  <a:pt x="643425" y="296525"/>
                  <a:pt x="465323" y="296525"/>
                </a:cubicBezTo>
                <a:cubicBezTo>
                  <a:pt x="287222" y="296525"/>
                  <a:pt x="130197" y="206288"/>
                  <a:pt x="37473" y="6903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p>
        </p:txBody>
      </p:sp>
      <p:sp>
        <p:nvSpPr>
          <p:cNvPr id="40" name="任意多边形: 形状 39"/>
          <p:cNvSpPr/>
          <p:nvPr/>
        </p:nvSpPr>
        <p:spPr>
          <a:xfrm rot="5400000">
            <a:off x="5923703" y="3716349"/>
            <a:ext cx="344595" cy="516134"/>
          </a:xfrm>
          <a:custGeom>
            <a:avLst/>
            <a:gdLst>
              <a:gd name="connsiteX0" fmla="*/ 156804 w 632550"/>
              <a:gd name="connsiteY0" fmla="*/ 0 h 947432"/>
              <a:gd name="connsiteX1" fmla="*/ 632550 w 632550"/>
              <a:gd name="connsiteY1" fmla="*/ 478403 h 947432"/>
              <a:gd name="connsiteX2" fmla="*/ 160902 w 632550"/>
              <a:gd name="connsiteY2" fmla="*/ 947432 h 947432"/>
              <a:gd name="connsiteX3" fmla="*/ 19053 w 632550"/>
              <a:gd name="connsiteY3" fmla="*/ 804792 h 947432"/>
              <a:gd name="connsiteX4" fmla="*/ 333897 w 632550"/>
              <a:gd name="connsiteY4" fmla="*/ 491696 h 947432"/>
              <a:gd name="connsiteX5" fmla="*/ 0 w 632550"/>
              <a:gd name="connsiteY5" fmla="*/ 155934 h 94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2550" h="947432">
                <a:moveTo>
                  <a:pt x="156804" y="0"/>
                </a:moveTo>
                <a:lnTo>
                  <a:pt x="632550" y="478403"/>
                </a:lnTo>
                <a:lnTo>
                  <a:pt x="160902" y="947432"/>
                </a:lnTo>
                <a:lnTo>
                  <a:pt x="19053" y="804792"/>
                </a:lnTo>
                <a:lnTo>
                  <a:pt x="333897" y="491696"/>
                </a:lnTo>
                <a:lnTo>
                  <a:pt x="0" y="15593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descr="#clear#"/>
          <p:cNvSpPr/>
          <p:nvPr/>
        </p:nvSpPr>
        <p:spPr>
          <a:xfrm>
            <a:off x="5180953" y="4139660"/>
            <a:ext cx="1837778" cy="2117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43" name="椭圆 42"/>
          <p:cNvSpPr/>
          <p:nvPr/>
        </p:nvSpPr>
        <p:spPr>
          <a:xfrm>
            <a:off x="7660862" y="1898499"/>
            <a:ext cx="1455923" cy="1455922"/>
          </a:xfrm>
          <a:prstGeom prst="ellips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p>
        </p:txBody>
      </p:sp>
      <p:sp>
        <p:nvSpPr>
          <p:cNvPr id="44" name="同心圆 3" descr="#clear#"/>
          <p:cNvSpPr/>
          <p:nvPr/>
        </p:nvSpPr>
        <p:spPr>
          <a:xfrm>
            <a:off x="7909449" y="2147086"/>
            <a:ext cx="958751" cy="958751"/>
          </a:xfrm>
          <a:prstGeom prst="donut">
            <a:avLst>
              <a:gd name="adj" fmla="val 8773"/>
            </a:avLst>
          </a:prstGeom>
          <a:solidFill>
            <a:srgbClr val="FE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dirty="0">
                <a:solidFill>
                  <a:srgbClr val="FEFFFF"/>
                </a:solidFill>
              </a:rPr>
              <a:t>D</a:t>
            </a:r>
            <a:endParaRPr lang="zh-CN" altLang="en-US" sz="4000" dirty="0">
              <a:solidFill>
                <a:srgbClr val="FEFFFF"/>
              </a:solidFill>
            </a:endParaRPr>
          </a:p>
        </p:txBody>
      </p:sp>
      <p:sp>
        <p:nvSpPr>
          <p:cNvPr id="45" name="任意多边形 4"/>
          <p:cNvSpPr/>
          <p:nvPr/>
        </p:nvSpPr>
        <p:spPr>
          <a:xfrm>
            <a:off x="8034492" y="2300785"/>
            <a:ext cx="1082292" cy="1041599"/>
          </a:xfrm>
          <a:custGeom>
            <a:avLst/>
            <a:gdLst>
              <a:gd name="connsiteX0" fmla="*/ 1631 w 535228"/>
              <a:gd name="connsiteY0" fmla="*/ 319839 h 515104"/>
              <a:gd name="connsiteX1" fmla="*/ 6677 w 535228"/>
              <a:gd name="connsiteY1" fmla="*/ 327324 h 515104"/>
              <a:gd name="connsiteX2" fmla="*/ 0 w 535228"/>
              <a:gd name="connsiteY2" fmla="*/ 321816 h 515104"/>
              <a:gd name="connsiteX3" fmla="*/ 347292 w 535228"/>
              <a:gd name="connsiteY3" fmla="*/ 0 h 515104"/>
              <a:gd name="connsiteX4" fmla="*/ 534568 w 535228"/>
              <a:gd name="connsiteY4" fmla="*/ 154509 h 515104"/>
              <a:gd name="connsiteX5" fmla="*/ 535228 w 535228"/>
              <a:gd name="connsiteY5" fmla="*/ 161057 h 515104"/>
              <a:gd name="connsiteX6" fmla="*/ 247781 w 535228"/>
              <a:gd name="connsiteY6" fmla="*/ 513743 h 515104"/>
              <a:gd name="connsiteX7" fmla="*/ 234280 w 535228"/>
              <a:gd name="connsiteY7" fmla="*/ 515104 h 515104"/>
              <a:gd name="connsiteX8" fmla="*/ 44836 w 535228"/>
              <a:gd name="connsiteY8" fmla="*/ 358806 h 515104"/>
              <a:gd name="connsiteX9" fmla="*/ 82952 w 535228"/>
              <a:gd name="connsiteY9" fmla="*/ 379495 h 515104"/>
              <a:gd name="connsiteX10" fmla="*/ 175229 w 535228"/>
              <a:gd name="connsiteY10" fmla="*/ 398125 h 515104"/>
              <a:gd name="connsiteX11" fmla="*/ 412295 w 535228"/>
              <a:gd name="connsiteY11" fmla="*/ 161058 h 515104"/>
              <a:gd name="connsiteX12" fmla="*/ 393666 w 535228"/>
              <a:gd name="connsiteY12" fmla="*/ 68781 h 51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35228" h="515104">
                <a:moveTo>
                  <a:pt x="1631" y="319839"/>
                </a:moveTo>
                <a:lnTo>
                  <a:pt x="6677" y="327324"/>
                </a:lnTo>
                <a:lnTo>
                  <a:pt x="0" y="321816"/>
                </a:lnTo>
                <a:close/>
                <a:moveTo>
                  <a:pt x="347292" y="0"/>
                </a:moveTo>
                <a:lnTo>
                  <a:pt x="534568" y="154509"/>
                </a:lnTo>
                <a:lnTo>
                  <a:pt x="535228" y="161057"/>
                </a:lnTo>
                <a:cubicBezTo>
                  <a:pt x="535228" y="335027"/>
                  <a:pt x="411827" y="480175"/>
                  <a:pt x="247781" y="513743"/>
                </a:cubicBezTo>
                <a:lnTo>
                  <a:pt x="234280" y="515104"/>
                </a:lnTo>
                <a:lnTo>
                  <a:pt x="44836" y="358806"/>
                </a:lnTo>
                <a:lnTo>
                  <a:pt x="82952" y="379495"/>
                </a:lnTo>
                <a:cubicBezTo>
                  <a:pt x="111315" y="391492"/>
                  <a:pt x="142497" y="398124"/>
                  <a:pt x="175229" y="398125"/>
                </a:cubicBezTo>
                <a:cubicBezTo>
                  <a:pt x="306157" y="398125"/>
                  <a:pt x="412296" y="291986"/>
                  <a:pt x="412295" y="161058"/>
                </a:cubicBezTo>
                <a:cubicBezTo>
                  <a:pt x="412296" y="128326"/>
                  <a:pt x="405662" y="97143"/>
                  <a:pt x="393666" y="68781"/>
                </a:cubicBezTo>
                <a:close/>
              </a:path>
            </a:pathLst>
          </a:custGeom>
          <a:gradFill flip="none" rotWithShape="1">
            <a:gsLst>
              <a:gs pos="0">
                <a:schemeClr val="accent1">
                  <a:lumMod val="5000"/>
                  <a:lumOff val="95000"/>
                  <a:alpha val="50000"/>
                </a:schemeClr>
              </a:gs>
              <a:gs pos="60000">
                <a:schemeClr val="accent1">
                  <a:lumMod val="75000"/>
                </a:schemeClr>
              </a:gs>
              <a:gs pos="100000">
                <a:schemeClr val="accent1">
                  <a:lumMod val="51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p>
        </p:txBody>
      </p:sp>
      <p:sp>
        <p:nvSpPr>
          <p:cNvPr id="46" name="任意多边形 13"/>
          <p:cNvSpPr/>
          <p:nvPr/>
        </p:nvSpPr>
        <p:spPr>
          <a:xfrm>
            <a:off x="7447887" y="3003401"/>
            <a:ext cx="1881875" cy="599607"/>
          </a:xfrm>
          <a:custGeom>
            <a:avLst/>
            <a:gdLst>
              <a:gd name="connsiteX0" fmla="*/ 0 w 930647"/>
              <a:gd name="connsiteY0" fmla="*/ 0 h 296525"/>
              <a:gd name="connsiteX1" fmla="*/ 31025 w 930647"/>
              <a:gd name="connsiteY1" fmla="*/ 0 h 296525"/>
              <a:gd name="connsiteX2" fmla="*/ 60185 w 930647"/>
              <a:gd name="connsiteY2" fmla="*/ 53723 h 296525"/>
              <a:gd name="connsiteX3" fmla="*/ 465322 w 930647"/>
              <a:gd name="connsiteY3" fmla="*/ 269133 h 296525"/>
              <a:gd name="connsiteX4" fmla="*/ 870460 w 930647"/>
              <a:gd name="connsiteY4" fmla="*/ 53723 h 296525"/>
              <a:gd name="connsiteX5" fmla="*/ 899620 w 930647"/>
              <a:gd name="connsiteY5" fmla="*/ 0 h 296525"/>
              <a:gd name="connsiteX6" fmla="*/ 930647 w 930647"/>
              <a:gd name="connsiteY6" fmla="*/ 0 h 296525"/>
              <a:gd name="connsiteX7" fmla="*/ 893174 w 930647"/>
              <a:gd name="connsiteY7" fmla="*/ 69039 h 296525"/>
              <a:gd name="connsiteX8" fmla="*/ 465323 w 930647"/>
              <a:gd name="connsiteY8" fmla="*/ 296525 h 296525"/>
              <a:gd name="connsiteX9" fmla="*/ 37473 w 930647"/>
              <a:gd name="connsiteY9" fmla="*/ 69039 h 29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0647" h="296525">
                <a:moveTo>
                  <a:pt x="0" y="0"/>
                </a:moveTo>
                <a:lnTo>
                  <a:pt x="31025" y="0"/>
                </a:lnTo>
                <a:lnTo>
                  <a:pt x="60185" y="53723"/>
                </a:lnTo>
                <a:cubicBezTo>
                  <a:pt x="147986" y="183686"/>
                  <a:pt x="296675" y="269133"/>
                  <a:pt x="465322" y="269133"/>
                </a:cubicBezTo>
                <a:cubicBezTo>
                  <a:pt x="633969" y="269133"/>
                  <a:pt x="782659" y="183686"/>
                  <a:pt x="870460" y="53723"/>
                </a:cubicBezTo>
                <a:lnTo>
                  <a:pt x="899620" y="0"/>
                </a:lnTo>
                <a:lnTo>
                  <a:pt x="930647" y="0"/>
                </a:lnTo>
                <a:lnTo>
                  <a:pt x="893174" y="69039"/>
                </a:lnTo>
                <a:cubicBezTo>
                  <a:pt x="800450" y="206288"/>
                  <a:pt x="643425" y="296525"/>
                  <a:pt x="465323" y="296525"/>
                </a:cubicBezTo>
                <a:cubicBezTo>
                  <a:pt x="287222" y="296525"/>
                  <a:pt x="130197" y="206288"/>
                  <a:pt x="37473" y="6903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p>
        </p:txBody>
      </p:sp>
      <p:sp>
        <p:nvSpPr>
          <p:cNvPr id="47" name="任意多边形: 形状 46"/>
          <p:cNvSpPr/>
          <p:nvPr/>
        </p:nvSpPr>
        <p:spPr>
          <a:xfrm rot="5400000">
            <a:off x="8216527" y="3716349"/>
            <a:ext cx="344595" cy="516134"/>
          </a:xfrm>
          <a:custGeom>
            <a:avLst/>
            <a:gdLst>
              <a:gd name="connsiteX0" fmla="*/ 156804 w 632550"/>
              <a:gd name="connsiteY0" fmla="*/ 0 h 947432"/>
              <a:gd name="connsiteX1" fmla="*/ 632550 w 632550"/>
              <a:gd name="connsiteY1" fmla="*/ 478403 h 947432"/>
              <a:gd name="connsiteX2" fmla="*/ 160902 w 632550"/>
              <a:gd name="connsiteY2" fmla="*/ 947432 h 947432"/>
              <a:gd name="connsiteX3" fmla="*/ 19053 w 632550"/>
              <a:gd name="connsiteY3" fmla="*/ 804792 h 947432"/>
              <a:gd name="connsiteX4" fmla="*/ 333897 w 632550"/>
              <a:gd name="connsiteY4" fmla="*/ 491696 h 947432"/>
              <a:gd name="connsiteX5" fmla="*/ 0 w 632550"/>
              <a:gd name="connsiteY5" fmla="*/ 155934 h 94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2550" h="947432">
                <a:moveTo>
                  <a:pt x="156804" y="0"/>
                </a:moveTo>
                <a:lnTo>
                  <a:pt x="632550" y="478403"/>
                </a:lnTo>
                <a:lnTo>
                  <a:pt x="160902" y="947432"/>
                </a:lnTo>
                <a:lnTo>
                  <a:pt x="19053" y="804792"/>
                </a:lnTo>
                <a:lnTo>
                  <a:pt x="333897" y="491696"/>
                </a:lnTo>
                <a:lnTo>
                  <a:pt x="0" y="15593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矩形 53" descr="#clear#"/>
          <p:cNvSpPr/>
          <p:nvPr/>
        </p:nvSpPr>
        <p:spPr>
          <a:xfrm>
            <a:off x="7473777" y="4139660"/>
            <a:ext cx="1837778" cy="2117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6" name="椭圆 55"/>
          <p:cNvSpPr/>
          <p:nvPr/>
        </p:nvSpPr>
        <p:spPr>
          <a:xfrm>
            <a:off x="9953686" y="1898499"/>
            <a:ext cx="1455923" cy="1455922"/>
          </a:xfrm>
          <a:prstGeom prst="ellips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p>
        </p:txBody>
      </p:sp>
      <p:sp>
        <p:nvSpPr>
          <p:cNvPr id="57" name="同心圆 3" descr="#clear#"/>
          <p:cNvSpPr/>
          <p:nvPr/>
        </p:nvSpPr>
        <p:spPr>
          <a:xfrm>
            <a:off x="10202273" y="2147086"/>
            <a:ext cx="958751" cy="958751"/>
          </a:xfrm>
          <a:prstGeom prst="donut">
            <a:avLst>
              <a:gd name="adj" fmla="val 8773"/>
            </a:avLst>
          </a:prstGeom>
          <a:solidFill>
            <a:srgbClr val="FE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dirty="0">
                <a:solidFill>
                  <a:srgbClr val="FEFFFF"/>
                </a:solidFill>
              </a:rPr>
              <a:t>E</a:t>
            </a:r>
            <a:endParaRPr lang="zh-CN" altLang="en-US" sz="4000" dirty="0">
              <a:solidFill>
                <a:srgbClr val="FEFFFF"/>
              </a:solidFill>
            </a:endParaRPr>
          </a:p>
        </p:txBody>
      </p:sp>
      <p:sp>
        <p:nvSpPr>
          <p:cNvPr id="58" name="任意多边形 4"/>
          <p:cNvSpPr/>
          <p:nvPr/>
        </p:nvSpPr>
        <p:spPr>
          <a:xfrm>
            <a:off x="10327316" y="2300785"/>
            <a:ext cx="1082292" cy="1041599"/>
          </a:xfrm>
          <a:custGeom>
            <a:avLst/>
            <a:gdLst>
              <a:gd name="connsiteX0" fmla="*/ 1631 w 535228"/>
              <a:gd name="connsiteY0" fmla="*/ 319839 h 515104"/>
              <a:gd name="connsiteX1" fmla="*/ 6677 w 535228"/>
              <a:gd name="connsiteY1" fmla="*/ 327324 h 515104"/>
              <a:gd name="connsiteX2" fmla="*/ 0 w 535228"/>
              <a:gd name="connsiteY2" fmla="*/ 321816 h 515104"/>
              <a:gd name="connsiteX3" fmla="*/ 347292 w 535228"/>
              <a:gd name="connsiteY3" fmla="*/ 0 h 515104"/>
              <a:gd name="connsiteX4" fmla="*/ 534568 w 535228"/>
              <a:gd name="connsiteY4" fmla="*/ 154509 h 515104"/>
              <a:gd name="connsiteX5" fmla="*/ 535228 w 535228"/>
              <a:gd name="connsiteY5" fmla="*/ 161057 h 515104"/>
              <a:gd name="connsiteX6" fmla="*/ 247781 w 535228"/>
              <a:gd name="connsiteY6" fmla="*/ 513743 h 515104"/>
              <a:gd name="connsiteX7" fmla="*/ 234280 w 535228"/>
              <a:gd name="connsiteY7" fmla="*/ 515104 h 515104"/>
              <a:gd name="connsiteX8" fmla="*/ 44836 w 535228"/>
              <a:gd name="connsiteY8" fmla="*/ 358806 h 515104"/>
              <a:gd name="connsiteX9" fmla="*/ 82952 w 535228"/>
              <a:gd name="connsiteY9" fmla="*/ 379495 h 515104"/>
              <a:gd name="connsiteX10" fmla="*/ 175229 w 535228"/>
              <a:gd name="connsiteY10" fmla="*/ 398125 h 515104"/>
              <a:gd name="connsiteX11" fmla="*/ 412295 w 535228"/>
              <a:gd name="connsiteY11" fmla="*/ 161058 h 515104"/>
              <a:gd name="connsiteX12" fmla="*/ 393666 w 535228"/>
              <a:gd name="connsiteY12" fmla="*/ 68781 h 51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35228" h="515104">
                <a:moveTo>
                  <a:pt x="1631" y="319839"/>
                </a:moveTo>
                <a:lnTo>
                  <a:pt x="6677" y="327324"/>
                </a:lnTo>
                <a:lnTo>
                  <a:pt x="0" y="321816"/>
                </a:lnTo>
                <a:close/>
                <a:moveTo>
                  <a:pt x="347292" y="0"/>
                </a:moveTo>
                <a:lnTo>
                  <a:pt x="534568" y="154509"/>
                </a:lnTo>
                <a:lnTo>
                  <a:pt x="535228" y="161057"/>
                </a:lnTo>
                <a:cubicBezTo>
                  <a:pt x="535228" y="335027"/>
                  <a:pt x="411827" y="480175"/>
                  <a:pt x="247781" y="513743"/>
                </a:cubicBezTo>
                <a:lnTo>
                  <a:pt x="234280" y="515104"/>
                </a:lnTo>
                <a:lnTo>
                  <a:pt x="44836" y="358806"/>
                </a:lnTo>
                <a:lnTo>
                  <a:pt x="82952" y="379495"/>
                </a:lnTo>
                <a:cubicBezTo>
                  <a:pt x="111315" y="391492"/>
                  <a:pt x="142497" y="398124"/>
                  <a:pt x="175229" y="398125"/>
                </a:cubicBezTo>
                <a:cubicBezTo>
                  <a:pt x="306157" y="398125"/>
                  <a:pt x="412296" y="291986"/>
                  <a:pt x="412295" y="161058"/>
                </a:cubicBezTo>
                <a:cubicBezTo>
                  <a:pt x="412296" y="128326"/>
                  <a:pt x="405662" y="97143"/>
                  <a:pt x="393666" y="68781"/>
                </a:cubicBezTo>
                <a:close/>
              </a:path>
            </a:pathLst>
          </a:custGeom>
          <a:gradFill flip="none" rotWithShape="1">
            <a:gsLst>
              <a:gs pos="0">
                <a:schemeClr val="accent1">
                  <a:lumMod val="5000"/>
                  <a:lumOff val="95000"/>
                  <a:alpha val="50000"/>
                </a:schemeClr>
              </a:gs>
              <a:gs pos="60000">
                <a:schemeClr val="accent1">
                  <a:lumMod val="75000"/>
                </a:schemeClr>
              </a:gs>
              <a:gs pos="100000">
                <a:schemeClr val="accent1">
                  <a:lumMod val="51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p>
        </p:txBody>
      </p:sp>
      <p:sp>
        <p:nvSpPr>
          <p:cNvPr id="59" name="任意多边形 13"/>
          <p:cNvSpPr/>
          <p:nvPr/>
        </p:nvSpPr>
        <p:spPr>
          <a:xfrm>
            <a:off x="9740711" y="3003401"/>
            <a:ext cx="1881875" cy="599607"/>
          </a:xfrm>
          <a:custGeom>
            <a:avLst/>
            <a:gdLst>
              <a:gd name="connsiteX0" fmla="*/ 0 w 930647"/>
              <a:gd name="connsiteY0" fmla="*/ 0 h 296525"/>
              <a:gd name="connsiteX1" fmla="*/ 31025 w 930647"/>
              <a:gd name="connsiteY1" fmla="*/ 0 h 296525"/>
              <a:gd name="connsiteX2" fmla="*/ 60185 w 930647"/>
              <a:gd name="connsiteY2" fmla="*/ 53723 h 296525"/>
              <a:gd name="connsiteX3" fmla="*/ 465322 w 930647"/>
              <a:gd name="connsiteY3" fmla="*/ 269133 h 296525"/>
              <a:gd name="connsiteX4" fmla="*/ 870460 w 930647"/>
              <a:gd name="connsiteY4" fmla="*/ 53723 h 296525"/>
              <a:gd name="connsiteX5" fmla="*/ 899620 w 930647"/>
              <a:gd name="connsiteY5" fmla="*/ 0 h 296525"/>
              <a:gd name="connsiteX6" fmla="*/ 930647 w 930647"/>
              <a:gd name="connsiteY6" fmla="*/ 0 h 296525"/>
              <a:gd name="connsiteX7" fmla="*/ 893174 w 930647"/>
              <a:gd name="connsiteY7" fmla="*/ 69039 h 296525"/>
              <a:gd name="connsiteX8" fmla="*/ 465323 w 930647"/>
              <a:gd name="connsiteY8" fmla="*/ 296525 h 296525"/>
              <a:gd name="connsiteX9" fmla="*/ 37473 w 930647"/>
              <a:gd name="connsiteY9" fmla="*/ 69039 h 29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0647" h="296525">
                <a:moveTo>
                  <a:pt x="0" y="0"/>
                </a:moveTo>
                <a:lnTo>
                  <a:pt x="31025" y="0"/>
                </a:lnTo>
                <a:lnTo>
                  <a:pt x="60185" y="53723"/>
                </a:lnTo>
                <a:cubicBezTo>
                  <a:pt x="147986" y="183686"/>
                  <a:pt x="296675" y="269133"/>
                  <a:pt x="465322" y="269133"/>
                </a:cubicBezTo>
                <a:cubicBezTo>
                  <a:pt x="633969" y="269133"/>
                  <a:pt x="782659" y="183686"/>
                  <a:pt x="870460" y="53723"/>
                </a:cubicBezTo>
                <a:lnTo>
                  <a:pt x="899620" y="0"/>
                </a:lnTo>
                <a:lnTo>
                  <a:pt x="930647" y="0"/>
                </a:lnTo>
                <a:lnTo>
                  <a:pt x="893174" y="69039"/>
                </a:lnTo>
                <a:cubicBezTo>
                  <a:pt x="800450" y="206288"/>
                  <a:pt x="643425" y="296525"/>
                  <a:pt x="465323" y="296525"/>
                </a:cubicBezTo>
                <a:cubicBezTo>
                  <a:pt x="287222" y="296525"/>
                  <a:pt x="130197" y="206288"/>
                  <a:pt x="37473" y="6903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p>
        </p:txBody>
      </p:sp>
      <p:sp>
        <p:nvSpPr>
          <p:cNvPr id="60" name="任意多边形: 形状 59"/>
          <p:cNvSpPr/>
          <p:nvPr/>
        </p:nvSpPr>
        <p:spPr>
          <a:xfrm rot="5400000">
            <a:off x="10509351" y="3716349"/>
            <a:ext cx="344595" cy="516134"/>
          </a:xfrm>
          <a:custGeom>
            <a:avLst/>
            <a:gdLst>
              <a:gd name="connsiteX0" fmla="*/ 156804 w 632550"/>
              <a:gd name="connsiteY0" fmla="*/ 0 h 947432"/>
              <a:gd name="connsiteX1" fmla="*/ 632550 w 632550"/>
              <a:gd name="connsiteY1" fmla="*/ 478403 h 947432"/>
              <a:gd name="connsiteX2" fmla="*/ 160902 w 632550"/>
              <a:gd name="connsiteY2" fmla="*/ 947432 h 947432"/>
              <a:gd name="connsiteX3" fmla="*/ 19053 w 632550"/>
              <a:gd name="connsiteY3" fmla="*/ 804792 h 947432"/>
              <a:gd name="connsiteX4" fmla="*/ 333897 w 632550"/>
              <a:gd name="connsiteY4" fmla="*/ 491696 h 947432"/>
              <a:gd name="connsiteX5" fmla="*/ 0 w 632550"/>
              <a:gd name="connsiteY5" fmla="*/ 155934 h 94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2550" h="947432">
                <a:moveTo>
                  <a:pt x="156804" y="0"/>
                </a:moveTo>
                <a:lnTo>
                  <a:pt x="632550" y="478403"/>
                </a:lnTo>
                <a:lnTo>
                  <a:pt x="160902" y="947432"/>
                </a:lnTo>
                <a:lnTo>
                  <a:pt x="19053" y="804792"/>
                </a:lnTo>
                <a:lnTo>
                  <a:pt x="333897" y="491696"/>
                </a:lnTo>
                <a:lnTo>
                  <a:pt x="0" y="15593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矩形 60" descr="#clear#"/>
          <p:cNvSpPr/>
          <p:nvPr/>
        </p:nvSpPr>
        <p:spPr>
          <a:xfrm>
            <a:off x="9766601" y="4139660"/>
            <a:ext cx="1837778" cy="2117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矩形 14" descr="#clear#"/>
          <p:cNvSpPr/>
          <p:nvPr/>
        </p:nvSpPr>
        <p:spPr>
          <a:xfrm>
            <a:off x="9115866" y="2011680"/>
            <a:ext cx="2447778" cy="44876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zh-CN" altLang="en-US" sz="3200" dirty="0"/>
              <a:t>提升</a:t>
            </a:r>
            <a:endParaRPr lang="en-US" altLang="zh-CN" sz="3200" dirty="0"/>
          </a:p>
          <a:p>
            <a:pPr algn="ctr"/>
            <a:r>
              <a:rPr lang="en-US" altLang="zh-CN" sz="8000" dirty="0"/>
              <a:t>38%</a:t>
            </a:r>
            <a:endParaRPr lang="zh-CN" altLang="en-US" sz="8000" dirty="0"/>
          </a:p>
        </p:txBody>
      </p:sp>
      <p:sp>
        <p:nvSpPr>
          <p:cNvPr id="19" name="MH_Other_1"/>
          <p:cNvSpPr/>
          <p:nvPr>
            <p:custDataLst>
              <p:tags r:id="rId1"/>
            </p:custDataLst>
          </p:nvPr>
        </p:nvSpPr>
        <p:spPr>
          <a:xfrm rot="20755605">
            <a:off x="1122638" y="2357444"/>
            <a:ext cx="811686" cy="68909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00"/>
          </a:p>
        </p:txBody>
      </p:sp>
      <p:sp>
        <p:nvSpPr>
          <p:cNvPr id="20" name="MH_Other_2"/>
          <p:cNvSpPr/>
          <p:nvPr>
            <p:custDataLst>
              <p:tags r:id="rId2"/>
            </p:custDataLst>
          </p:nvPr>
        </p:nvSpPr>
        <p:spPr>
          <a:xfrm rot="4370519">
            <a:off x="1323237" y="2706636"/>
            <a:ext cx="230318" cy="501499"/>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00"/>
          </a:p>
        </p:txBody>
      </p:sp>
      <p:sp>
        <p:nvSpPr>
          <p:cNvPr id="21" name="MH_SubTitle_1" descr="#clear#"/>
          <p:cNvSpPr/>
          <p:nvPr>
            <p:custDataLst>
              <p:tags r:id="rId3"/>
            </p:custDataLst>
          </p:nvPr>
        </p:nvSpPr>
        <p:spPr>
          <a:xfrm rot="21420000">
            <a:off x="511095" y="2198674"/>
            <a:ext cx="1151449" cy="7243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anchor="ctr">
            <a:normAutofit/>
          </a:bodyPr>
          <a:lstStyle/>
          <a:p>
            <a:pPr>
              <a:defRPr/>
            </a:pPr>
            <a:r>
              <a:rPr lang="en-US" altLang="zh-CN" sz="3200" b="1" i="1" dirty="0">
                <a:solidFill>
                  <a:srgbClr val="FFFFFF"/>
                </a:solidFill>
              </a:rPr>
              <a:t>01</a:t>
            </a:r>
            <a:endParaRPr lang="zh-CN" altLang="en-US" sz="3200" b="1" i="1" dirty="0">
              <a:solidFill>
                <a:srgbClr val="FFFFFF"/>
              </a:solidFill>
            </a:endParaRPr>
          </a:p>
        </p:txBody>
      </p:sp>
      <p:sp>
        <p:nvSpPr>
          <p:cNvPr id="24" name="矩形 23" descr="#clear#"/>
          <p:cNvSpPr/>
          <p:nvPr/>
        </p:nvSpPr>
        <p:spPr>
          <a:xfrm>
            <a:off x="2289372" y="1829817"/>
            <a:ext cx="6258066" cy="14621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5" name="KSO_Shape"/>
          <p:cNvSpPr/>
          <p:nvPr/>
        </p:nvSpPr>
        <p:spPr bwMode="auto">
          <a:xfrm>
            <a:off x="9658434" y="4444217"/>
            <a:ext cx="1362643" cy="1554346"/>
          </a:xfrm>
          <a:custGeom>
            <a:avLst/>
            <a:gdLst>
              <a:gd name="T0" fmla="*/ 131956 w 1908176"/>
              <a:gd name="T1" fmla="*/ 774139 h 2176462"/>
              <a:gd name="T2" fmla="*/ 572794 w 1908176"/>
              <a:gd name="T3" fmla="*/ 717163 h 2176462"/>
              <a:gd name="T4" fmla="*/ 609081 w 1908176"/>
              <a:gd name="T5" fmla="*/ 773792 h 2176462"/>
              <a:gd name="T6" fmla="*/ 633563 w 1908176"/>
              <a:gd name="T7" fmla="*/ 1265221 h 2176462"/>
              <a:gd name="T8" fmla="*/ 4862 w 1908176"/>
              <a:gd name="T9" fmla="*/ 884272 h 2176462"/>
              <a:gd name="T10" fmla="*/ 36461 w 1908176"/>
              <a:gd name="T11" fmla="*/ 740787 h 2176462"/>
              <a:gd name="T12" fmla="*/ 113899 w 1908176"/>
              <a:gd name="T13" fmla="*/ 686763 h 2176462"/>
              <a:gd name="T14" fmla="*/ 1427542 w 1908176"/>
              <a:gd name="T15" fmla="*/ 728617 h 2176462"/>
              <a:gd name="T16" fmla="*/ 1441305 w 1908176"/>
              <a:gd name="T17" fmla="*/ 702217 h 2176462"/>
              <a:gd name="T18" fmla="*/ 402491 w 1908176"/>
              <a:gd name="T19" fmla="*/ 632221 h 2176462"/>
              <a:gd name="T20" fmla="*/ 190302 w 1908176"/>
              <a:gd name="T21" fmla="*/ 650438 h 2176462"/>
              <a:gd name="T22" fmla="*/ 1425946 w 1908176"/>
              <a:gd name="T23" fmla="*/ 509771 h 2176462"/>
              <a:gd name="T24" fmla="*/ 1446190 w 1908176"/>
              <a:gd name="T25" fmla="*/ 588798 h 2176462"/>
              <a:gd name="T26" fmla="*/ 1348395 w 1908176"/>
              <a:gd name="T27" fmla="*/ 819666 h 2176462"/>
              <a:gd name="T28" fmla="*/ 1262425 w 1908176"/>
              <a:gd name="T29" fmla="*/ 894791 h 2176462"/>
              <a:gd name="T30" fmla="*/ 1150524 w 1908176"/>
              <a:gd name="T31" fmla="*/ 929746 h 2176462"/>
              <a:gd name="T32" fmla="*/ 1047498 w 1908176"/>
              <a:gd name="T33" fmla="*/ 920355 h 2176462"/>
              <a:gd name="T34" fmla="*/ 961702 w 1908176"/>
              <a:gd name="T35" fmla="*/ 879314 h 2176462"/>
              <a:gd name="T36" fmla="*/ 895223 w 1908176"/>
              <a:gd name="T37" fmla="*/ 812883 h 2176462"/>
              <a:gd name="T38" fmla="*/ 854151 w 1908176"/>
              <a:gd name="T39" fmla="*/ 727149 h 2176462"/>
              <a:gd name="T40" fmla="*/ 844231 w 1908176"/>
              <a:gd name="T41" fmla="*/ 628720 h 2176462"/>
              <a:gd name="T42" fmla="*/ 868422 w 1908176"/>
              <a:gd name="T43" fmla="*/ 534639 h 2176462"/>
              <a:gd name="T44" fmla="*/ 920978 w 1908176"/>
              <a:gd name="T45" fmla="*/ 456558 h 2176462"/>
              <a:gd name="T46" fmla="*/ 996508 w 1908176"/>
              <a:gd name="T47" fmla="*/ 400387 h 2176462"/>
              <a:gd name="T48" fmla="*/ 1088569 w 1908176"/>
              <a:gd name="T49" fmla="*/ 371693 h 2176462"/>
              <a:gd name="T50" fmla="*/ 1221854 w 1908176"/>
              <a:gd name="T51" fmla="*/ 329148 h 2176462"/>
              <a:gd name="T52" fmla="*/ 1320231 w 1908176"/>
              <a:gd name="T53" fmla="*/ 378015 h 2176462"/>
              <a:gd name="T54" fmla="*/ 409634 w 1908176"/>
              <a:gd name="T55" fmla="*/ 284846 h 2176462"/>
              <a:gd name="T56" fmla="*/ 438881 w 1908176"/>
              <a:gd name="T57" fmla="*/ 327574 h 2176462"/>
              <a:gd name="T58" fmla="*/ 474531 w 1908176"/>
              <a:gd name="T59" fmla="*/ 410596 h 2176462"/>
              <a:gd name="T60" fmla="*/ 487337 w 1908176"/>
              <a:gd name="T61" fmla="*/ 451065 h 2176462"/>
              <a:gd name="T62" fmla="*/ 447014 w 1908176"/>
              <a:gd name="T63" fmla="*/ 513941 h 2176462"/>
              <a:gd name="T64" fmla="*/ 401327 w 1908176"/>
              <a:gd name="T65" fmla="*/ 599569 h 2176462"/>
              <a:gd name="T66" fmla="*/ 325356 w 1908176"/>
              <a:gd name="T67" fmla="*/ 640211 h 2176462"/>
              <a:gd name="T68" fmla="*/ 245404 w 1908176"/>
              <a:gd name="T69" fmla="*/ 608947 h 2176462"/>
              <a:gd name="T70" fmla="*/ 195044 w 1908176"/>
              <a:gd name="T71" fmla="*/ 527836 h 2176462"/>
              <a:gd name="T72" fmla="*/ 153338 w 1908176"/>
              <a:gd name="T73" fmla="*/ 458534 h 2176462"/>
              <a:gd name="T74" fmla="*/ 158357 w 1908176"/>
              <a:gd name="T75" fmla="*/ 414591 h 2176462"/>
              <a:gd name="T76" fmla="*/ 194525 w 1908176"/>
              <a:gd name="T77" fmla="*/ 344248 h 2176462"/>
              <a:gd name="T78" fmla="*/ 247653 w 1908176"/>
              <a:gd name="T79" fmla="*/ 319410 h 2176462"/>
              <a:gd name="T80" fmla="*/ 345257 w 1908176"/>
              <a:gd name="T81" fmla="*/ 310379 h 2176462"/>
              <a:gd name="T82" fmla="*/ 366635 w 1908176"/>
              <a:gd name="T83" fmla="*/ 194538 h 2176462"/>
              <a:gd name="T84" fmla="*/ 426629 w 1908176"/>
              <a:gd name="T85" fmla="*/ 224635 h 2176462"/>
              <a:gd name="T86" fmla="*/ 459921 w 1908176"/>
              <a:gd name="T87" fmla="*/ 248121 h 2176462"/>
              <a:gd name="T88" fmla="*/ 478994 w 1908176"/>
              <a:gd name="T89" fmla="*/ 333191 h 2176462"/>
              <a:gd name="T90" fmla="*/ 453158 w 1908176"/>
              <a:gd name="T91" fmla="*/ 356502 h 2176462"/>
              <a:gd name="T92" fmla="*/ 426802 w 1908176"/>
              <a:gd name="T93" fmla="*/ 289873 h 2176462"/>
              <a:gd name="T94" fmla="*/ 344094 w 1908176"/>
              <a:gd name="T95" fmla="*/ 303094 h 2176462"/>
              <a:gd name="T96" fmla="*/ 243526 w 1908176"/>
              <a:gd name="T97" fmla="*/ 312488 h 2176462"/>
              <a:gd name="T98" fmla="*/ 188732 w 1908176"/>
              <a:gd name="T99" fmla="*/ 338584 h 2176462"/>
              <a:gd name="T100" fmla="*/ 157348 w 1908176"/>
              <a:gd name="T101" fmla="*/ 371116 h 2176462"/>
              <a:gd name="T102" fmla="*/ 171740 w 1908176"/>
              <a:gd name="T103" fmla="*/ 273868 h 2176462"/>
              <a:gd name="T104" fmla="*/ 215088 w 1908176"/>
              <a:gd name="T105" fmla="*/ 217502 h 2176462"/>
              <a:gd name="T106" fmla="*/ 301959 w 1908176"/>
              <a:gd name="T107" fmla="*/ 189493 h 2176462"/>
              <a:gd name="T108" fmla="*/ 1628542 w 1908176"/>
              <a:gd name="T109" fmla="*/ 1216 h 2176462"/>
              <a:gd name="T110" fmla="*/ 1658240 w 1908176"/>
              <a:gd name="T111" fmla="*/ 19111 h 2176462"/>
              <a:gd name="T112" fmla="*/ 1670050 w 1908176"/>
              <a:gd name="T113" fmla="*/ 52295 h 2176462"/>
              <a:gd name="T114" fmla="*/ 954860 w 1908176"/>
              <a:gd name="T115" fmla="*/ 1157269 h 2176462"/>
              <a:gd name="T116" fmla="*/ 622622 w 1908176"/>
              <a:gd name="T117" fmla="*/ 39265 h 2176462"/>
              <a:gd name="T118" fmla="*/ 641900 w 1908176"/>
              <a:gd name="T119" fmla="*/ 10598 h 217646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908176" h="2176462">
                <a:moveTo>
                  <a:pt x="343493" y="760412"/>
                </a:moveTo>
                <a:lnTo>
                  <a:pt x="381995" y="760412"/>
                </a:lnTo>
                <a:lnTo>
                  <a:pt x="401638" y="797943"/>
                </a:lnTo>
                <a:lnTo>
                  <a:pt x="388084" y="812241"/>
                </a:lnTo>
                <a:lnTo>
                  <a:pt x="400263" y="898623"/>
                </a:lnTo>
                <a:lnTo>
                  <a:pt x="362744" y="1039812"/>
                </a:lnTo>
                <a:lnTo>
                  <a:pt x="325029" y="898623"/>
                </a:lnTo>
                <a:lnTo>
                  <a:pt x="337600" y="812241"/>
                </a:lnTo>
                <a:lnTo>
                  <a:pt x="323850" y="797943"/>
                </a:lnTo>
                <a:lnTo>
                  <a:pt x="343493" y="760412"/>
                </a:lnTo>
                <a:close/>
                <a:moveTo>
                  <a:pt x="199772" y="750887"/>
                </a:moveTo>
                <a:lnTo>
                  <a:pt x="161682" y="817174"/>
                </a:lnTo>
                <a:lnTo>
                  <a:pt x="213262" y="838410"/>
                </a:lnTo>
                <a:lnTo>
                  <a:pt x="150771" y="884454"/>
                </a:lnTo>
                <a:lnTo>
                  <a:pt x="362049" y="1098797"/>
                </a:lnTo>
                <a:lnTo>
                  <a:pt x="573129" y="884454"/>
                </a:lnTo>
                <a:lnTo>
                  <a:pt x="510837" y="838410"/>
                </a:lnTo>
                <a:lnTo>
                  <a:pt x="562615" y="817174"/>
                </a:lnTo>
                <a:lnTo>
                  <a:pt x="524327" y="750887"/>
                </a:lnTo>
                <a:lnTo>
                  <a:pt x="546744" y="761604"/>
                </a:lnTo>
                <a:lnTo>
                  <a:pt x="570351" y="772917"/>
                </a:lnTo>
                <a:lnTo>
                  <a:pt x="593761" y="784626"/>
                </a:lnTo>
                <a:lnTo>
                  <a:pt x="605267" y="790382"/>
                </a:lnTo>
                <a:lnTo>
                  <a:pt x="616376" y="796534"/>
                </a:lnTo>
                <a:lnTo>
                  <a:pt x="627089" y="802488"/>
                </a:lnTo>
                <a:lnTo>
                  <a:pt x="637008" y="808244"/>
                </a:lnTo>
                <a:lnTo>
                  <a:pt x="646134" y="813801"/>
                </a:lnTo>
                <a:lnTo>
                  <a:pt x="654466" y="819358"/>
                </a:lnTo>
                <a:lnTo>
                  <a:pt x="662004" y="824319"/>
                </a:lnTo>
                <a:lnTo>
                  <a:pt x="668551" y="829281"/>
                </a:lnTo>
                <a:lnTo>
                  <a:pt x="671130" y="831662"/>
                </a:lnTo>
                <a:lnTo>
                  <a:pt x="673709" y="834044"/>
                </a:lnTo>
                <a:lnTo>
                  <a:pt x="675693" y="836227"/>
                </a:lnTo>
                <a:lnTo>
                  <a:pt x="677478" y="838410"/>
                </a:lnTo>
                <a:lnTo>
                  <a:pt x="679859" y="841983"/>
                </a:lnTo>
                <a:lnTo>
                  <a:pt x="682240" y="846349"/>
                </a:lnTo>
                <a:lnTo>
                  <a:pt x="684620" y="851310"/>
                </a:lnTo>
                <a:lnTo>
                  <a:pt x="687199" y="856868"/>
                </a:lnTo>
                <a:lnTo>
                  <a:pt x="689381" y="863020"/>
                </a:lnTo>
                <a:lnTo>
                  <a:pt x="691564" y="869569"/>
                </a:lnTo>
                <a:lnTo>
                  <a:pt x="693746" y="876714"/>
                </a:lnTo>
                <a:lnTo>
                  <a:pt x="695928" y="884057"/>
                </a:lnTo>
                <a:lnTo>
                  <a:pt x="698110" y="891996"/>
                </a:lnTo>
                <a:lnTo>
                  <a:pt x="700094" y="900331"/>
                </a:lnTo>
                <a:lnTo>
                  <a:pt x="704062" y="917598"/>
                </a:lnTo>
                <a:lnTo>
                  <a:pt x="707633" y="935857"/>
                </a:lnTo>
                <a:lnTo>
                  <a:pt x="710807" y="954314"/>
                </a:lnTo>
                <a:lnTo>
                  <a:pt x="713782" y="973168"/>
                </a:lnTo>
                <a:lnTo>
                  <a:pt x="716361" y="992022"/>
                </a:lnTo>
                <a:lnTo>
                  <a:pt x="718544" y="1010281"/>
                </a:lnTo>
                <a:lnTo>
                  <a:pt x="720726" y="1027746"/>
                </a:lnTo>
                <a:lnTo>
                  <a:pt x="721916" y="1044020"/>
                </a:lnTo>
                <a:lnTo>
                  <a:pt x="723106" y="1058905"/>
                </a:lnTo>
                <a:lnTo>
                  <a:pt x="723702" y="1072004"/>
                </a:lnTo>
                <a:lnTo>
                  <a:pt x="723900" y="1082919"/>
                </a:lnTo>
                <a:lnTo>
                  <a:pt x="723900" y="1445515"/>
                </a:lnTo>
                <a:lnTo>
                  <a:pt x="628081" y="1445515"/>
                </a:lnTo>
                <a:lnTo>
                  <a:pt x="593562" y="2176462"/>
                </a:lnTo>
                <a:lnTo>
                  <a:pt x="373357" y="2176462"/>
                </a:lnTo>
                <a:lnTo>
                  <a:pt x="362049" y="1507833"/>
                </a:lnTo>
                <a:lnTo>
                  <a:pt x="350543" y="2176462"/>
                </a:lnTo>
                <a:lnTo>
                  <a:pt x="130536" y="2176462"/>
                </a:lnTo>
                <a:lnTo>
                  <a:pt x="95819" y="1445515"/>
                </a:lnTo>
                <a:lnTo>
                  <a:pt x="0" y="1445515"/>
                </a:lnTo>
                <a:lnTo>
                  <a:pt x="0" y="1082919"/>
                </a:lnTo>
                <a:lnTo>
                  <a:pt x="198" y="1072004"/>
                </a:lnTo>
                <a:lnTo>
                  <a:pt x="794" y="1058905"/>
                </a:lnTo>
                <a:lnTo>
                  <a:pt x="1984" y="1044020"/>
                </a:lnTo>
                <a:lnTo>
                  <a:pt x="3571" y="1027746"/>
                </a:lnTo>
                <a:lnTo>
                  <a:pt x="5555" y="1010281"/>
                </a:lnTo>
                <a:lnTo>
                  <a:pt x="7737" y="992022"/>
                </a:lnTo>
                <a:lnTo>
                  <a:pt x="10316" y="973168"/>
                </a:lnTo>
                <a:lnTo>
                  <a:pt x="13292" y="954314"/>
                </a:lnTo>
                <a:lnTo>
                  <a:pt x="16664" y="935857"/>
                </a:lnTo>
                <a:lnTo>
                  <a:pt x="20235" y="917598"/>
                </a:lnTo>
                <a:lnTo>
                  <a:pt x="24004" y="900331"/>
                </a:lnTo>
                <a:lnTo>
                  <a:pt x="25988" y="891996"/>
                </a:lnTo>
                <a:lnTo>
                  <a:pt x="28170" y="884057"/>
                </a:lnTo>
                <a:lnTo>
                  <a:pt x="30154" y="876714"/>
                </a:lnTo>
                <a:lnTo>
                  <a:pt x="32336" y="869569"/>
                </a:lnTo>
                <a:lnTo>
                  <a:pt x="34717" y="863020"/>
                </a:lnTo>
                <a:lnTo>
                  <a:pt x="37098" y="856868"/>
                </a:lnTo>
                <a:lnTo>
                  <a:pt x="39478" y="851310"/>
                </a:lnTo>
                <a:lnTo>
                  <a:pt x="41660" y="846349"/>
                </a:lnTo>
                <a:lnTo>
                  <a:pt x="44239" y="841983"/>
                </a:lnTo>
                <a:lnTo>
                  <a:pt x="46818" y="838410"/>
                </a:lnTo>
                <a:lnTo>
                  <a:pt x="48604" y="836227"/>
                </a:lnTo>
                <a:lnTo>
                  <a:pt x="50588" y="834044"/>
                </a:lnTo>
                <a:lnTo>
                  <a:pt x="52968" y="831662"/>
                </a:lnTo>
                <a:lnTo>
                  <a:pt x="55547" y="829281"/>
                </a:lnTo>
                <a:lnTo>
                  <a:pt x="62094" y="824319"/>
                </a:lnTo>
                <a:lnTo>
                  <a:pt x="69434" y="819358"/>
                </a:lnTo>
                <a:lnTo>
                  <a:pt x="77766" y="813801"/>
                </a:lnTo>
                <a:lnTo>
                  <a:pt x="87090" y="808244"/>
                </a:lnTo>
                <a:lnTo>
                  <a:pt x="97009" y="802488"/>
                </a:lnTo>
                <a:lnTo>
                  <a:pt x="107722" y="796534"/>
                </a:lnTo>
                <a:lnTo>
                  <a:pt x="118831" y="790382"/>
                </a:lnTo>
                <a:lnTo>
                  <a:pt x="130139" y="784626"/>
                </a:lnTo>
                <a:lnTo>
                  <a:pt x="153549" y="772917"/>
                </a:lnTo>
                <a:lnTo>
                  <a:pt x="177156" y="761604"/>
                </a:lnTo>
                <a:lnTo>
                  <a:pt x="199772" y="750887"/>
                </a:lnTo>
                <a:close/>
                <a:moveTo>
                  <a:pt x="1357193" y="747117"/>
                </a:moveTo>
                <a:lnTo>
                  <a:pt x="1591877" y="913408"/>
                </a:lnTo>
                <a:lnTo>
                  <a:pt x="1597450" y="905074"/>
                </a:lnTo>
                <a:lnTo>
                  <a:pt x="1602427" y="896342"/>
                </a:lnTo>
                <a:lnTo>
                  <a:pt x="1607602" y="887611"/>
                </a:lnTo>
                <a:lnTo>
                  <a:pt x="1612180" y="878880"/>
                </a:lnTo>
                <a:lnTo>
                  <a:pt x="1616559" y="869752"/>
                </a:lnTo>
                <a:lnTo>
                  <a:pt x="1620739" y="860623"/>
                </a:lnTo>
                <a:lnTo>
                  <a:pt x="1624521" y="851297"/>
                </a:lnTo>
                <a:lnTo>
                  <a:pt x="1628104" y="841970"/>
                </a:lnTo>
                <a:lnTo>
                  <a:pt x="1631090" y="832445"/>
                </a:lnTo>
                <a:lnTo>
                  <a:pt x="1634076" y="822722"/>
                </a:lnTo>
                <a:lnTo>
                  <a:pt x="1636465" y="813197"/>
                </a:lnTo>
                <a:lnTo>
                  <a:pt x="1638654" y="803473"/>
                </a:lnTo>
                <a:lnTo>
                  <a:pt x="1640645" y="793353"/>
                </a:lnTo>
                <a:lnTo>
                  <a:pt x="1642237" y="783629"/>
                </a:lnTo>
                <a:lnTo>
                  <a:pt x="1643631" y="773708"/>
                </a:lnTo>
                <a:lnTo>
                  <a:pt x="1644427" y="763389"/>
                </a:lnTo>
                <a:lnTo>
                  <a:pt x="1357193" y="747117"/>
                </a:lnTo>
                <a:close/>
                <a:moveTo>
                  <a:pt x="1331913" y="738187"/>
                </a:moveTo>
                <a:lnTo>
                  <a:pt x="1652588" y="756642"/>
                </a:lnTo>
                <a:lnTo>
                  <a:pt x="1651593" y="768151"/>
                </a:lnTo>
                <a:lnTo>
                  <a:pt x="1650597" y="779661"/>
                </a:lnTo>
                <a:lnTo>
                  <a:pt x="1648806" y="790972"/>
                </a:lnTo>
                <a:lnTo>
                  <a:pt x="1646815" y="802283"/>
                </a:lnTo>
                <a:lnTo>
                  <a:pt x="1644228" y="813395"/>
                </a:lnTo>
                <a:lnTo>
                  <a:pt x="1641441" y="824309"/>
                </a:lnTo>
                <a:lnTo>
                  <a:pt x="1638057" y="834826"/>
                </a:lnTo>
                <a:lnTo>
                  <a:pt x="1634474" y="845542"/>
                </a:lnTo>
                <a:lnTo>
                  <a:pt x="1630692" y="856059"/>
                </a:lnTo>
                <a:lnTo>
                  <a:pt x="1626313" y="866378"/>
                </a:lnTo>
                <a:lnTo>
                  <a:pt x="1621536" y="876300"/>
                </a:lnTo>
                <a:lnTo>
                  <a:pt x="1616758" y="886420"/>
                </a:lnTo>
                <a:lnTo>
                  <a:pt x="1611384" y="896144"/>
                </a:lnTo>
                <a:lnTo>
                  <a:pt x="1605810" y="905470"/>
                </a:lnTo>
                <a:lnTo>
                  <a:pt x="1599839" y="914797"/>
                </a:lnTo>
                <a:lnTo>
                  <a:pt x="1593668" y="923925"/>
                </a:lnTo>
                <a:lnTo>
                  <a:pt x="1331913" y="738187"/>
                </a:lnTo>
                <a:close/>
                <a:moveTo>
                  <a:pt x="459881" y="722312"/>
                </a:moveTo>
                <a:lnTo>
                  <a:pt x="473272" y="728060"/>
                </a:lnTo>
                <a:lnTo>
                  <a:pt x="488461" y="734601"/>
                </a:lnTo>
                <a:lnTo>
                  <a:pt x="507448" y="743125"/>
                </a:lnTo>
                <a:lnTo>
                  <a:pt x="547620" y="811709"/>
                </a:lnTo>
                <a:lnTo>
                  <a:pt x="488861" y="835495"/>
                </a:lnTo>
                <a:lnTo>
                  <a:pt x="557213" y="885645"/>
                </a:lnTo>
                <a:lnTo>
                  <a:pt x="361950" y="1082675"/>
                </a:lnTo>
                <a:lnTo>
                  <a:pt x="459881" y="722312"/>
                </a:lnTo>
                <a:close/>
                <a:moveTo>
                  <a:pt x="264617" y="722312"/>
                </a:moveTo>
                <a:lnTo>
                  <a:pt x="361950" y="1082675"/>
                </a:lnTo>
                <a:lnTo>
                  <a:pt x="168275" y="885645"/>
                </a:lnTo>
                <a:lnTo>
                  <a:pt x="236071" y="835495"/>
                </a:lnTo>
                <a:lnTo>
                  <a:pt x="177790" y="811709"/>
                </a:lnTo>
                <a:lnTo>
                  <a:pt x="217437" y="743125"/>
                </a:lnTo>
                <a:lnTo>
                  <a:pt x="236468" y="734601"/>
                </a:lnTo>
                <a:lnTo>
                  <a:pt x="251335" y="728060"/>
                </a:lnTo>
                <a:lnTo>
                  <a:pt x="264617" y="722312"/>
                </a:lnTo>
                <a:close/>
                <a:moveTo>
                  <a:pt x="1586365" y="509587"/>
                </a:moveTo>
                <a:lnTo>
                  <a:pt x="1594075" y="519906"/>
                </a:lnTo>
                <a:lnTo>
                  <a:pt x="1601390" y="530423"/>
                </a:lnTo>
                <a:lnTo>
                  <a:pt x="1608507" y="541535"/>
                </a:lnTo>
                <a:lnTo>
                  <a:pt x="1611868" y="547092"/>
                </a:lnTo>
                <a:lnTo>
                  <a:pt x="1614834" y="552846"/>
                </a:lnTo>
                <a:lnTo>
                  <a:pt x="1617997" y="558601"/>
                </a:lnTo>
                <a:lnTo>
                  <a:pt x="1620765" y="564356"/>
                </a:lnTo>
                <a:lnTo>
                  <a:pt x="1623730" y="570507"/>
                </a:lnTo>
                <a:lnTo>
                  <a:pt x="1626498" y="576460"/>
                </a:lnTo>
                <a:lnTo>
                  <a:pt x="1629266" y="582413"/>
                </a:lnTo>
                <a:lnTo>
                  <a:pt x="1631638" y="588367"/>
                </a:lnTo>
                <a:lnTo>
                  <a:pt x="1634011" y="594717"/>
                </a:lnTo>
                <a:lnTo>
                  <a:pt x="1636383" y="600868"/>
                </a:lnTo>
                <a:lnTo>
                  <a:pt x="1638360" y="607020"/>
                </a:lnTo>
                <a:lnTo>
                  <a:pt x="1640337" y="613568"/>
                </a:lnTo>
                <a:lnTo>
                  <a:pt x="1642314" y="619720"/>
                </a:lnTo>
                <a:lnTo>
                  <a:pt x="1644093" y="626070"/>
                </a:lnTo>
                <a:lnTo>
                  <a:pt x="1645675" y="632817"/>
                </a:lnTo>
                <a:lnTo>
                  <a:pt x="1647059" y="639167"/>
                </a:lnTo>
                <a:lnTo>
                  <a:pt x="1648443" y="645913"/>
                </a:lnTo>
                <a:lnTo>
                  <a:pt x="1649629" y="652462"/>
                </a:lnTo>
                <a:lnTo>
                  <a:pt x="1650617" y="659209"/>
                </a:lnTo>
                <a:lnTo>
                  <a:pt x="1651606" y="665757"/>
                </a:lnTo>
                <a:lnTo>
                  <a:pt x="1652397" y="672702"/>
                </a:lnTo>
                <a:lnTo>
                  <a:pt x="1653187" y="679648"/>
                </a:lnTo>
                <a:lnTo>
                  <a:pt x="1653583" y="686196"/>
                </a:lnTo>
                <a:lnTo>
                  <a:pt x="1653978" y="693340"/>
                </a:lnTo>
                <a:lnTo>
                  <a:pt x="1654176" y="700285"/>
                </a:lnTo>
                <a:lnTo>
                  <a:pt x="1654176" y="707032"/>
                </a:lnTo>
                <a:lnTo>
                  <a:pt x="1654176" y="716359"/>
                </a:lnTo>
                <a:lnTo>
                  <a:pt x="1653781" y="725487"/>
                </a:lnTo>
                <a:lnTo>
                  <a:pt x="1335088" y="707032"/>
                </a:lnTo>
                <a:lnTo>
                  <a:pt x="1586365" y="509587"/>
                </a:lnTo>
                <a:close/>
                <a:moveTo>
                  <a:pt x="1276395" y="422275"/>
                </a:moveTo>
                <a:lnTo>
                  <a:pt x="1284547" y="422275"/>
                </a:lnTo>
                <a:lnTo>
                  <a:pt x="1284547" y="742950"/>
                </a:lnTo>
                <a:lnTo>
                  <a:pt x="1546226" y="928918"/>
                </a:lnTo>
                <a:lnTo>
                  <a:pt x="1540658" y="936468"/>
                </a:lnTo>
                <a:lnTo>
                  <a:pt x="1534892" y="943819"/>
                </a:lnTo>
                <a:lnTo>
                  <a:pt x="1528927" y="950972"/>
                </a:lnTo>
                <a:lnTo>
                  <a:pt x="1522762" y="958124"/>
                </a:lnTo>
                <a:lnTo>
                  <a:pt x="1516201" y="965078"/>
                </a:lnTo>
                <a:lnTo>
                  <a:pt x="1509838" y="971635"/>
                </a:lnTo>
                <a:lnTo>
                  <a:pt x="1502878" y="978191"/>
                </a:lnTo>
                <a:lnTo>
                  <a:pt x="1495918" y="984350"/>
                </a:lnTo>
                <a:lnTo>
                  <a:pt x="1488959" y="990311"/>
                </a:lnTo>
                <a:lnTo>
                  <a:pt x="1481602" y="996271"/>
                </a:lnTo>
                <a:lnTo>
                  <a:pt x="1474046" y="1001835"/>
                </a:lnTo>
                <a:lnTo>
                  <a:pt x="1466291" y="1007398"/>
                </a:lnTo>
                <a:lnTo>
                  <a:pt x="1458536" y="1012564"/>
                </a:lnTo>
                <a:lnTo>
                  <a:pt x="1450383" y="1017729"/>
                </a:lnTo>
                <a:lnTo>
                  <a:pt x="1442429" y="1022299"/>
                </a:lnTo>
                <a:lnTo>
                  <a:pt x="1434078" y="1026869"/>
                </a:lnTo>
                <a:lnTo>
                  <a:pt x="1425528" y="1031240"/>
                </a:lnTo>
                <a:lnTo>
                  <a:pt x="1417176" y="1035213"/>
                </a:lnTo>
                <a:lnTo>
                  <a:pt x="1408427" y="1038988"/>
                </a:lnTo>
                <a:lnTo>
                  <a:pt x="1399479" y="1042565"/>
                </a:lnTo>
                <a:lnTo>
                  <a:pt x="1390531" y="1045942"/>
                </a:lnTo>
                <a:lnTo>
                  <a:pt x="1381384" y="1048724"/>
                </a:lnTo>
                <a:lnTo>
                  <a:pt x="1372237" y="1051704"/>
                </a:lnTo>
                <a:lnTo>
                  <a:pt x="1362892" y="1054088"/>
                </a:lnTo>
                <a:lnTo>
                  <a:pt x="1353546" y="1056274"/>
                </a:lnTo>
                <a:lnTo>
                  <a:pt x="1344002" y="1058261"/>
                </a:lnTo>
                <a:lnTo>
                  <a:pt x="1334258" y="1059850"/>
                </a:lnTo>
                <a:lnTo>
                  <a:pt x="1324515" y="1061241"/>
                </a:lnTo>
                <a:lnTo>
                  <a:pt x="1314573" y="1062234"/>
                </a:lnTo>
                <a:lnTo>
                  <a:pt x="1304829" y="1063029"/>
                </a:lnTo>
                <a:lnTo>
                  <a:pt x="1294887" y="1063426"/>
                </a:lnTo>
                <a:lnTo>
                  <a:pt x="1284547" y="1063625"/>
                </a:lnTo>
                <a:lnTo>
                  <a:pt x="1276395" y="1063625"/>
                </a:lnTo>
                <a:lnTo>
                  <a:pt x="1268242" y="1063228"/>
                </a:lnTo>
                <a:lnTo>
                  <a:pt x="1259891" y="1062830"/>
                </a:lnTo>
                <a:lnTo>
                  <a:pt x="1251937" y="1062036"/>
                </a:lnTo>
                <a:lnTo>
                  <a:pt x="1243784" y="1061241"/>
                </a:lnTo>
                <a:lnTo>
                  <a:pt x="1235830" y="1059850"/>
                </a:lnTo>
                <a:lnTo>
                  <a:pt x="1227877" y="1058857"/>
                </a:lnTo>
                <a:lnTo>
                  <a:pt x="1219923" y="1057267"/>
                </a:lnTo>
                <a:lnTo>
                  <a:pt x="1212168" y="1055479"/>
                </a:lnTo>
                <a:lnTo>
                  <a:pt x="1204413" y="1053691"/>
                </a:lnTo>
                <a:lnTo>
                  <a:pt x="1196857" y="1051505"/>
                </a:lnTo>
                <a:lnTo>
                  <a:pt x="1189301" y="1049320"/>
                </a:lnTo>
                <a:lnTo>
                  <a:pt x="1181745" y="1046737"/>
                </a:lnTo>
                <a:lnTo>
                  <a:pt x="1174388" y="1044154"/>
                </a:lnTo>
                <a:lnTo>
                  <a:pt x="1167030" y="1041373"/>
                </a:lnTo>
                <a:lnTo>
                  <a:pt x="1159673" y="1038591"/>
                </a:lnTo>
                <a:lnTo>
                  <a:pt x="1152714" y="1035412"/>
                </a:lnTo>
                <a:lnTo>
                  <a:pt x="1145555" y="1032034"/>
                </a:lnTo>
                <a:lnTo>
                  <a:pt x="1138596" y="1028657"/>
                </a:lnTo>
                <a:lnTo>
                  <a:pt x="1131636" y="1025081"/>
                </a:lnTo>
                <a:lnTo>
                  <a:pt x="1124875" y="1021306"/>
                </a:lnTo>
                <a:lnTo>
                  <a:pt x="1118115" y="1017332"/>
                </a:lnTo>
                <a:lnTo>
                  <a:pt x="1111752" y="1013160"/>
                </a:lnTo>
                <a:lnTo>
                  <a:pt x="1105190" y="1008789"/>
                </a:lnTo>
                <a:lnTo>
                  <a:pt x="1098827" y="1004616"/>
                </a:lnTo>
                <a:lnTo>
                  <a:pt x="1092663" y="999848"/>
                </a:lnTo>
                <a:lnTo>
                  <a:pt x="1086697" y="995278"/>
                </a:lnTo>
                <a:lnTo>
                  <a:pt x="1080533" y="990311"/>
                </a:lnTo>
                <a:lnTo>
                  <a:pt x="1074568" y="985543"/>
                </a:lnTo>
                <a:lnTo>
                  <a:pt x="1068801" y="980377"/>
                </a:lnTo>
                <a:lnTo>
                  <a:pt x="1063234" y="975012"/>
                </a:lnTo>
                <a:lnTo>
                  <a:pt x="1057666" y="969648"/>
                </a:lnTo>
                <a:lnTo>
                  <a:pt x="1052297" y="964085"/>
                </a:lnTo>
                <a:lnTo>
                  <a:pt x="1047127" y="958522"/>
                </a:lnTo>
                <a:lnTo>
                  <a:pt x="1041958" y="952760"/>
                </a:lnTo>
                <a:lnTo>
                  <a:pt x="1036986" y="946998"/>
                </a:lnTo>
                <a:lnTo>
                  <a:pt x="1032214" y="941037"/>
                </a:lnTo>
                <a:lnTo>
                  <a:pt x="1027442" y="934878"/>
                </a:lnTo>
                <a:lnTo>
                  <a:pt x="1022869" y="928719"/>
                </a:lnTo>
                <a:lnTo>
                  <a:pt x="1018693" y="922163"/>
                </a:lnTo>
                <a:lnTo>
                  <a:pt x="1014119" y="915805"/>
                </a:lnTo>
                <a:lnTo>
                  <a:pt x="1010143" y="909248"/>
                </a:lnTo>
                <a:lnTo>
                  <a:pt x="1006166" y="902692"/>
                </a:lnTo>
                <a:lnTo>
                  <a:pt x="1002388" y="895738"/>
                </a:lnTo>
                <a:lnTo>
                  <a:pt x="998808" y="888784"/>
                </a:lnTo>
                <a:lnTo>
                  <a:pt x="995229" y="882029"/>
                </a:lnTo>
                <a:lnTo>
                  <a:pt x="992247" y="874876"/>
                </a:lnTo>
                <a:lnTo>
                  <a:pt x="988866" y="867723"/>
                </a:lnTo>
                <a:lnTo>
                  <a:pt x="985884" y="860372"/>
                </a:lnTo>
                <a:lnTo>
                  <a:pt x="983299" y="853219"/>
                </a:lnTo>
                <a:lnTo>
                  <a:pt x="980515" y="845868"/>
                </a:lnTo>
                <a:lnTo>
                  <a:pt x="978129" y="838318"/>
                </a:lnTo>
                <a:lnTo>
                  <a:pt x="975941" y="830768"/>
                </a:lnTo>
                <a:lnTo>
                  <a:pt x="973754" y="823218"/>
                </a:lnTo>
                <a:lnTo>
                  <a:pt x="971964" y="815271"/>
                </a:lnTo>
                <a:lnTo>
                  <a:pt x="970175" y="807522"/>
                </a:lnTo>
                <a:lnTo>
                  <a:pt x="968584" y="799774"/>
                </a:lnTo>
                <a:lnTo>
                  <a:pt x="967391" y="791826"/>
                </a:lnTo>
                <a:lnTo>
                  <a:pt x="966397" y="783879"/>
                </a:lnTo>
                <a:lnTo>
                  <a:pt x="965204" y="775932"/>
                </a:lnTo>
                <a:lnTo>
                  <a:pt x="964607" y="767587"/>
                </a:lnTo>
                <a:lnTo>
                  <a:pt x="964210" y="759441"/>
                </a:lnTo>
                <a:lnTo>
                  <a:pt x="963613" y="751096"/>
                </a:lnTo>
                <a:lnTo>
                  <a:pt x="963613" y="742950"/>
                </a:lnTo>
                <a:lnTo>
                  <a:pt x="963613" y="734804"/>
                </a:lnTo>
                <a:lnTo>
                  <a:pt x="964210" y="726459"/>
                </a:lnTo>
                <a:lnTo>
                  <a:pt x="964607" y="718313"/>
                </a:lnTo>
                <a:lnTo>
                  <a:pt x="965204" y="710167"/>
                </a:lnTo>
                <a:lnTo>
                  <a:pt x="966397" y="702021"/>
                </a:lnTo>
                <a:lnTo>
                  <a:pt x="967391" y="694074"/>
                </a:lnTo>
                <a:lnTo>
                  <a:pt x="968584" y="686126"/>
                </a:lnTo>
                <a:lnTo>
                  <a:pt x="970175" y="678378"/>
                </a:lnTo>
                <a:lnTo>
                  <a:pt x="971964" y="670629"/>
                </a:lnTo>
                <a:lnTo>
                  <a:pt x="973754" y="662880"/>
                </a:lnTo>
                <a:lnTo>
                  <a:pt x="975941" y="654933"/>
                </a:lnTo>
                <a:lnTo>
                  <a:pt x="978129" y="647383"/>
                </a:lnTo>
                <a:lnTo>
                  <a:pt x="980515" y="640231"/>
                </a:lnTo>
                <a:lnTo>
                  <a:pt x="983299" y="632681"/>
                </a:lnTo>
                <a:lnTo>
                  <a:pt x="985884" y="625329"/>
                </a:lnTo>
                <a:lnTo>
                  <a:pt x="988866" y="618177"/>
                </a:lnTo>
                <a:lnTo>
                  <a:pt x="992247" y="610825"/>
                </a:lnTo>
                <a:lnTo>
                  <a:pt x="995229" y="603871"/>
                </a:lnTo>
                <a:lnTo>
                  <a:pt x="998808" y="596918"/>
                </a:lnTo>
                <a:lnTo>
                  <a:pt x="1002388" y="589964"/>
                </a:lnTo>
                <a:lnTo>
                  <a:pt x="1006166" y="583208"/>
                </a:lnTo>
                <a:lnTo>
                  <a:pt x="1010143" y="576652"/>
                </a:lnTo>
                <a:lnTo>
                  <a:pt x="1014119" y="569897"/>
                </a:lnTo>
                <a:lnTo>
                  <a:pt x="1018693" y="563539"/>
                </a:lnTo>
                <a:lnTo>
                  <a:pt x="1022869" y="557380"/>
                </a:lnTo>
                <a:lnTo>
                  <a:pt x="1027442" y="551022"/>
                </a:lnTo>
                <a:lnTo>
                  <a:pt x="1032214" y="544863"/>
                </a:lnTo>
                <a:lnTo>
                  <a:pt x="1036986" y="538902"/>
                </a:lnTo>
                <a:lnTo>
                  <a:pt x="1041958" y="533140"/>
                </a:lnTo>
                <a:lnTo>
                  <a:pt x="1047127" y="527378"/>
                </a:lnTo>
                <a:lnTo>
                  <a:pt x="1052297" y="521617"/>
                </a:lnTo>
                <a:lnTo>
                  <a:pt x="1057666" y="516252"/>
                </a:lnTo>
                <a:lnTo>
                  <a:pt x="1063234" y="510689"/>
                </a:lnTo>
                <a:lnTo>
                  <a:pt x="1068801" y="505523"/>
                </a:lnTo>
                <a:lnTo>
                  <a:pt x="1074568" y="500357"/>
                </a:lnTo>
                <a:lnTo>
                  <a:pt x="1080533" y="495390"/>
                </a:lnTo>
                <a:lnTo>
                  <a:pt x="1086697" y="490622"/>
                </a:lnTo>
                <a:lnTo>
                  <a:pt x="1092663" y="486052"/>
                </a:lnTo>
                <a:lnTo>
                  <a:pt x="1098827" y="481284"/>
                </a:lnTo>
                <a:lnTo>
                  <a:pt x="1105190" y="476913"/>
                </a:lnTo>
                <a:lnTo>
                  <a:pt x="1111752" y="472740"/>
                </a:lnTo>
                <a:lnTo>
                  <a:pt x="1118115" y="468767"/>
                </a:lnTo>
                <a:lnTo>
                  <a:pt x="1124875" y="464594"/>
                </a:lnTo>
                <a:lnTo>
                  <a:pt x="1131636" y="460819"/>
                </a:lnTo>
                <a:lnTo>
                  <a:pt x="1138596" y="457442"/>
                </a:lnTo>
                <a:lnTo>
                  <a:pt x="1145555" y="453866"/>
                </a:lnTo>
                <a:lnTo>
                  <a:pt x="1152714" y="450488"/>
                </a:lnTo>
                <a:lnTo>
                  <a:pt x="1159673" y="447309"/>
                </a:lnTo>
                <a:lnTo>
                  <a:pt x="1167030" y="444527"/>
                </a:lnTo>
                <a:lnTo>
                  <a:pt x="1174388" y="441547"/>
                </a:lnTo>
                <a:lnTo>
                  <a:pt x="1181745" y="438964"/>
                </a:lnTo>
                <a:lnTo>
                  <a:pt x="1189301" y="436779"/>
                </a:lnTo>
                <a:lnTo>
                  <a:pt x="1196857" y="434196"/>
                </a:lnTo>
                <a:lnTo>
                  <a:pt x="1204413" y="432209"/>
                </a:lnTo>
                <a:lnTo>
                  <a:pt x="1212168" y="430421"/>
                </a:lnTo>
                <a:lnTo>
                  <a:pt x="1219923" y="428633"/>
                </a:lnTo>
                <a:lnTo>
                  <a:pt x="1227877" y="427242"/>
                </a:lnTo>
                <a:lnTo>
                  <a:pt x="1235830" y="425851"/>
                </a:lnTo>
                <a:lnTo>
                  <a:pt x="1243784" y="424659"/>
                </a:lnTo>
                <a:lnTo>
                  <a:pt x="1251937" y="423864"/>
                </a:lnTo>
                <a:lnTo>
                  <a:pt x="1259891" y="423070"/>
                </a:lnTo>
                <a:lnTo>
                  <a:pt x="1268242" y="422474"/>
                </a:lnTo>
                <a:lnTo>
                  <a:pt x="1276395" y="422275"/>
                </a:lnTo>
                <a:close/>
                <a:moveTo>
                  <a:pt x="1312863" y="365125"/>
                </a:moveTo>
                <a:lnTo>
                  <a:pt x="1322396" y="365324"/>
                </a:lnTo>
                <a:lnTo>
                  <a:pt x="1331928" y="365721"/>
                </a:lnTo>
                <a:lnTo>
                  <a:pt x="1341262" y="366516"/>
                </a:lnTo>
                <a:lnTo>
                  <a:pt x="1350596" y="367509"/>
                </a:lnTo>
                <a:lnTo>
                  <a:pt x="1359930" y="368502"/>
                </a:lnTo>
                <a:lnTo>
                  <a:pt x="1369264" y="370092"/>
                </a:lnTo>
                <a:lnTo>
                  <a:pt x="1378399" y="371880"/>
                </a:lnTo>
                <a:lnTo>
                  <a:pt x="1387336" y="373867"/>
                </a:lnTo>
                <a:lnTo>
                  <a:pt x="1396074" y="376052"/>
                </a:lnTo>
                <a:lnTo>
                  <a:pt x="1405011" y="378437"/>
                </a:lnTo>
                <a:lnTo>
                  <a:pt x="1413749" y="381417"/>
                </a:lnTo>
                <a:lnTo>
                  <a:pt x="1422288" y="384198"/>
                </a:lnTo>
                <a:lnTo>
                  <a:pt x="1430828" y="387576"/>
                </a:lnTo>
                <a:lnTo>
                  <a:pt x="1438970" y="390954"/>
                </a:lnTo>
                <a:lnTo>
                  <a:pt x="1447510" y="394729"/>
                </a:lnTo>
                <a:lnTo>
                  <a:pt x="1455453" y="398504"/>
                </a:lnTo>
                <a:lnTo>
                  <a:pt x="1463397" y="402676"/>
                </a:lnTo>
                <a:lnTo>
                  <a:pt x="1471142" y="407047"/>
                </a:lnTo>
                <a:lnTo>
                  <a:pt x="1478888" y="411617"/>
                </a:lnTo>
                <a:lnTo>
                  <a:pt x="1486434" y="416187"/>
                </a:lnTo>
                <a:lnTo>
                  <a:pt x="1493981" y="421352"/>
                </a:lnTo>
                <a:lnTo>
                  <a:pt x="1501329" y="426518"/>
                </a:lnTo>
                <a:lnTo>
                  <a:pt x="1508478" y="431882"/>
                </a:lnTo>
                <a:lnTo>
                  <a:pt x="1515429" y="437446"/>
                </a:lnTo>
                <a:lnTo>
                  <a:pt x="1522181" y="443207"/>
                </a:lnTo>
                <a:lnTo>
                  <a:pt x="1528933" y="448969"/>
                </a:lnTo>
                <a:lnTo>
                  <a:pt x="1535288" y="455128"/>
                </a:lnTo>
                <a:lnTo>
                  <a:pt x="1541842" y="461288"/>
                </a:lnTo>
                <a:lnTo>
                  <a:pt x="1547800" y="467844"/>
                </a:lnTo>
                <a:lnTo>
                  <a:pt x="1553758" y="474401"/>
                </a:lnTo>
                <a:lnTo>
                  <a:pt x="1559517" y="481156"/>
                </a:lnTo>
                <a:lnTo>
                  <a:pt x="1565276" y="488110"/>
                </a:lnTo>
                <a:lnTo>
                  <a:pt x="1312863" y="685800"/>
                </a:lnTo>
                <a:lnTo>
                  <a:pt x="1312863" y="365125"/>
                </a:lnTo>
                <a:close/>
                <a:moveTo>
                  <a:pt x="459737" y="320675"/>
                </a:moveTo>
                <a:lnTo>
                  <a:pt x="464088" y="323056"/>
                </a:lnTo>
                <a:lnTo>
                  <a:pt x="468042" y="325437"/>
                </a:lnTo>
                <a:lnTo>
                  <a:pt x="471601" y="328216"/>
                </a:lnTo>
                <a:lnTo>
                  <a:pt x="475161" y="330795"/>
                </a:lnTo>
                <a:lnTo>
                  <a:pt x="478522" y="333772"/>
                </a:lnTo>
                <a:lnTo>
                  <a:pt x="481290" y="336748"/>
                </a:lnTo>
                <a:lnTo>
                  <a:pt x="484256" y="339923"/>
                </a:lnTo>
                <a:lnTo>
                  <a:pt x="486827" y="343297"/>
                </a:lnTo>
                <a:lnTo>
                  <a:pt x="489397" y="346869"/>
                </a:lnTo>
                <a:lnTo>
                  <a:pt x="491572" y="350441"/>
                </a:lnTo>
                <a:lnTo>
                  <a:pt x="493550" y="354211"/>
                </a:lnTo>
                <a:lnTo>
                  <a:pt x="495329" y="357981"/>
                </a:lnTo>
                <a:lnTo>
                  <a:pt x="497109" y="361950"/>
                </a:lnTo>
                <a:lnTo>
                  <a:pt x="498691" y="365919"/>
                </a:lnTo>
                <a:lnTo>
                  <a:pt x="500075" y="370086"/>
                </a:lnTo>
                <a:lnTo>
                  <a:pt x="501459" y="374253"/>
                </a:lnTo>
                <a:lnTo>
                  <a:pt x="504029" y="383381"/>
                </a:lnTo>
                <a:lnTo>
                  <a:pt x="506204" y="392708"/>
                </a:lnTo>
                <a:lnTo>
                  <a:pt x="508182" y="402630"/>
                </a:lnTo>
                <a:lnTo>
                  <a:pt x="510159" y="413147"/>
                </a:lnTo>
                <a:lnTo>
                  <a:pt x="513916" y="435173"/>
                </a:lnTo>
                <a:lnTo>
                  <a:pt x="515893" y="446683"/>
                </a:lnTo>
                <a:lnTo>
                  <a:pt x="518068" y="458589"/>
                </a:lnTo>
                <a:lnTo>
                  <a:pt x="522023" y="459184"/>
                </a:lnTo>
                <a:lnTo>
                  <a:pt x="525780" y="460375"/>
                </a:lnTo>
                <a:lnTo>
                  <a:pt x="529339" y="461764"/>
                </a:lnTo>
                <a:lnTo>
                  <a:pt x="532898" y="462955"/>
                </a:lnTo>
                <a:lnTo>
                  <a:pt x="536260" y="464741"/>
                </a:lnTo>
                <a:lnTo>
                  <a:pt x="539226" y="466725"/>
                </a:lnTo>
                <a:lnTo>
                  <a:pt x="542192" y="469106"/>
                </a:lnTo>
                <a:lnTo>
                  <a:pt x="544960" y="471289"/>
                </a:lnTo>
                <a:lnTo>
                  <a:pt x="547728" y="473670"/>
                </a:lnTo>
                <a:lnTo>
                  <a:pt x="549903" y="476647"/>
                </a:lnTo>
                <a:lnTo>
                  <a:pt x="552078" y="479425"/>
                </a:lnTo>
                <a:lnTo>
                  <a:pt x="553858" y="482402"/>
                </a:lnTo>
                <a:lnTo>
                  <a:pt x="555440" y="485577"/>
                </a:lnTo>
                <a:lnTo>
                  <a:pt x="556824" y="488950"/>
                </a:lnTo>
                <a:lnTo>
                  <a:pt x="557615" y="492324"/>
                </a:lnTo>
                <a:lnTo>
                  <a:pt x="558406" y="495895"/>
                </a:lnTo>
                <a:lnTo>
                  <a:pt x="558801" y="499666"/>
                </a:lnTo>
                <a:lnTo>
                  <a:pt x="558801" y="503436"/>
                </a:lnTo>
                <a:lnTo>
                  <a:pt x="558406" y="507405"/>
                </a:lnTo>
                <a:lnTo>
                  <a:pt x="557812" y="511374"/>
                </a:lnTo>
                <a:lnTo>
                  <a:pt x="556824" y="515342"/>
                </a:lnTo>
                <a:lnTo>
                  <a:pt x="555440" y="519509"/>
                </a:lnTo>
                <a:lnTo>
                  <a:pt x="553462" y="523875"/>
                </a:lnTo>
                <a:lnTo>
                  <a:pt x="551287" y="528042"/>
                </a:lnTo>
                <a:lnTo>
                  <a:pt x="548519" y="532408"/>
                </a:lnTo>
                <a:lnTo>
                  <a:pt x="545553" y="536774"/>
                </a:lnTo>
                <a:lnTo>
                  <a:pt x="541994" y="541139"/>
                </a:lnTo>
                <a:lnTo>
                  <a:pt x="537644" y="545505"/>
                </a:lnTo>
                <a:lnTo>
                  <a:pt x="533294" y="550069"/>
                </a:lnTo>
                <a:lnTo>
                  <a:pt x="528153" y="554236"/>
                </a:lnTo>
                <a:lnTo>
                  <a:pt x="522418" y="558602"/>
                </a:lnTo>
                <a:lnTo>
                  <a:pt x="516486" y="563166"/>
                </a:lnTo>
                <a:lnTo>
                  <a:pt x="514707" y="571302"/>
                </a:lnTo>
                <a:lnTo>
                  <a:pt x="512927" y="579239"/>
                </a:lnTo>
                <a:lnTo>
                  <a:pt x="510752" y="587177"/>
                </a:lnTo>
                <a:lnTo>
                  <a:pt x="508577" y="595313"/>
                </a:lnTo>
                <a:lnTo>
                  <a:pt x="505809" y="603052"/>
                </a:lnTo>
                <a:lnTo>
                  <a:pt x="503041" y="610791"/>
                </a:lnTo>
                <a:lnTo>
                  <a:pt x="500075" y="618331"/>
                </a:lnTo>
                <a:lnTo>
                  <a:pt x="496911" y="625872"/>
                </a:lnTo>
                <a:lnTo>
                  <a:pt x="493352" y="633214"/>
                </a:lnTo>
                <a:lnTo>
                  <a:pt x="489793" y="640556"/>
                </a:lnTo>
                <a:lnTo>
                  <a:pt x="485838" y="647303"/>
                </a:lnTo>
                <a:lnTo>
                  <a:pt x="481883" y="654249"/>
                </a:lnTo>
                <a:lnTo>
                  <a:pt x="477533" y="660996"/>
                </a:lnTo>
                <a:lnTo>
                  <a:pt x="473183" y="667346"/>
                </a:lnTo>
                <a:lnTo>
                  <a:pt x="468635" y="673497"/>
                </a:lnTo>
                <a:lnTo>
                  <a:pt x="463692" y="679450"/>
                </a:lnTo>
                <a:lnTo>
                  <a:pt x="458551" y="685007"/>
                </a:lnTo>
                <a:lnTo>
                  <a:pt x="453608" y="690563"/>
                </a:lnTo>
                <a:lnTo>
                  <a:pt x="448269" y="695722"/>
                </a:lnTo>
                <a:lnTo>
                  <a:pt x="442733" y="700683"/>
                </a:lnTo>
                <a:lnTo>
                  <a:pt x="436998" y="705247"/>
                </a:lnTo>
                <a:lnTo>
                  <a:pt x="431264" y="709414"/>
                </a:lnTo>
                <a:lnTo>
                  <a:pt x="424937" y="713383"/>
                </a:lnTo>
                <a:lnTo>
                  <a:pt x="418807" y="716955"/>
                </a:lnTo>
                <a:lnTo>
                  <a:pt x="412677" y="720130"/>
                </a:lnTo>
                <a:lnTo>
                  <a:pt x="406152" y="722908"/>
                </a:lnTo>
                <a:lnTo>
                  <a:pt x="399627" y="725488"/>
                </a:lnTo>
                <a:lnTo>
                  <a:pt x="392706" y="727671"/>
                </a:lnTo>
                <a:lnTo>
                  <a:pt x="385786" y="729457"/>
                </a:lnTo>
                <a:lnTo>
                  <a:pt x="378865" y="730449"/>
                </a:lnTo>
                <a:lnTo>
                  <a:pt x="371747" y="731441"/>
                </a:lnTo>
                <a:lnTo>
                  <a:pt x="364431" y="731838"/>
                </a:lnTo>
                <a:lnTo>
                  <a:pt x="357115" y="731441"/>
                </a:lnTo>
                <a:lnTo>
                  <a:pt x="349799" y="730449"/>
                </a:lnTo>
                <a:lnTo>
                  <a:pt x="342878" y="729457"/>
                </a:lnTo>
                <a:lnTo>
                  <a:pt x="335958" y="727671"/>
                </a:lnTo>
                <a:lnTo>
                  <a:pt x="329235" y="725488"/>
                </a:lnTo>
                <a:lnTo>
                  <a:pt x="322709" y="722908"/>
                </a:lnTo>
                <a:lnTo>
                  <a:pt x="315987" y="720130"/>
                </a:lnTo>
                <a:lnTo>
                  <a:pt x="309857" y="716955"/>
                </a:lnTo>
                <a:lnTo>
                  <a:pt x="303727" y="713383"/>
                </a:lnTo>
                <a:lnTo>
                  <a:pt x="297795" y="709414"/>
                </a:lnTo>
                <a:lnTo>
                  <a:pt x="291666" y="705247"/>
                </a:lnTo>
                <a:lnTo>
                  <a:pt x="285931" y="700683"/>
                </a:lnTo>
                <a:lnTo>
                  <a:pt x="280395" y="695722"/>
                </a:lnTo>
                <a:lnTo>
                  <a:pt x="275254" y="690563"/>
                </a:lnTo>
                <a:lnTo>
                  <a:pt x="270113" y="685007"/>
                </a:lnTo>
                <a:lnTo>
                  <a:pt x="264972" y="679450"/>
                </a:lnTo>
                <a:lnTo>
                  <a:pt x="260029" y="673497"/>
                </a:lnTo>
                <a:lnTo>
                  <a:pt x="255481" y="667346"/>
                </a:lnTo>
                <a:lnTo>
                  <a:pt x="251131" y="660996"/>
                </a:lnTo>
                <a:lnTo>
                  <a:pt x="246781" y="654249"/>
                </a:lnTo>
                <a:lnTo>
                  <a:pt x="242628" y="647303"/>
                </a:lnTo>
                <a:lnTo>
                  <a:pt x="238871" y="640556"/>
                </a:lnTo>
                <a:lnTo>
                  <a:pt x="235114" y="633214"/>
                </a:lnTo>
                <a:lnTo>
                  <a:pt x="231753" y="625872"/>
                </a:lnTo>
                <a:lnTo>
                  <a:pt x="228589" y="618331"/>
                </a:lnTo>
                <a:lnTo>
                  <a:pt x="225623" y="610791"/>
                </a:lnTo>
                <a:lnTo>
                  <a:pt x="222855" y="603052"/>
                </a:lnTo>
                <a:lnTo>
                  <a:pt x="220087" y="595313"/>
                </a:lnTo>
                <a:lnTo>
                  <a:pt x="217912" y="587177"/>
                </a:lnTo>
                <a:lnTo>
                  <a:pt x="215737" y="579239"/>
                </a:lnTo>
                <a:lnTo>
                  <a:pt x="213957" y="571302"/>
                </a:lnTo>
                <a:lnTo>
                  <a:pt x="212178" y="563166"/>
                </a:lnTo>
                <a:lnTo>
                  <a:pt x="206246" y="558602"/>
                </a:lnTo>
                <a:lnTo>
                  <a:pt x="200511" y="554236"/>
                </a:lnTo>
                <a:lnTo>
                  <a:pt x="195370" y="550069"/>
                </a:lnTo>
                <a:lnTo>
                  <a:pt x="191020" y="545505"/>
                </a:lnTo>
                <a:lnTo>
                  <a:pt x="187066" y="541139"/>
                </a:lnTo>
                <a:lnTo>
                  <a:pt x="183309" y="536774"/>
                </a:lnTo>
                <a:lnTo>
                  <a:pt x="180145" y="532408"/>
                </a:lnTo>
                <a:lnTo>
                  <a:pt x="177377" y="528042"/>
                </a:lnTo>
                <a:lnTo>
                  <a:pt x="175202" y="523875"/>
                </a:lnTo>
                <a:lnTo>
                  <a:pt x="173224" y="519509"/>
                </a:lnTo>
                <a:lnTo>
                  <a:pt x="172038" y="515342"/>
                </a:lnTo>
                <a:lnTo>
                  <a:pt x="170852" y="511374"/>
                </a:lnTo>
                <a:lnTo>
                  <a:pt x="170258" y="507405"/>
                </a:lnTo>
                <a:lnTo>
                  <a:pt x="169863" y="503436"/>
                </a:lnTo>
                <a:lnTo>
                  <a:pt x="169863" y="499666"/>
                </a:lnTo>
                <a:lnTo>
                  <a:pt x="170456" y="495895"/>
                </a:lnTo>
                <a:lnTo>
                  <a:pt x="171049" y="492324"/>
                </a:lnTo>
                <a:lnTo>
                  <a:pt x="172038" y="488950"/>
                </a:lnTo>
                <a:lnTo>
                  <a:pt x="173224" y="485577"/>
                </a:lnTo>
                <a:lnTo>
                  <a:pt x="174806" y="482402"/>
                </a:lnTo>
                <a:lnTo>
                  <a:pt x="176586" y="479425"/>
                </a:lnTo>
                <a:lnTo>
                  <a:pt x="178761" y="476647"/>
                </a:lnTo>
                <a:lnTo>
                  <a:pt x="180936" y="473670"/>
                </a:lnTo>
                <a:lnTo>
                  <a:pt x="183704" y="471289"/>
                </a:lnTo>
                <a:lnTo>
                  <a:pt x="186275" y="469106"/>
                </a:lnTo>
                <a:lnTo>
                  <a:pt x="189438" y="466725"/>
                </a:lnTo>
                <a:lnTo>
                  <a:pt x="192404" y="464741"/>
                </a:lnTo>
                <a:lnTo>
                  <a:pt x="195766" y="462955"/>
                </a:lnTo>
                <a:lnTo>
                  <a:pt x="199325" y="461764"/>
                </a:lnTo>
                <a:lnTo>
                  <a:pt x="202884" y="460375"/>
                </a:lnTo>
                <a:lnTo>
                  <a:pt x="206641" y="459184"/>
                </a:lnTo>
                <a:lnTo>
                  <a:pt x="210398" y="458589"/>
                </a:lnTo>
                <a:lnTo>
                  <a:pt x="213562" y="442913"/>
                </a:lnTo>
                <a:lnTo>
                  <a:pt x="216132" y="427831"/>
                </a:lnTo>
                <a:lnTo>
                  <a:pt x="218505" y="413345"/>
                </a:lnTo>
                <a:lnTo>
                  <a:pt x="221075" y="399852"/>
                </a:lnTo>
                <a:lnTo>
                  <a:pt x="222262" y="393303"/>
                </a:lnTo>
                <a:lnTo>
                  <a:pt x="223646" y="386953"/>
                </a:lnTo>
                <a:lnTo>
                  <a:pt x="225228" y="381000"/>
                </a:lnTo>
                <a:lnTo>
                  <a:pt x="227007" y="375047"/>
                </a:lnTo>
                <a:lnTo>
                  <a:pt x="228787" y="369491"/>
                </a:lnTo>
                <a:lnTo>
                  <a:pt x="230764" y="363934"/>
                </a:lnTo>
                <a:lnTo>
                  <a:pt x="232939" y="358576"/>
                </a:lnTo>
                <a:lnTo>
                  <a:pt x="235312" y="353417"/>
                </a:lnTo>
                <a:lnTo>
                  <a:pt x="240453" y="355203"/>
                </a:lnTo>
                <a:lnTo>
                  <a:pt x="247176" y="357187"/>
                </a:lnTo>
                <a:lnTo>
                  <a:pt x="255481" y="359767"/>
                </a:lnTo>
                <a:lnTo>
                  <a:pt x="265367" y="361950"/>
                </a:lnTo>
                <a:lnTo>
                  <a:pt x="270904" y="362942"/>
                </a:lnTo>
                <a:lnTo>
                  <a:pt x="276638" y="363934"/>
                </a:lnTo>
                <a:lnTo>
                  <a:pt x="282965" y="364926"/>
                </a:lnTo>
                <a:lnTo>
                  <a:pt x="289293" y="365720"/>
                </a:lnTo>
                <a:lnTo>
                  <a:pt x="296213" y="366316"/>
                </a:lnTo>
                <a:lnTo>
                  <a:pt x="303134" y="366712"/>
                </a:lnTo>
                <a:lnTo>
                  <a:pt x="310450" y="367308"/>
                </a:lnTo>
                <a:lnTo>
                  <a:pt x="317964" y="367308"/>
                </a:lnTo>
                <a:lnTo>
                  <a:pt x="325675" y="366911"/>
                </a:lnTo>
                <a:lnTo>
                  <a:pt x="333782" y="366712"/>
                </a:lnTo>
                <a:lnTo>
                  <a:pt x="341889" y="366117"/>
                </a:lnTo>
                <a:lnTo>
                  <a:pt x="350392" y="364926"/>
                </a:lnTo>
                <a:lnTo>
                  <a:pt x="358894" y="363736"/>
                </a:lnTo>
                <a:lnTo>
                  <a:pt x="367595" y="362148"/>
                </a:lnTo>
                <a:lnTo>
                  <a:pt x="376295" y="359966"/>
                </a:lnTo>
                <a:lnTo>
                  <a:pt x="385390" y="357386"/>
                </a:lnTo>
                <a:lnTo>
                  <a:pt x="394486" y="354608"/>
                </a:lnTo>
                <a:lnTo>
                  <a:pt x="403582" y="351234"/>
                </a:lnTo>
                <a:lnTo>
                  <a:pt x="412875" y="347464"/>
                </a:lnTo>
                <a:lnTo>
                  <a:pt x="422168" y="343297"/>
                </a:lnTo>
                <a:lnTo>
                  <a:pt x="431660" y="338336"/>
                </a:lnTo>
                <a:lnTo>
                  <a:pt x="440953" y="332978"/>
                </a:lnTo>
                <a:lnTo>
                  <a:pt x="450444" y="327223"/>
                </a:lnTo>
                <a:lnTo>
                  <a:pt x="459737" y="320675"/>
                </a:lnTo>
                <a:close/>
                <a:moveTo>
                  <a:pt x="364231" y="215900"/>
                </a:moveTo>
                <a:lnTo>
                  <a:pt x="373939" y="216099"/>
                </a:lnTo>
                <a:lnTo>
                  <a:pt x="383251" y="216695"/>
                </a:lnTo>
                <a:lnTo>
                  <a:pt x="392562" y="217689"/>
                </a:lnTo>
                <a:lnTo>
                  <a:pt x="401676" y="218881"/>
                </a:lnTo>
                <a:lnTo>
                  <a:pt x="410591" y="220471"/>
                </a:lnTo>
                <a:lnTo>
                  <a:pt x="418912" y="222260"/>
                </a:lnTo>
                <a:lnTo>
                  <a:pt x="427233" y="224446"/>
                </a:lnTo>
                <a:lnTo>
                  <a:pt x="434959" y="227229"/>
                </a:lnTo>
                <a:lnTo>
                  <a:pt x="442290" y="229813"/>
                </a:lnTo>
                <a:lnTo>
                  <a:pt x="449026" y="232993"/>
                </a:lnTo>
                <a:lnTo>
                  <a:pt x="455563" y="236173"/>
                </a:lnTo>
                <a:lnTo>
                  <a:pt x="461507" y="239751"/>
                </a:lnTo>
                <a:lnTo>
                  <a:pt x="467054" y="243527"/>
                </a:lnTo>
                <a:lnTo>
                  <a:pt x="471809" y="247502"/>
                </a:lnTo>
                <a:lnTo>
                  <a:pt x="473988" y="249490"/>
                </a:lnTo>
                <a:lnTo>
                  <a:pt x="476168" y="251875"/>
                </a:lnTo>
                <a:lnTo>
                  <a:pt x="478149" y="253863"/>
                </a:lnTo>
                <a:lnTo>
                  <a:pt x="479932" y="256049"/>
                </a:lnTo>
                <a:lnTo>
                  <a:pt x="483696" y="256248"/>
                </a:lnTo>
                <a:lnTo>
                  <a:pt x="487460" y="256645"/>
                </a:lnTo>
                <a:lnTo>
                  <a:pt x="490828" y="257440"/>
                </a:lnTo>
                <a:lnTo>
                  <a:pt x="494196" y="258235"/>
                </a:lnTo>
                <a:lnTo>
                  <a:pt x="497564" y="259428"/>
                </a:lnTo>
                <a:lnTo>
                  <a:pt x="500734" y="260621"/>
                </a:lnTo>
                <a:lnTo>
                  <a:pt x="503706" y="262012"/>
                </a:lnTo>
                <a:lnTo>
                  <a:pt x="506678" y="263801"/>
                </a:lnTo>
                <a:lnTo>
                  <a:pt x="509253" y="265788"/>
                </a:lnTo>
                <a:lnTo>
                  <a:pt x="512027" y="267776"/>
                </a:lnTo>
                <a:lnTo>
                  <a:pt x="514404" y="269962"/>
                </a:lnTo>
                <a:lnTo>
                  <a:pt x="516782" y="272546"/>
                </a:lnTo>
                <a:lnTo>
                  <a:pt x="519159" y="275130"/>
                </a:lnTo>
                <a:lnTo>
                  <a:pt x="521537" y="277714"/>
                </a:lnTo>
                <a:lnTo>
                  <a:pt x="523518" y="280695"/>
                </a:lnTo>
                <a:lnTo>
                  <a:pt x="525499" y="283478"/>
                </a:lnTo>
                <a:lnTo>
                  <a:pt x="527282" y="286857"/>
                </a:lnTo>
                <a:lnTo>
                  <a:pt x="529065" y="290037"/>
                </a:lnTo>
                <a:lnTo>
                  <a:pt x="530848" y="293614"/>
                </a:lnTo>
                <a:lnTo>
                  <a:pt x="532235" y="296993"/>
                </a:lnTo>
                <a:lnTo>
                  <a:pt x="535207" y="304149"/>
                </a:lnTo>
                <a:lnTo>
                  <a:pt x="537584" y="312099"/>
                </a:lnTo>
                <a:lnTo>
                  <a:pt x="539763" y="320049"/>
                </a:lnTo>
                <a:lnTo>
                  <a:pt x="541546" y="328397"/>
                </a:lnTo>
                <a:lnTo>
                  <a:pt x="543131" y="336944"/>
                </a:lnTo>
                <a:lnTo>
                  <a:pt x="544518" y="345490"/>
                </a:lnTo>
                <a:lnTo>
                  <a:pt x="545707" y="354236"/>
                </a:lnTo>
                <a:lnTo>
                  <a:pt x="546499" y="363180"/>
                </a:lnTo>
                <a:lnTo>
                  <a:pt x="546896" y="371925"/>
                </a:lnTo>
                <a:lnTo>
                  <a:pt x="547292" y="380671"/>
                </a:lnTo>
                <a:lnTo>
                  <a:pt x="547688" y="389416"/>
                </a:lnTo>
                <a:lnTo>
                  <a:pt x="547688" y="397764"/>
                </a:lnTo>
                <a:lnTo>
                  <a:pt x="547292" y="414062"/>
                </a:lnTo>
                <a:lnTo>
                  <a:pt x="546697" y="429168"/>
                </a:lnTo>
                <a:lnTo>
                  <a:pt x="545905" y="442286"/>
                </a:lnTo>
                <a:lnTo>
                  <a:pt x="544914" y="453217"/>
                </a:lnTo>
                <a:lnTo>
                  <a:pt x="544122" y="461764"/>
                </a:lnTo>
                <a:lnTo>
                  <a:pt x="539565" y="459578"/>
                </a:lnTo>
                <a:lnTo>
                  <a:pt x="535009" y="457590"/>
                </a:lnTo>
                <a:lnTo>
                  <a:pt x="530056" y="456000"/>
                </a:lnTo>
                <a:lnTo>
                  <a:pt x="525103" y="454808"/>
                </a:lnTo>
                <a:lnTo>
                  <a:pt x="521537" y="430162"/>
                </a:lnTo>
                <a:lnTo>
                  <a:pt x="519753" y="418634"/>
                </a:lnTo>
                <a:lnTo>
                  <a:pt x="517772" y="407304"/>
                </a:lnTo>
                <a:lnTo>
                  <a:pt x="515791" y="396373"/>
                </a:lnTo>
                <a:lnTo>
                  <a:pt x="513414" y="386236"/>
                </a:lnTo>
                <a:lnTo>
                  <a:pt x="510838" y="376298"/>
                </a:lnTo>
                <a:lnTo>
                  <a:pt x="509451" y="371528"/>
                </a:lnTo>
                <a:lnTo>
                  <a:pt x="507866" y="366956"/>
                </a:lnTo>
                <a:lnTo>
                  <a:pt x="506281" y="362385"/>
                </a:lnTo>
                <a:lnTo>
                  <a:pt x="504498" y="358012"/>
                </a:lnTo>
                <a:lnTo>
                  <a:pt x="502517" y="353838"/>
                </a:lnTo>
                <a:lnTo>
                  <a:pt x="500338" y="349466"/>
                </a:lnTo>
                <a:lnTo>
                  <a:pt x="498159" y="345490"/>
                </a:lnTo>
                <a:lnTo>
                  <a:pt x="495781" y="341714"/>
                </a:lnTo>
                <a:lnTo>
                  <a:pt x="493404" y="337938"/>
                </a:lnTo>
                <a:lnTo>
                  <a:pt x="490432" y="334360"/>
                </a:lnTo>
                <a:lnTo>
                  <a:pt x="487658" y="331180"/>
                </a:lnTo>
                <a:lnTo>
                  <a:pt x="484489" y="327801"/>
                </a:lnTo>
                <a:lnTo>
                  <a:pt x="481121" y="324422"/>
                </a:lnTo>
                <a:lnTo>
                  <a:pt x="477555" y="321639"/>
                </a:lnTo>
                <a:lnTo>
                  <a:pt x="473988" y="318658"/>
                </a:lnTo>
                <a:lnTo>
                  <a:pt x="470026" y="315875"/>
                </a:lnTo>
                <a:lnTo>
                  <a:pt x="465667" y="313292"/>
                </a:lnTo>
                <a:lnTo>
                  <a:pt x="461309" y="310906"/>
                </a:lnTo>
                <a:lnTo>
                  <a:pt x="451403" y="317664"/>
                </a:lnTo>
                <a:lnTo>
                  <a:pt x="441695" y="323826"/>
                </a:lnTo>
                <a:lnTo>
                  <a:pt x="431789" y="329391"/>
                </a:lnTo>
                <a:lnTo>
                  <a:pt x="422082" y="334360"/>
                </a:lnTo>
                <a:lnTo>
                  <a:pt x="412572" y="338931"/>
                </a:lnTo>
                <a:lnTo>
                  <a:pt x="402864" y="342907"/>
                </a:lnTo>
                <a:lnTo>
                  <a:pt x="393157" y="346285"/>
                </a:lnTo>
                <a:lnTo>
                  <a:pt x="384043" y="349267"/>
                </a:lnTo>
                <a:lnTo>
                  <a:pt x="374732" y="351851"/>
                </a:lnTo>
                <a:lnTo>
                  <a:pt x="365618" y="354037"/>
                </a:lnTo>
                <a:lnTo>
                  <a:pt x="356505" y="355826"/>
                </a:lnTo>
                <a:lnTo>
                  <a:pt x="347590" y="357018"/>
                </a:lnTo>
                <a:lnTo>
                  <a:pt x="339071" y="358211"/>
                </a:lnTo>
                <a:lnTo>
                  <a:pt x="330551" y="358807"/>
                </a:lnTo>
                <a:lnTo>
                  <a:pt x="322429" y="359403"/>
                </a:lnTo>
                <a:lnTo>
                  <a:pt x="314504" y="359602"/>
                </a:lnTo>
                <a:lnTo>
                  <a:pt x="306579" y="359403"/>
                </a:lnTo>
                <a:lnTo>
                  <a:pt x="299051" y="359205"/>
                </a:lnTo>
                <a:lnTo>
                  <a:pt x="291919" y="358410"/>
                </a:lnTo>
                <a:lnTo>
                  <a:pt x="284985" y="357813"/>
                </a:lnTo>
                <a:lnTo>
                  <a:pt x="278249" y="357018"/>
                </a:lnTo>
                <a:lnTo>
                  <a:pt x="271909" y="356025"/>
                </a:lnTo>
                <a:lnTo>
                  <a:pt x="265965" y="355031"/>
                </a:lnTo>
                <a:lnTo>
                  <a:pt x="260220" y="354037"/>
                </a:lnTo>
                <a:lnTo>
                  <a:pt x="249918" y="351652"/>
                </a:lnTo>
                <a:lnTo>
                  <a:pt x="241399" y="349068"/>
                </a:lnTo>
                <a:lnTo>
                  <a:pt x="234465" y="346882"/>
                </a:lnTo>
                <a:lnTo>
                  <a:pt x="229314" y="345093"/>
                </a:lnTo>
                <a:lnTo>
                  <a:pt x="226738" y="350459"/>
                </a:lnTo>
                <a:lnTo>
                  <a:pt x="224361" y="356025"/>
                </a:lnTo>
                <a:lnTo>
                  <a:pt x="222379" y="361789"/>
                </a:lnTo>
                <a:lnTo>
                  <a:pt x="220398" y="367553"/>
                </a:lnTo>
                <a:lnTo>
                  <a:pt x="218813" y="373714"/>
                </a:lnTo>
                <a:lnTo>
                  <a:pt x="217030" y="380273"/>
                </a:lnTo>
                <a:lnTo>
                  <a:pt x="215643" y="386832"/>
                </a:lnTo>
                <a:lnTo>
                  <a:pt x="214257" y="393590"/>
                </a:lnTo>
                <a:lnTo>
                  <a:pt x="211681" y="407702"/>
                </a:lnTo>
                <a:lnTo>
                  <a:pt x="209106" y="422609"/>
                </a:lnTo>
                <a:lnTo>
                  <a:pt x="206332" y="438509"/>
                </a:lnTo>
                <a:lnTo>
                  <a:pt x="203162" y="454808"/>
                </a:lnTo>
                <a:lnTo>
                  <a:pt x="198209" y="456000"/>
                </a:lnTo>
                <a:lnTo>
                  <a:pt x="193058" y="457590"/>
                </a:lnTo>
                <a:lnTo>
                  <a:pt x="188501" y="459578"/>
                </a:lnTo>
                <a:lnTo>
                  <a:pt x="183747" y="461963"/>
                </a:lnTo>
                <a:lnTo>
                  <a:pt x="182360" y="452422"/>
                </a:lnTo>
                <a:lnTo>
                  <a:pt x="181567" y="446460"/>
                </a:lnTo>
                <a:lnTo>
                  <a:pt x="180973" y="439503"/>
                </a:lnTo>
                <a:lnTo>
                  <a:pt x="180180" y="432149"/>
                </a:lnTo>
                <a:lnTo>
                  <a:pt x="179784" y="424000"/>
                </a:lnTo>
                <a:lnTo>
                  <a:pt x="179586" y="415255"/>
                </a:lnTo>
                <a:lnTo>
                  <a:pt x="179388" y="406310"/>
                </a:lnTo>
                <a:lnTo>
                  <a:pt x="179586" y="396571"/>
                </a:lnTo>
                <a:lnTo>
                  <a:pt x="179982" y="386633"/>
                </a:lnTo>
                <a:lnTo>
                  <a:pt x="180973" y="376497"/>
                </a:lnTo>
                <a:lnTo>
                  <a:pt x="181964" y="365963"/>
                </a:lnTo>
                <a:lnTo>
                  <a:pt x="183747" y="355627"/>
                </a:lnTo>
                <a:lnTo>
                  <a:pt x="185926" y="344894"/>
                </a:lnTo>
                <a:lnTo>
                  <a:pt x="187313" y="339528"/>
                </a:lnTo>
                <a:lnTo>
                  <a:pt x="188700" y="334161"/>
                </a:lnTo>
                <a:lnTo>
                  <a:pt x="190483" y="328993"/>
                </a:lnTo>
                <a:lnTo>
                  <a:pt x="192266" y="323627"/>
                </a:lnTo>
                <a:lnTo>
                  <a:pt x="194049" y="318260"/>
                </a:lnTo>
                <a:lnTo>
                  <a:pt x="196228" y="312894"/>
                </a:lnTo>
                <a:lnTo>
                  <a:pt x="198407" y="307726"/>
                </a:lnTo>
                <a:lnTo>
                  <a:pt x="200785" y="302757"/>
                </a:lnTo>
                <a:lnTo>
                  <a:pt x="203162" y="297590"/>
                </a:lnTo>
                <a:lnTo>
                  <a:pt x="206134" y="292621"/>
                </a:lnTo>
                <a:lnTo>
                  <a:pt x="209304" y="287850"/>
                </a:lnTo>
                <a:lnTo>
                  <a:pt x="212275" y="282881"/>
                </a:lnTo>
                <a:lnTo>
                  <a:pt x="215643" y="278310"/>
                </a:lnTo>
                <a:lnTo>
                  <a:pt x="219408" y="273540"/>
                </a:lnTo>
                <a:lnTo>
                  <a:pt x="223172" y="269167"/>
                </a:lnTo>
                <a:lnTo>
                  <a:pt x="227134" y="264596"/>
                </a:lnTo>
                <a:lnTo>
                  <a:pt x="231691" y="260422"/>
                </a:lnTo>
                <a:lnTo>
                  <a:pt x="236050" y="256248"/>
                </a:lnTo>
                <a:lnTo>
                  <a:pt x="240606" y="252273"/>
                </a:lnTo>
                <a:lnTo>
                  <a:pt x="245757" y="248496"/>
                </a:lnTo>
                <a:lnTo>
                  <a:pt x="251106" y="244919"/>
                </a:lnTo>
                <a:lnTo>
                  <a:pt x="256654" y="241341"/>
                </a:lnTo>
                <a:lnTo>
                  <a:pt x="262399" y="238161"/>
                </a:lnTo>
                <a:lnTo>
                  <a:pt x="268343" y="235179"/>
                </a:lnTo>
                <a:lnTo>
                  <a:pt x="274881" y="232198"/>
                </a:lnTo>
                <a:lnTo>
                  <a:pt x="281418" y="229415"/>
                </a:lnTo>
                <a:lnTo>
                  <a:pt x="288353" y="226832"/>
                </a:lnTo>
                <a:lnTo>
                  <a:pt x="295287" y="224645"/>
                </a:lnTo>
                <a:lnTo>
                  <a:pt x="302815" y="222658"/>
                </a:lnTo>
                <a:lnTo>
                  <a:pt x="310740" y="220869"/>
                </a:lnTo>
                <a:lnTo>
                  <a:pt x="318863" y="219279"/>
                </a:lnTo>
                <a:lnTo>
                  <a:pt x="327183" y="218285"/>
                </a:lnTo>
                <a:lnTo>
                  <a:pt x="335901" y="217092"/>
                </a:lnTo>
                <a:lnTo>
                  <a:pt x="345014" y="216496"/>
                </a:lnTo>
                <a:lnTo>
                  <a:pt x="354524" y="216099"/>
                </a:lnTo>
                <a:lnTo>
                  <a:pt x="364231" y="215900"/>
                </a:lnTo>
                <a:close/>
                <a:moveTo>
                  <a:pt x="797521" y="141726"/>
                </a:moveTo>
                <a:lnTo>
                  <a:pt x="797521" y="1281290"/>
                </a:lnTo>
                <a:lnTo>
                  <a:pt x="1820070" y="1281290"/>
                </a:lnTo>
                <a:lnTo>
                  <a:pt x="1820070" y="141726"/>
                </a:lnTo>
                <a:lnTo>
                  <a:pt x="797521" y="141726"/>
                </a:lnTo>
                <a:close/>
                <a:moveTo>
                  <a:pt x="766168" y="0"/>
                </a:moveTo>
                <a:lnTo>
                  <a:pt x="768946" y="0"/>
                </a:lnTo>
                <a:lnTo>
                  <a:pt x="1848645" y="0"/>
                </a:lnTo>
                <a:lnTo>
                  <a:pt x="1851820" y="0"/>
                </a:lnTo>
                <a:lnTo>
                  <a:pt x="1854796" y="595"/>
                </a:lnTo>
                <a:lnTo>
                  <a:pt x="1857773" y="794"/>
                </a:lnTo>
                <a:lnTo>
                  <a:pt x="1860749" y="1389"/>
                </a:lnTo>
                <a:lnTo>
                  <a:pt x="1863527" y="2183"/>
                </a:lnTo>
                <a:lnTo>
                  <a:pt x="1866504" y="2779"/>
                </a:lnTo>
                <a:lnTo>
                  <a:pt x="1869084" y="3771"/>
                </a:lnTo>
                <a:lnTo>
                  <a:pt x="1871862" y="4764"/>
                </a:lnTo>
                <a:lnTo>
                  <a:pt x="1874442" y="6153"/>
                </a:lnTo>
                <a:lnTo>
                  <a:pt x="1877021" y="7344"/>
                </a:lnTo>
                <a:lnTo>
                  <a:pt x="1879601" y="8734"/>
                </a:lnTo>
                <a:lnTo>
                  <a:pt x="1881982" y="10322"/>
                </a:lnTo>
                <a:lnTo>
                  <a:pt x="1884165" y="12108"/>
                </a:lnTo>
                <a:lnTo>
                  <a:pt x="1886745" y="13895"/>
                </a:lnTo>
                <a:lnTo>
                  <a:pt x="1888729" y="15681"/>
                </a:lnTo>
                <a:lnTo>
                  <a:pt x="1890912" y="17666"/>
                </a:lnTo>
                <a:lnTo>
                  <a:pt x="1892896" y="19651"/>
                </a:lnTo>
                <a:lnTo>
                  <a:pt x="1894682" y="21834"/>
                </a:lnTo>
                <a:lnTo>
                  <a:pt x="1896468" y="24018"/>
                </a:lnTo>
                <a:lnTo>
                  <a:pt x="1898056" y="26400"/>
                </a:lnTo>
                <a:lnTo>
                  <a:pt x="1899445" y="28980"/>
                </a:lnTo>
                <a:lnTo>
                  <a:pt x="1901032" y="31362"/>
                </a:lnTo>
                <a:lnTo>
                  <a:pt x="1902421" y="33943"/>
                </a:lnTo>
                <a:lnTo>
                  <a:pt x="1903413" y="36523"/>
                </a:lnTo>
                <a:lnTo>
                  <a:pt x="1904604" y="39302"/>
                </a:lnTo>
                <a:lnTo>
                  <a:pt x="1905596" y="42081"/>
                </a:lnTo>
                <a:lnTo>
                  <a:pt x="1906390" y="44860"/>
                </a:lnTo>
                <a:lnTo>
                  <a:pt x="1906985" y="47837"/>
                </a:lnTo>
                <a:lnTo>
                  <a:pt x="1907581" y="50616"/>
                </a:lnTo>
                <a:lnTo>
                  <a:pt x="1907977" y="53594"/>
                </a:lnTo>
                <a:lnTo>
                  <a:pt x="1908176" y="56770"/>
                </a:lnTo>
                <a:lnTo>
                  <a:pt x="1908176" y="59747"/>
                </a:lnTo>
                <a:lnTo>
                  <a:pt x="1908176" y="141726"/>
                </a:lnTo>
                <a:lnTo>
                  <a:pt x="1834953" y="141726"/>
                </a:lnTo>
                <a:lnTo>
                  <a:pt x="1834953" y="1281290"/>
                </a:lnTo>
                <a:lnTo>
                  <a:pt x="1873648" y="1281290"/>
                </a:lnTo>
                <a:lnTo>
                  <a:pt x="1873648" y="1322180"/>
                </a:lnTo>
                <a:lnTo>
                  <a:pt x="1572618" y="1322180"/>
                </a:lnTo>
                <a:lnTo>
                  <a:pt x="1745457" y="2033588"/>
                </a:lnTo>
                <a:lnTo>
                  <a:pt x="1699420" y="2033588"/>
                </a:lnTo>
                <a:lnTo>
                  <a:pt x="1526581" y="1322180"/>
                </a:lnTo>
                <a:lnTo>
                  <a:pt x="1331318" y="1322180"/>
                </a:lnTo>
                <a:lnTo>
                  <a:pt x="1331318" y="2010761"/>
                </a:lnTo>
                <a:lnTo>
                  <a:pt x="1286471" y="2010761"/>
                </a:lnTo>
                <a:lnTo>
                  <a:pt x="1286471" y="1322180"/>
                </a:lnTo>
                <a:lnTo>
                  <a:pt x="1091010" y="1322180"/>
                </a:lnTo>
                <a:lnTo>
                  <a:pt x="918568" y="2033588"/>
                </a:lnTo>
                <a:lnTo>
                  <a:pt x="872332" y="2033588"/>
                </a:lnTo>
                <a:lnTo>
                  <a:pt x="1045171" y="1322180"/>
                </a:lnTo>
                <a:lnTo>
                  <a:pt x="744141" y="1322180"/>
                </a:lnTo>
                <a:lnTo>
                  <a:pt x="744141" y="1281290"/>
                </a:lnTo>
                <a:lnTo>
                  <a:pt x="782638" y="1281290"/>
                </a:lnTo>
                <a:lnTo>
                  <a:pt x="782638" y="141726"/>
                </a:lnTo>
                <a:lnTo>
                  <a:pt x="709613" y="141726"/>
                </a:lnTo>
                <a:lnTo>
                  <a:pt x="709613" y="59747"/>
                </a:lnTo>
                <a:lnTo>
                  <a:pt x="709613" y="56770"/>
                </a:lnTo>
                <a:lnTo>
                  <a:pt x="709811" y="53594"/>
                </a:lnTo>
                <a:lnTo>
                  <a:pt x="710208" y="50616"/>
                </a:lnTo>
                <a:lnTo>
                  <a:pt x="710605" y="47837"/>
                </a:lnTo>
                <a:lnTo>
                  <a:pt x="711399" y="44860"/>
                </a:lnTo>
                <a:lnTo>
                  <a:pt x="712193" y="42081"/>
                </a:lnTo>
                <a:lnTo>
                  <a:pt x="713185" y="39302"/>
                </a:lnTo>
                <a:lnTo>
                  <a:pt x="714177" y="36523"/>
                </a:lnTo>
                <a:lnTo>
                  <a:pt x="715368" y="33943"/>
                </a:lnTo>
                <a:lnTo>
                  <a:pt x="716558" y="31362"/>
                </a:lnTo>
                <a:lnTo>
                  <a:pt x="718146" y="28980"/>
                </a:lnTo>
                <a:lnTo>
                  <a:pt x="719733" y="26400"/>
                </a:lnTo>
                <a:lnTo>
                  <a:pt x="721321" y="24018"/>
                </a:lnTo>
                <a:lnTo>
                  <a:pt x="723107" y="21834"/>
                </a:lnTo>
                <a:lnTo>
                  <a:pt x="725091" y="19651"/>
                </a:lnTo>
                <a:lnTo>
                  <a:pt x="727076" y="17666"/>
                </a:lnTo>
                <a:lnTo>
                  <a:pt x="729060" y="15681"/>
                </a:lnTo>
                <a:lnTo>
                  <a:pt x="731243" y="13895"/>
                </a:lnTo>
                <a:lnTo>
                  <a:pt x="733426" y="12108"/>
                </a:lnTo>
                <a:lnTo>
                  <a:pt x="735807" y="10322"/>
                </a:lnTo>
                <a:lnTo>
                  <a:pt x="738188" y="8734"/>
                </a:lnTo>
                <a:lnTo>
                  <a:pt x="740569" y="7344"/>
                </a:lnTo>
                <a:lnTo>
                  <a:pt x="743347" y="6153"/>
                </a:lnTo>
                <a:lnTo>
                  <a:pt x="745927" y="4764"/>
                </a:lnTo>
                <a:lnTo>
                  <a:pt x="748507" y="3771"/>
                </a:lnTo>
                <a:lnTo>
                  <a:pt x="751483" y="2779"/>
                </a:lnTo>
                <a:lnTo>
                  <a:pt x="754063" y="2183"/>
                </a:lnTo>
                <a:lnTo>
                  <a:pt x="757040" y="1389"/>
                </a:lnTo>
                <a:lnTo>
                  <a:pt x="760016" y="794"/>
                </a:lnTo>
                <a:lnTo>
                  <a:pt x="762993" y="595"/>
                </a:lnTo>
                <a:lnTo>
                  <a:pt x="766168"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8" name="MH_Other_1"/>
          <p:cNvSpPr/>
          <p:nvPr>
            <p:custDataLst>
              <p:tags r:id="rId4"/>
            </p:custDataLst>
          </p:nvPr>
        </p:nvSpPr>
        <p:spPr>
          <a:xfrm rot="20755605">
            <a:off x="1122638" y="3961161"/>
            <a:ext cx="811686" cy="68909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00"/>
          </a:p>
        </p:txBody>
      </p:sp>
      <p:sp>
        <p:nvSpPr>
          <p:cNvPr id="34" name="MH_Other_2"/>
          <p:cNvSpPr/>
          <p:nvPr>
            <p:custDataLst>
              <p:tags r:id="rId5"/>
            </p:custDataLst>
          </p:nvPr>
        </p:nvSpPr>
        <p:spPr>
          <a:xfrm rot="4370519">
            <a:off x="1323237" y="4310353"/>
            <a:ext cx="230318" cy="501499"/>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00"/>
          </a:p>
        </p:txBody>
      </p:sp>
      <p:sp>
        <p:nvSpPr>
          <p:cNvPr id="35" name="MH_SubTitle_1" descr="#clear#"/>
          <p:cNvSpPr/>
          <p:nvPr>
            <p:custDataLst>
              <p:tags r:id="rId6"/>
            </p:custDataLst>
          </p:nvPr>
        </p:nvSpPr>
        <p:spPr>
          <a:xfrm rot="21420000">
            <a:off x="511095" y="3802391"/>
            <a:ext cx="1151449" cy="7243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anchor="ctr">
            <a:normAutofit/>
          </a:bodyPr>
          <a:lstStyle/>
          <a:p>
            <a:pPr>
              <a:defRPr/>
            </a:pPr>
            <a:r>
              <a:rPr lang="en-US" altLang="zh-CN" sz="3200" b="1" i="1" dirty="0">
                <a:solidFill>
                  <a:srgbClr val="FFFFFF"/>
                </a:solidFill>
              </a:rPr>
              <a:t>02</a:t>
            </a:r>
            <a:endParaRPr lang="zh-CN" altLang="en-US" sz="3200" b="1" i="1" dirty="0">
              <a:solidFill>
                <a:srgbClr val="FFFFFF"/>
              </a:solidFill>
            </a:endParaRPr>
          </a:p>
        </p:txBody>
      </p:sp>
      <p:sp>
        <p:nvSpPr>
          <p:cNvPr id="36" name="矩形 35" descr="#clear#"/>
          <p:cNvSpPr/>
          <p:nvPr/>
        </p:nvSpPr>
        <p:spPr>
          <a:xfrm>
            <a:off x="2289372" y="3433534"/>
            <a:ext cx="6258066" cy="14621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8" name="MH_Other_1"/>
          <p:cNvSpPr/>
          <p:nvPr>
            <p:custDataLst>
              <p:tags r:id="rId7"/>
            </p:custDataLst>
          </p:nvPr>
        </p:nvSpPr>
        <p:spPr>
          <a:xfrm rot="20755605">
            <a:off x="1122638" y="5564878"/>
            <a:ext cx="811686" cy="68909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00"/>
          </a:p>
        </p:txBody>
      </p:sp>
      <p:sp>
        <p:nvSpPr>
          <p:cNvPr id="39" name="MH_Other_2"/>
          <p:cNvSpPr/>
          <p:nvPr>
            <p:custDataLst>
              <p:tags r:id="rId8"/>
            </p:custDataLst>
          </p:nvPr>
        </p:nvSpPr>
        <p:spPr>
          <a:xfrm rot="4370519">
            <a:off x="1323237" y="5914070"/>
            <a:ext cx="230318" cy="501499"/>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00"/>
          </a:p>
        </p:txBody>
      </p:sp>
      <p:sp>
        <p:nvSpPr>
          <p:cNvPr id="40" name="MH_SubTitle_1" descr="#clear#"/>
          <p:cNvSpPr/>
          <p:nvPr>
            <p:custDataLst>
              <p:tags r:id="rId9"/>
            </p:custDataLst>
          </p:nvPr>
        </p:nvSpPr>
        <p:spPr>
          <a:xfrm rot="21420000">
            <a:off x="511095" y="5406108"/>
            <a:ext cx="1151449" cy="7243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anchor="ctr">
            <a:normAutofit/>
          </a:bodyPr>
          <a:lstStyle/>
          <a:p>
            <a:pPr>
              <a:defRPr/>
            </a:pPr>
            <a:r>
              <a:rPr lang="en-US" altLang="zh-CN" sz="3200" b="1" i="1" dirty="0">
                <a:solidFill>
                  <a:srgbClr val="FFFFFF"/>
                </a:solidFill>
              </a:rPr>
              <a:t>03</a:t>
            </a:r>
            <a:endParaRPr lang="zh-CN" altLang="en-US" sz="3200" b="1" i="1" dirty="0">
              <a:solidFill>
                <a:srgbClr val="FFFFFF"/>
              </a:solidFill>
            </a:endParaRPr>
          </a:p>
        </p:txBody>
      </p:sp>
      <p:sp>
        <p:nvSpPr>
          <p:cNvPr id="41" name="矩形 40" descr="#clear#"/>
          <p:cNvSpPr/>
          <p:nvPr/>
        </p:nvSpPr>
        <p:spPr>
          <a:xfrm>
            <a:off x="2289372" y="5037251"/>
            <a:ext cx="6258066" cy="14621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 name="KSO_Shape"/>
          <p:cNvSpPr/>
          <p:nvPr/>
        </p:nvSpPr>
        <p:spPr bwMode="auto">
          <a:xfrm>
            <a:off x="1031859" y="2873002"/>
            <a:ext cx="3323101" cy="2486788"/>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15" name="矩形 14" descr="#clear#"/>
          <p:cNvSpPr/>
          <p:nvPr/>
        </p:nvSpPr>
        <p:spPr>
          <a:xfrm>
            <a:off x="5667517" y="2312911"/>
            <a:ext cx="2627732" cy="11201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16" name="直接连接符 15"/>
          <p:cNvCxnSpPr/>
          <p:nvPr/>
        </p:nvCxnSpPr>
        <p:spPr>
          <a:xfrm>
            <a:off x="5356433" y="2228234"/>
            <a:ext cx="0" cy="128953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矩形 16" descr="#clear#"/>
          <p:cNvSpPr/>
          <p:nvPr/>
        </p:nvSpPr>
        <p:spPr>
          <a:xfrm>
            <a:off x="9142237" y="2312911"/>
            <a:ext cx="2627732" cy="11201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18" name="直接连接符 17"/>
          <p:cNvCxnSpPr/>
          <p:nvPr/>
        </p:nvCxnSpPr>
        <p:spPr>
          <a:xfrm>
            <a:off x="8831153" y="2228234"/>
            <a:ext cx="0" cy="128953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矩形 18" descr="#clear#"/>
          <p:cNvSpPr/>
          <p:nvPr/>
        </p:nvSpPr>
        <p:spPr>
          <a:xfrm>
            <a:off x="5667517" y="4529250"/>
            <a:ext cx="2627732" cy="11201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23" name="直接连接符 22"/>
          <p:cNvCxnSpPr/>
          <p:nvPr/>
        </p:nvCxnSpPr>
        <p:spPr>
          <a:xfrm>
            <a:off x="5356433" y="4444573"/>
            <a:ext cx="0" cy="128953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9" name="矩形 28" descr="#clear#"/>
          <p:cNvSpPr/>
          <p:nvPr/>
        </p:nvSpPr>
        <p:spPr>
          <a:xfrm>
            <a:off x="9142237" y="4529250"/>
            <a:ext cx="2627732" cy="11201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31" name="直接连接符 30"/>
          <p:cNvCxnSpPr/>
          <p:nvPr/>
        </p:nvCxnSpPr>
        <p:spPr>
          <a:xfrm>
            <a:off x="8831153" y="4444573"/>
            <a:ext cx="0" cy="128953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文本框 31" descr="#clear#"/>
          <p:cNvSpPr txBox="1"/>
          <p:nvPr/>
        </p:nvSpPr>
        <p:spPr>
          <a:xfrm>
            <a:off x="1589650" y="3305005"/>
            <a:ext cx="2180492" cy="830997"/>
          </a:xfrm>
          <a:prstGeom prst="rect">
            <a:avLst/>
          </a:prstGeom>
          <a:noFill/>
        </p:spPr>
        <p:txBody>
          <a:bodyPr wrap="square" rtlCol="0">
            <a:spAutoFit/>
          </a:bodyPr>
          <a:lstStyle/>
          <a:p>
            <a:pPr algn="dist"/>
            <a:r>
              <a:rPr lang="en-US" altLang="zh-CN" sz="4800" dirty="0">
                <a:latin typeface="+mj-ea"/>
                <a:ea typeface="+mj-ea"/>
              </a:rPr>
              <a:t>938</a:t>
            </a:r>
            <a:r>
              <a:rPr lang="zh-CN" altLang="en-US" sz="2000" dirty="0">
                <a:latin typeface="+mj-ea"/>
                <a:ea typeface="+mj-ea"/>
              </a:rPr>
              <a:t>万</a:t>
            </a:r>
            <a:endParaRPr lang="zh-CN" altLang="en-US" sz="4800" dirty="0">
              <a:latin typeface="+mj-ea"/>
              <a:ea typeface="+mj-ea"/>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1" name="KSO_Shape"/>
          <p:cNvSpPr/>
          <p:nvPr/>
        </p:nvSpPr>
        <p:spPr bwMode="auto">
          <a:xfrm rot="589353">
            <a:off x="1073137" y="2031086"/>
            <a:ext cx="1263511" cy="1286194"/>
          </a:xfrm>
          <a:custGeom>
            <a:avLst/>
            <a:gdLst>
              <a:gd name="T0" fmla="*/ 542159 w 3294"/>
              <a:gd name="T1" fmla="*/ 1438813 h 3351"/>
              <a:gd name="T2" fmla="*/ 799000 w 3294"/>
              <a:gd name="T3" fmla="*/ 921421 h 3351"/>
              <a:gd name="T4" fmla="*/ 1095065 w 3294"/>
              <a:gd name="T5" fmla="*/ 449159 h 3351"/>
              <a:gd name="T6" fmla="*/ 1337398 w 3294"/>
              <a:gd name="T7" fmla="*/ 142377 h 3351"/>
              <a:gd name="T8" fmla="*/ 1452922 w 3294"/>
              <a:gd name="T9" fmla="*/ 45131 h 3351"/>
              <a:gd name="T10" fmla="*/ 1594238 w 3294"/>
              <a:gd name="T11" fmla="*/ 15581 h 3351"/>
              <a:gd name="T12" fmla="*/ 1744151 w 3294"/>
              <a:gd name="T13" fmla="*/ 0 h 3351"/>
              <a:gd name="T14" fmla="*/ 1769943 w 3294"/>
              <a:gd name="T15" fmla="*/ 19879 h 3351"/>
              <a:gd name="T16" fmla="*/ 1760809 w 3294"/>
              <a:gd name="T17" fmla="*/ 44056 h 3351"/>
              <a:gd name="T18" fmla="*/ 1707076 w 3294"/>
              <a:gd name="T19" fmla="*/ 95097 h 3351"/>
              <a:gd name="T20" fmla="*/ 1218649 w 3294"/>
              <a:gd name="T21" fmla="*/ 704363 h 3351"/>
              <a:gd name="T22" fmla="*/ 773208 w 3294"/>
              <a:gd name="T23" fmla="*/ 1550566 h 3351"/>
              <a:gd name="T24" fmla="*/ 673803 w 3294"/>
              <a:gd name="T25" fmla="*/ 1763325 h 3351"/>
              <a:gd name="T26" fmla="*/ 503472 w 3294"/>
              <a:gd name="T27" fmla="*/ 1800397 h 3351"/>
              <a:gd name="T28" fmla="*/ 379888 w 3294"/>
              <a:gd name="T29" fmla="*/ 1779443 h 3351"/>
              <a:gd name="T30" fmla="*/ 298214 w 3294"/>
              <a:gd name="T31" fmla="*/ 1665542 h 3351"/>
              <a:gd name="T32" fmla="*/ 66091 w 3294"/>
              <a:gd name="T33" fmla="*/ 1371117 h 3351"/>
              <a:gd name="T34" fmla="*/ 0 w 3294"/>
              <a:gd name="T35" fmla="*/ 1265812 h 3351"/>
              <a:gd name="T36" fmla="*/ 72001 w 3294"/>
              <a:gd name="T37" fmla="*/ 1165879 h 3351"/>
              <a:gd name="T38" fmla="*/ 192362 w 3294"/>
              <a:gd name="T39" fmla="*/ 1115376 h 3351"/>
              <a:gd name="T40" fmla="*/ 342812 w 3294"/>
              <a:gd name="T41" fmla="*/ 1182535 h 3351"/>
              <a:gd name="T42" fmla="*/ 542159 w 3294"/>
              <a:gd name="T43" fmla="*/ 1438813 h 33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94" h="3351">
                <a:moveTo>
                  <a:pt x="1009" y="2678"/>
                </a:moveTo>
                <a:cubicBezTo>
                  <a:pt x="1157" y="2345"/>
                  <a:pt x="1317" y="2024"/>
                  <a:pt x="1487" y="1715"/>
                </a:cubicBezTo>
                <a:cubicBezTo>
                  <a:pt x="1658" y="1407"/>
                  <a:pt x="1842" y="1113"/>
                  <a:pt x="2038" y="836"/>
                </a:cubicBezTo>
                <a:cubicBezTo>
                  <a:pt x="2235" y="558"/>
                  <a:pt x="2385" y="368"/>
                  <a:pt x="2489" y="265"/>
                </a:cubicBezTo>
                <a:cubicBezTo>
                  <a:pt x="2592" y="162"/>
                  <a:pt x="2664" y="101"/>
                  <a:pt x="2704" y="84"/>
                </a:cubicBezTo>
                <a:cubicBezTo>
                  <a:pt x="2743" y="66"/>
                  <a:pt x="2831" y="48"/>
                  <a:pt x="2967" y="29"/>
                </a:cubicBezTo>
                <a:cubicBezTo>
                  <a:pt x="3102" y="10"/>
                  <a:pt x="3195" y="0"/>
                  <a:pt x="3246" y="0"/>
                </a:cubicBezTo>
                <a:cubicBezTo>
                  <a:pt x="3278" y="0"/>
                  <a:pt x="3294" y="13"/>
                  <a:pt x="3294" y="37"/>
                </a:cubicBezTo>
                <a:cubicBezTo>
                  <a:pt x="3294" y="52"/>
                  <a:pt x="3288" y="67"/>
                  <a:pt x="3277" y="82"/>
                </a:cubicBezTo>
                <a:cubicBezTo>
                  <a:pt x="3265" y="96"/>
                  <a:pt x="3232" y="128"/>
                  <a:pt x="3177" y="177"/>
                </a:cubicBezTo>
                <a:cubicBezTo>
                  <a:pt x="2902" y="433"/>
                  <a:pt x="2599" y="811"/>
                  <a:pt x="2268" y="1311"/>
                </a:cubicBezTo>
                <a:cubicBezTo>
                  <a:pt x="1938" y="1811"/>
                  <a:pt x="1661" y="2336"/>
                  <a:pt x="1439" y="2886"/>
                </a:cubicBezTo>
                <a:cubicBezTo>
                  <a:pt x="1349" y="3106"/>
                  <a:pt x="1287" y="3238"/>
                  <a:pt x="1254" y="3282"/>
                </a:cubicBezTo>
                <a:cubicBezTo>
                  <a:pt x="1221" y="3328"/>
                  <a:pt x="1115" y="3351"/>
                  <a:pt x="937" y="3351"/>
                </a:cubicBezTo>
                <a:cubicBezTo>
                  <a:pt x="809" y="3351"/>
                  <a:pt x="732" y="3338"/>
                  <a:pt x="707" y="3312"/>
                </a:cubicBezTo>
                <a:cubicBezTo>
                  <a:pt x="682" y="3286"/>
                  <a:pt x="631" y="3215"/>
                  <a:pt x="555" y="3100"/>
                </a:cubicBezTo>
                <a:cubicBezTo>
                  <a:pt x="430" y="2907"/>
                  <a:pt x="286" y="2724"/>
                  <a:pt x="123" y="2552"/>
                </a:cubicBezTo>
                <a:cubicBezTo>
                  <a:pt x="41" y="2466"/>
                  <a:pt x="0" y="2400"/>
                  <a:pt x="0" y="2356"/>
                </a:cubicBezTo>
                <a:cubicBezTo>
                  <a:pt x="0" y="2295"/>
                  <a:pt x="45" y="2233"/>
                  <a:pt x="134" y="2170"/>
                </a:cubicBezTo>
                <a:cubicBezTo>
                  <a:pt x="224" y="2107"/>
                  <a:pt x="298" y="2076"/>
                  <a:pt x="358" y="2076"/>
                </a:cubicBezTo>
                <a:cubicBezTo>
                  <a:pt x="434" y="2076"/>
                  <a:pt x="527" y="2118"/>
                  <a:pt x="638" y="2201"/>
                </a:cubicBezTo>
                <a:cubicBezTo>
                  <a:pt x="749" y="2285"/>
                  <a:pt x="873" y="2444"/>
                  <a:pt x="1009" y="2678"/>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42" name="Freeform 11"/>
          <p:cNvSpPr/>
          <p:nvPr/>
        </p:nvSpPr>
        <p:spPr bwMode="auto">
          <a:xfrm rot="20671620">
            <a:off x="740888" y="2399357"/>
            <a:ext cx="1128781" cy="1221196"/>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noFill/>
          <a:ln w="28575" cap="rnd">
            <a:solidFill>
              <a:schemeClr val="accent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p>
        </p:txBody>
      </p:sp>
      <p:sp>
        <p:nvSpPr>
          <p:cNvPr id="43" name="矩形 42" descr="#clear#"/>
          <p:cNvSpPr/>
          <p:nvPr/>
        </p:nvSpPr>
        <p:spPr>
          <a:xfrm>
            <a:off x="2615491" y="2263327"/>
            <a:ext cx="8472567" cy="12525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4" name="文本框 43" descr="#clear#"/>
          <p:cNvSpPr txBox="1"/>
          <p:nvPr/>
        </p:nvSpPr>
        <p:spPr>
          <a:xfrm flipV="1">
            <a:off x="10946036" y="1517238"/>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46" name="KSO_Shape"/>
          <p:cNvSpPr/>
          <p:nvPr/>
        </p:nvSpPr>
        <p:spPr bwMode="auto">
          <a:xfrm rot="589353">
            <a:off x="1073137" y="4504463"/>
            <a:ext cx="1263511" cy="1286194"/>
          </a:xfrm>
          <a:custGeom>
            <a:avLst/>
            <a:gdLst>
              <a:gd name="T0" fmla="*/ 542159 w 3294"/>
              <a:gd name="T1" fmla="*/ 1438813 h 3351"/>
              <a:gd name="T2" fmla="*/ 799000 w 3294"/>
              <a:gd name="T3" fmla="*/ 921421 h 3351"/>
              <a:gd name="T4" fmla="*/ 1095065 w 3294"/>
              <a:gd name="T5" fmla="*/ 449159 h 3351"/>
              <a:gd name="T6" fmla="*/ 1337398 w 3294"/>
              <a:gd name="T7" fmla="*/ 142377 h 3351"/>
              <a:gd name="T8" fmla="*/ 1452922 w 3294"/>
              <a:gd name="T9" fmla="*/ 45131 h 3351"/>
              <a:gd name="T10" fmla="*/ 1594238 w 3294"/>
              <a:gd name="T11" fmla="*/ 15581 h 3351"/>
              <a:gd name="T12" fmla="*/ 1744151 w 3294"/>
              <a:gd name="T13" fmla="*/ 0 h 3351"/>
              <a:gd name="T14" fmla="*/ 1769943 w 3294"/>
              <a:gd name="T15" fmla="*/ 19879 h 3351"/>
              <a:gd name="T16" fmla="*/ 1760809 w 3294"/>
              <a:gd name="T17" fmla="*/ 44056 h 3351"/>
              <a:gd name="T18" fmla="*/ 1707076 w 3294"/>
              <a:gd name="T19" fmla="*/ 95097 h 3351"/>
              <a:gd name="T20" fmla="*/ 1218649 w 3294"/>
              <a:gd name="T21" fmla="*/ 704363 h 3351"/>
              <a:gd name="T22" fmla="*/ 773208 w 3294"/>
              <a:gd name="T23" fmla="*/ 1550566 h 3351"/>
              <a:gd name="T24" fmla="*/ 673803 w 3294"/>
              <a:gd name="T25" fmla="*/ 1763325 h 3351"/>
              <a:gd name="T26" fmla="*/ 503472 w 3294"/>
              <a:gd name="T27" fmla="*/ 1800397 h 3351"/>
              <a:gd name="T28" fmla="*/ 379888 w 3294"/>
              <a:gd name="T29" fmla="*/ 1779443 h 3351"/>
              <a:gd name="T30" fmla="*/ 298214 w 3294"/>
              <a:gd name="T31" fmla="*/ 1665542 h 3351"/>
              <a:gd name="T32" fmla="*/ 66091 w 3294"/>
              <a:gd name="T33" fmla="*/ 1371117 h 3351"/>
              <a:gd name="T34" fmla="*/ 0 w 3294"/>
              <a:gd name="T35" fmla="*/ 1265812 h 3351"/>
              <a:gd name="T36" fmla="*/ 72001 w 3294"/>
              <a:gd name="T37" fmla="*/ 1165879 h 3351"/>
              <a:gd name="T38" fmla="*/ 192362 w 3294"/>
              <a:gd name="T39" fmla="*/ 1115376 h 3351"/>
              <a:gd name="T40" fmla="*/ 342812 w 3294"/>
              <a:gd name="T41" fmla="*/ 1182535 h 3351"/>
              <a:gd name="T42" fmla="*/ 542159 w 3294"/>
              <a:gd name="T43" fmla="*/ 1438813 h 33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94" h="3351">
                <a:moveTo>
                  <a:pt x="1009" y="2678"/>
                </a:moveTo>
                <a:cubicBezTo>
                  <a:pt x="1157" y="2345"/>
                  <a:pt x="1317" y="2024"/>
                  <a:pt x="1487" y="1715"/>
                </a:cubicBezTo>
                <a:cubicBezTo>
                  <a:pt x="1658" y="1407"/>
                  <a:pt x="1842" y="1113"/>
                  <a:pt x="2038" y="836"/>
                </a:cubicBezTo>
                <a:cubicBezTo>
                  <a:pt x="2235" y="558"/>
                  <a:pt x="2385" y="368"/>
                  <a:pt x="2489" y="265"/>
                </a:cubicBezTo>
                <a:cubicBezTo>
                  <a:pt x="2592" y="162"/>
                  <a:pt x="2664" y="101"/>
                  <a:pt x="2704" y="84"/>
                </a:cubicBezTo>
                <a:cubicBezTo>
                  <a:pt x="2743" y="66"/>
                  <a:pt x="2831" y="48"/>
                  <a:pt x="2967" y="29"/>
                </a:cubicBezTo>
                <a:cubicBezTo>
                  <a:pt x="3102" y="10"/>
                  <a:pt x="3195" y="0"/>
                  <a:pt x="3246" y="0"/>
                </a:cubicBezTo>
                <a:cubicBezTo>
                  <a:pt x="3278" y="0"/>
                  <a:pt x="3294" y="13"/>
                  <a:pt x="3294" y="37"/>
                </a:cubicBezTo>
                <a:cubicBezTo>
                  <a:pt x="3294" y="52"/>
                  <a:pt x="3288" y="67"/>
                  <a:pt x="3277" y="82"/>
                </a:cubicBezTo>
                <a:cubicBezTo>
                  <a:pt x="3265" y="96"/>
                  <a:pt x="3232" y="128"/>
                  <a:pt x="3177" y="177"/>
                </a:cubicBezTo>
                <a:cubicBezTo>
                  <a:pt x="2902" y="433"/>
                  <a:pt x="2599" y="811"/>
                  <a:pt x="2268" y="1311"/>
                </a:cubicBezTo>
                <a:cubicBezTo>
                  <a:pt x="1938" y="1811"/>
                  <a:pt x="1661" y="2336"/>
                  <a:pt x="1439" y="2886"/>
                </a:cubicBezTo>
                <a:cubicBezTo>
                  <a:pt x="1349" y="3106"/>
                  <a:pt x="1287" y="3238"/>
                  <a:pt x="1254" y="3282"/>
                </a:cubicBezTo>
                <a:cubicBezTo>
                  <a:pt x="1221" y="3328"/>
                  <a:pt x="1115" y="3351"/>
                  <a:pt x="937" y="3351"/>
                </a:cubicBezTo>
                <a:cubicBezTo>
                  <a:pt x="809" y="3351"/>
                  <a:pt x="732" y="3338"/>
                  <a:pt x="707" y="3312"/>
                </a:cubicBezTo>
                <a:cubicBezTo>
                  <a:pt x="682" y="3286"/>
                  <a:pt x="631" y="3215"/>
                  <a:pt x="555" y="3100"/>
                </a:cubicBezTo>
                <a:cubicBezTo>
                  <a:pt x="430" y="2907"/>
                  <a:pt x="286" y="2724"/>
                  <a:pt x="123" y="2552"/>
                </a:cubicBezTo>
                <a:cubicBezTo>
                  <a:pt x="41" y="2466"/>
                  <a:pt x="0" y="2400"/>
                  <a:pt x="0" y="2356"/>
                </a:cubicBezTo>
                <a:cubicBezTo>
                  <a:pt x="0" y="2295"/>
                  <a:pt x="45" y="2233"/>
                  <a:pt x="134" y="2170"/>
                </a:cubicBezTo>
                <a:cubicBezTo>
                  <a:pt x="224" y="2107"/>
                  <a:pt x="298" y="2076"/>
                  <a:pt x="358" y="2076"/>
                </a:cubicBezTo>
                <a:cubicBezTo>
                  <a:pt x="434" y="2076"/>
                  <a:pt x="527" y="2118"/>
                  <a:pt x="638" y="2201"/>
                </a:cubicBezTo>
                <a:cubicBezTo>
                  <a:pt x="749" y="2285"/>
                  <a:pt x="873" y="2444"/>
                  <a:pt x="1009" y="2678"/>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47" name="Freeform 11"/>
          <p:cNvSpPr/>
          <p:nvPr/>
        </p:nvSpPr>
        <p:spPr bwMode="auto">
          <a:xfrm rot="20671620">
            <a:off x="740888" y="4872734"/>
            <a:ext cx="1128781" cy="1221196"/>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noFill/>
          <a:ln w="28575" cap="rnd">
            <a:solidFill>
              <a:schemeClr val="accent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p>
        </p:txBody>
      </p:sp>
      <p:sp>
        <p:nvSpPr>
          <p:cNvPr id="48" name="矩形 47" descr="#clear#"/>
          <p:cNvSpPr/>
          <p:nvPr/>
        </p:nvSpPr>
        <p:spPr>
          <a:xfrm>
            <a:off x="2615491" y="4736704"/>
            <a:ext cx="8472567" cy="12525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9" name="文本框 48" descr="#clear#"/>
          <p:cNvSpPr txBox="1"/>
          <p:nvPr/>
        </p:nvSpPr>
        <p:spPr>
          <a:xfrm flipV="1">
            <a:off x="10946036" y="3990615"/>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147" descr="#clear#"/>
          <p:cNvSpPr txBox="1">
            <a:spLocks noChangeArrowheads="1"/>
          </p:cNvSpPr>
          <p:nvPr/>
        </p:nvSpPr>
        <p:spPr bwMode="auto">
          <a:xfrm>
            <a:off x="4436621" y="903970"/>
            <a:ext cx="331875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zh-CN" altLang="en-US" sz="6000" b="1" dirty="0">
                <a:solidFill>
                  <a:schemeClr val="accent1"/>
                </a:solidFill>
                <a:latin typeface="+mj-ea"/>
                <a:ea typeface="+mj-ea"/>
              </a:rPr>
              <a:t>目录</a:t>
            </a:r>
            <a:endParaRPr lang="en-US" altLang="zh-CN" sz="6000" b="1" dirty="0">
              <a:solidFill>
                <a:schemeClr val="accent1"/>
              </a:solidFill>
              <a:latin typeface="+mj-ea"/>
              <a:ea typeface="+mj-ea"/>
            </a:endParaRPr>
          </a:p>
        </p:txBody>
      </p:sp>
      <p:sp>
        <p:nvSpPr>
          <p:cNvPr id="12" name="MH_Entry_1" descr="#clear#">
            <a:hlinkClick r:id="rId14" action="ppaction://hlinksldjump"/>
          </p:cNvPr>
          <p:cNvSpPr txBox="1"/>
          <p:nvPr>
            <p:custDataLst>
              <p:tags r:id="rId1"/>
            </p:custDataLst>
          </p:nvPr>
        </p:nvSpPr>
        <p:spPr>
          <a:xfrm>
            <a:off x="2034096" y="3227985"/>
            <a:ext cx="3556610" cy="541829"/>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sp>
        <p:nvSpPr>
          <p:cNvPr id="14" name="MH_Number_1" descr="#clear#">
            <a:hlinkClick r:id="rId14" action="ppaction://hlinksldjump"/>
          </p:cNvPr>
          <p:cNvSpPr txBox="1"/>
          <p:nvPr>
            <p:custDataLst>
              <p:tags r:id="rId2"/>
            </p:custDataLst>
          </p:nvPr>
        </p:nvSpPr>
        <p:spPr>
          <a:xfrm>
            <a:off x="1216494" y="3227985"/>
            <a:ext cx="541829" cy="541829"/>
          </a:xfrm>
          <a:prstGeom prst="ellipse">
            <a:avLst/>
          </a:prstGeom>
          <a:solidFill>
            <a:schemeClr val="accent1"/>
          </a:solidFill>
          <a:ln w="28575">
            <a:noFill/>
          </a:ln>
          <a:effectLst/>
        </p:spPr>
        <p:txBody>
          <a:bodyPr wrap="square" lIns="0" tIns="0" rIns="0" bIns="0" rtlCol="0" anchor="ctr" anchorCtr="0">
            <a:noAutofit/>
          </a:bodyPr>
          <a:lstStyle/>
          <a:p>
            <a:pPr algn="ctr">
              <a:lnSpc>
                <a:spcPct val="130000"/>
              </a:lnSpc>
            </a:pPr>
            <a:r>
              <a:rPr lang="en-US" altLang="zh-CN" dirty="0">
                <a:solidFill>
                  <a:srgbClr val="FEFFFF"/>
                </a:solidFill>
                <a:latin typeface="+mj-ea"/>
                <a:ea typeface="+mj-ea"/>
                <a:cs typeface="Times New Roman" panose="02020603050405020304" pitchFamily="18" charset="0"/>
              </a:rPr>
              <a:t>A</a:t>
            </a:r>
            <a:endParaRPr lang="zh-CN" altLang="en-US" dirty="0">
              <a:solidFill>
                <a:srgbClr val="FEFFFF"/>
              </a:solidFill>
              <a:latin typeface="+mj-ea"/>
              <a:ea typeface="+mj-ea"/>
              <a:cs typeface="Times New Roman" panose="02020603050405020304" pitchFamily="18" charset="0"/>
            </a:endParaRPr>
          </a:p>
        </p:txBody>
      </p:sp>
      <p:sp>
        <p:nvSpPr>
          <p:cNvPr id="15" name="MH_Entry_1" descr="#clear#">
            <a:hlinkClick r:id="rId14" action="ppaction://hlinksldjump"/>
          </p:cNvPr>
          <p:cNvSpPr txBox="1"/>
          <p:nvPr>
            <p:custDataLst>
              <p:tags r:id="rId3"/>
            </p:custDataLst>
          </p:nvPr>
        </p:nvSpPr>
        <p:spPr>
          <a:xfrm>
            <a:off x="7418896" y="3227985"/>
            <a:ext cx="3556610" cy="541829"/>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sp>
        <p:nvSpPr>
          <p:cNvPr id="16" name="MH_Number_1" descr="#clear#">
            <a:hlinkClick r:id="rId14" action="ppaction://hlinksldjump"/>
          </p:cNvPr>
          <p:cNvSpPr txBox="1"/>
          <p:nvPr>
            <p:custDataLst>
              <p:tags r:id="rId4"/>
            </p:custDataLst>
          </p:nvPr>
        </p:nvSpPr>
        <p:spPr>
          <a:xfrm>
            <a:off x="6601294" y="3227985"/>
            <a:ext cx="541829" cy="541829"/>
          </a:xfrm>
          <a:prstGeom prst="ellipse">
            <a:avLst/>
          </a:prstGeom>
          <a:solidFill>
            <a:schemeClr val="accent1"/>
          </a:solidFill>
          <a:ln w="28575">
            <a:noFill/>
          </a:ln>
          <a:effectLst/>
        </p:spPr>
        <p:txBody>
          <a:bodyPr wrap="square" lIns="0" tIns="0" rIns="0" bIns="0" rtlCol="0" anchor="ctr" anchorCtr="0">
            <a:noAutofit/>
          </a:bodyPr>
          <a:lstStyle/>
          <a:p>
            <a:pPr algn="ctr">
              <a:lnSpc>
                <a:spcPct val="130000"/>
              </a:lnSpc>
            </a:pPr>
            <a:r>
              <a:rPr lang="en-US" altLang="zh-CN" dirty="0">
                <a:solidFill>
                  <a:srgbClr val="FEFFFF"/>
                </a:solidFill>
                <a:latin typeface="+mj-ea"/>
                <a:ea typeface="+mj-ea"/>
                <a:cs typeface="Times New Roman" panose="02020603050405020304" pitchFamily="18" charset="0"/>
              </a:rPr>
              <a:t>B</a:t>
            </a:r>
            <a:endParaRPr lang="zh-CN" altLang="en-US" dirty="0">
              <a:solidFill>
                <a:srgbClr val="FEFFFF"/>
              </a:solidFill>
              <a:latin typeface="+mj-ea"/>
              <a:ea typeface="+mj-ea"/>
              <a:cs typeface="Times New Roman" panose="02020603050405020304" pitchFamily="18" charset="0"/>
            </a:endParaRPr>
          </a:p>
        </p:txBody>
      </p:sp>
      <p:sp>
        <p:nvSpPr>
          <p:cNvPr id="18" name="MH_Entry_1" descr="#clear#">
            <a:hlinkClick r:id="rId14" action="ppaction://hlinksldjump"/>
          </p:cNvPr>
          <p:cNvSpPr txBox="1"/>
          <p:nvPr>
            <p:custDataLst>
              <p:tags r:id="rId5"/>
            </p:custDataLst>
          </p:nvPr>
        </p:nvSpPr>
        <p:spPr>
          <a:xfrm>
            <a:off x="2034096" y="4327638"/>
            <a:ext cx="3556610" cy="541829"/>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sp>
        <p:nvSpPr>
          <p:cNvPr id="20" name="MH_Number_1" descr="#clear#">
            <a:hlinkClick r:id="rId14" action="ppaction://hlinksldjump"/>
          </p:cNvPr>
          <p:cNvSpPr txBox="1"/>
          <p:nvPr>
            <p:custDataLst>
              <p:tags r:id="rId6"/>
            </p:custDataLst>
          </p:nvPr>
        </p:nvSpPr>
        <p:spPr>
          <a:xfrm>
            <a:off x="1216494" y="4327638"/>
            <a:ext cx="541829" cy="541829"/>
          </a:xfrm>
          <a:prstGeom prst="ellipse">
            <a:avLst/>
          </a:prstGeom>
          <a:solidFill>
            <a:schemeClr val="accent1"/>
          </a:solidFill>
          <a:ln w="28575">
            <a:noFill/>
          </a:ln>
          <a:effectLst/>
        </p:spPr>
        <p:txBody>
          <a:bodyPr wrap="square" lIns="0" tIns="0" rIns="0" bIns="0" rtlCol="0" anchor="ctr" anchorCtr="0">
            <a:noAutofit/>
          </a:bodyPr>
          <a:lstStyle/>
          <a:p>
            <a:pPr algn="ctr">
              <a:lnSpc>
                <a:spcPct val="130000"/>
              </a:lnSpc>
            </a:pPr>
            <a:r>
              <a:rPr lang="en-US" altLang="zh-CN" dirty="0">
                <a:solidFill>
                  <a:srgbClr val="FEFFFF"/>
                </a:solidFill>
                <a:latin typeface="+mj-ea"/>
                <a:ea typeface="+mj-ea"/>
                <a:cs typeface="Times New Roman" panose="02020603050405020304" pitchFamily="18" charset="0"/>
              </a:rPr>
              <a:t>C</a:t>
            </a:r>
            <a:endParaRPr lang="zh-CN" altLang="en-US" dirty="0">
              <a:solidFill>
                <a:srgbClr val="FEFFFF"/>
              </a:solidFill>
              <a:latin typeface="+mj-ea"/>
              <a:ea typeface="+mj-ea"/>
              <a:cs typeface="Times New Roman" panose="02020603050405020304" pitchFamily="18" charset="0"/>
            </a:endParaRPr>
          </a:p>
        </p:txBody>
      </p:sp>
      <p:sp>
        <p:nvSpPr>
          <p:cNvPr id="22" name="MH_Entry_1" descr="#clear#">
            <a:hlinkClick r:id="rId14" action="ppaction://hlinksldjump"/>
          </p:cNvPr>
          <p:cNvSpPr txBox="1"/>
          <p:nvPr>
            <p:custDataLst>
              <p:tags r:id="rId7"/>
            </p:custDataLst>
          </p:nvPr>
        </p:nvSpPr>
        <p:spPr>
          <a:xfrm>
            <a:off x="7418896" y="4327638"/>
            <a:ext cx="3556610" cy="541829"/>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sp>
        <p:nvSpPr>
          <p:cNvPr id="24" name="MH_Number_1" descr="#clear#">
            <a:hlinkClick r:id="rId14" action="ppaction://hlinksldjump"/>
          </p:cNvPr>
          <p:cNvSpPr txBox="1"/>
          <p:nvPr>
            <p:custDataLst>
              <p:tags r:id="rId8"/>
            </p:custDataLst>
          </p:nvPr>
        </p:nvSpPr>
        <p:spPr>
          <a:xfrm>
            <a:off x="6601294" y="4327638"/>
            <a:ext cx="541829" cy="541829"/>
          </a:xfrm>
          <a:prstGeom prst="ellipse">
            <a:avLst/>
          </a:prstGeom>
          <a:solidFill>
            <a:schemeClr val="accent1"/>
          </a:solidFill>
          <a:ln w="28575">
            <a:noFill/>
          </a:ln>
          <a:effectLst/>
        </p:spPr>
        <p:txBody>
          <a:bodyPr wrap="square" lIns="0" tIns="0" rIns="0" bIns="0" rtlCol="0" anchor="ctr" anchorCtr="0">
            <a:noAutofit/>
          </a:bodyPr>
          <a:lstStyle/>
          <a:p>
            <a:pPr algn="ctr">
              <a:lnSpc>
                <a:spcPct val="130000"/>
              </a:lnSpc>
            </a:pPr>
            <a:r>
              <a:rPr lang="en-US" altLang="zh-CN" dirty="0">
                <a:solidFill>
                  <a:srgbClr val="FEFFFF"/>
                </a:solidFill>
                <a:latin typeface="+mj-ea"/>
                <a:ea typeface="+mj-ea"/>
                <a:cs typeface="Times New Roman" panose="02020603050405020304" pitchFamily="18" charset="0"/>
              </a:rPr>
              <a:t>D</a:t>
            </a:r>
            <a:endParaRPr lang="zh-CN" altLang="en-US" dirty="0">
              <a:solidFill>
                <a:srgbClr val="FEFFFF"/>
              </a:solidFill>
              <a:latin typeface="+mj-ea"/>
              <a:ea typeface="+mj-ea"/>
              <a:cs typeface="Times New Roman" panose="02020603050405020304" pitchFamily="18" charset="0"/>
            </a:endParaRPr>
          </a:p>
        </p:txBody>
      </p:sp>
      <p:sp>
        <p:nvSpPr>
          <p:cNvPr id="26" name="MH_Entry_1" descr="#clear#">
            <a:hlinkClick r:id="rId14" action="ppaction://hlinksldjump"/>
          </p:cNvPr>
          <p:cNvSpPr txBox="1"/>
          <p:nvPr>
            <p:custDataLst>
              <p:tags r:id="rId9"/>
            </p:custDataLst>
          </p:nvPr>
        </p:nvSpPr>
        <p:spPr>
          <a:xfrm>
            <a:off x="2034096" y="5427291"/>
            <a:ext cx="3556610" cy="541829"/>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sp>
        <p:nvSpPr>
          <p:cNvPr id="28" name="MH_Number_1" descr="#clear#">
            <a:hlinkClick r:id="rId14" action="ppaction://hlinksldjump"/>
          </p:cNvPr>
          <p:cNvSpPr txBox="1"/>
          <p:nvPr>
            <p:custDataLst>
              <p:tags r:id="rId10"/>
            </p:custDataLst>
          </p:nvPr>
        </p:nvSpPr>
        <p:spPr>
          <a:xfrm>
            <a:off x="1216494" y="5427291"/>
            <a:ext cx="541829" cy="541829"/>
          </a:xfrm>
          <a:prstGeom prst="ellipse">
            <a:avLst/>
          </a:prstGeom>
          <a:solidFill>
            <a:schemeClr val="accent1"/>
          </a:solidFill>
          <a:ln w="28575">
            <a:noFill/>
          </a:ln>
          <a:effectLst/>
        </p:spPr>
        <p:txBody>
          <a:bodyPr wrap="square" lIns="0" tIns="0" rIns="0" bIns="0" rtlCol="0" anchor="ctr" anchorCtr="0">
            <a:noAutofit/>
          </a:bodyPr>
          <a:lstStyle/>
          <a:p>
            <a:pPr algn="ctr">
              <a:lnSpc>
                <a:spcPct val="130000"/>
              </a:lnSpc>
            </a:pPr>
            <a:r>
              <a:rPr lang="en-US" altLang="zh-CN" dirty="0">
                <a:solidFill>
                  <a:srgbClr val="FEFFFF"/>
                </a:solidFill>
                <a:latin typeface="+mj-ea"/>
                <a:ea typeface="+mj-ea"/>
                <a:cs typeface="Times New Roman" panose="02020603050405020304" pitchFamily="18" charset="0"/>
              </a:rPr>
              <a:t>E</a:t>
            </a:r>
            <a:endParaRPr lang="zh-CN" altLang="en-US" dirty="0">
              <a:solidFill>
                <a:srgbClr val="FEFFFF"/>
              </a:solidFill>
              <a:latin typeface="+mj-ea"/>
              <a:ea typeface="+mj-ea"/>
              <a:cs typeface="Times New Roman" panose="02020603050405020304" pitchFamily="18" charset="0"/>
            </a:endParaRPr>
          </a:p>
        </p:txBody>
      </p:sp>
      <p:sp>
        <p:nvSpPr>
          <p:cNvPr id="30" name="MH_Entry_1" descr="#clear#">
            <a:hlinkClick r:id="rId14" action="ppaction://hlinksldjump"/>
          </p:cNvPr>
          <p:cNvSpPr txBox="1"/>
          <p:nvPr>
            <p:custDataLst>
              <p:tags r:id="rId11"/>
            </p:custDataLst>
          </p:nvPr>
        </p:nvSpPr>
        <p:spPr>
          <a:xfrm>
            <a:off x="7418896" y="5427291"/>
            <a:ext cx="3556610" cy="541829"/>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sp>
        <p:nvSpPr>
          <p:cNvPr id="31" name="MH_Number_1" descr="#clear#">
            <a:hlinkClick r:id="rId14" action="ppaction://hlinksldjump"/>
          </p:cNvPr>
          <p:cNvSpPr txBox="1"/>
          <p:nvPr>
            <p:custDataLst>
              <p:tags r:id="rId12"/>
            </p:custDataLst>
          </p:nvPr>
        </p:nvSpPr>
        <p:spPr>
          <a:xfrm>
            <a:off x="6601294" y="5427291"/>
            <a:ext cx="541829" cy="541829"/>
          </a:xfrm>
          <a:prstGeom prst="ellipse">
            <a:avLst/>
          </a:prstGeom>
          <a:solidFill>
            <a:schemeClr val="accent1"/>
          </a:solidFill>
          <a:ln w="28575">
            <a:noFill/>
          </a:ln>
          <a:effectLst/>
        </p:spPr>
        <p:txBody>
          <a:bodyPr wrap="square" lIns="0" tIns="0" rIns="0" bIns="0" rtlCol="0" anchor="ctr" anchorCtr="0">
            <a:noAutofit/>
          </a:bodyPr>
          <a:lstStyle/>
          <a:p>
            <a:pPr algn="ctr">
              <a:lnSpc>
                <a:spcPct val="130000"/>
              </a:lnSpc>
            </a:pPr>
            <a:r>
              <a:rPr lang="en-US" altLang="zh-CN" dirty="0">
                <a:solidFill>
                  <a:srgbClr val="FEFFFF"/>
                </a:solidFill>
                <a:latin typeface="+mj-ea"/>
                <a:ea typeface="+mj-ea"/>
                <a:cs typeface="Times New Roman" panose="02020603050405020304" pitchFamily="18" charset="0"/>
              </a:rPr>
              <a:t>F</a:t>
            </a:r>
            <a:endParaRPr lang="zh-CN" altLang="en-US" dirty="0">
              <a:solidFill>
                <a:srgbClr val="FEFFFF"/>
              </a:solidFill>
              <a:latin typeface="+mj-ea"/>
              <a:ea typeface="+mj-ea"/>
              <a:cs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Freeform 21"/>
          <p:cNvSpPr/>
          <p:nvPr/>
        </p:nvSpPr>
        <p:spPr bwMode="auto">
          <a:xfrm>
            <a:off x="831929" y="1965282"/>
            <a:ext cx="1912101" cy="1912101"/>
          </a:xfrm>
          <a:prstGeom prst="ellipse">
            <a:avLst/>
          </a:pr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anchor="ctr"/>
          <a:lstStyle/>
          <a:p>
            <a:pPr algn="ctr"/>
            <a:endParaRPr lang="zh-CN" altLang="en-US" kern="0">
              <a:solidFill>
                <a:prstClr val="white"/>
              </a:solidFill>
            </a:endParaRPr>
          </a:p>
        </p:txBody>
      </p:sp>
      <p:sp>
        <p:nvSpPr>
          <p:cNvPr id="22" name="Freeform 21"/>
          <p:cNvSpPr/>
          <p:nvPr/>
        </p:nvSpPr>
        <p:spPr bwMode="auto">
          <a:xfrm>
            <a:off x="3748393" y="1965282"/>
            <a:ext cx="1912101" cy="1912101"/>
          </a:xfrm>
          <a:prstGeom prst="ellipse">
            <a:avLst/>
          </a:pr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anchor="ctr"/>
          <a:lstStyle/>
          <a:p>
            <a:pPr algn="ctr"/>
            <a:endParaRPr lang="zh-CN" altLang="en-US" kern="0">
              <a:solidFill>
                <a:prstClr val="white"/>
              </a:solidFill>
            </a:endParaRPr>
          </a:p>
        </p:txBody>
      </p:sp>
      <p:sp>
        <p:nvSpPr>
          <p:cNvPr id="23" name="KSO_Shape"/>
          <p:cNvSpPr/>
          <p:nvPr/>
        </p:nvSpPr>
        <p:spPr bwMode="auto">
          <a:xfrm>
            <a:off x="4319386" y="2360568"/>
            <a:ext cx="770116" cy="1121528"/>
          </a:xfrm>
          <a:custGeom>
            <a:avLst/>
            <a:gdLst>
              <a:gd name="T0" fmla="*/ 846755 w 4439"/>
              <a:gd name="T1" fmla="*/ 733328 h 6458"/>
              <a:gd name="T2" fmla="*/ 824953 w 4439"/>
              <a:gd name="T3" fmla="*/ 769906 h 6458"/>
              <a:gd name="T4" fmla="*/ 806097 w 4439"/>
              <a:gd name="T5" fmla="*/ 743357 h 6458"/>
              <a:gd name="T6" fmla="*/ 797258 w 4439"/>
              <a:gd name="T7" fmla="*/ 133037 h 6458"/>
              <a:gd name="T8" fmla="*/ 792839 w 4439"/>
              <a:gd name="T9" fmla="*/ 67256 h 6458"/>
              <a:gd name="T10" fmla="*/ 773688 w 4439"/>
              <a:gd name="T11" fmla="*/ 30678 h 6458"/>
              <a:gd name="T12" fmla="*/ 733030 w 4439"/>
              <a:gd name="T13" fmla="*/ 3835 h 6458"/>
              <a:gd name="T14" fmla="*/ 671158 w 4439"/>
              <a:gd name="T15" fmla="*/ 8849 h 6458"/>
              <a:gd name="T16" fmla="*/ 642579 w 4439"/>
              <a:gd name="T17" fmla="*/ 33038 h 6458"/>
              <a:gd name="T18" fmla="*/ 624902 w 4439"/>
              <a:gd name="T19" fmla="*/ 73156 h 6458"/>
              <a:gd name="T20" fmla="*/ 616358 w 4439"/>
              <a:gd name="T21" fmla="*/ 710319 h 6458"/>
              <a:gd name="T22" fmla="*/ 613117 w 4439"/>
              <a:gd name="T23" fmla="*/ 747782 h 6458"/>
              <a:gd name="T24" fmla="*/ 597796 w 4439"/>
              <a:gd name="T25" fmla="*/ 750142 h 6458"/>
              <a:gd name="T26" fmla="*/ 586600 w 4439"/>
              <a:gd name="T27" fmla="*/ 723298 h 6458"/>
              <a:gd name="T28" fmla="*/ 494677 w 4439"/>
              <a:gd name="T29" fmla="*/ 208258 h 6458"/>
              <a:gd name="T30" fmla="*/ 455492 w 4439"/>
              <a:gd name="T31" fmla="*/ 166075 h 6458"/>
              <a:gd name="T32" fmla="*/ 393326 w 4439"/>
              <a:gd name="T33" fmla="*/ 164306 h 6458"/>
              <a:gd name="T34" fmla="*/ 365336 w 4439"/>
              <a:gd name="T35" fmla="*/ 187609 h 6458"/>
              <a:gd name="T36" fmla="*/ 351194 w 4439"/>
              <a:gd name="T37" fmla="*/ 224777 h 6458"/>
              <a:gd name="T38" fmla="*/ 401870 w 4439"/>
              <a:gd name="T39" fmla="*/ 785540 h 6458"/>
              <a:gd name="T40" fmla="*/ 397451 w 4439"/>
              <a:gd name="T41" fmla="*/ 886719 h 6458"/>
              <a:gd name="T42" fmla="*/ 375943 w 4439"/>
              <a:gd name="T43" fmla="*/ 947190 h 6458"/>
              <a:gd name="T44" fmla="*/ 348837 w 4439"/>
              <a:gd name="T45" fmla="*/ 977574 h 6458"/>
              <a:gd name="T46" fmla="*/ 323794 w 4439"/>
              <a:gd name="T47" fmla="*/ 966954 h 6458"/>
              <a:gd name="T48" fmla="*/ 307000 w 4439"/>
              <a:gd name="T49" fmla="*/ 941586 h 6458"/>
              <a:gd name="T50" fmla="*/ 235701 w 4439"/>
              <a:gd name="T51" fmla="*/ 769021 h 6458"/>
              <a:gd name="T52" fmla="*/ 183552 w 4439"/>
              <a:gd name="T53" fmla="*/ 662827 h 6458"/>
              <a:gd name="T54" fmla="*/ 138474 w 4439"/>
              <a:gd name="T55" fmla="*/ 627724 h 6458"/>
              <a:gd name="T56" fmla="*/ 61282 w 4439"/>
              <a:gd name="T57" fmla="*/ 610910 h 6458"/>
              <a:gd name="T58" fmla="*/ 25338 w 4439"/>
              <a:gd name="T59" fmla="*/ 624184 h 6458"/>
              <a:gd name="T60" fmla="*/ 7071 w 4439"/>
              <a:gd name="T61" fmla="*/ 653092 h 6458"/>
              <a:gd name="T62" fmla="*/ 589 w 4439"/>
              <a:gd name="T63" fmla="*/ 672561 h 6458"/>
              <a:gd name="T64" fmla="*/ 41837 w 4439"/>
              <a:gd name="T65" fmla="*/ 770201 h 6458"/>
              <a:gd name="T66" fmla="*/ 66585 w 4439"/>
              <a:gd name="T67" fmla="*/ 908843 h 6458"/>
              <a:gd name="T68" fmla="*/ 84558 w 4439"/>
              <a:gd name="T69" fmla="*/ 983178 h 6458"/>
              <a:gd name="T70" fmla="*/ 124038 w 4439"/>
              <a:gd name="T71" fmla="*/ 1076983 h 6458"/>
              <a:gd name="T72" fmla="*/ 167348 w 4439"/>
              <a:gd name="T73" fmla="*/ 1206185 h 6458"/>
              <a:gd name="T74" fmla="*/ 187088 w 4439"/>
              <a:gd name="T75" fmla="*/ 1289076 h 6458"/>
              <a:gd name="T76" fmla="*/ 243361 w 4439"/>
              <a:gd name="T77" fmla="*/ 1434502 h 6458"/>
              <a:gd name="T78" fmla="*/ 303465 w 4439"/>
              <a:gd name="T79" fmla="*/ 1533616 h 6458"/>
              <a:gd name="T80" fmla="*/ 399513 w 4439"/>
              <a:gd name="T81" fmla="*/ 1625946 h 6458"/>
              <a:gd name="T82" fmla="*/ 456965 w 4439"/>
              <a:gd name="T83" fmla="*/ 1694382 h 6458"/>
              <a:gd name="T84" fmla="*/ 472580 w 4439"/>
              <a:gd name="T85" fmla="*/ 1761343 h 6458"/>
              <a:gd name="T86" fmla="*/ 1044449 w 4439"/>
              <a:gd name="T87" fmla="*/ 1695857 h 6458"/>
              <a:gd name="T88" fmla="*/ 1109562 w 4439"/>
              <a:gd name="T89" fmla="*/ 1600283 h 6458"/>
              <a:gd name="T90" fmla="*/ 1165541 w 4439"/>
              <a:gd name="T91" fmla="*/ 1447776 h 6458"/>
              <a:gd name="T92" fmla="*/ 1191468 w 4439"/>
              <a:gd name="T93" fmla="*/ 1281701 h 6458"/>
              <a:gd name="T94" fmla="*/ 1214154 w 4439"/>
              <a:gd name="T95" fmla="*/ 1001172 h 6458"/>
              <a:gd name="T96" fmla="*/ 1305783 w 4439"/>
              <a:gd name="T97" fmla="*/ 393802 h 6458"/>
              <a:gd name="T98" fmla="*/ 1305488 w 4439"/>
              <a:gd name="T99" fmla="*/ 351915 h 6458"/>
              <a:gd name="T100" fmla="*/ 1270427 w 4439"/>
              <a:gd name="T101" fmla="*/ 302358 h 6458"/>
              <a:gd name="T102" fmla="*/ 1210913 w 4439"/>
              <a:gd name="T103" fmla="*/ 299113 h 6458"/>
              <a:gd name="T104" fmla="*/ 1178210 w 4439"/>
              <a:gd name="T105" fmla="*/ 327136 h 6458"/>
              <a:gd name="T106" fmla="*/ 1160237 w 4439"/>
              <a:gd name="T107" fmla="*/ 368729 h 6458"/>
              <a:gd name="T108" fmla="*/ 1039441 w 4439"/>
              <a:gd name="T109" fmla="*/ 841586 h 6458"/>
              <a:gd name="T110" fmla="*/ 1024415 w 4439"/>
              <a:gd name="T111" fmla="*/ 820348 h 6458"/>
              <a:gd name="T112" fmla="*/ 1078626 w 4439"/>
              <a:gd name="T113" fmla="*/ 187019 h 6458"/>
              <a:gd name="T114" fmla="*/ 1076269 w 4439"/>
              <a:gd name="T115" fmla="*/ 147786 h 6458"/>
              <a:gd name="T116" fmla="*/ 1053583 w 4439"/>
              <a:gd name="T117" fmla="*/ 107669 h 6458"/>
              <a:gd name="T118" fmla="*/ 996425 w 4439"/>
              <a:gd name="T119" fmla="*/ 90265 h 6458"/>
              <a:gd name="T120" fmla="*/ 944866 w 4439"/>
              <a:gd name="T121" fmla="*/ 125368 h 6458"/>
              <a:gd name="T122" fmla="*/ 933081 w 4439"/>
              <a:gd name="T123" fmla="*/ 158111 h 64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439" h="6458">
                <a:moveTo>
                  <a:pt x="3167" y="536"/>
                </a:moveTo>
                <a:lnTo>
                  <a:pt x="3167" y="536"/>
                </a:lnTo>
                <a:lnTo>
                  <a:pt x="3145" y="675"/>
                </a:lnTo>
                <a:lnTo>
                  <a:pt x="3107" y="917"/>
                </a:lnTo>
                <a:lnTo>
                  <a:pt x="3010" y="1559"/>
                </a:lnTo>
                <a:lnTo>
                  <a:pt x="2879" y="2433"/>
                </a:lnTo>
                <a:lnTo>
                  <a:pt x="2876" y="2468"/>
                </a:lnTo>
                <a:lnTo>
                  <a:pt x="2874" y="2486"/>
                </a:lnTo>
                <a:lnTo>
                  <a:pt x="2870" y="2504"/>
                </a:lnTo>
                <a:lnTo>
                  <a:pt x="2866" y="2523"/>
                </a:lnTo>
                <a:lnTo>
                  <a:pt x="2859" y="2541"/>
                </a:lnTo>
                <a:lnTo>
                  <a:pt x="2851" y="2558"/>
                </a:lnTo>
                <a:lnTo>
                  <a:pt x="2841" y="2573"/>
                </a:lnTo>
                <a:lnTo>
                  <a:pt x="2829" y="2587"/>
                </a:lnTo>
                <a:lnTo>
                  <a:pt x="2816" y="2599"/>
                </a:lnTo>
                <a:lnTo>
                  <a:pt x="2800" y="2610"/>
                </a:lnTo>
                <a:lnTo>
                  <a:pt x="2782" y="2620"/>
                </a:lnTo>
                <a:lnTo>
                  <a:pt x="2770" y="2608"/>
                </a:lnTo>
                <a:lnTo>
                  <a:pt x="2760" y="2594"/>
                </a:lnTo>
                <a:lnTo>
                  <a:pt x="2751" y="2581"/>
                </a:lnTo>
                <a:lnTo>
                  <a:pt x="2745" y="2566"/>
                </a:lnTo>
                <a:lnTo>
                  <a:pt x="2741" y="2552"/>
                </a:lnTo>
                <a:lnTo>
                  <a:pt x="2738" y="2536"/>
                </a:lnTo>
                <a:lnTo>
                  <a:pt x="2736" y="2520"/>
                </a:lnTo>
                <a:lnTo>
                  <a:pt x="2736" y="2503"/>
                </a:lnTo>
                <a:lnTo>
                  <a:pt x="2736" y="2428"/>
                </a:lnTo>
                <a:lnTo>
                  <a:pt x="2735" y="2324"/>
                </a:lnTo>
                <a:lnTo>
                  <a:pt x="2733" y="2046"/>
                </a:lnTo>
                <a:lnTo>
                  <a:pt x="2728" y="1702"/>
                </a:lnTo>
                <a:lnTo>
                  <a:pt x="2722" y="1334"/>
                </a:lnTo>
                <a:lnTo>
                  <a:pt x="2711" y="670"/>
                </a:lnTo>
                <a:lnTo>
                  <a:pt x="2706" y="451"/>
                </a:lnTo>
                <a:lnTo>
                  <a:pt x="2705" y="356"/>
                </a:lnTo>
                <a:lnTo>
                  <a:pt x="2705" y="336"/>
                </a:lnTo>
                <a:lnTo>
                  <a:pt x="2705" y="317"/>
                </a:lnTo>
                <a:lnTo>
                  <a:pt x="2704" y="298"/>
                </a:lnTo>
                <a:lnTo>
                  <a:pt x="2702" y="279"/>
                </a:lnTo>
                <a:lnTo>
                  <a:pt x="2699" y="261"/>
                </a:lnTo>
                <a:lnTo>
                  <a:pt x="2695" y="244"/>
                </a:lnTo>
                <a:lnTo>
                  <a:pt x="2691" y="228"/>
                </a:lnTo>
                <a:lnTo>
                  <a:pt x="2686" y="212"/>
                </a:lnTo>
                <a:lnTo>
                  <a:pt x="2681" y="196"/>
                </a:lnTo>
                <a:lnTo>
                  <a:pt x="2674" y="181"/>
                </a:lnTo>
                <a:lnTo>
                  <a:pt x="2667" y="167"/>
                </a:lnTo>
                <a:lnTo>
                  <a:pt x="2661" y="153"/>
                </a:lnTo>
                <a:lnTo>
                  <a:pt x="2653" y="139"/>
                </a:lnTo>
                <a:lnTo>
                  <a:pt x="2644" y="127"/>
                </a:lnTo>
                <a:lnTo>
                  <a:pt x="2635" y="115"/>
                </a:lnTo>
                <a:lnTo>
                  <a:pt x="2626" y="104"/>
                </a:lnTo>
                <a:lnTo>
                  <a:pt x="2616" y="93"/>
                </a:lnTo>
                <a:lnTo>
                  <a:pt x="2606" y="83"/>
                </a:lnTo>
                <a:lnTo>
                  <a:pt x="2596" y="74"/>
                </a:lnTo>
                <a:lnTo>
                  <a:pt x="2585" y="64"/>
                </a:lnTo>
                <a:lnTo>
                  <a:pt x="2574" y="56"/>
                </a:lnTo>
                <a:lnTo>
                  <a:pt x="2562" y="48"/>
                </a:lnTo>
                <a:lnTo>
                  <a:pt x="2538" y="33"/>
                </a:lnTo>
                <a:lnTo>
                  <a:pt x="2513" y="22"/>
                </a:lnTo>
                <a:lnTo>
                  <a:pt x="2488" y="13"/>
                </a:lnTo>
                <a:lnTo>
                  <a:pt x="2462" y="7"/>
                </a:lnTo>
                <a:lnTo>
                  <a:pt x="2435" y="2"/>
                </a:lnTo>
                <a:lnTo>
                  <a:pt x="2409" y="0"/>
                </a:lnTo>
                <a:lnTo>
                  <a:pt x="2382" y="1"/>
                </a:lnTo>
                <a:lnTo>
                  <a:pt x="2355" y="4"/>
                </a:lnTo>
                <a:lnTo>
                  <a:pt x="2328" y="10"/>
                </a:lnTo>
                <a:lnTo>
                  <a:pt x="2303" y="19"/>
                </a:lnTo>
                <a:lnTo>
                  <a:pt x="2290" y="23"/>
                </a:lnTo>
                <a:lnTo>
                  <a:pt x="2278" y="30"/>
                </a:lnTo>
                <a:lnTo>
                  <a:pt x="2266" y="37"/>
                </a:lnTo>
                <a:lnTo>
                  <a:pt x="2253" y="43"/>
                </a:lnTo>
                <a:lnTo>
                  <a:pt x="2242" y="51"/>
                </a:lnTo>
                <a:lnTo>
                  <a:pt x="2231" y="59"/>
                </a:lnTo>
                <a:lnTo>
                  <a:pt x="2220" y="69"/>
                </a:lnTo>
                <a:lnTo>
                  <a:pt x="2210" y="78"/>
                </a:lnTo>
                <a:lnTo>
                  <a:pt x="2200" y="89"/>
                </a:lnTo>
                <a:lnTo>
                  <a:pt x="2190" y="100"/>
                </a:lnTo>
                <a:lnTo>
                  <a:pt x="2181" y="112"/>
                </a:lnTo>
                <a:lnTo>
                  <a:pt x="2172" y="124"/>
                </a:lnTo>
                <a:lnTo>
                  <a:pt x="2163" y="137"/>
                </a:lnTo>
                <a:lnTo>
                  <a:pt x="2155" y="151"/>
                </a:lnTo>
                <a:lnTo>
                  <a:pt x="2149" y="165"/>
                </a:lnTo>
                <a:lnTo>
                  <a:pt x="2142" y="181"/>
                </a:lnTo>
                <a:lnTo>
                  <a:pt x="2135" y="196"/>
                </a:lnTo>
                <a:lnTo>
                  <a:pt x="2130" y="213"/>
                </a:lnTo>
                <a:lnTo>
                  <a:pt x="2125" y="230"/>
                </a:lnTo>
                <a:lnTo>
                  <a:pt x="2121" y="248"/>
                </a:lnTo>
                <a:lnTo>
                  <a:pt x="2116" y="267"/>
                </a:lnTo>
                <a:lnTo>
                  <a:pt x="2114" y="286"/>
                </a:lnTo>
                <a:lnTo>
                  <a:pt x="2110" y="591"/>
                </a:lnTo>
                <a:lnTo>
                  <a:pt x="2101" y="1282"/>
                </a:lnTo>
                <a:lnTo>
                  <a:pt x="2097" y="1667"/>
                </a:lnTo>
                <a:lnTo>
                  <a:pt x="2094" y="2022"/>
                </a:lnTo>
                <a:lnTo>
                  <a:pt x="2092" y="2307"/>
                </a:lnTo>
                <a:lnTo>
                  <a:pt x="2092" y="2408"/>
                </a:lnTo>
                <a:lnTo>
                  <a:pt x="2093" y="2476"/>
                </a:lnTo>
                <a:lnTo>
                  <a:pt x="2093" y="2487"/>
                </a:lnTo>
                <a:lnTo>
                  <a:pt x="2093" y="2498"/>
                </a:lnTo>
                <a:lnTo>
                  <a:pt x="2092" y="2507"/>
                </a:lnTo>
                <a:lnTo>
                  <a:pt x="2090" y="2516"/>
                </a:lnTo>
                <a:lnTo>
                  <a:pt x="2087" y="2523"/>
                </a:lnTo>
                <a:lnTo>
                  <a:pt x="2084" y="2530"/>
                </a:lnTo>
                <a:lnTo>
                  <a:pt x="2081" y="2535"/>
                </a:lnTo>
                <a:lnTo>
                  <a:pt x="2077" y="2540"/>
                </a:lnTo>
                <a:lnTo>
                  <a:pt x="2074" y="2544"/>
                </a:lnTo>
                <a:lnTo>
                  <a:pt x="2069" y="2546"/>
                </a:lnTo>
                <a:lnTo>
                  <a:pt x="2065" y="2549"/>
                </a:lnTo>
                <a:lnTo>
                  <a:pt x="2059" y="2551"/>
                </a:lnTo>
                <a:lnTo>
                  <a:pt x="2055" y="2551"/>
                </a:lnTo>
                <a:lnTo>
                  <a:pt x="2049" y="2551"/>
                </a:lnTo>
                <a:lnTo>
                  <a:pt x="2039" y="2549"/>
                </a:lnTo>
                <a:lnTo>
                  <a:pt x="2029" y="2543"/>
                </a:lnTo>
                <a:lnTo>
                  <a:pt x="2019" y="2535"/>
                </a:lnTo>
                <a:lnTo>
                  <a:pt x="2010" y="2526"/>
                </a:lnTo>
                <a:lnTo>
                  <a:pt x="2003" y="2514"/>
                </a:lnTo>
                <a:lnTo>
                  <a:pt x="1997" y="2501"/>
                </a:lnTo>
                <a:lnTo>
                  <a:pt x="1992" y="2485"/>
                </a:lnTo>
                <a:lnTo>
                  <a:pt x="1991" y="2477"/>
                </a:lnTo>
                <a:lnTo>
                  <a:pt x="1990" y="2468"/>
                </a:lnTo>
                <a:lnTo>
                  <a:pt x="1990" y="2460"/>
                </a:lnTo>
                <a:lnTo>
                  <a:pt x="1991" y="2452"/>
                </a:lnTo>
                <a:lnTo>
                  <a:pt x="1705" y="812"/>
                </a:lnTo>
                <a:lnTo>
                  <a:pt x="1702" y="795"/>
                </a:lnTo>
                <a:lnTo>
                  <a:pt x="1700" y="779"/>
                </a:lnTo>
                <a:lnTo>
                  <a:pt x="1697" y="763"/>
                </a:lnTo>
                <a:lnTo>
                  <a:pt x="1694" y="748"/>
                </a:lnTo>
                <a:lnTo>
                  <a:pt x="1689" y="734"/>
                </a:lnTo>
                <a:lnTo>
                  <a:pt x="1685" y="719"/>
                </a:lnTo>
                <a:lnTo>
                  <a:pt x="1679" y="706"/>
                </a:lnTo>
                <a:lnTo>
                  <a:pt x="1673" y="693"/>
                </a:lnTo>
                <a:lnTo>
                  <a:pt x="1667" y="680"/>
                </a:lnTo>
                <a:lnTo>
                  <a:pt x="1660" y="668"/>
                </a:lnTo>
                <a:lnTo>
                  <a:pt x="1644" y="646"/>
                </a:lnTo>
                <a:lnTo>
                  <a:pt x="1628" y="625"/>
                </a:lnTo>
                <a:lnTo>
                  <a:pt x="1610" y="607"/>
                </a:lnTo>
                <a:lnTo>
                  <a:pt x="1590" y="590"/>
                </a:lnTo>
                <a:lnTo>
                  <a:pt x="1569" y="576"/>
                </a:lnTo>
                <a:lnTo>
                  <a:pt x="1546" y="563"/>
                </a:lnTo>
                <a:lnTo>
                  <a:pt x="1524" y="554"/>
                </a:lnTo>
                <a:lnTo>
                  <a:pt x="1501" y="547"/>
                </a:lnTo>
                <a:lnTo>
                  <a:pt x="1477" y="541"/>
                </a:lnTo>
                <a:lnTo>
                  <a:pt x="1453" y="538"/>
                </a:lnTo>
                <a:lnTo>
                  <a:pt x="1428" y="536"/>
                </a:lnTo>
                <a:lnTo>
                  <a:pt x="1405" y="538"/>
                </a:lnTo>
                <a:lnTo>
                  <a:pt x="1381" y="542"/>
                </a:lnTo>
                <a:lnTo>
                  <a:pt x="1358" y="548"/>
                </a:lnTo>
                <a:lnTo>
                  <a:pt x="1335" y="557"/>
                </a:lnTo>
                <a:lnTo>
                  <a:pt x="1314" y="567"/>
                </a:lnTo>
                <a:lnTo>
                  <a:pt x="1303" y="573"/>
                </a:lnTo>
                <a:lnTo>
                  <a:pt x="1293" y="580"/>
                </a:lnTo>
                <a:lnTo>
                  <a:pt x="1283" y="588"/>
                </a:lnTo>
                <a:lnTo>
                  <a:pt x="1274" y="597"/>
                </a:lnTo>
                <a:lnTo>
                  <a:pt x="1265" y="606"/>
                </a:lnTo>
                <a:lnTo>
                  <a:pt x="1256" y="615"/>
                </a:lnTo>
                <a:lnTo>
                  <a:pt x="1247" y="625"/>
                </a:lnTo>
                <a:lnTo>
                  <a:pt x="1240" y="636"/>
                </a:lnTo>
                <a:lnTo>
                  <a:pt x="1233" y="647"/>
                </a:lnTo>
                <a:lnTo>
                  <a:pt x="1225" y="659"/>
                </a:lnTo>
                <a:lnTo>
                  <a:pt x="1219" y="671"/>
                </a:lnTo>
                <a:lnTo>
                  <a:pt x="1213" y="685"/>
                </a:lnTo>
                <a:lnTo>
                  <a:pt x="1207" y="699"/>
                </a:lnTo>
                <a:lnTo>
                  <a:pt x="1203" y="714"/>
                </a:lnTo>
                <a:lnTo>
                  <a:pt x="1198" y="729"/>
                </a:lnTo>
                <a:lnTo>
                  <a:pt x="1195" y="745"/>
                </a:lnTo>
                <a:lnTo>
                  <a:pt x="1192" y="762"/>
                </a:lnTo>
                <a:lnTo>
                  <a:pt x="1189" y="780"/>
                </a:lnTo>
                <a:lnTo>
                  <a:pt x="1188" y="797"/>
                </a:lnTo>
                <a:lnTo>
                  <a:pt x="1187" y="815"/>
                </a:lnTo>
                <a:lnTo>
                  <a:pt x="1187" y="835"/>
                </a:lnTo>
                <a:lnTo>
                  <a:pt x="1187" y="855"/>
                </a:lnTo>
                <a:lnTo>
                  <a:pt x="1353" y="2568"/>
                </a:lnTo>
                <a:lnTo>
                  <a:pt x="1360" y="2617"/>
                </a:lnTo>
                <a:lnTo>
                  <a:pt x="1364" y="2663"/>
                </a:lnTo>
                <a:lnTo>
                  <a:pt x="1368" y="2709"/>
                </a:lnTo>
                <a:lnTo>
                  <a:pt x="1370" y="2753"/>
                </a:lnTo>
                <a:lnTo>
                  <a:pt x="1370" y="2795"/>
                </a:lnTo>
                <a:lnTo>
                  <a:pt x="1369" y="2834"/>
                </a:lnTo>
                <a:lnTo>
                  <a:pt x="1367" y="2872"/>
                </a:lnTo>
                <a:lnTo>
                  <a:pt x="1364" y="2909"/>
                </a:lnTo>
                <a:lnTo>
                  <a:pt x="1360" y="2942"/>
                </a:lnTo>
                <a:lnTo>
                  <a:pt x="1356" y="2976"/>
                </a:lnTo>
                <a:lnTo>
                  <a:pt x="1349" y="3006"/>
                </a:lnTo>
                <a:lnTo>
                  <a:pt x="1343" y="3035"/>
                </a:lnTo>
                <a:lnTo>
                  <a:pt x="1335" y="3063"/>
                </a:lnTo>
                <a:lnTo>
                  <a:pt x="1328" y="3088"/>
                </a:lnTo>
                <a:lnTo>
                  <a:pt x="1320" y="3113"/>
                </a:lnTo>
                <a:lnTo>
                  <a:pt x="1311" y="3135"/>
                </a:lnTo>
                <a:lnTo>
                  <a:pt x="1303" y="3156"/>
                </a:lnTo>
                <a:lnTo>
                  <a:pt x="1294" y="3177"/>
                </a:lnTo>
                <a:lnTo>
                  <a:pt x="1285" y="3194"/>
                </a:lnTo>
                <a:lnTo>
                  <a:pt x="1276" y="3211"/>
                </a:lnTo>
                <a:lnTo>
                  <a:pt x="1258" y="3240"/>
                </a:lnTo>
                <a:lnTo>
                  <a:pt x="1243" y="3264"/>
                </a:lnTo>
                <a:lnTo>
                  <a:pt x="1228" y="3281"/>
                </a:lnTo>
                <a:lnTo>
                  <a:pt x="1217" y="3294"/>
                </a:lnTo>
                <a:lnTo>
                  <a:pt x="1209" y="3303"/>
                </a:lnTo>
                <a:lnTo>
                  <a:pt x="1206" y="3306"/>
                </a:lnTo>
                <a:lnTo>
                  <a:pt x="1195" y="3309"/>
                </a:lnTo>
                <a:lnTo>
                  <a:pt x="1184" y="3314"/>
                </a:lnTo>
                <a:lnTo>
                  <a:pt x="1171" y="3311"/>
                </a:lnTo>
                <a:lnTo>
                  <a:pt x="1159" y="3309"/>
                </a:lnTo>
                <a:lnTo>
                  <a:pt x="1148" y="3306"/>
                </a:lnTo>
                <a:lnTo>
                  <a:pt x="1137" y="3301"/>
                </a:lnTo>
                <a:lnTo>
                  <a:pt x="1127" y="3297"/>
                </a:lnTo>
                <a:lnTo>
                  <a:pt x="1117" y="3291"/>
                </a:lnTo>
                <a:lnTo>
                  <a:pt x="1108" y="3285"/>
                </a:lnTo>
                <a:lnTo>
                  <a:pt x="1099" y="3278"/>
                </a:lnTo>
                <a:lnTo>
                  <a:pt x="1091" y="3270"/>
                </a:lnTo>
                <a:lnTo>
                  <a:pt x="1083" y="3261"/>
                </a:lnTo>
                <a:lnTo>
                  <a:pt x="1076" y="3252"/>
                </a:lnTo>
                <a:lnTo>
                  <a:pt x="1069" y="3242"/>
                </a:lnTo>
                <a:lnTo>
                  <a:pt x="1063" y="3232"/>
                </a:lnTo>
                <a:lnTo>
                  <a:pt x="1057" y="3221"/>
                </a:lnTo>
                <a:lnTo>
                  <a:pt x="1052" y="3209"/>
                </a:lnTo>
                <a:lnTo>
                  <a:pt x="1047" y="3195"/>
                </a:lnTo>
                <a:lnTo>
                  <a:pt x="1042" y="3192"/>
                </a:lnTo>
                <a:lnTo>
                  <a:pt x="1036" y="3180"/>
                </a:lnTo>
                <a:lnTo>
                  <a:pt x="1032" y="3177"/>
                </a:lnTo>
                <a:lnTo>
                  <a:pt x="943" y="2965"/>
                </a:lnTo>
                <a:lnTo>
                  <a:pt x="856" y="2753"/>
                </a:lnTo>
                <a:lnTo>
                  <a:pt x="841" y="2717"/>
                </a:lnTo>
                <a:lnTo>
                  <a:pt x="828" y="2681"/>
                </a:lnTo>
                <a:lnTo>
                  <a:pt x="800" y="2607"/>
                </a:lnTo>
                <a:lnTo>
                  <a:pt x="772" y="2531"/>
                </a:lnTo>
                <a:lnTo>
                  <a:pt x="757" y="2492"/>
                </a:lnTo>
                <a:lnTo>
                  <a:pt x="741" y="2455"/>
                </a:lnTo>
                <a:lnTo>
                  <a:pt x="724" y="2417"/>
                </a:lnTo>
                <a:lnTo>
                  <a:pt x="707" y="2381"/>
                </a:lnTo>
                <a:lnTo>
                  <a:pt x="688" y="2346"/>
                </a:lnTo>
                <a:lnTo>
                  <a:pt x="668" y="2311"/>
                </a:lnTo>
                <a:lnTo>
                  <a:pt x="646" y="2279"/>
                </a:lnTo>
                <a:lnTo>
                  <a:pt x="623" y="2247"/>
                </a:lnTo>
                <a:lnTo>
                  <a:pt x="610" y="2232"/>
                </a:lnTo>
                <a:lnTo>
                  <a:pt x="597" y="2217"/>
                </a:lnTo>
                <a:lnTo>
                  <a:pt x="584" y="2204"/>
                </a:lnTo>
                <a:lnTo>
                  <a:pt x="569" y="2191"/>
                </a:lnTo>
                <a:lnTo>
                  <a:pt x="547" y="2174"/>
                </a:lnTo>
                <a:lnTo>
                  <a:pt x="522" y="2157"/>
                </a:lnTo>
                <a:lnTo>
                  <a:pt x="497" y="2143"/>
                </a:lnTo>
                <a:lnTo>
                  <a:pt x="470" y="2128"/>
                </a:lnTo>
                <a:lnTo>
                  <a:pt x="442" y="2115"/>
                </a:lnTo>
                <a:lnTo>
                  <a:pt x="414" y="2104"/>
                </a:lnTo>
                <a:lnTo>
                  <a:pt x="385" y="2092"/>
                </a:lnTo>
                <a:lnTo>
                  <a:pt x="355" y="2085"/>
                </a:lnTo>
                <a:lnTo>
                  <a:pt x="326" y="2077"/>
                </a:lnTo>
                <a:lnTo>
                  <a:pt x="296" y="2072"/>
                </a:lnTo>
                <a:lnTo>
                  <a:pt x="266" y="2070"/>
                </a:lnTo>
                <a:lnTo>
                  <a:pt x="237" y="2069"/>
                </a:lnTo>
                <a:lnTo>
                  <a:pt x="208" y="2071"/>
                </a:lnTo>
                <a:lnTo>
                  <a:pt x="193" y="2073"/>
                </a:lnTo>
                <a:lnTo>
                  <a:pt x="179" y="2076"/>
                </a:lnTo>
                <a:lnTo>
                  <a:pt x="165" y="2079"/>
                </a:lnTo>
                <a:lnTo>
                  <a:pt x="152" y="2082"/>
                </a:lnTo>
                <a:lnTo>
                  <a:pt x="137" y="2088"/>
                </a:lnTo>
                <a:lnTo>
                  <a:pt x="125" y="2094"/>
                </a:lnTo>
                <a:lnTo>
                  <a:pt x="106" y="2102"/>
                </a:lnTo>
                <a:lnTo>
                  <a:pt x="86" y="2116"/>
                </a:lnTo>
                <a:lnTo>
                  <a:pt x="66" y="2130"/>
                </a:lnTo>
                <a:lnTo>
                  <a:pt x="57" y="2139"/>
                </a:lnTo>
                <a:lnTo>
                  <a:pt x="50" y="2147"/>
                </a:lnTo>
                <a:lnTo>
                  <a:pt x="46" y="2152"/>
                </a:lnTo>
                <a:lnTo>
                  <a:pt x="43" y="2158"/>
                </a:lnTo>
                <a:lnTo>
                  <a:pt x="36" y="2175"/>
                </a:lnTo>
                <a:lnTo>
                  <a:pt x="29" y="2194"/>
                </a:lnTo>
                <a:lnTo>
                  <a:pt x="24" y="2214"/>
                </a:lnTo>
                <a:lnTo>
                  <a:pt x="18" y="2233"/>
                </a:lnTo>
                <a:lnTo>
                  <a:pt x="12" y="2250"/>
                </a:lnTo>
                <a:lnTo>
                  <a:pt x="7" y="2262"/>
                </a:lnTo>
                <a:lnTo>
                  <a:pt x="5" y="2265"/>
                </a:lnTo>
                <a:lnTo>
                  <a:pt x="2" y="2268"/>
                </a:lnTo>
                <a:lnTo>
                  <a:pt x="1" y="2269"/>
                </a:lnTo>
                <a:lnTo>
                  <a:pt x="0" y="2271"/>
                </a:lnTo>
                <a:lnTo>
                  <a:pt x="2" y="2280"/>
                </a:lnTo>
                <a:lnTo>
                  <a:pt x="6" y="2293"/>
                </a:lnTo>
                <a:lnTo>
                  <a:pt x="11" y="2309"/>
                </a:lnTo>
                <a:lnTo>
                  <a:pt x="28" y="2349"/>
                </a:lnTo>
                <a:lnTo>
                  <a:pt x="49" y="2396"/>
                </a:lnTo>
                <a:lnTo>
                  <a:pt x="91" y="2484"/>
                </a:lnTo>
                <a:lnTo>
                  <a:pt x="114" y="2533"/>
                </a:lnTo>
                <a:lnTo>
                  <a:pt x="128" y="2572"/>
                </a:lnTo>
                <a:lnTo>
                  <a:pt x="142" y="2611"/>
                </a:lnTo>
                <a:lnTo>
                  <a:pt x="154" y="2650"/>
                </a:lnTo>
                <a:lnTo>
                  <a:pt x="164" y="2689"/>
                </a:lnTo>
                <a:lnTo>
                  <a:pt x="173" y="2728"/>
                </a:lnTo>
                <a:lnTo>
                  <a:pt x="180" y="2767"/>
                </a:lnTo>
                <a:lnTo>
                  <a:pt x="188" y="2806"/>
                </a:lnTo>
                <a:lnTo>
                  <a:pt x="193" y="2845"/>
                </a:lnTo>
                <a:lnTo>
                  <a:pt x="204" y="2923"/>
                </a:lnTo>
                <a:lnTo>
                  <a:pt x="214" y="3001"/>
                </a:lnTo>
                <a:lnTo>
                  <a:pt x="226" y="3081"/>
                </a:lnTo>
                <a:lnTo>
                  <a:pt x="232" y="3121"/>
                </a:lnTo>
                <a:lnTo>
                  <a:pt x="239" y="3160"/>
                </a:lnTo>
                <a:lnTo>
                  <a:pt x="248" y="3204"/>
                </a:lnTo>
                <a:lnTo>
                  <a:pt x="258" y="3248"/>
                </a:lnTo>
                <a:lnTo>
                  <a:pt x="265" y="3269"/>
                </a:lnTo>
                <a:lnTo>
                  <a:pt x="271" y="3290"/>
                </a:lnTo>
                <a:lnTo>
                  <a:pt x="278" y="3311"/>
                </a:lnTo>
                <a:lnTo>
                  <a:pt x="287" y="3333"/>
                </a:lnTo>
                <a:lnTo>
                  <a:pt x="302" y="3371"/>
                </a:lnTo>
                <a:lnTo>
                  <a:pt x="317" y="3411"/>
                </a:lnTo>
                <a:lnTo>
                  <a:pt x="348" y="3493"/>
                </a:lnTo>
                <a:lnTo>
                  <a:pt x="365" y="3535"/>
                </a:lnTo>
                <a:lnTo>
                  <a:pt x="382" y="3575"/>
                </a:lnTo>
                <a:lnTo>
                  <a:pt x="401" y="3614"/>
                </a:lnTo>
                <a:lnTo>
                  <a:pt x="410" y="3633"/>
                </a:lnTo>
                <a:lnTo>
                  <a:pt x="421" y="3651"/>
                </a:lnTo>
                <a:lnTo>
                  <a:pt x="508" y="3910"/>
                </a:lnTo>
                <a:lnTo>
                  <a:pt x="512" y="3914"/>
                </a:lnTo>
                <a:lnTo>
                  <a:pt x="519" y="3944"/>
                </a:lnTo>
                <a:lnTo>
                  <a:pt x="522" y="3948"/>
                </a:lnTo>
                <a:lnTo>
                  <a:pt x="532" y="3984"/>
                </a:lnTo>
                <a:lnTo>
                  <a:pt x="542" y="4020"/>
                </a:lnTo>
                <a:lnTo>
                  <a:pt x="555" y="4054"/>
                </a:lnTo>
                <a:lnTo>
                  <a:pt x="568" y="4089"/>
                </a:lnTo>
                <a:lnTo>
                  <a:pt x="575" y="4098"/>
                </a:lnTo>
                <a:lnTo>
                  <a:pt x="572" y="4106"/>
                </a:lnTo>
                <a:lnTo>
                  <a:pt x="578" y="4110"/>
                </a:lnTo>
                <a:lnTo>
                  <a:pt x="591" y="4184"/>
                </a:lnTo>
                <a:lnTo>
                  <a:pt x="607" y="4255"/>
                </a:lnTo>
                <a:lnTo>
                  <a:pt x="620" y="4313"/>
                </a:lnTo>
                <a:lnTo>
                  <a:pt x="635" y="4370"/>
                </a:lnTo>
                <a:lnTo>
                  <a:pt x="651" y="4427"/>
                </a:lnTo>
                <a:lnTo>
                  <a:pt x="668" y="4484"/>
                </a:lnTo>
                <a:lnTo>
                  <a:pt x="686" y="4540"/>
                </a:lnTo>
                <a:lnTo>
                  <a:pt x="706" y="4594"/>
                </a:lnTo>
                <a:lnTo>
                  <a:pt x="727" y="4649"/>
                </a:lnTo>
                <a:lnTo>
                  <a:pt x="750" y="4703"/>
                </a:lnTo>
                <a:lnTo>
                  <a:pt x="774" y="4757"/>
                </a:lnTo>
                <a:lnTo>
                  <a:pt x="799" y="4811"/>
                </a:lnTo>
                <a:lnTo>
                  <a:pt x="826" y="4863"/>
                </a:lnTo>
                <a:lnTo>
                  <a:pt x="852" y="4914"/>
                </a:lnTo>
                <a:lnTo>
                  <a:pt x="881" y="4967"/>
                </a:lnTo>
                <a:lnTo>
                  <a:pt x="912" y="5017"/>
                </a:lnTo>
                <a:lnTo>
                  <a:pt x="943" y="5067"/>
                </a:lnTo>
                <a:lnTo>
                  <a:pt x="976" y="5117"/>
                </a:lnTo>
                <a:lnTo>
                  <a:pt x="992" y="5145"/>
                </a:lnTo>
                <a:lnTo>
                  <a:pt x="1010" y="5172"/>
                </a:lnTo>
                <a:lnTo>
                  <a:pt x="1030" y="5199"/>
                </a:lnTo>
                <a:lnTo>
                  <a:pt x="1050" y="5224"/>
                </a:lnTo>
                <a:lnTo>
                  <a:pt x="1072" y="5250"/>
                </a:lnTo>
                <a:lnTo>
                  <a:pt x="1096" y="5275"/>
                </a:lnTo>
                <a:lnTo>
                  <a:pt x="1120" y="5299"/>
                </a:lnTo>
                <a:lnTo>
                  <a:pt x="1145" y="5324"/>
                </a:lnTo>
                <a:lnTo>
                  <a:pt x="1196" y="5370"/>
                </a:lnTo>
                <a:lnTo>
                  <a:pt x="1250" y="5417"/>
                </a:lnTo>
                <a:lnTo>
                  <a:pt x="1303" y="5464"/>
                </a:lnTo>
                <a:lnTo>
                  <a:pt x="1356" y="5512"/>
                </a:lnTo>
                <a:lnTo>
                  <a:pt x="1381" y="5536"/>
                </a:lnTo>
                <a:lnTo>
                  <a:pt x="1407" y="5560"/>
                </a:lnTo>
                <a:lnTo>
                  <a:pt x="1430" y="5585"/>
                </a:lnTo>
                <a:lnTo>
                  <a:pt x="1454" y="5610"/>
                </a:lnTo>
                <a:lnTo>
                  <a:pt x="1476" y="5636"/>
                </a:lnTo>
                <a:lnTo>
                  <a:pt x="1497" y="5662"/>
                </a:lnTo>
                <a:lnTo>
                  <a:pt x="1516" y="5688"/>
                </a:lnTo>
                <a:lnTo>
                  <a:pt x="1534" y="5716"/>
                </a:lnTo>
                <a:lnTo>
                  <a:pt x="1551" y="5744"/>
                </a:lnTo>
                <a:lnTo>
                  <a:pt x="1565" y="5773"/>
                </a:lnTo>
                <a:lnTo>
                  <a:pt x="1577" y="5803"/>
                </a:lnTo>
                <a:lnTo>
                  <a:pt x="1588" y="5834"/>
                </a:lnTo>
                <a:lnTo>
                  <a:pt x="1595" y="5867"/>
                </a:lnTo>
                <a:lnTo>
                  <a:pt x="1601" y="5900"/>
                </a:lnTo>
                <a:lnTo>
                  <a:pt x="1603" y="5917"/>
                </a:lnTo>
                <a:lnTo>
                  <a:pt x="1604" y="5935"/>
                </a:lnTo>
                <a:lnTo>
                  <a:pt x="1604" y="5953"/>
                </a:lnTo>
                <a:lnTo>
                  <a:pt x="1604" y="5971"/>
                </a:lnTo>
                <a:lnTo>
                  <a:pt x="1603" y="6456"/>
                </a:lnTo>
                <a:lnTo>
                  <a:pt x="3426" y="6458"/>
                </a:lnTo>
                <a:lnTo>
                  <a:pt x="3426" y="5997"/>
                </a:lnTo>
                <a:lnTo>
                  <a:pt x="3450" y="5937"/>
                </a:lnTo>
                <a:lnTo>
                  <a:pt x="3474" y="5882"/>
                </a:lnTo>
                <a:lnTo>
                  <a:pt x="3496" y="5834"/>
                </a:lnTo>
                <a:lnTo>
                  <a:pt x="3520" y="5791"/>
                </a:lnTo>
                <a:lnTo>
                  <a:pt x="3545" y="5749"/>
                </a:lnTo>
                <a:lnTo>
                  <a:pt x="3573" y="5707"/>
                </a:lnTo>
                <a:lnTo>
                  <a:pt x="3604" y="5665"/>
                </a:lnTo>
                <a:lnTo>
                  <a:pt x="3639" y="5620"/>
                </a:lnTo>
                <a:lnTo>
                  <a:pt x="3657" y="5597"/>
                </a:lnTo>
                <a:lnTo>
                  <a:pt x="3673" y="5573"/>
                </a:lnTo>
                <a:lnTo>
                  <a:pt x="3707" y="5525"/>
                </a:lnTo>
                <a:lnTo>
                  <a:pt x="3737" y="5476"/>
                </a:lnTo>
                <a:lnTo>
                  <a:pt x="3766" y="5425"/>
                </a:lnTo>
                <a:lnTo>
                  <a:pt x="3794" y="5373"/>
                </a:lnTo>
                <a:lnTo>
                  <a:pt x="3820" y="5318"/>
                </a:lnTo>
                <a:lnTo>
                  <a:pt x="3843" y="5262"/>
                </a:lnTo>
                <a:lnTo>
                  <a:pt x="3865" y="5205"/>
                </a:lnTo>
                <a:lnTo>
                  <a:pt x="3887" y="5148"/>
                </a:lnTo>
                <a:lnTo>
                  <a:pt x="3906" y="5089"/>
                </a:lnTo>
                <a:lnTo>
                  <a:pt x="3923" y="5029"/>
                </a:lnTo>
                <a:lnTo>
                  <a:pt x="3940" y="4969"/>
                </a:lnTo>
                <a:lnTo>
                  <a:pt x="3956" y="4908"/>
                </a:lnTo>
                <a:lnTo>
                  <a:pt x="3969" y="4846"/>
                </a:lnTo>
                <a:lnTo>
                  <a:pt x="3982" y="4784"/>
                </a:lnTo>
                <a:lnTo>
                  <a:pt x="3994" y="4721"/>
                </a:lnTo>
                <a:lnTo>
                  <a:pt x="4005" y="4659"/>
                </a:lnTo>
                <a:lnTo>
                  <a:pt x="4014" y="4595"/>
                </a:lnTo>
                <a:lnTo>
                  <a:pt x="4023" y="4533"/>
                </a:lnTo>
                <a:lnTo>
                  <a:pt x="4030" y="4470"/>
                </a:lnTo>
                <a:lnTo>
                  <a:pt x="4038" y="4407"/>
                </a:lnTo>
                <a:lnTo>
                  <a:pt x="4044" y="4345"/>
                </a:lnTo>
                <a:lnTo>
                  <a:pt x="4055" y="4222"/>
                </a:lnTo>
                <a:lnTo>
                  <a:pt x="4064" y="4101"/>
                </a:lnTo>
                <a:lnTo>
                  <a:pt x="4071" y="3983"/>
                </a:lnTo>
                <a:lnTo>
                  <a:pt x="4082" y="3762"/>
                </a:lnTo>
                <a:lnTo>
                  <a:pt x="4085" y="3716"/>
                </a:lnTo>
                <a:lnTo>
                  <a:pt x="4090" y="3663"/>
                </a:lnTo>
                <a:lnTo>
                  <a:pt x="4103" y="3539"/>
                </a:lnTo>
                <a:lnTo>
                  <a:pt x="4121" y="3394"/>
                </a:lnTo>
                <a:lnTo>
                  <a:pt x="4142" y="3231"/>
                </a:lnTo>
                <a:lnTo>
                  <a:pt x="4167" y="3055"/>
                </a:lnTo>
                <a:lnTo>
                  <a:pt x="4192" y="2870"/>
                </a:lnTo>
                <a:lnTo>
                  <a:pt x="4249" y="2485"/>
                </a:lnTo>
                <a:lnTo>
                  <a:pt x="4307" y="2108"/>
                </a:lnTo>
                <a:lnTo>
                  <a:pt x="4361" y="1771"/>
                </a:lnTo>
                <a:lnTo>
                  <a:pt x="4404" y="1502"/>
                </a:lnTo>
                <a:lnTo>
                  <a:pt x="4432" y="1335"/>
                </a:lnTo>
                <a:lnTo>
                  <a:pt x="4434" y="1318"/>
                </a:lnTo>
                <a:lnTo>
                  <a:pt x="4436" y="1301"/>
                </a:lnTo>
                <a:lnTo>
                  <a:pt x="4438" y="1285"/>
                </a:lnTo>
                <a:lnTo>
                  <a:pt x="4439" y="1268"/>
                </a:lnTo>
                <a:lnTo>
                  <a:pt x="4439" y="1253"/>
                </a:lnTo>
                <a:lnTo>
                  <a:pt x="4438" y="1237"/>
                </a:lnTo>
                <a:lnTo>
                  <a:pt x="4435" y="1222"/>
                </a:lnTo>
                <a:lnTo>
                  <a:pt x="4434" y="1208"/>
                </a:lnTo>
                <a:lnTo>
                  <a:pt x="4431" y="1193"/>
                </a:lnTo>
                <a:lnTo>
                  <a:pt x="4428" y="1180"/>
                </a:lnTo>
                <a:lnTo>
                  <a:pt x="4420" y="1154"/>
                </a:lnTo>
                <a:lnTo>
                  <a:pt x="4409" y="1130"/>
                </a:lnTo>
                <a:lnTo>
                  <a:pt x="4396" y="1108"/>
                </a:lnTo>
                <a:lnTo>
                  <a:pt x="4382" y="1087"/>
                </a:lnTo>
                <a:lnTo>
                  <a:pt x="4366" y="1069"/>
                </a:lnTo>
                <a:lnTo>
                  <a:pt x="4349" y="1052"/>
                </a:lnTo>
                <a:lnTo>
                  <a:pt x="4331" y="1037"/>
                </a:lnTo>
                <a:lnTo>
                  <a:pt x="4312" y="1025"/>
                </a:lnTo>
                <a:lnTo>
                  <a:pt x="4290" y="1014"/>
                </a:lnTo>
                <a:lnTo>
                  <a:pt x="4269" y="1006"/>
                </a:lnTo>
                <a:lnTo>
                  <a:pt x="4247" y="1000"/>
                </a:lnTo>
                <a:lnTo>
                  <a:pt x="4225" y="996"/>
                </a:lnTo>
                <a:lnTo>
                  <a:pt x="4201" y="995"/>
                </a:lnTo>
                <a:lnTo>
                  <a:pt x="4179" y="996"/>
                </a:lnTo>
                <a:lnTo>
                  <a:pt x="4155" y="999"/>
                </a:lnTo>
                <a:lnTo>
                  <a:pt x="4133" y="1006"/>
                </a:lnTo>
                <a:lnTo>
                  <a:pt x="4110" y="1014"/>
                </a:lnTo>
                <a:lnTo>
                  <a:pt x="4088" y="1025"/>
                </a:lnTo>
                <a:lnTo>
                  <a:pt x="4066" y="1040"/>
                </a:lnTo>
                <a:lnTo>
                  <a:pt x="4056" y="1047"/>
                </a:lnTo>
                <a:lnTo>
                  <a:pt x="4046" y="1056"/>
                </a:lnTo>
                <a:lnTo>
                  <a:pt x="4036" y="1065"/>
                </a:lnTo>
                <a:lnTo>
                  <a:pt x="4026" y="1075"/>
                </a:lnTo>
                <a:lnTo>
                  <a:pt x="4017" y="1085"/>
                </a:lnTo>
                <a:lnTo>
                  <a:pt x="4008" y="1096"/>
                </a:lnTo>
                <a:lnTo>
                  <a:pt x="3999" y="1109"/>
                </a:lnTo>
                <a:lnTo>
                  <a:pt x="3990" y="1122"/>
                </a:lnTo>
                <a:lnTo>
                  <a:pt x="3982" y="1135"/>
                </a:lnTo>
                <a:lnTo>
                  <a:pt x="3975" y="1150"/>
                </a:lnTo>
                <a:lnTo>
                  <a:pt x="3968" y="1164"/>
                </a:lnTo>
                <a:lnTo>
                  <a:pt x="3960" y="1180"/>
                </a:lnTo>
                <a:lnTo>
                  <a:pt x="3955" y="1197"/>
                </a:lnTo>
                <a:lnTo>
                  <a:pt x="3948" y="1214"/>
                </a:lnTo>
                <a:lnTo>
                  <a:pt x="3942" y="1231"/>
                </a:lnTo>
                <a:lnTo>
                  <a:pt x="3938" y="1250"/>
                </a:lnTo>
                <a:lnTo>
                  <a:pt x="3602" y="2791"/>
                </a:lnTo>
                <a:lnTo>
                  <a:pt x="3571" y="2836"/>
                </a:lnTo>
                <a:lnTo>
                  <a:pt x="3565" y="2837"/>
                </a:lnTo>
                <a:lnTo>
                  <a:pt x="3557" y="2845"/>
                </a:lnTo>
                <a:lnTo>
                  <a:pt x="3551" y="2850"/>
                </a:lnTo>
                <a:lnTo>
                  <a:pt x="3543" y="2853"/>
                </a:lnTo>
                <a:lnTo>
                  <a:pt x="3536" y="2854"/>
                </a:lnTo>
                <a:lnTo>
                  <a:pt x="3528" y="2853"/>
                </a:lnTo>
                <a:lnTo>
                  <a:pt x="3522" y="2851"/>
                </a:lnTo>
                <a:lnTo>
                  <a:pt x="3515" y="2845"/>
                </a:lnTo>
                <a:lnTo>
                  <a:pt x="3508" y="2839"/>
                </a:lnTo>
                <a:lnTo>
                  <a:pt x="3502" y="2831"/>
                </a:lnTo>
                <a:lnTo>
                  <a:pt x="3495" y="2821"/>
                </a:lnTo>
                <a:lnTo>
                  <a:pt x="3489" y="2812"/>
                </a:lnTo>
                <a:lnTo>
                  <a:pt x="3485" y="2802"/>
                </a:lnTo>
                <a:lnTo>
                  <a:pt x="3477" y="2781"/>
                </a:lnTo>
                <a:lnTo>
                  <a:pt x="3472" y="2758"/>
                </a:lnTo>
                <a:lnTo>
                  <a:pt x="3467" y="2737"/>
                </a:lnTo>
                <a:lnTo>
                  <a:pt x="3465" y="2716"/>
                </a:lnTo>
                <a:lnTo>
                  <a:pt x="3464" y="2696"/>
                </a:lnTo>
                <a:lnTo>
                  <a:pt x="3464" y="2678"/>
                </a:lnTo>
                <a:lnTo>
                  <a:pt x="3551" y="1767"/>
                </a:lnTo>
                <a:lnTo>
                  <a:pt x="3618" y="1077"/>
                </a:lnTo>
                <a:lnTo>
                  <a:pt x="3661" y="634"/>
                </a:lnTo>
                <a:lnTo>
                  <a:pt x="3662" y="616"/>
                </a:lnTo>
                <a:lnTo>
                  <a:pt x="3663" y="598"/>
                </a:lnTo>
                <a:lnTo>
                  <a:pt x="3663" y="580"/>
                </a:lnTo>
                <a:lnTo>
                  <a:pt x="3662" y="563"/>
                </a:lnTo>
                <a:lnTo>
                  <a:pt x="3661" y="547"/>
                </a:lnTo>
                <a:lnTo>
                  <a:pt x="3659" y="531"/>
                </a:lnTo>
                <a:lnTo>
                  <a:pt x="3657" y="515"/>
                </a:lnTo>
                <a:lnTo>
                  <a:pt x="3653" y="501"/>
                </a:lnTo>
                <a:lnTo>
                  <a:pt x="3650" y="486"/>
                </a:lnTo>
                <a:lnTo>
                  <a:pt x="3646" y="473"/>
                </a:lnTo>
                <a:lnTo>
                  <a:pt x="3641" y="460"/>
                </a:lnTo>
                <a:lnTo>
                  <a:pt x="3636" y="447"/>
                </a:lnTo>
                <a:lnTo>
                  <a:pt x="3630" y="435"/>
                </a:lnTo>
                <a:lnTo>
                  <a:pt x="3623" y="423"/>
                </a:lnTo>
                <a:lnTo>
                  <a:pt x="3609" y="402"/>
                </a:lnTo>
                <a:lnTo>
                  <a:pt x="3593" y="383"/>
                </a:lnTo>
                <a:lnTo>
                  <a:pt x="3576" y="365"/>
                </a:lnTo>
                <a:lnTo>
                  <a:pt x="3557" y="349"/>
                </a:lnTo>
                <a:lnTo>
                  <a:pt x="3539" y="337"/>
                </a:lnTo>
                <a:lnTo>
                  <a:pt x="3517" y="326"/>
                </a:lnTo>
                <a:lnTo>
                  <a:pt x="3496" y="317"/>
                </a:lnTo>
                <a:lnTo>
                  <a:pt x="3474" y="310"/>
                </a:lnTo>
                <a:lnTo>
                  <a:pt x="3452" y="306"/>
                </a:lnTo>
                <a:lnTo>
                  <a:pt x="3429" y="303"/>
                </a:lnTo>
                <a:lnTo>
                  <a:pt x="3406" y="303"/>
                </a:lnTo>
                <a:lnTo>
                  <a:pt x="3382" y="306"/>
                </a:lnTo>
                <a:lnTo>
                  <a:pt x="3360" y="310"/>
                </a:lnTo>
                <a:lnTo>
                  <a:pt x="3338" y="317"/>
                </a:lnTo>
                <a:lnTo>
                  <a:pt x="3317" y="326"/>
                </a:lnTo>
                <a:lnTo>
                  <a:pt x="3295" y="337"/>
                </a:lnTo>
                <a:lnTo>
                  <a:pt x="3275" y="349"/>
                </a:lnTo>
                <a:lnTo>
                  <a:pt x="3256" y="365"/>
                </a:lnTo>
                <a:lnTo>
                  <a:pt x="3238" y="383"/>
                </a:lnTo>
                <a:lnTo>
                  <a:pt x="3222" y="403"/>
                </a:lnTo>
                <a:lnTo>
                  <a:pt x="3207" y="425"/>
                </a:lnTo>
                <a:lnTo>
                  <a:pt x="3201" y="437"/>
                </a:lnTo>
                <a:lnTo>
                  <a:pt x="3194" y="449"/>
                </a:lnTo>
                <a:lnTo>
                  <a:pt x="3188" y="463"/>
                </a:lnTo>
                <a:lnTo>
                  <a:pt x="3183" y="476"/>
                </a:lnTo>
                <a:lnTo>
                  <a:pt x="3178" y="491"/>
                </a:lnTo>
                <a:lnTo>
                  <a:pt x="3174" y="505"/>
                </a:lnTo>
                <a:lnTo>
                  <a:pt x="3169" y="521"/>
                </a:lnTo>
                <a:lnTo>
                  <a:pt x="3167" y="536"/>
                </a:lnTo>
                <a:close/>
              </a:path>
            </a:pathLst>
          </a:custGeom>
          <a:solidFill>
            <a:srgbClr val="FEFFFF"/>
          </a:solidFill>
          <a:ln>
            <a:noFill/>
          </a:ln>
        </p:spPr>
        <p:txBody>
          <a:bodyPr/>
          <a:lstStyle/>
          <a:p>
            <a:endParaRPr lang="zh-CN" altLang="en-US"/>
          </a:p>
        </p:txBody>
      </p:sp>
      <p:sp>
        <p:nvSpPr>
          <p:cNvPr id="24" name="Freeform 21"/>
          <p:cNvSpPr/>
          <p:nvPr/>
        </p:nvSpPr>
        <p:spPr bwMode="auto">
          <a:xfrm>
            <a:off x="6664857" y="1965282"/>
            <a:ext cx="1912101" cy="1912101"/>
          </a:xfrm>
          <a:prstGeom prst="ellipse">
            <a:avLst/>
          </a:pr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anchor="ctr"/>
          <a:lstStyle/>
          <a:p>
            <a:pPr algn="ctr"/>
            <a:endParaRPr lang="zh-CN" altLang="en-US" kern="0">
              <a:solidFill>
                <a:prstClr val="white"/>
              </a:solidFill>
            </a:endParaRPr>
          </a:p>
        </p:txBody>
      </p:sp>
      <p:sp>
        <p:nvSpPr>
          <p:cNvPr id="25" name="KSO_Shape"/>
          <p:cNvSpPr/>
          <p:nvPr/>
        </p:nvSpPr>
        <p:spPr bwMode="auto">
          <a:xfrm>
            <a:off x="6922861" y="2432699"/>
            <a:ext cx="1396094" cy="977266"/>
          </a:xfrm>
          <a:custGeom>
            <a:avLst/>
            <a:gdLst/>
            <a:ahLst/>
            <a:cxnLst/>
            <a:rect l="0" t="0" r="r" b="b"/>
            <a:pathLst>
              <a:path w="5226050" h="3657600">
                <a:moveTo>
                  <a:pt x="3327400" y="1387475"/>
                </a:moveTo>
                <a:lnTo>
                  <a:pt x="3327400" y="1631950"/>
                </a:lnTo>
                <a:lnTo>
                  <a:pt x="3092450" y="1631950"/>
                </a:lnTo>
                <a:lnTo>
                  <a:pt x="3092450" y="1622425"/>
                </a:lnTo>
                <a:lnTo>
                  <a:pt x="3327400" y="1387475"/>
                </a:lnTo>
                <a:close/>
                <a:moveTo>
                  <a:pt x="3648075" y="1212850"/>
                </a:moveTo>
                <a:lnTo>
                  <a:pt x="3886200" y="1212850"/>
                </a:lnTo>
                <a:lnTo>
                  <a:pt x="3886200" y="1631950"/>
                </a:lnTo>
                <a:lnTo>
                  <a:pt x="3648075" y="1631950"/>
                </a:lnTo>
                <a:lnTo>
                  <a:pt x="3648075" y="1212850"/>
                </a:lnTo>
                <a:close/>
                <a:moveTo>
                  <a:pt x="3498850" y="1212850"/>
                </a:moveTo>
                <a:lnTo>
                  <a:pt x="3606800" y="1212850"/>
                </a:lnTo>
                <a:lnTo>
                  <a:pt x="3606800" y="1631950"/>
                </a:lnTo>
                <a:lnTo>
                  <a:pt x="3368675" y="1631950"/>
                </a:lnTo>
                <a:lnTo>
                  <a:pt x="3368675" y="1343025"/>
                </a:lnTo>
                <a:lnTo>
                  <a:pt x="3498850" y="1212850"/>
                </a:lnTo>
                <a:close/>
                <a:moveTo>
                  <a:pt x="2470150" y="1060450"/>
                </a:moveTo>
                <a:lnTo>
                  <a:pt x="2489200" y="1060450"/>
                </a:lnTo>
                <a:lnTo>
                  <a:pt x="2511425" y="1060450"/>
                </a:lnTo>
                <a:lnTo>
                  <a:pt x="2530475" y="1066800"/>
                </a:lnTo>
                <a:lnTo>
                  <a:pt x="2549525" y="1076325"/>
                </a:lnTo>
                <a:lnTo>
                  <a:pt x="2565400" y="1089025"/>
                </a:lnTo>
                <a:lnTo>
                  <a:pt x="2578100" y="1104900"/>
                </a:lnTo>
                <a:lnTo>
                  <a:pt x="2590800" y="1123950"/>
                </a:lnTo>
                <a:lnTo>
                  <a:pt x="2597150" y="1143000"/>
                </a:lnTo>
                <a:lnTo>
                  <a:pt x="2600325" y="1165225"/>
                </a:lnTo>
                <a:lnTo>
                  <a:pt x="2597150" y="1187450"/>
                </a:lnTo>
                <a:lnTo>
                  <a:pt x="2590800" y="1206500"/>
                </a:lnTo>
                <a:lnTo>
                  <a:pt x="2581275" y="1225550"/>
                </a:lnTo>
                <a:lnTo>
                  <a:pt x="2568575" y="1241425"/>
                </a:lnTo>
                <a:lnTo>
                  <a:pt x="2552700" y="1254125"/>
                </a:lnTo>
                <a:lnTo>
                  <a:pt x="2533650" y="1266825"/>
                </a:lnTo>
                <a:lnTo>
                  <a:pt x="2514600" y="1273175"/>
                </a:lnTo>
                <a:lnTo>
                  <a:pt x="1568371" y="1588585"/>
                </a:lnTo>
                <a:lnTo>
                  <a:pt x="1470025" y="2333625"/>
                </a:lnTo>
                <a:lnTo>
                  <a:pt x="1463675" y="2362200"/>
                </a:lnTo>
                <a:lnTo>
                  <a:pt x="1457325" y="2387600"/>
                </a:lnTo>
                <a:lnTo>
                  <a:pt x="1444625" y="2409825"/>
                </a:lnTo>
                <a:lnTo>
                  <a:pt x="1441450" y="2414588"/>
                </a:lnTo>
                <a:lnTo>
                  <a:pt x="1441450" y="3508375"/>
                </a:lnTo>
                <a:lnTo>
                  <a:pt x="1438275" y="3536950"/>
                </a:lnTo>
                <a:lnTo>
                  <a:pt x="1431925" y="3565525"/>
                </a:lnTo>
                <a:lnTo>
                  <a:pt x="1416050" y="3590925"/>
                </a:lnTo>
                <a:lnTo>
                  <a:pt x="1400175" y="3613150"/>
                </a:lnTo>
                <a:lnTo>
                  <a:pt x="1377950" y="3632200"/>
                </a:lnTo>
                <a:lnTo>
                  <a:pt x="1352550" y="3644900"/>
                </a:lnTo>
                <a:lnTo>
                  <a:pt x="1323975" y="3654425"/>
                </a:lnTo>
                <a:lnTo>
                  <a:pt x="1292225" y="3657600"/>
                </a:lnTo>
                <a:lnTo>
                  <a:pt x="1263650" y="3654425"/>
                </a:lnTo>
                <a:lnTo>
                  <a:pt x="1235075" y="3644900"/>
                </a:lnTo>
                <a:lnTo>
                  <a:pt x="1209675" y="3632200"/>
                </a:lnTo>
                <a:lnTo>
                  <a:pt x="1187450" y="3613150"/>
                </a:lnTo>
                <a:lnTo>
                  <a:pt x="1168400" y="3590925"/>
                </a:lnTo>
                <a:lnTo>
                  <a:pt x="1155700" y="3565525"/>
                </a:lnTo>
                <a:lnTo>
                  <a:pt x="1146175" y="3536950"/>
                </a:lnTo>
                <a:lnTo>
                  <a:pt x="1143000" y="3508375"/>
                </a:lnTo>
                <a:lnTo>
                  <a:pt x="1143000" y="2473801"/>
                </a:lnTo>
                <a:lnTo>
                  <a:pt x="1139825" y="2473325"/>
                </a:lnTo>
                <a:lnTo>
                  <a:pt x="1031875" y="2459831"/>
                </a:lnTo>
                <a:lnTo>
                  <a:pt x="1031875" y="3508375"/>
                </a:lnTo>
                <a:lnTo>
                  <a:pt x="1028700" y="3536950"/>
                </a:lnTo>
                <a:lnTo>
                  <a:pt x="1019175" y="3565525"/>
                </a:lnTo>
                <a:lnTo>
                  <a:pt x="1006475" y="3590925"/>
                </a:lnTo>
                <a:lnTo>
                  <a:pt x="987425" y="3613150"/>
                </a:lnTo>
                <a:lnTo>
                  <a:pt x="965200" y="3632200"/>
                </a:lnTo>
                <a:lnTo>
                  <a:pt x="939800" y="3644900"/>
                </a:lnTo>
                <a:lnTo>
                  <a:pt x="911225" y="3654425"/>
                </a:lnTo>
                <a:lnTo>
                  <a:pt x="882650" y="3657600"/>
                </a:lnTo>
                <a:lnTo>
                  <a:pt x="850900" y="3654425"/>
                </a:lnTo>
                <a:lnTo>
                  <a:pt x="822325" y="3644900"/>
                </a:lnTo>
                <a:lnTo>
                  <a:pt x="796925" y="3632200"/>
                </a:lnTo>
                <a:lnTo>
                  <a:pt x="774700" y="3613150"/>
                </a:lnTo>
                <a:lnTo>
                  <a:pt x="755650" y="3590925"/>
                </a:lnTo>
                <a:lnTo>
                  <a:pt x="742950" y="3565525"/>
                </a:lnTo>
                <a:lnTo>
                  <a:pt x="733425" y="3536950"/>
                </a:lnTo>
                <a:lnTo>
                  <a:pt x="730250" y="3508375"/>
                </a:lnTo>
                <a:lnTo>
                  <a:pt x="730250" y="2397125"/>
                </a:lnTo>
                <a:lnTo>
                  <a:pt x="733425" y="2368550"/>
                </a:lnTo>
                <a:lnTo>
                  <a:pt x="742950" y="2339975"/>
                </a:lnTo>
                <a:lnTo>
                  <a:pt x="743744" y="2338388"/>
                </a:lnTo>
                <a:lnTo>
                  <a:pt x="742950" y="2336800"/>
                </a:lnTo>
                <a:lnTo>
                  <a:pt x="736600" y="2314575"/>
                </a:lnTo>
                <a:lnTo>
                  <a:pt x="730250" y="2292350"/>
                </a:lnTo>
                <a:lnTo>
                  <a:pt x="730250" y="2263775"/>
                </a:lnTo>
                <a:lnTo>
                  <a:pt x="733425" y="2235200"/>
                </a:lnTo>
                <a:lnTo>
                  <a:pt x="825831" y="1545236"/>
                </a:lnTo>
                <a:lnTo>
                  <a:pt x="679450" y="1892300"/>
                </a:lnTo>
                <a:lnTo>
                  <a:pt x="669925" y="1911350"/>
                </a:lnTo>
                <a:lnTo>
                  <a:pt x="669217" y="1912766"/>
                </a:lnTo>
                <a:lnTo>
                  <a:pt x="666750" y="1917700"/>
                </a:lnTo>
                <a:lnTo>
                  <a:pt x="657225" y="1936750"/>
                </a:lnTo>
                <a:lnTo>
                  <a:pt x="641350" y="1952625"/>
                </a:lnTo>
                <a:lnTo>
                  <a:pt x="625475" y="1962150"/>
                </a:lnTo>
                <a:lnTo>
                  <a:pt x="606425" y="1971675"/>
                </a:lnTo>
                <a:lnTo>
                  <a:pt x="584200" y="1974850"/>
                </a:lnTo>
                <a:lnTo>
                  <a:pt x="561975" y="1974850"/>
                </a:lnTo>
                <a:lnTo>
                  <a:pt x="542925" y="1971675"/>
                </a:lnTo>
                <a:lnTo>
                  <a:pt x="76200" y="1774825"/>
                </a:lnTo>
                <a:lnTo>
                  <a:pt x="57150" y="1765300"/>
                </a:lnTo>
                <a:lnTo>
                  <a:pt x="38100" y="1752600"/>
                </a:lnTo>
                <a:lnTo>
                  <a:pt x="25400" y="1739900"/>
                </a:lnTo>
                <a:lnTo>
                  <a:pt x="12700" y="1720850"/>
                </a:lnTo>
                <a:lnTo>
                  <a:pt x="3175" y="1704975"/>
                </a:lnTo>
                <a:lnTo>
                  <a:pt x="0" y="1682750"/>
                </a:lnTo>
                <a:lnTo>
                  <a:pt x="0" y="1660525"/>
                </a:lnTo>
                <a:lnTo>
                  <a:pt x="3175" y="1641475"/>
                </a:lnTo>
                <a:lnTo>
                  <a:pt x="12700" y="1619250"/>
                </a:lnTo>
                <a:lnTo>
                  <a:pt x="22225" y="1603375"/>
                </a:lnTo>
                <a:lnTo>
                  <a:pt x="38100" y="1587500"/>
                </a:lnTo>
                <a:lnTo>
                  <a:pt x="53975" y="1574800"/>
                </a:lnTo>
                <a:lnTo>
                  <a:pt x="73025" y="1568450"/>
                </a:lnTo>
                <a:lnTo>
                  <a:pt x="95250" y="1562100"/>
                </a:lnTo>
                <a:lnTo>
                  <a:pt x="114300" y="1562100"/>
                </a:lnTo>
                <a:lnTo>
                  <a:pt x="136525" y="1568450"/>
                </a:lnTo>
                <a:lnTo>
                  <a:pt x="516862" y="1728864"/>
                </a:lnTo>
                <a:lnTo>
                  <a:pt x="669925" y="1368425"/>
                </a:lnTo>
                <a:lnTo>
                  <a:pt x="679450" y="1346200"/>
                </a:lnTo>
                <a:lnTo>
                  <a:pt x="688975" y="1330325"/>
                </a:lnTo>
                <a:lnTo>
                  <a:pt x="704850" y="1314450"/>
                </a:lnTo>
                <a:lnTo>
                  <a:pt x="714375" y="1304925"/>
                </a:lnTo>
                <a:lnTo>
                  <a:pt x="730250" y="1295400"/>
                </a:lnTo>
                <a:lnTo>
                  <a:pt x="746125" y="1285875"/>
                </a:lnTo>
                <a:lnTo>
                  <a:pt x="787400" y="1273175"/>
                </a:lnTo>
                <a:lnTo>
                  <a:pt x="831850" y="1260475"/>
                </a:lnTo>
                <a:lnTo>
                  <a:pt x="882650" y="1254125"/>
                </a:lnTo>
                <a:lnTo>
                  <a:pt x="936625" y="1250950"/>
                </a:lnTo>
                <a:lnTo>
                  <a:pt x="990600" y="1250950"/>
                </a:lnTo>
                <a:lnTo>
                  <a:pt x="1092200" y="1250950"/>
                </a:lnTo>
                <a:lnTo>
                  <a:pt x="1171575" y="1260475"/>
                </a:lnTo>
                <a:lnTo>
                  <a:pt x="1301750" y="1276350"/>
                </a:lnTo>
                <a:lnTo>
                  <a:pt x="1377950" y="1289050"/>
                </a:lnTo>
                <a:lnTo>
                  <a:pt x="1473200" y="1311275"/>
                </a:lnTo>
                <a:lnTo>
                  <a:pt x="1524000" y="1323975"/>
                </a:lnTo>
                <a:lnTo>
                  <a:pt x="1571625" y="1339850"/>
                </a:lnTo>
                <a:lnTo>
                  <a:pt x="1604727" y="1351672"/>
                </a:lnTo>
                <a:lnTo>
                  <a:pt x="2470150" y="1060450"/>
                </a:lnTo>
                <a:close/>
                <a:moveTo>
                  <a:pt x="4162425" y="914400"/>
                </a:moveTo>
                <a:lnTo>
                  <a:pt x="4162425" y="1631950"/>
                </a:lnTo>
                <a:lnTo>
                  <a:pt x="3924300" y="1631950"/>
                </a:lnTo>
                <a:lnTo>
                  <a:pt x="3924300" y="1168400"/>
                </a:lnTo>
                <a:lnTo>
                  <a:pt x="4162425" y="914400"/>
                </a:lnTo>
                <a:close/>
                <a:moveTo>
                  <a:pt x="1193800" y="593725"/>
                </a:moveTo>
                <a:lnTo>
                  <a:pt x="1228725" y="596900"/>
                </a:lnTo>
                <a:lnTo>
                  <a:pt x="1260475" y="603250"/>
                </a:lnTo>
                <a:lnTo>
                  <a:pt x="1289050" y="612775"/>
                </a:lnTo>
                <a:lnTo>
                  <a:pt x="1317625" y="625475"/>
                </a:lnTo>
                <a:lnTo>
                  <a:pt x="1346200" y="638175"/>
                </a:lnTo>
                <a:lnTo>
                  <a:pt x="1371600" y="657225"/>
                </a:lnTo>
                <a:lnTo>
                  <a:pt x="1397000" y="676275"/>
                </a:lnTo>
                <a:lnTo>
                  <a:pt x="1419225" y="698500"/>
                </a:lnTo>
                <a:lnTo>
                  <a:pt x="1438275" y="720725"/>
                </a:lnTo>
                <a:lnTo>
                  <a:pt x="1454150" y="746125"/>
                </a:lnTo>
                <a:lnTo>
                  <a:pt x="1470025" y="771525"/>
                </a:lnTo>
                <a:lnTo>
                  <a:pt x="1482725" y="800100"/>
                </a:lnTo>
                <a:lnTo>
                  <a:pt x="1492250" y="828675"/>
                </a:lnTo>
                <a:lnTo>
                  <a:pt x="1498600" y="860425"/>
                </a:lnTo>
                <a:lnTo>
                  <a:pt x="1501775" y="892175"/>
                </a:lnTo>
                <a:lnTo>
                  <a:pt x="1501775" y="923925"/>
                </a:lnTo>
                <a:lnTo>
                  <a:pt x="1498600" y="955675"/>
                </a:lnTo>
                <a:lnTo>
                  <a:pt x="1495425" y="987425"/>
                </a:lnTo>
                <a:lnTo>
                  <a:pt x="1485900" y="1019175"/>
                </a:lnTo>
                <a:lnTo>
                  <a:pt x="1473200" y="1047750"/>
                </a:lnTo>
                <a:lnTo>
                  <a:pt x="1457325" y="1073150"/>
                </a:lnTo>
                <a:lnTo>
                  <a:pt x="1441450" y="1101725"/>
                </a:lnTo>
                <a:lnTo>
                  <a:pt x="1422400" y="1123950"/>
                </a:lnTo>
                <a:lnTo>
                  <a:pt x="1400175" y="1146175"/>
                </a:lnTo>
                <a:lnTo>
                  <a:pt x="1377950" y="1165225"/>
                </a:lnTo>
                <a:lnTo>
                  <a:pt x="1352550" y="1184275"/>
                </a:lnTo>
                <a:lnTo>
                  <a:pt x="1327150" y="1196975"/>
                </a:lnTo>
                <a:lnTo>
                  <a:pt x="1298575" y="1209675"/>
                </a:lnTo>
                <a:lnTo>
                  <a:pt x="1270000" y="1219200"/>
                </a:lnTo>
                <a:lnTo>
                  <a:pt x="1238250" y="1225550"/>
                </a:lnTo>
                <a:lnTo>
                  <a:pt x="1206500" y="1228725"/>
                </a:lnTo>
                <a:lnTo>
                  <a:pt x="1174750" y="1231900"/>
                </a:lnTo>
                <a:lnTo>
                  <a:pt x="1143000" y="1228725"/>
                </a:lnTo>
                <a:lnTo>
                  <a:pt x="1111250" y="1222375"/>
                </a:lnTo>
                <a:lnTo>
                  <a:pt x="1079500" y="1212850"/>
                </a:lnTo>
                <a:lnTo>
                  <a:pt x="1050925" y="1200150"/>
                </a:lnTo>
                <a:lnTo>
                  <a:pt x="1022350" y="1187450"/>
                </a:lnTo>
                <a:lnTo>
                  <a:pt x="996950" y="1168400"/>
                </a:lnTo>
                <a:lnTo>
                  <a:pt x="974725" y="1149350"/>
                </a:lnTo>
                <a:lnTo>
                  <a:pt x="952500" y="1130300"/>
                </a:lnTo>
                <a:lnTo>
                  <a:pt x="933450" y="1104900"/>
                </a:lnTo>
                <a:lnTo>
                  <a:pt x="914400" y="1079500"/>
                </a:lnTo>
                <a:lnTo>
                  <a:pt x="901700" y="1054100"/>
                </a:lnTo>
                <a:lnTo>
                  <a:pt x="889000" y="1025525"/>
                </a:lnTo>
                <a:lnTo>
                  <a:pt x="879475" y="996950"/>
                </a:lnTo>
                <a:lnTo>
                  <a:pt x="873125" y="965200"/>
                </a:lnTo>
                <a:lnTo>
                  <a:pt x="866775" y="936625"/>
                </a:lnTo>
                <a:lnTo>
                  <a:pt x="866775" y="904875"/>
                </a:lnTo>
                <a:lnTo>
                  <a:pt x="869950" y="869950"/>
                </a:lnTo>
                <a:lnTo>
                  <a:pt x="876300" y="838200"/>
                </a:lnTo>
                <a:lnTo>
                  <a:pt x="885825" y="809625"/>
                </a:lnTo>
                <a:lnTo>
                  <a:pt x="895350" y="777875"/>
                </a:lnTo>
                <a:lnTo>
                  <a:pt x="911225" y="752475"/>
                </a:lnTo>
                <a:lnTo>
                  <a:pt x="927100" y="727075"/>
                </a:lnTo>
                <a:lnTo>
                  <a:pt x="946150" y="701675"/>
                </a:lnTo>
                <a:lnTo>
                  <a:pt x="968375" y="679450"/>
                </a:lnTo>
                <a:lnTo>
                  <a:pt x="990600" y="660400"/>
                </a:lnTo>
                <a:lnTo>
                  <a:pt x="1016000" y="644525"/>
                </a:lnTo>
                <a:lnTo>
                  <a:pt x="1044575" y="628650"/>
                </a:lnTo>
                <a:lnTo>
                  <a:pt x="1073150" y="615950"/>
                </a:lnTo>
                <a:lnTo>
                  <a:pt x="1101725" y="606425"/>
                </a:lnTo>
                <a:lnTo>
                  <a:pt x="1130300" y="600075"/>
                </a:lnTo>
                <a:lnTo>
                  <a:pt x="1162050" y="596900"/>
                </a:lnTo>
                <a:lnTo>
                  <a:pt x="1193800" y="593725"/>
                </a:lnTo>
                <a:close/>
                <a:moveTo>
                  <a:pt x="3930650" y="523875"/>
                </a:moveTo>
                <a:lnTo>
                  <a:pt x="4273550" y="523875"/>
                </a:lnTo>
                <a:lnTo>
                  <a:pt x="4289425" y="527050"/>
                </a:lnTo>
                <a:lnTo>
                  <a:pt x="4295775" y="527050"/>
                </a:lnTo>
                <a:lnTo>
                  <a:pt x="4302125" y="530225"/>
                </a:lnTo>
                <a:lnTo>
                  <a:pt x="4311650" y="533400"/>
                </a:lnTo>
                <a:lnTo>
                  <a:pt x="4318000" y="536575"/>
                </a:lnTo>
                <a:lnTo>
                  <a:pt x="4327525" y="546100"/>
                </a:lnTo>
                <a:lnTo>
                  <a:pt x="4337050" y="558800"/>
                </a:lnTo>
                <a:lnTo>
                  <a:pt x="4340225" y="565150"/>
                </a:lnTo>
                <a:lnTo>
                  <a:pt x="4343400" y="571500"/>
                </a:lnTo>
                <a:lnTo>
                  <a:pt x="4346575" y="581025"/>
                </a:lnTo>
                <a:lnTo>
                  <a:pt x="4349750" y="587375"/>
                </a:lnTo>
                <a:lnTo>
                  <a:pt x="4349750" y="603250"/>
                </a:lnTo>
                <a:lnTo>
                  <a:pt x="4349750" y="908050"/>
                </a:lnTo>
                <a:lnTo>
                  <a:pt x="4349750" y="920750"/>
                </a:lnTo>
                <a:lnTo>
                  <a:pt x="4343400" y="936625"/>
                </a:lnTo>
                <a:lnTo>
                  <a:pt x="4337050" y="949325"/>
                </a:lnTo>
                <a:lnTo>
                  <a:pt x="4327525" y="962025"/>
                </a:lnTo>
                <a:lnTo>
                  <a:pt x="4318000" y="971550"/>
                </a:lnTo>
                <a:lnTo>
                  <a:pt x="4305300" y="977900"/>
                </a:lnTo>
                <a:lnTo>
                  <a:pt x="4289425" y="981075"/>
                </a:lnTo>
                <a:lnTo>
                  <a:pt x="4273550" y="984250"/>
                </a:lnTo>
                <a:lnTo>
                  <a:pt x="4257675" y="981075"/>
                </a:lnTo>
                <a:lnTo>
                  <a:pt x="4244975" y="977900"/>
                </a:lnTo>
                <a:lnTo>
                  <a:pt x="4229100" y="971550"/>
                </a:lnTo>
                <a:lnTo>
                  <a:pt x="4219575" y="962025"/>
                </a:lnTo>
                <a:lnTo>
                  <a:pt x="4210050" y="949325"/>
                </a:lnTo>
                <a:lnTo>
                  <a:pt x="4203700" y="936625"/>
                </a:lnTo>
                <a:lnTo>
                  <a:pt x="4197350" y="920750"/>
                </a:lnTo>
                <a:lnTo>
                  <a:pt x="4197350" y="908050"/>
                </a:lnTo>
                <a:lnTo>
                  <a:pt x="4197350" y="787400"/>
                </a:lnTo>
                <a:lnTo>
                  <a:pt x="3873500" y="1127125"/>
                </a:lnTo>
                <a:lnTo>
                  <a:pt x="3863975" y="1136650"/>
                </a:lnTo>
                <a:lnTo>
                  <a:pt x="3851275" y="1146175"/>
                </a:lnTo>
                <a:lnTo>
                  <a:pt x="3838575" y="1152525"/>
                </a:lnTo>
                <a:lnTo>
                  <a:pt x="3825875" y="1158875"/>
                </a:lnTo>
                <a:lnTo>
                  <a:pt x="3813175" y="1158875"/>
                </a:lnTo>
                <a:lnTo>
                  <a:pt x="3810000" y="1158875"/>
                </a:lnTo>
                <a:lnTo>
                  <a:pt x="3806825" y="1158875"/>
                </a:lnTo>
                <a:lnTo>
                  <a:pt x="3473450" y="1162050"/>
                </a:lnTo>
                <a:lnTo>
                  <a:pt x="3022600" y="1612900"/>
                </a:lnTo>
                <a:lnTo>
                  <a:pt x="3009900" y="1622425"/>
                </a:lnTo>
                <a:lnTo>
                  <a:pt x="2997200" y="1628775"/>
                </a:lnTo>
                <a:lnTo>
                  <a:pt x="2981325" y="1631950"/>
                </a:lnTo>
                <a:lnTo>
                  <a:pt x="2968625" y="1635125"/>
                </a:lnTo>
                <a:lnTo>
                  <a:pt x="2952750" y="1631950"/>
                </a:lnTo>
                <a:lnTo>
                  <a:pt x="2940050" y="1628775"/>
                </a:lnTo>
                <a:lnTo>
                  <a:pt x="2924175" y="1622425"/>
                </a:lnTo>
                <a:lnTo>
                  <a:pt x="2914650" y="1612900"/>
                </a:lnTo>
                <a:lnTo>
                  <a:pt x="2901950" y="1600200"/>
                </a:lnTo>
                <a:lnTo>
                  <a:pt x="2895600" y="1587500"/>
                </a:lnTo>
                <a:lnTo>
                  <a:pt x="2892425" y="1571625"/>
                </a:lnTo>
                <a:lnTo>
                  <a:pt x="2889250" y="1555750"/>
                </a:lnTo>
                <a:lnTo>
                  <a:pt x="2892425" y="1543050"/>
                </a:lnTo>
                <a:lnTo>
                  <a:pt x="2895600" y="1527175"/>
                </a:lnTo>
                <a:lnTo>
                  <a:pt x="2901950" y="1514475"/>
                </a:lnTo>
                <a:lnTo>
                  <a:pt x="2914650" y="1501775"/>
                </a:lnTo>
                <a:lnTo>
                  <a:pt x="3371850" y="1044575"/>
                </a:lnTo>
                <a:lnTo>
                  <a:pt x="3381375" y="1031875"/>
                </a:lnTo>
                <a:lnTo>
                  <a:pt x="3394075" y="1019175"/>
                </a:lnTo>
                <a:lnTo>
                  <a:pt x="3409950" y="1012825"/>
                </a:lnTo>
                <a:lnTo>
                  <a:pt x="3425825" y="1009650"/>
                </a:lnTo>
                <a:lnTo>
                  <a:pt x="3435350" y="1006475"/>
                </a:lnTo>
                <a:lnTo>
                  <a:pt x="3438525" y="1006475"/>
                </a:lnTo>
                <a:lnTo>
                  <a:pt x="3441700" y="1006475"/>
                </a:lnTo>
                <a:lnTo>
                  <a:pt x="3775075" y="1006475"/>
                </a:lnTo>
                <a:lnTo>
                  <a:pt x="4086225" y="679450"/>
                </a:lnTo>
                <a:lnTo>
                  <a:pt x="3930650" y="679450"/>
                </a:lnTo>
                <a:lnTo>
                  <a:pt x="3914775" y="676275"/>
                </a:lnTo>
                <a:lnTo>
                  <a:pt x="3902075" y="673100"/>
                </a:lnTo>
                <a:lnTo>
                  <a:pt x="3886200" y="666750"/>
                </a:lnTo>
                <a:lnTo>
                  <a:pt x="3876675" y="657225"/>
                </a:lnTo>
                <a:lnTo>
                  <a:pt x="3867150" y="644525"/>
                </a:lnTo>
                <a:lnTo>
                  <a:pt x="3860800" y="631825"/>
                </a:lnTo>
                <a:lnTo>
                  <a:pt x="3854450" y="615950"/>
                </a:lnTo>
                <a:lnTo>
                  <a:pt x="3854450" y="603250"/>
                </a:lnTo>
                <a:lnTo>
                  <a:pt x="3854450" y="587375"/>
                </a:lnTo>
                <a:lnTo>
                  <a:pt x="3860800" y="571500"/>
                </a:lnTo>
                <a:lnTo>
                  <a:pt x="3867150" y="558800"/>
                </a:lnTo>
                <a:lnTo>
                  <a:pt x="3876675" y="546100"/>
                </a:lnTo>
                <a:lnTo>
                  <a:pt x="3886200" y="536575"/>
                </a:lnTo>
                <a:lnTo>
                  <a:pt x="3902075" y="530225"/>
                </a:lnTo>
                <a:lnTo>
                  <a:pt x="3914775" y="527050"/>
                </a:lnTo>
                <a:lnTo>
                  <a:pt x="3930650" y="523875"/>
                </a:lnTo>
                <a:close/>
                <a:moveTo>
                  <a:pt x="3302000" y="285750"/>
                </a:moveTo>
                <a:lnTo>
                  <a:pt x="3333750" y="317500"/>
                </a:lnTo>
                <a:lnTo>
                  <a:pt x="2622550" y="1104900"/>
                </a:lnTo>
                <a:lnTo>
                  <a:pt x="2543175" y="1028700"/>
                </a:lnTo>
                <a:lnTo>
                  <a:pt x="3302000" y="285750"/>
                </a:lnTo>
                <a:close/>
                <a:moveTo>
                  <a:pt x="2543175" y="0"/>
                </a:moveTo>
                <a:lnTo>
                  <a:pt x="4841875" y="0"/>
                </a:lnTo>
                <a:lnTo>
                  <a:pt x="4879975" y="3175"/>
                </a:lnTo>
                <a:lnTo>
                  <a:pt x="4918075" y="6350"/>
                </a:lnTo>
                <a:lnTo>
                  <a:pt x="4956175" y="15875"/>
                </a:lnTo>
                <a:lnTo>
                  <a:pt x="4991100" y="28575"/>
                </a:lnTo>
                <a:lnTo>
                  <a:pt x="5026025" y="47625"/>
                </a:lnTo>
                <a:lnTo>
                  <a:pt x="5057775" y="66675"/>
                </a:lnTo>
                <a:lnTo>
                  <a:pt x="5086350" y="88900"/>
                </a:lnTo>
                <a:lnTo>
                  <a:pt x="5111750" y="111125"/>
                </a:lnTo>
                <a:lnTo>
                  <a:pt x="5137150" y="139700"/>
                </a:lnTo>
                <a:lnTo>
                  <a:pt x="5159375" y="168275"/>
                </a:lnTo>
                <a:lnTo>
                  <a:pt x="5178425" y="200025"/>
                </a:lnTo>
                <a:lnTo>
                  <a:pt x="5194300" y="234950"/>
                </a:lnTo>
                <a:lnTo>
                  <a:pt x="5207000" y="269875"/>
                </a:lnTo>
                <a:lnTo>
                  <a:pt x="5216525" y="304800"/>
                </a:lnTo>
                <a:lnTo>
                  <a:pt x="5222875" y="342900"/>
                </a:lnTo>
                <a:lnTo>
                  <a:pt x="5226050" y="384175"/>
                </a:lnTo>
                <a:lnTo>
                  <a:pt x="5226050" y="1739900"/>
                </a:lnTo>
                <a:lnTo>
                  <a:pt x="5222875" y="1778000"/>
                </a:lnTo>
                <a:lnTo>
                  <a:pt x="5216525" y="1816100"/>
                </a:lnTo>
                <a:lnTo>
                  <a:pt x="5207000" y="1854200"/>
                </a:lnTo>
                <a:lnTo>
                  <a:pt x="5194300" y="1889125"/>
                </a:lnTo>
                <a:lnTo>
                  <a:pt x="5178425" y="1920875"/>
                </a:lnTo>
                <a:lnTo>
                  <a:pt x="5159375" y="1952625"/>
                </a:lnTo>
                <a:lnTo>
                  <a:pt x="5137150" y="1984375"/>
                </a:lnTo>
                <a:lnTo>
                  <a:pt x="5111750" y="2009775"/>
                </a:lnTo>
                <a:lnTo>
                  <a:pt x="5086350" y="2035175"/>
                </a:lnTo>
                <a:lnTo>
                  <a:pt x="5057775" y="2057400"/>
                </a:lnTo>
                <a:lnTo>
                  <a:pt x="5026025" y="2076450"/>
                </a:lnTo>
                <a:lnTo>
                  <a:pt x="4991100" y="2092325"/>
                </a:lnTo>
                <a:lnTo>
                  <a:pt x="4956175" y="2105025"/>
                </a:lnTo>
                <a:lnTo>
                  <a:pt x="4918075" y="2114550"/>
                </a:lnTo>
                <a:lnTo>
                  <a:pt x="4879975" y="2120900"/>
                </a:lnTo>
                <a:lnTo>
                  <a:pt x="4841875" y="2120900"/>
                </a:lnTo>
                <a:lnTo>
                  <a:pt x="2543175" y="2120900"/>
                </a:lnTo>
                <a:lnTo>
                  <a:pt x="2505075" y="2120900"/>
                </a:lnTo>
                <a:lnTo>
                  <a:pt x="2466975" y="2114550"/>
                </a:lnTo>
                <a:lnTo>
                  <a:pt x="2428875" y="2105025"/>
                </a:lnTo>
                <a:lnTo>
                  <a:pt x="2393950" y="2092325"/>
                </a:lnTo>
                <a:lnTo>
                  <a:pt x="2362200" y="2076450"/>
                </a:lnTo>
                <a:lnTo>
                  <a:pt x="2330450" y="2057400"/>
                </a:lnTo>
                <a:lnTo>
                  <a:pt x="2298700" y="2035175"/>
                </a:lnTo>
                <a:lnTo>
                  <a:pt x="2273300" y="2009775"/>
                </a:lnTo>
                <a:lnTo>
                  <a:pt x="2247900" y="1984375"/>
                </a:lnTo>
                <a:lnTo>
                  <a:pt x="2225675" y="1952625"/>
                </a:lnTo>
                <a:lnTo>
                  <a:pt x="2206625" y="1920875"/>
                </a:lnTo>
                <a:lnTo>
                  <a:pt x="2190750" y="1889125"/>
                </a:lnTo>
                <a:lnTo>
                  <a:pt x="2178050" y="1854200"/>
                </a:lnTo>
                <a:lnTo>
                  <a:pt x="2168525" y="1816100"/>
                </a:lnTo>
                <a:lnTo>
                  <a:pt x="2162175" y="1778000"/>
                </a:lnTo>
                <a:lnTo>
                  <a:pt x="2159000" y="1739900"/>
                </a:lnTo>
                <a:lnTo>
                  <a:pt x="2159000" y="1435100"/>
                </a:lnTo>
                <a:lnTo>
                  <a:pt x="2241550" y="1406525"/>
                </a:lnTo>
                <a:lnTo>
                  <a:pt x="2324100" y="1374775"/>
                </a:lnTo>
                <a:lnTo>
                  <a:pt x="2324100" y="1739900"/>
                </a:lnTo>
                <a:lnTo>
                  <a:pt x="2324100" y="1762125"/>
                </a:lnTo>
                <a:lnTo>
                  <a:pt x="2327275" y="1784350"/>
                </a:lnTo>
                <a:lnTo>
                  <a:pt x="2333625" y="1803400"/>
                </a:lnTo>
                <a:lnTo>
                  <a:pt x="2339975" y="1825625"/>
                </a:lnTo>
                <a:lnTo>
                  <a:pt x="2349500" y="1844675"/>
                </a:lnTo>
                <a:lnTo>
                  <a:pt x="2362200" y="1863725"/>
                </a:lnTo>
                <a:lnTo>
                  <a:pt x="2374900" y="1879600"/>
                </a:lnTo>
                <a:lnTo>
                  <a:pt x="2387600" y="1895475"/>
                </a:lnTo>
                <a:lnTo>
                  <a:pt x="2403475" y="1908175"/>
                </a:lnTo>
                <a:lnTo>
                  <a:pt x="2419350" y="1920875"/>
                </a:lnTo>
                <a:lnTo>
                  <a:pt x="2438400" y="1933575"/>
                </a:lnTo>
                <a:lnTo>
                  <a:pt x="2457450" y="1943100"/>
                </a:lnTo>
                <a:lnTo>
                  <a:pt x="2476500" y="1949450"/>
                </a:lnTo>
                <a:lnTo>
                  <a:pt x="2498725" y="1955800"/>
                </a:lnTo>
                <a:lnTo>
                  <a:pt x="2520950" y="1958975"/>
                </a:lnTo>
                <a:lnTo>
                  <a:pt x="2543175" y="1958975"/>
                </a:lnTo>
                <a:lnTo>
                  <a:pt x="4841875" y="1958975"/>
                </a:lnTo>
                <a:lnTo>
                  <a:pt x="4864100" y="1958975"/>
                </a:lnTo>
                <a:lnTo>
                  <a:pt x="4886325" y="1955800"/>
                </a:lnTo>
                <a:lnTo>
                  <a:pt x="4908550" y="1949450"/>
                </a:lnTo>
                <a:lnTo>
                  <a:pt x="4927600" y="1943100"/>
                </a:lnTo>
                <a:lnTo>
                  <a:pt x="4946650" y="1933575"/>
                </a:lnTo>
                <a:lnTo>
                  <a:pt x="4965700" y="1920875"/>
                </a:lnTo>
                <a:lnTo>
                  <a:pt x="4981575" y="1908175"/>
                </a:lnTo>
                <a:lnTo>
                  <a:pt x="4997450" y="1895475"/>
                </a:lnTo>
                <a:lnTo>
                  <a:pt x="5013325" y="1879600"/>
                </a:lnTo>
                <a:lnTo>
                  <a:pt x="5026025" y="1863725"/>
                </a:lnTo>
                <a:lnTo>
                  <a:pt x="5035550" y="1844675"/>
                </a:lnTo>
                <a:lnTo>
                  <a:pt x="5045075" y="1825625"/>
                </a:lnTo>
                <a:lnTo>
                  <a:pt x="5051425" y="1803400"/>
                </a:lnTo>
                <a:lnTo>
                  <a:pt x="5057775" y="1784350"/>
                </a:lnTo>
                <a:lnTo>
                  <a:pt x="5060950" y="1762125"/>
                </a:lnTo>
                <a:lnTo>
                  <a:pt x="5060950" y="1739900"/>
                </a:lnTo>
                <a:lnTo>
                  <a:pt x="5060950" y="384175"/>
                </a:lnTo>
                <a:lnTo>
                  <a:pt x="5060950" y="361950"/>
                </a:lnTo>
                <a:lnTo>
                  <a:pt x="5057775" y="339725"/>
                </a:lnTo>
                <a:lnTo>
                  <a:pt x="5051425" y="317500"/>
                </a:lnTo>
                <a:lnTo>
                  <a:pt x="5045075" y="298450"/>
                </a:lnTo>
                <a:lnTo>
                  <a:pt x="5035550" y="279400"/>
                </a:lnTo>
                <a:lnTo>
                  <a:pt x="5026025" y="260350"/>
                </a:lnTo>
                <a:lnTo>
                  <a:pt x="5013325" y="244475"/>
                </a:lnTo>
                <a:lnTo>
                  <a:pt x="4997450" y="228600"/>
                </a:lnTo>
                <a:lnTo>
                  <a:pt x="4981575" y="212725"/>
                </a:lnTo>
                <a:lnTo>
                  <a:pt x="4965700" y="200025"/>
                </a:lnTo>
                <a:lnTo>
                  <a:pt x="4946650" y="190500"/>
                </a:lnTo>
                <a:lnTo>
                  <a:pt x="4927600" y="180975"/>
                </a:lnTo>
                <a:lnTo>
                  <a:pt x="4908550" y="171450"/>
                </a:lnTo>
                <a:lnTo>
                  <a:pt x="4886325" y="168275"/>
                </a:lnTo>
                <a:lnTo>
                  <a:pt x="4864100" y="165100"/>
                </a:lnTo>
                <a:lnTo>
                  <a:pt x="4841875" y="161925"/>
                </a:lnTo>
                <a:lnTo>
                  <a:pt x="2543175" y="161925"/>
                </a:lnTo>
                <a:lnTo>
                  <a:pt x="2520950" y="165100"/>
                </a:lnTo>
                <a:lnTo>
                  <a:pt x="2498725" y="168275"/>
                </a:lnTo>
                <a:lnTo>
                  <a:pt x="2476500" y="171450"/>
                </a:lnTo>
                <a:lnTo>
                  <a:pt x="2457450" y="180975"/>
                </a:lnTo>
                <a:lnTo>
                  <a:pt x="2438400" y="190500"/>
                </a:lnTo>
                <a:lnTo>
                  <a:pt x="2419350" y="200025"/>
                </a:lnTo>
                <a:lnTo>
                  <a:pt x="2403475" y="212725"/>
                </a:lnTo>
                <a:lnTo>
                  <a:pt x="2387600" y="228600"/>
                </a:lnTo>
                <a:lnTo>
                  <a:pt x="2374900" y="244475"/>
                </a:lnTo>
                <a:lnTo>
                  <a:pt x="2362200" y="260350"/>
                </a:lnTo>
                <a:lnTo>
                  <a:pt x="2349500" y="279400"/>
                </a:lnTo>
                <a:lnTo>
                  <a:pt x="2339975" y="298450"/>
                </a:lnTo>
                <a:lnTo>
                  <a:pt x="2333625" y="317500"/>
                </a:lnTo>
                <a:lnTo>
                  <a:pt x="2327275" y="339725"/>
                </a:lnTo>
                <a:lnTo>
                  <a:pt x="2324100" y="361950"/>
                </a:lnTo>
                <a:lnTo>
                  <a:pt x="2324100" y="384175"/>
                </a:lnTo>
                <a:lnTo>
                  <a:pt x="2324100" y="1066800"/>
                </a:lnTo>
                <a:lnTo>
                  <a:pt x="2241550" y="1089025"/>
                </a:lnTo>
                <a:lnTo>
                  <a:pt x="2159000" y="1117600"/>
                </a:lnTo>
                <a:lnTo>
                  <a:pt x="2159000" y="384175"/>
                </a:lnTo>
                <a:lnTo>
                  <a:pt x="2162175" y="342900"/>
                </a:lnTo>
                <a:lnTo>
                  <a:pt x="2168525" y="304800"/>
                </a:lnTo>
                <a:lnTo>
                  <a:pt x="2178050" y="269875"/>
                </a:lnTo>
                <a:lnTo>
                  <a:pt x="2190750" y="234950"/>
                </a:lnTo>
                <a:lnTo>
                  <a:pt x="2206625" y="200025"/>
                </a:lnTo>
                <a:lnTo>
                  <a:pt x="2225675" y="168275"/>
                </a:lnTo>
                <a:lnTo>
                  <a:pt x="2247900" y="139700"/>
                </a:lnTo>
                <a:lnTo>
                  <a:pt x="2273300" y="111125"/>
                </a:lnTo>
                <a:lnTo>
                  <a:pt x="2298700" y="88900"/>
                </a:lnTo>
                <a:lnTo>
                  <a:pt x="2330450" y="66675"/>
                </a:lnTo>
                <a:lnTo>
                  <a:pt x="2362200" y="47625"/>
                </a:lnTo>
                <a:lnTo>
                  <a:pt x="2393950" y="28575"/>
                </a:lnTo>
                <a:lnTo>
                  <a:pt x="2428875" y="15875"/>
                </a:lnTo>
                <a:lnTo>
                  <a:pt x="2466975" y="6350"/>
                </a:lnTo>
                <a:lnTo>
                  <a:pt x="2505075" y="3175"/>
                </a:lnTo>
                <a:lnTo>
                  <a:pt x="2543175" y="0"/>
                </a:lnTo>
                <a:close/>
              </a:path>
            </a:pathLst>
          </a:custGeom>
          <a:solidFill>
            <a:srgbClr val="FEFFFF"/>
          </a:solidFill>
          <a:ln>
            <a:noFill/>
          </a:ln>
        </p:spPr>
        <p:txBody>
          <a:bodyPr/>
          <a:lstStyle/>
          <a:p>
            <a:endParaRPr lang="zh-CN" altLang="en-US"/>
          </a:p>
        </p:txBody>
      </p:sp>
      <p:sp>
        <p:nvSpPr>
          <p:cNvPr id="26" name="Freeform 21"/>
          <p:cNvSpPr/>
          <p:nvPr/>
        </p:nvSpPr>
        <p:spPr bwMode="auto">
          <a:xfrm>
            <a:off x="9581322" y="1965282"/>
            <a:ext cx="1912101" cy="1912101"/>
          </a:xfrm>
          <a:prstGeom prst="ellipse">
            <a:avLst/>
          </a:pr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anchor="ctr"/>
          <a:lstStyle/>
          <a:p>
            <a:pPr algn="ctr"/>
            <a:endParaRPr lang="zh-CN" altLang="en-US" kern="0">
              <a:solidFill>
                <a:prstClr val="white"/>
              </a:solidFill>
            </a:endParaRPr>
          </a:p>
        </p:txBody>
      </p:sp>
      <p:sp>
        <p:nvSpPr>
          <p:cNvPr id="27" name="KSO_Shape"/>
          <p:cNvSpPr/>
          <p:nvPr/>
        </p:nvSpPr>
        <p:spPr bwMode="auto">
          <a:xfrm>
            <a:off x="10146707" y="2360568"/>
            <a:ext cx="781331" cy="1121528"/>
          </a:xfrm>
          <a:custGeom>
            <a:avLst/>
            <a:gdLst>
              <a:gd name="T0" fmla="*/ 2147483646 w 78"/>
              <a:gd name="T1" fmla="*/ 2147483646 h 112"/>
              <a:gd name="T2" fmla="*/ 2147483646 w 78"/>
              <a:gd name="T3" fmla="*/ 2147483646 h 112"/>
              <a:gd name="T4" fmla="*/ 2147483646 w 78"/>
              <a:gd name="T5" fmla="*/ 2147483646 h 112"/>
              <a:gd name="T6" fmla="*/ 2147483646 w 78"/>
              <a:gd name="T7" fmla="*/ 2147483646 h 112"/>
              <a:gd name="T8" fmla="*/ 2147483646 w 78"/>
              <a:gd name="T9" fmla="*/ 2147483646 h 112"/>
              <a:gd name="T10" fmla="*/ 2147483646 w 78"/>
              <a:gd name="T11" fmla="*/ 2147483646 h 112"/>
              <a:gd name="T12" fmla="*/ 2147483646 w 78"/>
              <a:gd name="T13" fmla="*/ 2147483646 h 112"/>
              <a:gd name="T14" fmla="*/ 2147483646 w 78"/>
              <a:gd name="T15" fmla="*/ 2147483646 h 112"/>
              <a:gd name="T16" fmla="*/ 2147483646 w 78"/>
              <a:gd name="T17" fmla="*/ 2147483646 h 112"/>
              <a:gd name="T18" fmla="*/ 2147483646 w 78"/>
              <a:gd name="T19" fmla="*/ 2147483646 h 112"/>
              <a:gd name="T20" fmla="*/ 2147483646 w 78"/>
              <a:gd name="T21" fmla="*/ 2147483646 h 112"/>
              <a:gd name="T22" fmla="*/ 2147483646 w 78"/>
              <a:gd name="T23" fmla="*/ 2147483646 h 112"/>
              <a:gd name="T24" fmla="*/ 2147483646 w 78"/>
              <a:gd name="T25" fmla="*/ 2147483646 h 112"/>
              <a:gd name="T26" fmla="*/ 2147483646 w 78"/>
              <a:gd name="T27" fmla="*/ 2147483646 h 112"/>
              <a:gd name="T28" fmla="*/ 2147483646 w 78"/>
              <a:gd name="T29" fmla="*/ 2147483646 h 112"/>
              <a:gd name="T30" fmla="*/ 2147483646 w 78"/>
              <a:gd name="T31" fmla="*/ 2147483646 h 112"/>
              <a:gd name="T32" fmla="*/ 2147483646 w 78"/>
              <a:gd name="T33" fmla="*/ 2147483646 h 112"/>
              <a:gd name="T34" fmla="*/ 2147483646 w 78"/>
              <a:gd name="T35" fmla="*/ 2147483646 h 112"/>
              <a:gd name="T36" fmla="*/ 2147483646 w 78"/>
              <a:gd name="T37" fmla="*/ 2147483646 h 112"/>
              <a:gd name="T38" fmla="*/ 2147483646 w 78"/>
              <a:gd name="T39" fmla="*/ 2147483646 h 112"/>
              <a:gd name="T40" fmla="*/ 2147483646 w 78"/>
              <a:gd name="T41" fmla="*/ 2147483646 h 112"/>
              <a:gd name="T42" fmla="*/ 2147483646 w 78"/>
              <a:gd name="T43" fmla="*/ 2147483646 h 112"/>
              <a:gd name="T44" fmla="*/ 2147483646 w 78"/>
              <a:gd name="T45" fmla="*/ 2147483646 h 112"/>
              <a:gd name="T46" fmla="*/ 2147483646 w 78"/>
              <a:gd name="T47" fmla="*/ 2147483646 h 112"/>
              <a:gd name="T48" fmla="*/ 2147483646 w 78"/>
              <a:gd name="T49" fmla="*/ 2147483646 h 112"/>
              <a:gd name="T50" fmla="*/ 2147483646 w 78"/>
              <a:gd name="T51" fmla="*/ 2147483646 h 112"/>
              <a:gd name="T52" fmla="*/ 2147483646 w 78"/>
              <a:gd name="T53" fmla="*/ 2147483646 h 112"/>
              <a:gd name="T54" fmla="*/ 2147483646 w 78"/>
              <a:gd name="T55" fmla="*/ 2147483646 h 112"/>
              <a:gd name="T56" fmla="*/ 2147483646 w 78"/>
              <a:gd name="T57" fmla="*/ 2147483646 h 112"/>
              <a:gd name="T58" fmla="*/ 2147483646 w 78"/>
              <a:gd name="T59" fmla="*/ 2147483646 h 112"/>
              <a:gd name="T60" fmla="*/ 2147483646 w 78"/>
              <a:gd name="T61" fmla="*/ 2147483646 h 112"/>
              <a:gd name="T62" fmla="*/ 2147483646 w 78"/>
              <a:gd name="T63" fmla="*/ 2147483646 h 112"/>
              <a:gd name="T64" fmla="*/ 2147483646 w 78"/>
              <a:gd name="T65" fmla="*/ 2147483646 h 112"/>
              <a:gd name="T66" fmla="*/ 2147483646 w 78"/>
              <a:gd name="T67" fmla="*/ 2147483646 h 112"/>
              <a:gd name="T68" fmla="*/ 2147483646 w 78"/>
              <a:gd name="T69" fmla="*/ 2147483646 h 112"/>
              <a:gd name="T70" fmla="*/ 2147483646 w 78"/>
              <a:gd name="T71" fmla="*/ 2147483646 h 112"/>
              <a:gd name="T72" fmla="*/ 2147483646 w 78"/>
              <a:gd name="T73" fmla="*/ 2147483646 h 112"/>
              <a:gd name="T74" fmla="*/ 2147483646 w 78"/>
              <a:gd name="T75" fmla="*/ 2147483646 h 112"/>
              <a:gd name="T76" fmla="*/ 2147483646 w 78"/>
              <a:gd name="T77" fmla="*/ 2147483646 h 1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78" h="112">
                <a:moveTo>
                  <a:pt x="21" y="36"/>
                </a:moveTo>
                <a:cubicBezTo>
                  <a:pt x="20" y="27"/>
                  <a:pt x="20" y="19"/>
                  <a:pt x="21" y="11"/>
                </a:cubicBezTo>
                <a:cubicBezTo>
                  <a:pt x="37" y="0"/>
                  <a:pt x="45" y="13"/>
                  <a:pt x="58" y="11"/>
                </a:cubicBezTo>
                <a:cubicBezTo>
                  <a:pt x="59" y="19"/>
                  <a:pt x="59" y="29"/>
                  <a:pt x="57" y="36"/>
                </a:cubicBezTo>
                <a:cubicBezTo>
                  <a:pt x="57" y="40"/>
                  <a:pt x="55" y="44"/>
                  <a:pt x="53" y="47"/>
                </a:cubicBezTo>
                <a:cubicBezTo>
                  <a:pt x="49" y="51"/>
                  <a:pt x="44" y="53"/>
                  <a:pt x="39" y="53"/>
                </a:cubicBezTo>
                <a:cubicBezTo>
                  <a:pt x="39" y="53"/>
                  <a:pt x="39" y="53"/>
                  <a:pt x="39" y="53"/>
                </a:cubicBezTo>
                <a:cubicBezTo>
                  <a:pt x="34" y="53"/>
                  <a:pt x="29" y="51"/>
                  <a:pt x="26" y="47"/>
                </a:cubicBezTo>
                <a:cubicBezTo>
                  <a:pt x="24" y="44"/>
                  <a:pt x="22" y="40"/>
                  <a:pt x="21" y="36"/>
                </a:cubicBezTo>
                <a:close/>
                <a:moveTo>
                  <a:pt x="13" y="107"/>
                </a:moveTo>
                <a:cubicBezTo>
                  <a:pt x="67" y="107"/>
                  <a:pt x="67" y="107"/>
                  <a:pt x="67" y="107"/>
                </a:cubicBezTo>
                <a:cubicBezTo>
                  <a:pt x="64" y="112"/>
                  <a:pt x="64" y="112"/>
                  <a:pt x="64" y="112"/>
                </a:cubicBezTo>
                <a:cubicBezTo>
                  <a:pt x="16" y="112"/>
                  <a:pt x="16" y="112"/>
                  <a:pt x="16" y="112"/>
                </a:cubicBezTo>
                <a:cubicBezTo>
                  <a:pt x="13" y="107"/>
                  <a:pt x="13" y="107"/>
                  <a:pt x="13" y="107"/>
                </a:cubicBezTo>
                <a:close/>
                <a:moveTo>
                  <a:pt x="70" y="67"/>
                </a:moveTo>
                <a:cubicBezTo>
                  <a:pt x="76" y="90"/>
                  <a:pt x="76" y="90"/>
                  <a:pt x="76" y="90"/>
                </a:cubicBezTo>
                <a:cubicBezTo>
                  <a:pt x="78" y="98"/>
                  <a:pt x="77" y="103"/>
                  <a:pt x="68" y="103"/>
                </a:cubicBezTo>
                <a:cubicBezTo>
                  <a:pt x="66" y="103"/>
                  <a:pt x="66" y="103"/>
                  <a:pt x="66" y="103"/>
                </a:cubicBezTo>
                <a:cubicBezTo>
                  <a:pt x="66" y="72"/>
                  <a:pt x="66" y="72"/>
                  <a:pt x="66" y="72"/>
                </a:cubicBezTo>
                <a:cubicBezTo>
                  <a:pt x="42" y="72"/>
                  <a:pt x="42" y="72"/>
                  <a:pt x="42" y="72"/>
                </a:cubicBezTo>
                <a:cubicBezTo>
                  <a:pt x="49" y="56"/>
                  <a:pt x="49" y="56"/>
                  <a:pt x="49" y="56"/>
                </a:cubicBezTo>
                <a:cubicBezTo>
                  <a:pt x="51" y="54"/>
                  <a:pt x="51" y="54"/>
                  <a:pt x="51" y="54"/>
                </a:cubicBezTo>
                <a:cubicBezTo>
                  <a:pt x="65" y="57"/>
                  <a:pt x="65" y="57"/>
                  <a:pt x="65" y="57"/>
                </a:cubicBezTo>
                <a:cubicBezTo>
                  <a:pt x="66" y="57"/>
                  <a:pt x="66" y="57"/>
                  <a:pt x="66" y="57"/>
                </a:cubicBezTo>
                <a:cubicBezTo>
                  <a:pt x="66" y="58"/>
                  <a:pt x="66" y="58"/>
                  <a:pt x="66" y="58"/>
                </a:cubicBezTo>
                <a:cubicBezTo>
                  <a:pt x="68" y="61"/>
                  <a:pt x="69" y="64"/>
                  <a:pt x="70" y="67"/>
                </a:cubicBezTo>
                <a:cubicBezTo>
                  <a:pt x="70" y="67"/>
                  <a:pt x="70" y="67"/>
                  <a:pt x="70" y="67"/>
                </a:cubicBezTo>
                <a:close/>
                <a:moveTo>
                  <a:pt x="14" y="103"/>
                </a:moveTo>
                <a:cubicBezTo>
                  <a:pt x="11" y="103"/>
                  <a:pt x="11" y="103"/>
                  <a:pt x="11" y="103"/>
                </a:cubicBezTo>
                <a:cubicBezTo>
                  <a:pt x="1" y="103"/>
                  <a:pt x="0" y="98"/>
                  <a:pt x="3" y="90"/>
                </a:cubicBezTo>
                <a:cubicBezTo>
                  <a:pt x="9" y="67"/>
                  <a:pt x="9" y="67"/>
                  <a:pt x="9" y="67"/>
                </a:cubicBezTo>
                <a:cubicBezTo>
                  <a:pt x="9" y="63"/>
                  <a:pt x="11" y="60"/>
                  <a:pt x="14" y="58"/>
                </a:cubicBezTo>
                <a:cubicBezTo>
                  <a:pt x="14" y="57"/>
                  <a:pt x="14" y="57"/>
                  <a:pt x="14" y="57"/>
                </a:cubicBezTo>
                <a:cubicBezTo>
                  <a:pt x="14" y="57"/>
                  <a:pt x="14" y="57"/>
                  <a:pt x="14" y="57"/>
                </a:cubicBezTo>
                <a:cubicBezTo>
                  <a:pt x="28" y="54"/>
                  <a:pt x="28" y="54"/>
                  <a:pt x="28" y="54"/>
                </a:cubicBezTo>
                <a:cubicBezTo>
                  <a:pt x="30" y="56"/>
                  <a:pt x="30" y="56"/>
                  <a:pt x="30" y="56"/>
                </a:cubicBezTo>
                <a:cubicBezTo>
                  <a:pt x="38" y="72"/>
                  <a:pt x="38" y="72"/>
                  <a:pt x="38" y="72"/>
                </a:cubicBezTo>
                <a:cubicBezTo>
                  <a:pt x="14" y="72"/>
                  <a:pt x="14" y="72"/>
                  <a:pt x="14" y="72"/>
                </a:cubicBezTo>
                <a:lnTo>
                  <a:pt x="14" y="103"/>
                </a:lnTo>
                <a:close/>
              </a:path>
            </a:pathLst>
          </a:custGeom>
          <a:solidFill>
            <a:srgbClr val="FEFFFF"/>
          </a:solidFill>
          <a:ln>
            <a:noFill/>
          </a:ln>
        </p:spPr>
        <p:txBody>
          <a:bodyPr/>
          <a:lstStyle/>
          <a:p>
            <a:endParaRPr lang="zh-CN" altLang="en-US"/>
          </a:p>
        </p:txBody>
      </p:sp>
      <p:sp>
        <p:nvSpPr>
          <p:cNvPr id="28" name="矩形 27" descr="#clear#"/>
          <p:cNvSpPr/>
          <p:nvPr/>
        </p:nvSpPr>
        <p:spPr>
          <a:xfrm>
            <a:off x="463953" y="4077530"/>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41" name="矩形 40" descr="#clear#"/>
          <p:cNvSpPr/>
          <p:nvPr/>
        </p:nvSpPr>
        <p:spPr>
          <a:xfrm>
            <a:off x="3380417" y="4058480"/>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42" name="矩形 41" descr="#clear#"/>
          <p:cNvSpPr/>
          <p:nvPr/>
        </p:nvSpPr>
        <p:spPr>
          <a:xfrm>
            <a:off x="6296881" y="4058480"/>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43" name="矩形 42" descr="#clear#"/>
          <p:cNvSpPr/>
          <p:nvPr/>
        </p:nvSpPr>
        <p:spPr>
          <a:xfrm>
            <a:off x="9213346" y="4058480"/>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5" name="KSO_Shape"/>
          <p:cNvSpPr/>
          <p:nvPr/>
        </p:nvSpPr>
        <p:spPr bwMode="auto">
          <a:xfrm>
            <a:off x="1281610" y="2360568"/>
            <a:ext cx="1012738" cy="1121528"/>
          </a:xfrm>
          <a:custGeom>
            <a:avLst/>
            <a:gdLst>
              <a:gd name="T0" fmla="*/ 1184720 w 3160"/>
              <a:gd name="T1" fmla="*/ 570632 h 3499"/>
              <a:gd name="T2" fmla="*/ 1030393 w 3160"/>
              <a:gd name="T3" fmla="*/ 272195 h 3499"/>
              <a:gd name="T4" fmla="*/ 736656 w 3160"/>
              <a:gd name="T5" fmla="*/ 231546 h 3499"/>
              <a:gd name="T6" fmla="*/ 817935 w 3160"/>
              <a:gd name="T7" fmla="*/ 759470 h 3499"/>
              <a:gd name="T8" fmla="*/ 1184720 w 3160"/>
              <a:gd name="T9" fmla="*/ 570632 h 3499"/>
              <a:gd name="T10" fmla="*/ 760320 w 3160"/>
              <a:gd name="T11" fmla="*/ 810925 h 3499"/>
              <a:gd name="T12" fmla="*/ 571011 w 3160"/>
              <a:gd name="T13" fmla="*/ 410608 h 3499"/>
              <a:gd name="T14" fmla="*/ 272645 w 3160"/>
              <a:gd name="T15" fmla="*/ 564972 h 3499"/>
              <a:gd name="T16" fmla="*/ 232006 w 3160"/>
              <a:gd name="T17" fmla="*/ 858778 h 3499"/>
              <a:gd name="T18" fmla="*/ 760320 w 3160"/>
              <a:gd name="T19" fmla="*/ 810925 h 3499"/>
              <a:gd name="T20" fmla="*/ 361641 w 3160"/>
              <a:gd name="T21" fmla="*/ 1171622 h 3499"/>
              <a:gd name="T22" fmla="*/ 581300 w 3160"/>
              <a:gd name="T23" fmla="*/ 1370751 h 3499"/>
              <a:gd name="T24" fmla="*/ 908988 w 3160"/>
              <a:gd name="T25" fmla="*/ 1297685 h 3499"/>
              <a:gd name="T26" fmla="*/ 785012 w 3160"/>
              <a:gd name="T27" fmla="*/ 862894 h 3499"/>
              <a:gd name="T28" fmla="*/ 361641 w 3160"/>
              <a:gd name="T29" fmla="*/ 1171622 h 3499"/>
              <a:gd name="T30" fmla="*/ 821536 w 3160"/>
              <a:gd name="T31" fmla="*/ 821216 h 3499"/>
              <a:gd name="T32" fmla="*/ 1050970 w 3160"/>
              <a:gd name="T33" fmla="*/ 1206096 h 3499"/>
              <a:gd name="T34" fmla="*/ 1346764 w 3160"/>
              <a:gd name="T35" fmla="*/ 1047101 h 3499"/>
              <a:gd name="T36" fmla="*/ 1383288 w 3160"/>
              <a:gd name="T37" fmla="*/ 752781 h 3499"/>
              <a:gd name="T38" fmla="*/ 821536 w 3160"/>
              <a:gd name="T39" fmla="*/ 821216 h 3499"/>
              <a:gd name="T40" fmla="*/ 1016503 w 3160"/>
              <a:gd name="T41" fmla="*/ 1266813 h 3499"/>
              <a:gd name="T42" fmla="*/ 974320 w 3160"/>
              <a:gd name="T43" fmla="*/ 1299744 h 3499"/>
              <a:gd name="T44" fmla="*/ 1599861 w 3160"/>
              <a:gd name="T45" fmla="*/ 1800397 h 3499"/>
              <a:gd name="T46" fmla="*/ 1625582 w 3160"/>
              <a:gd name="T47" fmla="*/ 1648606 h 3499"/>
              <a:gd name="T48" fmla="*/ 1016503 w 3160"/>
              <a:gd name="T49" fmla="*/ 1266813 h 349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160" h="3499">
                <a:moveTo>
                  <a:pt x="2303" y="1109"/>
                </a:moveTo>
                <a:cubicBezTo>
                  <a:pt x="2403" y="1016"/>
                  <a:pt x="2620" y="582"/>
                  <a:pt x="2003" y="529"/>
                </a:cubicBezTo>
                <a:cubicBezTo>
                  <a:pt x="1693" y="0"/>
                  <a:pt x="1468" y="392"/>
                  <a:pt x="1432" y="450"/>
                </a:cubicBezTo>
                <a:cubicBezTo>
                  <a:pt x="1204" y="805"/>
                  <a:pt x="1590" y="1476"/>
                  <a:pt x="1590" y="1476"/>
                </a:cubicBezTo>
                <a:cubicBezTo>
                  <a:pt x="1590" y="1476"/>
                  <a:pt x="2128" y="1305"/>
                  <a:pt x="2303" y="1109"/>
                </a:cubicBezTo>
                <a:close/>
                <a:moveTo>
                  <a:pt x="1478" y="1576"/>
                </a:moveTo>
                <a:cubicBezTo>
                  <a:pt x="1478" y="1576"/>
                  <a:pt x="1306" y="973"/>
                  <a:pt x="1110" y="798"/>
                </a:cubicBezTo>
                <a:cubicBezTo>
                  <a:pt x="1017" y="698"/>
                  <a:pt x="583" y="481"/>
                  <a:pt x="530" y="1098"/>
                </a:cubicBezTo>
                <a:cubicBezTo>
                  <a:pt x="0" y="1408"/>
                  <a:pt x="392" y="1633"/>
                  <a:pt x="451" y="1669"/>
                </a:cubicBezTo>
                <a:cubicBezTo>
                  <a:pt x="806" y="1897"/>
                  <a:pt x="1478" y="1576"/>
                  <a:pt x="1478" y="1576"/>
                </a:cubicBezTo>
                <a:close/>
                <a:moveTo>
                  <a:pt x="703" y="2277"/>
                </a:moveTo>
                <a:cubicBezTo>
                  <a:pt x="681" y="2342"/>
                  <a:pt x="525" y="2767"/>
                  <a:pt x="1130" y="2664"/>
                </a:cubicBezTo>
                <a:cubicBezTo>
                  <a:pt x="1567" y="3103"/>
                  <a:pt x="1760" y="2658"/>
                  <a:pt x="1767" y="2522"/>
                </a:cubicBezTo>
                <a:cubicBezTo>
                  <a:pt x="1805" y="2262"/>
                  <a:pt x="1526" y="1677"/>
                  <a:pt x="1526" y="1677"/>
                </a:cubicBezTo>
                <a:cubicBezTo>
                  <a:pt x="1526" y="1677"/>
                  <a:pt x="828" y="1875"/>
                  <a:pt x="703" y="2277"/>
                </a:cubicBezTo>
                <a:close/>
                <a:moveTo>
                  <a:pt x="1597" y="1596"/>
                </a:moveTo>
                <a:cubicBezTo>
                  <a:pt x="1597" y="1596"/>
                  <a:pt x="1844" y="2172"/>
                  <a:pt x="2043" y="2344"/>
                </a:cubicBezTo>
                <a:cubicBezTo>
                  <a:pt x="2137" y="2442"/>
                  <a:pt x="2574" y="2653"/>
                  <a:pt x="2618" y="2035"/>
                </a:cubicBezTo>
                <a:cubicBezTo>
                  <a:pt x="3143" y="1717"/>
                  <a:pt x="2748" y="1498"/>
                  <a:pt x="2689" y="1463"/>
                </a:cubicBezTo>
                <a:cubicBezTo>
                  <a:pt x="2330" y="1240"/>
                  <a:pt x="1597" y="1596"/>
                  <a:pt x="1597" y="1596"/>
                </a:cubicBezTo>
                <a:close/>
                <a:moveTo>
                  <a:pt x="1976" y="2462"/>
                </a:moveTo>
                <a:cubicBezTo>
                  <a:pt x="1894" y="2526"/>
                  <a:pt x="1894" y="2526"/>
                  <a:pt x="1894" y="2526"/>
                </a:cubicBezTo>
                <a:cubicBezTo>
                  <a:pt x="1894" y="2526"/>
                  <a:pt x="1982" y="3186"/>
                  <a:pt x="3110" y="3499"/>
                </a:cubicBezTo>
                <a:cubicBezTo>
                  <a:pt x="3116" y="3461"/>
                  <a:pt x="3152" y="3248"/>
                  <a:pt x="3160" y="3204"/>
                </a:cubicBezTo>
                <a:cubicBezTo>
                  <a:pt x="2307" y="3209"/>
                  <a:pt x="1976" y="2462"/>
                  <a:pt x="1976" y="2462"/>
                </a:cubicBezTo>
                <a:close/>
              </a:path>
            </a:pathLst>
          </a:custGeom>
          <a:solidFill>
            <a:srgbClr val="FEFFFF"/>
          </a:solidFill>
          <a:ln>
            <a:noFill/>
          </a:ln>
        </p:spPr>
        <p:txBody>
          <a:bodyPr/>
          <a:lstStyle/>
          <a:p>
            <a:endParaRPr lang="zh-CN" altLang="en-US"/>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请输入第四章大标题</a:t>
            </a:r>
            <a:endParaRPr lang="zh-CN" altLang="en-US" dirty="0"/>
          </a:p>
        </p:txBody>
      </p:sp>
      <p:sp>
        <p:nvSpPr>
          <p:cNvPr id="9219" name="文本占位符 2" descr="#clear#"/>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任意多边形: 形状 14"/>
          <p:cNvSpPr/>
          <p:nvPr>
            <p:custDataLst>
              <p:tags r:id="rId1"/>
            </p:custDataLst>
          </p:nvPr>
        </p:nvSpPr>
        <p:spPr>
          <a:xfrm rot="9000000">
            <a:off x="4658845" y="2690885"/>
            <a:ext cx="533508" cy="1845903"/>
          </a:xfrm>
          <a:custGeom>
            <a:avLst/>
            <a:gdLst>
              <a:gd name="connsiteX0" fmla="*/ 209203 w 533508"/>
              <a:gd name="connsiteY0" fmla="*/ 1544545 h 1845903"/>
              <a:gd name="connsiteX1" fmla="*/ 393383 w 533508"/>
              <a:gd name="connsiteY1" fmla="*/ 1495193 h 1845903"/>
              <a:gd name="connsiteX2" fmla="*/ 344032 w 533508"/>
              <a:gd name="connsiteY2" fmla="*/ 1311014 h 1845903"/>
              <a:gd name="connsiteX3" fmla="*/ 310325 w 533508"/>
              <a:gd name="connsiteY3" fmla="*/ 1369397 h 1845903"/>
              <a:gd name="connsiteX4" fmla="*/ 170604 w 533508"/>
              <a:gd name="connsiteY4" fmla="*/ 1288729 h 1845903"/>
              <a:gd name="connsiteX5" fmla="*/ 103189 w 533508"/>
              <a:gd name="connsiteY5" fmla="*/ 1405494 h 1845903"/>
              <a:gd name="connsiteX6" fmla="*/ 242910 w 533508"/>
              <a:gd name="connsiteY6" fmla="*/ 1486162 h 1845903"/>
              <a:gd name="connsiteX7" fmla="*/ 533508 w 533508"/>
              <a:gd name="connsiteY7" fmla="*/ 1845903 h 1845903"/>
              <a:gd name="connsiteX8" fmla="*/ 0 w 533508"/>
              <a:gd name="connsiteY8" fmla="*/ 1537882 h 1845903"/>
              <a:gd name="connsiteX9" fmla="*/ 0 w 533508"/>
              <a:gd name="connsiteY9" fmla="*/ 307853 h 1845903"/>
              <a:gd name="connsiteX10" fmla="*/ 533508 w 533508"/>
              <a:gd name="connsiteY10" fmla="*/ 0 h 1845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3508" h="1845903">
                <a:moveTo>
                  <a:pt x="209203" y="1544545"/>
                </a:moveTo>
                <a:lnTo>
                  <a:pt x="393383" y="1495193"/>
                </a:lnTo>
                <a:lnTo>
                  <a:pt x="344032" y="1311014"/>
                </a:lnTo>
                <a:lnTo>
                  <a:pt x="310325" y="1369397"/>
                </a:lnTo>
                <a:lnTo>
                  <a:pt x="170604" y="1288729"/>
                </a:lnTo>
                <a:lnTo>
                  <a:pt x="103189" y="1405494"/>
                </a:lnTo>
                <a:lnTo>
                  <a:pt x="242910" y="1486162"/>
                </a:lnTo>
                <a:close/>
                <a:moveTo>
                  <a:pt x="533508" y="1845903"/>
                </a:moveTo>
                <a:lnTo>
                  <a:pt x="0" y="1537882"/>
                </a:lnTo>
                <a:lnTo>
                  <a:pt x="0" y="307853"/>
                </a:lnTo>
                <a:lnTo>
                  <a:pt x="533508" y="0"/>
                </a:lnTo>
                <a:close/>
              </a:path>
            </a:pathLst>
          </a:custGeom>
          <a:solidFill>
            <a:schemeClr val="accent1"/>
          </a:solidFill>
          <a:ln w="12700" cap="flat" cmpd="sng" algn="ctr">
            <a:noFill/>
            <a:prstDash val="solid"/>
            <a:miter lim="800000"/>
          </a:ln>
          <a:effectLst/>
        </p:spPr>
        <p:txBody>
          <a:bodyPr wrap="square" anchor="ctr">
            <a:noAutofit/>
          </a:bodyPr>
          <a:lstStyle/>
          <a:p>
            <a:pPr algn="ctr">
              <a:defRPr/>
            </a:pPr>
            <a:endParaRPr lang="zh-CN" altLang="en-US" kern="0" dirty="0">
              <a:sym typeface="Arial" panose="020B0604020202020204" pitchFamily="34" charset="0"/>
            </a:endParaRPr>
          </a:p>
        </p:txBody>
      </p:sp>
      <p:sp>
        <p:nvSpPr>
          <p:cNvPr id="16" name="MH_Other_5"/>
          <p:cNvSpPr/>
          <p:nvPr>
            <p:custDataLst>
              <p:tags r:id="rId2"/>
            </p:custDataLst>
          </p:nvPr>
        </p:nvSpPr>
        <p:spPr>
          <a:xfrm>
            <a:off x="2638915" y="4329644"/>
            <a:ext cx="2495202" cy="218521"/>
          </a:xfrm>
          <a:custGeom>
            <a:avLst/>
            <a:gdLst>
              <a:gd name="connsiteX0" fmla="*/ 0 w 4846421"/>
              <a:gd name="connsiteY0" fmla="*/ 0 h 432000"/>
              <a:gd name="connsiteX1" fmla="*/ 4597006 w 4846421"/>
              <a:gd name="connsiteY1" fmla="*/ 0 h 432000"/>
              <a:gd name="connsiteX2" fmla="*/ 4846421 w 4846421"/>
              <a:gd name="connsiteY2" fmla="*/ 432000 h 432000"/>
              <a:gd name="connsiteX3" fmla="*/ 249415 w 4846421"/>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4846421" h="432000">
                <a:moveTo>
                  <a:pt x="0" y="0"/>
                </a:moveTo>
                <a:lnTo>
                  <a:pt x="4597006" y="0"/>
                </a:lnTo>
                <a:lnTo>
                  <a:pt x="4846421" y="432000"/>
                </a:lnTo>
                <a:lnTo>
                  <a:pt x="249415" y="432000"/>
                </a:lnTo>
                <a:close/>
              </a:path>
            </a:pathLst>
          </a:custGeom>
          <a:solidFill>
            <a:schemeClr val="accent1"/>
          </a:solidFill>
          <a:ln w="12700" cap="flat" cmpd="sng" algn="ctr">
            <a:noFill/>
            <a:prstDash val="solid"/>
            <a:miter lim="800000"/>
          </a:ln>
          <a:effectLst/>
        </p:spPr>
        <p:txBody>
          <a:bodyPr anchor="ctr">
            <a:normAutofit fontScale="40000" lnSpcReduction="20000"/>
          </a:bodyPr>
          <a:lstStyle/>
          <a:p>
            <a:pPr algn="ctr">
              <a:defRPr/>
            </a:pPr>
            <a:endParaRPr lang="zh-CN" altLang="en-US" kern="0" dirty="0">
              <a:sym typeface="Arial" panose="020B0604020202020204" pitchFamily="34" charset="0"/>
            </a:endParaRPr>
          </a:p>
        </p:txBody>
      </p:sp>
      <p:sp>
        <p:nvSpPr>
          <p:cNvPr id="18" name="椭圆 17"/>
          <p:cNvSpPr/>
          <p:nvPr/>
        </p:nvSpPr>
        <p:spPr>
          <a:xfrm>
            <a:off x="2367619" y="4020521"/>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9" name="KSO_Shape"/>
          <p:cNvSpPr/>
          <p:nvPr/>
        </p:nvSpPr>
        <p:spPr bwMode="auto">
          <a:xfrm>
            <a:off x="2627829" y="4280731"/>
            <a:ext cx="316346" cy="316346"/>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0" name="矩形 19" descr="#clear#"/>
          <p:cNvSpPr/>
          <p:nvPr/>
        </p:nvSpPr>
        <p:spPr>
          <a:xfrm>
            <a:off x="1533905" y="1954455"/>
            <a:ext cx="2352611" cy="16593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1" name="文本框 20" descr="#clear#"/>
          <p:cNvSpPr txBox="1"/>
          <p:nvPr/>
        </p:nvSpPr>
        <p:spPr>
          <a:xfrm>
            <a:off x="3183998" y="3507460"/>
            <a:ext cx="1577797"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80</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sp>
        <p:nvSpPr>
          <p:cNvPr id="22" name="任意多边形: 形状 21"/>
          <p:cNvSpPr/>
          <p:nvPr>
            <p:custDataLst>
              <p:tags r:id="rId3"/>
            </p:custDataLst>
          </p:nvPr>
        </p:nvSpPr>
        <p:spPr>
          <a:xfrm rot="9000000">
            <a:off x="10124588" y="2690885"/>
            <a:ext cx="533508" cy="1845903"/>
          </a:xfrm>
          <a:custGeom>
            <a:avLst/>
            <a:gdLst>
              <a:gd name="connsiteX0" fmla="*/ 209203 w 533508"/>
              <a:gd name="connsiteY0" fmla="*/ 1544545 h 1845903"/>
              <a:gd name="connsiteX1" fmla="*/ 393383 w 533508"/>
              <a:gd name="connsiteY1" fmla="*/ 1495193 h 1845903"/>
              <a:gd name="connsiteX2" fmla="*/ 344032 w 533508"/>
              <a:gd name="connsiteY2" fmla="*/ 1311014 h 1845903"/>
              <a:gd name="connsiteX3" fmla="*/ 310325 w 533508"/>
              <a:gd name="connsiteY3" fmla="*/ 1369397 h 1845903"/>
              <a:gd name="connsiteX4" fmla="*/ 170604 w 533508"/>
              <a:gd name="connsiteY4" fmla="*/ 1288729 h 1845903"/>
              <a:gd name="connsiteX5" fmla="*/ 103189 w 533508"/>
              <a:gd name="connsiteY5" fmla="*/ 1405494 h 1845903"/>
              <a:gd name="connsiteX6" fmla="*/ 242910 w 533508"/>
              <a:gd name="connsiteY6" fmla="*/ 1486162 h 1845903"/>
              <a:gd name="connsiteX7" fmla="*/ 533508 w 533508"/>
              <a:gd name="connsiteY7" fmla="*/ 1845903 h 1845903"/>
              <a:gd name="connsiteX8" fmla="*/ 0 w 533508"/>
              <a:gd name="connsiteY8" fmla="*/ 1537882 h 1845903"/>
              <a:gd name="connsiteX9" fmla="*/ 0 w 533508"/>
              <a:gd name="connsiteY9" fmla="*/ 307853 h 1845903"/>
              <a:gd name="connsiteX10" fmla="*/ 533508 w 533508"/>
              <a:gd name="connsiteY10" fmla="*/ 0 h 1845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3508" h="1845903">
                <a:moveTo>
                  <a:pt x="209203" y="1544545"/>
                </a:moveTo>
                <a:lnTo>
                  <a:pt x="393383" y="1495193"/>
                </a:lnTo>
                <a:lnTo>
                  <a:pt x="344032" y="1311014"/>
                </a:lnTo>
                <a:lnTo>
                  <a:pt x="310325" y="1369397"/>
                </a:lnTo>
                <a:lnTo>
                  <a:pt x="170604" y="1288729"/>
                </a:lnTo>
                <a:lnTo>
                  <a:pt x="103189" y="1405494"/>
                </a:lnTo>
                <a:lnTo>
                  <a:pt x="242910" y="1486162"/>
                </a:lnTo>
                <a:close/>
                <a:moveTo>
                  <a:pt x="533508" y="1845903"/>
                </a:moveTo>
                <a:lnTo>
                  <a:pt x="0" y="1537882"/>
                </a:lnTo>
                <a:lnTo>
                  <a:pt x="0" y="307853"/>
                </a:lnTo>
                <a:lnTo>
                  <a:pt x="533508" y="0"/>
                </a:lnTo>
                <a:close/>
              </a:path>
            </a:pathLst>
          </a:custGeom>
          <a:solidFill>
            <a:schemeClr val="accent1"/>
          </a:solidFill>
          <a:ln w="12700" cap="flat" cmpd="sng" algn="ctr">
            <a:noFill/>
            <a:prstDash val="solid"/>
            <a:miter lim="800000"/>
          </a:ln>
          <a:effectLst/>
        </p:spPr>
        <p:txBody>
          <a:bodyPr wrap="square" anchor="ctr">
            <a:noAutofit/>
          </a:bodyPr>
          <a:lstStyle/>
          <a:p>
            <a:pPr algn="ctr">
              <a:defRPr/>
            </a:pPr>
            <a:endParaRPr lang="zh-CN" altLang="en-US" kern="0" dirty="0">
              <a:sym typeface="Arial" panose="020B0604020202020204" pitchFamily="34" charset="0"/>
            </a:endParaRPr>
          </a:p>
        </p:txBody>
      </p:sp>
      <p:sp>
        <p:nvSpPr>
          <p:cNvPr id="23" name="MH_Other_5"/>
          <p:cNvSpPr/>
          <p:nvPr>
            <p:custDataLst>
              <p:tags r:id="rId4"/>
            </p:custDataLst>
          </p:nvPr>
        </p:nvSpPr>
        <p:spPr>
          <a:xfrm>
            <a:off x="8104658" y="4329644"/>
            <a:ext cx="2495202" cy="218521"/>
          </a:xfrm>
          <a:custGeom>
            <a:avLst/>
            <a:gdLst>
              <a:gd name="connsiteX0" fmla="*/ 0 w 4846421"/>
              <a:gd name="connsiteY0" fmla="*/ 0 h 432000"/>
              <a:gd name="connsiteX1" fmla="*/ 4597006 w 4846421"/>
              <a:gd name="connsiteY1" fmla="*/ 0 h 432000"/>
              <a:gd name="connsiteX2" fmla="*/ 4846421 w 4846421"/>
              <a:gd name="connsiteY2" fmla="*/ 432000 h 432000"/>
              <a:gd name="connsiteX3" fmla="*/ 249415 w 4846421"/>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4846421" h="432000">
                <a:moveTo>
                  <a:pt x="0" y="0"/>
                </a:moveTo>
                <a:lnTo>
                  <a:pt x="4597006" y="0"/>
                </a:lnTo>
                <a:lnTo>
                  <a:pt x="4846421" y="432000"/>
                </a:lnTo>
                <a:lnTo>
                  <a:pt x="249415" y="432000"/>
                </a:lnTo>
                <a:close/>
              </a:path>
            </a:pathLst>
          </a:custGeom>
          <a:solidFill>
            <a:schemeClr val="accent1"/>
          </a:solidFill>
          <a:ln w="12700" cap="flat" cmpd="sng" algn="ctr">
            <a:noFill/>
            <a:prstDash val="solid"/>
            <a:miter lim="800000"/>
          </a:ln>
          <a:effectLst/>
        </p:spPr>
        <p:txBody>
          <a:bodyPr anchor="ctr">
            <a:normAutofit fontScale="40000" lnSpcReduction="20000"/>
          </a:bodyPr>
          <a:lstStyle/>
          <a:p>
            <a:pPr algn="ctr">
              <a:defRPr/>
            </a:pPr>
            <a:endParaRPr lang="zh-CN" altLang="en-US" kern="0" dirty="0">
              <a:sym typeface="Arial" panose="020B0604020202020204" pitchFamily="34" charset="0"/>
            </a:endParaRPr>
          </a:p>
        </p:txBody>
      </p:sp>
      <p:sp>
        <p:nvSpPr>
          <p:cNvPr id="24" name="矩形 23" descr="#clear#"/>
          <p:cNvSpPr/>
          <p:nvPr/>
        </p:nvSpPr>
        <p:spPr>
          <a:xfrm>
            <a:off x="6999648" y="1954455"/>
            <a:ext cx="2352611" cy="16593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7" name="文本框 36" descr="#clear#"/>
          <p:cNvSpPr txBox="1"/>
          <p:nvPr/>
        </p:nvSpPr>
        <p:spPr>
          <a:xfrm>
            <a:off x="8649741" y="3507460"/>
            <a:ext cx="1577797"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93</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sp>
        <p:nvSpPr>
          <p:cNvPr id="39" name="椭圆 38"/>
          <p:cNvSpPr/>
          <p:nvPr/>
        </p:nvSpPr>
        <p:spPr>
          <a:xfrm>
            <a:off x="7833362" y="4020521"/>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40" name="KSO_Shape"/>
          <p:cNvSpPr/>
          <p:nvPr/>
        </p:nvSpPr>
        <p:spPr bwMode="auto">
          <a:xfrm>
            <a:off x="7992779" y="4257710"/>
            <a:ext cx="517932" cy="362389"/>
          </a:xfrm>
          <a:custGeom>
            <a:avLst/>
            <a:gdLst>
              <a:gd name="T0" fmla="*/ 1733867 w 2074863"/>
              <a:gd name="T1" fmla="*/ 579834 h 1449388"/>
              <a:gd name="T2" fmla="*/ 1791884 w 2074863"/>
              <a:gd name="T3" fmla="*/ 600246 h 1449388"/>
              <a:gd name="T4" fmla="*/ 1794804 w 2074863"/>
              <a:gd name="T5" fmla="*/ 538648 h 1449388"/>
              <a:gd name="T6" fmla="*/ 510830 w 2074863"/>
              <a:gd name="T7" fmla="*/ 162256 h 1449388"/>
              <a:gd name="T8" fmla="*/ 492893 w 2074863"/>
              <a:gd name="T9" fmla="*/ 222976 h 1449388"/>
              <a:gd name="T10" fmla="*/ 438718 w 2074863"/>
              <a:gd name="T11" fmla="*/ 188484 h 1449388"/>
              <a:gd name="T12" fmla="*/ 1598128 w 2074863"/>
              <a:gd name="T13" fmla="*/ 142089 h 1449388"/>
              <a:gd name="T14" fmla="*/ 1885296 w 2074863"/>
              <a:gd name="T15" fmla="*/ 549583 h 1449388"/>
              <a:gd name="T16" fmla="*/ 1586087 w 2074863"/>
              <a:gd name="T17" fmla="*/ 450078 h 1449388"/>
              <a:gd name="T18" fmla="*/ 486453 w 2074863"/>
              <a:gd name="T19" fmla="*/ 72185 h 1449388"/>
              <a:gd name="T20" fmla="*/ 151219 w 2074863"/>
              <a:gd name="T21" fmla="*/ 357281 h 1449388"/>
              <a:gd name="T22" fmla="*/ 295879 w 2074863"/>
              <a:gd name="T23" fmla="*/ 407592 h 1449388"/>
              <a:gd name="T24" fmla="*/ 486453 w 2074863"/>
              <a:gd name="T25" fmla="*/ 72185 h 1449388"/>
              <a:gd name="T26" fmla="*/ 681762 w 2074863"/>
              <a:gd name="T27" fmla="*/ 209994 h 1449388"/>
              <a:gd name="T28" fmla="*/ 910960 w 2074863"/>
              <a:gd name="T29" fmla="*/ 275617 h 1449388"/>
              <a:gd name="T30" fmla="*/ 1184248 w 2074863"/>
              <a:gd name="T31" fmla="*/ 351448 h 1449388"/>
              <a:gd name="T32" fmla="*/ 1396319 w 2074863"/>
              <a:gd name="T33" fmla="*/ 332855 h 1449388"/>
              <a:gd name="T34" fmla="*/ 1606205 w 2074863"/>
              <a:gd name="T35" fmla="*/ 562536 h 1449388"/>
              <a:gd name="T36" fmla="*/ 1640821 w 2074863"/>
              <a:gd name="T37" fmla="*/ 739718 h 1449388"/>
              <a:gd name="T38" fmla="*/ 1379558 w 2074863"/>
              <a:gd name="T39" fmla="*/ 843985 h 1449388"/>
              <a:gd name="T40" fmla="*/ 1124853 w 2074863"/>
              <a:gd name="T41" fmla="*/ 641283 h 1449388"/>
              <a:gd name="T42" fmla="*/ 720387 w 2074863"/>
              <a:gd name="T43" fmla="*/ 519516 h 1449388"/>
              <a:gd name="T44" fmla="*/ 653705 w 2074863"/>
              <a:gd name="T45" fmla="*/ 311345 h 1449388"/>
              <a:gd name="T46" fmla="*/ 325395 w 2074863"/>
              <a:gd name="T47" fmla="*/ 480871 h 1449388"/>
              <a:gd name="T48" fmla="*/ 435438 w 2074863"/>
              <a:gd name="T49" fmla="*/ 683574 h 1449388"/>
              <a:gd name="T50" fmla="*/ 530543 w 2074863"/>
              <a:gd name="T51" fmla="*/ 794768 h 1449388"/>
              <a:gd name="T52" fmla="*/ 611436 w 2074863"/>
              <a:gd name="T53" fmla="*/ 890286 h 1449388"/>
              <a:gd name="T54" fmla="*/ 688686 w 2074863"/>
              <a:gd name="T55" fmla="*/ 1001480 h 1449388"/>
              <a:gd name="T56" fmla="*/ 800188 w 2074863"/>
              <a:gd name="T57" fmla="*/ 1230068 h 1449388"/>
              <a:gd name="T58" fmla="*/ 913511 w 2074863"/>
              <a:gd name="T59" fmla="*/ 1255588 h 1449388"/>
              <a:gd name="T60" fmla="*/ 768486 w 2074863"/>
              <a:gd name="T61" fmla="*/ 1063458 h 1449388"/>
              <a:gd name="T62" fmla="*/ 798730 w 2074863"/>
              <a:gd name="T63" fmla="*/ 1022261 h 1449388"/>
              <a:gd name="T64" fmla="*/ 1047604 w 2074863"/>
              <a:gd name="T65" fmla="*/ 1245015 h 1449388"/>
              <a:gd name="T66" fmla="*/ 1112465 w 2074863"/>
              <a:gd name="T67" fmla="*/ 1184496 h 1449388"/>
              <a:gd name="T68" fmla="*/ 841727 w 2074863"/>
              <a:gd name="T69" fmla="*/ 896119 h 1449388"/>
              <a:gd name="T70" fmla="*/ 886182 w 2074863"/>
              <a:gd name="T71" fmla="*/ 868047 h 1449388"/>
              <a:gd name="T72" fmla="*/ 1205383 w 2074863"/>
              <a:gd name="T73" fmla="*/ 1138195 h 1449388"/>
              <a:gd name="T74" fmla="*/ 1202468 w 2074863"/>
              <a:gd name="T75" fmla="*/ 1026636 h 1449388"/>
              <a:gd name="T76" fmla="*/ 955779 w 2074863"/>
              <a:gd name="T77" fmla="*/ 749197 h 1449388"/>
              <a:gd name="T78" fmla="*/ 1006793 w 2074863"/>
              <a:gd name="T79" fmla="*/ 736437 h 1449388"/>
              <a:gd name="T80" fmla="*/ 1311053 w 2074863"/>
              <a:gd name="T81" fmla="*/ 1001480 h 1449388"/>
              <a:gd name="T82" fmla="*/ 1303037 w 2074863"/>
              <a:gd name="T83" fmla="*/ 890286 h 1449388"/>
              <a:gd name="T84" fmla="*/ 1310325 w 2074863"/>
              <a:gd name="T85" fmla="*/ 838516 h 1449388"/>
              <a:gd name="T86" fmla="*/ 1409802 w 2074863"/>
              <a:gd name="T87" fmla="*/ 919087 h 1449388"/>
              <a:gd name="T88" fmla="*/ 1378829 w 2074863"/>
              <a:gd name="T89" fmla="*/ 1028094 h 1449388"/>
              <a:gd name="T90" fmla="*/ 1306317 w 2074863"/>
              <a:gd name="T91" fmla="*/ 1123248 h 1449388"/>
              <a:gd name="T92" fmla="*/ 1210119 w 2074863"/>
              <a:gd name="T93" fmla="*/ 1205641 h 1449388"/>
              <a:gd name="T94" fmla="*/ 1113922 w 2074863"/>
              <a:gd name="T95" fmla="*/ 1290222 h 1449388"/>
              <a:gd name="T96" fmla="*/ 1016631 w 2074863"/>
              <a:gd name="T97" fmla="*/ 1300795 h 1449388"/>
              <a:gd name="T98" fmla="*/ 897478 w 2074863"/>
              <a:gd name="T99" fmla="*/ 1327044 h 1449388"/>
              <a:gd name="T100" fmla="*/ 625648 w 2074863"/>
              <a:gd name="T101" fmla="*/ 1160798 h 1449388"/>
              <a:gd name="T102" fmla="*/ 491918 w 2074863"/>
              <a:gd name="T103" fmla="*/ 1202360 h 1449388"/>
              <a:gd name="T104" fmla="*/ 458760 w 2074863"/>
              <a:gd name="T105" fmla="*/ 1134550 h 1449388"/>
              <a:gd name="T106" fmla="*/ 365477 w 2074863"/>
              <a:gd name="T107" fmla="*/ 1057260 h 1449388"/>
              <a:gd name="T108" fmla="*/ 317378 w 2074863"/>
              <a:gd name="T109" fmla="*/ 969763 h 1449388"/>
              <a:gd name="T110" fmla="*/ 233206 w 2074863"/>
              <a:gd name="T111" fmla="*/ 865131 h 1449388"/>
              <a:gd name="T112" fmla="*/ 268916 w 2074863"/>
              <a:gd name="T113" fmla="*/ 733520 h 1449388"/>
              <a:gd name="T114" fmla="*/ 186565 w 2074863"/>
              <a:gd name="T115" fmla="*/ 647845 h 1449388"/>
              <a:gd name="T116" fmla="*/ 1822 w 2074863"/>
              <a:gd name="T117" fmla="*/ 438580 h 1449388"/>
              <a:gd name="T118" fmla="*/ 272923 w 2074863"/>
              <a:gd name="T119" fmla="*/ 139996 h 14493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74863" h="1449388">
                <a:moveTo>
                  <a:pt x="1923841" y="577723"/>
                </a:moveTo>
                <a:lnTo>
                  <a:pt x="1919867" y="578517"/>
                </a:lnTo>
                <a:lnTo>
                  <a:pt x="1915893" y="579312"/>
                </a:lnTo>
                <a:lnTo>
                  <a:pt x="1911919" y="580503"/>
                </a:lnTo>
                <a:lnTo>
                  <a:pt x="1907944" y="582488"/>
                </a:lnTo>
                <a:lnTo>
                  <a:pt x="1904765" y="584871"/>
                </a:lnTo>
                <a:lnTo>
                  <a:pt x="1901983" y="586857"/>
                </a:lnTo>
                <a:lnTo>
                  <a:pt x="1898804" y="589636"/>
                </a:lnTo>
                <a:lnTo>
                  <a:pt x="1896022" y="592813"/>
                </a:lnTo>
                <a:lnTo>
                  <a:pt x="1893240" y="595593"/>
                </a:lnTo>
                <a:lnTo>
                  <a:pt x="1891253" y="599167"/>
                </a:lnTo>
                <a:lnTo>
                  <a:pt x="1889663" y="602741"/>
                </a:lnTo>
                <a:lnTo>
                  <a:pt x="1888471" y="606712"/>
                </a:lnTo>
                <a:lnTo>
                  <a:pt x="1887278" y="610683"/>
                </a:lnTo>
                <a:lnTo>
                  <a:pt x="1886483" y="615051"/>
                </a:lnTo>
                <a:lnTo>
                  <a:pt x="1886483" y="619419"/>
                </a:lnTo>
                <a:lnTo>
                  <a:pt x="1886483" y="623390"/>
                </a:lnTo>
                <a:lnTo>
                  <a:pt x="1887278" y="627758"/>
                </a:lnTo>
                <a:lnTo>
                  <a:pt x="1888471" y="631729"/>
                </a:lnTo>
                <a:lnTo>
                  <a:pt x="1889663" y="635303"/>
                </a:lnTo>
                <a:lnTo>
                  <a:pt x="1891253" y="639274"/>
                </a:lnTo>
                <a:lnTo>
                  <a:pt x="1893240" y="642451"/>
                </a:lnTo>
                <a:lnTo>
                  <a:pt x="1896022" y="646025"/>
                </a:lnTo>
                <a:lnTo>
                  <a:pt x="1898804" y="648805"/>
                </a:lnTo>
                <a:lnTo>
                  <a:pt x="1901983" y="651188"/>
                </a:lnTo>
                <a:lnTo>
                  <a:pt x="1904765" y="653967"/>
                </a:lnTo>
                <a:lnTo>
                  <a:pt x="1907944" y="655953"/>
                </a:lnTo>
                <a:lnTo>
                  <a:pt x="1911919" y="657541"/>
                </a:lnTo>
                <a:lnTo>
                  <a:pt x="1915893" y="659130"/>
                </a:lnTo>
                <a:lnTo>
                  <a:pt x="1919867" y="660321"/>
                </a:lnTo>
                <a:lnTo>
                  <a:pt x="1923841" y="660718"/>
                </a:lnTo>
                <a:lnTo>
                  <a:pt x="1928213" y="661115"/>
                </a:lnTo>
                <a:lnTo>
                  <a:pt x="1932585" y="660718"/>
                </a:lnTo>
                <a:lnTo>
                  <a:pt x="1936956" y="660321"/>
                </a:lnTo>
                <a:lnTo>
                  <a:pt x="1940533" y="659130"/>
                </a:lnTo>
                <a:lnTo>
                  <a:pt x="1944508" y="657541"/>
                </a:lnTo>
                <a:lnTo>
                  <a:pt x="1948084" y="655953"/>
                </a:lnTo>
                <a:lnTo>
                  <a:pt x="1951661" y="653967"/>
                </a:lnTo>
                <a:lnTo>
                  <a:pt x="1954841" y="651188"/>
                </a:lnTo>
                <a:lnTo>
                  <a:pt x="1958020" y="648805"/>
                </a:lnTo>
                <a:lnTo>
                  <a:pt x="1960405" y="646025"/>
                </a:lnTo>
                <a:lnTo>
                  <a:pt x="1963187" y="642451"/>
                </a:lnTo>
                <a:lnTo>
                  <a:pt x="1965174" y="639274"/>
                </a:lnTo>
                <a:lnTo>
                  <a:pt x="1966763" y="635303"/>
                </a:lnTo>
                <a:lnTo>
                  <a:pt x="1967956" y="631729"/>
                </a:lnTo>
                <a:lnTo>
                  <a:pt x="1969148" y="627758"/>
                </a:lnTo>
                <a:lnTo>
                  <a:pt x="1969943" y="623390"/>
                </a:lnTo>
                <a:lnTo>
                  <a:pt x="1970340" y="619419"/>
                </a:lnTo>
                <a:lnTo>
                  <a:pt x="1969943" y="615051"/>
                </a:lnTo>
                <a:lnTo>
                  <a:pt x="1969148" y="610683"/>
                </a:lnTo>
                <a:lnTo>
                  <a:pt x="1967956" y="606712"/>
                </a:lnTo>
                <a:lnTo>
                  <a:pt x="1966763" y="602741"/>
                </a:lnTo>
                <a:lnTo>
                  <a:pt x="1965174" y="599167"/>
                </a:lnTo>
                <a:lnTo>
                  <a:pt x="1963187" y="595593"/>
                </a:lnTo>
                <a:lnTo>
                  <a:pt x="1960405" y="592813"/>
                </a:lnTo>
                <a:lnTo>
                  <a:pt x="1958020" y="589636"/>
                </a:lnTo>
                <a:lnTo>
                  <a:pt x="1954841" y="586857"/>
                </a:lnTo>
                <a:lnTo>
                  <a:pt x="1951661" y="584871"/>
                </a:lnTo>
                <a:lnTo>
                  <a:pt x="1948084" y="582488"/>
                </a:lnTo>
                <a:lnTo>
                  <a:pt x="1944508" y="580503"/>
                </a:lnTo>
                <a:lnTo>
                  <a:pt x="1940533" y="579312"/>
                </a:lnTo>
                <a:lnTo>
                  <a:pt x="1936956" y="578517"/>
                </a:lnTo>
                <a:lnTo>
                  <a:pt x="1932585" y="577723"/>
                </a:lnTo>
                <a:lnTo>
                  <a:pt x="1928213" y="577723"/>
                </a:lnTo>
                <a:lnTo>
                  <a:pt x="1923841" y="577723"/>
                </a:lnTo>
                <a:close/>
                <a:moveTo>
                  <a:pt x="519301" y="160338"/>
                </a:moveTo>
                <a:lnTo>
                  <a:pt x="523687" y="160338"/>
                </a:lnTo>
                <a:lnTo>
                  <a:pt x="528072" y="160729"/>
                </a:lnTo>
                <a:lnTo>
                  <a:pt x="532059" y="161512"/>
                </a:lnTo>
                <a:lnTo>
                  <a:pt x="536445" y="162687"/>
                </a:lnTo>
                <a:lnTo>
                  <a:pt x="540033" y="163861"/>
                </a:lnTo>
                <a:lnTo>
                  <a:pt x="544020" y="166210"/>
                </a:lnTo>
                <a:lnTo>
                  <a:pt x="547209" y="168558"/>
                </a:lnTo>
                <a:lnTo>
                  <a:pt x="550399" y="170907"/>
                </a:lnTo>
                <a:lnTo>
                  <a:pt x="553588" y="174038"/>
                </a:lnTo>
                <a:lnTo>
                  <a:pt x="556379" y="176778"/>
                </a:lnTo>
                <a:lnTo>
                  <a:pt x="558771" y="180693"/>
                </a:lnTo>
                <a:lnTo>
                  <a:pt x="560366" y="183824"/>
                </a:lnTo>
                <a:lnTo>
                  <a:pt x="562359" y="188130"/>
                </a:lnTo>
                <a:lnTo>
                  <a:pt x="563954" y="192436"/>
                </a:lnTo>
                <a:lnTo>
                  <a:pt x="564752" y="196350"/>
                </a:lnTo>
                <a:lnTo>
                  <a:pt x="565150" y="201048"/>
                </a:lnTo>
                <a:lnTo>
                  <a:pt x="565150" y="205353"/>
                </a:lnTo>
                <a:lnTo>
                  <a:pt x="564752" y="209268"/>
                </a:lnTo>
                <a:lnTo>
                  <a:pt x="563954" y="213574"/>
                </a:lnTo>
                <a:lnTo>
                  <a:pt x="562758" y="217488"/>
                </a:lnTo>
                <a:lnTo>
                  <a:pt x="560765" y="221402"/>
                </a:lnTo>
                <a:lnTo>
                  <a:pt x="558771" y="224925"/>
                </a:lnTo>
                <a:lnTo>
                  <a:pt x="556778" y="228448"/>
                </a:lnTo>
                <a:lnTo>
                  <a:pt x="553987" y="231188"/>
                </a:lnTo>
                <a:lnTo>
                  <a:pt x="551196" y="234711"/>
                </a:lnTo>
                <a:lnTo>
                  <a:pt x="547608" y="237060"/>
                </a:lnTo>
                <a:lnTo>
                  <a:pt x="544418" y="239800"/>
                </a:lnTo>
                <a:lnTo>
                  <a:pt x="540431" y="241366"/>
                </a:lnTo>
                <a:lnTo>
                  <a:pt x="536843" y="242932"/>
                </a:lnTo>
                <a:lnTo>
                  <a:pt x="532458" y="244497"/>
                </a:lnTo>
                <a:lnTo>
                  <a:pt x="528072" y="245672"/>
                </a:lnTo>
                <a:lnTo>
                  <a:pt x="523687" y="246063"/>
                </a:lnTo>
                <a:lnTo>
                  <a:pt x="518902" y="246063"/>
                </a:lnTo>
                <a:lnTo>
                  <a:pt x="514915" y="245672"/>
                </a:lnTo>
                <a:lnTo>
                  <a:pt x="510530" y="244497"/>
                </a:lnTo>
                <a:lnTo>
                  <a:pt x="506543" y="243323"/>
                </a:lnTo>
                <a:lnTo>
                  <a:pt x="502955" y="241757"/>
                </a:lnTo>
                <a:lnTo>
                  <a:pt x="498968" y="239800"/>
                </a:lnTo>
                <a:lnTo>
                  <a:pt x="495778" y="237451"/>
                </a:lnTo>
                <a:lnTo>
                  <a:pt x="492190" y="235103"/>
                </a:lnTo>
                <a:lnTo>
                  <a:pt x="489399" y="232363"/>
                </a:lnTo>
                <a:lnTo>
                  <a:pt x="486210" y="228840"/>
                </a:lnTo>
                <a:lnTo>
                  <a:pt x="484216" y="225708"/>
                </a:lnTo>
                <a:lnTo>
                  <a:pt x="482223" y="221794"/>
                </a:lnTo>
                <a:lnTo>
                  <a:pt x="480628" y="217879"/>
                </a:lnTo>
                <a:lnTo>
                  <a:pt x="479033" y="213965"/>
                </a:lnTo>
                <a:lnTo>
                  <a:pt x="478236" y="209268"/>
                </a:lnTo>
                <a:lnTo>
                  <a:pt x="477837" y="205353"/>
                </a:lnTo>
                <a:lnTo>
                  <a:pt x="477837" y="200656"/>
                </a:lnTo>
                <a:lnTo>
                  <a:pt x="478236" y="196350"/>
                </a:lnTo>
                <a:lnTo>
                  <a:pt x="479033" y="192436"/>
                </a:lnTo>
                <a:lnTo>
                  <a:pt x="480628" y="188522"/>
                </a:lnTo>
                <a:lnTo>
                  <a:pt x="481824" y="184607"/>
                </a:lnTo>
                <a:lnTo>
                  <a:pt x="483818" y="181084"/>
                </a:lnTo>
                <a:lnTo>
                  <a:pt x="486210" y="177561"/>
                </a:lnTo>
                <a:lnTo>
                  <a:pt x="489001" y="174430"/>
                </a:lnTo>
                <a:lnTo>
                  <a:pt x="491791" y="171298"/>
                </a:lnTo>
                <a:lnTo>
                  <a:pt x="494981" y="168558"/>
                </a:lnTo>
                <a:lnTo>
                  <a:pt x="498569" y="166601"/>
                </a:lnTo>
                <a:lnTo>
                  <a:pt x="502157" y="164252"/>
                </a:lnTo>
                <a:lnTo>
                  <a:pt x="506144" y="162687"/>
                </a:lnTo>
                <a:lnTo>
                  <a:pt x="510530" y="161512"/>
                </a:lnTo>
                <a:lnTo>
                  <a:pt x="514915" y="160729"/>
                </a:lnTo>
                <a:lnTo>
                  <a:pt x="519301" y="160338"/>
                </a:lnTo>
                <a:close/>
                <a:moveTo>
                  <a:pt x="1699693" y="111125"/>
                </a:moveTo>
                <a:lnTo>
                  <a:pt x="1718770" y="131377"/>
                </a:lnTo>
                <a:lnTo>
                  <a:pt x="1740628" y="154806"/>
                </a:lnTo>
                <a:lnTo>
                  <a:pt x="1768448" y="186178"/>
                </a:lnTo>
                <a:lnTo>
                  <a:pt x="1784345" y="204842"/>
                </a:lnTo>
                <a:lnTo>
                  <a:pt x="1801832" y="224697"/>
                </a:lnTo>
                <a:lnTo>
                  <a:pt x="1819318" y="246538"/>
                </a:lnTo>
                <a:lnTo>
                  <a:pt x="1838395" y="269173"/>
                </a:lnTo>
                <a:lnTo>
                  <a:pt x="1857471" y="293793"/>
                </a:lnTo>
                <a:lnTo>
                  <a:pt x="1877343" y="318811"/>
                </a:lnTo>
                <a:lnTo>
                  <a:pt x="1897611" y="345417"/>
                </a:lnTo>
                <a:lnTo>
                  <a:pt x="1917483" y="372420"/>
                </a:lnTo>
                <a:lnTo>
                  <a:pt x="1936956" y="400217"/>
                </a:lnTo>
                <a:lnTo>
                  <a:pt x="1954841" y="426823"/>
                </a:lnTo>
                <a:lnTo>
                  <a:pt x="1971930" y="453032"/>
                </a:lnTo>
                <a:lnTo>
                  <a:pt x="1987032" y="478050"/>
                </a:lnTo>
                <a:lnTo>
                  <a:pt x="2001339" y="501479"/>
                </a:lnTo>
                <a:lnTo>
                  <a:pt x="2014057" y="524511"/>
                </a:lnTo>
                <a:lnTo>
                  <a:pt x="2025980" y="545558"/>
                </a:lnTo>
                <a:lnTo>
                  <a:pt x="2036313" y="565016"/>
                </a:lnTo>
                <a:lnTo>
                  <a:pt x="2045454" y="582488"/>
                </a:lnTo>
                <a:lnTo>
                  <a:pt x="2053402" y="598770"/>
                </a:lnTo>
                <a:lnTo>
                  <a:pt x="2065325" y="623787"/>
                </a:lnTo>
                <a:lnTo>
                  <a:pt x="2072479" y="640069"/>
                </a:lnTo>
                <a:lnTo>
                  <a:pt x="2074863" y="646025"/>
                </a:lnTo>
                <a:lnTo>
                  <a:pt x="1870189" y="796925"/>
                </a:lnTo>
                <a:lnTo>
                  <a:pt x="1867407" y="789380"/>
                </a:lnTo>
                <a:lnTo>
                  <a:pt x="1859856" y="767142"/>
                </a:lnTo>
                <a:lnTo>
                  <a:pt x="1854689" y="751258"/>
                </a:lnTo>
                <a:lnTo>
                  <a:pt x="1847933" y="733388"/>
                </a:lnTo>
                <a:lnTo>
                  <a:pt x="1839985" y="712342"/>
                </a:lnTo>
                <a:lnTo>
                  <a:pt x="1830844" y="690104"/>
                </a:lnTo>
                <a:lnTo>
                  <a:pt x="1820908" y="666278"/>
                </a:lnTo>
                <a:lnTo>
                  <a:pt x="1809383" y="640466"/>
                </a:lnTo>
                <a:lnTo>
                  <a:pt x="1797063" y="614257"/>
                </a:lnTo>
                <a:lnTo>
                  <a:pt x="1783550" y="586857"/>
                </a:lnTo>
                <a:lnTo>
                  <a:pt x="1768845" y="559059"/>
                </a:lnTo>
                <a:lnTo>
                  <a:pt x="1753346" y="531262"/>
                </a:lnTo>
                <a:lnTo>
                  <a:pt x="1744602" y="517363"/>
                </a:lnTo>
                <a:lnTo>
                  <a:pt x="1736256" y="503862"/>
                </a:lnTo>
                <a:lnTo>
                  <a:pt x="1727513" y="490360"/>
                </a:lnTo>
                <a:lnTo>
                  <a:pt x="1718770" y="476859"/>
                </a:lnTo>
                <a:lnTo>
                  <a:pt x="1709232" y="463357"/>
                </a:lnTo>
                <a:lnTo>
                  <a:pt x="1700091" y="450650"/>
                </a:lnTo>
                <a:lnTo>
                  <a:pt x="1690552" y="438339"/>
                </a:lnTo>
                <a:lnTo>
                  <a:pt x="1681014" y="426029"/>
                </a:lnTo>
                <a:lnTo>
                  <a:pt x="1661938" y="403394"/>
                </a:lnTo>
                <a:lnTo>
                  <a:pt x="1643259" y="381951"/>
                </a:lnTo>
                <a:lnTo>
                  <a:pt x="1624977" y="362095"/>
                </a:lnTo>
                <a:lnTo>
                  <a:pt x="1606696" y="343431"/>
                </a:lnTo>
                <a:lnTo>
                  <a:pt x="1590004" y="327150"/>
                </a:lnTo>
                <a:lnTo>
                  <a:pt x="1573312" y="311663"/>
                </a:lnTo>
                <a:lnTo>
                  <a:pt x="1558210" y="298559"/>
                </a:lnTo>
                <a:lnTo>
                  <a:pt x="1544697" y="287042"/>
                </a:lnTo>
                <a:lnTo>
                  <a:pt x="1532377" y="276718"/>
                </a:lnTo>
                <a:lnTo>
                  <a:pt x="1522044" y="268776"/>
                </a:lnTo>
                <a:lnTo>
                  <a:pt x="1506942" y="257657"/>
                </a:lnTo>
                <a:lnTo>
                  <a:pt x="1501775" y="254083"/>
                </a:lnTo>
                <a:lnTo>
                  <a:pt x="1699693" y="111125"/>
                </a:lnTo>
                <a:close/>
                <a:moveTo>
                  <a:pt x="529828" y="78646"/>
                </a:moveTo>
                <a:lnTo>
                  <a:pt x="511572" y="88179"/>
                </a:lnTo>
                <a:lnTo>
                  <a:pt x="489347" y="100889"/>
                </a:lnTo>
                <a:lnTo>
                  <a:pt x="476647" y="108436"/>
                </a:lnTo>
                <a:lnTo>
                  <a:pt x="463153" y="116777"/>
                </a:lnTo>
                <a:lnTo>
                  <a:pt x="448865" y="126310"/>
                </a:lnTo>
                <a:lnTo>
                  <a:pt x="433784" y="136240"/>
                </a:lnTo>
                <a:lnTo>
                  <a:pt x="417512" y="147759"/>
                </a:lnTo>
                <a:lnTo>
                  <a:pt x="401637" y="159675"/>
                </a:lnTo>
                <a:lnTo>
                  <a:pt x="384175" y="172783"/>
                </a:lnTo>
                <a:lnTo>
                  <a:pt x="367109" y="186288"/>
                </a:lnTo>
                <a:lnTo>
                  <a:pt x="349250" y="200984"/>
                </a:lnTo>
                <a:lnTo>
                  <a:pt x="331787" y="216475"/>
                </a:lnTo>
                <a:lnTo>
                  <a:pt x="313531" y="233157"/>
                </a:lnTo>
                <a:lnTo>
                  <a:pt x="294878" y="250634"/>
                </a:lnTo>
                <a:lnTo>
                  <a:pt x="277019" y="268905"/>
                </a:lnTo>
                <a:lnTo>
                  <a:pt x="259159" y="287177"/>
                </a:lnTo>
                <a:lnTo>
                  <a:pt x="225028" y="322528"/>
                </a:lnTo>
                <a:lnTo>
                  <a:pt x="193278" y="356687"/>
                </a:lnTo>
                <a:lnTo>
                  <a:pt x="164703" y="389257"/>
                </a:lnTo>
                <a:lnTo>
                  <a:pt x="138906" y="419445"/>
                </a:lnTo>
                <a:lnTo>
                  <a:pt x="116284" y="446057"/>
                </a:lnTo>
                <a:lnTo>
                  <a:pt x="97234" y="469095"/>
                </a:lnTo>
                <a:lnTo>
                  <a:pt x="82550" y="488161"/>
                </a:lnTo>
                <a:lnTo>
                  <a:pt x="205184" y="612882"/>
                </a:lnTo>
                <a:lnTo>
                  <a:pt x="213915" y="597391"/>
                </a:lnTo>
                <a:lnTo>
                  <a:pt x="224631" y="581106"/>
                </a:lnTo>
                <a:lnTo>
                  <a:pt x="236934" y="562437"/>
                </a:lnTo>
                <a:lnTo>
                  <a:pt x="250428" y="542974"/>
                </a:lnTo>
                <a:lnTo>
                  <a:pt x="256381" y="531456"/>
                </a:lnTo>
                <a:lnTo>
                  <a:pt x="260350" y="524306"/>
                </a:lnTo>
                <a:lnTo>
                  <a:pt x="265112" y="515965"/>
                </a:lnTo>
                <a:lnTo>
                  <a:pt x="270669" y="507623"/>
                </a:lnTo>
                <a:lnTo>
                  <a:pt x="277019" y="498885"/>
                </a:lnTo>
                <a:lnTo>
                  <a:pt x="284162" y="488558"/>
                </a:lnTo>
                <a:lnTo>
                  <a:pt x="292100" y="478628"/>
                </a:lnTo>
                <a:lnTo>
                  <a:pt x="301228" y="467506"/>
                </a:lnTo>
                <a:lnTo>
                  <a:pt x="311547" y="456385"/>
                </a:lnTo>
                <a:lnTo>
                  <a:pt x="322262" y="444071"/>
                </a:lnTo>
                <a:lnTo>
                  <a:pt x="334565" y="431758"/>
                </a:lnTo>
                <a:lnTo>
                  <a:pt x="348059" y="418650"/>
                </a:lnTo>
                <a:lnTo>
                  <a:pt x="362347" y="405543"/>
                </a:lnTo>
                <a:lnTo>
                  <a:pt x="378619" y="391641"/>
                </a:lnTo>
                <a:lnTo>
                  <a:pt x="395684" y="377739"/>
                </a:lnTo>
                <a:lnTo>
                  <a:pt x="413147" y="362248"/>
                </a:lnTo>
                <a:lnTo>
                  <a:pt x="430609" y="347154"/>
                </a:lnTo>
                <a:lnTo>
                  <a:pt x="448469" y="332855"/>
                </a:lnTo>
                <a:lnTo>
                  <a:pt x="466328" y="318953"/>
                </a:lnTo>
                <a:lnTo>
                  <a:pt x="484188" y="305448"/>
                </a:lnTo>
                <a:lnTo>
                  <a:pt x="502047" y="292737"/>
                </a:lnTo>
                <a:lnTo>
                  <a:pt x="519510" y="280821"/>
                </a:lnTo>
                <a:lnTo>
                  <a:pt x="536972" y="268905"/>
                </a:lnTo>
                <a:lnTo>
                  <a:pt x="553641" y="257784"/>
                </a:lnTo>
                <a:lnTo>
                  <a:pt x="570310" y="247457"/>
                </a:lnTo>
                <a:lnTo>
                  <a:pt x="601663" y="228391"/>
                </a:lnTo>
                <a:lnTo>
                  <a:pt x="629841" y="212106"/>
                </a:lnTo>
                <a:lnTo>
                  <a:pt x="654050" y="198601"/>
                </a:lnTo>
                <a:lnTo>
                  <a:pt x="529828" y="78646"/>
                </a:lnTo>
                <a:close/>
                <a:moveTo>
                  <a:pt x="537766" y="0"/>
                </a:moveTo>
                <a:lnTo>
                  <a:pt x="542925" y="794"/>
                </a:lnTo>
                <a:lnTo>
                  <a:pt x="548085" y="2383"/>
                </a:lnTo>
                <a:lnTo>
                  <a:pt x="552450" y="4369"/>
                </a:lnTo>
                <a:lnTo>
                  <a:pt x="557213" y="6752"/>
                </a:lnTo>
                <a:lnTo>
                  <a:pt x="561181" y="10327"/>
                </a:lnTo>
                <a:lnTo>
                  <a:pt x="738981" y="181521"/>
                </a:lnTo>
                <a:lnTo>
                  <a:pt x="741760" y="185096"/>
                </a:lnTo>
                <a:lnTo>
                  <a:pt x="744538" y="188274"/>
                </a:lnTo>
                <a:lnTo>
                  <a:pt x="746522" y="192246"/>
                </a:lnTo>
                <a:lnTo>
                  <a:pt x="748110" y="195820"/>
                </a:lnTo>
                <a:lnTo>
                  <a:pt x="748903" y="200190"/>
                </a:lnTo>
                <a:lnTo>
                  <a:pt x="749697" y="204162"/>
                </a:lnTo>
                <a:lnTo>
                  <a:pt x="749697" y="208531"/>
                </a:lnTo>
                <a:lnTo>
                  <a:pt x="749300" y="213297"/>
                </a:lnTo>
                <a:lnTo>
                  <a:pt x="748506" y="217269"/>
                </a:lnTo>
                <a:lnTo>
                  <a:pt x="746919" y="221241"/>
                </a:lnTo>
                <a:lnTo>
                  <a:pt x="745331" y="224816"/>
                </a:lnTo>
                <a:lnTo>
                  <a:pt x="742553" y="228788"/>
                </a:lnTo>
                <a:lnTo>
                  <a:pt x="740172" y="231568"/>
                </a:lnTo>
                <a:lnTo>
                  <a:pt x="736600" y="234746"/>
                </a:lnTo>
                <a:lnTo>
                  <a:pt x="733425" y="237129"/>
                </a:lnTo>
                <a:lnTo>
                  <a:pt x="729456" y="239512"/>
                </a:lnTo>
                <a:lnTo>
                  <a:pt x="722710" y="242690"/>
                </a:lnTo>
                <a:lnTo>
                  <a:pt x="705247" y="251429"/>
                </a:lnTo>
                <a:lnTo>
                  <a:pt x="776685" y="295915"/>
                </a:lnTo>
                <a:lnTo>
                  <a:pt x="813594" y="318953"/>
                </a:lnTo>
                <a:lnTo>
                  <a:pt x="843756" y="338416"/>
                </a:lnTo>
                <a:lnTo>
                  <a:pt x="855266" y="332458"/>
                </a:lnTo>
                <a:lnTo>
                  <a:pt x="867569" y="326500"/>
                </a:lnTo>
                <a:lnTo>
                  <a:pt x="879872" y="321733"/>
                </a:lnTo>
                <a:lnTo>
                  <a:pt x="892175" y="317364"/>
                </a:lnTo>
                <a:lnTo>
                  <a:pt x="905669" y="312995"/>
                </a:lnTo>
                <a:lnTo>
                  <a:pt x="919163" y="309817"/>
                </a:lnTo>
                <a:lnTo>
                  <a:pt x="933847" y="307037"/>
                </a:lnTo>
                <a:lnTo>
                  <a:pt x="948135" y="304256"/>
                </a:lnTo>
                <a:lnTo>
                  <a:pt x="970756" y="301873"/>
                </a:lnTo>
                <a:lnTo>
                  <a:pt x="992188" y="300284"/>
                </a:lnTo>
                <a:lnTo>
                  <a:pt x="1013222" y="299093"/>
                </a:lnTo>
                <a:lnTo>
                  <a:pt x="1033066" y="298696"/>
                </a:lnTo>
                <a:lnTo>
                  <a:pt x="1052513" y="299490"/>
                </a:lnTo>
                <a:lnTo>
                  <a:pt x="1070769" y="301079"/>
                </a:lnTo>
                <a:lnTo>
                  <a:pt x="1088231" y="302668"/>
                </a:lnTo>
                <a:lnTo>
                  <a:pt x="1105297" y="305051"/>
                </a:lnTo>
                <a:lnTo>
                  <a:pt x="1121172" y="308228"/>
                </a:lnTo>
                <a:lnTo>
                  <a:pt x="1137047" y="311803"/>
                </a:lnTo>
                <a:lnTo>
                  <a:pt x="1151731" y="315775"/>
                </a:lnTo>
                <a:lnTo>
                  <a:pt x="1165622" y="320542"/>
                </a:lnTo>
                <a:lnTo>
                  <a:pt x="1179116" y="324911"/>
                </a:lnTo>
                <a:lnTo>
                  <a:pt x="1191816" y="329677"/>
                </a:lnTo>
                <a:lnTo>
                  <a:pt x="1203722" y="335238"/>
                </a:lnTo>
                <a:lnTo>
                  <a:pt x="1215231" y="340004"/>
                </a:lnTo>
                <a:lnTo>
                  <a:pt x="1226741" y="345565"/>
                </a:lnTo>
                <a:lnTo>
                  <a:pt x="1237060" y="351126"/>
                </a:lnTo>
                <a:lnTo>
                  <a:pt x="1256506" y="362645"/>
                </a:lnTo>
                <a:lnTo>
                  <a:pt x="1274366" y="372972"/>
                </a:lnTo>
                <a:lnTo>
                  <a:pt x="1289844" y="382902"/>
                </a:lnTo>
                <a:lnTo>
                  <a:pt x="1304131" y="391641"/>
                </a:lnTo>
                <a:lnTo>
                  <a:pt x="1310878" y="395613"/>
                </a:lnTo>
                <a:lnTo>
                  <a:pt x="1317228" y="398790"/>
                </a:lnTo>
                <a:lnTo>
                  <a:pt x="1323578" y="401968"/>
                </a:lnTo>
                <a:lnTo>
                  <a:pt x="1329135" y="403954"/>
                </a:lnTo>
                <a:lnTo>
                  <a:pt x="1334691" y="405543"/>
                </a:lnTo>
                <a:lnTo>
                  <a:pt x="1340247" y="406337"/>
                </a:lnTo>
                <a:lnTo>
                  <a:pt x="1345406" y="407132"/>
                </a:lnTo>
                <a:lnTo>
                  <a:pt x="1351360" y="407132"/>
                </a:lnTo>
                <a:lnTo>
                  <a:pt x="1358106" y="406734"/>
                </a:lnTo>
                <a:lnTo>
                  <a:pt x="1364853" y="406337"/>
                </a:lnTo>
                <a:lnTo>
                  <a:pt x="1379538" y="404351"/>
                </a:lnTo>
                <a:lnTo>
                  <a:pt x="1395810" y="401173"/>
                </a:lnTo>
                <a:lnTo>
                  <a:pt x="1412081" y="397201"/>
                </a:lnTo>
                <a:lnTo>
                  <a:pt x="1429544" y="392832"/>
                </a:lnTo>
                <a:lnTo>
                  <a:pt x="1446610" y="387669"/>
                </a:lnTo>
                <a:lnTo>
                  <a:pt x="1463675" y="382505"/>
                </a:lnTo>
                <a:lnTo>
                  <a:pt x="1494631" y="371781"/>
                </a:lnTo>
                <a:lnTo>
                  <a:pt x="1520825" y="362645"/>
                </a:lnTo>
                <a:lnTo>
                  <a:pt x="1545035" y="353112"/>
                </a:lnTo>
                <a:lnTo>
                  <a:pt x="1550988" y="357481"/>
                </a:lnTo>
                <a:lnTo>
                  <a:pt x="1557338" y="363439"/>
                </a:lnTo>
                <a:lnTo>
                  <a:pt x="1566069" y="371383"/>
                </a:lnTo>
                <a:lnTo>
                  <a:pt x="1577578" y="382108"/>
                </a:lnTo>
                <a:lnTo>
                  <a:pt x="1589881" y="395215"/>
                </a:lnTo>
                <a:lnTo>
                  <a:pt x="1604963" y="410309"/>
                </a:lnTo>
                <a:lnTo>
                  <a:pt x="1620838" y="428183"/>
                </a:lnTo>
                <a:lnTo>
                  <a:pt x="1638697" y="449235"/>
                </a:lnTo>
                <a:lnTo>
                  <a:pt x="1656953" y="472670"/>
                </a:lnTo>
                <a:lnTo>
                  <a:pt x="1666875" y="485380"/>
                </a:lnTo>
                <a:lnTo>
                  <a:pt x="1676400" y="498885"/>
                </a:lnTo>
                <a:lnTo>
                  <a:pt x="1686719" y="512787"/>
                </a:lnTo>
                <a:lnTo>
                  <a:pt x="1696641" y="527881"/>
                </a:lnTo>
                <a:lnTo>
                  <a:pt x="1707356" y="542974"/>
                </a:lnTo>
                <a:lnTo>
                  <a:pt x="1717675" y="559657"/>
                </a:lnTo>
                <a:lnTo>
                  <a:pt x="1727994" y="576339"/>
                </a:lnTo>
                <a:lnTo>
                  <a:pt x="1738710" y="594213"/>
                </a:lnTo>
                <a:lnTo>
                  <a:pt x="1749425" y="612882"/>
                </a:lnTo>
                <a:lnTo>
                  <a:pt x="1760141" y="632345"/>
                </a:lnTo>
                <a:lnTo>
                  <a:pt x="1770460" y="651808"/>
                </a:lnTo>
                <a:lnTo>
                  <a:pt x="1781175" y="672859"/>
                </a:lnTo>
                <a:lnTo>
                  <a:pt x="1802606" y="715360"/>
                </a:lnTo>
                <a:lnTo>
                  <a:pt x="1810544" y="731645"/>
                </a:lnTo>
                <a:lnTo>
                  <a:pt x="1813322" y="739192"/>
                </a:lnTo>
                <a:lnTo>
                  <a:pt x="1816100" y="745944"/>
                </a:lnTo>
                <a:lnTo>
                  <a:pt x="1817688" y="752300"/>
                </a:lnTo>
                <a:lnTo>
                  <a:pt x="1818878" y="758258"/>
                </a:lnTo>
                <a:lnTo>
                  <a:pt x="1819275" y="764216"/>
                </a:lnTo>
                <a:lnTo>
                  <a:pt x="1819275" y="769379"/>
                </a:lnTo>
                <a:lnTo>
                  <a:pt x="1818481" y="774543"/>
                </a:lnTo>
                <a:lnTo>
                  <a:pt x="1816497" y="778912"/>
                </a:lnTo>
                <a:lnTo>
                  <a:pt x="1814116" y="783679"/>
                </a:lnTo>
                <a:lnTo>
                  <a:pt x="1810544" y="788445"/>
                </a:lnTo>
                <a:lnTo>
                  <a:pt x="1805781" y="792417"/>
                </a:lnTo>
                <a:lnTo>
                  <a:pt x="1801019" y="796786"/>
                </a:lnTo>
                <a:lnTo>
                  <a:pt x="1794272" y="801155"/>
                </a:lnTo>
                <a:lnTo>
                  <a:pt x="1787128" y="805922"/>
                </a:lnTo>
                <a:lnTo>
                  <a:pt x="1778397" y="810688"/>
                </a:lnTo>
                <a:lnTo>
                  <a:pt x="1769269" y="815852"/>
                </a:lnTo>
                <a:lnTo>
                  <a:pt x="1747044" y="826179"/>
                </a:lnTo>
                <a:lnTo>
                  <a:pt x="1720056" y="838492"/>
                </a:lnTo>
                <a:lnTo>
                  <a:pt x="1687910" y="852394"/>
                </a:lnTo>
                <a:lnTo>
                  <a:pt x="1650206" y="868680"/>
                </a:lnTo>
                <a:lnTo>
                  <a:pt x="1607741" y="888142"/>
                </a:lnTo>
                <a:lnTo>
                  <a:pt x="1568450" y="905619"/>
                </a:lnTo>
                <a:lnTo>
                  <a:pt x="1553766" y="911975"/>
                </a:lnTo>
                <a:lnTo>
                  <a:pt x="1541463" y="916344"/>
                </a:lnTo>
                <a:lnTo>
                  <a:pt x="1531144" y="919521"/>
                </a:lnTo>
                <a:lnTo>
                  <a:pt x="1526778" y="920713"/>
                </a:lnTo>
                <a:lnTo>
                  <a:pt x="1522810" y="921507"/>
                </a:lnTo>
                <a:lnTo>
                  <a:pt x="1518841" y="921905"/>
                </a:lnTo>
                <a:lnTo>
                  <a:pt x="1514872" y="921905"/>
                </a:lnTo>
                <a:lnTo>
                  <a:pt x="1511697" y="921507"/>
                </a:lnTo>
                <a:lnTo>
                  <a:pt x="1508522" y="921110"/>
                </a:lnTo>
                <a:lnTo>
                  <a:pt x="1505347" y="920316"/>
                </a:lnTo>
                <a:lnTo>
                  <a:pt x="1502569" y="919521"/>
                </a:lnTo>
                <a:lnTo>
                  <a:pt x="1496219" y="916344"/>
                </a:lnTo>
                <a:lnTo>
                  <a:pt x="1489869" y="912769"/>
                </a:lnTo>
                <a:lnTo>
                  <a:pt x="1482328" y="907605"/>
                </a:lnTo>
                <a:lnTo>
                  <a:pt x="1472803" y="902045"/>
                </a:lnTo>
                <a:lnTo>
                  <a:pt x="1462485" y="895689"/>
                </a:lnTo>
                <a:lnTo>
                  <a:pt x="1449785" y="888540"/>
                </a:lnTo>
                <a:lnTo>
                  <a:pt x="1433910" y="880993"/>
                </a:lnTo>
                <a:lnTo>
                  <a:pt x="1425178" y="876624"/>
                </a:lnTo>
                <a:lnTo>
                  <a:pt x="1415653" y="870666"/>
                </a:lnTo>
                <a:lnTo>
                  <a:pt x="1404541" y="863516"/>
                </a:lnTo>
                <a:lnTo>
                  <a:pt x="1393428" y="854778"/>
                </a:lnTo>
                <a:lnTo>
                  <a:pt x="1381522" y="845642"/>
                </a:lnTo>
                <a:lnTo>
                  <a:pt x="1368822" y="834917"/>
                </a:lnTo>
                <a:lnTo>
                  <a:pt x="1355725" y="823796"/>
                </a:lnTo>
                <a:lnTo>
                  <a:pt x="1342231" y="811483"/>
                </a:lnTo>
                <a:lnTo>
                  <a:pt x="1314053" y="785267"/>
                </a:lnTo>
                <a:lnTo>
                  <a:pt x="1284288" y="757463"/>
                </a:lnTo>
                <a:lnTo>
                  <a:pt x="1254522" y="728468"/>
                </a:lnTo>
                <a:lnTo>
                  <a:pt x="1225153" y="698677"/>
                </a:lnTo>
                <a:lnTo>
                  <a:pt x="1167606" y="642275"/>
                </a:lnTo>
                <a:lnTo>
                  <a:pt x="1141016" y="616457"/>
                </a:lnTo>
                <a:lnTo>
                  <a:pt x="1116806" y="593816"/>
                </a:lnTo>
                <a:lnTo>
                  <a:pt x="1105694" y="583886"/>
                </a:lnTo>
                <a:lnTo>
                  <a:pt x="1094978" y="574751"/>
                </a:lnTo>
                <a:lnTo>
                  <a:pt x="1085453" y="567204"/>
                </a:lnTo>
                <a:lnTo>
                  <a:pt x="1077119" y="560451"/>
                </a:lnTo>
                <a:lnTo>
                  <a:pt x="1069181" y="554890"/>
                </a:lnTo>
                <a:lnTo>
                  <a:pt x="1062435" y="551316"/>
                </a:lnTo>
                <a:lnTo>
                  <a:pt x="1056878" y="548535"/>
                </a:lnTo>
                <a:lnTo>
                  <a:pt x="1054100" y="547741"/>
                </a:lnTo>
                <a:lnTo>
                  <a:pt x="1052116" y="547741"/>
                </a:lnTo>
                <a:lnTo>
                  <a:pt x="1042591" y="547741"/>
                </a:lnTo>
                <a:lnTo>
                  <a:pt x="1028700" y="548535"/>
                </a:lnTo>
                <a:lnTo>
                  <a:pt x="992585" y="550918"/>
                </a:lnTo>
                <a:lnTo>
                  <a:pt x="949325" y="553302"/>
                </a:lnTo>
                <a:lnTo>
                  <a:pt x="902494" y="556479"/>
                </a:lnTo>
                <a:lnTo>
                  <a:pt x="820341" y="562835"/>
                </a:lnTo>
                <a:lnTo>
                  <a:pt x="784622" y="566012"/>
                </a:lnTo>
                <a:lnTo>
                  <a:pt x="760810" y="542180"/>
                </a:lnTo>
                <a:lnTo>
                  <a:pt x="755650" y="532250"/>
                </a:lnTo>
                <a:lnTo>
                  <a:pt x="752078" y="521526"/>
                </a:lnTo>
                <a:lnTo>
                  <a:pt x="748506" y="511596"/>
                </a:lnTo>
                <a:lnTo>
                  <a:pt x="746522" y="500871"/>
                </a:lnTo>
                <a:lnTo>
                  <a:pt x="745331" y="490544"/>
                </a:lnTo>
                <a:lnTo>
                  <a:pt x="744935" y="480217"/>
                </a:lnTo>
                <a:lnTo>
                  <a:pt x="745728" y="470287"/>
                </a:lnTo>
                <a:lnTo>
                  <a:pt x="746919" y="459959"/>
                </a:lnTo>
                <a:lnTo>
                  <a:pt x="748903" y="450029"/>
                </a:lnTo>
                <a:lnTo>
                  <a:pt x="752078" y="440099"/>
                </a:lnTo>
                <a:lnTo>
                  <a:pt x="755650" y="430566"/>
                </a:lnTo>
                <a:lnTo>
                  <a:pt x="760016" y="420636"/>
                </a:lnTo>
                <a:lnTo>
                  <a:pt x="765175" y="411501"/>
                </a:lnTo>
                <a:lnTo>
                  <a:pt x="771128" y="402365"/>
                </a:lnTo>
                <a:lnTo>
                  <a:pt x="777875" y="393229"/>
                </a:lnTo>
                <a:lnTo>
                  <a:pt x="785019" y="384888"/>
                </a:lnTo>
                <a:lnTo>
                  <a:pt x="749697" y="362645"/>
                </a:lnTo>
                <a:lnTo>
                  <a:pt x="711994" y="339210"/>
                </a:lnTo>
                <a:lnTo>
                  <a:pt x="648494" y="300682"/>
                </a:lnTo>
                <a:lnTo>
                  <a:pt x="635000" y="307037"/>
                </a:lnTo>
                <a:lnTo>
                  <a:pt x="617538" y="316172"/>
                </a:lnTo>
                <a:lnTo>
                  <a:pt x="596503" y="327691"/>
                </a:lnTo>
                <a:lnTo>
                  <a:pt x="572294" y="341593"/>
                </a:lnTo>
                <a:lnTo>
                  <a:pt x="545306" y="357879"/>
                </a:lnTo>
                <a:lnTo>
                  <a:pt x="531019" y="367014"/>
                </a:lnTo>
                <a:lnTo>
                  <a:pt x="516335" y="377341"/>
                </a:lnTo>
                <a:lnTo>
                  <a:pt x="500856" y="387669"/>
                </a:lnTo>
                <a:lnTo>
                  <a:pt x="484585" y="399187"/>
                </a:lnTo>
                <a:lnTo>
                  <a:pt x="467915" y="411501"/>
                </a:lnTo>
                <a:lnTo>
                  <a:pt x="450850" y="424211"/>
                </a:lnTo>
                <a:lnTo>
                  <a:pt x="438150" y="434141"/>
                </a:lnTo>
                <a:lnTo>
                  <a:pt x="432990" y="439702"/>
                </a:lnTo>
                <a:lnTo>
                  <a:pt x="415131" y="456782"/>
                </a:lnTo>
                <a:lnTo>
                  <a:pt x="398859" y="473464"/>
                </a:lnTo>
                <a:lnTo>
                  <a:pt x="382984" y="490544"/>
                </a:lnTo>
                <a:lnTo>
                  <a:pt x="368300" y="506829"/>
                </a:lnTo>
                <a:lnTo>
                  <a:pt x="354409" y="523909"/>
                </a:lnTo>
                <a:lnTo>
                  <a:pt x="341312" y="539797"/>
                </a:lnTo>
                <a:lnTo>
                  <a:pt x="329009" y="555685"/>
                </a:lnTo>
                <a:lnTo>
                  <a:pt x="317500" y="570779"/>
                </a:lnTo>
                <a:lnTo>
                  <a:pt x="387350" y="732042"/>
                </a:lnTo>
                <a:lnTo>
                  <a:pt x="401240" y="724098"/>
                </a:lnTo>
                <a:lnTo>
                  <a:pt x="406400" y="721318"/>
                </a:lnTo>
                <a:lnTo>
                  <a:pt x="413147" y="720523"/>
                </a:lnTo>
                <a:lnTo>
                  <a:pt x="419497" y="719729"/>
                </a:lnTo>
                <a:lnTo>
                  <a:pt x="425053" y="719729"/>
                </a:lnTo>
                <a:lnTo>
                  <a:pt x="430609" y="720523"/>
                </a:lnTo>
                <a:lnTo>
                  <a:pt x="436165" y="721715"/>
                </a:lnTo>
                <a:lnTo>
                  <a:pt x="441325" y="722907"/>
                </a:lnTo>
                <a:lnTo>
                  <a:pt x="446484" y="724495"/>
                </a:lnTo>
                <a:lnTo>
                  <a:pt x="450850" y="726482"/>
                </a:lnTo>
                <a:lnTo>
                  <a:pt x="455215" y="729262"/>
                </a:lnTo>
                <a:lnTo>
                  <a:pt x="459581" y="731645"/>
                </a:lnTo>
                <a:lnTo>
                  <a:pt x="463550" y="734823"/>
                </a:lnTo>
                <a:lnTo>
                  <a:pt x="467519" y="738000"/>
                </a:lnTo>
                <a:lnTo>
                  <a:pt x="474265" y="744753"/>
                </a:lnTo>
                <a:lnTo>
                  <a:pt x="481013" y="752300"/>
                </a:lnTo>
                <a:lnTo>
                  <a:pt x="486966" y="759846"/>
                </a:lnTo>
                <a:lnTo>
                  <a:pt x="492125" y="768188"/>
                </a:lnTo>
                <a:lnTo>
                  <a:pt x="502047" y="783281"/>
                </a:lnTo>
                <a:lnTo>
                  <a:pt x="506413" y="790034"/>
                </a:lnTo>
                <a:lnTo>
                  <a:pt x="510778" y="795992"/>
                </a:lnTo>
                <a:lnTo>
                  <a:pt x="515541" y="800361"/>
                </a:lnTo>
                <a:lnTo>
                  <a:pt x="517525" y="802744"/>
                </a:lnTo>
                <a:lnTo>
                  <a:pt x="519510" y="803936"/>
                </a:lnTo>
                <a:lnTo>
                  <a:pt x="525860" y="807511"/>
                </a:lnTo>
                <a:lnTo>
                  <a:pt x="531416" y="811483"/>
                </a:lnTo>
                <a:lnTo>
                  <a:pt x="536972" y="815852"/>
                </a:lnTo>
                <a:lnTo>
                  <a:pt x="541735" y="819427"/>
                </a:lnTo>
                <a:lnTo>
                  <a:pt x="550466" y="827371"/>
                </a:lnTo>
                <a:lnTo>
                  <a:pt x="558006" y="834917"/>
                </a:lnTo>
                <a:lnTo>
                  <a:pt x="564356" y="843259"/>
                </a:lnTo>
                <a:lnTo>
                  <a:pt x="569516" y="850806"/>
                </a:lnTo>
                <a:lnTo>
                  <a:pt x="573881" y="858352"/>
                </a:lnTo>
                <a:lnTo>
                  <a:pt x="577850" y="865899"/>
                </a:lnTo>
                <a:lnTo>
                  <a:pt x="584597" y="879404"/>
                </a:lnTo>
                <a:lnTo>
                  <a:pt x="587375" y="885759"/>
                </a:lnTo>
                <a:lnTo>
                  <a:pt x="590550" y="891717"/>
                </a:lnTo>
                <a:lnTo>
                  <a:pt x="594122" y="896881"/>
                </a:lnTo>
                <a:lnTo>
                  <a:pt x="598091" y="901250"/>
                </a:lnTo>
                <a:lnTo>
                  <a:pt x="602456" y="905619"/>
                </a:lnTo>
                <a:lnTo>
                  <a:pt x="604838" y="907208"/>
                </a:lnTo>
                <a:lnTo>
                  <a:pt x="607616" y="908797"/>
                </a:lnTo>
                <a:lnTo>
                  <a:pt x="613569" y="912372"/>
                </a:lnTo>
                <a:lnTo>
                  <a:pt x="618728" y="915549"/>
                </a:lnTo>
                <a:lnTo>
                  <a:pt x="624285" y="919124"/>
                </a:lnTo>
                <a:lnTo>
                  <a:pt x="629047" y="922699"/>
                </a:lnTo>
                <a:lnTo>
                  <a:pt x="633413" y="926274"/>
                </a:lnTo>
                <a:lnTo>
                  <a:pt x="637778" y="929849"/>
                </a:lnTo>
                <a:lnTo>
                  <a:pt x="645319" y="938190"/>
                </a:lnTo>
                <a:lnTo>
                  <a:pt x="651669" y="946134"/>
                </a:lnTo>
                <a:lnTo>
                  <a:pt x="657622" y="954078"/>
                </a:lnTo>
                <a:lnTo>
                  <a:pt x="661988" y="962022"/>
                </a:lnTo>
                <a:lnTo>
                  <a:pt x="665956" y="969966"/>
                </a:lnTo>
                <a:lnTo>
                  <a:pt x="669528" y="977116"/>
                </a:lnTo>
                <a:lnTo>
                  <a:pt x="671910" y="983868"/>
                </a:lnTo>
                <a:lnTo>
                  <a:pt x="673894" y="990223"/>
                </a:lnTo>
                <a:lnTo>
                  <a:pt x="675085" y="995784"/>
                </a:lnTo>
                <a:lnTo>
                  <a:pt x="677069" y="1003331"/>
                </a:lnTo>
                <a:lnTo>
                  <a:pt x="677466" y="1006509"/>
                </a:lnTo>
                <a:lnTo>
                  <a:pt x="681038" y="1008892"/>
                </a:lnTo>
                <a:lnTo>
                  <a:pt x="691356" y="1016439"/>
                </a:lnTo>
                <a:lnTo>
                  <a:pt x="698103" y="1021999"/>
                </a:lnTo>
                <a:lnTo>
                  <a:pt x="705644" y="1028752"/>
                </a:lnTo>
                <a:lnTo>
                  <a:pt x="713185" y="1036299"/>
                </a:lnTo>
                <a:lnTo>
                  <a:pt x="721519" y="1045037"/>
                </a:lnTo>
                <a:lnTo>
                  <a:pt x="729456" y="1055364"/>
                </a:lnTo>
                <a:lnTo>
                  <a:pt x="733425" y="1060925"/>
                </a:lnTo>
                <a:lnTo>
                  <a:pt x="737394" y="1066486"/>
                </a:lnTo>
                <a:lnTo>
                  <a:pt x="740966" y="1072047"/>
                </a:lnTo>
                <a:lnTo>
                  <a:pt x="744538" y="1078005"/>
                </a:lnTo>
                <a:lnTo>
                  <a:pt x="747316" y="1084757"/>
                </a:lnTo>
                <a:lnTo>
                  <a:pt x="750094" y="1091112"/>
                </a:lnTo>
                <a:lnTo>
                  <a:pt x="753269" y="1097865"/>
                </a:lnTo>
                <a:lnTo>
                  <a:pt x="755253" y="1105014"/>
                </a:lnTo>
                <a:lnTo>
                  <a:pt x="757635" y="1112164"/>
                </a:lnTo>
                <a:lnTo>
                  <a:pt x="759222" y="1120108"/>
                </a:lnTo>
                <a:lnTo>
                  <a:pt x="760016" y="1128052"/>
                </a:lnTo>
                <a:lnTo>
                  <a:pt x="760810" y="1135599"/>
                </a:lnTo>
                <a:lnTo>
                  <a:pt x="760810" y="1143940"/>
                </a:lnTo>
                <a:lnTo>
                  <a:pt x="760413" y="1152281"/>
                </a:lnTo>
                <a:lnTo>
                  <a:pt x="760016" y="1157048"/>
                </a:lnTo>
                <a:lnTo>
                  <a:pt x="759222" y="1162211"/>
                </a:lnTo>
                <a:lnTo>
                  <a:pt x="756841" y="1171347"/>
                </a:lnTo>
                <a:lnTo>
                  <a:pt x="753666" y="1181277"/>
                </a:lnTo>
                <a:lnTo>
                  <a:pt x="749697" y="1190016"/>
                </a:lnTo>
                <a:lnTo>
                  <a:pt x="744935" y="1199151"/>
                </a:lnTo>
                <a:lnTo>
                  <a:pt x="739378" y="1207492"/>
                </a:lnTo>
                <a:lnTo>
                  <a:pt x="733028" y="1216628"/>
                </a:lnTo>
                <a:lnTo>
                  <a:pt x="726281" y="1224572"/>
                </a:lnTo>
                <a:lnTo>
                  <a:pt x="864394" y="1334200"/>
                </a:lnTo>
                <a:lnTo>
                  <a:pt x="871538" y="1340158"/>
                </a:lnTo>
                <a:lnTo>
                  <a:pt x="871935" y="1340555"/>
                </a:lnTo>
                <a:lnTo>
                  <a:pt x="872728" y="1340555"/>
                </a:lnTo>
                <a:lnTo>
                  <a:pt x="891381" y="1356046"/>
                </a:lnTo>
                <a:lnTo>
                  <a:pt x="908050" y="1369153"/>
                </a:lnTo>
                <a:lnTo>
                  <a:pt x="915194" y="1374317"/>
                </a:lnTo>
                <a:lnTo>
                  <a:pt x="921941" y="1379083"/>
                </a:lnTo>
                <a:lnTo>
                  <a:pt x="927894" y="1382658"/>
                </a:lnTo>
                <a:lnTo>
                  <a:pt x="933847" y="1386233"/>
                </a:lnTo>
                <a:lnTo>
                  <a:pt x="939006" y="1388219"/>
                </a:lnTo>
                <a:lnTo>
                  <a:pt x="944563" y="1389808"/>
                </a:lnTo>
                <a:lnTo>
                  <a:pt x="949722" y="1390205"/>
                </a:lnTo>
                <a:lnTo>
                  <a:pt x="954881" y="1390205"/>
                </a:lnTo>
                <a:lnTo>
                  <a:pt x="960041" y="1389411"/>
                </a:lnTo>
                <a:lnTo>
                  <a:pt x="965200" y="1387822"/>
                </a:lnTo>
                <a:lnTo>
                  <a:pt x="971153" y="1385041"/>
                </a:lnTo>
                <a:lnTo>
                  <a:pt x="977106" y="1381467"/>
                </a:lnTo>
                <a:lnTo>
                  <a:pt x="983456" y="1376700"/>
                </a:lnTo>
                <a:lnTo>
                  <a:pt x="990203" y="1371934"/>
                </a:lnTo>
                <a:lnTo>
                  <a:pt x="994966" y="1367962"/>
                </a:lnTo>
                <a:lnTo>
                  <a:pt x="998538" y="1364387"/>
                </a:lnTo>
                <a:lnTo>
                  <a:pt x="1002506" y="1360415"/>
                </a:lnTo>
                <a:lnTo>
                  <a:pt x="1005285" y="1356443"/>
                </a:lnTo>
                <a:lnTo>
                  <a:pt x="1008063" y="1353265"/>
                </a:lnTo>
                <a:lnTo>
                  <a:pt x="1009650" y="1349691"/>
                </a:lnTo>
                <a:lnTo>
                  <a:pt x="1010841" y="1346513"/>
                </a:lnTo>
                <a:lnTo>
                  <a:pt x="1011238" y="1343732"/>
                </a:lnTo>
                <a:lnTo>
                  <a:pt x="1011238" y="1341746"/>
                </a:lnTo>
                <a:lnTo>
                  <a:pt x="1010841" y="1339760"/>
                </a:lnTo>
                <a:lnTo>
                  <a:pt x="1009650" y="1336980"/>
                </a:lnTo>
                <a:lnTo>
                  <a:pt x="1008460" y="1334994"/>
                </a:lnTo>
                <a:lnTo>
                  <a:pt x="1007269" y="1334200"/>
                </a:lnTo>
                <a:lnTo>
                  <a:pt x="972344" y="1296466"/>
                </a:lnTo>
                <a:lnTo>
                  <a:pt x="846138" y="1173333"/>
                </a:lnTo>
                <a:lnTo>
                  <a:pt x="843756" y="1170950"/>
                </a:lnTo>
                <a:lnTo>
                  <a:pt x="841772" y="1168169"/>
                </a:lnTo>
                <a:lnTo>
                  <a:pt x="839788" y="1164992"/>
                </a:lnTo>
                <a:lnTo>
                  <a:pt x="838200" y="1162211"/>
                </a:lnTo>
                <a:lnTo>
                  <a:pt x="837010" y="1158637"/>
                </a:lnTo>
                <a:lnTo>
                  <a:pt x="836216" y="1155856"/>
                </a:lnTo>
                <a:lnTo>
                  <a:pt x="835819" y="1152281"/>
                </a:lnTo>
                <a:lnTo>
                  <a:pt x="835422" y="1149104"/>
                </a:lnTo>
                <a:lnTo>
                  <a:pt x="835819" y="1145529"/>
                </a:lnTo>
                <a:lnTo>
                  <a:pt x="836216" y="1142351"/>
                </a:lnTo>
                <a:lnTo>
                  <a:pt x="836613" y="1138777"/>
                </a:lnTo>
                <a:lnTo>
                  <a:pt x="837803" y="1135996"/>
                </a:lnTo>
                <a:lnTo>
                  <a:pt x="839391" y="1132421"/>
                </a:lnTo>
                <a:lnTo>
                  <a:pt x="840978" y="1129641"/>
                </a:lnTo>
                <a:lnTo>
                  <a:pt x="842963" y="1126861"/>
                </a:lnTo>
                <a:lnTo>
                  <a:pt x="845741" y="1124080"/>
                </a:lnTo>
                <a:lnTo>
                  <a:pt x="848122" y="1121697"/>
                </a:lnTo>
                <a:lnTo>
                  <a:pt x="850900" y="1119314"/>
                </a:lnTo>
                <a:lnTo>
                  <a:pt x="854075" y="1117725"/>
                </a:lnTo>
                <a:lnTo>
                  <a:pt x="856853" y="1116136"/>
                </a:lnTo>
                <a:lnTo>
                  <a:pt x="860028" y="1115342"/>
                </a:lnTo>
                <a:lnTo>
                  <a:pt x="863203" y="1114547"/>
                </a:lnTo>
                <a:lnTo>
                  <a:pt x="866775" y="1113753"/>
                </a:lnTo>
                <a:lnTo>
                  <a:pt x="869950" y="1113753"/>
                </a:lnTo>
                <a:lnTo>
                  <a:pt x="873522" y="1113753"/>
                </a:lnTo>
                <a:lnTo>
                  <a:pt x="876697" y="1114150"/>
                </a:lnTo>
                <a:lnTo>
                  <a:pt x="879872" y="1114944"/>
                </a:lnTo>
                <a:lnTo>
                  <a:pt x="883047" y="1116136"/>
                </a:lnTo>
                <a:lnTo>
                  <a:pt x="886222" y="1117328"/>
                </a:lnTo>
                <a:lnTo>
                  <a:pt x="889000" y="1118916"/>
                </a:lnTo>
                <a:lnTo>
                  <a:pt x="891778" y="1121300"/>
                </a:lnTo>
                <a:lnTo>
                  <a:pt x="894953" y="1123286"/>
                </a:lnTo>
                <a:lnTo>
                  <a:pt x="1063625" y="1287330"/>
                </a:lnTo>
                <a:lnTo>
                  <a:pt x="1063625" y="1286933"/>
                </a:lnTo>
                <a:lnTo>
                  <a:pt x="1071563" y="1294877"/>
                </a:lnTo>
                <a:lnTo>
                  <a:pt x="1073944" y="1298054"/>
                </a:lnTo>
                <a:lnTo>
                  <a:pt x="1092200" y="1315531"/>
                </a:lnTo>
                <a:lnTo>
                  <a:pt x="1110060" y="1332611"/>
                </a:lnTo>
                <a:lnTo>
                  <a:pt x="1117203" y="1339760"/>
                </a:lnTo>
                <a:lnTo>
                  <a:pt x="1123950" y="1345718"/>
                </a:lnTo>
                <a:lnTo>
                  <a:pt x="1130300" y="1350485"/>
                </a:lnTo>
                <a:lnTo>
                  <a:pt x="1135460" y="1354060"/>
                </a:lnTo>
                <a:lnTo>
                  <a:pt x="1141016" y="1356443"/>
                </a:lnTo>
                <a:lnTo>
                  <a:pt x="1145778" y="1358429"/>
                </a:lnTo>
                <a:lnTo>
                  <a:pt x="1150938" y="1359223"/>
                </a:lnTo>
                <a:lnTo>
                  <a:pt x="1155303" y="1358826"/>
                </a:lnTo>
                <a:lnTo>
                  <a:pt x="1160066" y="1357635"/>
                </a:lnTo>
                <a:lnTo>
                  <a:pt x="1164828" y="1354854"/>
                </a:lnTo>
                <a:lnTo>
                  <a:pt x="1169591" y="1351677"/>
                </a:lnTo>
                <a:lnTo>
                  <a:pt x="1175147" y="1347307"/>
                </a:lnTo>
                <a:lnTo>
                  <a:pt x="1181100" y="1341746"/>
                </a:lnTo>
                <a:lnTo>
                  <a:pt x="1187847" y="1335788"/>
                </a:lnTo>
                <a:lnTo>
                  <a:pt x="1193403" y="1330228"/>
                </a:lnTo>
                <a:lnTo>
                  <a:pt x="1198166" y="1324667"/>
                </a:lnTo>
                <a:lnTo>
                  <a:pt x="1201738" y="1319106"/>
                </a:lnTo>
                <a:lnTo>
                  <a:pt x="1205310" y="1313942"/>
                </a:lnTo>
                <a:lnTo>
                  <a:pt x="1207294" y="1309176"/>
                </a:lnTo>
                <a:lnTo>
                  <a:pt x="1209278" y="1304807"/>
                </a:lnTo>
                <a:lnTo>
                  <a:pt x="1210469" y="1300835"/>
                </a:lnTo>
                <a:lnTo>
                  <a:pt x="1211263" y="1297260"/>
                </a:lnTo>
                <a:lnTo>
                  <a:pt x="1211660" y="1293288"/>
                </a:lnTo>
                <a:lnTo>
                  <a:pt x="1211660" y="1290507"/>
                </a:lnTo>
                <a:lnTo>
                  <a:pt x="1211263" y="1287330"/>
                </a:lnTo>
                <a:lnTo>
                  <a:pt x="1210072" y="1284947"/>
                </a:lnTo>
                <a:lnTo>
                  <a:pt x="1208485" y="1280180"/>
                </a:lnTo>
                <a:lnTo>
                  <a:pt x="1206897" y="1277400"/>
                </a:lnTo>
                <a:lnTo>
                  <a:pt x="1161653" y="1233310"/>
                </a:lnTo>
                <a:lnTo>
                  <a:pt x="1159272" y="1230530"/>
                </a:lnTo>
                <a:lnTo>
                  <a:pt x="1156494" y="1227352"/>
                </a:lnTo>
                <a:lnTo>
                  <a:pt x="1154906" y="1224175"/>
                </a:lnTo>
                <a:lnTo>
                  <a:pt x="1153319" y="1220600"/>
                </a:lnTo>
                <a:lnTo>
                  <a:pt x="927894" y="1004920"/>
                </a:lnTo>
                <a:lnTo>
                  <a:pt x="925116" y="1002139"/>
                </a:lnTo>
                <a:lnTo>
                  <a:pt x="923131" y="999359"/>
                </a:lnTo>
                <a:lnTo>
                  <a:pt x="921544" y="996181"/>
                </a:lnTo>
                <a:lnTo>
                  <a:pt x="919560" y="993401"/>
                </a:lnTo>
                <a:lnTo>
                  <a:pt x="918369" y="989826"/>
                </a:lnTo>
                <a:lnTo>
                  <a:pt x="917575" y="986648"/>
                </a:lnTo>
                <a:lnTo>
                  <a:pt x="917178" y="983074"/>
                </a:lnTo>
                <a:lnTo>
                  <a:pt x="916781" y="979896"/>
                </a:lnTo>
                <a:lnTo>
                  <a:pt x="916781" y="976321"/>
                </a:lnTo>
                <a:lnTo>
                  <a:pt x="917178" y="973144"/>
                </a:lnTo>
                <a:lnTo>
                  <a:pt x="917972" y="969569"/>
                </a:lnTo>
                <a:lnTo>
                  <a:pt x="919163" y="966391"/>
                </a:lnTo>
                <a:lnTo>
                  <a:pt x="920750" y="962816"/>
                </a:lnTo>
                <a:lnTo>
                  <a:pt x="922338" y="960036"/>
                </a:lnTo>
                <a:lnTo>
                  <a:pt x="924322" y="956858"/>
                </a:lnTo>
                <a:lnTo>
                  <a:pt x="927100" y="954078"/>
                </a:lnTo>
                <a:lnTo>
                  <a:pt x="929481" y="952092"/>
                </a:lnTo>
                <a:lnTo>
                  <a:pt x="932260" y="949311"/>
                </a:lnTo>
                <a:lnTo>
                  <a:pt x="935435" y="947723"/>
                </a:lnTo>
                <a:lnTo>
                  <a:pt x="938213" y="946134"/>
                </a:lnTo>
                <a:lnTo>
                  <a:pt x="941785" y="944942"/>
                </a:lnTo>
                <a:lnTo>
                  <a:pt x="944960" y="944148"/>
                </a:lnTo>
                <a:lnTo>
                  <a:pt x="948531" y="943353"/>
                </a:lnTo>
                <a:lnTo>
                  <a:pt x="951706" y="942956"/>
                </a:lnTo>
                <a:lnTo>
                  <a:pt x="955278" y="942956"/>
                </a:lnTo>
                <a:lnTo>
                  <a:pt x="958453" y="943353"/>
                </a:lnTo>
                <a:lnTo>
                  <a:pt x="962025" y="944545"/>
                </a:lnTo>
                <a:lnTo>
                  <a:pt x="965200" y="945737"/>
                </a:lnTo>
                <a:lnTo>
                  <a:pt x="968772" y="946928"/>
                </a:lnTo>
                <a:lnTo>
                  <a:pt x="971550" y="948517"/>
                </a:lnTo>
                <a:lnTo>
                  <a:pt x="974725" y="950900"/>
                </a:lnTo>
                <a:lnTo>
                  <a:pt x="977503" y="953284"/>
                </a:lnTo>
                <a:lnTo>
                  <a:pt x="1214041" y="1179291"/>
                </a:lnTo>
                <a:lnTo>
                  <a:pt x="1216819" y="1182469"/>
                </a:lnTo>
                <a:lnTo>
                  <a:pt x="1235472" y="1199946"/>
                </a:lnTo>
                <a:lnTo>
                  <a:pt x="1254125" y="1217422"/>
                </a:lnTo>
                <a:lnTo>
                  <a:pt x="1262063" y="1224572"/>
                </a:lnTo>
                <a:lnTo>
                  <a:pt x="1268810" y="1230530"/>
                </a:lnTo>
                <a:lnTo>
                  <a:pt x="1275556" y="1235694"/>
                </a:lnTo>
                <a:lnTo>
                  <a:pt x="1281510" y="1239269"/>
                </a:lnTo>
                <a:lnTo>
                  <a:pt x="1287066" y="1242049"/>
                </a:lnTo>
                <a:lnTo>
                  <a:pt x="1292622" y="1244035"/>
                </a:lnTo>
                <a:lnTo>
                  <a:pt x="1297385" y="1244432"/>
                </a:lnTo>
                <a:lnTo>
                  <a:pt x="1299766" y="1244432"/>
                </a:lnTo>
                <a:lnTo>
                  <a:pt x="1302147" y="1244035"/>
                </a:lnTo>
                <a:lnTo>
                  <a:pt x="1307306" y="1242843"/>
                </a:lnTo>
                <a:lnTo>
                  <a:pt x="1312863" y="1240063"/>
                </a:lnTo>
                <a:lnTo>
                  <a:pt x="1317625" y="1236885"/>
                </a:lnTo>
                <a:lnTo>
                  <a:pt x="1323578" y="1232516"/>
                </a:lnTo>
                <a:lnTo>
                  <a:pt x="1329928" y="1226955"/>
                </a:lnTo>
                <a:lnTo>
                  <a:pt x="1336675" y="1220600"/>
                </a:lnTo>
                <a:lnTo>
                  <a:pt x="1343422" y="1213848"/>
                </a:lnTo>
                <a:lnTo>
                  <a:pt x="1348978" y="1207492"/>
                </a:lnTo>
                <a:lnTo>
                  <a:pt x="1352947" y="1201932"/>
                </a:lnTo>
                <a:lnTo>
                  <a:pt x="1356122" y="1196371"/>
                </a:lnTo>
                <a:lnTo>
                  <a:pt x="1358503" y="1191207"/>
                </a:lnTo>
                <a:lnTo>
                  <a:pt x="1360488" y="1186044"/>
                </a:lnTo>
                <a:lnTo>
                  <a:pt x="1361281" y="1182072"/>
                </a:lnTo>
                <a:lnTo>
                  <a:pt x="1361678" y="1178099"/>
                </a:lnTo>
                <a:lnTo>
                  <a:pt x="1361281" y="1174922"/>
                </a:lnTo>
                <a:lnTo>
                  <a:pt x="1360885" y="1171744"/>
                </a:lnTo>
                <a:lnTo>
                  <a:pt x="1359694" y="1168964"/>
                </a:lnTo>
                <a:lnTo>
                  <a:pt x="1359297" y="1166581"/>
                </a:lnTo>
                <a:lnTo>
                  <a:pt x="1357710" y="1164197"/>
                </a:lnTo>
                <a:lnTo>
                  <a:pt x="1356916" y="1163006"/>
                </a:lnTo>
                <a:lnTo>
                  <a:pt x="1309688" y="1118519"/>
                </a:lnTo>
                <a:lnTo>
                  <a:pt x="1307703" y="1116533"/>
                </a:lnTo>
                <a:lnTo>
                  <a:pt x="1306116" y="1114150"/>
                </a:lnTo>
                <a:lnTo>
                  <a:pt x="1302544" y="1108986"/>
                </a:lnTo>
                <a:lnTo>
                  <a:pt x="1299369" y="1105412"/>
                </a:lnTo>
                <a:lnTo>
                  <a:pt x="1279128" y="1084757"/>
                </a:lnTo>
                <a:lnTo>
                  <a:pt x="1278335" y="1084360"/>
                </a:lnTo>
                <a:lnTo>
                  <a:pt x="1048941" y="854778"/>
                </a:lnTo>
                <a:lnTo>
                  <a:pt x="1046163" y="851997"/>
                </a:lnTo>
                <a:lnTo>
                  <a:pt x="1044178" y="849217"/>
                </a:lnTo>
                <a:lnTo>
                  <a:pt x="1042591" y="846039"/>
                </a:lnTo>
                <a:lnTo>
                  <a:pt x="1041003" y="843259"/>
                </a:lnTo>
                <a:lnTo>
                  <a:pt x="1039813" y="839684"/>
                </a:lnTo>
                <a:lnTo>
                  <a:pt x="1039019" y="836506"/>
                </a:lnTo>
                <a:lnTo>
                  <a:pt x="1038622" y="832931"/>
                </a:lnTo>
                <a:lnTo>
                  <a:pt x="1038622" y="829754"/>
                </a:lnTo>
                <a:lnTo>
                  <a:pt x="1038622" y="826179"/>
                </a:lnTo>
                <a:lnTo>
                  <a:pt x="1039019" y="823001"/>
                </a:lnTo>
                <a:lnTo>
                  <a:pt x="1039813" y="819427"/>
                </a:lnTo>
                <a:lnTo>
                  <a:pt x="1041003" y="816249"/>
                </a:lnTo>
                <a:lnTo>
                  <a:pt x="1042591" y="813071"/>
                </a:lnTo>
                <a:lnTo>
                  <a:pt x="1044178" y="810291"/>
                </a:lnTo>
                <a:lnTo>
                  <a:pt x="1046163" y="807113"/>
                </a:lnTo>
                <a:lnTo>
                  <a:pt x="1048941" y="804730"/>
                </a:lnTo>
                <a:lnTo>
                  <a:pt x="1051719" y="802347"/>
                </a:lnTo>
                <a:lnTo>
                  <a:pt x="1054100" y="799964"/>
                </a:lnTo>
                <a:lnTo>
                  <a:pt x="1057672" y="798375"/>
                </a:lnTo>
                <a:lnTo>
                  <a:pt x="1060450" y="796786"/>
                </a:lnTo>
                <a:lnTo>
                  <a:pt x="1064022" y="795595"/>
                </a:lnTo>
                <a:lnTo>
                  <a:pt x="1067197" y="794800"/>
                </a:lnTo>
                <a:lnTo>
                  <a:pt x="1070769" y="794006"/>
                </a:lnTo>
                <a:lnTo>
                  <a:pt x="1073944" y="794006"/>
                </a:lnTo>
                <a:lnTo>
                  <a:pt x="1077516" y="794006"/>
                </a:lnTo>
                <a:lnTo>
                  <a:pt x="1080691" y="794800"/>
                </a:lnTo>
                <a:lnTo>
                  <a:pt x="1084263" y="795595"/>
                </a:lnTo>
                <a:lnTo>
                  <a:pt x="1087041" y="796786"/>
                </a:lnTo>
                <a:lnTo>
                  <a:pt x="1090613" y="798375"/>
                </a:lnTo>
                <a:lnTo>
                  <a:pt x="1093391" y="799964"/>
                </a:lnTo>
                <a:lnTo>
                  <a:pt x="1096566" y="802347"/>
                </a:lnTo>
                <a:lnTo>
                  <a:pt x="1098947" y="804730"/>
                </a:lnTo>
                <a:lnTo>
                  <a:pt x="1328738" y="1034313"/>
                </a:lnTo>
                <a:lnTo>
                  <a:pt x="1331119" y="1037093"/>
                </a:lnTo>
                <a:lnTo>
                  <a:pt x="1349375" y="1055364"/>
                </a:lnTo>
                <a:lnTo>
                  <a:pt x="1364456" y="1070061"/>
                </a:lnTo>
                <a:lnTo>
                  <a:pt x="1371600" y="1076813"/>
                </a:lnTo>
                <a:lnTo>
                  <a:pt x="1378347" y="1083168"/>
                </a:lnTo>
                <a:lnTo>
                  <a:pt x="1385094" y="1088729"/>
                </a:lnTo>
                <a:lnTo>
                  <a:pt x="1391444" y="1093496"/>
                </a:lnTo>
                <a:lnTo>
                  <a:pt x="1397397" y="1096673"/>
                </a:lnTo>
                <a:lnTo>
                  <a:pt x="1400175" y="1097865"/>
                </a:lnTo>
                <a:lnTo>
                  <a:pt x="1402953" y="1098659"/>
                </a:lnTo>
                <a:lnTo>
                  <a:pt x="1404541" y="1099056"/>
                </a:lnTo>
                <a:lnTo>
                  <a:pt x="1407716" y="1099851"/>
                </a:lnTo>
                <a:lnTo>
                  <a:pt x="1410891" y="1099056"/>
                </a:lnTo>
                <a:lnTo>
                  <a:pt x="1415653" y="1098262"/>
                </a:lnTo>
                <a:lnTo>
                  <a:pt x="1421210" y="1095879"/>
                </a:lnTo>
                <a:lnTo>
                  <a:pt x="1424385" y="1093893"/>
                </a:lnTo>
                <a:lnTo>
                  <a:pt x="1427956" y="1091112"/>
                </a:lnTo>
                <a:lnTo>
                  <a:pt x="1431528" y="1088729"/>
                </a:lnTo>
                <a:lnTo>
                  <a:pt x="1435894" y="1084757"/>
                </a:lnTo>
                <a:lnTo>
                  <a:pt x="1440260" y="1081182"/>
                </a:lnTo>
                <a:lnTo>
                  <a:pt x="1445419" y="1076019"/>
                </a:lnTo>
                <a:lnTo>
                  <a:pt x="1452166" y="1068869"/>
                </a:lnTo>
                <a:lnTo>
                  <a:pt x="1457325" y="1062514"/>
                </a:lnTo>
                <a:lnTo>
                  <a:pt x="1461294" y="1056159"/>
                </a:lnTo>
                <a:lnTo>
                  <a:pt x="1464866" y="1050201"/>
                </a:lnTo>
                <a:lnTo>
                  <a:pt x="1466850" y="1044640"/>
                </a:lnTo>
                <a:lnTo>
                  <a:pt x="1468835" y="1039873"/>
                </a:lnTo>
                <a:lnTo>
                  <a:pt x="1469628" y="1035504"/>
                </a:lnTo>
                <a:lnTo>
                  <a:pt x="1470025" y="1031135"/>
                </a:lnTo>
                <a:lnTo>
                  <a:pt x="1469628" y="1027560"/>
                </a:lnTo>
                <a:lnTo>
                  <a:pt x="1469231" y="1024383"/>
                </a:lnTo>
                <a:lnTo>
                  <a:pt x="1468041" y="1021602"/>
                </a:lnTo>
                <a:lnTo>
                  <a:pt x="1467247" y="1019616"/>
                </a:lnTo>
                <a:lnTo>
                  <a:pt x="1465660" y="1016041"/>
                </a:lnTo>
                <a:lnTo>
                  <a:pt x="1464866" y="1015247"/>
                </a:lnTo>
                <a:lnTo>
                  <a:pt x="1419225" y="969966"/>
                </a:lnTo>
                <a:lnTo>
                  <a:pt x="1416844" y="967583"/>
                </a:lnTo>
                <a:lnTo>
                  <a:pt x="1414860" y="964802"/>
                </a:lnTo>
                <a:lnTo>
                  <a:pt x="1412478" y="961625"/>
                </a:lnTo>
                <a:lnTo>
                  <a:pt x="1411288" y="958447"/>
                </a:lnTo>
                <a:lnTo>
                  <a:pt x="1410097" y="955270"/>
                </a:lnTo>
                <a:lnTo>
                  <a:pt x="1409303" y="952092"/>
                </a:lnTo>
                <a:lnTo>
                  <a:pt x="1408906" y="948517"/>
                </a:lnTo>
                <a:lnTo>
                  <a:pt x="1408510" y="945339"/>
                </a:lnTo>
                <a:lnTo>
                  <a:pt x="1408906" y="941765"/>
                </a:lnTo>
                <a:lnTo>
                  <a:pt x="1409303" y="938587"/>
                </a:lnTo>
                <a:lnTo>
                  <a:pt x="1410097" y="935012"/>
                </a:lnTo>
                <a:lnTo>
                  <a:pt x="1410891" y="931835"/>
                </a:lnTo>
                <a:lnTo>
                  <a:pt x="1412478" y="928657"/>
                </a:lnTo>
                <a:lnTo>
                  <a:pt x="1414463" y="925479"/>
                </a:lnTo>
                <a:lnTo>
                  <a:pt x="1416447" y="922302"/>
                </a:lnTo>
                <a:lnTo>
                  <a:pt x="1418828" y="919919"/>
                </a:lnTo>
                <a:lnTo>
                  <a:pt x="1421606" y="917535"/>
                </a:lnTo>
                <a:lnTo>
                  <a:pt x="1424385" y="915152"/>
                </a:lnTo>
                <a:lnTo>
                  <a:pt x="1427163" y="913563"/>
                </a:lnTo>
                <a:lnTo>
                  <a:pt x="1430338" y="911975"/>
                </a:lnTo>
                <a:lnTo>
                  <a:pt x="1433513" y="910783"/>
                </a:lnTo>
                <a:lnTo>
                  <a:pt x="1437085" y="909989"/>
                </a:lnTo>
                <a:lnTo>
                  <a:pt x="1440260" y="909194"/>
                </a:lnTo>
                <a:lnTo>
                  <a:pt x="1443831" y="909194"/>
                </a:lnTo>
                <a:lnTo>
                  <a:pt x="1447006" y="909194"/>
                </a:lnTo>
                <a:lnTo>
                  <a:pt x="1450578" y="909989"/>
                </a:lnTo>
                <a:lnTo>
                  <a:pt x="1453753" y="910783"/>
                </a:lnTo>
                <a:lnTo>
                  <a:pt x="1457325" y="911975"/>
                </a:lnTo>
                <a:lnTo>
                  <a:pt x="1460103" y="913166"/>
                </a:lnTo>
                <a:lnTo>
                  <a:pt x="1463278" y="914755"/>
                </a:lnTo>
                <a:lnTo>
                  <a:pt x="1466056" y="917138"/>
                </a:lnTo>
                <a:lnTo>
                  <a:pt x="1469231" y="919521"/>
                </a:lnTo>
                <a:lnTo>
                  <a:pt x="1516460" y="966391"/>
                </a:lnTo>
                <a:lnTo>
                  <a:pt x="1520825" y="971952"/>
                </a:lnTo>
                <a:lnTo>
                  <a:pt x="1525191" y="978307"/>
                </a:lnTo>
                <a:lnTo>
                  <a:pt x="1528763" y="985060"/>
                </a:lnTo>
                <a:lnTo>
                  <a:pt x="1532731" y="993004"/>
                </a:lnTo>
                <a:lnTo>
                  <a:pt x="1535510" y="1001345"/>
                </a:lnTo>
                <a:lnTo>
                  <a:pt x="1538288" y="1010481"/>
                </a:lnTo>
                <a:lnTo>
                  <a:pt x="1539875" y="1020411"/>
                </a:lnTo>
                <a:lnTo>
                  <a:pt x="1540272" y="1025574"/>
                </a:lnTo>
                <a:lnTo>
                  <a:pt x="1540272" y="1030738"/>
                </a:lnTo>
                <a:lnTo>
                  <a:pt x="1540272" y="1035901"/>
                </a:lnTo>
                <a:lnTo>
                  <a:pt x="1539875" y="1041462"/>
                </a:lnTo>
                <a:lnTo>
                  <a:pt x="1539478" y="1047023"/>
                </a:lnTo>
                <a:lnTo>
                  <a:pt x="1538685" y="1052981"/>
                </a:lnTo>
                <a:lnTo>
                  <a:pt x="1537494" y="1058145"/>
                </a:lnTo>
                <a:lnTo>
                  <a:pt x="1535510" y="1064103"/>
                </a:lnTo>
                <a:lnTo>
                  <a:pt x="1533525" y="1070061"/>
                </a:lnTo>
                <a:lnTo>
                  <a:pt x="1531144" y="1076416"/>
                </a:lnTo>
                <a:lnTo>
                  <a:pt x="1527969" y="1082374"/>
                </a:lnTo>
                <a:lnTo>
                  <a:pt x="1525191" y="1088729"/>
                </a:lnTo>
                <a:lnTo>
                  <a:pt x="1521222" y="1094687"/>
                </a:lnTo>
                <a:lnTo>
                  <a:pt x="1517253" y="1101042"/>
                </a:lnTo>
                <a:lnTo>
                  <a:pt x="1512491" y="1107398"/>
                </a:lnTo>
                <a:lnTo>
                  <a:pt x="1507331" y="1113753"/>
                </a:lnTo>
                <a:lnTo>
                  <a:pt x="1501775" y="1120108"/>
                </a:lnTo>
                <a:lnTo>
                  <a:pt x="1495822" y="1126066"/>
                </a:lnTo>
                <a:lnTo>
                  <a:pt x="1485900" y="1135599"/>
                </a:lnTo>
                <a:lnTo>
                  <a:pt x="1479550" y="1141160"/>
                </a:lnTo>
                <a:lnTo>
                  <a:pt x="1472010" y="1147118"/>
                </a:lnTo>
                <a:lnTo>
                  <a:pt x="1463675" y="1152679"/>
                </a:lnTo>
                <a:lnTo>
                  <a:pt x="1453753" y="1158239"/>
                </a:lnTo>
                <a:lnTo>
                  <a:pt x="1448991" y="1161020"/>
                </a:lnTo>
                <a:lnTo>
                  <a:pt x="1443435" y="1163403"/>
                </a:lnTo>
                <a:lnTo>
                  <a:pt x="1437878" y="1165389"/>
                </a:lnTo>
                <a:lnTo>
                  <a:pt x="1432322" y="1166978"/>
                </a:lnTo>
                <a:lnTo>
                  <a:pt x="1432719" y="1172539"/>
                </a:lnTo>
                <a:lnTo>
                  <a:pt x="1432719" y="1178497"/>
                </a:lnTo>
                <a:lnTo>
                  <a:pt x="1432719" y="1184852"/>
                </a:lnTo>
                <a:lnTo>
                  <a:pt x="1432322" y="1190810"/>
                </a:lnTo>
                <a:lnTo>
                  <a:pt x="1431131" y="1197165"/>
                </a:lnTo>
                <a:lnTo>
                  <a:pt x="1429941" y="1203520"/>
                </a:lnTo>
                <a:lnTo>
                  <a:pt x="1427956" y="1210273"/>
                </a:lnTo>
                <a:lnTo>
                  <a:pt x="1425575" y="1217025"/>
                </a:lnTo>
                <a:lnTo>
                  <a:pt x="1422797" y="1223778"/>
                </a:lnTo>
                <a:lnTo>
                  <a:pt x="1419225" y="1230530"/>
                </a:lnTo>
                <a:lnTo>
                  <a:pt x="1415653" y="1237283"/>
                </a:lnTo>
                <a:lnTo>
                  <a:pt x="1410891" y="1244432"/>
                </a:lnTo>
                <a:lnTo>
                  <a:pt x="1405731" y="1251185"/>
                </a:lnTo>
                <a:lnTo>
                  <a:pt x="1399778" y="1258334"/>
                </a:lnTo>
                <a:lnTo>
                  <a:pt x="1393428" y="1265484"/>
                </a:lnTo>
                <a:lnTo>
                  <a:pt x="1386285" y="1272633"/>
                </a:lnTo>
                <a:lnTo>
                  <a:pt x="1379935" y="1278194"/>
                </a:lnTo>
                <a:lnTo>
                  <a:pt x="1374378" y="1283755"/>
                </a:lnTo>
                <a:lnTo>
                  <a:pt x="1368028" y="1288124"/>
                </a:lnTo>
                <a:lnTo>
                  <a:pt x="1362075" y="1292891"/>
                </a:lnTo>
                <a:lnTo>
                  <a:pt x="1356519" y="1296863"/>
                </a:lnTo>
                <a:lnTo>
                  <a:pt x="1350566" y="1300040"/>
                </a:lnTo>
                <a:lnTo>
                  <a:pt x="1345010" y="1303615"/>
                </a:lnTo>
                <a:lnTo>
                  <a:pt x="1339453" y="1305998"/>
                </a:lnTo>
                <a:lnTo>
                  <a:pt x="1334294" y="1308382"/>
                </a:lnTo>
                <a:lnTo>
                  <a:pt x="1328738" y="1310765"/>
                </a:lnTo>
                <a:lnTo>
                  <a:pt x="1323181" y="1312354"/>
                </a:lnTo>
                <a:lnTo>
                  <a:pt x="1318022" y="1313545"/>
                </a:lnTo>
                <a:lnTo>
                  <a:pt x="1312863" y="1314737"/>
                </a:lnTo>
                <a:lnTo>
                  <a:pt x="1307703" y="1315134"/>
                </a:lnTo>
                <a:lnTo>
                  <a:pt x="1302544" y="1315531"/>
                </a:lnTo>
                <a:lnTo>
                  <a:pt x="1297781" y="1315928"/>
                </a:lnTo>
                <a:lnTo>
                  <a:pt x="1293019" y="1315531"/>
                </a:lnTo>
                <a:lnTo>
                  <a:pt x="1288256" y="1315134"/>
                </a:lnTo>
                <a:lnTo>
                  <a:pt x="1279128" y="1313545"/>
                </a:lnTo>
                <a:lnTo>
                  <a:pt x="1276747" y="1322284"/>
                </a:lnTo>
                <a:lnTo>
                  <a:pt x="1273969" y="1331022"/>
                </a:lnTo>
                <a:lnTo>
                  <a:pt x="1270000" y="1339760"/>
                </a:lnTo>
                <a:lnTo>
                  <a:pt x="1265635" y="1348499"/>
                </a:lnTo>
                <a:lnTo>
                  <a:pt x="1260078" y="1358032"/>
                </a:lnTo>
                <a:lnTo>
                  <a:pt x="1253331" y="1366770"/>
                </a:lnTo>
                <a:lnTo>
                  <a:pt x="1245394" y="1375906"/>
                </a:lnTo>
                <a:lnTo>
                  <a:pt x="1236266" y="1385439"/>
                </a:lnTo>
                <a:lnTo>
                  <a:pt x="1230313" y="1391397"/>
                </a:lnTo>
                <a:lnTo>
                  <a:pt x="1224756" y="1396163"/>
                </a:lnTo>
                <a:lnTo>
                  <a:pt x="1219200" y="1401327"/>
                </a:lnTo>
                <a:lnTo>
                  <a:pt x="1213247" y="1405696"/>
                </a:lnTo>
                <a:lnTo>
                  <a:pt x="1207691" y="1409271"/>
                </a:lnTo>
                <a:lnTo>
                  <a:pt x="1202135" y="1413243"/>
                </a:lnTo>
                <a:lnTo>
                  <a:pt x="1196578" y="1416023"/>
                </a:lnTo>
                <a:lnTo>
                  <a:pt x="1191419" y="1419201"/>
                </a:lnTo>
                <a:lnTo>
                  <a:pt x="1185863" y="1421584"/>
                </a:lnTo>
                <a:lnTo>
                  <a:pt x="1180703" y="1423173"/>
                </a:lnTo>
                <a:lnTo>
                  <a:pt x="1175544" y="1425159"/>
                </a:lnTo>
                <a:lnTo>
                  <a:pt x="1170781" y="1426748"/>
                </a:lnTo>
                <a:lnTo>
                  <a:pt x="1165622" y="1427542"/>
                </a:lnTo>
                <a:lnTo>
                  <a:pt x="1160463" y="1428336"/>
                </a:lnTo>
                <a:lnTo>
                  <a:pt x="1155700" y="1428734"/>
                </a:lnTo>
                <a:lnTo>
                  <a:pt x="1150938" y="1428734"/>
                </a:lnTo>
                <a:lnTo>
                  <a:pt x="1144588" y="1428734"/>
                </a:lnTo>
                <a:lnTo>
                  <a:pt x="1137841" y="1427939"/>
                </a:lnTo>
                <a:lnTo>
                  <a:pt x="1131491" y="1426748"/>
                </a:lnTo>
                <a:lnTo>
                  <a:pt x="1125538" y="1425159"/>
                </a:lnTo>
                <a:lnTo>
                  <a:pt x="1119188" y="1422776"/>
                </a:lnTo>
                <a:lnTo>
                  <a:pt x="1113235" y="1420392"/>
                </a:lnTo>
                <a:lnTo>
                  <a:pt x="1107281" y="1417215"/>
                </a:lnTo>
                <a:lnTo>
                  <a:pt x="1101725" y="1414037"/>
                </a:lnTo>
                <a:lnTo>
                  <a:pt x="1096566" y="1410462"/>
                </a:lnTo>
                <a:lnTo>
                  <a:pt x="1090613" y="1406888"/>
                </a:lnTo>
                <a:lnTo>
                  <a:pt x="1079897" y="1398943"/>
                </a:lnTo>
                <a:lnTo>
                  <a:pt x="1069975" y="1390205"/>
                </a:lnTo>
                <a:lnTo>
                  <a:pt x="1059656" y="1381069"/>
                </a:lnTo>
                <a:lnTo>
                  <a:pt x="1056878" y="1385836"/>
                </a:lnTo>
                <a:lnTo>
                  <a:pt x="1053703" y="1390205"/>
                </a:lnTo>
                <a:lnTo>
                  <a:pt x="1050131" y="1394971"/>
                </a:lnTo>
                <a:lnTo>
                  <a:pt x="1046163" y="1399738"/>
                </a:lnTo>
                <a:lnTo>
                  <a:pt x="1042194" y="1404107"/>
                </a:lnTo>
                <a:lnTo>
                  <a:pt x="1037431" y="1408874"/>
                </a:lnTo>
                <a:lnTo>
                  <a:pt x="1032669" y="1413640"/>
                </a:lnTo>
                <a:lnTo>
                  <a:pt x="1027113" y="1417612"/>
                </a:lnTo>
                <a:lnTo>
                  <a:pt x="1016794" y="1425953"/>
                </a:lnTo>
                <a:lnTo>
                  <a:pt x="1006475" y="1432706"/>
                </a:lnTo>
                <a:lnTo>
                  <a:pt x="996553" y="1437869"/>
                </a:lnTo>
                <a:lnTo>
                  <a:pt x="986631" y="1442238"/>
                </a:lnTo>
                <a:lnTo>
                  <a:pt x="977503" y="1445813"/>
                </a:lnTo>
                <a:lnTo>
                  <a:pt x="968772" y="1447799"/>
                </a:lnTo>
                <a:lnTo>
                  <a:pt x="959644" y="1448991"/>
                </a:lnTo>
                <a:lnTo>
                  <a:pt x="950913" y="1449388"/>
                </a:lnTo>
                <a:lnTo>
                  <a:pt x="944166" y="1449388"/>
                </a:lnTo>
                <a:lnTo>
                  <a:pt x="937419" y="1448594"/>
                </a:lnTo>
                <a:lnTo>
                  <a:pt x="930672" y="1447402"/>
                </a:lnTo>
                <a:lnTo>
                  <a:pt x="923925" y="1445416"/>
                </a:lnTo>
                <a:lnTo>
                  <a:pt x="917575" y="1443033"/>
                </a:lnTo>
                <a:lnTo>
                  <a:pt x="911225" y="1440650"/>
                </a:lnTo>
                <a:lnTo>
                  <a:pt x="905272" y="1437472"/>
                </a:lnTo>
                <a:lnTo>
                  <a:pt x="898922" y="1434294"/>
                </a:lnTo>
                <a:lnTo>
                  <a:pt x="893366" y="1430720"/>
                </a:lnTo>
                <a:lnTo>
                  <a:pt x="887810" y="1427145"/>
                </a:lnTo>
                <a:lnTo>
                  <a:pt x="876300" y="1419201"/>
                </a:lnTo>
                <a:lnTo>
                  <a:pt x="865188" y="1410462"/>
                </a:lnTo>
                <a:lnTo>
                  <a:pt x="854472" y="1402121"/>
                </a:lnTo>
                <a:lnTo>
                  <a:pt x="837803" y="1388616"/>
                </a:lnTo>
                <a:lnTo>
                  <a:pt x="835422" y="1386630"/>
                </a:lnTo>
                <a:lnTo>
                  <a:pt x="681435" y="1264689"/>
                </a:lnTo>
                <a:lnTo>
                  <a:pt x="673497" y="1270647"/>
                </a:lnTo>
                <a:lnTo>
                  <a:pt x="665560" y="1275414"/>
                </a:lnTo>
                <a:lnTo>
                  <a:pt x="649685" y="1285741"/>
                </a:lnTo>
                <a:lnTo>
                  <a:pt x="633016" y="1294480"/>
                </a:lnTo>
                <a:lnTo>
                  <a:pt x="617538" y="1302026"/>
                </a:lnTo>
                <a:lnTo>
                  <a:pt x="602456" y="1308382"/>
                </a:lnTo>
                <a:lnTo>
                  <a:pt x="588963" y="1313148"/>
                </a:lnTo>
                <a:lnTo>
                  <a:pt x="576660" y="1317120"/>
                </a:lnTo>
                <a:lnTo>
                  <a:pt x="571103" y="1318312"/>
                </a:lnTo>
                <a:lnTo>
                  <a:pt x="565944" y="1319106"/>
                </a:lnTo>
                <a:lnTo>
                  <a:pt x="561975" y="1319503"/>
                </a:lnTo>
                <a:lnTo>
                  <a:pt x="557610" y="1319503"/>
                </a:lnTo>
                <a:lnTo>
                  <a:pt x="553641" y="1319106"/>
                </a:lnTo>
                <a:lnTo>
                  <a:pt x="550069" y="1318312"/>
                </a:lnTo>
                <a:lnTo>
                  <a:pt x="546497" y="1317517"/>
                </a:lnTo>
                <a:lnTo>
                  <a:pt x="543719" y="1315531"/>
                </a:lnTo>
                <a:lnTo>
                  <a:pt x="540941" y="1313942"/>
                </a:lnTo>
                <a:lnTo>
                  <a:pt x="538163" y="1312354"/>
                </a:lnTo>
                <a:lnTo>
                  <a:pt x="535781" y="1309970"/>
                </a:lnTo>
                <a:lnTo>
                  <a:pt x="533003" y="1307587"/>
                </a:lnTo>
                <a:lnTo>
                  <a:pt x="529431" y="1302026"/>
                </a:lnTo>
                <a:lnTo>
                  <a:pt x="525860" y="1296466"/>
                </a:lnTo>
                <a:lnTo>
                  <a:pt x="523478" y="1290507"/>
                </a:lnTo>
                <a:lnTo>
                  <a:pt x="521891" y="1284152"/>
                </a:lnTo>
                <a:lnTo>
                  <a:pt x="519906" y="1278194"/>
                </a:lnTo>
                <a:lnTo>
                  <a:pt x="518716" y="1272236"/>
                </a:lnTo>
                <a:lnTo>
                  <a:pt x="518319" y="1267073"/>
                </a:lnTo>
                <a:lnTo>
                  <a:pt x="517525" y="1259526"/>
                </a:lnTo>
                <a:lnTo>
                  <a:pt x="517525" y="1256745"/>
                </a:lnTo>
                <a:lnTo>
                  <a:pt x="517525" y="1255554"/>
                </a:lnTo>
                <a:lnTo>
                  <a:pt x="516731" y="1252376"/>
                </a:lnTo>
                <a:lnTo>
                  <a:pt x="515541" y="1248007"/>
                </a:lnTo>
                <a:lnTo>
                  <a:pt x="514350" y="1245624"/>
                </a:lnTo>
                <a:lnTo>
                  <a:pt x="512366" y="1243638"/>
                </a:lnTo>
                <a:lnTo>
                  <a:pt x="509985" y="1240857"/>
                </a:lnTo>
                <a:lnTo>
                  <a:pt x="507603" y="1239269"/>
                </a:lnTo>
                <a:lnTo>
                  <a:pt x="504031" y="1237283"/>
                </a:lnTo>
                <a:lnTo>
                  <a:pt x="499666" y="1236091"/>
                </a:lnTo>
                <a:lnTo>
                  <a:pt x="495300" y="1235296"/>
                </a:lnTo>
                <a:lnTo>
                  <a:pt x="489744" y="1234502"/>
                </a:lnTo>
                <a:lnTo>
                  <a:pt x="483394" y="1234502"/>
                </a:lnTo>
                <a:lnTo>
                  <a:pt x="475853" y="1235694"/>
                </a:lnTo>
                <a:lnTo>
                  <a:pt x="471884" y="1236091"/>
                </a:lnTo>
                <a:lnTo>
                  <a:pt x="467915" y="1235694"/>
                </a:lnTo>
                <a:lnTo>
                  <a:pt x="463947" y="1234105"/>
                </a:lnTo>
                <a:lnTo>
                  <a:pt x="459978" y="1232119"/>
                </a:lnTo>
                <a:lnTo>
                  <a:pt x="455612" y="1229736"/>
                </a:lnTo>
                <a:lnTo>
                  <a:pt x="451247" y="1226558"/>
                </a:lnTo>
                <a:lnTo>
                  <a:pt x="447278" y="1222983"/>
                </a:lnTo>
                <a:lnTo>
                  <a:pt x="442912" y="1219011"/>
                </a:lnTo>
                <a:lnTo>
                  <a:pt x="439340" y="1214245"/>
                </a:lnTo>
                <a:lnTo>
                  <a:pt x="434975" y="1209876"/>
                </a:lnTo>
                <a:lnTo>
                  <a:pt x="427037" y="1199151"/>
                </a:lnTo>
                <a:lnTo>
                  <a:pt x="419100" y="1187235"/>
                </a:lnTo>
                <a:lnTo>
                  <a:pt x="411559" y="1175716"/>
                </a:lnTo>
                <a:lnTo>
                  <a:pt x="404415" y="1163800"/>
                </a:lnTo>
                <a:lnTo>
                  <a:pt x="398065" y="1151884"/>
                </a:lnTo>
                <a:lnTo>
                  <a:pt x="388144" y="1130833"/>
                </a:lnTo>
                <a:lnTo>
                  <a:pt x="381000" y="1116136"/>
                </a:lnTo>
                <a:lnTo>
                  <a:pt x="379015" y="1110575"/>
                </a:lnTo>
                <a:lnTo>
                  <a:pt x="379015" y="1108589"/>
                </a:lnTo>
                <a:lnTo>
                  <a:pt x="379015" y="1102631"/>
                </a:lnTo>
                <a:lnTo>
                  <a:pt x="379015" y="1099056"/>
                </a:lnTo>
                <a:lnTo>
                  <a:pt x="378619" y="1094687"/>
                </a:lnTo>
                <a:lnTo>
                  <a:pt x="377428" y="1089921"/>
                </a:lnTo>
                <a:lnTo>
                  <a:pt x="375840" y="1085154"/>
                </a:lnTo>
                <a:lnTo>
                  <a:pt x="374253" y="1080388"/>
                </a:lnTo>
                <a:lnTo>
                  <a:pt x="371872" y="1075622"/>
                </a:lnTo>
                <a:lnTo>
                  <a:pt x="368300" y="1070855"/>
                </a:lnTo>
                <a:lnTo>
                  <a:pt x="363934" y="1066883"/>
                </a:lnTo>
                <a:lnTo>
                  <a:pt x="361553" y="1064500"/>
                </a:lnTo>
                <a:lnTo>
                  <a:pt x="359172" y="1062514"/>
                </a:lnTo>
                <a:lnTo>
                  <a:pt x="355997" y="1060925"/>
                </a:lnTo>
                <a:lnTo>
                  <a:pt x="352822" y="1059336"/>
                </a:lnTo>
                <a:lnTo>
                  <a:pt x="349250" y="1057747"/>
                </a:lnTo>
                <a:lnTo>
                  <a:pt x="345678" y="1056556"/>
                </a:lnTo>
                <a:lnTo>
                  <a:pt x="341312" y="1055761"/>
                </a:lnTo>
                <a:lnTo>
                  <a:pt x="336947" y="1054967"/>
                </a:lnTo>
                <a:lnTo>
                  <a:pt x="332581" y="1054173"/>
                </a:lnTo>
                <a:lnTo>
                  <a:pt x="328215" y="1052981"/>
                </a:lnTo>
                <a:lnTo>
                  <a:pt x="323453" y="1050598"/>
                </a:lnTo>
                <a:lnTo>
                  <a:pt x="319484" y="1048612"/>
                </a:lnTo>
                <a:lnTo>
                  <a:pt x="315119" y="1046229"/>
                </a:lnTo>
                <a:lnTo>
                  <a:pt x="311150" y="1043051"/>
                </a:lnTo>
                <a:lnTo>
                  <a:pt x="307181" y="1039476"/>
                </a:lnTo>
                <a:lnTo>
                  <a:pt x="303212" y="1035504"/>
                </a:lnTo>
                <a:lnTo>
                  <a:pt x="299640" y="1031532"/>
                </a:lnTo>
                <a:lnTo>
                  <a:pt x="295672" y="1027163"/>
                </a:lnTo>
                <a:lnTo>
                  <a:pt x="288528" y="1017233"/>
                </a:lnTo>
                <a:lnTo>
                  <a:pt x="281781" y="1006906"/>
                </a:lnTo>
                <a:lnTo>
                  <a:pt x="275431" y="994990"/>
                </a:lnTo>
                <a:lnTo>
                  <a:pt x="269081" y="982676"/>
                </a:lnTo>
                <a:lnTo>
                  <a:pt x="263922" y="969569"/>
                </a:lnTo>
                <a:lnTo>
                  <a:pt x="258762" y="956064"/>
                </a:lnTo>
                <a:lnTo>
                  <a:pt x="254000" y="942559"/>
                </a:lnTo>
                <a:lnTo>
                  <a:pt x="250031" y="928657"/>
                </a:lnTo>
                <a:lnTo>
                  <a:pt x="246062" y="914755"/>
                </a:lnTo>
                <a:lnTo>
                  <a:pt x="242887" y="901250"/>
                </a:lnTo>
                <a:lnTo>
                  <a:pt x="239712" y="888142"/>
                </a:lnTo>
                <a:lnTo>
                  <a:pt x="239315" y="884568"/>
                </a:lnTo>
                <a:lnTo>
                  <a:pt x="238919" y="880993"/>
                </a:lnTo>
                <a:lnTo>
                  <a:pt x="239315" y="877418"/>
                </a:lnTo>
                <a:lnTo>
                  <a:pt x="239712" y="873843"/>
                </a:lnTo>
                <a:lnTo>
                  <a:pt x="240109" y="870268"/>
                </a:lnTo>
                <a:lnTo>
                  <a:pt x="240903" y="866296"/>
                </a:lnTo>
                <a:lnTo>
                  <a:pt x="244078" y="859147"/>
                </a:lnTo>
                <a:lnTo>
                  <a:pt x="247253" y="851600"/>
                </a:lnTo>
                <a:lnTo>
                  <a:pt x="252015" y="844053"/>
                </a:lnTo>
                <a:lnTo>
                  <a:pt x="257572" y="836506"/>
                </a:lnTo>
                <a:lnTo>
                  <a:pt x="263525" y="828959"/>
                </a:lnTo>
                <a:lnTo>
                  <a:pt x="270272" y="821015"/>
                </a:lnTo>
                <a:lnTo>
                  <a:pt x="277415" y="813469"/>
                </a:lnTo>
                <a:lnTo>
                  <a:pt x="284956" y="806319"/>
                </a:lnTo>
                <a:lnTo>
                  <a:pt x="292894" y="799169"/>
                </a:lnTo>
                <a:lnTo>
                  <a:pt x="301228" y="792020"/>
                </a:lnTo>
                <a:lnTo>
                  <a:pt x="309562" y="784870"/>
                </a:lnTo>
                <a:lnTo>
                  <a:pt x="327422" y="771762"/>
                </a:lnTo>
                <a:lnTo>
                  <a:pt x="271065" y="641480"/>
                </a:lnTo>
                <a:lnTo>
                  <a:pt x="259953" y="660546"/>
                </a:lnTo>
                <a:lnTo>
                  <a:pt x="252015" y="674448"/>
                </a:lnTo>
                <a:lnTo>
                  <a:pt x="245665" y="687159"/>
                </a:lnTo>
                <a:lnTo>
                  <a:pt x="243681" y="690733"/>
                </a:lnTo>
                <a:lnTo>
                  <a:pt x="240903" y="694308"/>
                </a:lnTo>
                <a:lnTo>
                  <a:pt x="238125" y="697486"/>
                </a:lnTo>
                <a:lnTo>
                  <a:pt x="234950" y="700266"/>
                </a:lnTo>
                <a:lnTo>
                  <a:pt x="231378" y="702649"/>
                </a:lnTo>
                <a:lnTo>
                  <a:pt x="227409" y="704635"/>
                </a:lnTo>
                <a:lnTo>
                  <a:pt x="223837" y="705827"/>
                </a:lnTo>
                <a:lnTo>
                  <a:pt x="219472" y="707019"/>
                </a:lnTo>
                <a:lnTo>
                  <a:pt x="213519" y="707416"/>
                </a:lnTo>
                <a:lnTo>
                  <a:pt x="209947" y="707416"/>
                </a:lnTo>
                <a:lnTo>
                  <a:pt x="206375" y="707019"/>
                </a:lnTo>
                <a:lnTo>
                  <a:pt x="203200" y="705827"/>
                </a:lnTo>
                <a:lnTo>
                  <a:pt x="199628" y="704635"/>
                </a:lnTo>
                <a:lnTo>
                  <a:pt x="196850" y="703047"/>
                </a:lnTo>
                <a:lnTo>
                  <a:pt x="193675" y="701458"/>
                </a:lnTo>
                <a:lnTo>
                  <a:pt x="190897" y="699075"/>
                </a:lnTo>
                <a:lnTo>
                  <a:pt x="188119" y="696691"/>
                </a:lnTo>
                <a:lnTo>
                  <a:pt x="9922" y="515568"/>
                </a:lnTo>
                <a:lnTo>
                  <a:pt x="7937" y="513184"/>
                </a:lnTo>
                <a:lnTo>
                  <a:pt x="5953" y="510801"/>
                </a:lnTo>
                <a:lnTo>
                  <a:pt x="3969" y="508021"/>
                </a:lnTo>
                <a:lnTo>
                  <a:pt x="2778" y="505240"/>
                </a:lnTo>
                <a:lnTo>
                  <a:pt x="1587" y="502063"/>
                </a:lnTo>
                <a:lnTo>
                  <a:pt x="794" y="499282"/>
                </a:lnTo>
                <a:lnTo>
                  <a:pt x="397" y="496105"/>
                </a:lnTo>
                <a:lnTo>
                  <a:pt x="0" y="493324"/>
                </a:lnTo>
                <a:lnTo>
                  <a:pt x="0" y="490147"/>
                </a:lnTo>
                <a:lnTo>
                  <a:pt x="0" y="486969"/>
                </a:lnTo>
                <a:lnTo>
                  <a:pt x="397" y="484189"/>
                </a:lnTo>
                <a:lnTo>
                  <a:pt x="1190" y="481011"/>
                </a:lnTo>
                <a:lnTo>
                  <a:pt x="1984" y="477833"/>
                </a:lnTo>
                <a:lnTo>
                  <a:pt x="3175" y="475053"/>
                </a:lnTo>
                <a:lnTo>
                  <a:pt x="4762" y="472273"/>
                </a:lnTo>
                <a:lnTo>
                  <a:pt x="7144" y="469889"/>
                </a:lnTo>
                <a:lnTo>
                  <a:pt x="12700" y="461548"/>
                </a:lnTo>
                <a:lnTo>
                  <a:pt x="26987" y="444071"/>
                </a:lnTo>
                <a:lnTo>
                  <a:pt x="48419" y="417062"/>
                </a:lnTo>
                <a:lnTo>
                  <a:pt x="76597" y="382902"/>
                </a:lnTo>
                <a:lnTo>
                  <a:pt x="92869" y="363439"/>
                </a:lnTo>
                <a:lnTo>
                  <a:pt x="111125" y="342785"/>
                </a:lnTo>
                <a:lnTo>
                  <a:pt x="130572" y="320939"/>
                </a:lnTo>
                <a:lnTo>
                  <a:pt x="151209" y="297901"/>
                </a:lnTo>
                <a:lnTo>
                  <a:pt x="173037" y="274069"/>
                </a:lnTo>
                <a:lnTo>
                  <a:pt x="196453" y="249840"/>
                </a:lnTo>
                <a:lnTo>
                  <a:pt x="220265" y="224816"/>
                </a:lnTo>
                <a:lnTo>
                  <a:pt x="245269" y="200190"/>
                </a:lnTo>
                <a:lnTo>
                  <a:pt x="258365" y="187479"/>
                </a:lnTo>
                <a:lnTo>
                  <a:pt x="271462" y="175166"/>
                </a:lnTo>
                <a:lnTo>
                  <a:pt x="284162" y="163647"/>
                </a:lnTo>
                <a:lnTo>
                  <a:pt x="297259" y="152525"/>
                </a:lnTo>
                <a:lnTo>
                  <a:pt x="321865" y="131474"/>
                </a:lnTo>
                <a:lnTo>
                  <a:pt x="346472" y="112011"/>
                </a:lnTo>
                <a:lnTo>
                  <a:pt x="369887" y="94137"/>
                </a:lnTo>
                <a:lnTo>
                  <a:pt x="392906" y="78646"/>
                </a:lnTo>
                <a:lnTo>
                  <a:pt x="413940" y="64347"/>
                </a:lnTo>
                <a:lnTo>
                  <a:pt x="434181" y="51239"/>
                </a:lnTo>
                <a:lnTo>
                  <a:pt x="452040" y="40117"/>
                </a:lnTo>
                <a:lnTo>
                  <a:pt x="469106" y="30584"/>
                </a:lnTo>
                <a:lnTo>
                  <a:pt x="483791" y="22640"/>
                </a:lnTo>
                <a:lnTo>
                  <a:pt x="496491" y="15888"/>
                </a:lnTo>
                <a:lnTo>
                  <a:pt x="514747" y="6752"/>
                </a:lnTo>
                <a:lnTo>
                  <a:pt x="522685" y="3178"/>
                </a:lnTo>
                <a:lnTo>
                  <a:pt x="527447" y="1192"/>
                </a:lnTo>
                <a:lnTo>
                  <a:pt x="532606" y="397"/>
                </a:lnTo>
                <a:lnTo>
                  <a:pt x="537766" y="0"/>
                </a:lnTo>
                <a:close/>
              </a:path>
            </a:pathLst>
          </a:custGeom>
          <a:solidFill>
            <a:schemeClr val="accent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41" name="KSO_Shape"/>
          <p:cNvSpPr/>
          <p:nvPr/>
        </p:nvSpPr>
        <p:spPr bwMode="auto">
          <a:xfrm rot="589353">
            <a:off x="837894" y="5626291"/>
            <a:ext cx="575224" cy="585551"/>
          </a:xfrm>
          <a:custGeom>
            <a:avLst/>
            <a:gdLst>
              <a:gd name="T0" fmla="*/ 542159 w 3294"/>
              <a:gd name="T1" fmla="*/ 1438813 h 3351"/>
              <a:gd name="T2" fmla="*/ 799000 w 3294"/>
              <a:gd name="T3" fmla="*/ 921421 h 3351"/>
              <a:gd name="T4" fmla="*/ 1095065 w 3294"/>
              <a:gd name="T5" fmla="*/ 449159 h 3351"/>
              <a:gd name="T6" fmla="*/ 1337398 w 3294"/>
              <a:gd name="T7" fmla="*/ 142377 h 3351"/>
              <a:gd name="T8" fmla="*/ 1452922 w 3294"/>
              <a:gd name="T9" fmla="*/ 45131 h 3351"/>
              <a:gd name="T10" fmla="*/ 1594238 w 3294"/>
              <a:gd name="T11" fmla="*/ 15581 h 3351"/>
              <a:gd name="T12" fmla="*/ 1744151 w 3294"/>
              <a:gd name="T13" fmla="*/ 0 h 3351"/>
              <a:gd name="T14" fmla="*/ 1769943 w 3294"/>
              <a:gd name="T15" fmla="*/ 19879 h 3351"/>
              <a:gd name="T16" fmla="*/ 1760809 w 3294"/>
              <a:gd name="T17" fmla="*/ 44056 h 3351"/>
              <a:gd name="T18" fmla="*/ 1707076 w 3294"/>
              <a:gd name="T19" fmla="*/ 95097 h 3351"/>
              <a:gd name="T20" fmla="*/ 1218649 w 3294"/>
              <a:gd name="T21" fmla="*/ 704363 h 3351"/>
              <a:gd name="T22" fmla="*/ 773208 w 3294"/>
              <a:gd name="T23" fmla="*/ 1550566 h 3351"/>
              <a:gd name="T24" fmla="*/ 673803 w 3294"/>
              <a:gd name="T25" fmla="*/ 1763325 h 3351"/>
              <a:gd name="T26" fmla="*/ 503472 w 3294"/>
              <a:gd name="T27" fmla="*/ 1800397 h 3351"/>
              <a:gd name="T28" fmla="*/ 379888 w 3294"/>
              <a:gd name="T29" fmla="*/ 1779443 h 3351"/>
              <a:gd name="T30" fmla="*/ 298214 w 3294"/>
              <a:gd name="T31" fmla="*/ 1665542 h 3351"/>
              <a:gd name="T32" fmla="*/ 66091 w 3294"/>
              <a:gd name="T33" fmla="*/ 1371117 h 3351"/>
              <a:gd name="T34" fmla="*/ 0 w 3294"/>
              <a:gd name="T35" fmla="*/ 1265812 h 3351"/>
              <a:gd name="T36" fmla="*/ 72001 w 3294"/>
              <a:gd name="T37" fmla="*/ 1165879 h 3351"/>
              <a:gd name="T38" fmla="*/ 192362 w 3294"/>
              <a:gd name="T39" fmla="*/ 1115376 h 3351"/>
              <a:gd name="T40" fmla="*/ 342812 w 3294"/>
              <a:gd name="T41" fmla="*/ 1182535 h 3351"/>
              <a:gd name="T42" fmla="*/ 542159 w 3294"/>
              <a:gd name="T43" fmla="*/ 1438813 h 33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94" h="3351">
                <a:moveTo>
                  <a:pt x="1009" y="2678"/>
                </a:moveTo>
                <a:cubicBezTo>
                  <a:pt x="1157" y="2345"/>
                  <a:pt x="1317" y="2024"/>
                  <a:pt x="1487" y="1715"/>
                </a:cubicBezTo>
                <a:cubicBezTo>
                  <a:pt x="1658" y="1407"/>
                  <a:pt x="1842" y="1113"/>
                  <a:pt x="2038" y="836"/>
                </a:cubicBezTo>
                <a:cubicBezTo>
                  <a:pt x="2235" y="558"/>
                  <a:pt x="2385" y="368"/>
                  <a:pt x="2489" y="265"/>
                </a:cubicBezTo>
                <a:cubicBezTo>
                  <a:pt x="2592" y="162"/>
                  <a:pt x="2664" y="101"/>
                  <a:pt x="2704" y="84"/>
                </a:cubicBezTo>
                <a:cubicBezTo>
                  <a:pt x="2743" y="66"/>
                  <a:pt x="2831" y="48"/>
                  <a:pt x="2967" y="29"/>
                </a:cubicBezTo>
                <a:cubicBezTo>
                  <a:pt x="3102" y="10"/>
                  <a:pt x="3195" y="0"/>
                  <a:pt x="3246" y="0"/>
                </a:cubicBezTo>
                <a:cubicBezTo>
                  <a:pt x="3278" y="0"/>
                  <a:pt x="3294" y="13"/>
                  <a:pt x="3294" y="37"/>
                </a:cubicBezTo>
                <a:cubicBezTo>
                  <a:pt x="3294" y="52"/>
                  <a:pt x="3288" y="67"/>
                  <a:pt x="3277" y="82"/>
                </a:cubicBezTo>
                <a:cubicBezTo>
                  <a:pt x="3265" y="96"/>
                  <a:pt x="3232" y="128"/>
                  <a:pt x="3177" y="177"/>
                </a:cubicBezTo>
                <a:cubicBezTo>
                  <a:pt x="2902" y="433"/>
                  <a:pt x="2599" y="811"/>
                  <a:pt x="2268" y="1311"/>
                </a:cubicBezTo>
                <a:cubicBezTo>
                  <a:pt x="1938" y="1811"/>
                  <a:pt x="1661" y="2336"/>
                  <a:pt x="1439" y="2886"/>
                </a:cubicBezTo>
                <a:cubicBezTo>
                  <a:pt x="1349" y="3106"/>
                  <a:pt x="1287" y="3238"/>
                  <a:pt x="1254" y="3282"/>
                </a:cubicBezTo>
                <a:cubicBezTo>
                  <a:pt x="1221" y="3328"/>
                  <a:pt x="1115" y="3351"/>
                  <a:pt x="937" y="3351"/>
                </a:cubicBezTo>
                <a:cubicBezTo>
                  <a:pt x="809" y="3351"/>
                  <a:pt x="732" y="3338"/>
                  <a:pt x="707" y="3312"/>
                </a:cubicBezTo>
                <a:cubicBezTo>
                  <a:pt x="682" y="3286"/>
                  <a:pt x="631" y="3215"/>
                  <a:pt x="555" y="3100"/>
                </a:cubicBezTo>
                <a:cubicBezTo>
                  <a:pt x="430" y="2907"/>
                  <a:pt x="286" y="2724"/>
                  <a:pt x="123" y="2552"/>
                </a:cubicBezTo>
                <a:cubicBezTo>
                  <a:pt x="41" y="2466"/>
                  <a:pt x="0" y="2400"/>
                  <a:pt x="0" y="2356"/>
                </a:cubicBezTo>
                <a:cubicBezTo>
                  <a:pt x="0" y="2295"/>
                  <a:pt x="45" y="2233"/>
                  <a:pt x="134" y="2170"/>
                </a:cubicBezTo>
                <a:cubicBezTo>
                  <a:pt x="224" y="2107"/>
                  <a:pt x="298" y="2076"/>
                  <a:pt x="358" y="2076"/>
                </a:cubicBezTo>
                <a:cubicBezTo>
                  <a:pt x="434" y="2076"/>
                  <a:pt x="527" y="2118"/>
                  <a:pt x="638" y="2201"/>
                </a:cubicBezTo>
                <a:cubicBezTo>
                  <a:pt x="749" y="2285"/>
                  <a:pt x="873" y="2444"/>
                  <a:pt x="1009" y="2678"/>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42" name="矩形 41" descr="#clear#"/>
          <p:cNvSpPr/>
          <p:nvPr/>
        </p:nvSpPr>
        <p:spPr>
          <a:xfrm>
            <a:off x="1754972" y="5160641"/>
            <a:ext cx="9328863" cy="12525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9" name="五边形 3"/>
          <p:cNvSpPr/>
          <p:nvPr/>
        </p:nvSpPr>
        <p:spPr>
          <a:xfrm rot="5400000">
            <a:off x="779287" y="3394423"/>
            <a:ext cx="2673975" cy="306626"/>
          </a:xfrm>
          <a:custGeom>
            <a:avLst/>
            <a:gdLst>
              <a:gd name="connsiteX0" fmla="*/ 0 w 1944216"/>
              <a:gd name="connsiteY0" fmla="*/ 0 h 288032"/>
              <a:gd name="connsiteX1" fmla="*/ 1800200 w 1944216"/>
              <a:gd name="connsiteY1" fmla="*/ 0 h 288032"/>
              <a:gd name="connsiteX2" fmla="*/ 1944216 w 1944216"/>
              <a:gd name="connsiteY2" fmla="*/ 144016 h 288032"/>
              <a:gd name="connsiteX3" fmla="*/ 1800200 w 1944216"/>
              <a:gd name="connsiteY3" fmla="*/ 288032 h 288032"/>
              <a:gd name="connsiteX4" fmla="*/ 0 w 1944216"/>
              <a:gd name="connsiteY4" fmla="*/ 288032 h 288032"/>
              <a:gd name="connsiteX5" fmla="*/ 0 w 1944216"/>
              <a:gd name="connsiteY5" fmla="*/ 0 h 288032"/>
              <a:gd name="connsiteX0-1" fmla="*/ 0 w 2086105"/>
              <a:gd name="connsiteY0-2" fmla="*/ 0 h 288032"/>
              <a:gd name="connsiteX1-3" fmla="*/ 1800200 w 2086105"/>
              <a:gd name="connsiteY1-4" fmla="*/ 0 h 288032"/>
              <a:gd name="connsiteX2-5" fmla="*/ 2086105 w 2086105"/>
              <a:gd name="connsiteY2-6" fmla="*/ 159782 h 288032"/>
              <a:gd name="connsiteX3-7" fmla="*/ 1800200 w 2086105"/>
              <a:gd name="connsiteY3-8" fmla="*/ 288032 h 288032"/>
              <a:gd name="connsiteX4-9" fmla="*/ 0 w 2086105"/>
              <a:gd name="connsiteY4-10" fmla="*/ 288032 h 288032"/>
              <a:gd name="connsiteX5-11" fmla="*/ 0 w 2086105"/>
              <a:gd name="connsiteY5-12" fmla="*/ 0 h 28803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086105" h="288032">
                <a:moveTo>
                  <a:pt x="0" y="0"/>
                </a:moveTo>
                <a:lnTo>
                  <a:pt x="1800200" y="0"/>
                </a:lnTo>
                <a:lnTo>
                  <a:pt x="2086105" y="159782"/>
                </a:lnTo>
                <a:lnTo>
                  <a:pt x="1800200" y="288032"/>
                </a:lnTo>
                <a:lnTo>
                  <a:pt x="0" y="288032"/>
                </a:lnTo>
                <a:lnTo>
                  <a:pt x="0" y="0"/>
                </a:lnTo>
                <a:close/>
              </a:path>
            </a:pathLst>
          </a:custGeom>
          <a:solidFill>
            <a:schemeClr val="tx1">
              <a:lumMod val="60000"/>
              <a:lumOff val="40000"/>
            </a:schemeClr>
          </a:solidFill>
          <a:ln w="25400" cap="flat" cmpd="sng" algn="ctr">
            <a:noFill/>
            <a:prstDash val="solid"/>
          </a:ln>
          <a:effectLst/>
        </p:spPr>
        <p:txBody>
          <a:bodyPr rtlCol="0" anchor="ctr"/>
          <a:lstStyle/>
          <a:p>
            <a:pPr algn="ctr">
              <a:defRPr/>
            </a:pPr>
            <a:endParaRPr lang="en-US" sz="1350" kern="0">
              <a:solidFill>
                <a:sysClr val="window" lastClr="FFFFFF"/>
              </a:solidFill>
              <a:latin typeface="Calibri" panose="020F0502020204030204"/>
            </a:endParaRPr>
          </a:p>
        </p:txBody>
      </p:sp>
      <p:sp>
        <p:nvSpPr>
          <p:cNvPr id="21" name="圆角矩形 1" descr="#clear#"/>
          <p:cNvSpPr/>
          <p:nvPr/>
        </p:nvSpPr>
        <p:spPr>
          <a:xfrm>
            <a:off x="1884875" y="1647280"/>
            <a:ext cx="459940" cy="1015301"/>
          </a:xfrm>
          <a:custGeom>
            <a:avLst/>
            <a:gdLst/>
            <a:ahLst/>
            <a:cxnLst/>
            <a:rect l="l" t="t" r="r" b="b"/>
            <a:pathLst>
              <a:path w="432048" h="792088">
                <a:moveTo>
                  <a:pt x="216024" y="0"/>
                </a:moveTo>
                <a:cubicBezTo>
                  <a:pt x="335331" y="0"/>
                  <a:pt x="432048" y="96717"/>
                  <a:pt x="432048" y="216024"/>
                </a:cubicBezTo>
                <a:lnTo>
                  <a:pt x="432048" y="792088"/>
                </a:lnTo>
                <a:lnTo>
                  <a:pt x="0" y="792088"/>
                </a:lnTo>
                <a:lnTo>
                  <a:pt x="0" y="216024"/>
                </a:lnTo>
                <a:cubicBezTo>
                  <a:pt x="0" y="96717"/>
                  <a:pt x="96717" y="0"/>
                  <a:pt x="216024" y="0"/>
                </a:cubicBezTo>
                <a:close/>
              </a:path>
            </a:pathLst>
          </a:custGeom>
          <a:solidFill>
            <a:schemeClr val="accent1"/>
          </a:solidFill>
          <a:ln w="25400" cap="flat" cmpd="sng" algn="ctr">
            <a:noFill/>
            <a:prstDash val="solid"/>
          </a:ln>
          <a:effectLst/>
        </p:spPr>
        <p:txBody>
          <a:bodyPr vert="eaVert" lIns="0" tIns="0" rIns="0" bIns="0" rtlCol="0" anchor="ctr"/>
          <a:lstStyle/>
          <a:p>
            <a:pPr algn="ctr">
              <a:defRPr/>
            </a:pPr>
            <a:r>
              <a:rPr lang="zh-CN" altLang="en-US" sz="1800" kern="0" dirty="0">
                <a:solidFill>
                  <a:sysClr val="window" lastClr="FFFFFF"/>
                </a:solidFill>
                <a:latin typeface="Calibri" panose="020F0502020204030204"/>
              </a:rPr>
              <a:t>一季度</a:t>
            </a:r>
            <a:endParaRPr lang="en-US" sz="1800" kern="0" dirty="0">
              <a:solidFill>
                <a:sysClr val="window" lastClr="FFFFFF"/>
              </a:solidFill>
              <a:latin typeface="Calibri" panose="020F0502020204030204"/>
            </a:endParaRPr>
          </a:p>
        </p:txBody>
      </p:sp>
      <p:sp>
        <p:nvSpPr>
          <p:cNvPr id="26" name="Freeform 5" descr="#clear#"/>
          <p:cNvSpPr/>
          <p:nvPr/>
        </p:nvSpPr>
        <p:spPr bwMode="auto">
          <a:xfrm>
            <a:off x="1333795" y="3687417"/>
            <a:ext cx="1562100" cy="1804987"/>
          </a:xfrm>
          <a:prstGeom prst="roundRect">
            <a:avLst/>
          </a:prstGeom>
          <a:solidFill>
            <a:schemeClr val="accent1"/>
          </a:solidFill>
          <a:ln>
            <a:noFill/>
          </a:ln>
        </p:spPr>
        <p:txBody>
          <a:bodyPr anchor="ctr"/>
          <a:lstStyle/>
          <a:p>
            <a:pPr algn="ctr"/>
            <a:r>
              <a:rPr lang="en-US" altLang="zh-CN" sz="3600" dirty="0">
                <a:solidFill>
                  <a:srgbClr val="FFFFFF"/>
                </a:solidFill>
                <a:latin typeface="+mj-ea"/>
                <a:ea typeface="+mj-ea"/>
              </a:rPr>
              <a:t>58%</a:t>
            </a:r>
            <a:endParaRPr lang="zh-CN" altLang="en-US" sz="3600" dirty="0">
              <a:solidFill>
                <a:srgbClr val="FFFFFF"/>
              </a:solidFill>
              <a:latin typeface="+mj-ea"/>
              <a:ea typeface="+mj-ea"/>
            </a:endParaRPr>
          </a:p>
        </p:txBody>
      </p:sp>
      <p:sp>
        <p:nvSpPr>
          <p:cNvPr id="28" name="Rectangle 35"/>
          <p:cNvSpPr>
            <a:spLocks noChangeArrowheads="1"/>
          </p:cNvSpPr>
          <p:nvPr/>
        </p:nvSpPr>
        <p:spPr bwMode="auto">
          <a:xfrm>
            <a:off x="1800262" y="5835702"/>
            <a:ext cx="629166" cy="629166"/>
          </a:xfrm>
          <a:prstGeom prst="ellipse">
            <a:avLst/>
          </a:prstGeom>
          <a:solidFill>
            <a:schemeClr val="accent1"/>
          </a:solidFill>
          <a:ln>
            <a:noFill/>
          </a:ln>
        </p:spPr>
        <p:txBody>
          <a:bodyPr/>
          <a:lstStyle/>
          <a:p>
            <a:pPr>
              <a:defRPr/>
            </a:pPr>
            <a:endParaRPr lang="zh-CN" altLang="en-US"/>
          </a:p>
        </p:txBody>
      </p:sp>
      <p:sp>
        <p:nvSpPr>
          <p:cNvPr id="29" name="KSO_Shape"/>
          <p:cNvSpPr/>
          <p:nvPr/>
        </p:nvSpPr>
        <p:spPr bwMode="auto">
          <a:xfrm>
            <a:off x="1922051" y="6018864"/>
            <a:ext cx="385588" cy="262843"/>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rgbClr val="FFFFFF"/>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30" name="五边形 3"/>
          <p:cNvSpPr/>
          <p:nvPr/>
        </p:nvSpPr>
        <p:spPr>
          <a:xfrm rot="5400000">
            <a:off x="3433391" y="3394423"/>
            <a:ext cx="2673975" cy="306626"/>
          </a:xfrm>
          <a:custGeom>
            <a:avLst/>
            <a:gdLst>
              <a:gd name="connsiteX0" fmla="*/ 0 w 1944216"/>
              <a:gd name="connsiteY0" fmla="*/ 0 h 288032"/>
              <a:gd name="connsiteX1" fmla="*/ 1800200 w 1944216"/>
              <a:gd name="connsiteY1" fmla="*/ 0 h 288032"/>
              <a:gd name="connsiteX2" fmla="*/ 1944216 w 1944216"/>
              <a:gd name="connsiteY2" fmla="*/ 144016 h 288032"/>
              <a:gd name="connsiteX3" fmla="*/ 1800200 w 1944216"/>
              <a:gd name="connsiteY3" fmla="*/ 288032 h 288032"/>
              <a:gd name="connsiteX4" fmla="*/ 0 w 1944216"/>
              <a:gd name="connsiteY4" fmla="*/ 288032 h 288032"/>
              <a:gd name="connsiteX5" fmla="*/ 0 w 1944216"/>
              <a:gd name="connsiteY5" fmla="*/ 0 h 288032"/>
              <a:gd name="connsiteX0-1" fmla="*/ 0 w 2086105"/>
              <a:gd name="connsiteY0-2" fmla="*/ 0 h 288032"/>
              <a:gd name="connsiteX1-3" fmla="*/ 1800200 w 2086105"/>
              <a:gd name="connsiteY1-4" fmla="*/ 0 h 288032"/>
              <a:gd name="connsiteX2-5" fmla="*/ 2086105 w 2086105"/>
              <a:gd name="connsiteY2-6" fmla="*/ 159782 h 288032"/>
              <a:gd name="connsiteX3-7" fmla="*/ 1800200 w 2086105"/>
              <a:gd name="connsiteY3-8" fmla="*/ 288032 h 288032"/>
              <a:gd name="connsiteX4-9" fmla="*/ 0 w 2086105"/>
              <a:gd name="connsiteY4-10" fmla="*/ 288032 h 288032"/>
              <a:gd name="connsiteX5-11" fmla="*/ 0 w 2086105"/>
              <a:gd name="connsiteY5-12" fmla="*/ 0 h 28803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086105" h="288032">
                <a:moveTo>
                  <a:pt x="0" y="0"/>
                </a:moveTo>
                <a:lnTo>
                  <a:pt x="1800200" y="0"/>
                </a:lnTo>
                <a:lnTo>
                  <a:pt x="2086105" y="159782"/>
                </a:lnTo>
                <a:lnTo>
                  <a:pt x="1800200" y="288032"/>
                </a:lnTo>
                <a:lnTo>
                  <a:pt x="0" y="288032"/>
                </a:lnTo>
                <a:lnTo>
                  <a:pt x="0" y="0"/>
                </a:lnTo>
                <a:close/>
              </a:path>
            </a:pathLst>
          </a:custGeom>
          <a:solidFill>
            <a:schemeClr val="tx1">
              <a:lumMod val="60000"/>
              <a:lumOff val="40000"/>
            </a:schemeClr>
          </a:solidFill>
          <a:ln w="25400" cap="flat" cmpd="sng" algn="ctr">
            <a:noFill/>
            <a:prstDash val="solid"/>
          </a:ln>
          <a:effectLst/>
        </p:spPr>
        <p:txBody>
          <a:bodyPr rtlCol="0" anchor="ctr"/>
          <a:lstStyle/>
          <a:p>
            <a:pPr algn="ctr">
              <a:defRPr/>
            </a:pPr>
            <a:endParaRPr lang="en-US" sz="1350" kern="0">
              <a:solidFill>
                <a:sysClr val="window" lastClr="FFFFFF"/>
              </a:solidFill>
              <a:latin typeface="Calibri" panose="020F0502020204030204"/>
            </a:endParaRPr>
          </a:p>
        </p:txBody>
      </p:sp>
      <p:sp>
        <p:nvSpPr>
          <p:cNvPr id="31" name="圆角矩形 1" descr="#clear#"/>
          <p:cNvSpPr/>
          <p:nvPr/>
        </p:nvSpPr>
        <p:spPr>
          <a:xfrm>
            <a:off x="4538979" y="1647280"/>
            <a:ext cx="459940" cy="1015301"/>
          </a:xfrm>
          <a:custGeom>
            <a:avLst/>
            <a:gdLst/>
            <a:ahLst/>
            <a:cxnLst/>
            <a:rect l="l" t="t" r="r" b="b"/>
            <a:pathLst>
              <a:path w="432048" h="792088">
                <a:moveTo>
                  <a:pt x="216024" y="0"/>
                </a:moveTo>
                <a:cubicBezTo>
                  <a:pt x="335331" y="0"/>
                  <a:pt x="432048" y="96717"/>
                  <a:pt x="432048" y="216024"/>
                </a:cubicBezTo>
                <a:lnTo>
                  <a:pt x="432048" y="792088"/>
                </a:lnTo>
                <a:lnTo>
                  <a:pt x="0" y="792088"/>
                </a:lnTo>
                <a:lnTo>
                  <a:pt x="0" y="216024"/>
                </a:lnTo>
                <a:cubicBezTo>
                  <a:pt x="0" y="96717"/>
                  <a:pt x="96717" y="0"/>
                  <a:pt x="216024" y="0"/>
                </a:cubicBezTo>
                <a:close/>
              </a:path>
            </a:pathLst>
          </a:custGeom>
          <a:solidFill>
            <a:schemeClr val="accent1"/>
          </a:solidFill>
          <a:ln w="25400" cap="flat" cmpd="sng" algn="ctr">
            <a:noFill/>
            <a:prstDash val="solid"/>
          </a:ln>
          <a:effectLst/>
        </p:spPr>
        <p:txBody>
          <a:bodyPr vert="eaVert" lIns="0" tIns="0" rIns="0" bIns="0" rtlCol="0" anchor="ctr"/>
          <a:lstStyle/>
          <a:p>
            <a:pPr algn="ctr"/>
            <a:r>
              <a:rPr lang="zh-CN" altLang="en-US" sz="1800" kern="0" dirty="0">
                <a:solidFill>
                  <a:sysClr val="window" lastClr="FFFFFF"/>
                </a:solidFill>
                <a:latin typeface="Calibri" panose="020F0502020204030204"/>
              </a:rPr>
              <a:t>二季度</a:t>
            </a:r>
            <a:endParaRPr lang="en-US" sz="1800" kern="0" dirty="0">
              <a:solidFill>
                <a:sysClr val="window" lastClr="FFFFFF"/>
              </a:solidFill>
              <a:latin typeface="Calibri" panose="020F0502020204030204"/>
            </a:endParaRPr>
          </a:p>
        </p:txBody>
      </p:sp>
      <p:sp>
        <p:nvSpPr>
          <p:cNvPr id="32" name="Freeform 5" descr="#clear#"/>
          <p:cNvSpPr/>
          <p:nvPr/>
        </p:nvSpPr>
        <p:spPr bwMode="auto">
          <a:xfrm>
            <a:off x="3987899" y="3687417"/>
            <a:ext cx="1562100" cy="1804987"/>
          </a:xfrm>
          <a:prstGeom prst="roundRect">
            <a:avLst/>
          </a:prstGeom>
          <a:solidFill>
            <a:schemeClr val="accent1"/>
          </a:solidFill>
          <a:ln>
            <a:noFill/>
          </a:ln>
        </p:spPr>
        <p:txBody>
          <a:bodyPr anchor="ctr"/>
          <a:lstStyle/>
          <a:p>
            <a:pPr algn="ctr"/>
            <a:r>
              <a:rPr lang="en-US" altLang="zh-CN" sz="3600" dirty="0">
                <a:solidFill>
                  <a:srgbClr val="FFFFFF"/>
                </a:solidFill>
                <a:latin typeface="+mj-ea"/>
                <a:ea typeface="+mj-ea"/>
              </a:rPr>
              <a:t>76%</a:t>
            </a:r>
            <a:endParaRPr lang="zh-CN" altLang="en-US" sz="3600" dirty="0">
              <a:solidFill>
                <a:srgbClr val="FFFFFF"/>
              </a:solidFill>
              <a:latin typeface="+mj-ea"/>
              <a:ea typeface="+mj-ea"/>
            </a:endParaRPr>
          </a:p>
        </p:txBody>
      </p:sp>
      <p:sp>
        <p:nvSpPr>
          <p:cNvPr id="33" name="Rectangle 35"/>
          <p:cNvSpPr>
            <a:spLocks noChangeArrowheads="1"/>
          </p:cNvSpPr>
          <p:nvPr/>
        </p:nvSpPr>
        <p:spPr bwMode="auto">
          <a:xfrm>
            <a:off x="4454366" y="5835702"/>
            <a:ext cx="629166" cy="629166"/>
          </a:xfrm>
          <a:prstGeom prst="ellipse">
            <a:avLst/>
          </a:prstGeom>
          <a:solidFill>
            <a:schemeClr val="accent1"/>
          </a:solidFill>
          <a:ln>
            <a:noFill/>
          </a:ln>
        </p:spPr>
        <p:txBody>
          <a:bodyPr/>
          <a:lstStyle/>
          <a:p>
            <a:pPr>
              <a:defRPr/>
            </a:pPr>
            <a:endParaRPr lang="zh-CN" altLang="en-US"/>
          </a:p>
        </p:txBody>
      </p:sp>
      <p:sp>
        <p:nvSpPr>
          <p:cNvPr id="34" name="KSO_Shape"/>
          <p:cNvSpPr/>
          <p:nvPr/>
        </p:nvSpPr>
        <p:spPr bwMode="auto">
          <a:xfrm>
            <a:off x="4630368" y="6018864"/>
            <a:ext cx="277163" cy="262843"/>
          </a:xfrm>
          <a:custGeom>
            <a:avLst/>
            <a:gdLst/>
            <a:ahLst/>
            <a:cxnLst/>
            <a:rect l="0" t="0" r="r" b="b"/>
            <a:pathLst>
              <a:path w="1917701" h="1819275">
                <a:moveTo>
                  <a:pt x="711992" y="795933"/>
                </a:moveTo>
                <a:lnTo>
                  <a:pt x="722042" y="796197"/>
                </a:lnTo>
                <a:lnTo>
                  <a:pt x="731828" y="796462"/>
                </a:lnTo>
                <a:lnTo>
                  <a:pt x="742143" y="796991"/>
                </a:lnTo>
                <a:lnTo>
                  <a:pt x="751929" y="797784"/>
                </a:lnTo>
                <a:lnTo>
                  <a:pt x="761979" y="798577"/>
                </a:lnTo>
                <a:lnTo>
                  <a:pt x="771765" y="799635"/>
                </a:lnTo>
                <a:lnTo>
                  <a:pt x="781551" y="800957"/>
                </a:lnTo>
                <a:lnTo>
                  <a:pt x="791337" y="802544"/>
                </a:lnTo>
                <a:lnTo>
                  <a:pt x="800858" y="804130"/>
                </a:lnTo>
                <a:lnTo>
                  <a:pt x="810644" y="805981"/>
                </a:lnTo>
                <a:lnTo>
                  <a:pt x="820166" y="807832"/>
                </a:lnTo>
                <a:lnTo>
                  <a:pt x="829687" y="810212"/>
                </a:lnTo>
                <a:lnTo>
                  <a:pt x="839473" y="812592"/>
                </a:lnTo>
                <a:lnTo>
                  <a:pt x="848994" y="814972"/>
                </a:lnTo>
                <a:lnTo>
                  <a:pt x="858252" y="817616"/>
                </a:lnTo>
                <a:lnTo>
                  <a:pt x="867773" y="820525"/>
                </a:lnTo>
                <a:lnTo>
                  <a:pt x="886551" y="826871"/>
                </a:lnTo>
                <a:lnTo>
                  <a:pt x="905065" y="833746"/>
                </a:lnTo>
                <a:lnTo>
                  <a:pt x="923315" y="841415"/>
                </a:lnTo>
                <a:lnTo>
                  <a:pt x="941300" y="849612"/>
                </a:lnTo>
                <a:lnTo>
                  <a:pt x="959284" y="858603"/>
                </a:lnTo>
                <a:lnTo>
                  <a:pt x="976740" y="868122"/>
                </a:lnTo>
                <a:lnTo>
                  <a:pt x="993932" y="878170"/>
                </a:lnTo>
                <a:lnTo>
                  <a:pt x="1011123" y="889012"/>
                </a:lnTo>
                <a:lnTo>
                  <a:pt x="1003189" y="891392"/>
                </a:lnTo>
                <a:lnTo>
                  <a:pt x="995254" y="893772"/>
                </a:lnTo>
                <a:lnTo>
                  <a:pt x="987055" y="896416"/>
                </a:lnTo>
                <a:lnTo>
                  <a:pt x="979121" y="899325"/>
                </a:lnTo>
                <a:lnTo>
                  <a:pt x="971186" y="902762"/>
                </a:lnTo>
                <a:lnTo>
                  <a:pt x="962987" y="905936"/>
                </a:lnTo>
                <a:lnTo>
                  <a:pt x="955053" y="909638"/>
                </a:lnTo>
                <a:lnTo>
                  <a:pt x="947383" y="913604"/>
                </a:lnTo>
                <a:lnTo>
                  <a:pt x="939448" y="917835"/>
                </a:lnTo>
                <a:lnTo>
                  <a:pt x="932043" y="922066"/>
                </a:lnTo>
                <a:lnTo>
                  <a:pt x="924637" y="926826"/>
                </a:lnTo>
                <a:lnTo>
                  <a:pt x="917231" y="931850"/>
                </a:lnTo>
                <a:lnTo>
                  <a:pt x="910090" y="936874"/>
                </a:lnTo>
                <a:lnTo>
                  <a:pt x="902949" y="942427"/>
                </a:lnTo>
                <a:lnTo>
                  <a:pt x="896073" y="948509"/>
                </a:lnTo>
                <a:lnTo>
                  <a:pt x="889461" y="954326"/>
                </a:lnTo>
                <a:lnTo>
                  <a:pt x="883113" y="960937"/>
                </a:lnTo>
                <a:lnTo>
                  <a:pt x="877030" y="967812"/>
                </a:lnTo>
                <a:lnTo>
                  <a:pt x="871211" y="974952"/>
                </a:lnTo>
                <a:lnTo>
                  <a:pt x="865393" y="982356"/>
                </a:lnTo>
                <a:lnTo>
                  <a:pt x="859838" y="990024"/>
                </a:lnTo>
                <a:lnTo>
                  <a:pt x="854813" y="998486"/>
                </a:lnTo>
                <a:lnTo>
                  <a:pt x="850052" y="1006683"/>
                </a:lnTo>
                <a:lnTo>
                  <a:pt x="845556" y="1015674"/>
                </a:lnTo>
                <a:lnTo>
                  <a:pt x="841324" y="1025193"/>
                </a:lnTo>
                <a:lnTo>
                  <a:pt x="837886" y="1034713"/>
                </a:lnTo>
                <a:lnTo>
                  <a:pt x="834183" y="1044761"/>
                </a:lnTo>
                <a:lnTo>
                  <a:pt x="831274" y="1055074"/>
                </a:lnTo>
                <a:lnTo>
                  <a:pt x="828629" y="1066180"/>
                </a:lnTo>
                <a:lnTo>
                  <a:pt x="826249" y="1077550"/>
                </a:lnTo>
                <a:lnTo>
                  <a:pt x="824398" y="1089185"/>
                </a:lnTo>
                <a:lnTo>
                  <a:pt x="823340" y="1101349"/>
                </a:lnTo>
                <a:lnTo>
                  <a:pt x="822017" y="1115893"/>
                </a:lnTo>
                <a:lnTo>
                  <a:pt x="821488" y="1129907"/>
                </a:lnTo>
                <a:lnTo>
                  <a:pt x="821488" y="1143129"/>
                </a:lnTo>
                <a:lnTo>
                  <a:pt x="821753" y="1156086"/>
                </a:lnTo>
                <a:lnTo>
                  <a:pt x="822546" y="1168514"/>
                </a:lnTo>
                <a:lnTo>
                  <a:pt x="824133" y="1180413"/>
                </a:lnTo>
                <a:lnTo>
                  <a:pt x="825984" y="1192048"/>
                </a:lnTo>
                <a:lnTo>
                  <a:pt x="828100" y="1203154"/>
                </a:lnTo>
                <a:lnTo>
                  <a:pt x="830745" y="1213731"/>
                </a:lnTo>
                <a:lnTo>
                  <a:pt x="833654" y="1224044"/>
                </a:lnTo>
                <a:lnTo>
                  <a:pt x="836828" y="1233828"/>
                </a:lnTo>
                <a:lnTo>
                  <a:pt x="840531" y="1243348"/>
                </a:lnTo>
                <a:lnTo>
                  <a:pt x="844763" y="1252338"/>
                </a:lnTo>
                <a:lnTo>
                  <a:pt x="848994" y="1260800"/>
                </a:lnTo>
                <a:lnTo>
                  <a:pt x="853491" y="1269262"/>
                </a:lnTo>
                <a:lnTo>
                  <a:pt x="858516" y="1276930"/>
                </a:lnTo>
                <a:lnTo>
                  <a:pt x="863806" y="1284334"/>
                </a:lnTo>
                <a:lnTo>
                  <a:pt x="869360" y="1291474"/>
                </a:lnTo>
                <a:lnTo>
                  <a:pt x="874914" y="1298349"/>
                </a:lnTo>
                <a:lnTo>
                  <a:pt x="880997" y="1304960"/>
                </a:lnTo>
                <a:lnTo>
                  <a:pt x="887080" y="1311042"/>
                </a:lnTo>
                <a:lnTo>
                  <a:pt x="893428" y="1316859"/>
                </a:lnTo>
                <a:lnTo>
                  <a:pt x="900040" y="1322412"/>
                </a:lnTo>
                <a:lnTo>
                  <a:pt x="906652" y="1327436"/>
                </a:lnTo>
                <a:lnTo>
                  <a:pt x="913264" y="1332196"/>
                </a:lnTo>
                <a:lnTo>
                  <a:pt x="920405" y="1336956"/>
                </a:lnTo>
                <a:lnTo>
                  <a:pt x="927546" y="1341187"/>
                </a:lnTo>
                <a:lnTo>
                  <a:pt x="934687" y="1345417"/>
                </a:lnTo>
                <a:lnTo>
                  <a:pt x="941828" y="1349119"/>
                </a:lnTo>
                <a:lnTo>
                  <a:pt x="949234" y="1352821"/>
                </a:lnTo>
                <a:lnTo>
                  <a:pt x="956904" y="1355995"/>
                </a:lnTo>
                <a:lnTo>
                  <a:pt x="964310" y="1358903"/>
                </a:lnTo>
                <a:lnTo>
                  <a:pt x="971715" y="1361812"/>
                </a:lnTo>
                <a:lnTo>
                  <a:pt x="979121" y="1364456"/>
                </a:lnTo>
                <a:lnTo>
                  <a:pt x="986526" y="1366836"/>
                </a:lnTo>
                <a:lnTo>
                  <a:pt x="993932" y="1368952"/>
                </a:lnTo>
                <a:lnTo>
                  <a:pt x="1008479" y="1372654"/>
                </a:lnTo>
                <a:lnTo>
                  <a:pt x="1023025" y="1375562"/>
                </a:lnTo>
                <a:lnTo>
                  <a:pt x="1037043" y="1378471"/>
                </a:lnTo>
                <a:lnTo>
                  <a:pt x="1050532" y="1380058"/>
                </a:lnTo>
                <a:lnTo>
                  <a:pt x="1063227" y="1381380"/>
                </a:lnTo>
                <a:lnTo>
                  <a:pt x="1075129" y="1382438"/>
                </a:lnTo>
                <a:lnTo>
                  <a:pt x="1086237" y="1382702"/>
                </a:lnTo>
                <a:lnTo>
                  <a:pt x="1096287" y="1383231"/>
                </a:lnTo>
                <a:lnTo>
                  <a:pt x="1105015" y="1383495"/>
                </a:lnTo>
                <a:lnTo>
                  <a:pt x="1112421" y="1383231"/>
                </a:lnTo>
                <a:lnTo>
                  <a:pt x="1122736" y="1382702"/>
                </a:lnTo>
                <a:lnTo>
                  <a:pt x="1126703" y="1382438"/>
                </a:lnTo>
                <a:lnTo>
                  <a:pt x="1126703" y="1394337"/>
                </a:lnTo>
                <a:lnTo>
                  <a:pt x="1126968" y="1406236"/>
                </a:lnTo>
                <a:lnTo>
                  <a:pt x="1127232" y="1417607"/>
                </a:lnTo>
                <a:lnTo>
                  <a:pt x="1128025" y="1428977"/>
                </a:lnTo>
                <a:lnTo>
                  <a:pt x="1129083" y="1439554"/>
                </a:lnTo>
                <a:lnTo>
                  <a:pt x="1130141" y="1450131"/>
                </a:lnTo>
                <a:lnTo>
                  <a:pt x="1131728" y="1460444"/>
                </a:lnTo>
                <a:lnTo>
                  <a:pt x="1133580" y="1470228"/>
                </a:lnTo>
                <a:lnTo>
                  <a:pt x="1135431" y="1480012"/>
                </a:lnTo>
                <a:lnTo>
                  <a:pt x="1137547" y="1489267"/>
                </a:lnTo>
                <a:lnTo>
                  <a:pt x="1139927" y="1498522"/>
                </a:lnTo>
                <a:lnTo>
                  <a:pt x="1142572" y="1507513"/>
                </a:lnTo>
                <a:lnTo>
                  <a:pt x="1145481" y="1515710"/>
                </a:lnTo>
                <a:lnTo>
                  <a:pt x="1148391" y="1524172"/>
                </a:lnTo>
                <a:lnTo>
                  <a:pt x="1151564" y="1532105"/>
                </a:lnTo>
                <a:lnTo>
                  <a:pt x="1155003" y="1539773"/>
                </a:lnTo>
                <a:lnTo>
                  <a:pt x="1158441" y="1547442"/>
                </a:lnTo>
                <a:lnTo>
                  <a:pt x="1162408" y="1554581"/>
                </a:lnTo>
                <a:lnTo>
                  <a:pt x="1166111" y="1561721"/>
                </a:lnTo>
                <a:lnTo>
                  <a:pt x="1170078" y="1568596"/>
                </a:lnTo>
                <a:lnTo>
                  <a:pt x="1174575" y="1575207"/>
                </a:lnTo>
                <a:lnTo>
                  <a:pt x="1178806" y="1581553"/>
                </a:lnTo>
                <a:lnTo>
                  <a:pt x="1183038" y="1587370"/>
                </a:lnTo>
                <a:lnTo>
                  <a:pt x="1187799" y="1593452"/>
                </a:lnTo>
                <a:lnTo>
                  <a:pt x="1192560" y="1599005"/>
                </a:lnTo>
                <a:lnTo>
                  <a:pt x="1197320" y="1604558"/>
                </a:lnTo>
                <a:lnTo>
                  <a:pt x="1202346" y="1609582"/>
                </a:lnTo>
                <a:lnTo>
                  <a:pt x="1207635" y="1614607"/>
                </a:lnTo>
                <a:lnTo>
                  <a:pt x="1212660" y="1619366"/>
                </a:lnTo>
                <a:lnTo>
                  <a:pt x="1217950" y="1624126"/>
                </a:lnTo>
                <a:lnTo>
                  <a:pt x="1223240" y="1628357"/>
                </a:lnTo>
                <a:lnTo>
                  <a:pt x="1229058" y="1632852"/>
                </a:lnTo>
                <a:lnTo>
                  <a:pt x="1234348" y="1636819"/>
                </a:lnTo>
                <a:lnTo>
                  <a:pt x="1239902" y="1640521"/>
                </a:lnTo>
                <a:lnTo>
                  <a:pt x="1245721" y="1644487"/>
                </a:lnTo>
                <a:lnTo>
                  <a:pt x="1251540" y="1647660"/>
                </a:lnTo>
                <a:lnTo>
                  <a:pt x="1263177" y="1654271"/>
                </a:lnTo>
                <a:lnTo>
                  <a:pt x="1274814" y="1660353"/>
                </a:lnTo>
                <a:lnTo>
                  <a:pt x="1286716" y="1665377"/>
                </a:lnTo>
                <a:lnTo>
                  <a:pt x="1298882" y="1670137"/>
                </a:lnTo>
                <a:lnTo>
                  <a:pt x="1310784" y="1673839"/>
                </a:lnTo>
                <a:lnTo>
                  <a:pt x="1322686" y="1677541"/>
                </a:lnTo>
                <a:lnTo>
                  <a:pt x="1334588" y="1680714"/>
                </a:lnTo>
                <a:lnTo>
                  <a:pt x="1346225" y="1683094"/>
                </a:lnTo>
                <a:lnTo>
                  <a:pt x="1357862" y="1685474"/>
                </a:lnTo>
                <a:lnTo>
                  <a:pt x="1368971" y="1687325"/>
                </a:lnTo>
                <a:lnTo>
                  <a:pt x="1380079" y="1688382"/>
                </a:lnTo>
                <a:lnTo>
                  <a:pt x="1390658" y="1689705"/>
                </a:lnTo>
                <a:lnTo>
                  <a:pt x="1401238" y="1690498"/>
                </a:lnTo>
                <a:lnTo>
                  <a:pt x="1411024" y="1690762"/>
                </a:lnTo>
                <a:lnTo>
                  <a:pt x="1411817" y="1709537"/>
                </a:lnTo>
                <a:lnTo>
                  <a:pt x="1412346" y="1728311"/>
                </a:lnTo>
                <a:lnTo>
                  <a:pt x="1412875" y="1747086"/>
                </a:lnTo>
                <a:lnTo>
                  <a:pt x="1412875" y="1766125"/>
                </a:lnTo>
                <a:lnTo>
                  <a:pt x="1412346" y="1792832"/>
                </a:lnTo>
                <a:lnTo>
                  <a:pt x="1411553" y="1819275"/>
                </a:lnTo>
                <a:lnTo>
                  <a:pt x="793" y="1811078"/>
                </a:lnTo>
                <a:lnTo>
                  <a:pt x="264" y="1784635"/>
                </a:lnTo>
                <a:lnTo>
                  <a:pt x="0" y="1757928"/>
                </a:lnTo>
                <a:lnTo>
                  <a:pt x="529" y="1733071"/>
                </a:lnTo>
                <a:lnTo>
                  <a:pt x="1058" y="1708215"/>
                </a:lnTo>
                <a:lnTo>
                  <a:pt x="2645" y="1683623"/>
                </a:lnTo>
                <a:lnTo>
                  <a:pt x="4232" y="1659031"/>
                </a:lnTo>
                <a:lnTo>
                  <a:pt x="6612" y="1634968"/>
                </a:lnTo>
                <a:lnTo>
                  <a:pt x="8992" y="1610905"/>
                </a:lnTo>
                <a:lnTo>
                  <a:pt x="12166" y="1587106"/>
                </a:lnTo>
                <a:lnTo>
                  <a:pt x="15340" y="1563307"/>
                </a:lnTo>
                <a:lnTo>
                  <a:pt x="19307" y="1539773"/>
                </a:lnTo>
                <a:lnTo>
                  <a:pt x="23804" y="1516503"/>
                </a:lnTo>
                <a:lnTo>
                  <a:pt x="28300" y="1493762"/>
                </a:lnTo>
                <a:lnTo>
                  <a:pt x="33590" y="1470757"/>
                </a:lnTo>
                <a:lnTo>
                  <a:pt x="38879" y="1448280"/>
                </a:lnTo>
                <a:lnTo>
                  <a:pt x="44962" y="1425804"/>
                </a:lnTo>
                <a:lnTo>
                  <a:pt x="51045" y="1403856"/>
                </a:lnTo>
                <a:lnTo>
                  <a:pt x="57658" y="1382173"/>
                </a:lnTo>
                <a:lnTo>
                  <a:pt x="64799" y="1360754"/>
                </a:lnTo>
                <a:lnTo>
                  <a:pt x="72204" y="1339336"/>
                </a:lnTo>
                <a:lnTo>
                  <a:pt x="79874" y="1318710"/>
                </a:lnTo>
                <a:lnTo>
                  <a:pt x="88073" y="1298085"/>
                </a:lnTo>
                <a:lnTo>
                  <a:pt x="96272" y="1277459"/>
                </a:lnTo>
                <a:lnTo>
                  <a:pt x="105265" y="1257627"/>
                </a:lnTo>
                <a:lnTo>
                  <a:pt x="114522" y="1238059"/>
                </a:lnTo>
                <a:lnTo>
                  <a:pt x="123779" y="1218491"/>
                </a:lnTo>
                <a:lnTo>
                  <a:pt x="133565" y="1199452"/>
                </a:lnTo>
                <a:lnTo>
                  <a:pt x="143615" y="1180678"/>
                </a:lnTo>
                <a:lnTo>
                  <a:pt x="153930" y="1162432"/>
                </a:lnTo>
                <a:lnTo>
                  <a:pt x="165038" y="1144451"/>
                </a:lnTo>
                <a:lnTo>
                  <a:pt x="176147" y="1126734"/>
                </a:lnTo>
                <a:lnTo>
                  <a:pt x="187255" y="1109546"/>
                </a:lnTo>
                <a:lnTo>
                  <a:pt x="198892" y="1092623"/>
                </a:lnTo>
                <a:lnTo>
                  <a:pt x="210794" y="1075964"/>
                </a:lnTo>
                <a:lnTo>
                  <a:pt x="222960" y="1059834"/>
                </a:lnTo>
                <a:lnTo>
                  <a:pt x="235391" y="1044232"/>
                </a:lnTo>
                <a:lnTo>
                  <a:pt x="248351" y="1028895"/>
                </a:lnTo>
                <a:lnTo>
                  <a:pt x="261310" y="1013823"/>
                </a:lnTo>
                <a:lnTo>
                  <a:pt x="274799" y="999544"/>
                </a:lnTo>
                <a:lnTo>
                  <a:pt x="288288" y="985529"/>
                </a:lnTo>
                <a:lnTo>
                  <a:pt x="302041" y="971779"/>
                </a:lnTo>
                <a:lnTo>
                  <a:pt x="316059" y="958557"/>
                </a:lnTo>
                <a:lnTo>
                  <a:pt x="330341" y="946129"/>
                </a:lnTo>
                <a:lnTo>
                  <a:pt x="344888" y="933965"/>
                </a:lnTo>
                <a:lnTo>
                  <a:pt x="359963" y="922066"/>
                </a:lnTo>
                <a:lnTo>
                  <a:pt x="374774" y="910695"/>
                </a:lnTo>
                <a:lnTo>
                  <a:pt x="389850" y="899589"/>
                </a:lnTo>
                <a:lnTo>
                  <a:pt x="405454" y="889541"/>
                </a:lnTo>
                <a:lnTo>
                  <a:pt x="420794" y="879757"/>
                </a:lnTo>
                <a:lnTo>
                  <a:pt x="436664" y="870238"/>
                </a:lnTo>
                <a:lnTo>
                  <a:pt x="452533" y="861511"/>
                </a:lnTo>
                <a:lnTo>
                  <a:pt x="468666" y="853314"/>
                </a:lnTo>
                <a:lnTo>
                  <a:pt x="485064" y="845646"/>
                </a:lnTo>
                <a:lnTo>
                  <a:pt x="501727" y="838242"/>
                </a:lnTo>
                <a:lnTo>
                  <a:pt x="518389" y="831631"/>
                </a:lnTo>
                <a:lnTo>
                  <a:pt x="535316" y="825285"/>
                </a:lnTo>
                <a:lnTo>
                  <a:pt x="552243" y="819732"/>
                </a:lnTo>
                <a:lnTo>
                  <a:pt x="569435" y="814972"/>
                </a:lnTo>
                <a:lnTo>
                  <a:pt x="586891" y="810477"/>
                </a:lnTo>
                <a:lnTo>
                  <a:pt x="604347" y="806510"/>
                </a:lnTo>
                <a:lnTo>
                  <a:pt x="622067" y="803337"/>
                </a:lnTo>
                <a:lnTo>
                  <a:pt x="639787" y="800693"/>
                </a:lnTo>
                <a:lnTo>
                  <a:pt x="657508" y="798577"/>
                </a:lnTo>
                <a:lnTo>
                  <a:pt x="675757" y="796991"/>
                </a:lnTo>
                <a:lnTo>
                  <a:pt x="693742" y="796197"/>
                </a:lnTo>
                <a:lnTo>
                  <a:pt x="711992" y="795933"/>
                </a:lnTo>
                <a:close/>
                <a:moveTo>
                  <a:pt x="1463280" y="660400"/>
                </a:moveTo>
                <a:lnTo>
                  <a:pt x="1469893" y="660400"/>
                </a:lnTo>
                <a:lnTo>
                  <a:pt x="1477034" y="660665"/>
                </a:lnTo>
                <a:lnTo>
                  <a:pt x="1483912" y="660929"/>
                </a:lnTo>
                <a:lnTo>
                  <a:pt x="1490789" y="661988"/>
                </a:lnTo>
                <a:lnTo>
                  <a:pt x="1497666" y="663046"/>
                </a:lnTo>
                <a:lnTo>
                  <a:pt x="1504279" y="664898"/>
                </a:lnTo>
                <a:lnTo>
                  <a:pt x="1510891" y="666750"/>
                </a:lnTo>
                <a:lnTo>
                  <a:pt x="1516975" y="668867"/>
                </a:lnTo>
                <a:lnTo>
                  <a:pt x="1523323" y="671248"/>
                </a:lnTo>
                <a:lnTo>
                  <a:pt x="1529142" y="673894"/>
                </a:lnTo>
                <a:lnTo>
                  <a:pt x="1535226" y="676804"/>
                </a:lnTo>
                <a:lnTo>
                  <a:pt x="1540780" y="679979"/>
                </a:lnTo>
                <a:lnTo>
                  <a:pt x="1546599" y="683683"/>
                </a:lnTo>
                <a:lnTo>
                  <a:pt x="1551625" y="687123"/>
                </a:lnTo>
                <a:lnTo>
                  <a:pt x="1556915" y="691356"/>
                </a:lnTo>
                <a:lnTo>
                  <a:pt x="1561676" y="695590"/>
                </a:lnTo>
                <a:lnTo>
                  <a:pt x="1566437" y="700088"/>
                </a:lnTo>
                <a:lnTo>
                  <a:pt x="1570934" y="704850"/>
                </a:lnTo>
                <a:lnTo>
                  <a:pt x="1575431" y="709613"/>
                </a:lnTo>
                <a:lnTo>
                  <a:pt x="1579134" y="714640"/>
                </a:lnTo>
                <a:lnTo>
                  <a:pt x="1583101" y="719931"/>
                </a:lnTo>
                <a:lnTo>
                  <a:pt x="1586540" y="725223"/>
                </a:lnTo>
                <a:lnTo>
                  <a:pt x="1589978" y="731044"/>
                </a:lnTo>
                <a:lnTo>
                  <a:pt x="1592888" y="736600"/>
                </a:lnTo>
                <a:lnTo>
                  <a:pt x="1595533" y="742685"/>
                </a:lnTo>
                <a:lnTo>
                  <a:pt x="1597914" y="748771"/>
                </a:lnTo>
                <a:lnTo>
                  <a:pt x="1600030" y="754856"/>
                </a:lnTo>
                <a:lnTo>
                  <a:pt x="1601881" y="761206"/>
                </a:lnTo>
                <a:lnTo>
                  <a:pt x="1603204" y="767556"/>
                </a:lnTo>
                <a:lnTo>
                  <a:pt x="1604526" y="774435"/>
                </a:lnTo>
                <a:lnTo>
                  <a:pt x="1605320" y="781050"/>
                </a:lnTo>
                <a:lnTo>
                  <a:pt x="1605584" y="787665"/>
                </a:lnTo>
                <a:lnTo>
                  <a:pt x="1605849" y="794544"/>
                </a:lnTo>
                <a:lnTo>
                  <a:pt x="1604791" y="967581"/>
                </a:lnTo>
                <a:lnTo>
                  <a:pt x="1781745" y="968375"/>
                </a:lnTo>
                <a:lnTo>
                  <a:pt x="1788887" y="968640"/>
                </a:lnTo>
                <a:lnTo>
                  <a:pt x="1795764" y="969169"/>
                </a:lnTo>
                <a:lnTo>
                  <a:pt x="1802641" y="970227"/>
                </a:lnTo>
                <a:lnTo>
                  <a:pt x="1809518" y="971285"/>
                </a:lnTo>
                <a:lnTo>
                  <a:pt x="1815866" y="972873"/>
                </a:lnTo>
                <a:lnTo>
                  <a:pt x="1822479" y="974725"/>
                </a:lnTo>
                <a:lnTo>
                  <a:pt x="1828827" y="977106"/>
                </a:lnTo>
                <a:lnTo>
                  <a:pt x="1834911" y="979488"/>
                </a:lnTo>
                <a:lnTo>
                  <a:pt x="1840994" y="982133"/>
                </a:lnTo>
                <a:lnTo>
                  <a:pt x="1846813" y="985044"/>
                </a:lnTo>
                <a:lnTo>
                  <a:pt x="1852633" y="988219"/>
                </a:lnTo>
                <a:lnTo>
                  <a:pt x="1857923" y="991923"/>
                </a:lnTo>
                <a:lnTo>
                  <a:pt x="1863213" y="995363"/>
                </a:lnTo>
                <a:lnTo>
                  <a:pt x="1868503" y="999596"/>
                </a:lnTo>
                <a:lnTo>
                  <a:pt x="1873264" y="1003829"/>
                </a:lnTo>
                <a:lnTo>
                  <a:pt x="1878025" y="1008327"/>
                </a:lnTo>
                <a:lnTo>
                  <a:pt x="1882522" y="1012825"/>
                </a:lnTo>
                <a:lnTo>
                  <a:pt x="1886754" y="1017852"/>
                </a:lnTo>
                <a:lnTo>
                  <a:pt x="1890986" y="1022879"/>
                </a:lnTo>
                <a:lnTo>
                  <a:pt x="1894689" y="1027906"/>
                </a:lnTo>
                <a:lnTo>
                  <a:pt x="1898128" y="1033463"/>
                </a:lnTo>
                <a:lnTo>
                  <a:pt x="1901302" y="1039283"/>
                </a:lnTo>
                <a:lnTo>
                  <a:pt x="1904211" y="1044840"/>
                </a:lnTo>
                <a:lnTo>
                  <a:pt x="1907385" y="1050660"/>
                </a:lnTo>
                <a:lnTo>
                  <a:pt x="1909766" y="1056746"/>
                </a:lnTo>
                <a:lnTo>
                  <a:pt x="1911882" y="1063096"/>
                </a:lnTo>
                <a:lnTo>
                  <a:pt x="1913469" y="1069181"/>
                </a:lnTo>
                <a:lnTo>
                  <a:pt x="1915056" y="1075796"/>
                </a:lnTo>
                <a:lnTo>
                  <a:pt x="1916114" y="1082410"/>
                </a:lnTo>
                <a:lnTo>
                  <a:pt x="1916908" y="1089290"/>
                </a:lnTo>
                <a:lnTo>
                  <a:pt x="1917436" y="1095640"/>
                </a:lnTo>
                <a:lnTo>
                  <a:pt x="1917701" y="1102783"/>
                </a:lnTo>
                <a:lnTo>
                  <a:pt x="1917436" y="1109663"/>
                </a:lnTo>
                <a:lnTo>
                  <a:pt x="1916908" y="1116277"/>
                </a:lnTo>
                <a:lnTo>
                  <a:pt x="1915849" y="1123156"/>
                </a:lnTo>
                <a:lnTo>
                  <a:pt x="1914791" y="1129506"/>
                </a:lnTo>
                <a:lnTo>
                  <a:pt x="1913204" y="1136121"/>
                </a:lnTo>
                <a:lnTo>
                  <a:pt x="1911088" y="1142471"/>
                </a:lnTo>
                <a:lnTo>
                  <a:pt x="1908972" y="1148556"/>
                </a:lnTo>
                <a:lnTo>
                  <a:pt x="1906592" y="1154642"/>
                </a:lnTo>
                <a:lnTo>
                  <a:pt x="1903682" y="1160463"/>
                </a:lnTo>
                <a:lnTo>
                  <a:pt x="1900773" y="1166283"/>
                </a:lnTo>
                <a:lnTo>
                  <a:pt x="1897599" y="1171840"/>
                </a:lnTo>
                <a:lnTo>
                  <a:pt x="1893896" y="1177131"/>
                </a:lnTo>
                <a:lnTo>
                  <a:pt x="1889928" y="1182158"/>
                </a:lnTo>
                <a:lnTo>
                  <a:pt x="1885960" y="1187450"/>
                </a:lnTo>
                <a:lnTo>
                  <a:pt x="1881728" y="1192213"/>
                </a:lnTo>
                <a:lnTo>
                  <a:pt x="1876967" y="1196975"/>
                </a:lnTo>
                <a:lnTo>
                  <a:pt x="1872206" y="1201208"/>
                </a:lnTo>
                <a:lnTo>
                  <a:pt x="1867445" y="1205442"/>
                </a:lnTo>
                <a:lnTo>
                  <a:pt x="1862155" y="1209411"/>
                </a:lnTo>
                <a:lnTo>
                  <a:pt x="1856600" y="1212850"/>
                </a:lnTo>
                <a:lnTo>
                  <a:pt x="1851046" y="1216554"/>
                </a:lnTo>
                <a:lnTo>
                  <a:pt x="1845491" y="1219465"/>
                </a:lnTo>
                <a:lnTo>
                  <a:pt x="1839407" y="1222375"/>
                </a:lnTo>
                <a:lnTo>
                  <a:pt x="1833588" y="1225021"/>
                </a:lnTo>
                <a:lnTo>
                  <a:pt x="1827240" y="1227402"/>
                </a:lnTo>
                <a:lnTo>
                  <a:pt x="1821156" y="1229519"/>
                </a:lnTo>
                <a:lnTo>
                  <a:pt x="1814544" y="1231371"/>
                </a:lnTo>
                <a:lnTo>
                  <a:pt x="1807931" y="1232958"/>
                </a:lnTo>
                <a:lnTo>
                  <a:pt x="1801054" y="1234017"/>
                </a:lnTo>
                <a:lnTo>
                  <a:pt x="1794177" y="1234546"/>
                </a:lnTo>
                <a:lnTo>
                  <a:pt x="1787300" y="1235340"/>
                </a:lnTo>
                <a:lnTo>
                  <a:pt x="1780158" y="1235340"/>
                </a:lnTo>
                <a:lnTo>
                  <a:pt x="1603204" y="1234281"/>
                </a:lnTo>
                <a:lnTo>
                  <a:pt x="1602410" y="1407319"/>
                </a:lnTo>
                <a:lnTo>
                  <a:pt x="1602146" y="1413933"/>
                </a:lnTo>
                <a:lnTo>
                  <a:pt x="1601617" y="1420813"/>
                </a:lnTo>
                <a:lnTo>
                  <a:pt x="1600559" y="1427692"/>
                </a:lnTo>
                <a:lnTo>
                  <a:pt x="1599501" y="1434306"/>
                </a:lnTo>
                <a:lnTo>
                  <a:pt x="1597914" y="1440392"/>
                </a:lnTo>
                <a:lnTo>
                  <a:pt x="1595798" y="1446742"/>
                </a:lnTo>
                <a:lnTo>
                  <a:pt x="1593682" y="1453092"/>
                </a:lnTo>
                <a:lnTo>
                  <a:pt x="1591301" y="1459177"/>
                </a:lnTo>
                <a:lnTo>
                  <a:pt x="1588656" y="1464998"/>
                </a:lnTo>
                <a:lnTo>
                  <a:pt x="1585482" y="1470819"/>
                </a:lnTo>
                <a:lnTo>
                  <a:pt x="1582043" y="1476111"/>
                </a:lnTo>
                <a:lnTo>
                  <a:pt x="1578605" y="1481931"/>
                </a:lnTo>
                <a:lnTo>
                  <a:pt x="1574637" y="1486958"/>
                </a:lnTo>
                <a:lnTo>
                  <a:pt x="1570670" y="1491986"/>
                </a:lnTo>
                <a:lnTo>
                  <a:pt x="1566437" y="1496748"/>
                </a:lnTo>
                <a:lnTo>
                  <a:pt x="1561941" y="1501511"/>
                </a:lnTo>
                <a:lnTo>
                  <a:pt x="1557180" y="1505744"/>
                </a:lnTo>
                <a:lnTo>
                  <a:pt x="1552154" y="1509713"/>
                </a:lnTo>
                <a:lnTo>
                  <a:pt x="1546864" y="1513946"/>
                </a:lnTo>
                <a:lnTo>
                  <a:pt x="1541309" y="1517650"/>
                </a:lnTo>
                <a:lnTo>
                  <a:pt x="1536019" y="1521090"/>
                </a:lnTo>
                <a:lnTo>
                  <a:pt x="1530200" y="1524000"/>
                </a:lnTo>
                <a:lnTo>
                  <a:pt x="1524381" y="1527175"/>
                </a:lnTo>
                <a:lnTo>
                  <a:pt x="1518297" y="1529821"/>
                </a:lnTo>
                <a:lnTo>
                  <a:pt x="1511949" y="1532202"/>
                </a:lnTo>
                <a:lnTo>
                  <a:pt x="1505601" y="1534319"/>
                </a:lnTo>
                <a:lnTo>
                  <a:pt x="1499253" y="1535906"/>
                </a:lnTo>
                <a:lnTo>
                  <a:pt x="1492640" y="1537494"/>
                </a:lnTo>
                <a:lnTo>
                  <a:pt x="1485763" y="1538288"/>
                </a:lnTo>
                <a:lnTo>
                  <a:pt x="1478886" y="1539346"/>
                </a:lnTo>
                <a:lnTo>
                  <a:pt x="1472009" y="1539875"/>
                </a:lnTo>
                <a:lnTo>
                  <a:pt x="1464867" y="1539875"/>
                </a:lnTo>
                <a:lnTo>
                  <a:pt x="1458255" y="1539611"/>
                </a:lnTo>
                <a:lnTo>
                  <a:pt x="1451113" y="1539346"/>
                </a:lnTo>
                <a:lnTo>
                  <a:pt x="1444236" y="1538288"/>
                </a:lnTo>
                <a:lnTo>
                  <a:pt x="1437623" y="1536965"/>
                </a:lnTo>
                <a:lnTo>
                  <a:pt x="1431010" y="1535377"/>
                </a:lnTo>
                <a:lnTo>
                  <a:pt x="1424398" y="1533525"/>
                </a:lnTo>
                <a:lnTo>
                  <a:pt x="1418314" y="1531673"/>
                </a:lnTo>
                <a:lnTo>
                  <a:pt x="1411966" y="1529292"/>
                </a:lnTo>
                <a:lnTo>
                  <a:pt x="1406147" y="1526381"/>
                </a:lnTo>
                <a:lnTo>
                  <a:pt x="1400063" y="1523471"/>
                </a:lnTo>
                <a:lnTo>
                  <a:pt x="1394509" y="1520296"/>
                </a:lnTo>
                <a:lnTo>
                  <a:pt x="1388690" y="1516592"/>
                </a:lnTo>
                <a:lnTo>
                  <a:pt x="1383399" y="1512888"/>
                </a:lnTo>
                <a:lnTo>
                  <a:pt x="1378374" y="1508919"/>
                </a:lnTo>
                <a:lnTo>
                  <a:pt x="1373348" y="1504686"/>
                </a:lnTo>
                <a:lnTo>
                  <a:pt x="1368852" y="1500188"/>
                </a:lnTo>
                <a:lnTo>
                  <a:pt x="1364355" y="1495425"/>
                </a:lnTo>
                <a:lnTo>
                  <a:pt x="1359858" y="1490663"/>
                </a:lnTo>
                <a:lnTo>
                  <a:pt x="1356155" y="1485636"/>
                </a:lnTo>
                <a:lnTo>
                  <a:pt x="1352188" y="1480344"/>
                </a:lnTo>
                <a:lnTo>
                  <a:pt x="1348749" y="1475052"/>
                </a:lnTo>
                <a:lnTo>
                  <a:pt x="1345311" y="1469496"/>
                </a:lnTo>
                <a:lnTo>
                  <a:pt x="1342401" y="1463675"/>
                </a:lnTo>
                <a:lnTo>
                  <a:pt x="1339756" y="1457854"/>
                </a:lnTo>
                <a:lnTo>
                  <a:pt x="1337375" y="1451504"/>
                </a:lnTo>
                <a:lnTo>
                  <a:pt x="1335259" y="1445154"/>
                </a:lnTo>
                <a:lnTo>
                  <a:pt x="1333408" y="1439069"/>
                </a:lnTo>
                <a:lnTo>
                  <a:pt x="1332085" y="1432454"/>
                </a:lnTo>
                <a:lnTo>
                  <a:pt x="1330763" y="1425840"/>
                </a:lnTo>
                <a:lnTo>
                  <a:pt x="1329969" y="1419490"/>
                </a:lnTo>
                <a:lnTo>
                  <a:pt x="1329440" y="1412611"/>
                </a:lnTo>
                <a:lnTo>
                  <a:pt x="1329440" y="1405731"/>
                </a:lnTo>
                <a:lnTo>
                  <a:pt x="1330234" y="1232958"/>
                </a:lnTo>
                <a:lnTo>
                  <a:pt x="1153279" y="1231636"/>
                </a:lnTo>
                <a:lnTo>
                  <a:pt x="1146402" y="1231371"/>
                </a:lnTo>
                <a:lnTo>
                  <a:pt x="1139525" y="1231106"/>
                </a:lnTo>
                <a:lnTo>
                  <a:pt x="1132648" y="1230048"/>
                </a:lnTo>
                <a:lnTo>
                  <a:pt x="1125771" y="1228990"/>
                </a:lnTo>
                <a:lnTo>
                  <a:pt x="1119423" y="1227138"/>
                </a:lnTo>
                <a:lnTo>
                  <a:pt x="1112810" y="1225286"/>
                </a:lnTo>
                <a:lnTo>
                  <a:pt x="1106462" y="1223433"/>
                </a:lnTo>
                <a:lnTo>
                  <a:pt x="1100378" y="1221052"/>
                </a:lnTo>
                <a:lnTo>
                  <a:pt x="1094295" y="1218406"/>
                </a:lnTo>
                <a:lnTo>
                  <a:pt x="1088476" y="1215231"/>
                </a:lnTo>
                <a:lnTo>
                  <a:pt x="1082656" y="1212056"/>
                </a:lnTo>
                <a:lnTo>
                  <a:pt x="1077102" y="1208352"/>
                </a:lnTo>
                <a:lnTo>
                  <a:pt x="1071812" y="1204648"/>
                </a:lnTo>
                <a:lnTo>
                  <a:pt x="1066786" y="1200679"/>
                </a:lnTo>
                <a:lnTo>
                  <a:pt x="1062025" y="1196446"/>
                </a:lnTo>
                <a:lnTo>
                  <a:pt x="1057264" y="1192213"/>
                </a:lnTo>
                <a:lnTo>
                  <a:pt x="1052767" y="1187450"/>
                </a:lnTo>
                <a:lnTo>
                  <a:pt x="1048271" y="1182688"/>
                </a:lnTo>
                <a:lnTo>
                  <a:pt x="1044303" y="1177396"/>
                </a:lnTo>
                <a:lnTo>
                  <a:pt x="1040600" y="1172104"/>
                </a:lnTo>
                <a:lnTo>
                  <a:pt x="1036897" y="1166813"/>
                </a:lnTo>
                <a:lnTo>
                  <a:pt x="1033723" y="1161256"/>
                </a:lnTo>
                <a:lnTo>
                  <a:pt x="1030549" y="1155435"/>
                </a:lnTo>
                <a:lnTo>
                  <a:pt x="1027904" y="1149615"/>
                </a:lnTo>
                <a:lnTo>
                  <a:pt x="1025523" y="1143265"/>
                </a:lnTo>
                <a:lnTo>
                  <a:pt x="1023407" y="1137444"/>
                </a:lnTo>
                <a:lnTo>
                  <a:pt x="1021820" y="1130829"/>
                </a:lnTo>
                <a:lnTo>
                  <a:pt x="1020233" y="1124215"/>
                </a:lnTo>
                <a:lnTo>
                  <a:pt x="1019175" y="1117600"/>
                </a:lnTo>
                <a:lnTo>
                  <a:pt x="1018117" y="1111250"/>
                </a:lnTo>
                <a:lnTo>
                  <a:pt x="1017853" y="1104371"/>
                </a:lnTo>
                <a:lnTo>
                  <a:pt x="1017588" y="1097492"/>
                </a:lnTo>
                <a:lnTo>
                  <a:pt x="1017853" y="1090613"/>
                </a:lnTo>
                <a:lnTo>
                  <a:pt x="1018382" y="1083733"/>
                </a:lnTo>
                <a:lnTo>
                  <a:pt x="1019440" y="1077383"/>
                </a:lnTo>
                <a:lnTo>
                  <a:pt x="1020498" y="1070769"/>
                </a:lnTo>
                <a:lnTo>
                  <a:pt x="1022085" y="1064154"/>
                </a:lnTo>
                <a:lnTo>
                  <a:pt x="1024201" y="1057804"/>
                </a:lnTo>
                <a:lnTo>
                  <a:pt x="1026317" y="1051719"/>
                </a:lnTo>
                <a:lnTo>
                  <a:pt x="1028697" y="1045633"/>
                </a:lnTo>
                <a:lnTo>
                  <a:pt x="1031607" y="1039813"/>
                </a:lnTo>
                <a:lnTo>
                  <a:pt x="1034516" y="1033992"/>
                </a:lnTo>
                <a:lnTo>
                  <a:pt x="1037690" y="1028435"/>
                </a:lnTo>
                <a:lnTo>
                  <a:pt x="1041394" y="1023144"/>
                </a:lnTo>
                <a:lnTo>
                  <a:pt x="1045361" y="1017852"/>
                </a:lnTo>
                <a:lnTo>
                  <a:pt x="1049329" y="1012825"/>
                </a:lnTo>
                <a:lnTo>
                  <a:pt x="1053561" y="1008063"/>
                </a:lnTo>
                <a:lnTo>
                  <a:pt x="1058057" y="1003565"/>
                </a:lnTo>
                <a:lnTo>
                  <a:pt x="1062818" y="999067"/>
                </a:lnTo>
                <a:lnTo>
                  <a:pt x="1067844" y="994833"/>
                </a:lnTo>
                <a:lnTo>
                  <a:pt x="1073134" y="990865"/>
                </a:lnTo>
                <a:lnTo>
                  <a:pt x="1078689" y="987160"/>
                </a:lnTo>
                <a:lnTo>
                  <a:pt x="1083979" y="983721"/>
                </a:lnTo>
                <a:lnTo>
                  <a:pt x="1089798" y="980546"/>
                </a:lnTo>
                <a:lnTo>
                  <a:pt x="1095617" y="977635"/>
                </a:lnTo>
                <a:lnTo>
                  <a:pt x="1101701" y="975254"/>
                </a:lnTo>
                <a:lnTo>
                  <a:pt x="1108049" y="972873"/>
                </a:lnTo>
                <a:lnTo>
                  <a:pt x="1114133" y="970756"/>
                </a:lnTo>
                <a:lnTo>
                  <a:pt x="1120745" y="968904"/>
                </a:lnTo>
                <a:lnTo>
                  <a:pt x="1127358" y="967581"/>
                </a:lnTo>
                <a:lnTo>
                  <a:pt x="1134235" y="966258"/>
                </a:lnTo>
                <a:lnTo>
                  <a:pt x="1141112" y="965465"/>
                </a:lnTo>
                <a:lnTo>
                  <a:pt x="1147989" y="965200"/>
                </a:lnTo>
                <a:lnTo>
                  <a:pt x="1155131" y="964935"/>
                </a:lnTo>
                <a:lnTo>
                  <a:pt x="1332085" y="965994"/>
                </a:lnTo>
                <a:lnTo>
                  <a:pt x="1332879" y="793221"/>
                </a:lnTo>
                <a:lnTo>
                  <a:pt x="1333143" y="786342"/>
                </a:lnTo>
                <a:lnTo>
                  <a:pt x="1333672" y="779463"/>
                </a:lnTo>
                <a:lnTo>
                  <a:pt x="1334730" y="772583"/>
                </a:lnTo>
                <a:lnTo>
                  <a:pt x="1335788" y="765969"/>
                </a:lnTo>
                <a:lnTo>
                  <a:pt x="1337375" y="759883"/>
                </a:lnTo>
                <a:lnTo>
                  <a:pt x="1339227" y="753269"/>
                </a:lnTo>
                <a:lnTo>
                  <a:pt x="1341608" y="747448"/>
                </a:lnTo>
                <a:lnTo>
                  <a:pt x="1343988" y="741098"/>
                </a:lnTo>
                <a:lnTo>
                  <a:pt x="1346633" y="735013"/>
                </a:lnTo>
                <a:lnTo>
                  <a:pt x="1349807" y="729456"/>
                </a:lnTo>
                <a:lnTo>
                  <a:pt x="1353246" y="723900"/>
                </a:lnTo>
                <a:lnTo>
                  <a:pt x="1356684" y="718344"/>
                </a:lnTo>
                <a:lnTo>
                  <a:pt x="1360652" y="713317"/>
                </a:lnTo>
                <a:lnTo>
                  <a:pt x="1364355" y="708290"/>
                </a:lnTo>
                <a:lnTo>
                  <a:pt x="1368852" y="703527"/>
                </a:lnTo>
                <a:lnTo>
                  <a:pt x="1373348" y="698765"/>
                </a:lnTo>
                <a:lnTo>
                  <a:pt x="1378109" y="694267"/>
                </a:lnTo>
                <a:lnTo>
                  <a:pt x="1383135" y="690298"/>
                </a:lnTo>
                <a:lnTo>
                  <a:pt x="1388161" y="686329"/>
                </a:lnTo>
                <a:lnTo>
                  <a:pt x="1393451" y="682890"/>
                </a:lnTo>
                <a:lnTo>
                  <a:pt x="1399270" y="679186"/>
                </a:lnTo>
                <a:lnTo>
                  <a:pt x="1404824" y="676275"/>
                </a:lnTo>
                <a:lnTo>
                  <a:pt x="1410908" y="673365"/>
                </a:lnTo>
                <a:lnTo>
                  <a:pt x="1416992" y="670454"/>
                </a:lnTo>
                <a:lnTo>
                  <a:pt x="1423075" y="668073"/>
                </a:lnTo>
                <a:lnTo>
                  <a:pt x="1429688" y="666221"/>
                </a:lnTo>
                <a:lnTo>
                  <a:pt x="1436036" y="664369"/>
                </a:lnTo>
                <a:lnTo>
                  <a:pt x="1442649" y="662781"/>
                </a:lnTo>
                <a:lnTo>
                  <a:pt x="1449261" y="661988"/>
                </a:lnTo>
                <a:lnTo>
                  <a:pt x="1456138" y="660929"/>
                </a:lnTo>
                <a:lnTo>
                  <a:pt x="1463280" y="660400"/>
                </a:lnTo>
                <a:close/>
                <a:moveTo>
                  <a:pt x="714108" y="0"/>
                </a:moveTo>
                <a:lnTo>
                  <a:pt x="723364" y="0"/>
                </a:lnTo>
                <a:lnTo>
                  <a:pt x="732621" y="264"/>
                </a:lnTo>
                <a:lnTo>
                  <a:pt x="741349" y="529"/>
                </a:lnTo>
                <a:lnTo>
                  <a:pt x="750606" y="1058"/>
                </a:lnTo>
                <a:lnTo>
                  <a:pt x="759599" y="2115"/>
                </a:lnTo>
                <a:lnTo>
                  <a:pt x="768591" y="3173"/>
                </a:lnTo>
                <a:lnTo>
                  <a:pt x="777319" y="4495"/>
                </a:lnTo>
                <a:lnTo>
                  <a:pt x="786312" y="5817"/>
                </a:lnTo>
                <a:lnTo>
                  <a:pt x="795040" y="7404"/>
                </a:lnTo>
                <a:lnTo>
                  <a:pt x="803503" y="9520"/>
                </a:lnTo>
                <a:lnTo>
                  <a:pt x="812231" y="11635"/>
                </a:lnTo>
                <a:lnTo>
                  <a:pt x="820959" y="14015"/>
                </a:lnTo>
                <a:lnTo>
                  <a:pt x="829158" y="16395"/>
                </a:lnTo>
                <a:lnTo>
                  <a:pt x="837622" y="19039"/>
                </a:lnTo>
                <a:lnTo>
                  <a:pt x="845821" y="21948"/>
                </a:lnTo>
                <a:lnTo>
                  <a:pt x="853755" y="24856"/>
                </a:lnTo>
                <a:lnTo>
                  <a:pt x="861954" y="28294"/>
                </a:lnTo>
                <a:lnTo>
                  <a:pt x="869889" y="31732"/>
                </a:lnTo>
                <a:lnTo>
                  <a:pt x="877559" y="35434"/>
                </a:lnTo>
                <a:lnTo>
                  <a:pt x="885493" y="39136"/>
                </a:lnTo>
                <a:lnTo>
                  <a:pt x="892899" y="43102"/>
                </a:lnTo>
                <a:lnTo>
                  <a:pt x="900569" y="47333"/>
                </a:lnTo>
                <a:lnTo>
                  <a:pt x="907710" y="51299"/>
                </a:lnTo>
                <a:lnTo>
                  <a:pt x="915116" y="56059"/>
                </a:lnTo>
                <a:lnTo>
                  <a:pt x="922257" y="60554"/>
                </a:lnTo>
                <a:lnTo>
                  <a:pt x="929398" y="65314"/>
                </a:lnTo>
                <a:lnTo>
                  <a:pt x="936274" y="70338"/>
                </a:lnTo>
                <a:lnTo>
                  <a:pt x="943151" y="75362"/>
                </a:lnTo>
                <a:lnTo>
                  <a:pt x="949763" y="80915"/>
                </a:lnTo>
                <a:lnTo>
                  <a:pt x="956111" y="86204"/>
                </a:lnTo>
                <a:lnTo>
                  <a:pt x="962458" y="91757"/>
                </a:lnTo>
                <a:lnTo>
                  <a:pt x="968806" y="97575"/>
                </a:lnTo>
                <a:lnTo>
                  <a:pt x="974889" y="103392"/>
                </a:lnTo>
                <a:lnTo>
                  <a:pt x="980972" y="109474"/>
                </a:lnTo>
                <a:lnTo>
                  <a:pt x="986526" y="115556"/>
                </a:lnTo>
                <a:lnTo>
                  <a:pt x="992080" y="121902"/>
                </a:lnTo>
                <a:lnTo>
                  <a:pt x="997635" y="128513"/>
                </a:lnTo>
                <a:lnTo>
                  <a:pt x="1002924" y="134859"/>
                </a:lnTo>
                <a:lnTo>
                  <a:pt x="1008214" y="141470"/>
                </a:lnTo>
                <a:lnTo>
                  <a:pt x="1013239" y="148345"/>
                </a:lnTo>
                <a:lnTo>
                  <a:pt x="1018000" y="155220"/>
                </a:lnTo>
                <a:lnTo>
                  <a:pt x="1022761" y="162360"/>
                </a:lnTo>
                <a:lnTo>
                  <a:pt x="1027257" y="169499"/>
                </a:lnTo>
                <a:lnTo>
                  <a:pt x="1031489" y="176903"/>
                </a:lnTo>
                <a:lnTo>
                  <a:pt x="1035720" y="184043"/>
                </a:lnTo>
                <a:lnTo>
                  <a:pt x="1039688" y="191711"/>
                </a:lnTo>
                <a:lnTo>
                  <a:pt x="1043655" y="199115"/>
                </a:lnTo>
                <a:lnTo>
                  <a:pt x="1047093" y="206784"/>
                </a:lnTo>
                <a:lnTo>
                  <a:pt x="1050532" y="214717"/>
                </a:lnTo>
                <a:lnTo>
                  <a:pt x="1053705" y="222650"/>
                </a:lnTo>
                <a:lnTo>
                  <a:pt x="1057144" y="230318"/>
                </a:lnTo>
                <a:lnTo>
                  <a:pt x="1059788" y="238780"/>
                </a:lnTo>
                <a:lnTo>
                  <a:pt x="1062433" y="246713"/>
                </a:lnTo>
                <a:lnTo>
                  <a:pt x="1064814" y="255175"/>
                </a:lnTo>
                <a:lnTo>
                  <a:pt x="1067194" y="263372"/>
                </a:lnTo>
                <a:lnTo>
                  <a:pt x="1069310" y="271834"/>
                </a:lnTo>
                <a:lnTo>
                  <a:pt x="1070897" y="280031"/>
                </a:lnTo>
                <a:lnTo>
                  <a:pt x="1072484" y="288757"/>
                </a:lnTo>
                <a:lnTo>
                  <a:pt x="1074071" y="297219"/>
                </a:lnTo>
                <a:lnTo>
                  <a:pt x="1075129" y="305945"/>
                </a:lnTo>
                <a:lnTo>
                  <a:pt x="1076186" y="314936"/>
                </a:lnTo>
                <a:lnTo>
                  <a:pt x="1076980" y="323397"/>
                </a:lnTo>
                <a:lnTo>
                  <a:pt x="1077509" y="332388"/>
                </a:lnTo>
                <a:lnTo>
                  <a:pt x="1077773" y="341379"/>
                </a:lnTo>
                <a:lnTo>
                  <a:pt x="1077773" y="350369"/>
                </a:lnTo>
                <a:lnTo>
                  <a:pt x="1077509" y="359360"/>
                </a:lnTo>
                <a:lnTo>
                  <a:pt x="1077244" y="368350"/>
                </a:lnTo>
                <a:lnTo>
                  <a:pt x="1076716" y="377341"/>
                </a:lnTo>
                <a:lnTo>
                  <a:pt x="1075658" y="385803"/>
                </a:lnTo>
                <a:lnTo>
                  <a:pt x="1074600" y="394793"/>
                </a:lnTo>
                <a:lnTo>
                  <a:pt x="1073277" y="403519"/>
                </a:lnTo>
                <a:lnTo>
                  <a:pt x="1071955" y="411981"/>
                </a:lnTo>
                <a:lnTo>
                  <a:pt x="1070103" y="420707"/>
                </a:lnTo>
                <a:lnTo>
                  <a:pt x="1068252" y="428905"/>
                </a:lnTo>
                <a:lnTo>
                  <a:pt x="1065872" y="437366"/>
                </a:lnTo>
                <a:lnTo>
                  <a:pt x="1063756" y="445564"/>
                </a:lnTo>
                <a:lnTo>
                  <a:pt x="1061111" y="454026"/>
                </a:lnTo>
                <a:lnTo>
                  <a:pt x="1058466" y="461958"/>
                </a:lnTo>
                <a:lnTo>
                  <a:pt x="1055557" y="469891"/>
                </a:lnTo>
                <a:lnTo>
                  <a:pt x="1052383" y="478089"/>
                </a:lnTo>
                <a:lnTo>
                  <a:pt x="1048945" y="485757"/>
                </a:lnTo>
                <a:lnTo>
                  <a:pt x="1045506" y="493426"/>
                </a:lnTo>
                <a:lnTo>
                  <a:pt x="1041804" y="501358"/>
                </a:lnTo>
                <a:lnTo>
                  <a:pt x="1038101" y="508762"/>
                </a:lnTo>
                <a:lnTo>
                  <a:pt x="1033869" y="516166"/>
                </a:lnTo>
                <a:lnTo>
                  <a:pt x="1029637" y="523570"/>
                </a:lnTo>
                <a:lnTo>
                  <a:pt x="1025141" y="530710"/>
                </a:lnTo>
                <a:lnTo>
                  <a:pt x="1020380" y="537850"/>
                </a:lnTo>
                <a:lnTo>
                  <a:pt x="1015620" y="544725"/>
                </a:lnTo>
                <a:lnTo>
                  <a:pt x="1010859" y="551864"/>
                </a:lnTo>
                <a:lnTo>
                  <a:pt x="1005834" y="558211"/>
                </a:lnTo>
                <a:lnTo>
                  <a:pt x="1000544" y="564821"/>
                </a:lnTo>
                <a:lnTo>
                  <a:pt x="995254" y="571432"/>
                </a:lnTo>
                <a:lnTo>
                  <a:pt x="989436" y="578043"/>
                </a:lnTo>
                <a:lnTo>
                  <a:pt x="983882" y="584125"/>
                </a:lnTo>
                <a:lnTo>
                  <a:pt x="977798" y="590207"/>
                </a:lnTo>
                <a:lnTo>
                  <a:pt x="971980" y="596024"/>
                </a:lnTo>
                <a:lnTo>
                  <a:pt x="965632" y="601842"/>
                </a:lnTo>
                <a:lnTo>
                  <a:pt x="959549" y="607659"/>
                </a:lnTo>
                <a:lnTo>
                  <a:pt x="953201" y="612948"/>
                </a:lnTo>
                <a:lnTo>
                  <a:pt x="946325" y="618501"/>
                </a:lnTo>
                <a:lnTo>
                  <a:pt x="939713" y="623789"/>
                </a:lnTo>
                <a:lnTo>
                  <a:pt x="933100" y="628813"/>
                </a:lnTo>
                <a:lnTo>
                  <a:pt x="926224" y="633573"/>
                </a:lnTo>
                <a:lnTo>
                  <a:pt x="919083" y="638333"/>
                </a:lnTo>
                <a:lnTo>
                  <a:pt x="911942" y="642828"/>
                </a:lnTo>
                <a:lnTo>
                  <a:pt x="904536" y="647323"/>
                </a:lnTo>
                <a:lnTo>
                  <a:pt x="897131" y="651290"/>
                </a:lnTo>
                <a:lnTo>
                  <a:pt x="889461" y="655521"/>
                </a:lnTo>
                <a:lnTo>
                  <a:pt x="881791" y="659487"/>
                </a:lnTo>
                <a:lnTo>
                  <a:pt x="874120" y="663189"/>
                </a:lnTo>
                <a:lnTo>
                  <a:pt x="866186" y="666627"/>
                </a:lnTo>
                <a:lnTo>
                  <a:pt x="857987" y="670064"/>
                </a:lnTo>
                <a:lnTo>
                  <a:pt x="850052" y="672973"/>
                </a:lnTo>
                <a:lnTo>
                  <a:pt x="841853" y="676146"/>
                </a:lnTo>
                <a:lnTo>
                  <a:pt x="833654" y="679055"/>
                </a:lnTo>
                <a:lnTo>
                  <a:pt x="825455" y="681699"/>
                </a:lnTo>
                <a:lnTo>
                  <a:pt x="816992" y="684079"/>
                </a:lnTo>
                <a:lnTo>
                  <a:pt x="808264" y="686195"/>
                </a:lnTo>
                <a:lnTo>
                  <a:pt x="799800" y="688310"/>
                </a:lnTo>
                <a:lnTo>
                  <a:pt x="791072" y="690161"/>
                </a:lnTo>
                <a:lnTo>
                  <a:pt x="782609" y="691483"/>
                </a:lnTo>
                <a:lnTo>
                  <a:pt x="773616" y="693070"/>
                </a:lnTo>
                <a:lnTo>
                  <a:pt x="764624" y="694128"/>
                </a:lnTo>
                <a:lnTo>
                  <a:pt x="755632" y="695185"/>
                </a:lnTo>
                <a:lnTo>
                  <a:pt x="746639" y="695714"/>
                </a:lnTo>
                <a:lnTo>
                  <a:pt x="737647" y="696243"/>
                </a:lnTo>
                <a:lnTo>
                  <a:pt x="728390" y="696507"/>
                </a:lnTo>
                <a:lnTo>
                  <a:pt x="719133" y="696507"/>
                </a:lnTo>
                <a:lnTo>
                  <a:pt x="709876" y="696507"/>
                </a:lnTo>
                <a:lnTo>
                  <a:pt x="700883" y="695979"/>
                </a:lnTo>
                <a:lnTo>
                  <a:pt x="691891" y="695450"/>
                </a:lnTo>
                <a:lnTo>
                  <a:pt x="682898" y="694392"/>
                </a:lnTo>
                <a:lnTo>
                  <a:pt x="673906" y="693599"/>
                </a:lnTo>
                <a:lnTo>
                  <a:pt x="664913" y="692541"/>
                </a:lnTo>
                <a:lnTo>
                  <a:pt x="656186" y="690954"/>
                </a:lnTo>
                <a:lnTo>
                  <a:pt x="647458" y="689103"/>
                </a:lnTo>
                <a:lnTo>
                  <a:pt x="638730" y="687252"/>
                </a:lnTo>
                <a:lnTo>
                  <a:pt x="630266" y="684872"/>
                </a:lnTo>
                <a:lnTo>
                  <a:pt x="621538" y="683021"/>
                </a:lnTo>
                <a:lnTo>
                  <a:pt x="613339" y="680113"/>
                </a:lnTo>
                <a:lnTo>
                  <a:pt x="604876" y="677468"/>
                </a:lnTo>
                <a:lnTo>
                  <a:pt x="596676" y="674824"/>
                </a:lnTo>
                <a:lnTo>
                  <a:pt x="588478" y="671651"/>
                </a:lnTo>
                <a:lnTo>
                  <a:pt x="580543" y="668213"/>
                </a:lnTo>
                <a:lnTo>
                  <a:pt x="572873" y="665040"/>
                </a:lnTo>
                <a:lnTo>
                  <a:pt x="564674" y="661603"/>
                </a:lnTo>
                <a:lnTo>
                  <a:pt x="557004" y="657636"/>
                </a:lnTo>
                <a:lnTo>
                  <a:pt x="549598" y="653405"/>
                </a:lnTo>
                <a:lnTo>
                  <a:pt x="541928" y="649439"/>
                </a:lnTo>
                <a:lnTo>
                  <a:pt x="534787" y="645208"/>
                </a:lnTo>
                <a:lnTo>
                  <a:pt x="527382" y="640713"/>
                </a:lnTo>
                <a:lnTo>
                  <a:pt x="520241" y="635953"/>
                </a:lnTo>
                <a:lnTo>
                  <a:pt x="513364" y="631193"/>
                </a:lnTo>
                <a:lnTo>
                  <a:pt x="506223" y="626169"/>
                </a:lnTo>
                <a:lnTo>
                  <a:pt x="499611" y="621145"/>
                </a:lnTo>
                <a:lnTo>
                  <a:pt x="492734" y="615592"/>
                </a:lnTo>
                <a:lnTo>
                  <a:pt x="486122" y="610303"/>
                </a:lnTo>
                <a:lnTo>
                  <a:pt x="480039" y="604750"/>
                </a:lnTo>
                <a:lnTo>
                  <a:pt x="473691" y="598933"/>
                </a:lnTo>
                <a:lnTo>
                  <a:pt x="467873" y="593115"/>
                </a:lnTo>
                <a:lnTo>
                  <a:pt x="461790" y="587298"/>
                </a:lnTo>
                <a:lnTo>
                  <a:pt x="455971" y="580952"/>
                </a:lnTo>
                <a:lnTo>
                  <a:pt x="450152" y="574605"/>
                </a:lnTo>
                <a:lnTo>
                  <a:pt x="444863" y="568523"/>
                </a:lnTo>
                <a:lnTo>
                  <a:pt x="439573" y="561913"/>
                </a:lnTo>
                <a:lnTo>
                  <a:pt x="434283" y="555038"/>
                </a:lnTo>
                <a:lnTo>
                  <a:pt x="429258" y="548162"/>
                </a:lnTo>
                <a:lnTo>
                  <a:pt x="424497" y="541287"/>
                </a:lnTo>
                <a:lnTo>
                  <a:pt x="419737" y="534148"/>
                </a:lnTo>
                <a:lnTo>
                  <a:pt x="415240" y="527008"/>
                </a:lnTo>
                <a:lnTo>
                  <a:pt x="411009" y="519868"/>
                </a:lnTo>
                <a:lnTo>
                  <a:pt x="406777" y="512464"/>
                </a:lnTo>
                <a:lnTo>
                  <a:pt x="402545" y="505060"/>
                </a:lnTo>
                <a:lnTo>
                  <a:pt x="398842" y="497392"/>
                </a:lnTo>
                <a:lnTo>
                  <a:pt x="395140" y="489988"/>
                </a:lnTo>
                <a:lnTo>
                  <a:pt x="391966" y="481791"/>
                </a:lnTo>
                <a:lnTo>
                  <a:pt x="388792" y="474122"/>
                </a:lnTo>
                <a:lnTo>
                  <a:pt x="385618" y="466189"/>
                </a:lnTo>
                <a:lnTo>
                  <a:pt x="382709" y="458256"/>
                </a:lnTo>
                <a:lnTo>
                  <a:pt x="380064" y="449795"/>
                </a:lnTo>
                <a:lnTo>
                  <a:pt x="377684" y="441862"/>
                </a:lnTo>
                <a:lnTo>
                  <a:pt x="375303" y="433400"/>
                </a:lnTo>
                <a:lnTo>
                  <a:pt x="373187" y="425203"/>
                </a:lnTo>
                <a:lnTo>
                  <a:pt x="371336" y="416477"/>
                </a:lnTo>
                <a:lnTo>
                  <a:pt x="370014" y="407750"/>
                </a:lnTo>
                <a:lnTo>
                  <a:pt x="368427" y="399289"/>
                </a:lnTo>
                <a:lnTo>
                  <a:pt x="367369" y="390562"/>
                </a:lnTo>
                <a:lnTo>
                  <a:pt x="366311" y="382101"/>
                </a:lnTo>
                <a:lnTo>
                  <a:pt x="365517" y="373110"/>
                </a:lnTo>
                <a:lnTo>
                  <a:pt x="364988" y="364120"/>
                </a:lnTo>
                <a:lnTo>
                  <a:pt x="364724" y="355129"/>
                </a:lnTo>
                <a:lnTo>
                  <a:pt x="364724" y="346403"/>
                </a:lnTo>
                <a:lnTo>
                  <a:pt x="364988" y="337412"/>
                </a:lnTo>
                <a:lnTo>
                  <a:pt x="365253" y="328422"/>
                </a:lnTo>
                <a:lnTo>
                  <a:pt x="365782" y="319695"/>
                </a:lnTo>
                <a:lnTo>
                  <a:pt x="366575" y="310705"/>
                </a:lnTo>
                <a:lnTo>
                  <a:pt x="367898" y="301979"/>
                </a:lnTo>
                <a:lnTo>
                  <a:pt x="368956" y="292988"/>
                </a:lnTo>
                <a:lnTo>
                  <a:pt x="370542" y="284791"/>
                </a:lnTo>
                <a:lnTo>
                  <a:pt x="372394" y="276064"/>
                </a:lnTo>
                <a:lnTo>
                  <a:pt x="374245" y="267603"/>
                </a:lnTo>
                <a:lnTo>
                  <a:pt x="376626" y="259141"/>
                </a:lnTo>
                <a:lnTo>
                  <a:pt x="378477" y="250944"/>
                </a:lnTo>
                <a:lnTo>
                  <a:pt x="381386" y="242746"/>
                </a:lnTo>
                <a:lnTo>
                  <a:pt x="384031" y="234549"/>
                </a:lnTo>
                <a:lnTo>
                  <a:pt x="386940" y="226616"/>
                </a:lnTo>
                <a:lnTo>
                  <a:pt x="390114" y="218683"/>
                </a:lnTo>
                <a:lnTo>
                  <a:pt x="393553" y="210750"/>
                </a:lnTo>
                <a:lnTo>
                  <a:pt x="396991" y="203082"/>
                </a:lnTo>
                <a:lnTo>
                  <a:pt x="400694" y="195678"/>
                </a:lnTo>
                <a:lnTo>
                  <a:pt x="404396" y="187745"/>
                </a:lnTo>
                <a:lnTo>
                  <a:pt x="408628" y="180341"/>
                </a:lnTo>
                <a:lnTo>
                  <a:pt x="412860" y="173201"/>
                </a:lnTo>
                <a:lnTo>
                  <a:pt x="417356" y="165797"/>
                </a:lnTo>
                <a:lnTo>
                  <a:pt x="422117" y="158658"/>
                </a:lnTo>
                <a:lnTo>
                  <a:pt x="426878" y="151783"/>
                </a:lnTo>
                <a:lnTo>
                  <a:pt x="431638" y="144907"/>
                </a:lnTo>
                <a:lnTo>
                  <a:pt x="436664" y="138297"/>
                </a:lnTo>
                <a:lnTo>
                  <a:pt x="441953" y="131686"/>
                </a:lnTo>
                <a:lnTo>
                  <a:pt x="447243" y="125075"/>
                </a:lnTo>
                <a:lnTo>
                  <a:pt x="453062" y="118993"/>
                </a:lnTo>
                <a:lnTo>
                  <a:pt x="458616" y="112647"/>
                </a:lnTo>
                <a:lnTo>
                  <a:pt x="464434" y="106301"/>
                </a:lnTo>
                <a:lnTo>
                  <a:pt x="470518" y="100483"/>
                </a:lnTo>
                <a:lnTo>
                  <a:pt x="476865" y="94666"/>
                </a:lnTo>
                <a:lnTo>
                  <a:pt x="482948" y="89113"/>
                </a:lnTo>
                <a:lnTo>
                  <a:pt x="489560" y="83560"/>
                </a:lnTo>
                <a:lnTo>
                  <a:pt x="496172" y="78271"/>
                </a:lnTo>
                <a:lnTo>
                  <a:pt x="502520" y="72983"/>
                </a:lnTo>
                <a:lnTo>
                  <a:pt x="509397" y="67958"/>
                </a:lnTo>
                <a:lnTo>
                  <a:pt x="516538" y="62934"/>
                </a:lnTo>
                <a:lnTo>
                  <a:pt x="523414" y="58175"/>
                </a:lnTo>
                <a:lnTo>
                  <a:pt x="530820" y="53679"/>
                </a:lnTo>
                <a:lnTo>
                  <a:pt x="537961" y="49184"/>
                </a:lnTo>
                <a:lnTo>
                  <a:pt x="545367" y="45217"/>
                </a:lnTo>
                <a:lnTo>
                  <a:pt x="553301" y="40987"/>
                </a:lnTo>
                <a:lnTo>
                  <a:pt x="560707" y="37020"/>
                </a:lnTo>
                <a:lnTo>
                  <a:pt x="568377" y="33583"/>
                </a:lnTo>
                <a:lnTo>
                  <a:pt x="576311" y="29881"/>
                </a:lnTo>
                <a:lnTo>
                  <a:pt x="584510" y="26707"/>
                </a:lnTo>
                <a:lnTo>
                  <a:pt x="592445" y="23534"/>
                </a:lnTo>
                <a:lnTo>
                  <a:pt x="600379" y="20361"/>
                </a:lnTo>
                <a:lnTo>
                  <a:pt x="608843" y="17717"/>
                </a:lnTo>
                <a:lnTo>
                  <a:pt x="617042" y="15073"/>
                </a:lnTo>
                <a:lnTo>
                  <a:pt x="625505" y="12693"/>
                </a:lnTo>
                <a:lnTo>
                  <a:pt x="633969" y="10313"/>
                </a:lnTo>
                <a:lnTo>
                  <a:pt x="642697" y="8462"/>
                </a:lnTo>
                <a:lnTo>
                  <a:pt x="651425" y="6875"/>
                </a:lnTo>
                <a:lnTo>
                  <a:pt x="659888" y="5024"/>
                </a:lnTo>
                <a:lnTo>
                  <a:pt x="668881" y="3702"/>
                </a:lnTo>
                <a:lnTo>
                  <a:pt x="677873" y="2644"/>
                </a:lnTo>
                <a:lnTo>
                  <a:pt x="686601" y="1851"/>
                </a:lnTo>
                <a:lnTo>
                  <a:pt x="695858" y="793"/>
                </a:lnTo>
                <a:lnTo>
                  <a:pt x="704851" y="264"/>
                </a:lnTo>
                <a:lnTo>
                  <a:pt x="714108" y="0"/>
                </a:lnTo>
                <a:close/>
              </a:path>
            </a:pathLst>
          </a:custGeom>
          <a:solidFill>
            <a:srgbClr val="FFFFFF"/>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35" name="五边形 3"/>
          <p:cNvSpPr/>
          <p:nvPr/>
        </p:nvSpPr>
        <p:spPr>
          <a:xfrm rot="5400000">
            <a:off x="8741598" y="3394423"/>
            <a:ext cx="2673975" cy="306626"/>
          </a:xfrm>
          <a:custGeom>
            <a:avLst/>
            <a:gdLst>
              <a:gd name="connsiteX0" fmla="*/ 0 w 1944216"/>
              <a:gd name="connsiteY0" fmla="*/ 0 h 288032"/>
              <a:gd name="connsiteX1" fmla="*/ 1800200 w 1944216"/>
              <a:gd name="connsiteY1" fmla="*/ 0 h 288032"/>
              <a:gd name="connsiteX2" fmla="*/ 1944216 w 1944216"/>
              <a:gd name="connsiteY2" fmla="*/ 144016 h 288032"/>
              <a:gd name="connsiteX3" fmla="*/ 1800200 w 1944216"/>
              <a:gd name="connsiteY3" fmla="*/ 288032 h 288032"/>
              <a:gd name="connsiteX4" fmla="*/ 0 w 1944216"/>
              <a:gd name="connsiteY4" fmla="*/ 288032 h 288032"/>
              <a:gd name="connsiteX5" fmla="*/ 0 w 1944216"/>
              <a:gd name="connsiteY5" fmla="*/ 0 h 288032"/>
              <a:gd name="connsiteX0-1" fmla="*/ 0 w 2086105"/>
              <a:gd name="connsiteY0-2" fmla="*/ 0 h 288032"/>
              <a:gd name="connsiteX1-3" fmla="*/ 1800200 w 2086105"/>
              <a:gd name="connsiteY1-4" fmla="*/ 0 h 288032"/>
              <a:gd name="connsiteX2-5" fmla="*/ 2086105 w 2086105"/>
              <a:gd name="connsiteY2-6" fmla="*/ 159782 h 288032"/>
              <a:gd name="connsiteX3-7" fmla="*/ 1800200 w 2086105"/>
              <a:gd name="connsiteY3-8" fmla="*/ 288032 h 288032"/>
              <a:gd name="connsiteX4-9" fmla="*/ 0 w 2086105"/>
              <a:gd name="connsiteY4-10" fmla="*/ 288032 h 288032"/>
              <a:gd name="connsiteX5-11" fmla="*/ 0 w 2086105"/>
              <a:gd name="connsiteY5-12" fmla="*/ 0 h 28803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086105" h="288032">
                <a:moveTo>
                  <a:pt x="0" y="0"/>
                </a:moveTo>
                <a:lnTo>
                  <a:pt x="1800200" y="0"/>
                </a:lnTo>
                <a:lnTo>
                  <a:pt x="2086105" y="159782"/>
                </a:lnTo>
                <a:lnTo>
                  <a:pt x="1800200" y="288032"/>
                </a:lnTo>
                <a:lnTo>
                  <a:pt x="0" y="288032"/>
                </a:lnTo>
                <a:lnTo>
                  <a:pt x="0" y="0"/>
                </a:lnTo>
                <a:close/>
              </a:path>
            </a:pathLst>
          </a:custGeom>
          <a:solidFill>
            <a:schemeClr val="tx1">
              <a:lumMod val="60000"/>
              <a:lumOff val="40000"/>
            </a:schemeClr>
          </a:solidFill>
          <a:ln w="25400" cap="flat" cmpd="sng" algn="ctr">
            <a:noFill/>
            <a:prstDash val="solid"/>
          </a:ln>
          <a:effectLst/>
        </p:spPr>
        <p:txBody>
          <a:bodyPr rtlCol="0" anchor="ctr"/>
          <a:lstStyle/>
          <a:p>
            <a:pPr algn="ctr">
              <a:defRPr/>
            </a:pPr>
            <a:endParaRPr lang="en-US" sz="1350" kern="0">
              <a:solidFill>
                <a:sysClr val="window" lastClr="FFFFFF"/>
              </a:solidFill>
              <a:latin typeface="Calibri" panose="020F0502020204030204"/>
            </a:endParaRPr>
          </a:p>
        </p:txBody>
      </p:sp>
      <p:sp>
        <p:nvSpPr>
          <p:cNvPr id="36" name="圆角矩形 1" descr="#clear#"/>
          <p:cNvSpPr/>
          <p:nvPr/>
        </p:nvSpPr>
        <p:spPr>
          <a:xfrm>
            <a:off x="9847186" y="1647280"/>
            <a:ext cx="459940" cy="1015301"/>
          </a:xfrm>
          <a:custGeom>
            <a:avLst/>
            <a:gdLst/>
            <a:ahLst/>
            <a:cxnLst/>
            <a:rect l="l" t="t" r="r" b="b"/>
            <a:pathLst>
              <a:path w="432048" h="792088">
                <a:moveTo>
                  <a:pt x="216024" y="0"/>
                </a:moveTo>
                <a:cubicBezTo>
                  <a:pt x="335331" y="0"/>
                  <a:pt x="432048" y="96717"/>
                  <a:pt x="432048" y="216024"/>
                </a:cubicBezTo>
                <a:lnTo>
                  <a:pt x="432048" y="792088"/>
                </a:lnTo>
                <a:lnTo>
                  <a:pt x="0" y="792088"/>
                </a:lnTo>
                <a:lnTo>
                  <a:pt x="0" y="216024"/>
                </a:lnTo>
                <a:cubicBezTo>
                  <a:pt x="0" y="96717"/>
                  <a:pt x="96717" y="0"/>
                  <a:pt x="216024" y="0"/>
                </a:cubicBezTo>
                <a:close/>
              </a:path>
            </a:pathLst>
          </a:custGeom>
          <a:solidFill>
            <a:schemeClr val="accent1"/>
          </a:solidFill>
          <a:ln w="25400" cap="flat" cmpd="sng" algn="ctr">
            <a:noFill/>
            <a:prstDash val="solid"/>
          </a:ln>
          <a:effectLst/>
        </p:spPr>
        <p:txBody>
          <a:bodyPr vert="eaVert" lIns="0" tIns="0" rIns="0" bIns="0" rtlCol="0" anchor="ctr"/>
          <a:lstStyle/>
          <a:p>
            <a:pPr algn="ctr"/>
            <a:r>
              <a:rPr lang="zh-CN" altLang="en-US" sz="1800" kern="0" dirty="0">
                <a:solidFill>
                  <a:sysClr val="window" lastClr="FFFFFF"/>
                </a:solidFill>
                <a:latin typeface="Calibri" panose="020F0502020204030204"/>
              </a:rPr>
              <a:t>四季度</a:t>
            </a:r>
            <a:endParaRPr lang="en-US" sz="1800" kern="0" dirty="0">
              <a:solidFill>
                <a:sysClr val="window" lastClr="FFFFFF"/>
              </a:solidFill>
              <a:latin typeface="Calibri" panose="020F0502020204030204"/>
            </a:endParaRPr>
          </a:p>
        </p:txBody>
      </p:sp>
      <p:sp>
        <p:nvSpPr>
          <p:cNvPr id="39" name="Freeform 5" descr="#clear#"/>
          <p:cNvSpPr/>
          <p:nvPr/>
        </p:nvSpPr>
        <p:spPr bwMode="auto">
          <a:xfrm>
            <a:off x="9296106" y="3687417"/>
            <a:ext cx="1562100" cy="1804987"/>
          </a:xfrm>
          <a:prstGeom prst="roundRect">
            <a:avLst/>
          </a:prstGeom>
          <a:solidFill>
            <a:schemeClr val="accent1"/>
          </a:solidFill>
          <a:ln>
            <a:noFill/>
          </a:ln>
        </p:spPr>
        <p:txBody>
          <a:bodyPr anchor="ctr"/>
          <a:lstStyle/>
          <a:p>
            <a:pPr algn="ctr"/>
            <a:r>
              <a:rPr lang="en-US" altLang="zh-CN" sz="3600" dirty="0">
                <a:solidFill>
                  <a:srgbClr val="FFFFFF"/>
                </a:solidFill>
                <a:latin typeface="+mj-ea"/>
                <a:ea typeface="+mj-ea"/>
              </a:rPr>
              <a:t>89%</a:t>
            </a:r>
            <a:endParaRPr lang="zh-CN" altLang="en-US" sz="3600" dirty="0">
              <a:solidFill>
                <a:srgbClr val="FFFFFF"/>
              </a:solidFill>
              <a:latin typeface="+mj-ea"/>
              <a:ea typeface="+mj-ea"/>
            </a:endParaRPr>
          </a:p>
        </p:txBody>
      </p:sp>
      <p:sp>
        <p:nvSpPr>
          <p:cNvPr id="40" name="Rectangle 35"/>
          <p:cNvSpPr>
            <a:spLocks noChangeArrowheads="1"/>
          </p:cNvSpPr>
          <p:nvPr/>
        </p:nvSpPr>
        <p:spPr bwMode="auto">
          <a:xfrm>
            <a:off x="9762573" y="5835702"/>
            <a:ext cx="629166" cy="629166"/>
          </a:xfrm>
          <a:prstGeom prst="ellipse">
            <a:avLst/>
          </a:prstGeom>
          <a:solidFill>
            <a:schemeClr val="accent1"/>
          </a:solidFill>
          <a:ln>
            <a:noFill/>
          </a:ln>
        </p:spPr>
        <p:txBody>
          <a:bodyPr/>
          <a:lstStyle/>
          <a:p>
            <a:pPr>
              <a:defRPr/>
            </a:pPr>
            <a:endParaRPr lang="zh-CN" altLang="en-US"/>
          </a:p>
        </p:txBody>
      </p:sp>
      <p:sp>
        <p:nvSpPr>
          <p:cNvPr id="41" name="五边形 3"/>
          <p:cNvSpPr/>
          <p:nvPr/>
        </p:nvSpPr>
        <p:spPr>
          <a:xfrm rot="5400000">
            <a:off x="6087495" y="3394423"/>
            <a:ext cx="2673975" cy="306626"/>
          </a:xfrm>
          <a:custGeom>
            <a:avLst/>
            <a:gdLst>
              <a:gd name="connsiteX0" fmla="*/ 0 w 1944216"/>
              <a:gd name="connsiteY0" fmla="*/ 0 h 288032"/>
              <a:gd name="connsiteX1" fmla="*/ 1800200 w 1944216"/>
              <a:gd name="connsiteY1" fmla="*/ 0 h 288032"/>
              <a:gd name="connsiteX2" fmla="*/ 1944216 w 1944216"/>
              <a:gd name="connsiteY2" fmla="*/ 144016 h 288032"/>
              <a:gd name="connsiteX3" fmla="*/ 1800200 w 1944216"/>
              <a:gd name="connsiteY3" fmla="*/ 288032 h 288032"/>
              <a:gd name="connsiteX4" fmla="*/ 0 w 1944216"/>
              <a:gd name="connsiteY4" fmla="*/ 288032 h 288032"/>
              <a:gd name="connsiteX5" fmla="*/ 0 w 1944216"/>
              <a:gd name="connsiteY5" fmla="*/ 0 h 288032"/>
              <a:gd name="connsiteX0-1" fmla="*/ 0 w 2086105"/>
              <a:gd name="connsiteY0-2" fmla="*/ 0 h 288032"/>
              <a:gd name="connsiteX1-3" fmla="*/ 1800200 w 2086105"/>
              <a:gd name="connsiteY1-4" fmla="*/ 0 h 288032"/>
              <a:gd name="connsiteX2-5" fmla="*/ 2086105 w 2086105"/>
              <a:gd name="connsiteY2-6" fmla="*/ 159782 h 288032"/>
              <a:gd name="connsiteX3-7" fmla="*/ 1800200 w 2086105"/>
              <a:gd name="connsiteY3-8" fmla="*/ 288032 h 288032"/>
              <a:gd name="connsiteX4-9" fmla="*/ 0 w 2086105"/>
              <a:gd name="connsiteY4-10" fmla="*/ 288032 h 288032"/>
              <a:gd name="connsiteX5-11" fmla="*/ 0 w 2086105"/>
              <a:gd name="connsiteY5-12" fmla="*/ 0 h 28803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086105" h="288032">
                <a:moveTo>
                  <a:pt x="0" y="0"/>
                </a:moveTo>
                <a:lnTo>
                  <a:pt x="1800200" y="0"/>
                </a:lnTo>
                <a:lnTo>
                  <a:pt x="2086105" y="159782"/>
                </a:lnTo>
                <a:lnTo>
                  <a:pt x="1800200" y="288032"/>
                </a:lnTo>
                <a:lnTo>
                  <a:pt x="0" y="288032"/>
                </a:lnTo>
                <a:lnTo>
                  <a:pt x="0" y="0"/>
                </a:lnTo>
                <a:close/>
              </a:path>
            </a:pathLst>
          </a:custGeom>
          <a:solidFill>
            <a:schemeClr val="tx1">
              <a:lumMod val="60000"/>
              <a:lumOff val="40000"/>
            </a:schemeClr>
          </a:solidFill>
          <a:ln w="25400" cap="flat" cmpd="sng" algn="ctr">
            <a:noFill/>
            <a:prstDash val="solid"/>
          </a:ln>
          <a:effectLst/>
        </p:spPr>
        <p:txBody>
          <a:bodyPr rtlCol="0" anchor="ctr"/>
          <a:lstStyle/>
          <a:p>
            <a:pPr algn="ctr">
              <a:defRPr/>
            </a:pPr>
            <a:endParaRPr lang="en-US" sz="1350" kern="0">
              <a:solidFill>
                <a:sysClr val="window" lastClr="FFFFFF"/>
              </a:solidFill>
              <a:latin typeface="Calibri" panose="020F0502020204030204"/>
            </a:endParaRPr>
          </a:p>
        </p:txBody>
      </p:sp>
      <p:sp>
        <p:nvSpPr>
          <p:cNvPr id="42" name="圆角矩形 1" descr="#clear#"/>
          <p:cNvSpPr/>
          <p:nvPr/>
        </p:nvSpPr>
        <p:spPr>
          <a:xfrm>
            <a:off x="7193083" y="1647280"/>
            <a:ext cx="459940" cy="1015301"/>
          </a:xfrm>
          <a:custGeom>
            <a:avLst/>
            <a:gdLst/>
            <a:ahLst/>
            <a:cxnLst/>
            <a:rect l="l" t="t" r="r" b="b"/>
            <a:pathLst>
              <a:path w="432048" h="792088">
                <a:moveTo>
                  <a:pt x="216024" y="0"/>
                </a:moveTo>
                <a:cubicBezTo>
                  <a:pt x="335331" y="0"/>
                  <a:pt x="432048" y="96717"/>
                  <a:pt x="432048" y="216024"/>
                </a:cubicBezTo>
                <a:lnTo>
                  <a:pt x="432048" y="792088"/>
                </a:lnTo>
                <a:lnTo>
                  <a:pt x="0" y="792088"/>
                </a:lnTo>
                <a:lnTo>
                  <a:pt x="0" y="216024"/>
                </a:lnTo>
                <a:cubicBezTo>
                  <a:pt x="0" y="96717"/>
                  <a:pt x="96717" y="0"/>
                  <a:pt x="216024" y="0"/>
                </a:cubicBezTo>
                <a:close/>
              </a:path>
            </a:pathLst>
          </a:custGeom>
          <a:solidFill>
            <a:schemeClr val="accent1"/>
          </a:solidFill>
          <a:ln w="25400" cap="flat" cmpd="sng" algn="ctr">
            <a:noFill/>
            <a:prstDash val="solid"/>
          </a:ln>
          <a:effectLst/>
        </p:spPr>
        <p:txBody>
          <a:bodyPr vert="eaVert" lIns="0" tIns="0" rIns="0" bIns="0" rtlCol="0" anchor="ctr"/>
          <a:lstStyle/>
          <a:p>
            <a:pPr algn="ctr"/>
            <a:r>
              <a:rPr lang="zh-CN" altLang="en-US" sz="1800" kern="0" dirty="0">
                <a:solidFill>
                  <a:sysClr val="window" lastClr="FFFFFF"/>
                </a:solidFill>
                <a:latin typeface="Calibri" panose="020F0502020204030204"/>
              </a:rPr>
              <a:t>三季度</a:t>
            </a:r>
            <a:endParaRPr lang="en-US" sz="1800" kern="0" dirty="0">
              <a:solidFill>
                <a:sysClr val="window" lastClr="FFFFFF"/>
              </a:solidFill>
              <a:latin typeface="Calibri" panose="020F0502020204030204"/>
            </a:endParaRPr>
          </a:p>
        </p:txBody>
      </p:sp>
      <p:sp>
        <p:nvSpPr>
          <p:cNvPr id="43" name="Freeform 5" descr="#clear#"/>
          <p:cNvSpPr/>
          <p:nvPr/>
        </p:nvSpPr>
        <p:spPr bwMode="auto">
          <a:xfrm>
            <a:off x="6642003" y="3687417"/>
            <a:ext cx="1562100" cy="1804987"/>
          </a:xfrm>
          <a:prstGeom prst="roundRect">
            <a:avLst/>
          </a:prstGeom>
          <a:solidFill>
            <a:schemeClr val="accent1"/>
          </a:solidFill>
          <a:ln>
            <a:noFill/>
          </a:ln>
        </p:spPr>
        <p:txBody>
          <a:bodyPr anchor="ctr"/>
          <a:lstStyle/>
          <a:p>
            <a:pPr algn="ctr"/>
            <a:r>
              <a:rPr lang="en-US" altLang="zh-CN" sz="3600" dirty="0">
                <a:solidFill>
                  <a:srgbClr val="FFFFFF"/>
                </a:solidFill>
                <a:latin typeface="+mj-ea"/>
                <a:ea typeface="+mj-ea"/>
              </a:rPr>
              <a:t>89%</a:t>
            </a:r>
            <a:endParaRPr lang="zh-CN" altLang="en-US" sz="3600" dirty="0">
              <a:solidFill>
                <a:srgbClr val="FFFFFF"/>
              </a:solidFill>
              <a:latin typeface="+mj-ea"/>
              <a:ea typeface="+mj-ea"/>
            </a:endParaRPr>
          </a:p>
        </p:txBody>
      </p:sp>
      <p:sp>
        <p:nvSpPr>
          <p:cNvPr id="44" name="Rectangle 35"/>
          <p:cNvSpPr>
            <a:spLocks noChangeArrowheads="1"/>
          </p:cNvSpPr>
          <p:nvPr/>
        </p:nvSpPr>
        <p:spPr bwMode="auto">
          <a:xfrm>
            <a:off x="7108470" y="5835702"/>
            <a:ext cx="629166" cy="629166"/>
          </a:xfrm>
          <a:prstGeom prst="ellipse">
            <a:avLst/>
          </a:prstGeom>
          <a:solidFill>
            <a:schemeClr val="accent1"/>
          </a:solidFill>
          <a:ln>
            <a:noFill/>
          </a:ln>
        </p:spPr>
        <p:txBody>
          <a:bodyPr/>
          <a:lstStyle/>
          <a:p>
            <a:pPr>
              <a:defRPr/>
            </a:pPr>
            <a:endParaRPr lang="zh-CN" altLang="en-US"/>
          </a:p>
        </p:txBody>
      </p:sp>
      <p:sp>
        <p:nvSpPr>
          <p:cNvPr id="45" name="KSO_Shape"/>
          <p:cNvSpPr/>
          <p:nvPr/>
        </p:nvSpPr>
        <p:spPr bwMode="auto">
          <a:xfrm>
            <a:off x="7230259" y="6021113"/>
            <a:ext cx="385588" cy="258344"/>
          </a:xfrm>
          <a:custGeom>
            <a:avLst/>
            <a:gdLst>
              <a:gd name="T0" fmla="*/ 885340 w 6524"/>
              <a:gd name="T1" fmla="*/ 839496 h 4376"/>
              <a:gd name="T2" fmla="*/ 828693 w 6524"/>
              <a:gd name="T3" fmla="*/ 733209 h 4376"/>
              <a:gd name="T4" fmla="*/ 858184 w 6524"/>
              <a:gd name="T5" fmla="*/ 652033 h 4376"/>
              <a:gd name="T6" fmla="*/ 887676 w 6524"/>
              <a:gd name="T7" fmla="*/ 591881 h 4376"/>
              <a:gd name="T8" fmla="*/ 927096 w 6524"/>
              <a:gd name="T9" fmla="*/ 529102 h 4376"/>
              <a:gd name="T10" fmla="*/ 924176 w 6524"/>
              <a:gd name="T11" fmla="*/ 420186 h 4376"/>
              <a:gd name="T12" fmla="*/ 909576 w 6524"/>
              <a:gd name="T13" fmla="*/ 333754 h 4376"/>
              <a:gd name="T14" fmla="*/ 906948 w 6524"/>
              <a:gd name="T15" fmla="*/ 127603 h 4376"/>
              <a:gd name="T16" fmla="*/ 800661 w 6524"/>
              <a:gd name="T17" fmla="*/ 33872 h 4376"/>
              <a:gd name="T18" fmla="*/ 661085 w 6524"/>
              <a:gd name="T19" fmla="*/ 584 h 4376"/>
              <a:gd name="T20" fmla="*/ 510122 w 6524"/>
              <a:gd name="T21" fmla="*/ 41756 h 4376"/>
              <a:gd name="T22" fmla="*/ 417850 w 6524"/>
              <a:gd name="T23" fmla="*/ 149503 h 4376"/>
              <a:gd name="T24" fmla="*/ 409674 w 6524"/>
              <a:gd name="T25" fmla="*/ 359742 h 4376"/>
              <a:gd name="T26" fmla="*/ 397118 w 6524"/>
              <a:gd name="T27" fmla="*/ 436830 h 4376"/>
              <a:gd name="T28" fmla="*/ 420186 w 6524"/>
              <a:gd name="T29" fmla="*/ 571441 h 4376"/>
              <a:gd name="T30" fmla="*/ 465446 w 6524"/>
              <a:gd name="T31" fmla="*/ 597137 h 4376"/>
              <a:gd name="T32" fmla="*/ 510998 w 6524"/>
              <a:gd name="T33" fmla="*/ 762408 h 4376"/>
              <a:gd name="T34" fmla="*/ 427486 w 6524"/>
              <a:gd name="T35" fmla="*/ 869280 h 4376"/>
              <a:gd name="T36" fmla="*/ 56648 w 6524"/>
              <a:gd name="T37" fmla="*/ 1014695 h 4376"/>
              <a:gd name="T38" fmla="*/ 3212 w 6524"/>
              <a:gd name="T39" fmla="*/ 1073679 h 4376"/>
              <a:gd name="T40" fmla="*/ 1334726 w 6524"/>
              <a:gd name="T41" fmla="*/ 1073679 h 4376"/>
              <a:gd name="T42" fmla="*/ 1270779 w 6524"/>
              <a:gd name="T43" fmla="*/ 1009439 h 4376"/>
              <a:gd name="T44" fmla="*/ 1406850 w 6524"/>
              <a:gd name="T45" fmla="*/ 904612 h 4376"/>
              <a:gd name="T46" fmla="*/ 1298227 w 6524"/>
              <a:gd name="T47" fmla="*/ 822560 h 4376"/>
              <a:gd name="T48" fmla="*/ 1324506 w 6524"/>
              <a:gd name="T49" fmla="*/ 770292 h 4376"/>
              <a:gd name="T50" fmla="*/ 1336186 w 6524"/>
              <a:gd name="T51" fmla="*/ 705761 h 4376"/>
              <a:gd name="T52" fmla="*/ 1371518 w 6524"/>
              <a:gd name="T53" fmla="*/ 671305 h 4376"/>
              <a:gd name="T54" fmla="*/ 1378526 w 6524"/>
              <a:gd name="T55" fmla="*/ 581661 h 4376"/>
              <a:gd name="T56" fmla="*/ 1365094 w 6524"/>
              <a:gd name="T57" fmla="*/ 511582 h 4376"/>
              <a:gd name="T58" fmla="*/ 1359838 w 6524"/>
              <a:gd name="T59" fmla="*/ 353902 h 4376"/>
              <a:gd name="T60" fmla="*/ 1265815 w 6524"/>
              <a:gd name="T61" fmla="*/ 286743 h 4376"/>
              <a:gd name="T62" fmla="*/ 1161571 w 6524"/>
              <a:gd name="T63" fmla="*/ 277399 h 4376"/>
              <a:gd name="T64" fmla="*/ 1043896 w 6524"/>
              <a:gd name="T65" fmla="*/ 329374 h 4376"/>
              <a:gd name="T66" fmla="*/ 1002724 w 6524"/>
              <a:gd name="T67" fmla="*/ 442086 h 4376"/>
              <a:gd name="T68" fmla="*/ 1010316 w 6524"/>
              <a:gd name="T69" fmla="*/ 560345 h 4376"/>
              <a:gd name="T70" fmla="*/ 1008564 w 6524"/>
              <a:gd name="T71" fmla="*/ 660793 h 4376"/>
              <a:gd name="T72" fmla="*/ 1045648 w 6524"/>
              <a:gd name="T73" fmla="*/ 699337 h 4376"/>
              <a:gd name="T74" fmla="*/ 1076599 w 6524"/>
              <a:gd name="T75" fmla="*/ 806792 h 4376"/>
              <a:gd name="T76" fmla="*/ 1107551 w 6524"/>
              <a:gd name="T77" fmla="*/ 909284 h 4376"/>
              <a:gd name="T78" fmla="*/ 1318082 w 6524"/>
              <a:gd name="T79" fmla="*/ 999803 h 4376"/>
              <a:gd name="T80" fmla="*/ 1366846 w 6524"/>
              <a:gd name="T81" fmla="*/ 1068131 h 4376"/>
              <a:gd name="T82" fmla="*/ 1666145 w 6524"/>
              <a:gd name="T83" fmla="*/ 1034843 h 4376"/>
              <a:gd name="T84" fmla="*/ 1606285 w 6524"/>
              <a:gd name="T85" fmla="*/ 986663 h 4376"/>
              <a:gd name="T86" fmla="*/ 1881932 w 6524"/>
              <a:gd name="T87" fmla="*/ 971187 h 4376"/>
              <a:gd name="T88" fmla="*/ 1692425 w 6524"/>
              <a:gd name="T89" fmla="*/ 895852 h 4376"/>
              <a:gd name="T90" fmla="*/ 1646873 w 6524"/>
              <a:gd name="T91" fmla="*/ 837160 h 4376"/>
              <a:gd name="T92" fmla="*/ 1666145 w 6524"/>
              <a:gd name="T93" fmla="*/ 787812 h 4376"/>
              <a:gd name="T94" fmla="*/ 1689213 w 6524"/>
              <a:gd name="T95" fmla="*/ 752772 h 4376"/>
              <a:gd name="T96" fmla="*/ 1703813 w 6524"/>
              <a:gd name="T97" fmla="*/ 691161 h 4376"/>
              <a:gd name="T98" fmla="*/ 1691549 w 6524"/>
              <a:gd name="T99" fmla="*/ 638893 h 4376"/>
              <a:gd name="T100" fmla="*/ 1686877 w 6524"/>
              <a:gd name="T101" fmla="*/ 515962 h 4376"/>
              <a:gd name="T102" fmla="*/ 1612709 w 6524"/>
              <a:gd name="T103" fmla="*/ 468950 h 4376"/>
              <a:gd name="T104" fmla="*/ 1509926 w 6524"/>
              <a:gd name="T105" fmla="*/ 478002 h 4376"/>
              <a:gd name="T106" fmla="*/ 1453862 w 6524"/>
              <a:gd name="T107" fmla="*/ 522678 h 4376"/>
              <a:gd name="T108" fmla="*/ 1439554 w 6524"/>
              <a:gd name="T109" fmla="*/ 618161 h 4376"/>
              <a:gd name="T110" fmla="*/ 1437218 w 6524"/>
              <a:gd name="T111" fmla="*/ 679481 h 4376"/>
              <a:gd name="T112" fmla="*/ 1455322 w 6524"/>
              <a:gd name="T113" fmla="*/ 756276 h 4376"/>
              <a:gd name="T114" fmla="*/ 1485398 w 6524"/>
              <a:gd name="T115" fmla="*/ 828692 h 4376"/>
              <a:gd name="T116" fmla="*/ 1457074 w 6524"/>
              <a:gd name="T117" fmla="*/ 891180 h 4376"/>
              <a:gd name="T118" fmla="*/ 1654757 w 6524"/>
              <a:gd name="T119" fmla="*/ 974691 h 4376"/>
              <a:gd name="T120" fmla="*/ 1699725 w 6524"/>
              <a:gd name="T121" fmla="*/ 1038931 h 437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524" h="4376">
                <a:moveTo>
                  <a:pt x="4032" y="3336"/>
                </a:moveTo>
                <a:lnTo>
                  <a:pt x="4032" y="3336"/>
                </a:lnTo>
                <a:lnTo>
                  <a:pt x="3856" y="3260"/>
                </a:lnTo>
                <a:lnTo>
                  <a:pt x="3674" y="3182"/>
                </a:lnTo>
                <a:lnTo>
                  <a:pt x="3492" y="3105"/>
                </a:lnTo>
                <a:lnTo>
                  <a:pt x="3315" y="3031"/>
                </a:lnTo>
                <a:lnTo>
                  <a:pt x="3118" y="2977"/>
                </a:lnTo>
                <a:lnTo>
                  <a:pt x="3103" y="2966"/>
                </a:lnTo>
                <a:lnTo>
                  <a:pt x="3089" y="2952"/>
                </a:lnTo>
                <a:lnTo>
                  <a:pt x="3075" y="2934"/>
                </a:lnTo>
                <a:lnTo>
                  <a:pt x="3060" y="2916"/>
                </a:lnTo>
                <a:lnTo>
                  <a:pt x="3046" y="2896"/>
                </a:lnTo>
                <a:lnTo>
                  <a:pt x="3032" y="2875"/>
                </a:lnTo>
                <a:lnTo>
                  <a:pt x="3019" y="2852"/>
                </a:lnTo>
                <a:lnTo>
                  <a:pt x="3006" y="2829"/>
                </a:lnTo>
                <a:lnTo>
                  <a:pt x="2981" y="2781"/>
                </a:lnTo>
                <a:lnTo>
                  <a:pt x="2958" y="2735"/>
                </a:lnTo>
                <a:lnTo>
                  <a:pt x="2921" y="2655"/>
                </a:lnTo>
                <a:lnTo>
                  <a:pt x="2795" y="2636"/>
                </a:lnTo>
                <a:lnTo>
                  <a:pt x="2797" y="2612"/>
                </a:lnTo>
                <a:lnTo>
                  <a:pt x="2801" y="2591"/>
                </a:lnTo>
                <a:lnTo>
                  <a:pt x="2806" y="2571"/>
                </a:lnTo>
                <a:lnTo>
                  <a:pt x="2813" y="2554"/>
                </a:lnTo>
                <a:lnTo>
                  <a:pt x="2820" y="2538"/>
                </a:lnTo>
                <a:lnTo>
                  <a:pt x="2829" y="2525"/>
                </a:lnTo>
                <a:lnTo>
                  <a:pt x="2838" y="2511"/>
                </a:lnTo>
                <a:lnTo>
                  <a:pt x="2847" y="2498"/>
                </a:lnTo>
                <a:lnTo>
                  <a:pt x="2868" y="2475"/>
                </a:lnTo>
                <a:lnTo>
                  <a:pt x="2878" y="2463"/>
                </a:lnTo>
                <a:lnTo>
                  <a:pt x="2888" y="2450"/>
                </a:lnTo>
                <a:lnTo>
                  <a:pt x="2897" y="2436"/>
                </a:lnTo>
                <a:lnTo>
                  <a:pt x="2906" y="2421"/>
                </a:lnTo>
                <a:lnTo>
                  <a:pt x="2913" y="2404"/>
                </a:lnTo>
                <a:lnTo>
                  <a:pt x="2921" y="2386"/>
                </a:lnTo>
                <a:lnTo>
                  <a:pt x="2926" y="2367"/>
                </a:lnTo>
                <a:lnTo>
                  <a:pt x="2930" y="2349"/>
                </a:lnTo>
                <a:lnTo>
                  <a:pt x="2933" y="2331"/>
                </a:lnTo>
                <a:lnTo>
                  <a:pt x="2935" y="2312"/>
                </a:lnTo>
                <a:lnTo>
                  <a:pt x="2937" y="2272"/>
                </a:lnTo>
                <a:lnTo>
                  <a:pt x="2939" y="2233"/>
                </a:lnTo>
                <a:lnTo>
                  <a:pt x="2942" y="2194"/>
                </a:lnTo>
                <a:lnTo>
                  <a:pt x="2944" y="2175"/>
                </a:lnTo>
                <a:lnTo>
                  <a:pt x="2947" y="2155"/>
                </a:lnTo>
                <a:lnTo>
                  <a:pt x="2951" y="2137"/>
                </a:lnTo>
                <a:lnTo>
                  <a:pt x="2956" y="2119"/>
                </a:lnTo>
                <a:lnTo>
                  <a:pt x="2963" y="2102"/>
                </a:lnTo>
                <a:lnTo>
                  <a:pt x="2971" y="2085"/>
                </a:lnTo>
                <a:lnTo>
                  <a:pt x="2977" y="2074"/>
                </a:lnTo>
                <a:lnTo>
                  <a:pt x="2984" y="2065"/>
                </a:lnTo>
                <a:lnTo>
                  <a:pt x="2993" y="2057"/>
                </a:lnTo>
                <a:lnTo>
                  <a:pt x="3002" y="2050"/>
                </a:lnTo>
                <a:lnTo>
                  <a:pt x="3011" y="2043"/>
                </a:lnTo>
                <a:lnTo>
                  <a:pt x="3021" y="2038"/>
                </a:lnTo>
                <a:lnTo>
                  <a:pt x="3040" y="2027"/>
                </a:lnTo>
                <a:lnTo>
                  <a:pt x="3061" y="2015"/>
                </a:lnTo>
                <a:lnTo>
                  <a:pt x="3081" y="2004"/>
                </a:lnTo>
                <a:lnTo>
                  <a:pt x="3090" y="1998"/>
                </a:lnTo>
                <a:lnTo>
                  <a:pt x="3098" y="1991"/>
                </a:lnTo>
                <a:lnTo>
                  <a:pt x="3106" y="1983"/>
                </a:lnTo>
                <a:lnTo>
                  <a:pt x="3113" y="1974"/>
                </a:lnTo>
                <a:lnTo>
                  <a:pt x="3119" y="1965"/>
                </a:lnTo>
                <a:lnTo>
                  <a:pt x="3125" y="1955"/>
                </a:lnTo>
                <a:lnTo>
                  <a:pt x="3137" y="1933"/>
                </a:lnTo>
                <a:lnTo>
                  <a:pt x="3147" y="1910"/>
                </a:lnTo>
                <a:lnTo>
                  <a:pt x="3155" y="1886"/>
                </a:lnTo>
                <a:lnTo>
                  <a:pt x="3163" y="1860"/>
                </a:lnTo>
                <a:lnTo>
                  <a:pt x="3169" y="1836"/>
                </a:lnTo>
                <a:lnTo>
                  <a:pt x="3175" y="1812"/>
                </a:lnTo>
                <a:lnTo>
                  <a:pt x="3179" y="1789"/>
                </a:lnTo>
                <a:lnTo>
                  <a:pt x="3186" y="1749"/>
                </a:lnTo>
                <a:lnTo>
                  <a:pt x="3192" y="1705"/>
                </a:lnTo>
                <a:lnTo>
                  <a:pt x="3196" y="1659"/>
                </a:lnTo>
                <a:lnTo>
                  <a:pt x="3197" y="1637"/>
                </a:lnTo>
                <a:lnTo>
                  <a:pt x="3198" y="1614"/>
                </a:lnTo>
                <a:lnTo>
                  <a:pt x="3197" y="1590"/>
                </a:lnTo>
                <a:lnTo>
                  <a:pt x="3196" y="1568"/>
                </a:lnTo>
                <a:lnTo>
                  <a:pt x="3194" y="1545"/>
                </a:lnTo>
                <a:lnTo>
                  <a:pt x="3191" y="1522"/>
                </a:lnTo>
                <a:lnTo>
                  <a:pt x="3186" y="1501"/>
                </a:lnTo>
                <a:lnTo>
                  <a:pt x="3181" y="1480"/>
                </a:lnTo>
                <a:lnTo>
                  <a:pt x="3174" y="1459"/>
                </a:lnTo>
                <a:lnTo>
                  <a:pt x="3165" y="1439"/>
                </a:lnTo>
                <a:lnTo>
                  <a:pt x="3155" y="1419"/>
                </a:lnTo>
                <a:lnTo>
                  <a:pt x="3146" y="1403"/>
                </a:lnTo>
                <a:lnTo>
                  <a:pt x="3138" y="1389"/>
                </a:lnTo>
                <a:lnTo>
                  <a:pt x="3131" y="1375"/>
                </a:lnTo>
                <a:lnTo>
                  <a:pt x="3124" y="1361"/>
                </a:lnTo>
                <a:lnTo>
                  <a:pt x="3119" y="1345"/>
                </a:lnTo>
                <a:lnTo>
                  <a:pt x="3114" y="1326"/>
                </a:lnTo>
                <a:lnTo>
                  <a:pt x="3111" y="1302"/>
                </a:lnTo>
                <a:lnTo>
                  <a:pt x="3110" y="1283"/>
                </a:lnTo>
                <a:lnTo>
                  <a:pt x="3109" y="1261"/>
                </a:lnTo>
                <a:lnTo>
                  <a:pt x="3110" y="1234"/>
                </a:lnTo>
                <a:lnTo>
                  <a:pt x="3111" y="1206"/>
                </a:lnTo>
                <a:lnTo>
                  <a:pt x="3115" y="1143"/>
                </a:lnTo>
                <a:lnTo>
                  <a:pt x="3120" y="1075"/>
                </a:lnTo>
                <a:lnTo>
                  <a:pt x="3133" y="949"/>
                </a:lnTo>
                <a:lnTo>
                  <a:pt x="3137" y="901"/>
                </a:lnTo>
                <a:lnTo>
                  <a:pt x="3139" y="868"/>
                </a:lnTo>
                <a:lnTo>
                  <a:pt x="3140" y="809"/>
                </a:lnTo>
                <a:lnTo>
                  <a:pt x="3140" y="751"/>
                </a:lnTo>
                <a:lnTo>
                  <a:pt x="3138" y="694"/>
                </a:lnTo>
                <a:lnTo>
                  <a:pt x="3135" y="637"/>
                </a:lnTo>
                <a:lnTo>
                  <a:pt x="3130" y="580"/>
                </a:lnTo>
                <a:lnTo>
                  <a:pt x="3126" y="552"/>
                </a:lnTo>
                <a:lnTo>
                  <a:pt x="3122" y="523"/>
                </a:lnTo>
                <a:lnTo>
                  <a:pt x="3117" y="495"/>
                </a:lnTo>
                <a:lnTo>
                  <a:pt x="3112" y="465"/>
                </a:lnTo>
                <a:lnTo>
                  <a:pt x="3106" y="437"/>
                </a:lnTo>
                <a:lnTo>
                  <a:pt x="3099" y="408"/>
                </a:lnTo>
                <a:lnTo>
                  <a:pt x="3091" y="385"/>
                </a:lnTo>
                <a:lnTo>
                  <a:pt x="3081" y="361"/>
                </a:lnTo>
                <a:lnTo>
                  <a:pt x="3067" y="333"/>
                </a:lnTo>
                <a:lnTo>
                  <a:pt x="3058" y="317"/>
                </a:lnTo>
                <a:lnTo>
                  <a:pt x="3049" y="301"/>
                </a:lnTo>
                <a:lnTo>
                  <a:pt x="3039" y="286"/>
                </a:lnTo>
                <a:lnTo>
                  <a:pt x="3029" y="272"/>
                </a:lnTo>
                <a:lnTo>
                  <a:pt x="3017" y="258"/>
                </a:lnTo>
                <a:lnTo>
                  <a:pt x="3005" y="244"/>
                </a:lnTo>
                <a:lnTo>
                  <a:pt x="2993" y="234"/>
                </a:lnTo>
                <a:lnTo>
                  <a:pt x="2979" y="225"/>
                </a:lnTo>
                <a:lnTo>
                  <a:pt x="2832" y="200"/>
                </a:lnTo>
                <a:lnTo>
                  <a:pt x="2742" y="116"/>
                </a:lnTo>
                <a:lnTo>
                  <a:pt x="2707" y="95"/>
                </a:lnTo>
                <a:lnTo>
                  <a:pt x="2673" y="78"/>
                </a:lnTo>
                <a:lnTo>
                  <a:pt x="2638" y="62"/>
                </a:lnTo>
                <a:lnTo>
                  <a:pt x="2604" y="48"/>
                </a:lnTo>
                <a:lnTo>
                  <a:pt x="2568" y="36"/>
                </a:lnTo>
                <a:lnTo>
                  <a:pt x="2534" y="26"/>
                </a:lnTo>
                <a:lnTo>
                  <a:pt x="2500" y="18"/>
                </a:lnTo>
                <a:lnTo>
                  <a:pt x="2466" y="11"/>
                </a:lnTo>
                <a:lnTo>
                  <a:pt x="2432" y="6"/>
                </a:lnTo>
                <a:lnTo>
                  <a:pt x="2397" y="3"/>
                </a:lnTo>
                <a:lnTo>
                  <a:pt x="2364" y="1"/>
                </a:lnTo>
                <a:lnTo>
                  <a:pt x="2330" y="0"/>
                </a:lnTo>
                <a:lnTo>
                  <a:pt x="2297" y="0"/>
                </a:lnTo>
                <a:lnTo>
                  <a:pt x="2264" y="2"/>
                </a:lnTo>
                <a:lnTo>
                  <a:pt x="2232" y="4"/>
                </a:lnTo>
                <a:lnTo>
                  <a:pt x="2199" y="8"/>
                </a:lnTo>
                <a:lnTo>
                  <a:pt x="2168" y="13"/>
                </a:lnTo>
                <a:lnTo>
                  <a:pt x="2136" y="18"/>
                </a:lnTo>
                <a:lnTo>
                  <a:pt x="2106" y="24"/>
                </a:lnTo>
                <a:lnTo>
                  <a:pt x="2076" y="31"/>
                </a:lnTo>
                <a:lnTo>
                  <a:pt x="2047" y="38"/>
                </a:lnTo>
                <a:lnTo>
                  <a:pt x="2018" y="47"/>
                </a:lnTo>
                <a:lnTo>
                  <a:pt x="1963" y="63"/>
                </a:lnTo>
                <a:lnTo>
                  <a:pt x="1910" y="81"/>
                </a:lnTo>
                <a:lnTo>
                  <a:pt x="1861" y="98"/>
                </a:lnTo>
                <a:lnTo>
                  <a:pt x="1816" y="117"/>
                </a:lnTo>
                <a:lnTo>
                  <a:pt x="1774" y="133"/>
                </a:lnTo>
                <a:lnTo>
                  <a:pt x="1747" y="143"/>
                </a:lnTo>
                <a:lnTo>
                  <a:pt x="1719" y="155"/>
                </a:lnTo>
                <a:lnTo>
                  <a:pt x="1692" y="169"/>
                </a:lnTo>
                <a:lnTo>
                  <a:pt x="1667" y="186"/>
                </a:lnTo>
                <a:lnTo>
                  <a:pt x="1641" y="203"/>
                </a:lnTo>
                <a:lnTo>
                  <a:pt x="1618" y="222"/>
                </a:lnTo>
                <a:lnTo>
                  <a:pt x="1595" y="243"/>
                </a:lnTo>
                <a:lnTo>
                  <a:pt x="1572" y="267"/>
                </a:lnTo>
                <a:lnTo>
                  <a:pt x="1550" y="291"/>
                </a:lnTo>
                <a:lnTo>
                  <a:pt x="1530" y="318"/>
                </a:lnTo>
                <a:lnTo>
                  <a:pt x="1510" y="346"/>
                </a:lnTo>
                <a:lnTo>
                  <a:pt x="1492" y="376"/>
                </a:lnTo>
                <a:lnTo>
                  <a:pt x="1475" y="408"/>
                </a:lnTo>
                <a:lnTo>
                  <a:pt x="1460" y="441"/>
                </a:lnTo>
                <a:lnTo>
                  <a:pt x="1444" y="476"/>
                </a:lnTo>
                <a:lnTo>
                  <a:pt x="1431" y="512"/>
                </a:lnTo>
                <a:lnTo>
                  <a:pt x="1419" y="550"/>
                </a:lnTo>
                <a:lnTo>
                  <a:pt x="1408" y="589"/>
                </a:lnTo>
                <a:lnTo>
                  <a:pt x="1398" y="631"/>
                </a:lnTo>
                <a:lnTo>
                  <a:pt x="1390" y="673"/>
                </a:lnTo>
                <a:lnTo>
                  <a:pt x="1383" y="717"/>
                </a:lnTo>
                <a:lnTo>
                  <a:pt x="1377" y="763"/>
                </a:lnTo>
                <a:lnTo>
                  <a:pt x="1373" y="809"/>
                </a:lnTo>
                <a:lnTo>
                  <a:pt x="1371" y="857"/>
                </a:lnTo>
                <a:lnTo>
                  <a:pt x="1371" y="907"/>
                </a:lnTo>
                <a:lnTo>
                  <a:pt x="1372" y="958"/>
                </a:lnTo>
                <a:lnTo>
                  <a:pt x="1374" y="1010"/>
                </a:lnTo>
                <a:lnTo>
                  <a:pt x="1378" y="1064"/>
                </a:lnTo>
                <a:lnTo>
                  <a:pt x="1385" y="1119"/>
                </a:lnTo>
                <a:lnTo>
                  <a:pt x="1393" y="1176"/>
                </a:lnTo>
                <a:lnTo>
                  <a:pt x="1403" y="1232"/>
                </a:lnTo>
                <a:lnTo>
                  <a:pt x="1414" y="1291"/>
                </a:lnTo>
                <a:lnTo>
                  <a:pt x="1417" y="1311"/>
                </a:lnTo>
                <a:lnTo>
                  <a:pt x="1418" y="1330"/>
                </a:lnTo>
                <a:lnTo>
                  <a:pt x="1417" y="1346"/>
                </a:lnTo>
                <a:lnTo>
                  <a:pt x="1415" y="1362"/>
                </a:lnTo>
                <a:lnTo>
                  <a:pt x="1411" y="1377"/>
                </a:lnTo>
                <a:lnTo>
                  <a:pt x="1406" y="1392"/>
                </a:lnTo>
                <a:lnTo>
                  <a:pt x="1400" y="1405"/>
                </a:lnTo>
                <a:lnTo>
                  <a:pt x="1394" y="1418"/>
                </a:lnTo>
                <a:lnTo>
                  <a:pt x="1382" y="1441"/>
                </a:lnTo>
                <a:lnTo>
                  <a:pt x="1369" y="1464"/>
                </a:lnTo>
                <a:lnTo>
                  <a:pt x="1365" y="1474"/>
                </a:lnTo>
                <a:lnTo>
                  <a:pt x="1362" y="1485"/>
                </a:lnTo>
                <a:lnTo>
                  <a:pt x="1360" y="1496"/>
                </a:lnTo>
                <a:lnTo>
                  <a:pt x="1360" y="1507"/>
                </a:lnTo>
                <a:lnTo>
                  <a:pt x="1364" y="1563"/>
                </a:lnTo>
                <a:lnTo>
                  <a:pt x="1369" y="1631"/>
                </a:lnTo>
                <a:lnTo>
                  <a:pt x="1372" y="1668"/>
                </a:lnTo>
                <a:lnTo>
                  <a:pt x="1376" y="1706"/>
                </a:lnTo>
                <a:lnTo>
                  <a:pt x="1382" y="1746"/>
                </a:lnTo>
                <a:lnTo>
                  <a:pt x="1387" y="1784"/>
                </a:lnTo>
                <a:lnTo>
                  <a:pt x="1395" y="1823"/>
                </a:lnTo>
                <a:lnTo>
                  <a:pt x="1403" y="1859"/>
                </a:lnTo>
                <a:lnTo>
                  <a:pt x="1413" y="1895"/>
                </a:lnTo>
                <a:lnTo>
                  <a:pt x="1419" y="1911"/>
                </a:lnTo>
                <a:lnTo>
                  <a:pt x="1425" y="1927"/>
                </a:lnTo>
                <a:lnTo>
                  <a:pt x="1432" y="1942"/>
                </a:lnTo>
                <a:lnTo>
                  <a:pt x="1439" y="1957"/>
                </a:lnTo>
                <a:lnTo>
                  <a:pt x="1447" y="1971"/>
                </a:lnTo>
                <a:lnTo>
                  <a:pt x="1456" y="1983"/>
                </a:lnTo>
                <a:lnTo>
                  <a:pt x="1465" y="1994"/>
                </a:lnTo>
                <a:lnTo>
                  <a:pt x="1475" y="2005"/>
                </a:lnTo>
                <a:lnTo>
                  <a:pt x="1485" y="2014"/>
                </a:lnTo>
                <a:lnTo>
                  <a:pt x="1496" y="2022"/>
                </a:lnTo>
                <a:lnTo>
                  <a:pt x="1504" y="2026"/>
                </a:lnTo>
                <a:lnTo>
                  <a:pt x="1516" y="2030"/>
                </a:lnTo>
                <a:lnTo>
                  <a:pt x="1550" y="2038"/>
                </a:lnTo>
                <a:lnTo>
                  <a:pt x="1580" y="2045"/>
                </a:lnTo>
                <a:lnTo>
                  <a:pt x="1591" y="2046"/>
                </a:lnTo>
                <a:lnTo>
                  <a:pt x="1593" y="2046"/>
                </a:lnTo>
                <a:lnTo>
                  <a:pt x="1594" y="2045"/>
                </a:lnTo>
                <a:lnTo>
                  <a:pt x="1629" y="2421"/>
                </a:lnTo>
                <a:lnTo>
                  <a:pt x="1635" y="2436"/>
                </a:lnTo>
                <a:lnTo>
                  <a:pt x="1642" y="2450"/>
                </a:lnTo>
                <a:lnTo>
                  <a:pt x="1650" y="2462"/>
                </a:lnTo>
                <a:lnTo>
                  <a:pt x="1658" y="2473"/>
                </a:lnTo>
                <a:lnTo>
                  <a:pt x="1677" y="2493"/>
                </a:lnTo>
                <a:lnTo>
                  <a:pt x="1695" y="2514"/>
                </a:lnTo>
                <a:lnTo>
                  <a:pt x="1704" y="2524"/>
                </a:lnTo>
                <a:lnTo>
                  <a:pt x="1713" y="2536"/>
                </a:lnTo>
                <a:lnTo>
                  <a:pt x="1721" y="2548"/>
                </a:lnTo>
                <a:lnTo>
                  <a:pt x="1730" y="2561"/>
                </a:lnTo>
                <a:lnTo>
                  <a:pt x="1738" y="2575"/>
                </a:lnTo>
                <a:lnTo>
                  <a:pt x="1744" y="2593"/>
                </a:lnTo>
                <a:lnTo>
                  <a:pt x="1750" y="2611"/>
                </a:lnTo>
                <a:lnTo>
                  <a:pt x="1754" y="2631"/>
                </a:lnTo>
                <a:lnTo>
                  <a:pt x="1661" y="2655"/>
                </a:lnTo>
                <a:lnTo>
                  <a:pt x="1623" y="2735"/>
                </a:lnTo>
                <a:lnTo>
                  <a:pt x="1601" y="2781"/>
                </a:lnTo>
                <a:lnTo>
                  <a:pt x="1575" y="2829"/>
                </a:lnTo>
                <a:lnTo>
                  <a:pt x="1563" y="2852"/>
                </a:lnTo>
                <a:lnTo>
                  <a:pt x="1549" y="2875"/>
                </a:lnTo>
                <a:lnTo>
                  <a:pt x="1536" y="2896"/>
                </a:lnTo>
                <a:lnTo>
                  <a:pt x="1522" y="2916"/>
                </a:lnTo>
                <a:lnTo>
                  <a:pt x="1507" y="2934"/>
                </a:lnTo>
                <a:lnTo>
                  <a:pt x="1493" y="2952"/>
                </a:lnTo>
                <a:lnTo>
                  <a:pt x="1478" y="2966"/>
                </a:lnTo>
                <a:lnTo>
                  <a:pt x="1464" y="2977"/>
                </a:lnTo>
                <a:lnTo>
                  <a:pt x="1266" y="3031"/>
                </a:lnTo>
                <a:lnTo>
                  <a:pt x="1089" y="3105"/>
                </a:lnTo>
                <a:lnTo>
                  <a:pt x="908" y="3182"/>
                </a:lnTo>
                <a:lnTo>
                  <a:pt x="726" y="3260"/>
                </a:lnTo>
                <a:lnTo>
                  <a:pt x="549" y="3336"/>
                </a:lnTo>
                <a:lnTo>
                  <a:pt x="509" y="3352"/>
                </a:lnTo>
                <a:lnTo>
                  <a:pt x="469" y="3367"/>
                </a:lnTo>
                <a:lnTo>
                  <a:pt x="386" y="3396"/>
                </a:lnTo>
                <a:lnTo>
                  <a:pt x="346" y="3410"/>
                </a:lnTo>
                <a:lnTo>
                  <a:pt x="306" y="3424"/>
                </a:lnTo>
                <a:lnTo>
                  <a:pt x="267" y="3440"/>
                </a:lnTo>
                <a:lnTo>
                  <a:pt x="229" y="3457"/>
                </a:lnTo>
                <a:lnTo>
                  <a:pt x="194" y="3475"/>
                </a:lnTo>
                <a:lnTo>
                  <a:pt x="175" y="3485"/>
                </a:lnTo>
                <a:lnTo>
                  <a:pt x="159" y="3495"/>
                </a:lnTo>
                <a:lnTo>
                  <a:pt x="143" y="3507"/>
                </a:lnTo>
                <a:lnTo>
                  <a:pt x="127" y="3518"/>
                </a:lnTo>
                <a:lnTo>
                  <a:pt x="111" y="3530"/>
                </a:lnTo>
                <a:lnTo>
                  <a:pt x="97" y="3543"/>
                </a:lnTo>
                <a:lnTo>
                  <a:pt x="83" y="3556"/>
                </a:lnTo>
                <a:lnTo>
                  <a:pt x="71" y="3571"/>
                </a:lnTo>
                <a:lnTo>
                  <a:pt x="59" y="3586"/>
                </a:lnTo>
                <a:lnTo>
                  <a:pt x="46" y="3602"/>
                </a:lnTo>
                <a:lnTo>
                  <a:pt x="36" y="3619"/>
                </a:lnTo>
                <a:lnTo>
                  <a:pt x="27" y="3637"/>
                </a:lnTo>
                <a:lnTo>
                  <a:pt x="18" y="3657"/>
                </a:lnTo>
                <a:lnTo>
                  <a:pt x="11" y="3677"/>
                </a:lnTo>
                <a:lnTo>
                  <a:pt x="10" y="3742"/>
                </a:lnTo>
                <a:lnTo>
                  <a:pt x="9" y="3821"/>
                </a:lnTo>
                <a:lnTo>
                  <a:pt x="4" y="4009"/>
                </a:lnTo>
                <a:lnTo>
                  <a:pt x="1" y="4204"/>
                </a:lnTo>
                <a:lnTo>
                  <a:pt x="0" y="4296"/>
                </a:lnTo>
                <a:lnTo>
                  <a:pt x="1" y="4376"/>
                </a:lnTo>
                <a:lnTo>
                  <a:pt x="4581" y="4376"/>
                </a:lnTo>
                <a:lnTo>
                  <a:pt x="4581" y="4296"/>
                </a:lnTo>
                <a:lnTo>
                  <a:pt x="4581" y="4204"/>
                </a:lnTo>
                <a:lnTo>
                  <a:pt x="4577" y="4009"/>
                </a:lnTo>
                <a:lnTo>
                  <a:pt x="4573" y="3821"/>
                </a:lnTo>
                <a:lnTo>
                  <a:pt x="4571" y="3742"/>
                </a:lnTo>
                <a:lnTo>
                  <a:pt x="4571" y="3677"/>
                </a:lnTo>
                <a:lnTo>
                  <a:pt x="4563" y="3657"/>
                </a:lnTo>
                <a:lnTo>
                  <a:pt x="4555" y="3637"/>
                </a:lnTo>
                <a:lnTo>
                  <a:pt x="4545" y="3619"/>
                </a:lnTo>
                <a:lnTo>
                  <a:pt x="4535" y="3602"/>
                </a:lnTo>
                <a:lnTo>
                  <a:pt x="4523" y="3586"/>
                </a:lnTo>
                <a:lnTo>
                  <a:pt x="4511" y="3571"/>
                </a:lnTo>
                <a:lnTo>
                  <a:pt x="4498" y="3556"/>
                </a:lnTo>
                <a:lnTo>
                  <a:pt x="4484" y="3543"/>
                </a:lnTo>
                <a:lnTo>
                  <a:pt x="4470" y="3530"/>
                </a:lnTo>
                <a:lnTo>
                  <a:pt x="4454" y="3518"/>
                </a:lnTo>
                <a:lnTo>
                  <a:pt x="4439" y="3507"/>
                </a:lnTo>
                <a:lnTo>
                  <a:pt x="4423" y="3495"/>
                </a:lnTo>
                <a:lnTo>
                  <a:pt x="4406" y="3485"/>
                </a:lnTo>
                <a:lnTo>
                  <a:pt x="4388" y="3475"/>
                </a:lnTo>
                <a:lnTo>
                  <a:pt x="4352" y="3457"/>
                </a:lnTo>
                <a:lnTo>
                  <a:pt x="4314" y="3440"/>
                </a:lnTo>
                <a:lnTo>
                  <a:pt x="4275" y="3424"/>
                </a:lnTo>
                <a:lnTo>
                  <a:pt x="4235" y="3410"/>
                </a:lnTo>
                <a:lnTo>
                  <a:pt x="4195" y="3396"/>
                </a:lnTo>
                <a:lnTo>
                  <a:pt x="4113" y="3367"/>
                </a:lnTo>
                <a:lnTo>
                  <a:pt x="4073" y="3352"/>
                </a:lnTo>
                <a:lnTo>
                  <a:pt x="4032" y="3336"/>
                </a:lnTo>
                <a:close/>
                <a:moveTo>
                  <a:pt x="5329" y="3316"/>
                </a:moveTo>
                <a:lnTo>
                  <a:pt x="5329" y="3316"/>
                </a:lnTo>
                <a:lnTo>
                  <a:pt x="5202" y="3262"/>
                </a:lnTo>
                <a:lnTo>
                  <a:pt x="5073" y="3206"/>
                </a:lnTo>
                <a:lnTo>
                  <a:pt x="4943" y="3151"/>
                </a:lnTo>
                <a:lnTo>
                  <a:pt x="4818" y="3098"/>
                </a:lnTo>
                <a:lnTo>
                  <a:pt x="4677" y="3060"/>
                </a:lnTo>
                <a:lnTo>
                  <a:pt x="4666" y="3052"/>
                </a:lnTo>
                <a:lnTo>
                  <a:pt x="4656" y="3042"/>
                </a:lnTo>
                <a:lnTo>
                  <a:pt x="4645" y="3030"/>
                </a:lnTo>
                <a:lnTo>
                  <a:pt x="4635" y="3017"/>
                </a:lnTo>
                <a:lnTo>
                  <a:pt x="4625" y="3002"/>
                </a:lnTo>
                <a:lnTo>
                  <a:pt x="4616" y="2987"/>
                </a:lnTo>
                <a:lnTo>
                  <a:pt x="4596" y="2955"/>
                </a:lnTo>
                <a:lnTo>
                  <a:pt x="4579" y="2920"/>
                </a:lnTo>
                <a:lnTo>
                  <a:pt x="4563" y="2887"/>
                </a:lnTo>
                <a:lnTo>
                  <a:pt x="4536" y="2830"/>
                </a:lnTo>
                <a:lnTo>
                  <a:pt x="4446" y="2817"/>
                </a:lnTo>
                <a:lnTo>
                  <a:pt x="4448" y="2800"/>
                </a:lnTo>
                <a:lnTo>
                  <a:pt x="4450" y="2784"/>
                </a:lnTo>
                <a:lnTo>
                  <a:pt x="4454" y="2770"/>
                </a:lnTo>
                <a:lnTo>
                  <a:pt x="4459" y="2758"/>
                </a:lnTo>
                <a:lnTo>
                  <a:pt x="4465" y="2747"/>
                </a:lnTo>
                <a:lnTo>
                  <a:pt x="4471" y="2737"/>
                </a:lnTo>
                <a:lnTo>
                  <a:pt x="4477" y="2728"/>
                </a:lnTo>
                <a:lnTo>
                  <a:pt x="4484" y="2718"/>
                </a:lnTo>
                <a:lnTo>
                  <a:pt x="4498" y="2702"/>
                </a:lnTo>
                <a:lnTo>
                  <a:pt x="4512" y="2684"/>
                </a:lnTo>
                <a:lnTo>
                  <a:pt x="4519" y="2674"/>
                </a:lnTo>
                <a:lnTo>
                  <a:pt x="4525" y="2664"/>
                </a:lnTo>
                <a:lnTo>
                  <a:pt x="4532" y="2651"/>
                </a:lnTo>
                <a:lnTo>
                  <a:pt x="4536" y="2638"/>
                </a:lnTo>
                <a:lnTo>
                  <a:pt x="4540" y="2625"/>
                </a:lnTo>
                <a:lnTo>
                  <a:pt x="4543" y="2612"/>
                </a:lnTo>
                <a:lnTo>
                  <a:pt x="4545" y="2599"/>
                </a:lnTo>
                <a:lnTo>
                  <a:pt x="4546" y="2586"/>
                </a:lnTo>
                <a:lnTo>
                  <a:pt x="4548" y="2557"/>
                </a:lnTo>
                <a:lnTo>
                  <a:pt x="4549" y="2530"/>
                </a:lnTo>
                <a:lnTo>
                  <a:pt x="4551" y="2501"/>
                </a:lnTo>
                <a:lnTo>
                  <a:pt x="4553" y="2488"/>
                </a:lnTo>
                <a:lnTo>
                  <a:pt x="4555" y="2474"/>
                </a:lnTo>
                <a:lnTo>
                  <a:pt x="4558" y="2461"/>
                </a:lnTo>
                <a:lnTo>
                  <a:pt x="4562" y="2449"/>
                </a:lnTo>
                <a:lnTo>
                  <a:pt x="4566" y="2436"/>
                </a:lnTo>
                <a:lnTo>
                  <a:pt x="4572" y="2424"/>
                </a:lnTo>
                <a:lnTo>
                  <a:pt x="4576" y="2417"/>
                </a:lnTo>
                <a:lnTo>
                  <a:pt x="4581" y="2410"/>
                </a:lnTo>
                <a:lnTo>
                  <a:pt x="4587" y="2404"/>
                </a:lnTo>
                <a:lnTo>
                  <a:pt x="4593" y="2399"/>
                </a:lnTo>
                <a:lnTo>
                  <a:pt x="4608" y="2390"/>
                </a:lnTo>
                <a:lnTo>
                  <a:pt x="4622" y="2383"/>
                </a:lnTo>
                <a:lnTo>
                  <a:pt x="4636" y="2375"/>
                </a:lnTo>
                <a:lnTo>
                  <a:pt x="4650" y="2366"/>
                </a:lnTo>
                <a:lnTo>
                  <a:pt x="4656" y="2362"/>
                </a:lnTo>
                <a:lnTo>
                  <a:pt x="4662" y="2357"/>
                </a:lnTo>
                <a:lnTo>
                  <a:pt x="4668" y="2351"/>
                </a:lnTo>
                <a:lnTo>
                  <a:pt x="4674" y="2345"/>
                </a:lnTo>
                <a:lnTo>
                  <a:pt x="4682" y="2331"/>
                </a:lnTo>
                <a:lnTo>
                  <a:pt x="4690" y="2316"/>
                </a:lnTo>
                <a:lnTo>
                  <a:pt x="4697" y="2299"/>
                </a:lnTo>
                <a:lnTo>
                  <a:pt x="4703" y="2281"/>
                </a:lnTo>
                <a:lnTo>
                  <a:pt x="4709" y="2264"/>
                </a:lnTo>
                <a:lnTo>
                  <a:pt x="4713" y="2246"/>
                </a:lnTo>
                <a:lnTo>
                  <a:pt x="4720" y="2213"/>
                </a:lnTo>
                <a:lnTo>
                  <a:pt x="4725" y="2184"/>
                </a:lnTo>
                <a:lnTo>
                  <a:pt x="4729" y="2153"/>
                </a:lnTo>
                <a:lnTo>
                  <a:pt x="4732" y="2121"/>
                </a:lnTo>
                <a:lnTo>
                  <a:pt x="4733" y="2088"/>
                </a:lnTo>
                <a:lnTo>
                  <a:pt x="4733" y="2071"/>
                </a:lnTo>
                <a:lnTo>
                  <a:pt x="4732" y="2055"/>
                </a:lnTo>
                <a:lnTo>
                  <a:pt x="4731" y="2039"/>
                </a:lnTo>
                <a:lnTo>
                  <a:pt x="4728" y="2024"/>
                </a:lnTo>
                <a:lnTo>
                  <a:pt x="4725" y="2007"/>
                </a:lnTo>
                <a:lnTo>
                  <a:pt x="4721" y="1992"/>
                </a:lnTo>
                <a:lnTo>
                  <a:pt x="4716" y="1978"/>
                </a:lnTo>
                <a:lnTo>
                  <a:pt x="4710" y="1964"/>
                </a:lnTo>
                <a:lnTo>
                  <a:pt x="4703" y="1950"/>
                </a:lnTo>
                <a:lnTo>
                  <a:pt x="4697" y="1937"/>
                </a:lnTo>
                <a:lnTo>
                  <a:pt x="4686" y="1918"/>
                </a:lnTo>
                <a:lnTo>
                  <a:pt x="4682" y="1908"/>
                </a:lnTo>
                <a:lnTo>
                  <a:pt x="4678" y="1897"/>
                </a:lnTo>
                <a:lnTo>
                  <a:pt x="4675" y="1883"/>
                </a:lnTo>
                <a:lnTo>
                  <a:pt x="4672" y="1865"/>
                </a:lnTo>
                <a:lnTo>
                  <a:pt x="4671" y="1852"/>
                </a:lnTo>
                <a:lnTo>
                  <a:pt x="4671" y="1836"/>
                </a:lnTo>
                <a:lnTo>
                  <a:pt x="4672" y="1797"/>
                </a:lnTo>
                <a:lnTo>
                  <a:pt x="4675" y="1752"/>
                </a:lnTo>
                <a:lnTo>
                  <a:pt x="4679" y="1704"/>
                </a:lnTo>
                <a:lnTo>
                  <a:pt x="4687" y="1615"/>
                </a:lnTo>
                <a:lnTo>
                  <a:pt x="4690" y="1580"/>
                </a:lnTo>
                <a:lnTo>
                  <a:pt x="4691" y="1557"/>
                </a:lnTo>
                <a:lnTo>
                  <a:pt x="4692" y="1514"/>
                </a:lnTo>
                <a:lnTo>
                  <a:pt x="4692" y="1473"/>
                </a:lnTo>
                <a:lnTo>
                  <a:pt x="4691" y="1432"/>
                </a:lnTo>
                <a:lnTo>
                  <a:pt x="4689" y="1392"/>
                </a:lnTo>
                <a:lnTo>
                  <a:pt x="4685" y="1351"/>
                </a:lnTo>
                <a:lnTo>
                  <a:pt x="4680" y="1310"/>
                </a:lnTo>
                <a:lnTo>
                  <a:pt x="4673" y="1270"/>
                </a:lnTo>
                <a:lnTo>
                  <a:pt x="4663" y="1228"/>
                </a:lnTo>
                <a:lnTo>
                  <a:pt x="4657" y="1212"/>
                </a:lnTo>
                <a:lnTo>
                  <a:pt x="4650" y="1195"/>
                </a:lnTo>
                <a:lnTo>
                  <a:pt x="4640" y="1175"/>
                </a:lnTo>
                <a:lnTo>
                  <a:pt x="4628" y="1152"/>
                </a:lnTo>
                <a:lnTo>
                  <a:pt x="4621" y="1142"/>
                </a:lnTo>
                <a:lnTo>
                  <a:pt x="4613" y="1131"/>
                </a:lnTo>
                <a:lnTo>
                  <a:pt x="4605" y="1121"/>
                </a:lnTo>
                <a:lnTo>
                  <a:pt x="4596" y="1112"/>
                </a:lnTo>
                <a:lnTo>
                  <a:pt x="4587" y="1105"/>
                </a:lnTo>
                <a:lnTo>
                  <a:pt x="4577" y="1097"/>
                </a:lnTo>
                <a:lnTo>
                  <a:pt x="4473" y="1080"/>
                </a:lnTo>
                <a:lnTo>
                  <a:pt x="4408" y="1020"/>
                </a:lnTo>
                <a:lnTo>
                  <a:pt x="4383" y="1006"/>
                </a:lnTo>
                <a:lnTo>
                  <a:pt x="4359" y="993"/>
                </a:lnTo>
                <a:lnTo>
                  <a:pt x="4335" y="982"/>
                </a:lnTo>
                <a:lnTo>
                  <a:pt x="4310" y="972"/>
                </a:lnTo>
                <a:lnTo>
                  <a:pt x="4285" y="964"/>
                </a:lnTo>
                <a:lnTo>
                  <a:pt x="4261" y="956"/>
                </a:lnTo>
                <a:lnTo>
                  <a:pt x="4236" y="950"/>
                </a:lnTo>
                <a:lnTo>
                  <a:pt x="4212" y="946"/>
                </a:lnTo>
                <a:lnTo>
                  <a:pt x="4188" y="942"/>
                </a:lnTo>
                <a:lnTo>
                  <a:pt x="4163" y="940"/>
                </a:lnTo>
                <a:lnTo>
                  <a:pt x="4139" y="938"/>
                </a:lnTo>
                <a:lnTo>
                  <a:pt x="4115" y="937"/>
                </a:lnTo>
                <a:lnTo>
                  <a:pt x="4091" y="938"/>
                </a:lnTo>
                <a:lnTo>
                  <a:pt x="4068" y="939"/>
                </a:lnTo>
                <a:lnTo>
                  <a:pt x="4045" y="941"/>
                </a:lnTo>
                <a:lnTo>
                  <a:pt x="4022" y="943"/>
                </a:lnTo>
                <a:lnTo>
                  <a:pt x="3999" y="946"/>
                </a:lnTo>
                <a:lnTo>
                  <a:pt x="3978" y="950"/>
                </a:lnTo>
                <a:lnTo>
                  <a:pt x="3934" y="959"/>
                </a:lnTo>
                <a:lnTo>
                  <a:pt x="3892" y="971"/>
                </a:lnTo>
                <a:lnTo>
                  <a:pt x="3853" y="983"/>
                </a:lnTo>
                <a:lnTo>
                  <a:pt x="3815" y="995"/>
                </a:lnTo>
                <a:lnTo>
                  <a:pt x="3781" y="1008"/>
                </a:lnTo>
                <a:lnTo>
                  <a:pt x="3719" y="1033"/>
                </a:lnTo>
                <a:lnTo>
                  <a:pt x="3699" y="1040"/>
                </a:lnTo>
                <a:lnTo>
                  <a:pt x="3679" y="1049"/>
                </a:lnTo>
                <a:lnTo>
                  <a:pt x="3661" y="1059"/>
                </a:lnTo>
                <a:lnTo>
                  <a:pt x="3642" y="1070"/>
                </a:lnTo>
                <a:lnTo>
                  <a:pt x="3625" y="1082"/>
                </a:lnTo>
                <a:lnTo>
                  <a:pt x="3607" y="1096"/>
                </a:lnTo>
                <a:lnTo>
                  <a:pt x="3590" y="1112"/>
                </a:lnTo>
                <a:lnTo>
                  <a:pt x="3575" y="1128"/>
                </a:lnTo>
                <a:lnTo>
                  <a:pt x="3560" y="1145"/>
                </a:lnTo>
                <a:lnTo>
                  <a:pt x="3544" y="1164"/>
                </a:lnTo>
                <a:lnTo>
                  <a:pt x="3531" y="1185"/>
                </a:lnTo>
                <a:lnTo>
                  <a:pt x="3518" y="1206"/>
                </a:lnTo>
                <a:lnTo>
                  <a:pt x="3506" y="1228"/>
                </a:lnTo>
                <a:lnTo>
                  <a:pt x="3495" y="1252"/>
                </a:lnTo>
                <a:lnTo>
                  <a:pt x="3484" y="1277"/>
                </a:lnTo>
                <a:lnTo>
                  <a:pt x="3474" y="1302"/>
                </a:lnTo>
                <a:lnTo>
                  <a:pt x="3465" y="1330"/>
                </a:lnTo>
                <a:lnTo>
                  <a:pt x="3457" y="1358"/>
                </a:lnTo>
                <a:lnTo>
                  <a:pt x="3451" y="1388"/>
                </a:lnTo>
                <a:lnTo>
                  <a:pt x="3445" y="1417"/>
                </a:lnTo>
                <a:lnTo>
                  <a:pt x="3440" y="1448"/>
                </a:lnTo>
                <a:lnTo>
                  <a:pt x="3436" y="1481"/>
                </a:lnTo>
                <a:lnTo>
                  <a:pt x="3434" y="1514"/>
                </a:lnTo>
                <a:lnTo>
                  <a:pt x="3432" y="1549"/>
                </a:lnTo>
                <a:lnTo>
                  <a:pt x="3432" y="1584"/>
                </a:lnTo>
                <a:lnTo>
                  <a:pt x="3432" y="1621"/>
                </a:lnTo>
                <a:lnTo>
                  <a:pt x="3434" y="1658"/>
                </a:lnTo>
                <a:lnTo>
                  <a:pt x="3437" y="1696"/>
                </a:lnTo>
                <a:lnTo>
                  <a:pt x="3442" y="1735"/>
                </a:lnTo>
                <a:lnTo>
                  <a:pt x="3447" y="1775"/>
                </a:lnTo>
                <a:lnTo>
                  <a:pt x="3454" y="1817"/>
                </a:lnTo>
                <a:lnTo>
                  <a:pt x="3462" y="1858"/>
                </a:lnTo>
                <a:lnTo>
                  <a:pt x="3464" y="1872"/>
                </a:lnTo>
                <a:lnTo>
                  <a:pt x="3465" y="1886"/>
                </a:lnTo>
                <a:lnTo>
                  <a:pt x="3464" y="1898"/>
                </a:lnTo>
                <a:lnTo>
                  <a:pt x="3462" y="1909"/>
                </a:lnTo>
                <a:lnTo>
                  <a:pt x="3460" y="1919"/>
                </a:lnTo>
                <a:lnTo>
                  <a:pt x="3456" y="1929"/>
                </a:lnTo>
                <a:lnTo>
                  <a:pt x="3448" y="1949"/>
                </a:lnTo>
                <a:lnTo>
                  <a:pt x="3439" y="1965"/>
                </a:lnTo>
                <a:lnTo>
                  <a:pt x="3431" y="1981"/>
                </a:lnTo>
                <a:lnTo>
                  <a:pt x="3428" y="1988"/>
                </a:lnTo>
                <a:lnTo>
                  <a:pt x="3425" y="1996"/>
                </a:lnTo>
                <a:lnTo>
                  <a:pt x="3424" y="2004"/>
                </a:lnTo>
                <a:lnTo>
                  <a:pt x="3424" y="2011"/>
                </a:lnTo>
                <a:lnTo>
                  <a:pt x="3431" y="2101"/>
                </a:lnTo>
                <a:lnTo>
                  <a:pt x="3435" y="2153"/>
                </a:lnTo>
                <a:lnTo>
                  <a:pt x="3439" y="2182"/>
                </a:lnTo>
                <a:lnTo>
                  <a:pt x="3443" y="2209"/>
                </a:lnTo>
                <a:lnTo>
                  <a:pt x="3448" y="2237"/>
                </a:lnTo>
                <a:lnTo>
                  <a:pt x="3454" y="2263"/>
                </a:lnTo>
                <a:lnTo>
                  <a:pt x="3461" y="2288"/>
                </a:lnTo>
                <a:lnTo>
                  <a:pt x="3470" y="2312"/>
                </a:lnTo>
                <a:lnTo>
                  <a:pt x="3475" y="2323"/>
                </a:lnTo>
                <a:lnTo>
                  <a:pt x="3481" y="2333"/>
                </a:lnTo>
                <a:lnTo>
                  <a:pt x="3486" y="2342"/>
                </a:lnTo>
                <a:lnTo>
                  <a:pt x="3492" y="2351"/>
                </a:lnTo>
                <a:lnTo>
                  <a:pt x="3499" y="2359"/>
                </a:lnTo>
                <a:lnTo>
                  <a:pt x="3506" y="2366"/>
                </a:lnTo>
                <a:lnTo>
                  <a:pt x="3513" y="2374"/>
                </a:lnTo>
                <a:lnTo>
                  <a:pt x="3521" y="2379"/>
                </a:lnTo>
                <a:lnTo>
                  <a:pt x="3526" y="2382"/>
                </a:lnTo>
                <a:lnTo>
                  <a:pt x="3535" y="2384"/>
                </a:lnTo>
                <a:lnTo>
                  <a:pt x="3559" y="2391"/>
                </a:lnTo>
                <a:lnTo>
                  <a:pt x="3581" y="2395"/>
                </a:lnTo>
                <a:lnTo>
                  <a:pt x="3588" y="2396"/>
                </a:lnTo>
                <a:lnTo>
                  <a:pt x="3589" y="2396"/>
                </a:lnTo>
                <a:lnTo>
                  <a:pt x="3590" y="2395"/>
                </a:lnTo>
                <a:lnTo>
                  <a:pt x="3615" y="2664"/>
                </a:lnTo>
                <a:lnTo>
                  <a:pt x="3621" y="2674"/>
                </a:lnTo>
                <a:lnTo>
                  <a:pt x="3625" y="2684"/>
                </a:lnTo>
                <a:lnTo>
                  <a:pt x="3631" y="2692"/>
                </a:lnTo>
                <a:lnTo>
                  <a:pt x="3637" y="2700"/>
                </a:lnTo>
                <a:lnTo>
                  <a:pt x="3649" y="2715"/>
                </a:lnTo>
                <a:lnTo>
                  <a:pt x="3662" y="2730"/>
                </a:lnTo>
                <a:lnTo>
                  <a:pt x="3675" y="2745"/>
                </a:lnTo>
                <a:lnTo>
                  <a:pt x="3681" y="2754"/>
                </a:lnTo>
                <a:lnTo>
                  <a:pt x="3687" y="2763"/>
                </a:lnTo>
                <a:lnTo>
                  <a:pt x="3693" y="2773"/>
                </a:lnTo>
                <a:lnTo>
                  <a:pt x="3698" y="2785"/>
                </a:lnTo>
                <a:lnTo>
                  <a:pt x="3702" y="2799"/>
                </a:lnTo>
                <a:lnTo>
                  <a:pt x="3705" y="2814"/>
                </a:lnTo>
                <a:lnTo>
                  <a:pt x="3638" y="2830"/>
                </a:lnTo>
                <a:lnTo>
                  <a:pt x="3619" y="2869"/>
                </a:lnTo>
                <a:lnTo>
                  <a:pt x="3597" y="2915"/>
                </a:lnTo>
                <a:lnTo>
                  <a:pt x="3585" y="2940"/>
                </a:lnTo>
                <a:lnTo>
                  <a:pt x="3572" y="2963"/>
                </a:lnTo>
                <a:lnTo>
                  <a:pt x="3559" y="2986"/>
                </a:lnTo>
                <a:lnTo>
                  <a:pt x="3544" y="3008"/>
                </a:lnTo>
                <a:lnTo>
                  <a:pt x="3793" y="3114"/>
                </a:lnTo>
                <a:lnTo>
                  <a:pt x="3936" y="3176"/>
                </a:lnTo>
                <a:lnTo>
                  <a:pt x="4076" y="3235"/>
                </a:lnTo>
                <a:lnTo>
                  <a:pt x="4109" y="3248"/>
                </a:lnTo>
                <a:lnTo>
                  <a:pt x="4143" y="3261"/>
                </a:lnTo>
                <a:lnTo>
                  <a:pt x="4214" y="3285"/>
                </a:lnTo>
                <a:lnTo>
                  <a:pt x="4282" y="3310"/>
                </a:lnTo>
                <a:lnTo>
                  <a:pt x="4316" y="3323"/>
                </a:lnTo>
                <a:lnTo>
                  <a:pt x="4351" y="3336"/>
                </a:lnTo>
                <a:lnTo>
                  <a:pt x="4385" y="3351"/>
                </a:lnTo>
                <a:lnTo>
                  <a:pt x="4419" y="3368"/>
                </a:lnTo>
                <a:lnTo>
                  <a:pt x="4451" y="3385"/>
                </a:lnTo>
                <a:lnTo>
                  <a:pt x="4483" y="3404"/>
                </a:lnTo>
                <a:lnTo>
                  <a:pt x="4514" y="3424"/>
                </a:lnTo>
                <a:lnTo>
                  <a:pt x="4528" y="3436"/>
                </a:lnTo>
                <a:lnTo>
                  <a:pt x="4543" y="3448"/>
                </a:lnTo>
                <a:lnTo>
                  <a:pt x="4557" y="3460"/>
                </a:lnTo>
                <a:lnTo>
                  <a:pt x="4570" y="3473"/>
                </a:lnTo>
                <a:lnTo>
                  <a:pt x="4583" y="3486"/>
                </a:lnTo>
                <a:lnTo>
                  <a:pt x="4596" y="3501"/>
                </a:lnTo>
                <a:lnTo>
                  <a:pt x="4609" y="3516"/>
                </a:lnTo>
                <a:lnTo>
                  <a:pt x="4620" y="3531"/>
                </a:lnTo>
                <a:lnTo>
                  <a:pt x="4631" y="3547"/>
                </a:lnTo>
                <a:lnTo>
                  <a:pt x="4641" y="3564"/>
                </a:lnTo>
                <a:lnTo>
                  <a:pt x="4650" y="3583"/>
                </a:lnTo>
                <a:lnTo>
                  <a:pt x="4659" y="3601"/>
                </a:lnTo>
                <a:lnTo>
                  <a:pt x="4667" y="3620"/>
                </a:lnTo>
                <a:lnTo>
                  <a:pt x="4676" y="3640"/>
                </a:lnTo>
                <a:lnTo>
                  <a:pt x="4681" y="3658"/>
                </a:lnTo>
                <a:lnTo>
                  <a:pt x="4681" y="3677"/>
                </a:lnTo>
                <a:lnTo>
                  <a:pt x="4683" y="3786"/>
                </a:lnTo>
                <a:lnTo>
                  <a:pt x="4686" y="3924"/>
                </a:lnTo>
                <a:lnTo>
                  <a:pt x="4689" y="4056"/>
                </a:lnTo>
                <a:lnTo>
                  <a:pt x="5719" y="4056"/>
                </a:lnTo>
                <a:lnTo>
                  <a:pt x="5719" y="4000"/>
                </a:lnTo>
                <a:lnTo>
                  <a:pt x="5719" y="3935"/>
                </a:lnTo>
                <a:lnTo>
                  <a:pt x="5716" y="3796"/>
                </a:lnTo>
                <a:lnTo>
                  <a:pt x="5713" y="3662"/>
                </a:lnTo>
                <a:lnTo>
                  <a:pt x="5712" y="3558"/>
                </a:lnTo>
                <a:lnTo>
                  <a:pt x="5706" y="3544"/>
                </a:lnTo>
                <a:lnTo>
                  <a:pt x="5700" y="3531"/>
                </a:lnTo>
                <a:lnTo>
                  <a:pt x="5694" y="3518"/>
                </a:lnTo>
                <a:lnTo>
                  <a:pt x="5686" y="3506"/>
                </a:lnTo>
                <a:lnTo>
                  <a:pt x="5678" y="3494"/>
                </a:lnTo>
                <a:lnTo>
                  <a:pt x="5670" y="3483"/>
                </a:lnTo>
                <a:lnTo>
                  <a:pt x="5661" y="3473"/>
                </a:lnTo>
                <a:lnTo>
                  <a:pt x="5650" y="3463"/>
                </a:lnTo>
                <a:lnTo>
                  <a:pt x="5640" y="3454"/>
                </a:lnTo>
                <a:lnTo>
                  <a:pt x="5629" y="3445"/>
                </a:lnTo>
                <a:lnTo>
                  <a:pt x="5618" y="3437"/>
                </a:lnTo>
                <a:lnTo>
                  <a:pt x="5607" y="3430"/>
                </a:lnTo>
                <a:lnTo>
                  <a:pt x="5583" y="3414"/>
                </a:lnTo>
                <a:lnTo>
                  <a:pt x="5556" y="3402"/>
                </a:lnTo>
                <a:lnTo>
                  <a:pt x="5530" y="3390"/>
                </a:lnTo>
                <a:lnTo>
                  <a:pt x="5501" y="3379"/>
                </a:lnTo>
                <a:lnTo>
                  <a:pt x="5445" y="3358"/>
                </a:lnTo>
                <a:lnTo>
                  <a:pt x="5386" y="3337"/>
                </a:lnTo>
                <a:lnTo>
                  <a:pt x="5357" y="3327"/>
                </a:lnTo>
                <a:lnTo>
                  <a:pt x="5329" y="3316"/>
                </a:lnTo>
                <a:close/>
                <a:moveTo>
                  <a:pt x="6518" y="3416"/>
                </a:moveTo>
                <a:lnTo>
                  <a:pt x="6518" y="3416"/>
                </a:lnTo>
                <a:lnTo>
                  <a:pt x="6515" y="3406"/>
                </a:lnTo>
                <a:lnTo>
                  <a:pt x="6510" y="3397"/>
                </a:lnTo>
                <a:lnTo>
                  <a:pt x="6506" y="3388"/>
                </a:lnTo>
                <a:lnTo>
                  <a:pt x="6501" y="3380"/>
                </a:lnTo>
                <a:lnTo>
                  <a:pt x="6488" y="3364"/>
                </a:lnTo>
                <a:lnTo>
                  <a:pt x="6475" y="3350"/>
                </a:lnTo>
                <a:lnTo>
                  <a:pt x="6460" y="3337"/>
                </a:lnTo>
                <a:lnTo>
                  <a:pt x="6445" y="3326"/>
                </a:lnTo>
                <a:lnTo>
                  <a:pt x="6428" y="3316"/>
                </a:lnTo>
                <a:lnTo>
                  <a:pt x="6409" y="3307"/>
                </a:lnTo>
                <a:lnTo>
                  <a:pt x="6391" y="3299"/>
                </a:lnTo>
                <a:lnTo>
                  <a:pt x="6372" y="3292"/>
                </a:lnTo>
                <a:lnTo>
                  <a:pt x="6331" y="3276"/>
                </a:lnTo>
                <a:lnTo>
                  <a:pt x="6291" y="3262"/>
                </a:lnTo>
                <a:lnTo>
                  <a:pt x="6270" y="3255"/>
                </a:lnTo>
                <a:lnTo>
                  <a:pt x="6251" y="3247"/>
                </a:lnTo>
                <a:lnTo>
                  <a:pt x="6073" y="3171"/>
                </a:lnTo>
                <a:lnTo>
                  <a:pt x="5982" y="3132"/>
                </a:lnTo>
                <a:lnTo>
                  <a:pt x="5894" y="3096"/>
                </a:lnTo>
                <a:lnTo>
                  <a:pt x="5796" y="3068"/>
                </a:lnTo>
                <a:lnTo>
                  <a:pt x="5788" y="3063"/>
                </a:lnTo>
                <a:lnTo>
                  <a:pt x="5781" y="3056"/>
                </a:lnTo>
                <a:lnTo>
                  <a:pt x="5774" y="3048"/>
                </a:lnTo>
                <a:lnTo>
                  <a:pt x="5767" y="3039"/>
                </a:lnTo>
                <a:lnTo>
                  <a:pt x="5753" y="3018"/>
                </a:lnTo>
                <a:lnTo>
                  <a:pt x="5740" y="2995"/>
                </a:lnTo>
                <a:lnTo>
                  <a:pt x="5728" y="2971"/>
                </a:lnTo>
                <a:lnTo>
                  <a:pt x="5716" y="2948"/>
                </a:lnTo>
                <a:lnTo>
                  <a:pt x="5697" y="2908"/>
                </a:lnTo>
                <a:lnTo>
                  <a:pt x="5635" y="2899"/>
                </a:lnTo>
                <a:lnTo>
                  <a:pt x="5636" y="2887"/>
                </a:lnTo>
                <a:lnTo>
                  <a:pt x="5638" y="2877"/>
                </a:lnTo>
                <a:lnTo>
                  <a:pt x="5640" y="2867"/>
                </a:lnTo>
                <a:lnTo>
                  <a:pt x="5643" y="2858"/>
                </a:lnTo>
                <a:lnTo>
                  <a:pt x="5647" y="2850"/>
                </a:lnTo>
                <a:lnTo>
                  <a:pt x="5652" y="2843"/>
                </a:lnTo>
                <a:lnTo>
                  <a:pt x="5662" y="2831"/>
                </a:lnTo>
                <a:lnTo>
                  <a:pt x="5671" y="2819"/>
                </a:lnTo>
                <a:lnTo>
                  <a:pt x="5681" y="2807"/>
                </a:lnTo>
                <a:lnTo>
                  <a:pt x="5686" y="2800"/>
                </a:lnTo>
                <a:lnTo>
                  <a:pt x="5690" y="2792"/>
                </a:lnTo>
                <a:lnTo>
                  <a:pt x="5694" y="2783"/>
                </a:lnTo>
                <a:lnTo>
                  <a:pt x="5697" y="2774"/>
                </a:lnTo>
                <a:lnTo>
                  <a:pt x="5700" y="2765"/>
                </a:lnTo>
                <a:lnTo>
                  <a:pt x="5702" y="2756"/>
                </a:lnTo>
                <a:lnTo>
                  <a:pt x="5704" y="2738"/>
                </a:lnTo>
                <a:lnTo>
                  <a:pt x="5706" y="2698"/>
                </a:lnTo>
                <a:lnTo>
                  <a:pt x="5708" y="2679"/>
                </a:lnTo>
                <a:lnTo>
                  <a:pt x="5710" y="2660"/>
                </a:lnTo>
                <a:lnTo>
                  <a:pt x="5712" y="2650"/>
                </a:lnTo>
                <a:lnTo>
                  <a:pt x="5715" y="2642"/>
                </a:lnTo>
                <a:lnTo>
                  <a:pt x="5718" y="2633"/>
                </a:lnTo>
                <a:lnTo>
                  <a:pt x="5723" y="2625"/>
                </a:lnTo>
                <a:lnTo>
                  <a:pt x="5726" y="2620"/>
                </a:lnTo>
                <a:lnTo>
                  <a:pt x="5730" y="2615"/>
                </a:lnTo>
                <a:lnTo>
                  <a:pt x="5738" y="2608"/>
                </a:lnTo>
                <a:lnTo>
                  <a:pt x="5747" y="2601"/>
                </a:lnTo>
                <a:lnTo>
                  <a:pt x="5757" y="2596"/>
                </a:lnTo>
                <a:lnTo>
                  <a:pt x="5767" y="2591"/>
                </a:lnTo>
                <a:lnTo>
                  <a:pt x="5777" y="2585"/>
                </a:lnTo>
                <a:lnTo>
                  <a:pt x="5785" y="2578"/>
                </a:lnTo>
                <a:lnTo>
                  <a:pt x="5789" y="2574"/>
                </a:lnTo>
                <a:lnTo>
                  <a:pt x="5794" y="2569"/>
                </a:lnTo>
                <a:lnTo>
                  <a:pt x="5800" y="2560"/>
                </a:lnTo>
                <a:lnTo>
                  <a:pt x="5805" y="2549"/>
                </a:lnTo>
                <a:lnTo>
                  <a:pt x="5810" y="2538"/>
                </a:lnTo>
                <a:lnTo>
                  <a:pt x="5814" y="2526"/>
                </a:lnTo>
                <a:lnTo>
                  <a:pt x="5821" y="2500"/>
                </a:lnTo>
                <a:lnTo>
                  <a:pt x="5826" y="2478"/>
                </a:lnTo>
                <a:lnTo>
                  <a:pt x="5830" y="2458"/>
                </a:lnTo>
                <a:lnTo>
                  <a:pt x="5832" y="2435"/>
                </a:lnTo>
                <a:lnTo>
                  <a:pt x="5835" y="2413"/>
                </a:lnTo>
                <a:lnTo>
                  <a:pt x="5835" y="2391"/>
                </a:lnTo>
                <a:lnTo>
                  <a:pt x="5835" y="2367"/>
                </a:lnTo>
                <a:lnTo>
                  <a:pt x="5832" y="2345"/>
                </a:lnTo>
                <a:lnTo>
                  <a:pt x="5830" y="2334"/>
                </a:lnTo>
                <a:lnTo>
                  <a:pt x="5827" y="2324"/>
                </a:lnTo>
                <a:lnTo>
                  <a:pt x="5823" y="2314"/>
                </a:lnTo>
                <a:lnTo>
                  <a:pt x="5819" y="2304"/>
                </a:lnTo>
                <a:lnTo>
                  <a:pt x="5810" y="2285"/>
                </a:lnTo>
                <a:lnTo>
                  <a:pt x="5802" y="2272"/>
                </a:lnTo>
                <a:lnTo>
                  <a:pt x="5799" y="2265"/>
                </a:lnTo>
                <a:lnTo>
                  <a:pt x="5797" y="2257"/>
                </a:lnTo>
                <a:lnTo>
                  <a:pt x="5794" y="2248"/>
                </a:lnTo>
                <a:lnTo>
                  <a:pt x="5793" y="2236"/>
                </a:lnTo>
                <a:lnTo>
                  <a:pt x="5792" y="2215"/>
                </a:lnTo>
                <a:lnTo>
                  <a:pt x="5793" y="2188"/>
                </a:lnTo>
                <a:lnTo>
                  <a:pt x="5795" y="2156"/>
                </a:lnTo>
                <a:lnTo>
                  <a:pt x="5797" y="2123"/>
                </a:lnTo>
                <a:lnTo>
                  <a:pt x="5803" y="2060"/>
                </a:lnTo>
                <a:lnTo>
                  <a:pt x="5806" y="2020"/>
                </a:lnTo>
                <a:lnTo>
                  <a:pt x="5807" y="1961"/>
                </a:lnTo>
                <a:lnTo>
                  <a:pt x="5806" y="1932"/>
                </a:lnTo>
                <a:lnTo>
                  <a:pt x="5804" y="1904"/>
                </a:lnTo>
                <a:lnTo>
                  <a:pt x="5802" y="1876"/>
                </a:lnTo>
                <a:lnTo>
                  <a:pt x="5798" y="1848"/>
                </a:lnTo>
                <a:lnTo>
                  <a:pt x="5793" y="1820"/>
                </a:lnTo>
                <a:lnTo>
                  <a:pt x="5786" y="1790"/>
                </a:lnTo>
                <a:lnTo>
                  <a:pt x="5782" y="1779"/>
                </a:lnTo>
                <a:lnTo>
                  <a:pt x="5777" y="1767"/>
                </a:lnTo>
                <a:lnTo>
                  <a:pt x="5770" y="1753"/>
                </a:lnTo>
                <a:lnTo>
                  <a:pt x="5761" y="1738"/>
                </a:lnTo>
                <a:lnTo>
                  <a:pt x="5751" y="1722"/>
                </a:lnTo>
                <a:lnTo>
                  <a:pt x="5746" y="1716"/>
                </a:lnTo>
                <a:lnTo>
                  <a:pt x="5740" y="1709"/>
                </a:lnTo>
                <a:lnTo>
                  <a:pt x="5733" y="1704"/>
                </a:lnTo>
                <a:lnTo>
                  <a:pt x="5727" y="1700"/>
                </a:lnTo>
                <a:lnTo>
                  <a:pt x="5654" y="1687"/>
                </a:lnTo>
                <a:lnTo>
                  <a:pt x="5609" y="1645"/>
                </a:lnTo>
                <a:lnTo>
                  <a:pt x="5592" y="1635"/>
                </a:lnTo>
                <a:lnTo>
                  <a:pt x="5574" y="1626"/>
                </a:lnTo>
                <a:lnTo>
                  <a:pt x="5557" y="1619"/>
                </a:lnTo>
                <a:lnTo>
                  <a:pt x="5540" y="1612"/>
                </a:lnTo>
                <a:lnTo>
                  <a:pt x="5523" y="1606"/>
                </a:lnTo>
                <a:lnTo>
                  <a:pt x="5505" y="1601"/>
                </a:lnTo>
                <a:lnTo>
                  <a:pt x="5488" y="1597"/>
                </a:lnTo>
                <a:lnTo>
                  <a:pt x="5471" y="1593"/>
                </a:lnTo>
                <a:lnTo>
                  <a:pt x="5454" y="1590"/>
                </a:lnTo>
                <a:lnTo>
                  <a:pt x="5437" y="1589"/>
                </a:lnTo>
                <a:lnTo>
                  <a:pt x="5420" y="1588"/>
                </a:lnTo>
                <a:lnTo>
                  <a:pt x="5404" y="1587"/>
                </a:lnTo>
                <a:lnTo>
                  <a:pt x="5371" y="1588"/>
                </a:lnTo>
                <a:lnTo>
                  <a:pt x="5339" y="1591"/>
                </a:lnTo>
                <a:lnTo>
                  <a:pt x="5308" y="1597"/>
                </a:lnTo>
                <a:lnTo>
                  <a:pt x="5277" y="1603"/>
                </a:lnTo>
                <a:lnTo>
                  <a:pt x="5249" y="1611"/>
                </a:lnTo>
                <a:lnTo>
                  <a:pt x="5221" y="1619"/>
                </a:lnTo>
                <a:lnTo>
                  <a:pt x="5195" y="1628"/>
                </a:lnTo>
                <a:lnTo>
                  <a:pt x="5171" y="1637"/>
                </a:lnTo>
                <a:lnTo>
                  <a:pt x="5127" y="1654"/>
                </a:lnTo>
                <a:lnTo>
                  <a:pt x="5114" y="1659"/>
                </a:lnTo>
                <a:lnTo>
                  <a:pt x="5100" y="1665"/>
                </a:lnTo>
                <a:lnTo>
                  <a:pt x="5086" y="1672"/>
                </a:lnTo>
                <a:lnTo>
                  <a:pt x="5073" y="1680"/>
                </a:lnTo>
                <a:lnTo>
                  <a:pt x="5061" y="1689"/>
                </a:lnTo>
                <a:lnTo>
                  <a:pt x="5049" y="1698"/>
                </a:lnTo>
                <a:lnTo>
                  <a:pt x="5038" y="1709"/>
                </a:lnTo>
                <a:lnTo>
                  <a:pt x="5027" y="1720"/>
                </a:lnTo>
                <a:lnTo>
                  <a:pt x="5015" y="1732"/>
                </a:lnTo>
                <a:lnTo>
                  <a:pt x="5005" y="1746"/>
                </a:lnTo>
                <a:lnTo>
                  <a:pt x="4996" y="1760"/>
                </a:lnTo>
                <a:lnTo>
                  <a:pt x="4987" y="1775"/>
                </a:lnTo>
                <a:lnTo>
                  <a:pt x="4979" y="1790"/>
                </a:lnTo>
                <a:lnTo>
                  <a:pt x="4971" y="1806"/>
                </a:lnTo>
                <a:lnTo>
                  <a:pt x="4963" y="1825"/>
                </a:lnTo>
                <a:lnTo>
                  <a:pt x="4957" y="1842"/>
                </a:lnTo>
                <a:lnTo>
                  <a:pt x="4951" y="1861"/>
                </a:lnTo>
                <a:lnTo>
                  <a:pt x="4944" y="1881"/>
                </a:lnTo>
                <a:lnTo>
                  <a:pt x="4940" y="1901"/>
                </a:lnTo>
                <a:lnTo>
                  <a:pt x="4936" y="1922"/>
                </a:lnTo>
                <a:lnTo>
                  <a:pt x="4932" y="1944"/>
                </a:lnTo>
                <a:lnTo>
                  <a:pt x="4930" y="1967"/>
                </a:lnTo>
                <a:lnTo>
                  <a:pt x="4928" y="1990"/>
                </a:lnTo>
                <a:lnTo>
                  <a:pt x="4927" y="2014"/>
                </a:lnTo>
                <a:lnTo>
                  <a:pt x="4927" y="2039"/>
                </a:lnTo>
                <a:lnTo>
                  <a:pt x="4927" y="2064"/>
                </a:lnTo>
                <a:lnTo>
                  <a:pt x="4928" y="2091"/>
                </a:lnTo>
                <a:lnTo>
                  <a:pt x="4930" y="2117"/>
                </a:lnTo>
                <a:lnTo>
                  <a:pt x="4933" y="2144"/>
                </a:lnTo>
                <a:lnTo>
                  <a:pt x="4937" y="2173"/>
                </a:lnTo>
                <a:lnTo>
                  <a:pt x="4942" y="2201"/>
                </a:lnTo>
                <a:lnTo>
                  <a:pt x="4948" y="2231"/>
                </a:lnTo>
                <a:lnTo>
                  <a:pt x="4949" y="2240"/>
                </a:lnTo>
                <a:lnTo>
                  <a:pt x="4951" y="2249"/>
                </a:lnTo>
                <a:lnTo>
                  <a:pt x="4949" y="2258"/>
                </a:lnTo>
                <a:lnTo>
                  <a:pt x="4948" y="2265"/>
                </a:lnTo>
                <a:lnTo>
                  <a:pt x="4946" y="2273"/>
                </a:lnTo>
                <a:lnTo>
                  <a:pt x="4944" y="2280"/>
                </a:lnTo>
                <a:lnTo>
                  <a:pt x="4938" y="2292"/>
                </a:lnTo>
                <a:lnTo>
                  <a:pt x="4931" y="2305"/>
                </a:lnTo>
                <a:lnTo>
                  <a:pt x="4926" y="2316"/>
                </a:lnTo>
                <a:lnTo>
                  <a:pt x="4922" y="2327"/>
                </a:lnTo>
                <a:lnTo>
                  <a:pt x="4921" y="2332"/>
                </a:lnTo>
                <a:lnTo>
                  <a:pt x="4921" y="2337"/>
                </a:lnTo>
                <a:lnTo>
                  <a:pt x="4926" y="2399"/>
                </a:lnTo>
                <a:lnTo>
                  <a:pt x="4929" y="2436"/>
                </a:lnTo>
                <a:lnTo>
                  <a:pt x="4934" y="2475"/>
                </a:lnTo>
                <a:lnTo>
                  <a:pt x="4938" y="2494"/>
                </a:lnTo>
                <a:lnTo>
                  <a:pt x="4942" y="2513"/>
                </a:lnTo>
                <a:lnTo>
                  <a:pt x="4947" y="2530"/>
                </a:lnTo>
                <a:lnTo>
                  <a:pt x="4954" y="2546"/>
                </a:lnTo>
                <a:lnTo>
                  <a:pt x="4961" y="2561"/>
                </a:lnTo>
                <a:lnTo>
                  <a:pt x="4969" y="2574"/>
                </a:lnTo>
                <a:lnTo>
                  <a:pt x="4974" y="2579"/>
                </a:lnTo>
                <a:lnTo>
                  <a:pt x="4978" y="2585"/>
                </a:lnTo>
                <a:lnTo>
                  <a:pt x="4984" y="2590"/>
                </a:lnTo>
                <a:lnTo>
                  <a:pt x="4989" y="2594"/>
                </a:lnTo>
                <a:lnTo>
                  <a:pt x="4999" y="2597"/>
                </a:lnTo>
                <a:lnTo>
                  <a:pt x="5015" y="2602"/>
                </a:lnTo>
                <a:lnTo>
                  <a:pt x="5031" y="2605"/>
                </a:lnTo>
                <a:lnTo>
                  <a:pt x="5036" y="2606"/>
                </a:lnTo>
                <a:lnTo>
                  <a:pt x="5038" y="2605"/>
                </a:lnTo>
                <a:lnTo>
                  <a:pt x="5055" y="2792"/>
                </a:lnTo>
                <a:lnTo>
                  <a:pt x="5058" y="2800"/>
                </a:lnTo>
                <a:lnTo>
                  <a:pt x="5062" y="2806"/>
                </a:lnTo>
                <a:lnTo>
                  <a:pt x="5070" y="2818"/>
                </a:lnTo>
                <a:lnTo>
                  <a:pt x="5078" y="2828"/>
                </a:lnTo>
                <a:lnTo>
                  <a:pt x="5087" y="2838"/>
                </a:lnTo>
                <a:lnTo>
                  <a:pt x="5097" y="2849"/>
                </a:lnTo>
                <a:lnTo>
                  <a:pt x="5105" y="2861"/>
                </a:lnTo>
                <a:lnTo>
                  <a:pt x="5109" y="2869"/>
                </a:lnTo>
                <a:lnTo>
                  <a:pt x="5112" y="2877"/>
                </a:lnTo>
                <a:lnTo>
                  <a:pt x="5115" y="2887"/>
                </a:lnTo>
                <a:lnTo>
                  <a:pt x="5117" y="2897"/>
                </a:lnTo>
                <a:lnTo>
                  <a:pt x="5071" y="2908"/>
                </a:lnTo>
                <a:lnTo>
                  <a:pt x="5055" y="2942"/>
                </a:lnTo>
                <a:lnTo>
                  <a:pt x="5036" y="2980"/>
                </a:lnTo>
                <a:lnTo>
                  <a:pt x="5026" y="3000"/>
                </a:lnTo>
                <a:lnTo>
                  <a:pt x="5014" y="3020"/>
                </a:lnTo>
                <a:lnTo>
                  <a:pt x="5002" y="3037"/>
                </a:lnTo>
                <a:lnTo>
                  <a:pt x="4990" y="3052"/>
                </a:lnTo>
                <a:lnTo>
                  <a:pt x="5169" y="3128"/>
                </a:lnTo>
                <a:lnTo>
                  <a:pt x="5371" y="3214"/>
                </a:lnTo>
                <a:lnTo>
                  <a:pt x="5394" y="3224"/>
                </a:lnTo>
                <a:lnTo>
                  <a:pt x="5417" y="3233"/>
                </a:lnTo>
                <a:lnTo>
                  <a:pt x="5467" y="3250"/>
                </a:lnTo>
                <a:lnTo>
                  <a:pt x="5517" y="3267"/>
                </a:lnTo>
                <a:lnTo>
                  <a:pt x="5542" y="3277"/>
                </a:lnTo>
                <a:lnTo>
                  <a:pt x="5567" y="3287"/>
                </a:lnTo>
                <a:lnTo>
                  <a:pt x="5593" y="3299"/>
                </a:lnTo>
                <a:lnTo>
                  <a:pt x="5618" y="3311"/>
                </a:lnTo>
                <a:lnTo>
                  <a:pt x="5642" y="3324"/>
                </a:lnTo>
                <a:lnTo>
                  <a:pt x="5667" y="3338"/>
                </a:lnTo>
                <a:lnTo>
                  <a:pt x="5690" y="3354"/>
                </a:lnTo>
                <a:lnTo>
                  <a:pt x="5712" y="3373"/>
                </a:lnTo>
                <a:lnTo>
                  <a:pt x="5734" y="3392"/>
                </a:lnTo>
                <a:lnTo>
                  <a:pt x="5744" y="3402"/>
                </a:lnTo>
                <a:lnTo>
                  <a:pt x="5754" y="3413"/>
                </a:lnTo>
                <a:lnTo>
                  <a:pt x="5763" y="3425"/>
                </a:lnTo>
                <a:lnTo>
                  <a:pt x="5772" y="3438"/>
                </a:lnTo>
                <a:lnTo>
                  <a:pt x="5780" y="3450"/>
                </a:lnTo>
                <a:lnTo>
                  <a:pt x="5788" y="3463"/>
                </a:lnTo>
                <a:lnTo>
                  <a:pt x="5796" y="3477"/>
                </a:lnTo>
                <a:lnTo>
                  <a:pt x="5803" y="3491"/>
                </a:lnTo>
                <a:lnTo>
                  <a:pt x="5810" y="3507"/>
                </a:lnTo>
                <a:lnTo>
                  <a:pt x="5815" y="3523"/>
                </a:lnTo>
                <a:lnTo>
                  <a:pt x="5821" y="3540"/>
                </a:lnTo>
                <a:lnTo>
                  <a:pt x="5821" y="3558"/>
                </a:lnTo>
                <a:lnTo>
                  <a:pt x="5822" y="3635"/>
                </a:lnTo>
                <a:lnTo>
                  <a:pt x="5824" y="3733"/>
                </a:lnTo>
                <a:lnTo>
                  <a:pt x="5825" y="3764"/>
                </a:lnTo>
                <a:lnTo>
                  <a:pt x="6523" y="3764"/>
                </a:lnTo>
                <a:lnTo>
                  <a:pt x="6524" y="3725"/>
                </a:lnTo>
                <a:lnTo>
                  <a:pt x="6524" y="3679"/>
                </a:lnTo>
                <a:lnTo>
                  <a:pt x="6522" y="3582"/>
                </a:lnTo>
                <a:lnTo>
                  <a:pt x="6519" y="3488"/>
                </a:lnTo>
                <a:lnTo>
                  <a:pt x="6518" y="3416"/>
                </a:lnTo>
                <a:close/>
              </a:path>
            </a:pathLst>
          </a:custGeom>
          <a:solidFill>
            <a:srgbClr val="FFFFFF"/>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46" name="KSO_Shape"/>
          <p:cNvSpPr/>
          <p:nvPr/>
        </p:nvSpPr>
        <p:spPr bwMode="auto">
          <a:xfrm>
            <a:off x="9884362" y="6005368"/>
            <a:ext cx="385588" cy="289834"/>
          </a:xfrm>
          <a:custGeom>
            <a:avLst/>
            <a:gdLst>
              <a:gd name="T0" fmla="*/ 2147483646 w 108"/>
              <a:gd name="T1" fmla="*/ 2147483646 h 81"/>
              <a:gd name="T2" fmla="*/ 2147483646 w 108"/>
              <a:gd name="T3" fmla="*/ 2147483646 h 81"/>
              <a:gd name="T4" fmla="*/ 2147483646 w 108"/>
              <a:gd name="T5" fmla="*/ 2147483646 h 81"/>
              <a:gd name="T6" fmla="*/ 2147483646 w 108"/>
              <a:gd name="T7" fmla="*/ 2147483646 h 81"/>
              <a:gd name="T8" fmla="*/ 2147483646 w 108"/>
              <a:gd name="T9" fmla="*/ 2147483646 h 81"/>
              <a:gd name="T10" fmla="*/ 2147483646 w 108"/>
              <a:gd name="T11" fmla="*/ 2147483646 h 81"/>
              <a:gd name="T12" fmla="*/ 2147483646 w 108"/>
              <a:gd name="T13" fmla="*/ 2147483646 h 81"/>
              <a:gd name="T14" fmla="*/ 2147483646 w 108"/>
              <a:gd name="T15" fmla="*/ 2147483646 h 81"/>
              <a:gd name="T16" fmla="*/ 2147483646 w 108"/>
              <a:gd name="T17" fmla="*/ 2147483646 h 81"/>
              <a:gd name="T18" fmla="*/ 2147483646 w 108"/>
              <a:gd name="T19" fmla="*/ 2147483646 h 81"/>
              <a:gd name="T20" fmla="*/ 2147483646 w 108"/>
              <a:gd name="T21" fmla="*/ 2147483646 h 81"/>
              <a:gd name="T22" fmla="*/ 2147483646 w 108"/>
              <a:gd name="T23" fmla="*/ 2147483646 h 81"/>
              <a:gd name="T24" fmla="*/ 2147483646 w 108"/>
              <a:gd name="T25" fmla="*/ 2147483646 h 81"/>
              <a:gd name="T26" fmla="*/ 2147483646 w 108"/>
              <a:gd name="T27" fmla="*/ 2147483646 h 81"/>
              <a:gd name="T28" fmla="*/ 2147483646 w 108"/>
              <a:gd name="T29" fmla="*/ 2147483646 h 81"/>
              <a:gd name="T30" fmla="*/ 0 w 108"/>
              <a:gd name="T31" fmla="*/ 2147483646 h 81"/>
              <a:gd name="T32" fmla="*/ 2147483646 w 108"/>
              <a:gd name="T33" fmla="*/ 2147483646 h 81"/>
              <a:gd name="T34" fmla="*/ 2147483646 w 108"/>
              <a:gd name="T35" fmla="*/ 2147483646 h 81"/>
              <a:gd name="T36" fmla="*/ 2147483646 w 108"/>
              <a:gd name="T37" fmla="*/ 2147483646 h 81"/>
              <a:gd name="T38" fmla="*/ 2147483646 w 108"/>
              <a:gd name="T39" fmla="*/ 2147483646 h 81"/>
              <a:gd name="T40" fmla="*/ 2147483646 w 108"/>
              <a:gd name="T41" fmla="*/ 2147483646 h 81"/>
              <a:gd name="T42" fmla="*/ 2147483646 w 108"/>
              <a:gd name="T43" fmla="*/ 2147483646 h 81"/>
              <a:gd name="T44" fmla="*/ 2147483646 w 108"/>
              <a:gd name="T45" fmla="*/ 2147483646 h 81"/>
              <a:gd name="T46" fmla="*/ 2147483646 w 108"/>
              <a:gd name="T47" fmla="*/ 2147483646 h 81"/>
              <a:gd name="T48" fmla="*/ 2147483646 w 108"/>
              <a:gd name="T49" fmla="*/ 2147483646 h 81"/>
              <a:gd name="T50" fmla="*/ 2147483646 w 108"/>
              <a:gd name="T51" fmla="*/ 2147483646 h 81"/>
              <a:gd name="T52" fmla="*/ 2147483646 w 108"/>
              <a:gd name="T53" fmla="*/ 2147483646 h 81"/>
              <a:gd name="T54" fmla="*/ 2147483646 w 108"/>
              <a:gd name="T55" fmla="*/ 2147483646 h 81"/>
              <a:gd name="T56" fmla="*/ 2147483646 w 108"/>
              <a:gd name="T57" fmla="*/ 2147483646 h 81"/>
              <a:gd name="T58" fmla="*/ 2147483646 w 108"/>
              <a:gd name="T59" fmla="*/ 2147483646 h 81"/>
              <a:gd name="T60" fmla="*/ 2147483646 w 108"/>
              <a:gd name="T61" fmla="*/ 2147483646 h 81"/>
              <a:gd name="T62" fmla="*/ 2147483646 w 108"/>
              <a:gd name="T63" fmla="*/ 2147483646 h 81"/>
              <a:gd name="T64" fmla="*/ 2147483646 w 108"/>
              <a:gd name="T65" fmla="*/ 2147483646 h 81"/>
              <a:gd name="T66" fmla="*/ 2147483646 w 108"/>
              <a:gd name="T67" fmla="*/ 2147483646 h 81"/>
              <a:gd name="T68" fmla="*/ 2147483646 w 108"/>
              <a:gd name="T69" fmla="*/ 2147483646 h 81"/>
              <a:gd name="T70" fmla="*/ 2147483646 w 108"/>
              <a:gd name="T71" fmla="*/ 2147483646 h 81"/>
              <a:gd name="T72" fmla="*/ 2147483646 w 108"/>
              <a:gd name="T73" fmla="*/ 2147483646 h 81"/>
              <a:gd name="T74" fmla="*/ 2147483646 w 108"/>
              <a:gd name="T75" fmla="*/ 2147483646 h 8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8" h="81">
                <a:moveTo>
                  <a:pt x="3" y="54"/>
                </a:moveTo>
                <a:cubicBezTo>
                  <a:pt x="9" y="51"/>
                  <a:pt x="15" y="49"/>
                  <a:pt x="21" y="47"/>
                </a:cubicBezTo>
                <a:cubicBezTo>
                  <a:pt x="23" y="45"/>
                  <a:pt x="24" y="44"/>
                  <a:pt x="26" y="43"/>
                </a:cubicBezTo>
                <a:cubicBezTo>
                  <a:pt x="35" y="62"/>
                  <a:pt x="35" y="62"/>
                  <a:pt x="35" y="62"/>
                </a:cubicBezTo>
                <a:cubicBezTo>
                  <a:pt x="43" y="43"/>
                  <a:pt x="43" y="43"/>
                  <a:pt x="43" y="43"/>
                </a:cubicBezTo>
                <a:cubicBezTo>
                  <a:pt x="45" y="44"/>
                  <a:pt x="46" y="46"/>
                  <a:pt x="48" y="47"/>
                </a:cubicBezTo>
                <a:cubicBezTo>
                  <a:pt x="60" y="51"/>
                  <a:pt x="60" y="51"/>
                  <a:pt x="60" y="51"/>
                </a:cubicBezTo>
                <a:cubicBezTo>
                  <a:pt x="60" y="51"/>
                  <a:pt x="61" y="50"/>
                  <a:pt x="61" y="50"/>
                </a:cubicBezTo>
                <a:cubicBezTo>
                  <a:pt x="65" y="48"/>
                  <a:pt x="69" y="47"/>
                  <a:pt x="72" y="46"/>
                </a:cubicBezTo>
                <a:cubicBezTo>
                  <a:pt x="75" y="52"/>
                  <a:pt x="79" y="57"/>
                  <a:pt x="84" y="60"/>
                </a:cubicBezTo>
                <a:cubicBezTo>
                  <a:pt x="89" y="57"/>
                  <a:pt x="93" y="52"/>
                  <a:pt x="96" y="46"/>
                </a:cubicBezTo>
                <a:cubicBezTo>
                  <a:pt x="99" y="47"/>
                  <a:pt x="102" y="48"/>
                  <a:pt x="105" y="48"/>
                </a:cubicBezTo>
                <a:cubicBezTo>
                  <a:pt x="108" y="53"/>
                  <a:pt x="108" y="64"/>
                  <a:pt x="108" y="71"/>
                </a:cubicBezTo>
                <a:cubicBezTo>
                  <a:pt x="70" y="71"/>
                  <a:pt x="70" y="71"/>
                  <a:pt x="70" y="71"/>
                </a:cubicBezTo>
                <a:cubicBezTo>
                  <a:pt x="70" y="74"/>
                  <a:pt x="70" y="77"/>
                  <a:pt x="70" y="81"/>
                </a:cubicBezTo>
                <a:cubicBezTo>
                  <a:pt x="47" y="81"/>
                  <a:pt x="24" y="81"/>
                  <a:pt x="0" y="81"/>
                </a:cubicBezTo>
                <a:cubicBezTo>
                  <a:pt x="0" y="68"/>
                  <a:pt x="1" y="58"/>
                  <a:pt x="3" y="54"/>
                </a:cubicBezTo>
                <a:close/>
                <a:moveTo>
                  <a:pt x="74" y="26"/>
                </a:moveTo>
                <a:cubicBezTo>
                  <a:pt x="79" y="27"/>
                  <a:pt x="89" y="26"/>
                  <a:pt x="94" y="24"/>
                </a:cubicBezTo>
                <a:cubicBezTo>
                  <a:pt x="94" y="27"/>
                  <a:pt x="94" y="32"/>
                  <a:pt x="92" y="37"/>
                </a:cubicBezTo>
                <a:cubicBezTo>
                  <a:pt x="91" y="39"/>
                  <a:pt x="90" y="40"/>
                  <a:pt x="89" y="41"/>
                </a:cubicBezTo>
                <a:cubicBezTo>
                  <a:pt x="99" y="42"/>
                  <a:pt x="99" y="42"/>
                  <a:pt x="99" y="42"/>
                </a:cubicBezTo>
                <a:cubicBezTo>
                  <a:pt x="99" y="42"/>
                  <a:pt x="98" y="33"/>
                  <a:pt x="98" y="31"/>
                </a:cubicBezTo>
                <a:cubicBezTo>
                  <a:pt x="102" y="2"/>
                  <a:pt x="65" y="2"/>
                  <a:pt x="69" y="31"/>
                </a:cubicBezTo>
                <a:cubicBezTo>
                  <a:pt x="69" y="33"/>
                  <a:pt x="68" y="42"/>
                  <a:pt x="68" y="42"/>
                </a:cubicBezTo>
                <a:cubicBezTo>
                  <a:pt x="78" y="41"/>
                  <a:pt x="78" y="41"/>
                  <a:pt x="78" y="41"/>
                </a:cubicBezTo>
                <a:cubicBezTo>
                  <a:pt x="77" y="40"/>
                  <a:pt x="76" y="39"/>
                  <a:pt x="75" y="37"/>
                </a:cubicBezTo>
                <a:cubicBezTo>
                  <a:pt x="74" y="33"/>
                  <a:pt x="73" y="29"/>
                  <a:pt x="74" y="26"/>
                </a:cubicBezTo>
                <a:cubicBezTo>
                  <a:pt x="74" y="26"/>
                  <a:pt x="74" y="26"/>
                  <a:pt x="74" y="26"/>
                </a:cubicBezTo>
                <a:close/>
                <a:moveTo>
                  <a:pt x="22" y="30"/>
                </a:moveTo>
                <a:cubicBezTo>
                  <a:pt x="21" y="25"/>
                  <a:pt x="21" y="21"/>
                  <a:pt x="23" y="15"/>
                </a:cubicBezTo>
                <a:cubicBezTo>
                  <a:pt x="29" y="11"/>
                  <a:pt x="37" y="17"/>
                  <a:pt x="47" y="15"/>
                </a:cubicBezTo>
                <a:cubicBezTo>
                  <a:pt x="48" y="20"/>
                  <a:pt x="48" y="24"/>
                  <a:pt x="48" y="31"/>
                </a:cubicBezTo>
                <a:cubicBezTo>
                  <a:pt x="48" y="31"/>
                  <a:pt x="52" y="27"/>
                  <a:pt x="52" y="25"/>
                </a:cubicBezTo>
                <a:cubicBezTo>
                  <a:pt x="53" y="22"/>
                  <a:pt x="52" y="10"/>
                  <a:pt x="50" y="8"/>
                </a:cubicBezTo>
                <a:cubicBezTo>
                  <a:pt x="45" y="0"/>
                  <a:pt x="26" y="0"/>
                  <a:pt x="20" y="6"/>
                </a:cubicBezTo>
                <a:cubicBezTo>
                  <a:pt x="18" y="8"/>
                  <a:pt x="16" y="25"/>
                  <a:pt x="18" y="27"/>
                </a:cubicBezTo>
                <a:cubicBezTo>
                  <a:pt x="20" y="29"/>
                  <a:pt x="22" y="30"/>
                  <a:pt x="22" y="30"/>
                </a:cubicBezTo>
                <a:close/>
              </a:path>
            </a:pathLst>
          </a:custGeom>
          <a:solidFill>
            <a:srgbClr val="FFFFFF"/>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椭圆 11" descr="#clear#"/>
          <p:cNvSpPr/>
          <p:nvPr/>
        </p:nvSpPr>
        <p:spPr>
          <a:xfrm>
            <a:off x="9143997" y="2723333"/>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A</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13" name="椭圆 12" descr="#clear#"/>
          <p:cNvSpPr/>
          <p:nvPr/>
        </p:nvSpPr>
        <p:spPr>
          <a:xfrm>
            <a:off x="8109727" y="4533545"/>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B</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14" name="椭圆 13" descr="#clear#"/>
          <p:cNvSpPr/>
          <p:nvPr/>
        </p:nvSpPr>
        <p:spPr>
          <a:xfrm>
            <a:off x="10179565" y="4542349"/>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C</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15" name="椭圆 5"/>
          <p:cNvSpPr/>
          <p:nvPr/>
        </p:nvSpPr>
        <p:spPr>
          <a:xfrm>
            <a:off x="8254028" y="1916327"/>
            <a:ext cx="2395538" cy="2163763"/>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sp>
        <p:nvSpPr>
          <p:cNvPr id="16" name="圆角矩形 38" descr="#clear#"/>
          <p:cNvSpPr/>
          <p:nvPr/>
        </p:nvSpPr>
        <p:spPr>
          <a:xfrm>
            <a:off x="1675296" y="1873926"/>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17" name="直接连接符 16"/>
          <p:cNvCxnSpPr/>
          <p:nvPr/>
        </p:nvCxnSpPr>
        <p:spPr>
          <a:xfrm>
            <a:off x="926274" y="3201215"/>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9" name="圆角矩形 44" descr="#clear#"/>
          <p:cNvSpPr/>
          <p:nvPr/>
        </p:nvSpPr>
        <p:spPr>
          <a:xfrm>
            <a:off x="1675296" y="3262952"/>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20" name="直接连接符 19"/>
          <p:cNvCxnSpPr/>
          <p:nvPr/>
        </p:nvCxnSpPr>
        <p:spPr>
          <a:xfrm>
            <a:off x="926274" y="4590241"/>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1" name="圆角矩形 47" descr="#clear#"/>
          <p:cNvSpPr/>
          <p:nvPr/>
        </p:nvSpPr>
        <p:spPr>
          <a:xfrm>
            <a:off x="1675296" y="4651978"/>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24" name="直接连接符 23"/>
          <p:cNvCxnSpPr/>
          <p:nvPr/>
        </p:nvCxnSpPr>
        <p:spPr>
          <a:xfrm>
            <a:off x="926274" y="5979267"/>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5" name="椭圆 24" descr="#clear#"/>
          <p:cNvSpPr/>
          <p:nvPr/>
        </p:nvSpPr>
        <p:spPr>
          <a:xfrm>
            <a:off x="825908" y="2205875"/>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A</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27" name="椭圆 26" descr="#clear#"/>
          <p:cNvSpPr/>
          <p:nvPr/>
        </p:nvSpPr>
        <p:spPr>
          <a:xfrm>
            <a:off x="825908" y="3594901"/>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B</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28" name="椭圆 27" descr="#clear#"/>
          <p:cNvSpPr/>
          <p:nvPr/>
        </p:nvSpPr>
        <p:spPr>
          <a:xfrm>
            <a:off x="825908" y="4983927"/>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C</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34" name="椭圆 5"/>
          <p:cNvSpPr/>
          <p:nvPr/>
        </p:nvSpPr>
        <p:spPr>
          <a:xfrm rot="14398930">
            <a:off x="7188816" y="3764177"/>
            <a:ext cx="2393950" cy="2162175"/>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sp>
        <p:nvSpPr>
          <p:cNvPr id="35" name="椭圆 5"/>
          <p:cNvSpPr/>
          <p:nvPr/>
        </p:nvSpPr>
        <p:spPr>
          <a:xfrm rot="7201070" flipH="1">
            <a:off x="9322416" y="3759414"/>
            <a:ext cx="2395538" cy="2163763"/>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Freeform 5"/>
          <p:cNvSpPr/>
          <p:nvPr/>
        </p:nvSpPr>
        <p:spPr bwMode="auto">
          <a:xfrm>
            <a:off x="1737741" y="2094171"/>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7" name="矩形 16" descr="#clear#"/>
          <p:cNvSpPr/>
          <p:nvPr/>
        </p:nvSpPr>
        <p:spPr>
          <a:xfrm>
            <a:off x="3445213" y="2452085"/>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8" name="Freeform 5"/>
          <p:cNvSpPr/>
          <p:nvPr/>
        </p:nvSpPr>
        <p:spPr bwMode="auto">
          <a:xfrm>
            <a:off x="1737741" y="4250124"/>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矩形 18" descr="#clear#"/>
          <p:cNvSpPr/>
          <p:nvPr/>
        </p:nvSpPr>
        <p:spPr>
          <a:xfrm>
            <a:off x="3445213" y="4630168"/>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0" name="KSO_Shape"/>
          <p:cNvSpPr/>
          <p:nvPr/>
        </p:nvSpPr>
        <p:spPr bwMode="auto">
          <a:xfrm>
            <a:off x="2223501" y="2682448"/>
            <a:ext cx="590579" cy="680129"/>
          </a:xfrm>
          <a:custGeom>
            <a:avLst/>
            <a:gdLst>
              <a:gd name="T0" fmla="*/ 98292770 w 5280"/>
              <a:gd name="T1" fmla="*/ 190397298 h 6084"/>
              <a:gd name="T2" fmla="*/ 105944270 w 5280"/>
              <a:gd name="T3" fmla="*/ 192162022 h 6084"/>
              <a:gd name="T4" fmla="*/ 112712916 w 5280"/>
              <a:gd name="T5" fmla="*/ 195691469 h 6084"/>
              <a:gd name="T6" fmla="*/ 118500648 w 5280"/>
              <a:gd name="T7" fmla="*/ 200593619 h 6084"/>
              <a:gd name="T8" fmla="*/ 122816855 w 5280"/>
              <a:gd name="T9" fmla="*/ 206868471 h 6084"/>
              <a:gd name="T10" fmla="*/ 125661534 w 5280"/>
              <a:gd name="T11" fmla="*/ 213927367 h 6084"/>
              <a:gd name="T12" fmla="*/ 126642447 w 5280"/>
              <a:gd name="T13" fmla="*/ 221868624 h 6084"/>
              <a:gd name="T14" fmla="*/ 126348268 w 5280"/>
              <a:gd name="T15" fmla="*/ 569623180 h 6084"/>
              <a:gd name="T16" fmla="*/ 124190008 w 5280"/>
              <a:gd name="T17" fmla="*/ 577172416 h 6084"/>
              <a:gd name="T18" fmla="*/ 120462475 w 5280"/>
              <a:gd name="T19" fmla="*/ 583741285 h 6084"/>
              <a:gd name="T20" fmla="*/ 115165355 w 5280"/>
              <a:gd name="T21" fmla="*/ 589231467 h 6084"/>
              <a:gd name="T22" fmla="*/ 108788949 w 5280"/>
              <a:gd name="T23" fmla="*/ 593349260 h 6084"/>
              <a:gd name="T24" fmla="*/ 101431630 w 5280"/>
              <a:gd name="T25" fmla="*/ 595800335 h 6084"/>
              <a:gd name="T26" fmla="*/ 31783344 w 5280"/>
              <a:gd name="T27" fmla="*/ 596486686 h 6084"/>
              <a:gd name="T28" fmla="*/ 25406937 w 5280"/>
              <a:gd name="T29" fmla="*/ 595800335 h 6084"/>
              <a:gd name="T30" fmla="*/ 18049618 w 5280"/>
              <a:gd name="T31" fmla="*/ 593349260 h 6084"/>
              <a:gd name="T32" fmla="*/ 11673526 w 5280"/>
              <a:gd name="T33" fmla="*/ 589231467 h 6084"/>
              <a:gd name="T34" fmla="*/ 6376406 w 5280"/>
              <a:gd name="T35" fmla="*/ 583741285 h 6084"/>
              <a:gd name="T36" fmla="*/ 2550500 w 5280"/>
              <a:gd name="T37" fmla="*/ 577172416 h 6084"/>
              <a:gd name="T38" fmla="*/ 490613 w 5280"/>
              <a:gd name="T39" fmla="*/ 569623180 h 6084"/>
              <a:gd name="T40" fmla="*/ 0 w 5280"/>
              <a:gd name="T41" fmla="*/ 221868624 h 6084"/>
              <a:gd name="T42" fmla="*/ 1078973 w 5280"/>
              <a:gd name="T43" fmla="*/ 213927367 h 6084"/>
              <a:gd name="T44" fmla="*/ 3825906 w 5280"/>
              <a:gd name="T45" fmla="*/ 206868471 h 6084"/>
              <a:gd name="T46" fmla="*/ 8338233 w 5280"/>
              <a:gd name="T47" fmla="*/ 200593619 h 6084"/>
              <a:gd name="T48" fmla="*/ 14027905 w 5280"/>
              <a:gd name="T49" fmla="*/ 195691469 h 6084"/>
              <a:gd name="T50" fmla="*/ 20796551 w 5280"/>
              <a:gd name="T51" fmla="*/ 192162022 h 6084"/>
              <a:gd name="T52" fmla="*/ 28448051 w 5280"/>
              <a:gd name="T53" fmla="*/ 190397298 h 6084"/>
              <a:gd name="T54" fmla="*/ 187854755 w 5280"/>
              <a:gd name="T55" fmla="*/ 219417549 h 6084"/>
              <a:gd name="T56" fmla="*/ 409650800 w 5280"/>
              <a:gd name="T57" fmla="*/ 0 h 6084"/>
              <a:gd name="T58" fmla="*/ 488324365 w 5280"/>
              <a:gd name="T59" fmla="*/ 219417549 h 6084"/>
              <a:gd name="T60" fmla="*/ 148125732 w 5280"/>
              <a:gd name="T61" fmla="*/ 219417549 h 6084"/>
              <a:gd name="T62" fmla="*/ 208062633 w 5280"/>
              <a:gd name="T63" fmla="*/ 259908819 h 6084"/>
              <a:gd name="T64" fmla="*/ 389246802 w 5280"/>
              <a:gd name="T65" fmla="*/ 504033129 h 6084"/>
              <a:gd name="T66" fmla="*/ 319990755 w 5280"/>
              <a:gd name="T67" fmla="*/ 531778997 h 6084"/>
              <a:gd name="T68" fmla="*/ 208062633 w 5280"/>
              <a:gd name="T69" fmla="*/ 531778997 h 6084"/>
              <a:gd name="T70" fmla="*/ 344220659 w 5280"/>
              <a:gd name="T71" fmla="*/ 461188789 h 6084"/>
              <a:gd name="T72" fmla="*/ 344220659 w 5280"/>
              <a:gd name="T73" fmla="*/ 461188789 h 6084"/>
              <a:gd name="T74" fmla="*/ 274964300 w 5280"/>
              <a:gd name="T75" fmla="*/ 461188789 h 6084"/>
              <a:gd name="T76" fmla="*/ 253187148 w 5280"/>
              <a:gd name="T77" fmla="*/ 461188789 h 6084"/>
              <a:gd name="T78" fmla="*/ 389246802 w 5280"/>
              <a:gd name="T79" fmla="*/ 445011945 h 6084"/>
              <a:gd name="T80" fmla="*/ 274964300 w 5280"/>
              <a:gd name="T81" fmla="*/ 445011945 h 6084"/>
              <a:gd name="T82" fmla="*/ 208062633 w 5280"/>
              <a:gd name="T83" fmla="*/ 417266077 h 6084"/>
              <a:gd name="T84" fmla="*/ 208062633 w 5280"/>
              <a:gd name="T85" fmla="*/ 417266077 h 6084"/>
              <a:gd name="T86" fmla="*/ 344220659 w 5280"/>
              <a:gd name="T87" fmla="*/ 374421738 h 6084"/>
              <a:gd name="T88" fmla="*/ 319990755 w 5280"/>
              <a:gd name="T89" fmla="*/ 374421738 h 6084"/>
              <a:gd name="T90" fmla="*/ 253187148 w 5280"/>
              <a:gd name="T91" fmla="*/ 402167606 h 6084"/>
              <a:gd name="T92" fmla="*/ 243181269 w 5280"/>
              <a:gd name="T93" fmla="*/ 200789630 h 6084"/>
              <a:gd name="T94" fmla="*/ 243181269 w 5280"/>
              <a:gd name="T95" fmla="*/ 141474430 h 6084"/>
              <a:gd name="T96" fmla="*/ 243181269 w 5280"/>
              <a:gd name="T97" fmla="*/ 141474430 h 6084"/>
              <a:gd name="T98" fmla="*/ 243181269 w 5280"/>
              <a:gd name="T99" fmla="*/ 102355550 h 6084"/>
              <a:gd name="T100" fmla="*/ 351381545 w 5280"/>
              <a:gd name="T101" fmla="*/ 61079924 h 6084"/>
              <a:gd name="T102" fmla="*/ 438098850 w 5280"/>
              <a:gd name="T103" fmla="*/ 79609837 h 6084"/>
              <a:gd name="T104" fmla="*/ 375611450 w 5280"/>
              <a:gd name="T105" fmla="*/ 80982539 h 6084"/>
              <a:gd name="T106" fmla="*/ 459876315 w 5280"/>
              <a:gd name="T107" fmla="*/ 219417549 h 60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280" h="6084">
                <a:moveTo>
                  <a:pt x="324" y="1940"/>
                </a:moveTo>
                <a:lnTo>
                  <a:pt x="969" y="1940"/>
                </a:lnTo>
                <a:lnTo>
                  <a:pt x="986" y="1940"/>
                </a:lnTo>
                <a:lnTo>
                  <a:pt x="1002" y="1942"/>
                </a:lnTo>
                <a:lnTo>
                  <a:pt x="1018" y="1943"/>
                </a:lnTo>
                <a:lnTo>
                  <a:pt x="1034" y="1947"/>
                </a:lnTo>
                <a:lnTo>
                  <a:pt x="1049" y="1950"/>
                </a:lnTo>
                <a:lnTo>
                  <a:pt x="1065" y="1955"/>
                </a:lnTo>
                <a:lnTo>
                  <a:pt x="1080" y="1960"/>
                </a:lnTo>
                <a:lnTo>
                  <a:pt x="1094" y="1966"/>
                </a:lnTo>
                <a:lnTo>
                  <a:pt x="1109" y="1972"/>
                </a:lnTo>
                <a:lnTo>
                  <a:pt x="1122" y="1979"/>
                </a:lnTo>
                <a:lnTo>
                  <a:pt x="1136" y="1987"/>
                </a:lnTo>
                <a:lnTo>
                  <a:pt x="1149" y="1996"/>
                </a:lnTo>
                <a:lnTo>
                  <a:pt x="1162" y="2005"/>
                </a:lnTo>
                <a:lnTo>
                  <a:pt x="1174" y="2014"/>
                </a:lnTo>
                <a:lnTo>
                  <a:pt x="1185" y="2025"/>
                </a:lnTo>
                <a:lnTo>
                  <a:pt x="1197" y="2035"/>
                </a:lnTo>
                <a:lnTo>
                  <a:pt x="1208" y="2046"/>
                </a:lnTo>
                <a:lnTo>
                  <a:pt x="1218" y="2058"/>
                </a:lnTo>
                <a:lnTo>
                  <a:pt x="1228" y="2071"/>
                </a:lnTo>
                <a:lnTo>
                  <a:pt x="1237" y="2083"/>
                </a:lnTo>
                <a:lnTo>
                  <a:pt x="1245" y="2096"/>
                </a:lnTo>
                <a:lnTo>
                  <a:pt x="1252" y="2110"/>
                </a:lnTo>
                <a:lnTo>
                  <a:pt x="1260" y="2123"/>
                </a:lnTo>
                <a:lnTo>
                  <a:pt x="1266" y="2137"/>
                </a:lnTo>
                <a:lnTo>
                  <a:pt x="1272" y="2152"/>
                </a:lnTo>
                <a:lnTo>
                  <a:pt x="1277" y="2168"/>
                </a:lnTo>
                <a:lnTo>
                  <a:pt x="1281" y="2182"/>
                </a:lnTo>
                <a:lnTo>
                  <a:pt x="1285" y="2198"/>
                </a:lnTo>
                <a:lnTo>
                  <a:pt x="1288" y="2214"/>
                </a:lnTo>
                <a:lnTo>
                  <a:pt x="1290" y="2230"/>
                </a:lnTo>
                <a:lnTo>
                  <a:pt x="1291" y="2247"/>
                </a:lnTo>
                <a:lnTo>
                  <a:pt x="1291" y="2263"/>
                </a:lnTo>
                <a:lnTo>
                  <a:pt x="1291" y="5761"/>
                </a:lnTo>
                <a:lnTo>
                  <a:pt x="1291" y="5778"/>
                </a:lnTo>
                <a:lnTo>
                  <a:pt x="1290" y="5794"/>
                </a:lnTo>
                <a:lnTo>
                  <a:pt x="1288" y="5810"/>
                </a:lnTo>
                <a:lnTo>
                  <a:pt x="1285" y="5827"/>
                </a:lnTo>
                <a:lnTo>
                  <a:pt x="1281" y="5842"/>
                </a:lnTo>
                <a:lnTo>
                  <a:pt x="1277" y="5857"/>
                </a:lnTo>
                <a:lnTo>
                  <a:pt x="1272" y="5872"/>
                </a:lnTo>
                <a:lnTo>
                  <a:pt x="1266" y="5887"/>
                </a:lnTo>
                <a:lnTo>
                  <a:pt x="1260" y="5901"/>
                </a:lnTo>
                <a:lnTo>
                  <a:pt x="1252" y="5915"/>
                </a:lnTo>
                <a:lnTo>
                  <a:pt x="1245" y="5928"/>
                </a:lnTo>
                <a:lnTo>
                  <a:pt x="1237" y="5941"/>
                </a:lnTo>
                <a:lnTo>
                  <a:pt x="1228" y="5954"/>
                </a:lnTo>
                <a:lnTo>
                  <a:pt x="1218" y="5966"/>
                </a:lnTo>
                <a:lnTo>
                  <a:pt x="1208" y="5978"/>
                </a:lnTo>
                <a:lnTo>
                  <a:pt x="1197" y="5989"/>
                </a:lnTo>
                <a:lnTo>
                  <a:pt x="1185" y="5999"/>
                </a:lnTo>
                <a:lnTo>
                  <a:pt x="1174" y="6010"/>
                </a:lnTo>
                <a:lnTo>
                  <a:pt x="1162" y="6019"/>
                </a:lnTo>
                <a:lnTo>
                  <a:pt x="1149" y="6028"/>
                </a:lnTo>
                <a:lnTo>
                  <a:pt x="1136" y="6037"/>
                </a:lnTo>
                <a:lnTo>
                  <a:pt x="1122" y="6045"/>
                </a:lnTo>
                <a:lnTo>
                  <a:pt x="1109" y="6052"/>
                </a:lnTo>
                <a:lnTo>
                  <a:pt x="1094" y="6058"/>
                </a:lnTo>
                <a:lnTo>
                  <a:pt x="1080" y="6064"/>
                </a:lnTo>
                <a:lnTo>
                  <a:pt x="1065" y="6070"/>
                </a:lnTo>
                <a:lnTo>
                  <a:pt x="1049" y="6074"/>
                </a:lnTo>
                <a:lnTo>
                  <a:pt x="1034" y="6077"/>
                </a:lnTo>
                <a:lnTo>
                  <a:pt x="1018" y="6081"/>
                </a:lnTo>
                <a:lnTo>
                  <a:pt x="1002" y="6082"/>
                </a:lnTo>
                <a:lnTo>
                  <a:pt x="986" y="6084"/>
                </a:lnTo>
                <a:lnTo>
                  <a:pt x="969" y="6084"/>
                </a:lnTo>
                <a:lnTo>
                  <a:pt x="324" y="6084"/>
                </a:lnTo>
                <a:lnTo>
                  <a:pt x="307" y="6084"/>
                </a:lnTo>
                <a:lnTo>
                  <a:pt x="290" y="6082"/>
                </a:lnTo>
                <a:lnTo>
                  <a:pt x="275" y="6081"/>
                </a:lnTo>
                <a:lnTo>
                  <a:pt x="259" y="6077"/>
                </a:lnTo>
                <a:lnTo>
                  <a:pt x="243" y="6074"/>
                </a:lnTo>
                <a:lnTo>
                  <a:pt x="228" y="6070"/>
                </a:lnTo>
                <a:lnTo>
                  <a:pt x="212" y="6064"/>
                </a:lnTo>
                <a:lnTo>
                  <a:pt x="198" y="6058"/>
                </a:lnTo>
                <a:lnTo>
                  <a:pt x="184" y="6052"/>
                </a:lnTo>
                <a:lnTo>
                  <a:pt x="170" y="6045"/>
                </a:lnTo>
                <a:lnTo>
                  <a:pt x="157" y="6037"/>
                </a:lnTo>
                <a:lnTo>
                  <a:pt x="143" y="6028"/>
                </a:lnTo>
                <a:lnTo>
                  <a:pt x="131" y="6019"/>
                </a:lnTo>
                <a:lnTo>
                  <a:pt x="119" y="6010"/>
                </a:lnTo>
                <a:lnTo>
                  <a:pt x="106" y="5999"/>
                </a:lnTo>
                <a:lnTo>
                  <a:pt x="95" y="5989"/>
                </a:lnTo>
                <a:lnTo>
                  <a:pt x="85" y="5978"/>
                </a:lnTo>
                <a:lnTo>
                  <a:pt x="75" y="5966"/>
                </a:lnTo>
                <a:lnTo>
                  <a:pt x="65" y="5954"/>
                </a:lnTo>
                <a:lnTo>
                  <a:pt x="56" y="5941"/>
                </a:lnTo>
                <a:lnTo>
                  <a:pt x="47" y="5928"/>
                </a:lnTo>
                <a:lnTo>
                  <a:pt x="39" y="5915"/>
                </a:lnTo>
                <a:lnTo>
                  <a:pt x="33" y="5901"/>
                </a:lnTo>
                <a:lnTo>
                  <a:pt x="26" y="5887"/>
                </a:lnTo>
                <a:lnTo>
                  <a:pt x="21" y="5872"/>
                </a:lnTo>
                <a:lnTo>
                  <a:pt x="15" y="5857"/>
                </a:lnTo>
                <a:lnTo>
                  <a:pt x="11" y="5842"/>
                </a:lnTo>
                <a:lnTo>
                  <a:pt x="7" y="5827"/>
                </a:lnTo>
                <a:lnTo>
                  <a:pt x="5" y="5810"/>
                </a:lnTo>
                <a:lnTo>
                  <a:pt x="3" y="5794"/>
                </a:lnTo>
                <a:lnTo>
                  <a:pt x="2" y="5778"/>
                </a:lnTo>
                <a:lnTo>
                  <a:pt x="0" y="5761"/>
                </a:lnTo>
                <a:lnTo>
                  <a:pt x="0" y="2263"/>
                </a:lnTo>
                <a:lnTo>
                  <a:pt x="2" y="2247"/>
                </a:lnTo>
                <a:lnTo>
                  <a:pt x="3" y="2230"/>
                </a:lnTo>
                <a:lnTo>
                  <a:pt x="5" y="2214"/>
                </a:lnTo>
                <a:lnTo>
                  <a:pt x="7" y="2198"/>
                </a:lnTo>
                <a:lnTo>
                  <a:pt x="11" y="2182"/>
                </a:lnTo>
                <a:lnTo>
                  <a:pt x="15" y="2168"/>
                </a:lnTo>
                <a:lnTo>
                  <a:pt x="21" y="2152"/>
                </a:lnTo>
                <a:lnTo>
                  <a:pt x="26" y="2137"/>
                </a:lnTo>
                <a:lnTo>
                  <a:pt x="33" y="2123"/>
                </a:lnTo>
                <a:lnTo>
                  <a:pt x="39" y="2110"/>
                </a:lnTo>
                <a:lnTo>
                  <a:pt x="47" y="2096"/>
                </a:lnTo>
                <a:lnTo>
                  <a:pt x="56" y="2083"/>
                </a:lnTo>
                <a:lnTo>
                  <a:pt x="65" y="2071"/>
                </a:lnTo>
                <a:lnTo>
                  <a:pt x="75" y="2058"/>
                </a:lnTo>
                <a:lnTo>
                  <a:pt x="85" y="2046"/>
                </a:lnTo>
                <a:lnTo>
                  <a:pt x="95" y="2035"/>
                </a:lnTo>
                <a:lnTo>
                  <a:pt x="106" y="2025"/>
                </a:lnTo>
                <a:lnTo>
                  <a:pt x="119" y="2014"/>
                </a:lnTo>
                <a:lnTo>
                  <a:pt x="131" y="2005"/>
                </a:lnTo>
                <a:lnTo>
                  <a:pt x="143" y="1996"/>
                </a:lnTo>
                <a:lnTo>
                  <a:pt x="157" y="1987"/>
                </a:lnTo>
                <a:lnTo>
                  <a:pt x="170" y="1979"/>
                </a:lnTo>
                <a:lnTo>
                  <a:pt x="184" y="1972"/>
                </a:lnTo>
                <a:lnTo>
                  <a:pt x="198" y="1966"/>
                </a:lnTo>
                <a:lnTo>
                  <a:pt x="212" y="1960"/>
                </a:lnTo>
                <a:lnTo>
                  <a:pt x="228" y="1955"/>
                </a:lnTo>
                <a:lnTo>
                  <a:pt x="243" y="1950"/>
                </a:lnTo>
                <a:lnTo>
                  <a:pt x="259" y="1947"/>
                </a:lnTo>
                <a:lnTo>
                  <a:pt x="275" y="1943"/>
                </a:lnTo>
                <a:lnTo>
                  <a:pt x="290" y="1942"/>
                </a:lnTo>
                <a:lnTo>
                  <a:pt x="307" y="1940"/>
                </a:lnTo>
                <a:lnTo>
                  <a:pt x="324" y="1940"/>
                </a:lnTo>
                <a:close/>
                <a:moveTo>
                  <a:pt x="1510" y="2238"/>
                </a:moveTo>
                <a:lnTo>
                  <a:pt x="1915" y="2238"/>
                </a:lnTo>
                <a:lnTo>
                  <a:pt x="1915" y="145"/>
                </a:lnTo>
                <a:lnTo>
                  <a:pt x="1915" y="0"/>
                </a:lnTo>
                <a:lnTo>
                  <a:pt x="2059" y="0"/>
                </a:lnTo>
                <a:lnTo>
                  <a:pt x="4107" y="0"/>
                </a:lnTo>
                <a:lnTo>
                  <a:pt x="4176" y="0"/>
                </a:lnTo>
                <a:lnTo>
                  <a:pt x="4220" y="53"/>
                </a:lnTo>
                <a:lnTo>
                  <a:pt x="4946" y="942"/>
                </a:lnTo>
                <a:lnTo>
                  <a:pt x="4978" y="983"/>
                </a:lnTo>
                <a:lnTo>
                  <a:pt x="4978" y="1033"/>
                </a:lnTo>
                <a:lnTo>
                  <a:pt x="4978" y="2238"/>
                </a:lnTo>
                <a:lnTo>
                  <a:pt x="5280" y="2238"/>
                </a:lnTo>
                <a:lnTo>
                  <a:pt x="5280" y="5793"/>
                </a:lnTo>
                <a:lnTo>
                  <a:pt x="1510" y="5793"/>
                </a:lnTo>
                <a:lnTo>
                  <a:pt x="1510" y="2238"/>
                </a:lnTo>
                <a:close/>
                <a:moveTo>
                  <a:pt x="2121" y="2651"/>
                </a:moveTo>
                <a:lnTo>
                  <a:pt x="2121" y="3528"/>
                </a:lnTo>
                <a:lnTo>
                  <a:pt x="3968" y="3528"/>
                </a:lnTo>
                <a:lnTo>
                  <a:pt x="3968" y="2651"/>
                </a:lnTo>
                <a:lnTo>
                  <a:pt x="2121" y="2651"/>
                </a:lnTo>
                <a:close/>
                <a:moveTo>
                  <a:pt x="3509" y="5141"/>
                </a:moveTo>
                <a:lnTo>
                  <a:pt x="3509" y="5424"/>
                </a:lnTo>
                <a:lnTo>
                  <a:pt x="3968" y="5424"/>
                </a:lnTo>
                <a:lnTo>
                  <a:pt x="3968" y="5141"/>
                </a:lnTo>
                <a:lnTo>
                  <a:pt x="3509" y="5141"/>
                </a:lnTo>
                <a:close/>
                <a:moveTo>
                  <a:pt x="2803" y="5141"/>
                </a:moveTo>
                <a:lnTo>
                  <a:pt x="2803" y="5424"/>
                </a:lnTo>
                <a:lnTo>
                  <a:pt x="3262" y="5424"/>
                </a:lnTo>
                <a:lnTo>
                  <a:pt x="3262" y="5141"/>
                </a:lnTo>
                <a:lnTo>
                  <a:pt x="2803" y="5141"/>
                </a:lnTo>
                <a:close/>
                <a:moveTo>
                  <a:pt x="2121" y="5141"/>
                </a:moveTo>
                <a:lnTo>
                  <a:pt x="2121" y="5424"/>
                </a:lnTo>
                <a:lnTo>
                  <a:pt x="2581" y="5424"/>
                </a:lnTo>
                <a:lnTo>
                  <a:pt x="2581" y="5141"/>
                </a:lnTo>
                <a:lnTo>
                  <a:pt x="2121" y="5141"/>
                </a:lnTo>
                <a:close/>
                <a:moveTo>
                  <a:pt x="3509" y="4704"/>
                </a:moveTo>
                <a:lnTo>
                  <a:pt x="3509" y="4987"/>
                </a:lnTo>
                <a:lnTo>
                  <a:pt x="3968" y="4987"/>
                </a:lnTo>
                <a:lnTo>
                  <a:pt x="3968" y="4704"/>
                </a:lnTo>
                <a:lnTo>
                  <a:pt x="3509" y="4704"/>
                </a:lnTo>
                <a:close/>
                <a:moveTo>
                  <a:pt x="2803" y="4704"/>
                </a:moveTo>
                <a:lnTo>
                  <a:pt x="2803" y="4987"/>
                </a:lnTo>
                <a:lnTo>
                  <a:pt x="3262" y="4987"/>
                </a:lnTo>
                <a:lnTo>
                  <a:pt x="3262" y="4704"/>
                </a:lnTo>
                <a:lnTo>
                  <a:pt x="2803" y="4704"/>
                </a:lnTo>
                <a:close/>
                <a:moveTo>
                  <a:pt x="2121" y="4704"/>
                </a:moveTo>
                <a:lnTo>
                  <a:pt x="2121" y="4987"/>
                </a:lnTo>
                <a:lnTo>
                  <a:pt x="2581" y="4987"/>
                </a:lnTo>
                <a:lnTo>
                  <a:pt x="2581" y="4704"/>
                </a:lnTo>
                <a:lnTo>
                  <a:pt x="2121" y="4704"/>
                </a:lnTo>
                <a:close/>
                <a:moveTo>
                  <a:pt x="3509" y="4256"/>
                </a:moveTo>
                <a:lnTo>
                  <a:pt x="3509" y="4539"/>
                </a:lnTo>
                <a:lnTo>
                  <a:pt x="3968" y="4539"/>
                </a:lnTo>
                <a:lnTo>
                  <a:pt x="3968" y="4256"/>
                </a:lnTo>
                <a:lnTo>
                  <a:pt x="3509" y="4256"/>
                </a:lnTo>
                <a:close/>
                <a:moveTo>
                  <a:pt x="2803" y="4256"/>
                </a:moveTo>
                <a:lnTo>
                  <a:pt x="2803" y="4539"/>
                </a:lnTo>
                <a:lnTo>
                  <a:pt x="3262" y="4539"/>
                </a:lnTo>
                <a:lnTo>
                  <a:pt x="3262" y="4256"/>
                </a:lnTo>
                <a:lnTo>
                  <a:pt x="2803" y="4256"/>
                </a:lnTo>
                <a:close/>
                <a:moveTo>
                  <a:pt x="2121" y="4256"/>
                </a:moveTo>
                <a:lnTo>
                  <a:pt x="2121" y="4539"/>
                </a:lnTo>
                <a:lnTo>
                  <a:pt x="2581" y="4539"/>
                </a:lnTo>
                <a:lnTo>
                  <a:pt x="2581" y="4256"/>
                </a:lnTo>
                <a:lnTo>
                  <a:pt x="2121" y="4256"/>
                </a:lnTo>
                <a:close/>
                <a:moveTo>
                  <a:pt x="3509" y="3819"/>
                </a:moveTo>
                <a:lnTo>
                  <a:pt x="3509" y="4102"/>
                </a:lnTo>
                <a:lnTo>
                  <a:pt x="3968" y="4102"/>
                </a:lnTo>
                <a:lnTo>
                  <a:pt x="3968" y="3819"/>
                </a:lnTo>
                <a:lnTo>
                  <a:pt x="3509" y="3819"/>
                </a:lnTo>
                <a:close/>
                <a:moveTo>
                  <a:pt x="2803" y="3819"/>
                </a:moveTo>
                <a:lnTo>
                  <a:pt x="2803" y="4102"/>
                </a:lnTo>
                <a:lnTo>
                  <a:pt x="3262" y="4102"/>
                </a:lnTo>
                <a:lnTo>
                  <a:pt x="3262" y="3819"/>
                </a:lnTo>
                <a:lnTo>
                  <a:pt x="2803" y="3819"/>
                </a:lnTo>
                <a:close/>
                <a:moveTo>
                  <a:pt x="2121" y="3819"/>
                </a:moveTo>
                <a:lnTo>
                  <a:pt x="2121" y="4102"/>
                </a:lnTo>
                <a:lnTo>
                  <a:pt x="2581" y="4102"/>
                </a:lnTo>
                <a:lnTo>
                  <a:pt x="2581" y="3819"/>
                </a:lnTo>
                <a:lnTo>
                  <a:pt x="2121" y="3819"/>
                </a:lnTo>
                <a:close/>
                <a:moveTo>
                  <a:pt x="2479" y="1864"/>
                </a:moveTo>
                <a:lnTo>
                  <a:pt x="2479" y="2048"/>
                </a:lnTo>
                <a:lnTo>
                  <a:pt x="4341" y="2048"/>
                </a:lnTo>
                <a:lnTo>
                  <a:pt x="4341" y="1864"/>
                </a:lnTo>
                <a:lnTo>
                  <a:pt x="2479" y="1864"/>
                </a:lnTo>
                <a:close/>
                <a:moveTo>
                  <a:pt x="2479" y="1443"/>
                </a:moveTo>
                <a:lnTo>
                  <a:pt x="2479" y="1627"/>
                </a:lnTo>
                <a:lnTo>
                  <a:pt x="4341" y="1627"/>
                </a:lnTo>
                <a:lnTo>
                  <a:pt x="4341" y="1443"/>
                </a:lnTo>
                <a:lnTo>
                  <a:pt x="2479" y="1443"/>
                </a:lnTo>
                <a:close/>
                <a:moveTo>
                  <a:pt x="2479" y="1044"/>
                </a:moveTo>
                <a:lnTo>
                  <a:pt x="2479" y="1228"/>
                </a:lnTo>
                <a:lnTo>
                  <a:pt x="3582" y="1228"/>
                </a:lnTo>
                <a:lnTo>
                  <a:pt x="3582" y="1044"/>
                </a:lnTo>
                <a:lnTo>
                  <a:pt x="2479" y="1044"/>
                </a:lnTo>
                <a:close/>
                <a:moveTo>
                  <a:pt x="2479" y="623"/>
                </a:moveTo>
                <a:lnTo>
                  <a:pt x="2479" y="807"/>
                </a:lnTo>
                <a:lnTo>
                  <a:pt x="3582" y="807"/>
                </a:lnTo>
                <a:lnTo>
                  <a:pt x="3582" y="623"/>
                </a:lnTo>
                <a:lnTo>
                  <a:pt x="2479" y="623"/>
                </a:lnTo>
                <a:close/>
                <a:moveTo>
                  <a:pt x="4167" y="447"/>
                </a:moveTo>
                <a:lnTo>
                  <a:pt x="4141" y="656"/>
                </a:lnTo>
                <a:lnTo>
                  <a:pt x="4466" y="812"/>
                </a:lnTo>
                <a:lnTo>
                  <a:pt x="4167" y="447"/>
                </a:lnTo>
                <a:close/>
                <a:moveTo>
                  <a:pt x="4688" y="1238"/>
                </a:moveTo>
                <a:lnTo>
                  <a:pt x="3922" y="871"/>
                </a:lnTo>
                <a:lnTo>
                  <a:pt x="3829" y="826"/>
                </a:lnTo>
                <a:lnTo>
                  <a:pt x="3842" y="722"/>
                </a:lnTo>
                <a:lnTo>
                  <a:pt x="3897" y="289"/>
                </a:lnTo>
                <a:lnTo>
                  <a:pt x="2203" y="289"/>
                </a:lnTo>
                <a:lnTo>
                  <a:pt x="2203" y="2238"/>
                </a:lnTo>
                <a:lnTo>
                  <a:pt x="4688" y="2238"/>
                </a:lnTo>
                <a:lnTo>
                  <a:pt x="4688" y="12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1" name="KSO_Shape"/>
          <p:cNvSpPr/>
          <p:nvPr/>
        </p:nvSpPr>
        <p:spPr>
          <a:xfrm>
            <a:off x="2246499" y="4896784"/>
            <a:ext cx="544584" cy="563363"/>
          </a:xfrm>
          <a:custGeom>
            <a:avLst/>
            <a:gdLst/>
            <a:ahLst/>
            <a:cxnLst/>
            <a:rect l="l" t="t" r="r" b="b"/>
            <a:pathLst>
              <a:path w="1119349" h="1157433">
                <a:moveTo>
                  <a:pt x="135620" y="818456"/>
                </a:moveTo>
                <a:cubicBezTo>
                  <a:pt x="71450" y="948523"/>
                  <a:pt x="57484" y="1054732"/>
                  <a:pt x="108323" y="1103729"/>
                </a:cubicBezTo>
                <a:cubicBezTo>
                  <a:pt x="164989" y="1158341"/>
                  <a:pt x="289713" y="1129874"/>
                  <a:pt x="437069" y="1040437"/>
                </a:cubicBezTo>
                <a:cubicBezTo>
                  <a:pt x="307239" y="1007168"/>
                  <a:pt x="198946" y="926245"/>
                  <a:pt x="135620" y="818456"/>
                </a:cubicBezTo>
                <a:close/>
                <a:moveTo>
                  <a:pt x="582086" y="345816"/>
                </a:moveTo>
                <a:cubicBezTo>
                  <a:pt x="490772" y="345817"/>
                  <a:pt x="434615" y="407693"/>
                  <a:pt x="413811" y="495363"/>
                </a:cubicBezTo>
                <a:lnTo>
                  <a:pt x="750361" y="495364"/>
                </a:lnTo>
                <a:cubicBezTo>
                  <a:pt x="729557" y="407692"/>
                  <a:pt x="673401" y="345816"/>
                  <a:pt x="582086" y="345816"/>
                </a:cubicBezTo>
                <a:close/>
                <a:moveTo>
                  <a:pt x="954622" y="129"/>
                </a:moveTo>
                <a:cubicBezTo>
                  <a:pt x="1007406" y="-1466"/>
                  <a:pt x="1051113" y="11645"/>
                  <a:pt x="1081775" y="41196"/>
                </a:cubicBezTo>
                <a:cubicBezTo>
                  <a:pt x="1101805" y="60500"/>
                  <a:pt x="1115030" y="85625"/>
                  <a:pt x="1119349" y="116033"/>
                </a:cubicBezTo>
                <a:cubicBezTo>
                  <a:pt x="1112931" y="103633"/>
                  <a:pt x="1104158" y="92219"/>
                  <a:pt x="1093494" y="81508"/>
                </a:cubicBezTo>
                <a:cubicBezTo>
                  <a:pt x="1010899" y="-1451"/>
                  <a:pt x="882017" y="28786"/>
                  <a:pt x="737350" y="130602"/>
                </a:cubicBezTo>
                <a:cubicBezTo>
                  <a:pt x="943277" y="190863"/>
                  <a:pt x="1091569" y="370605"/>
                  <a:pt x="1091569" y="582598"/>
                </a:cubicBezTo>
                <a:lnTo>
                  <a:pt x="1085273" y="640757"/>
                </a:lnTo>
                <a:lnTo>
                  <a:pt x="755888" y="640756"/>
                </a:lnTo>
                <a:lnTo>
                  <a:pt x="719073" y="640757"/>
                </a:lnTo>
                <a:lnTo>
                  <a:pt x="408284" y="640757"/>
                </a:lnTo>
                <a:cubicBezTo>
                  <a:pt x="424002" y="743453"/>
                  <a:pt x="484447" y="819382"/>
                  <a:pt x="582086" y="819383"/>
                </a:cubicBezTo>
                <a:cubicBezTo>
                  <a:pt x="648673" y="819382"/>
                  <a:pt x="697960" y="784070"/>
                  <a:pt x="725617" y="727992"/>
                </a:cubicBezTo>
                <a:lnTo>
                  <a:pt x="1064773" y="727992"/>
                </a:lnTo>
                <a:cubicBezTo>
                  <a:pt x="1000780" y="921122"/>
                  <a:pt x="807116" y="1060320"/>
                  <a:pt x="578539" y="1060320"/>
                </a:cubicBezTo>
                <a:cubicBezTo>
                  <a:pt x="541437" y="1060319"/>
                  <a:pt x="505255" y="1056652"/>
                  <a:pt x="470646" y="1048435"/>
                </a:cubicBezTo>
                <a:cubicBezTo>
                  <a:pt x="288189" y="1159820"/>
                  <a:pt x="124174" y="1191927"/>
                  <a:pt x="45670" y="1116267"/>
                </a:cubicBezTo>
                <a:cubicBezTo>
                  <a:pt x="-38972" y="1034693"/>
                  <a:pt x="-2092" y="849162"/>
                  <a:pt x="124297" y="645271"/>
                </a:cubicBezTo>
                <a:cubicBezTo>
                  <a:pt x="126384" y="641564"/>
                  <a:pt x="128546" y="637931"/>
                  <a:pt x="130887" y="634433"/>
                </a:cubicBezTo>
                <a:cubicBezTo>
                  <a:pt x="140131" y="616742"/>
                  <a:pt x="151256" y="599735"/>
                  <a:pt x="163296" y="582889"/>
                </a:cubicBezTo>
                <a:cubicBezTo>
                  <a:pt x="171413" y="570408"/>
                  <a:pt x="179765" y="558285"/>
                  <a:pt x="189707" y="547372"/>
                </a:cubicBezTo>
                <a:cubicBezTo>
                  <a:pt x="207410" y="520542"/>
                  <a:pt x="227598" y="494496"/>
                  <a:pt x="249351" y="468810"/>
                </a:cubicBezTo>
                <a:cubicBezTo>
                  <a:pt x="261501" y="453873"/>
                  <a:pt x="274484" y="439223"/>
                  <a:pt x="288439" y="424719"/>
                </a:cubicBezTo>
                <a:cubicBezTo>
                  <a:pt x="304701" y="403895"/>
                  <a:pt x="322841" y="384213"/>
                  <a:pt x="341644" y="364703"/>
                </a:cubicBezTo>
                <a:cubicBezTo>
                  <a:pt x="392793" y="311630"/>
                  <a:pt x="445389" y="263415"/>
                  <a:pt x="498166" y="220924"/>
                </a:cubicBezTo>
                <a:cubicBezTo>
                  <a:pt x="310657" y="309270"/>
                  <a:pt x="183697" y="431706"/>
                  <a:pt x="65845" y="579499"/>
                </a:cubicBezTo>
                <a:cubicBezTo>
                  <a:pt x="67312" y="317087"/>
                  <a:pt x="296312" y="104878"/>
                  <a:pt x="578538" y="104878"/>
                </a:cubicBezTo>
                <a:lnTo>
                  <a:pt x="651994" y="111773"/>
                </a:lnTo>
                <a:cubicBezTo>
                  <a:pt x="764896" y="41979"/>
                  <a:pt x="871117" y="2651"/>
                  <a:pt x="954622" y="12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22" name="文本框 21" descr="#clear#"/>
          <p:cNvSpPr txBox="1"/>
          <p:nvPr/>
        </p:nvSpPr>
        <p:spPr>
          <a:xfrm>
            <a:off x="8322256" y="2477580"/>
            <a:ext cx="2132003" cy="830997"/>
          </a:xfrm>
          <a:prstGeom prst="rect">
            <a:avLst/>
          </a:prstGeom>
          <a:noFill/>
        </p:spPr>
        <p:txBody>
          <a:bodyPr wrap="square" rtlCol="0">
            <a:spAutoFit/>
          </a:bodyPr>
          <a:lstStyle/>
          <a:p>
            <a:pPr algn="ctr"/>
            <a:r>
              <a:rPr lang="en-US" altLang="zh-CN" sz="4800" b="1" dirty="0">
                <a:solidFill>
                  <a:schemeClr val="accent1">
                    <a:lumMod val="75000"/>
                  </a:schemeClr>
                </a:solidFill>
                <a:latin typeface="+mj-ea"/>
                <a:ea typeface="+mj-ea"/>
              </a:rPr>
              <a:t>72%</a:t>
            </a:r>
            <a:endParaRPr lang="zh-CN" altLang="en-US" sz="4800" b="1" dirty="0">
              <a:solidFill>
                <a:schemeClr val="accent1">
                  <a:lumMod val="75000"/>
                </a:schemeClr>
              </a:solidFill>
              <a:latin typeface="+mj-ea"/>
              <a:ea typeface="+mj-ea"/>
            </a:endParaRPr>
          </a:p>
        </p:txBody>
      </p:sp>
      <p:sp>
        <p:nvSpPr>
          <p:cNvPr id="23" name="矩形 22"/>
          <p:cNvSpPr/>
          <p:nvPr/>
        </p:nvSpPr>
        <p:spPr>
          <a:xfrm>
            <a:off x="8629038" y="3308577"/>
            <a:ext cx="1539661" cy="108000"/>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a:p>
        </p:txBody>
      </p:sp>
      <p:sp>
        <p:nvSpPr>
          <p:cNvPr id="24" name="文本框 23" descr="#clear#"/>
          <p:cNvSpPr txBox="1"/>
          <p:nvPr/>
        </p:nvSpPr>
        <p:spPr>
          <a:xfrm>
            <a:off x="8322256" y="4575150"/>
            <a:ext cx="2132003" cy="830997"/>
          </a:xfrm>
          <a:prstGeom prst="rect">
            <a:avLst/>
          </a:prstGeom>
          <a:noFill/>
        </p:spPr>
        <p:txBody>
          <a:bodyPr wrap="square" rtlCol="0">
            <a:spAutoFit/>
          </a:bodyPr>
          <a:lstStyle/>
          <a:p>
            <a:pPr algn="ctr"/>
            <a:r>
              <a:rPr lang="en-US" altLang="zh-CN" sz="4800" b="1" dirty="0">
                <a:solidFill>
                  <a:schemeClr val="accent1">
                    <a:lumMod val="75000"/>
                  </a:schemeClr>
                </a:solidFill>
                <a:latin typeface="+mj-ea"/>
                <a:ea typeface="+mj-ea"/>
              </a:rPr>
              <a:t>85%</a:t>
            </a:r>
            <a:endParaRPr lang="zh-CN" altLang="en-US" sz="4800" b="1" dirty="0">
              <a:solidFill>
                <a:schemeClr val="accent1">
                  <a:lumMod val="75000"/>
                </a:schemeClr>
              </a:solidFill>
              <a:latin typeface="+mj-ea"/>
              <a:ea typeface="+mj-ea"/>
            </a:endParaRPr>
          </a:p>
        </p:txBody>
      </p:sp>
      <p:sp>
        <p:nvSpPr>
          <p:cNvPr id="25" name="矩形 24"/>
          <p:cNvSpPr/>
          <p:nvPr/>
        </p:nvSpPr>
        <p:spPr>
          <a:xfrm>
            <a:off x="8629038" y="5406147"/>
            <a:ext cx="1539661" cy="108000"/>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 name="MH_Other_1"/>
          <p:cNvSpPr/>
          <p:nvPr>
            <p:custDataLst>
              <p:tags r:id="rId1"/>
            </p:custDataLst>
          </p:nvPr>
        </p:nvSpPr>
        <p:spPr>
          <a:xfrm>
            <a:off x="3933825" y="210343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15" name="MH_Other_1"/>
          <p:cNvSpPr/>
          <p:nvPr>
            <p:custDataLst>
              <p:tags r:id="rId2"/>
            </p:custDataLst>
          </p:nvPr>
        </p:nvSpPr>
        <p:spPr>
          <a:xfrm flipV="1">
            <a:off x="5257800" y="3979864"/>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16" name="MH_Other_1"/>
          <p:cNvSpPr/>
          <p:nvPr>
            <p:custDataLst>
              <p:tags r:id="rId3"/>
            </p:custDataLst>
          </p:nvPr>
        </p:nvSpPr>
        <p:spPr>
          <a:xfrm>
            <a:off x="6572250" y="210343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17" name="椭圆 16" descr="#clear#"/>
          <p:cNvSpPr/>
          <p:nvPr/>
        </p:nvSpPr>
        <p:spPr>
          <a:xfrm>
            <a:off x="4057649" y="22288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18" name="椭圆 17" descr="#clear#"/>
          <p:cNvSpPr/>
          <p:nvPr/>
        </p:nvSpPr>
        <p:spPr>
          <a:xfrm>
            <a:off x="6696074" y="22288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19" name="椭圆 18" descr="#clear#"/>
          <p:cNvSpPr/>
          <p:nvPr/>
        </p:nvSpPr>
        <p:spPr>
          <a:xfrm>
            <a:off x="5381624" y="442277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dirty="0">
                <a:solidFill>
                  <a:srgbClr val="FFFFFF"/>
                </a:solidFill>
                <a:effectLst>
                  <a:outerShdw blurRad="38100" dist="38100" dir="2700000" algn="tl">
                    <a:srgbClr val="000000">
                      <a:alpha val="43137"/>
                    </a:srgbClr>
                  </a:outerShdw>
                </a:effectLst>
              </a:rPr>
              <a:t>90%</a:t>
            </a:r>
            <a:endParaRPr lang="zh-CN" altLang="en-US" sz="4000" b="1" dirty="0">
              <a:solidFill>
                <a:srgbClr val="FFFFFF"/>
              </a:solidFill>
              <a:effectLst>
                <a:outerShdw blurRad="38100" dist="38100" dir="2700000" algn="tl">
                  <a:srgbClr val="000000">
                    <a:alpha val="43137"/>
                  </a:srgbClr>
                </a:outerShdw>
              </a:effectLst>
            </a:endParaRPr>
          </a:p>
        </p:txBody>
      </p:sp>
      <p:sp>
        <p:nvSpPr>
          <p:cNvPr id="20" name="矩形 19" descr="#clear#"/>
          <p:cNvSpPr/>
          <p:nvPr/>
        </p:nvSpPr>
        <p:spPr>
          <a:xfrm>
            <a:off x="822541" y="1776461"/>
            <a:ext cx="2861238" cy="2882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 name="矩形 20" descr="#clear#"/>
          <p:cNvSpPr/>
          <p:nvPr/>
        </p:nvSpPr>
        <p:spPr>
          <a:xfrm>
            <a:off x="8517746" y="1776461"/>
            <a:ext cx="2861238" cy="2882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2" name="矩形 21" descr="#clear#"/>
          <p:cNvSpPr/>
          <p:nvPr/>
        </p:nvSpPr>
        <p:spPr>
          <a:xfrm>
            <a:off x="3573546" y="6001431"/>
            <a:ext cx="5054429" cy="5776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accent1"/>
                </a:solidFill>
                <a:latin typeface="幼圆" panose="02010509060101010101" pitchFamily="49" charset="-122"/>
                <a:ea typeface="幼圆" panose="02010509060101010101" pitchFamily="49" charset="-122"/>
              </a:rPr>
              <a:t>请在此输入您的小标题</a:t>
            </a:r>
            <a:endParaRPr lang="en-US" altLang="zh-CN" dirty="0">
              <a:solidFill>
                <a:schemeClr val="accent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descr="#clear#"/>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effectLst>
                  <a:outerShdw blurRad="38100" dist="38100" dir="2700000" algn="tl">
                    <a:srgbClr val="000000">
                      <a:alpha val="43137"/>
                    </a:srgbClr>
                  </a:outerShdw>
                </a:effectLst>
              </a:rPr>
              <a:t>谢</a:t>
            </a:r>
          </a:p>
        </p:txBody>
      </p:sp>
      <p:sp>
        <p:nvSpPr>
          <p:cNvPr id="124" name="椭圆 123" descr="#clear#"/>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effectLst>
                  <a:outerShdw blurRad="38100" dist="38100" dir="2700000" algn="tl">
                    <a:srgbClr val="000000">
                      <a:alpha val="43137"/>
                    </a:srgbClr>
                  </a:outerShdw>
                </a:effectLst>
              </a:rPr>
              <a:t>谢</a:t>
            </a:r>
          </a:p>
        </p:txBody>
      </p:sp>
      <p:sp>
        <p:nvSpPr>
          <p:cNvPr id="125" name="椭圆 124" descr="#clear#"/>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effectLst>
                  <a:outerShdw blurRad="38100" dist="38100" dir="2700000" algn="tl">
                    <a:srgbClr val="000000">
                      <a:alpha val="43137"/>
                    </a:srgbClr>
                  </a:outerShdw>
                </a:effectLst>
              </a:rPr>
              <a:t>观</a:t>
            </a:r>
          </a:p>
        </p:txBody>
      </p:sp>
      <p:sp>
        <p:nvSpPr>
          <p:cNvPr id="126" name="椭圆 125" descr="#clear#"/>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effectLst>
                  <a:outerShdw blurRad="38100" dist="38100" dir="2700000" algn="tl">
                    <a:srgbClr val="000000">
                      <a:alpha val="43137"/>
                    </a:srgbClr>
                  </a:outerShdw>
                </a:effectLst>
              </a:rPr>
              <a:t>看</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请输入第一章大标题</a:t>
            </a:r>
            <a:endParaRPr lang="zh-CN" altLang="en-US" dirty="0"/>
          </a:p>
        </p:txBody>
      </p:sp>
      <p:sp>
        <p:nvSpPr>
          <p:cNvPr id="9219" name="文本占位符 2" descr="#clear#"/>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任意多边形 1" descr="#clear#"/>
          <p:cNvSpPr/>
          <p:nvPr/>
        </p:nvSpPr>
        <p:spPr>
          <a:xfrm>
            <a:off x="7137486" y="2967402"/>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p>
        </p:txBody>
      </p:sp>
      <p:sp>
        <p:nvSpPr>
          <p:cNvPr id="24" name="矩形 23" descr="#clear#"/>
          <p:cNvSpPr/>
          <p:nvPr/>
        </p:nvSpPr>
        <p:spPr>
          <a:xfrm>
            <a:off x="6075621" y="5995654"/>
            <a:ext cx="1943881" cy="647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5" name="椭圆 24"/>
          <p:cNvSpPr/>
          <p:nvPr/>
        </p:nvSpPr>
        <p:spPr>
          <a:xfrm>
            <a:off x="6574934" y="4773136"/>
            <a:ext cx="945256" cy="945256"/>
          </a:xfrm>
          <a:prstGeom prst="ellipse">
            <a:avLst/>
          </a:prstGeom>
          <a:solidFill>
            <a:srgbClr val="FE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10000"/>
                </a:schemeClr>
              </a:solidFill>
            </a:endParaRPr>
          </a:p>
        </p:txBody>
      </p:sp>
      <p:sp>
        <p:nvSpPr>
          <p:cNvPr id="26" name="任意多边形 6" descr="#clear#"/>
          <p:cNvSpPr/>
          <p:nvPr/>
        </p:nvSpPr>
        <p:spPr>
          <a:xfrm>
            <a:off x="3392271" y="2240870"/>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p>
        </p:txBody>
      </p:sp>
      <p:sp>
        <p:nvSpPr>
          <p:cNvPr id="27" name="矩形 26" descr="#clear#"/>
          <p:cNvSpPr/>
          <p:nvPr/>
        </p:nvSpPr>
        <p:spPr>
          <a:xfrm>
            <a:off x="2330406" y="5269122"/>
            <a:ext cx="1943881" cy="647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9" name="椭圆 28"/>
          <p:cNvSpPr/>
          <p:nvPr/>
        </p:nvSpPr>
        <p:spPr>
          <a:xfrm>
            <a:off x="2829719" y="4046604"/>
            <a:ext cx="945256" cy="945256"/>
          </a:xfrm>
          <a:prstGeom prst="ellipse">
            <a:avLst/>
          </a:prstGeom>
          <a:solidFill>
            <a:srgbClr val="FE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10000"/>
                </a:schemeClr>
              </a:solidFill>
            </a:endParaRPr>
          </a:p>
        </p:txBody>
      </p:sp>
      <p:sp>
        <p:nvSpPr>
          <p:cNvPr id="35" name="文本框 34" descr="#clear#"/>
          <p:cNvSpPr txBox="1"/>
          <p:nvPr/>
        </p:nvSpPr>
        <p:spPr>
          <a:xfrm>
            <a:off x="1489147" y="3953344"/>
            <a:ext cx="1018607" cy="1015663"/>
          </a:xfrm>
          <a:prstGeom prst="rect">
            <a:avLst/>
          </a:prstGeom>
          <a:noFill/>
        </p:spPr>
        <p:txBody>
          <a:bodyPr wrap="square" rtlCol="0">
            <a:spAutoFit/>
          </a:bodyPr>
          <a:lstStyle/>
          <a:p>
            <a:r>
              <a:rPr lang="zh-CN" altLang="en-US" sz="6000" b="1" dirty="0">
                <a:solidFill>
                  <a:schemeClr val="accent1"/>
                </a:solidFill>
                <a:latin typeface="Bauhaus 93" panose="04030905020B02020C02" pitchFamily="82" charset="0"/>
              </a:rPr>
              <a:t>“</a:t>
            </a:r>
          </a:p>
        </p:txBody>
      </p:sp>
      <p:sp>
        <p:nvSpPr>
          <p:cNvPr id="36" name="文本框 35" descr="#clear#"/>
          <p:cNvSpPr txBox="1"/>
          <p:nvPr/>
        </p:nvSpPr>
        <p:spPr>
          <a:xfrm>
            <a:off x="5218633" y="4773136"/>
            <a:ext cx="1018607" cy="1015663"/>
          </a:xfrm>
          <a:prstGeom prst="rect">
            <a:avLst/>
          </a:prstGeom>
          <a:noFill/>
        </p:spPr>
        <p:txBody>
          <a:bodyPr wrap="square" rtlCol="0">
            <a:spAutoFit/>
          </a:bodyPr>
          <a:lstStyle/>
          <a:p>
            <a:r>
              <a:rPr lang="zh-CN" altLang="en-US" sz="6000" b="1" dirty="0">
                <a:solidFill>
                  <a:schemeClr val="accent1"/>
                </a:solidFill>
                <a:latin typeface="Bauhaus 93" panose="04030905020B02020C02" pitchFamily="82" charset="0"/>
              </a:rPr>
              <a:t>“</a:t>
            </a:r>
          </a:p>
        </p:txBody>
      </p:sp>
      <p:sp>
        <p:nvSpPr>
          <p:cNvPr id="37" name="KSO_Shape"/>
          <p:cNvSpPr/>
          <p:nvPr/>
        </p:nvSpPr>
        <p:spPr bwMode="auto">
          <a:xfrm>
            <a:off x="6852196" y="5085238"/>
            <a:ext cx="390732" cy="32105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chemeClr val="bg2">
                  <a:lumMod val="10000"/>
                </a:schemeClr>
              </a:solidFill>
              <a:latin typeface="+mn-lt"/>
              <a:ea typeface="+mn-ea"/>
            </a:endParaRPr>
          </a:p>
        </p:txBody>
      </p:sp>
      <p:sp>
        <p:nvSpPr>
          <p:cNvPr id="38" name="KSO_Shape"/>
          <p:cNvSpPr/>
          <p:nvPr/>
        </p:nvSpPr>
        <p:spPr bwMode="auto">
          <a:xfrm>
            <a:off x="3106981" y="4373033"/>
            <a:ext cx="390732" cy="292398"/>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dirty="0">
              <a:solidFill>
                <a:schemeClr val="bg2">
                  <a:lumMod val="10000"/>
                </a:schemeClr>
              </a:solidFill>
              <a:latin typeface="+mn-lt"/>
              <a:ea typeface="+mn-ea"/>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圆角矩形 5" descr="#clear#"/>
          <p:cNvSpPr/>
          <p:nvPr/>
        </p:nvSpPr>
        <p:spPr>
          <a:xfrm>
            <a:off x="1731870" y="1657252"/>
            <a:ext cx="3546334" cy="945269"/>
          </a:xfrm>
          <a:custGeom>
            <a:avLst/>
            <a:gdLst/>
            <a:ahLst/>
            <a:cxnLst/>
            <a:rect l="l" t="t" r="r" b="b"/>
            <a:pathLst>
              <a:path w="4647853" h="1238876">
                <a:moveTo>
                  <a:pt x="918749" y="100069"/>
                </a:moveTo>
                <a:cubicBezTo>
                  <a:pt x="631909" y="100069"/>
                  <a:pt x="399380" y="332598"/>
                  <a:pt x="399380" y="619438"/>
                </a:cubicBezTo>
                <a:cubicBezTo>
                  <a:pt x="399380" y="906277"/>
                  <a:pt x="631909" y="1138806"/>
                  <a:pt x="918749" y="1138806"/>
                </a:cubicBezTo>
                <a:lnTo>
                  <a:pt x="3984467" y="1138807"/>
                </a:lnTo>
                <a:cubicBezTo>
                  <a:pt x="4271307" y="1138807"/>
                  <a:pt x="4503836" y="906278"/>
                  <a:pt x="4503836" y="619438"/>
                </a:cubicBezTo>
                <a:lnTo>
                  <a:pt x="4503837" y="619438"/>
                </a:lnTo>
                <a:cubicBezTo>
                  <a:pt x="4503837" y="332598"/>
                  <a:pt x="4271308" y="100069"/>
                  <a:pt x="3984468" y="100069"/>
                </a:cubicBezTo>
                <a:close/>
                <a:moveTo>
                  <a:pt x="874802" y="0"/>
                </a:moveTo>
                <a:lnTo>
                  <a:pt x="4028415" y="0"/>
                </a:lnTo>
                <a:cubicBezTo>
                  <a:pt x="4370521" y="0"/>
                  <a:pt x="4647853" y="277332"/>
                  <a:pt x="4647853" y="619438"/>
                </a:cubicBezTo>
                <a:lnTo>
                  <a:pt x="4647852" y="619438"/>
                </a:lnTo>
                <a:cubicBezTo>
                  <a:pt x="4647852" y="961544"/>
                  <a:pt x="4370520" y="1238876"/>
                  <a:pt x="4028414" y="1238876"/>
                </a:cubicBezTo>
                <a:lnTo>
                  <a:pt x="874802" y="1238875"/>
                </a:lnTo>
                <a:cubicBezTo>
                  <a:pt x="583271" y="1238875"/>
                  <a:pt x="338778" y="1037481"/>
                  <a:pt x="274630" y="765799"/>
                </a:cubicBezTo>
                <a:lnTo>
                  <a:pt x="0" y="662813"/>
                </a:lnTo>
                <a:lnTo>
                  <a:pt x="260853" y="564993"/>
                </a:lnTo>
                <a:cubicBezTo>
                  <a:pt x="285446" y="248244"/>
                  <a:pt x="551134" y="0"/>
                  <a:pt x="874802" y="0"/>
                </a:cubicBezTo>
                <a:close/>
              </a:path>
            </a:pathLst>
          </a:custGeom>
          <a:gradFill flip="none" rotWithShape="1">
            <a:gsLst>
              <a:gs pos="55000">
                <a:schemeClr val="accent1"/>
              </a:gs>
              <a:gs pos="0">
                <a:schemeClr val="accent1"/>
              </a:gs>
              <a:gs pos="56000">
                <a:schemeClr val="accent1">
                  <a:lumMod val="75000"/>
                </a:schemeClr>
              </a:gs>
              <a:gs pos="100000">
                <a:schemeClr val="accent1">
                  <a:lumMod val="75000"/>
                </a:schemeClr>
              </a:gs>
            </a:gsLst>
            <a:lin ang="5400000" scaled="1"/>
            <a:tileRect/>
          </a:gradFill>
          <a:ln w="25400" cap="flat" cmpd="sng" algn="ctr">
            <a:noFill/>
            <a:prstDash val="solid"/>
          </a:ln>
          <a:effectLst/>
        </p:spPr>
        <p:txBody>
          <a:bodyPr lIns="468000" tIns="0" bIns="0" rtlCol="0" anchor="ctr"/>
          <a:lstStyle/>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p>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p>
        </p:txBody>
      </p:sp>
      <p:sp>
        <p:nvSpPr>
          <p:cNvPr id="14" name="椭圆 13"/>
          <p:cNvSpPr/>
          <p:nvPr/>
        </p:nvSpPr>
        <p:spPr>
          <a:xfrm>
            <a:off x="792163" y="1765755"/>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5" name="KSO_Shape"/>
          <p:cNvSpPr/>
          <p:nvPr/>
        </p:nvSpPr>
        <p:spPr bwMode="auto">
          <a:xfrm>
            <a:off x="951580" y="2002944"/>
            <a:ext cx="517932" cy="362389"/>
          </a:xfrm>
          <a:custGeom>
            <a:avLst/>
            <a:gdLst>
              <a:gd name="T0" fmla="*/ 1733867 w 2074863"/>
              <a:gd name="T1" fmla="*/ 579834 h 1449388"/>
              <a:gd name="T2" fmla="*/ 1791884 w 2074863"/>
              <a:gd name="T3" fmla="*/ 600246 h 1449388"/>
              <a:gd name="T4" fmla="*/ 1794804 w 2074863"/>
              <a:gd name="T5" fmla="*/ 538648 h 1449388"/>
              <a:gd name="T6" fmla="*/ 510830 w 2074863"/>
              <a:gd name="T7" fmla="*/ 162256 h 1449388"/>
              <a:gd name="T8" fmla="*/ 492893 w 2074863"/>
              <a:gd name="T9" fmla="*/ 222976 h 1449388"/>
              <a:gd name="T10" fmla="*/ 438718 w 2074863"/>
              <a:gd name="T11" fmla="*/ 188484 h 1449388"/>
              <a:gd name="T12" fmla="*/ 1598128 w 2074863"/>
              <a:gd name="T13" fmla="*/ 142089 h 1449388"/>
              <a:gd name="T14" fmla="*/ 1885296 w 2074863"/>
              <a:gd name="T15" fmla="*/ 549583 h 1449388"/>
              <a:gd name="T16" fmla="*/ 1586087 w 2074863"/>
              <a:gd name="T17" fmla="*/ 450078 h 1449388"/>
              <a:gd name="T18" fmla="*/ 486453 w 2074863"/>
              <a:gd name="T19" fmla="*/ 72185 h 1449388"/>
              <a:gd name="T20" fmla="*/ 151219 w 2074863"/>
              <a:gd name="T21" fmla="*/ 357281 h 1449388"/>
              <a:gd name="T22" fmla="*/ 295879 w 2074863"/>
              <a:gd name="T23" fmla="*/ 407592 h 1449388"/>
              <a:gd name="T24" fmla="*/ 486453 w 2074863"/>
              <a:gd name="T25" fmla="*/ 72185 h 1449388"/>
              <a:gd name="T26" fmla="*/ 681762 w 2074863"/>
              <a:gd name="T27" fmla="*/ 209994 h 1449388"/>
              <a:gd name="T28" fmla="*/ 910960 w 2074863"/>
              <a:gd name="T29" fmla="*/ 275617 h 1449388"/>
              <a:gd name="T30" fmla="*/ 1184248 w 2074863"/>
              <a:gd name="T31" fmla="*/ 351448 h 1449388"/>
              <a:gd name="T32" fmla="*/ 1396319 w 2074863"/>
              <a:gd name="T33" fmla="*/ 332855 h 1449388"/>
              <a:gd name="T34" fmla="*/ 1606205 w 2074863"/>
              <a:gd name="T35" fmla="*/ 562536 h 1449388"/>
              <a:gd name="T36" fmla="*/ 1640821 w 2074863"/>
              <a:gd name="T37" fmla="*/ 739718 h 1449388"/>
              <a:gd name="T38" fmla="*/ 1379558 w 2074863"/>
              <a:gd name="T39" fmla="*/ 843985 h 1449388"/>
              <a:gd name="T40" fmla="*/ 1124853 w 2074863"/>
              <a:gd name="T41" fmla="*/ 641283 h 1449388"/>
              <a:gd name="T42" fmla="*/ 720387 w 2074863"/>
              <a:gd name="T43" fmla="*/ 519516 h 1449388"/>
              <a:gd name="T44" fmla="*/ 653705 w 2074863"/>
              <a:gd name="T45" fmla="*/ 311345 h 1449388"/>
              <a:gd name="T46" fmla="*/ 325395 w 2074863"/>
              <a:gd name="T47" fmla="*/ 480871 h 1449388"/>
              <a:gd name="T48" fmla="*/ 435438 w 2074863"/>
              <a:gd name="T49" fmla="*/ 683574 h 1449388"/>
              <a:gd name="T50" fmla="*/ 530543 w 2074863"/>
              <a:gd name="T51" fmla="*/ 794768 h 1449388"/>
              <a:gd name="T52" fmla="*/ 611436 w 2074863"/>
              <a:gd name="T53" fmla="*/ 890286 h 1449388"/>
              <a:gd name="T54" fmla="*/ 688686 w 2074863"/>
              <a:gd name="T55" fmla="*/ 1001480 h 1449388"/>
              <a:gd name="T56" fmla="*/ 800188 w 2074863"/>
              <a:gd name="T57" fmla="*/ 1230068 h 1449388"/>
              <a:gd name="T58" fmla="*/ 913511 w 2074863"/>
              <a:gd name="T59" fmla="*/ 1255588 h 1449388"/>
              <a:gd name="T60" fmla="*/ 768486 w 2074863"/>
              <a:gd name="T61" fmla="*/ 1063458 h 1449388"/>
              <a:gd name="T62" fmla="*/ 798730 w 2074863"/>
              <a:gd name="T63" fmla="*/ 1022261 h 1449388"/>
              <a:gd name="T64" fmla="*/ 1047604 w 2074863"/>
              <a:gd name="T65" fmla="*/ 1245015 h 1449388"/>
              <a:gd name="T66" fmla="*/ 1112465 w 2074863"/>
              <a:gd name="T67" fmla="*/ 1184496 h 1449388"/>
              <a:gd name="T68" fmla="*/ 841727 w 2074863"/>
              <a:gd name="T69" fmla="*/ 896119 h 1449388"/>
              <a:gd name="T70" fmla="*/ 886182 w 2074863"/>
              <a:gd name="T71" fmla="*/ 868047 h 1449388"/>
              <a:gd name="T72" fmla="*/ 1205383 w 2074863"/>
              <a:gd name="T73" fmla="*/ 1138195 h 1449388"/>
              <a:gd name="T74" fmla="*/ 1202468 w 2074863"/>
              <a:gd name="T75" fmla="*/ 1026636 h 1449388"/>
              <a:gd name="T76" fmla="*/ 955779 w 2074863"/>
              <a:gd name="T77" fmla="*/ 749197 h 1449388"/>
              <a:gd name="T78" fmla="*/ 1006793 w 2074863"/>
              <a:gd name="T79" fmla="*/ 736437 h 1449388"/>
              <a:gd name="T80" fmla="*/ 1311053 w 2074863"/>
              <a:gd name="T81" fmla="*/ 1001480 h 1449388"/>
              <a:gd name="T82" fmla="*/ 1303037 w 2074863"/>
              <a:gd name="T83" fmla="*/ 890286 h 1449388"/>
              <a:gd name="T84" fmla="*/ 1310325 w 2074863"/>
              <a:gd name="T85" fmla="*/ 838516 h 1449388"/>
              <a:gd name="T86" fmla="*/ 1409802 w 2074863"/>
              <a:gd name="T87" fmla="*/ 919087 h 1449388"/>
              <a:gd name="T88" fmla="*/ 1378829 w 2074863"/>
              <a:gd name="T89" fmla="*/ 1028094 h 1449388"/>
              <a:gd name="T90" fmla="*/ 1306317 w 2074863"/>
              <a:gd name="T91" fmla="*/ 1123248 h 1449388"/>
              <a:gd name="T92" fmla="*/ 1210119 w 2074863"/>
              <a:gd name="T93" fmla="*/ 1205641 h 1449388"/>
              <a:gd name="T94" fmla="*/ 1113922 w 2074863"/>
              <a:gd name="T95" fmla="*/ 1290222 h 1449388"/>
              <a:gd name="T96" fmla="*/ 1016631 w 2074863"/>
              <a:gd name="T97" fmla="*/ 1300795 h 1449388"/>
              <a:gd name="T98" fmla="*/ 897478 w 2074863"/>
              <a:gd name="T99" fmla="*/ 1327044 h 1449388"/>
              <a:gd name="T100" fmla="*/ 625648 w 2074863"/>
              <a:gd name="T101" fmla="*/ 1160798 h 1449388"/>
              <a:gd name="T102" fmla="*/ 491918 w 2074863"/>
              <a:gd name="T103" fmla="*/ 1202360 h 1449388"/>
              <a:gd name="T104" fmla="*/ 458760 w 2074863"/>
              <a:gd name="T105" fmla="*/ 1134550 h 1449388"/>
              <a:gd name="T106" fmla="*/ 365477 w 2074863"/>
              <a:gd name="T107" fmla="*/ 1057260 h 1449388"/>
              <a:gd name="T108" fmla="*/ 317378 w 2074863"/>
              <a:gd name="T109" fmla="*/ 969763 h 1449388"/>
              <a:gd name="T110" fmla="*/ 233206 w 2074863"/>
              <a:gd name="T111" fmla="*/ 865131 h 1449388"/>
              <a:gd name="T112" fmla="*/ 268916 w 2074863"/>
              <a:gd name="T113" fmla="*/ 733520 h 1449388"/>
              <a:gd name="T114" fmla="*/ 186565 w 2074863"/>
              <a:gd name="T115" fmla="*/ 647845 h 1449388"/>
              <a:gd name="T116" fmla="*/ 1822 w 2074863"/>
              <a:gd name="T117" fmla="*/ 438580 h 1449388"/>
              <a:gd name="T118" fmla="*/ 272923 w 2074863"/>
              <a:gd name="T119" fmla="*/ 139996 h 14493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74863" h="1449388">
                <a:moveTo>
                  <a:pt x="1923841" y="577723"/>
                </a:moveTo>
                <a:lnTo>
                  <a:pt x="1919867" y="578517"/>
                </a:lnTo>
                <a:lnTo>
                  <a:pt x="1915893" y="579312"/>
                </a:lnTo>
                <a:lnTo>
                  <a:pt x="1911919" y="580503"/>
                </a:lnTo>
                <a:lnTo>
                  <a:pt x="1907944" y="582488"/>
                </a:lnTo>
                <a:lnTo>
                  <a:pt x="1904765" y="584871"/>
                </a:lnTo>
                <a:lnTo>
                  <a:pt x="1901983" y="586857"/>
                </a:lnTo>
                <a:lnTo>
                  <a:pt x="1898804" y="589636"/>
                </a:lnTo>
                <a:lnTo>
                  <a:pt x="1896022" y="592813"/>
                </a:lnTo>
                <a:lnTo>
                  <a:pt x="1893240" y="595593"/>
                </a:lnTo>
                <a:lnTo>
                  <a:pt x="1891253" y="599167"/>
                </a:lnTo>
                <a:lnTo>
                  <a:pt x="1889663" y="602741"/>
                </a:lnTo>
                <a:lnTo>
                  <a:pt x="1888471" y="606712"/>
                </a:lnTo>
                <a:lnTo>
                  <a:pt x="1887278" y="610683"/>
                </a:lnTo>
                <a:lnTo>
                  <a:pt x="1886483" y="615051"/>
                </a:lnTo>
                <a:lnTo>
                  <a:pt x="1886483" y="619419"/>
                </a:lnTo>
                <a:lnTo>
                  <a:pt x="1886483" y="623390"/>
                </a:lnTo>
                <a:lnTo>
                  <a:pt x="1887278" y="627758"/>
                </a:lnTo>
                <a:lnTo>
                  <a:pt x="1888471" y="631729"/>
                </a:lnTo>
                <a:lnTo>
                  <a:pt x="1889663" y="635303"/>
                </a:lnTo>
                <a:lnTo>
                  <a:pt x="1891253" y="639274"/>
                </a:lnTo>
                <a:lnTo>
                  <a:pt x="1893240" y="642451"/>
                </a:lnTo>
                <a:lnTo>
                  <a:pt x="1896022" y="646025"/>
                </a:lnTo>
                <a:lnTo>
                  <a:pt x="1898804" y="648805"/>
                </a:lnTo>
                <a:lnTo>
                  <a:pt x="1901983" y="651188"/>
                </a:lnTo>
                <a:lnTo>
                  <a:pt x="1904765" y="653967"/>
                </a:lnTo>
                <a:lnTo>
                  <a:pt x="1907944" y="655953"/>
                </a:lnTo>
                <a:lnTo>
                  <a:pt x="1911919" y="657541"/>
                </a:lnTo>
                <a:lnTo>
                  <a:pt x="1915893" y="659130"/>
                </a:lnTo>
                <a:lnTo>
                  <a:pt x="1919867" y="660321"/>
                </a:lnTo>
                <a:lnTo>
                  <a:pt x="1923841" y="660718"/>
                </a:lnTo>
                <a:lnTo>
                  <a:pt x="1928213" y="661115"/>
                </a:lnTo>
                <a:lnTo>
                  <a:pt x="1932585" y="660718"/>
                </a:lnTo>
                <a:lnTo>
                  <a:pt x="1936956" y="660321"/>
                </a:lnTo>
                <a:lnTo>
                  <a:pt x="1940533" y="659130"/>
                </a:lnTo>
                <a:lnTo>
                  <a:pt x="1944508" y="657541"/>
                </a:lnTo>
                <a:lnTo>
                  <a:pt x="1948084" y="655953"/>
                </a:lnTo>
                <a:lnTo>
                  <a:pt x="1951661" y="653967"/>
                </a:lnTo>
                <a:lnTo>
                  <a:pt x="1954841" y="651188"/>
                </a:lnTo>
                <a:lnTo>
                  <a:pt x="1958020" y="648805"/>
                </a:lnTo>
                <a:lnTo>
                  <a:pt x="1960405" y="646025"/>
                </a:lnTo>
                <a:lnTo>
                  <a:pt x="1963187" y="642451"/>
                </a:lnTo>
                <a:lnTo>
                  <a:pt x="1965174" y="639274"/>
                </a:lnTo>
                <a:lnTo>
                  <a:pt x="1966763" y="635303"/>
                </a:lnTo>
                <a:lnTo>
                  <a:pt x="1967956" y="631729"/>
                </a:lnTo>
                <a:lnTo>
                  <a:pt x="1969148" y="627758"/>
                </a:lnTo>
                <a:lnTo>
                  <a:pt x="1969943" y="623390"/>
                </a:lnTo>
                <a:lnTo>
                  <a:pt x="1970340" y="619419"/>
                </a:lnTo>
                <a:lnTo>
                  <a:pt x="1969943" y="615051"/>
                </a:lnTo>
                <a:lnTo>
                  <a:pt x="1969148" y="610683"/>
                </a:lnTo>
                <a:lnTo>
                  <a:pt x="1967956" y="606712"/>
                </a:lnTo>
                <a:lnTo>
                  <a:pt x="1966763" y="602741"/>
                </a:lnTo>
                <a:lnTo>
                  <a:pt x="1965174" y="599167"/>
                </a:lnTo>
                <a:lnTo>
                  <a:pt x="1963187" y="595593"/>
                </a:lnTo>
                <a:lnTo>
                  <a:pt x="1960405" y="592813"/>
                </a:lnTo>
                <a:lnTo>
                  <a:pt x="1958020" y="589636"/>
                </a:lnTo>
                <a:lnTo>
                  <a:pt x="1954841" y="586857"/>
                </a:lnTo>
                <a:lnTo>
                  <a:pt x="1951661" y="584871"/>
                </a:lnTo>
                <a:lnTo>
                  <a:pt x="1948084" y="582488"/>
                </a:lnTo>
                <a:lnTo>
                  <a:pt x="1944508" y="580503"/>
                </a:lnTo>
                <a:lnTo>
                  <a:pt x="1940533" y="579312"/>
                </a:lnTo>
                <a:lnTo>
                  <a:pt x="1936956" y="578517"/>
                </a:lnTo>
                <a:lnTo>
                  <a:pt x="1932585" y="577723"/>
                </a:lnTo>
                <a:lnTo>
                  <a:pt x="1928213" y="577723"/>
                </a:lnTo>
                <a:lnTo>
                  <a:pt x="1923841" y="577723"/>
                </a:lnTo>
                <a:close/>
                <a:moveTo>
                  <a:pt x="519301" y="160338"/>
                </a:moveTo>
                <a:lnTo>
                  <a:pt x="523687" y="160338"/>
                </a:lnTo>
                <a:lnTo>
                  <a:pt x="528072" y="160729"/>
                </a:lnTo>
                <a:lnTo>
                  <a:pt x="532059" y="161512"/>
                </a:lnTo>
                <a:lnTo>
                  <a:pt x="536445" y="162687"/>
                </a:lnTo>
                <a:lnTo>
                  <a:pt x="540033" y="163861"/>
                </a:lnTo>
                <a:lnTo>
                  <a:pt x="544020" y="166210"/>
                </a:lnTo>
                <a:lnTo>
                  <a:pt x="547209" y="168558"/>
                </a:lnTo>
                <a:lnTo>
                  <a:pt x="550399" y="170907"/>
                </a:lnTo>
                <a:lnTo>
                  <a:pt x="553588" y="174038"/>
                </a:lnTo>
                <a:lnTo>
                  <a:pt x="556379" y="176778"/>
                </a:lnTo>
                <a:lnTo>
                  <a:pt x="558771" y="180693"/>
                </a:lnTo>
                <a:lnTo>
                  <a:pt x="560366" y="183824"/>
                </a:lnTo>
                <a:lnTo>
                  <a:pt x="562359" y="188130"/>
                </a:lnTo>
                <a:lnTo>
                  <a:pt x="563954" y="192436"/>
                </a:lnTo>
                <a:lnTo>
                  <a:pt x="564752" y="196350"/>
                </a:lnTo>
                <a:lnTo>
                  <a:pt x="565150" y="201048"/>
                </a:lnTo>
                <a:lnTo>
                  <a:pt x="565150" y="205353"/>
                </a:lnTo>
                <a:lnTo>
                  <a:pt x="564752" y="209268"/>
                </a:lnTo>
                <a:lnTo>
                  <a:pt x="563954" y="213574"/>
                </a:lnTo>
                <a:lnTo>
                  <a:pt x="562758" y="217488"/>
                </a:lnTo>
                <a:lnTo>
                  <a:pt x="560765" y="221402"/>
                </a:lnTo>
                <a:lnTo>
                  <a:pt x="558771" y="224925"/>
                </a:lnTo>
                <a:lnTo>
                  <a:pt x="556778" y="228448"/>
                </a:lnTo>
                <a:lnTo>
                  <a:pt x="553987" y="231188"/>
                </a:lnTo>
                <a:lnTo>
                  <a:pt x="551196" y="234711"/>
                </a:lnTo>
                <a:lnTo>
                  <a:pt x="547608" y="237060"/>
                </a:lnTo>
                <a:lnTo>
                  <a:pt x="544418" y="239800"/>
                </a:lnTo>
                <a:lnTo>
                  <a:pt x="540431" y="241366"/>
                </a:lnTo>
                <a:lnTo>
                  <a:pt x="536843" y="242932"/>
                </a:lnTo>
                <a:lnTo>
                  <a:pt x="532458" y="244497"/>
                </a:lnTo>
                <a:lnTo>
                  <a:pt x="528072" y="245672"/>
                </a:lnTo>
                <a:lnTo>
                  <a:pt x="523687" y="246063"/>
                </a:lnTo>
                <a:lnTo>
                  <a:pt x="518902" y="246063"/>
                </a:lnTo>
                <a:lnTo>
                  <a:pt x="514915" y="245672"/>
                </a:lnTo>
                <a:lnTo>
                  <a:pt x="510530" y="244497"/>
                </a:lnTo>
                <a:lnTo>
                  <a:pt x="506543" y="243323"/>
                </a:lnTo>
                <a:lnTo>
                  <a:pt x="502955" y="241757"/>
                </a:lnTo>
                <a:lnTo>
                  <a:pt x="498968" y="239800"/>
                </a:lnTo>
                <a:lnTo>
                  <a:pt x="495778" y="237451"/>
                </a:lnTo>
                <a:lnTo>
                  <a:pt x="492190" y="235103"/>
                </a:lnTo>
                <a:lnTo>
                  <a:pt x="489399" y="232363"/>
                </a:lnTo>
                <a:lnTo>
                  <a:pt x="486210" y="228840"/>
                </a:lnTo>
                <a:lnTo>
                  <a:pt x="484216" y="225708"/>
                </a:lnTo>
                <a:lnTo>
                  <a:pt x="482223" y="221794"/>
                </a:lnTo>
                <a:lnTo>
                  <a:pt x="480628" y="217879"/>
                </a:lnTo>
                <a:lnTo>
                  <a:pt x="479033" y="213965"/>
                </a:lnTo>
                <a:lnTo>
                  <a:pt x="478236" y="209268"/>
                </a:lnTo>
                <a:lnTo>
                  <a:pt x="477837" y="205353"/>
                </a:lnTo>
                <a:lnTo>
                  <a:pt x="477837" y="200656"/>
                </a:lnTo>
                <a:lnTo>
                  <a:pt x="478236" y="196350"/>
                </a:lnTo>
                <a:lnTo>
                  <a:pt x="479033" y="192436"/>
                </a:lnTo>
                <a:lnTo>
                  <a:pt x="480628" y="188522"/>
                </a:lnTo>
                <a:lnTo>
                  <a:pt x="481824" y="184607"/>
                </a:lnTo>
                <a:lnTo>
                  <a:pt x="483818" y="181084"/>
                </a:lnTo>
                <a:lnTo>
                  <a:pt x="486210" y="177561"/>
                </a:lnTo>
                <a:lnTo>
                  <a:pt x="489001" y="174430"/>
                </a:lnTo>
                <a:lnTo>
                  <a:pt x="491791" y="171298"/>
                </a:lnTo>
                <a:lnTo>
                  <a:pt x="494981" y="168558"/>
                </a:lnTo>
                <a:lnTo>
                  <a:pt x="498569" y="166601"/>
                </a:lnTo>
                <a:lnTo>
                  <a:pt x="502157" y="164252"/>
                </a:lnTo>
                <a:lnTo>
                  <a:pt x="506144" y="162687"/>
                </a:lnTo>
                <a:lnTo>
                  <a:pt x="510530" y="161512"/>
                </a:lnTo>
                <a:lnTo>
                  <a:pt x="514915" y="160729"/>
                </a:lnTo>
                <a:lnTo>
                  <a:pt x="519301" y="160338"/>
                </a:lnTo>
                <a:close/>
                <a:moveTo>
                  <a:pt x="1699693" y="111125"/>
                </a:moveTo>
                <a:lnTo>
                  <a:pt x="1718770" y="131377"/>
                </a:lnTo>
                <a:lnTo>
                  <a:pt x="1740628" y="154806"/>
                </a:lnTo>
                <a:lnTo>
                  <a:pt x="1768448" y="186178"/>
                </a:lnTo>
                <a:lnTo>
                  <a:pt x="1784345" y="204842"/>
                </a:lnTo>
                <a:lnTo>
                  <a:pt x="1801832" y="224697"/>
                </a:lnTo>
                <a:lnTo>
                  <a:pt x="1819318" y="246538"/>
                </a:lnTo>
                <a:lnTo>
                  <a:pt x="1838395" y="269173"/>
                </a:lnTo>
                <a:lnTo>
                  <a:pt x="1857471" y="293793"/>
                </a:lnTo>
                <a:lnTo>
                  <a:pt x="1877343" y="318811"/>
                </a:lnTo>
                <a:lnTo>
                  <a:pt x="1897611" y="345417"/>
                </a:lnTo>
                <a:lnTo>
                  <a:pt x="1917483" y="372420"/>
                </a:lnTo>
                <a:lnTo>
                  <a:pt x="1936956" y="400217"/>
                </a:lnTo>
                <a:lnTo>
                  <a:pt x="1954841" y="426823"/>
                </a:lnTo>
                <a:lnTo>
                  <a:pt x="1971930" y="453032"/>
                </a:lnTo>
                <a:lnTo>
                  <a:pt x="1987032" y="478050"/>
                </a:lnTo>
                <a:lnTo>
                  <a:pt x="2001339" y="501479"/>
                </a:lnTo>
                <a:lnTo>
                  <a:pt x="2014057" y="524511"/>
                </a:lnTo>
                <a:lnTo>
                  <a:pt x="2025980" y="545558"/>
                </a:lnTo>
                <a:lnTo>
                  <a:pt x="2036313" y="565016"/>
                </a:lnTo>
                <a:lnTo>
                  <a:pt x="2045454" y="582488"/>
                </a:lnTo>
                <a:lnTo>
                  <a:pt x="2053402" y="598770"/>
                </a:lnTo>
                <a:lnTo>
                  <a:pt x="2065325" y="623787"/>
                </a:lnTo>
                <a:lnTo>
                  <a:pt x="2072479" y="640069"/>
                </a:lnTo>
                <a:lnTo>
                  <a:pt x="2074863" y="646025"/>
                </a:lnTo>
                <a:lnTo>
                  <a:pt x="1870189" y="796925"/>
                </a:lnTo>
                <a:lnTo>
                  <a:pt x="1867407" y="789380"/>
                </a:lnTo>
                <a:lnTo>
                  <a:pt x="1859856" y="767142"/>
                </a:lnTo>
                <a:lnTo>
                  <a:pt x="1854689" y="751258"/>
                </a:lnTo>
                <a:lnTo>
                  <a:pt x="1847933" y="733388"/>
                </a:lnTo>
                <a:lnTo>
                  <a:pt x="1839985" y="712342"/>
                </a:lnTo>
                <a:lnTo>
                  <a:pt x="1830844" y="690104"/>
                </a:lnTo>
                <a:lnTo>
                  <a:pt x="1820908" y="666278"/>
                </a:lnTo>
                <a:lnTo>
                  <a:pt x="1809383" y="640466"/>
                </a:lnTo>
                <a:lnTo>
                  <a:pt x="1797063" y="614257"/>
                </a:lnTo>
                <a:lnTo>
                  <a:pt x="1783550" y="586857"/>
                </a:lnTo>
                <a:lnTo>
                  <a:pt x="1768845" y="559059"/>
                </a:lnTo>
                <a:lnTo>
                  <a:pt x="1753346" y="531262"/>
                </a:lnTo>
                <a:lnTo>
                  <a:pt x="1744602" y="517363"/>
                </a:lnTo>
                <a:lnTo>
                  <a:pt x="1736256" y="503862"/>
                </a:lnTo>
                <a:lnTo>
                  <a:pt x="1727513" y="490360"/>
                </a:lnTo>
                <a:lnTo>
                  <a:pt x="1718770" y="476859"/>
                </a:lnTo>
                <a:lnTo>
                  <a:pt x="1709232" y="463357"/>
                </a:lnTo>
                <a:lnTo>
                  <a:pt x="1700091" y="450650"/>
                </a:lnTo>
                <a:lnTo>
                  <a:pt x="1690552" y="438339"/>
                </a:lnTo>
                <a:lnTo>
                  <a:pt x="1681014" y="426029"/>
                </a:lnTo>
                <a:lnTo>
                  <a:pt x="1661938" y="403394"/>
                </a:lnTo>
                <a:lnTo>
                  <a:pt x="1643259" y="381951"/>
                </a:lnTo>
                <a:lnTo>
                  <a:pt x="1624977" y="362095"/>
                </a:lnTo>
                <a:lnTo>
                  <a:pt x="1606696" y="343431"/>
                </a:lnTo>
                <a:lnTo>
                  <a:pt x="1590004" y="327150"/>
                </a:lnTo>
                <a:lnTo>
                  <a:pt x="1573312" y="311663"/>
                </a:lnTo>
                <a:lnTo>
                  <a:pt x="1558210" y="298559"/>
                </a:lnTo>
                <a:lnTo>
                  <a:pt x="1544697" y="287042"/>
                </a:lnTo>
                <a:lnTo>
                  <a:pt x="1532377" y="276718"/>
                </a:lnTo>
                <a:lnTo>
                  <a:pt x="1522044" y="268776"/>
                </a:lnTo>
                <a:lnTo>
                  <a:pt x="1506942" y="257657"/>
                </a:lnTo>
                <a:lnTo>
                  <a:pt x="1501775" y="254083"/>
                </a:lnTo>
                <a:lnTo>
                  <a:pt x="1699693" y="111125"/>
                </a:lnTo>
                <a:close/>
                <a:moveTo>
                  <a:pt x="529828" y="78646"/>
                </a:moveTo>
                <a:lnTo>
                  <a:pt x="511572" y="88179"/>
                </a:lnTo>
                <a:lnTo>
                  <a:pt x="489347" y="100889"/>
                </a:lnTo>
                <a:lnTo>
                  <a:pt x="476647" y="108436"/>
                </a:lnTo>
                <a:lnTo>
                  <a:pt x="463153" y="116777"/>
                </a:lnTo>
                <a:lnTo>
                  <a:pt x="448865" y="126310"/>
                </a:lnTo>
                <a:lnTo>
                  <a:pt x="433784" y="136240"/>
                </a:lnTo>
                <a:lnTo>
                  <a:pt x="417512" y="147759"/>
                </a:lnTo>
                <a:lnTo>
                  <a:pt x="401637" y="159675"/>
                </a:lnTo>
                <a:lnTo>
                  <a:pt x="384175" y="172783"/>
                </a:lnTo>
                <a:lnTo>
                  <a:pt x="367109" y="186288"/>
                </a:lnTo>
                <a:lnTo>
                  <a:pt x="349250" y="200984"/>
                </a:lnTo>
                <a:lnTo>
                  <a:pt x="331787" y="216475"/>
                </a:lnTo>
                <a:lnTo>
                  <a:pt x="313531" y="233157"/>
                </a:lnTo>
                <a:lnTo>
                  <a:pt x="294878" y="250634"/>
                </a:lnTo>
                <a:lnTo>
                  <a:pt x="277019" y="268905"/>
                </a:lnTo>
                <a:lnTo>
                  <a:pt x="259159" y="287177"/>
                </a:lnTo>
                <a:lnTo>
                  <a:pt x="225028" y="322528"/>
                </a:lnTo>
                <a:lnTo>
                  <a:pt x="193278" y="356687"/>
                </a:lnTo>
                <a:lnTo>
                  <a:pt x="164703" y="389257"/>
                </a:lnTo>
                <a:lnTo>
                  <a:pt x="138906" y="419445"/>
                </a:lnTo>
                <a:lnTo>
                  <a:pt x="116284" y="446057"/>
                </a:lnTo>
                <a:lnTo>
                  <a:pt x="97234" y="469095"/>
                </a:lnTo>
                <a:lnTo>
                  <a:pt x="82550" y="488161"/>
                </a:lnTo>
                <a:lnTo>
                  <a:pt x="205184" y="612882"/>
                </a:lnTo>
                <a:lnTo>
                  <a:pt x="213915" y="597391"/>
                </a:lnTo>
                <a:lnTo>
                  <a:pt x="224631" y="581106"/>
                </a:lnTo>
                <a:lnTo>
                  <a:pt x="236934" y="562437"/>
                </a:lnTo>
                <a:lnTo>
                  <a:pt x="250428" y="542974"/>
                </a:lnTo>
                <a:lnTo>
                  <a:pt x="256381" y="531456"/>
                </a:lnTo>
                <a:lnTo>
                  <a:pt x="260350" y="524306"/>
                </a:lnTo>
                <a:lnTo>
                  <a:pt x="265112" y="515965"/>
                </a:lnTo>
                <a:lnTo>
                  <a:pt x="270669" y="507623"/>
                </a:lnTo>
                <a:lnTo>
                  <a:pt x="277019" y="498885"/>
                </a:lnTo>
                <a:lnTo>
                  <a:pt x="284162" y="488558"/>
                </a:lnTo>
                <a:lnTo>
                  <a:pt x="292100" y="478628"/>
                </a:lnTo>
                <a:lnTo>
                  <a:pt x="301228" y="467506"/>
                </a:lnTo>
                <a:lnTo>
                  <a:pt x="311547" y="456385"/>
                </a:lnTo>
                <a:lnTo>
                  <a:pt x="322262" y="444071"/>
                </a:lnTo>
                <a:lnTo>
                  <a:pt x="334565" y="431758"/>
                </a:lnTo>
                <a:lnTo>
                  <a:pt x="348059" y="418650"/>
                </a:lnTo>
                <a:lnTo>
                  <a:pt x="362347" y="405543"/>
                </a:lnTo>
                <a:lnTo>
                  <a:pt x="378619" y="391641"/>
                </a:lnTo>
                <a:lnTo>
                  <a:pt x="395684" y="377739"/>
                </a:lnTo>
                <a:lnTo>
                  <a:pt x="413147" y="362248"/>
                </a:lnTo>
                <a:lnTo>
                  <a:pt x="430609" y="347154"/>
                </a:lnTo>
                <a:lnTo>
                  <a:pt x="448469" y="332855"/>
                </a:lnTo>
                <a:lnTo>
                  <a:pt x="466328" y="318953"/>
                </a:lnTo>
                <a:lnTo>
                  <a:pt x="484188" y="305448"/>
                </a:lnTo>
                <a:lnTo>
                  <a:pt x="502047" y="292737"/>
                </a:lnTo>
                <a:lnTo>
                  <a:pt x="519510" y="280821"/>
                </a:lnTo>
                <a:lnTo>
                  <a:pt x="536972" y="268905"/>
                </a:lnTo>
                <a:lnTo>
                  <a:pt x="553641" y="257784"/>
                </a:lnTo>
                <a:lnTo>
                  <a:pt x="570310" y="247457"/>
                </a:lnTo>
                <a:lnTo>
                  <a:pt x="601663" y="228391"/>
                </a:lnTo>
                <a:lnTo>
                  <a:pt x="629841" y="212106"/>
                </a:lnTo>
                <a:lnTo>
                  <a:pt x="654050" y="198601"/>
                </a:lnTo>
                <a:lnTo>
                  <a:pt x="529828" y="78646"/>
                </a:lnTo>
                <a:close/>
                <a:moveTo>
                  <a:pt x="537766" y="0"/>
                </a:moveTo>
                <a:lnTo>
                  <a:pt x="542925" y="794"/>
                </a:lnTo>
                <a:lnTo>
                  <a:pt x="548085" y="2383"/>
                </a:lnTo>
                <a:lnTo>
                  <a:pt x="552450" y="4369"/>
                </a:lnTo>
                <a:lnTo>
                  <a:pt x="557213" y="6752"/>
                </a:lnTo>
                <a:lnTo>
                  <a:pt x="561181" y="10327"/>
                </a:lnTo>
                <a:lnTo>
                  <a:pt x="738981" y="181521"/>
                </a:lnTo>
                <a:lnTo>
                  <a:pt x="741760" y="185096"/>
                </a:lnTo>
                <a:lnTo>
                  <a:pt x="744538" y="188274"/>
                </a:lnTo>
                <a:lnTo>
                  <a:pt x="746522" y="192246"/>
                </a:lnTo>
                <a:lnTo>
                  <a:pt x="748110" y="195820"/>
                </a:lnTo>
                <a:lnTo>
                  <a:pt x="748903" y="200190"/>
                </a:lnTo>
                <a:lnTo>
                  <a:pt x="749697" y="204162"/>
                </a:lnTo>
                <a:lnTo>
                  <a:pt x="749697" y="208531"/>
                </a:lnTo>
                <a:lnTo>
                  <a:pt x="749300" y="213297"/>
                </a:lnTo>
                <a:lnTo>
                  <a:pt x="748506" y="217269"/>
                </a:lnTo>
                <a:lnTo>
                  <a:pt x="746919" y="221241"/>
                </a:lnTo>
                <a:lnTo>
                  <a:pt x="745331" y="224816"/>
                </a:lnTo>
                <a:lnTo>
                  <a:pt x="742553" y="228788"/>
                </a:lnTo>
                <a:lnTo>
                  <a:pt x="740172" y="231568"/>
                </a:lnTo>
                <a:lnTo>
                  <a:pt x="736600" y="234746"/>
                </a:lnTo>
                <a:lnTo>
                  <a:pt x="733425" y="237129"/>
                </a:lnTo>
                <a:lnTo>
                  <a:pt x="729456" y="239512"/>
                </a:lnTo>
                <a:lnTo>
                  <a:pt x="722710" y="242690"/>
                </a:lnTo>
                <a:lnTo>
                  <a:pt x="705247" y="251429"/>
                </a:lnTo>
                <a:lnTo>
                  <a:pt x="776685" y="295915"/>
                </a:lnTo>
                <a:lnTo>
                  <a:pt x="813594" y="318953"/>
                </a:lnTo>
                <a:lnTo>
                  <a:pt x="843756" y="338416"/>
                </a:lnTo>
                <a:lnTo>
                  <a:pt x="855266" y="332458"/>
                </a:lnTo>
                <a:lnTo>
                  <a:pt x="867569" y="326500"/>
                </a:lnTo>
                <a:lnTo>
                  <a:pt x="879872" y="321733"/>
                </a:lnTo>
                <a:lnTo>
                  <a:pt x="892175" y="317364"/>
                </a:lnTo>
                <a:lnTo>
                  <a:pt x="905669" y="312995"/>
                </a:lnTo>
                <a:lnTo>
                  <a:pt x="919163" y="309817"/>
                </a:lnTo>
                <a:lnTo>
                  <a:pt x="933847" y="307037"/>
                </a:lnTo>
                <a:lnTo>
                  <a:pt x="948135" y="304256"/>
                </a:lnTo>
                <a:lnTo>
                  <a:pt x="970756" y="301873"/>
                </a:lnTo>
                <a:lnTo>
                  <a:pt x="992188" y="300284"/>
                </a:lnTo>
                <a:lnTo>
                  <a:pt x="1013222" y="299093"/>
                </a:lnTo>
                <a:lnTo>
                  <a:pt x="1033066" y="298696"/>
                </a:lnTo>
                <a:lnTo>
                  <a:pt x="1052513" y="299490"/>
                </a:lnTo>
                <a:lnTo>
                  <a:pt x="1070769" y="301079"/>
                </a:lnTo>
                <a:lnTo>
                  <a:pt x="1088231" y="302668"/>
                </a:lnTo>
                <a:lnTo>
                  <a:pt x="1105297" y="305051"/>
                </a:lnTo>
                <a:lnTo>
                  <a:pt x="1121172" y="308228"/>
                </a:lnTo>
                <a:lnTo>
                  <a:pt x="1137047" y="311803"/>
                </a:lnTo>
                <a:lnTo>
                  <a:pt x="1151731" y="315775"/>
                </a:lnTo>
                <a:lnTo>
                  <a:pt x="1165622" y="320542"/>
                </a:lnTo>
                <a:lnTo>
                  <a:pt x="1179116" y="324911"/>
                </a:lnTo>
                <a:lnTo>
                  <a:pt x="1191816" y="329677"/>
                </a:lnTo>
                <a:lnTo>
                  <a:pt x="1203722" y="335238"/>
                </a:lnTo>
                <a:lnTo>
                  <a:pt x="1215231" y="340004"/>
                </a:lnTo>
                <a:lnTo>
                  <a:pt x="1226741" y="345565"/>
                </a:lnTo>
                <a:lnTo>
                  <a:pt x="1237060" y="351126"/>
                </a:lnTo>
                <a:lnTo>
                  <a:pt x="1256506" y="362645"/>
                </a:lnTo>
                <a:lnTo>
                  <a:pt x="1274366" y="372972"/>
                </a:lnTo>
                <a:lnTo>
                  <a:pt x="1289844" y="382902"/>
                </a:lnTo>
                <a:lnTo>
                  <a:pt x="1304131" y="391641"/>
                </a:lnTo>
                <a:lnTo>
                  <a:pt x="1310878" y="395613"/>
                </a:lnTo>
                <a:lnTo>
                  <a:pt x="1317228" y="398790"/>
                </a:lnTo>
                <a:lnTo>
                  <a:pt x="1323578" y="401968"/>
                </a:lnTo>
                <a:lnTo>
                  <a:pt x="1329135" y="403954"/>
                </a:lnTo>
                <a:lnTo>
                  <a:pt x="1334691" y="405543"/>
                </a:lnTo>
                <a:lnTo>
                  <a:pt x="1340247" y="406337"/>
                </a:lnTo>
                <a:lnTo>
                  <a:pt x="1345406" y="407132"/>
                </a:lnTo>
                <a:lnTo>
                  <a:pt x="1351360" y="407132"/>
                </a:lnTo>
                <a:lnTo>
                  <a:pt x="1358106" y="406734"/>
                </a:lnTo>
                <a:lnTo>
                  <a:pt x="1364853" y="406337"/>
                </a:lnTo>
                <a:lnTo>
                  <a:pt x="1379538" y="404351"/>
                </a:lnTo>
                <a:lnTo>
                  <a:pt x="1395810" y="401173"/>
                </a:lnTo>
                <a:lnTo>
                  <a:pt x="1412081" y="397201"/>
                </a:lnTo>
                <a:lnTo>
                  <a:pt x="1429544" y="392832"/>
                </a:lnTo>
                <a:lnTo>
                  <a:pt x="1446610" y="387669"/>
                </a:lnTo>
                <a:lnTo>
                  <a:pt x="1463675" y="382505"/>
                </a:lnTo>
                <a:lnTo>
                  <a:pt x="1494631" y="371781"/>
                </a:lnTo>
                <a:lnTo>
                  <a:pt x="1520825" y="362645"/>
                </a:lnTo>
                <a:lnTo>
                  <a:pt x="1545035" y="353112"/>
                </a:lnTo>
                <a:lnTo>
                  <a:pt x="1550988" y="357481"/>
                </a:lnTo>
                <a:lnTo>
                  <a:pt x="1557338" y="363439"/>
                </a:lnTo>
                <a:lnTo>
                  <a:pt x="1566069" y="371383"/>
                </a:lnTo>
                <a:lnTo>
                  <a:pt x="1577578" y="382108"/>
                </a:lnTo>
                <a:lnTo>
                  <a:pt x="1589881" y="395215"/>
                </a:lnTo>
                <a:lnTo>
                  <a:pt x="1604963" y="410309"/>
                </a:lnTo>
                <a:lnTo>
                  <a:pt x="1620838" y="428183"/>
                </a:lnTo>
                <a:lnTo>
                  <a:pt x="1638697" y="449235"/>
                </a:lnTo>
                <a:lnTo>
                  <a:pt x="1656953" y="472670"/>
                </a:lnTo>
                <a:lnTo>
                  <a:pt x="1666875" y="485380"/>
                </a:lnTo>
                <a:lnTo>
                  <a:pt x="1676400" y="498885"/>
                </a:lnTo>
                <a:lnTo>
                  <a:pt x="1686719" y="512787"/>
                </a:lnTo>
                <a:lnTo>
                  <a:pt x="1696641" y="527881"/>
                </a:lnTo>
                <a:lnTo>
                  <a:pt x="1707356" y="542974"/>
                </a:lnTo>
                <a:lnTo>
                  <a:pt x="1717675" y="559657"/>
                </a:lnTo>
                <a:lnTo>
                  <a:pt x="1727994" y="576339"/>
                </a:lnTo>
                <a:lnTo>
                  <a:pt x="1738710" y="594213"/>
                </a:lnTo>
                <a:lnTo>
                  <a:pt x="1749425" y="612882"/>
                </a:lnTo>
                <a:lnTo>
                  <a:pt x="1760141" y="632345"/>
                </a:lnTo>
                <a:lnTo>
                  <a:pt x="1770460" y="651808"/>
                </a:lnTo>
                <a:lnTo>
                  <a:pt x="1781175" y="672859"/>
                </a:lnTo>
                <a:lnTo>
                  <a:pt x="1802606" y="715360"/>
                </a:lnTo>
                <a:lnTo>
                  <a:pt x="1810544" y="731645"/>
                </a:lnTo>
                <a:lnTo>
                  <a:pt x="1813322" y="739192"/>
                </a:lnTo>
                <a:lnTo>
                  <a:pt x="1816100" y="745944"/>
                </a:lnTo>
                <a:lnTo>
                  <a:pt x="1817688" y="752300"/>
                </a:lnTo>
                <a:lnTo>
                  <a:pt x="1818878" y="758258"/>
                </a:lnTo>
                <a:lnTo>
                  <a:pt x="1819275" y="764216"/>
                </a:lnTo>
                <a:lnTo>
                  <a:pt x="1819275" y="769379"/>
                </a:lnTo>
                <a:lnTo>
                  <a:pt x="1818481" y="774543"/>
                </a:lnTo>
                <a:lnTo>
                  <a:pt x="1816497" y="778912"/>
                </a:lnTo>
                <a:lnTo>
                  <a:pt x="1814116" y="783679"/>
                </a:lnTo>
                <a:lnTo>
                  <a:pt x="1810544" y="788445"/>
                </a:lnTo>
                <a:lnTo>
                  <a:pt x="1805781" y="792417"/>
                </a:lnTo>
                <a:lnTo>
                  <a:pt x="1801019" y="796786"/>
                </a:lnTo>
                <a:lnTo>
                  <a:pt x="1794272" y="801155"/>
                </a:lnTo>
                <a:lnTo>
                  <a:pt x="1787128" y="805922"/>
                </a:lnTo>
                <a:lnTo>
                  <a:pt x="1778397" y="810688"/>
                </a:lnTo>
                <a:lnTo>
                  <a:pt x="1769269" y="815852"/>
                </a:lnTo>
                <a:lnTo>
                  <a:pt x="1747044" y="826179"/>
                </a:lnTo>
                <a:lnTo>
                  <a:pt x="1720056" y="838492"/>
                </a:lnTo>
                <a:lnTo>
                  <a:pt x="1687910" y="852394"/>
                </a:lnTo>
                <a:lnTo>
                  <a:pt x="1650206" y="868680"/>
                </a:lnTo>
                <a:lnTo>
                  <a:pt x="1607741" y="888142"/>
                </a:lnTo>
                <a:lnTo>
                  <a:pt x="1568450" y="905619"/>
                </a:lnTo>
                <a:lnTo>
                  <a:pt x="1553766" y="911975"/>
                </a:lnTo>
                <a:lnTo>
                  <a:pt x="1541463" y="916344"/>
                </a:lnTo>
                <a:lnTo>
                  <a:pt x="1531144" y="919521"/>
                </a:lnTo>
                <a:lnTo>
                  <a:pt x="1526778" y="920713"/>
                </a:lnTo>
                <a:lnTo>
                  <a:pt x="1522810" y="921507"/>
                </a:lnTo>
                <a:lnTo>
                  <a:pt x="1518841" y="921905"/>
                </a:lnTo>
                <a:lnTo>
                  <a:pt x="1514872" y="921905"/>
                </a:lnTo>
                <a:lnTo>
                  <a:pt x="1511697" y="921507"/>
                </a:lnTo>
                <a:lnTo>
                  <a:pt x="1508522" y="921110"/>
                </a:lnTo>
                <a:lnTo>
                  <a:pt x="1505347" y="920316"/>
                </a:lnTo>
                <a:lnTo>
                  <a:pt x="1502569" y="919521"/>
                </a:lnTo>
                <a:lnTo>
                  <a:pt x="1496219" y="916344"/>
                </a:lnTo>
                <a:lnTo>
                  <a:pt x="1489869" y="912769"/>
                </a:lnTo>
                <a:lnTo>
                  <a:pt x="1482328" y="907605"/>
                </a:lnTo>
                <a:lnTo>
                  <a:pt x="1472803" y="902045"/>
                </a:lnTo>
                <a:lnTo>
                  <a:pt x="1462485" y="895689"/>
                </a:lnTo>
                <a:lnTo>
                  <a:pt x="1449785" y="888540"/>
                </a:lnTo>
                <a:lnTo>
                  <a:pt x="1433910" y="880993"/>
                </a:lnTo>
                <a:lnTo>
                  <a:pt x="1425178" y="876624"/>
                </a:lnTo>
                <a:lnTo>
                  <a:pt x="1415653" y="870666"/>
                </a:lnTo>
                <a:lnTo>
                  <a:pt x="1404541" y="863516"/>
                </a:lnTo>
                <a:lnTo>
                  <a:pt x="1393428" y="854778"/>
                </a:lnTo>
                <a:lnTo>
                  <a:pt x="1381522" y="845642"/>
                </a:lnTo>
                <a:lnTo>
                  <a:pt x="1368822" y="834917"/>
                </a:lnTo>
                <a:lnTo>
                  <a:pt x="1355725" y="823796"/>
                </a:lnTo>
                <a:lnTo>
                  <a:pt x="1342231" y="811483"/>
                </a:lnTo>
                <a:lnTo>
                  <a:pt x="1314053" y="785267"/>
                </a:lnTo>
                <a:lnTo>
                  <a:pt x="1284288" y="757463"/>
                </a:lnTo>
                <a:lnTo>
                  <a:pt x="1254522" y="728468"/>
                </a:lnTo>
                <a:lnTo>
                  <a:pt x="1225153" y="698677"/>
                </a:lnTo>
                <a:lnTo>
                  <a:pt x="1167606" y="642275"/>
                </a:lnTo>
                <a:lnTo>
                  <a:pt x="1141016" y="616457"/>
                </a:lnTo>
                <a:lnTo>
                  <a:pt x="1116806" y="593816"/>
                </a:lnTo>
                <a:lnTo>
                  <a:pt x="1105694" y="583886"/>
                </a:lnTo>
                <a:lnTo>
                  <a:pt x="1094978" y="574751"/>
                </a:lnTo>
                <a:lnTo>
                  <a:pt x="1085453" y="567204"/>
                </a:lnTo>
                <a:lnTo>
                  <a:pt x="1077119" y="560451"/>
                </a:lnTo>
                <a:lnTo>
                  <a:pt x="1069181" y="554890"/>
                </a:lnTo>
                <a:lnTo>
                  <a:pt x="1062435" y="551316"/>
                </a:lnTo>
                <a:lnTo>
                  <a:pt x="1056878" y="548535"/>
                </a:lnTo>
                <a:lnTo>
                  <a:pt x="1054100" y="547741"/>
                </a:lnTo>
                <a:lnTo>
                  <a:pt x="1052116" y="547741"/>
                </a:lnTo>
                <a:lnTo>
                  <a:pt x="1042591" y="547741"/>
                </a:lnTo>
                <a:lnTo>
                  <a:pt x="1028700" y="548535"/>
                </a:lnTo>
                <a:lnTo>
                  <a:pt x="992585" y="550918"/>
                </a:lnTo>
                <a:lnTo>
                  <a:pt x="949325" y="553302"/>
                </a:lnTo>
                <a:lnTo>
                  <a:pt x="902494" y="556479"/>
                </a:lnTo>
                <a:lnTo>
                  <a:pt x="820341" y="562835"/>
                </a:lnTo>
                <a:lnTo>
                  <a:pt x="784622" y="566012"/>
                </a:lnTo>
                <a:lnTo>
                  <a:pt x="760810" y="542180"/>
                </a:lnTo>
                <a:lnTo>
                  <a:pt x="755650" y="532250"/>
                </a:lnTo>
                <a:lnTo>
                  <a:pt x="752078" y="521526"/>
                </a:lnTo>
                <a:lnTo>
                  <a:pt x="748506" y="511596"/>
                </a:lnTo>
                <a:lnTo>
                  <a:pt x="746522" y="500871"/>
                </a:lnTo>
                <a:lnTo>
                  <a:pt x="745331" y="490544"/>
                </a:lnTo>
                <a:lnTo>
                  <a:pt x="744935" y="480217"/>
                </a:lnTo>
                <a:lnTo>
                  <a:pt x="745728" y="470287"/>
                </a:lnTo>
                <a:lnTo>
                  <a:pt x="746919" y="459959"/>
                </a:lnTo>
                <a:lnTo>
                  <a:pt x="748903" y="450029"/>
                </a:lnTo>
                <a:lnTo>
                  <a:pt x="752078" y="440099"/>
                </a:lnTo>
                <a:lnTo>
                  <a:pt x="755650" y="430566"/>
                </a:lnTo>
                <a:lnTo>
                  <a:pt x="760016" y="420636"/>
                </a:lnTo>
                <a:lnTo>
                  <a:pt x="765175" y="411501"/>
                </a:lnTo>
                <a:lnTo>
                  <a:pt x="771128" y="402365"/>
                </a:lnTo>
                <a:lnTo>
                  <a:pt x="777875" y="393229"/>
                </a:lnTo>
                <a:lnTo>
                  <a:pt x="785019" y="384888"/>
                </a:lnTo>
                <a:lnTo>
                  <a:pt x="749697" y="362645"/>
                </a:lnTo>
                <a:lnTo>
                  <a:pt x="711994" y="339210"/>
                </a:lnTo>
                <a:lnTo>
                  <a:pt x="648494" y="300682"/>
                </a:lnTo>
                <a:lnTo>
                  <a:pt x="635000" y="307037"/>
                </a:lnTo>
                <a:lnTo>
                  <a:pt x="617538" y="316172"/>
                </a:lnTo>
                <a:lnTo>
                  <a:pt x="596503" y="327691"/>
                </a:lnTo>
                <a:lnTo>
                  <a:pt x="572294" y="341593"/>
                </a:lnTo>
                <a:lnTo>
                  <a:pt x="545306" y="357879"/>
                </a:lnTo>
                <a:lnTo>
                  <a:pt x="531019" y="367014"/>
                </a:lnTo>
                <a:lnTo>
                  <a:pt x="516335" y="377341"/>
                </a:lnTo>
                <a:lnTo>
                  <a:pt x="500856" y="387669"/>
                </a:lnTo>
                <a:lnTo>
                  <a:pt x="484585" y="399187"/>
                </a:lnTo>
                <a:lnTo>
                  <a:pt x="467915" y="411501"/>
                </a:lnTo>
                <a:lnTo>
                  <a:pt x="450850" y="424211"/>
                </a:lnTo>
                <a:lnTo>
                  <a:pt x="438150" y="434141"/>
                </a:lnTo>
                <a:lnTo>
                  <a:pt x="432990" y="439702"/>
                </a:lnTo>
                <a:lnTo>
                  <a:pt x="415131" y="456782"/>
                </a:lnTo>
                <a:lnTo>
                  <a:pt x="398859" y="473464"/>
                </a:lnTo>
                <a:lnTo>
                  <a:pt x="382984" y="490544"/>
                </a:lnTo>
                <a:lnTo>
                  <a:pt x="368300" y="506829"/>
                </a:lnTo>
                <a:lnTo>
                  <a:pt x="354409" y="523909"/>
                </a:lnTo>
                <a:lnTo>
                  <a:pt x="341312" y="539797"/>
                </a:lnTo>
                <a:lnTo>
                  <a:pt x="329009" y="555685"/>
                </a:lnTo>
                <a:lnTo>
                  <a:pt x="317500" y="570779"/>
                </a:lnTo>
                <a:lnTo>
                  <a:pt x="387350" y="732042"/>
                </a:lnTo>
                <a:lnTo>
                  <a:pt x="401240" y="724098"/>
                </a:lnTo>
                <a:lnTo>
                  <a:pt x="406400" y="721318"/>
                </a:lnTo>
                <a:lnTo>
                  <a:pt x="413147" y="720523"/>
                </a:lnTo>
                <a:lnTo>
                  <a:pt x="419497" y="719729"/>
                </a:lnTo>
                <a:lnTo>
                  <a:pt x="425053" y="719729"/>
                </a:lnTo>
                <a:lnTo>
                  <a:pt x="430609" y="720523"/>
                </a:lnTo>
                <a:lnTo>
                  <a:pt x="436165" y="721715"/>
                </a:lnTo>
                <a:lnTo>
                  <a:pt x="441325" y="722907"/>
                </a:lnTo>
                <a:lnTo>
                  <a:pt x="446484" y="724495"/>
                </a:lnTo>
                <a:lnTo>
                  <a:pt x="450850" y="726482"/>
                </a:lnTo>
                <a:lnTo>
                  <a:pt x="455215" y="729262"/>
                </a:lnTo>
                <a:lnTo>
                  <a:pt x="459581" y="731645"/>
                </a:lnTo>
                <a:lnTo>
                  <a:pt x="463550" y="734823"/>
                </a:lnTo>
                <a:lnTo>
                  <a:pt x="467519" y="738000"/>
                </a:lnTo>
                <a:lnTo>
                  <a:pt x="474265" y="744753"/>
                </a:lnTo>
                <a:lnTo>
                  <a:pt x="481013" y="752300"/>
                </a:lnTo>
                <a:lnTo>
                  <a:pt x="486966" y="759846"/>
                </a:lnTo>
                <a:lnTo>
                  <a:pt x="492125" y="768188"/>
                </a:lnTo>
                <a:lnTo>
                  <a:pt x="502047" y="783281"/>
                </a:lnTo>
                <a:lnTo>
                  <a:pt x="506413" y="790034"/>
                </a:lnTo>
                <a:lnTo>
                  <a:pt x="510778" y="795992"/>
                </a:lnTo>
                <a:lnTo>
                  <a:pt x="515541" y="800361"/>
                </a:lnTo>
                <a:lnTo>
                  <a:pt x="517525" y="802744"/>
                </a:lnTo>
                <a:lnTo>
                  <a:pt x="519510" y="803936"/>
                </a:lnTo>
                <a:lnTo>
                  <a:pt x="525860" y="807511"/>
                </a:lnTo>
                <a:lnTo>
                  <a:pt x="531416" y="811483"/>
                </a:lnTo>
                <a:lnTo>
                  <a:pt x="536972" y="815852"/>
                </a:lnTo>
                <a:lnTo>
                  <a:pt x="541735" y="819427"/>
                </a:lnTo>
                <a:lnTo>
                  <a:pt x="550466" y="827371"/>
                </a:lnTo>
                <a:lnTo>
                  <a:pt x="558006" y="834917"/>
                </a:lnTo>
                <a:lnTo>
                  <a:pt x="564356" y="843259"/>
                </a:lnTo>
                <a:lnTo>
                  <a:pt x="569516" y="850806"/>
                </a:lnTo>
                <a:lnTo>
                  <a:pt x="573881" y="858352"/>
                </a:lnTo>
                <a:lnTo>
                  <a:pt x="577850" y="865899"/>
                </a:lnTo>
                <a:lnTo>
                  <a:pt x="584597" y="879404"/>
                </a:lnTo>
                <a:lnTo>
                  <a:pt x="587375" y="885759"/>
                </a:lnTo>
                <a:lnTo>
                  <a:pt x="590550" y="891717"/>
                </a:lnTo>
                <a:lnTo>
                  <a:pt x="594122" y="896881"/>
                </a:lnTo>
                <a:lnTo>
                  <a:pt x="598091" y="901250"/>
                </a:lnTo>
                <a:lnTo>
                  <a:pt x="602456" y="905619"/>
                </a:lnTo>
                <a:lnTo>
                  <a:pt x="604838" y="907208"/>
                </a:lnTo>
                <a:lnTo>
                  <a:pt x="607616" y="908797"/>
                </a:lnTo>
                <a:lnTo>
                  <a:pt x="613569" y="912372"/>
                </a:lnTo>
                <a:lnTo>
                  <a:pt x="618728" y="915549"/>
                </a:lnTo>
                <a:lnTo>
                  <a:pt x="624285" y="919124"/>
                </a:lnTo>
                <a:lnTo>
                  <a:pt x="629047" y="922699"/>
                </a:lnTo>
                <a:lnTo>
                  <a:pt x="633413" y="926274"/>
                </a:lnTo>
                <a:lnTo>
                  <a:pt x="637778" y="929849"/>
                </a:lnTo>
                <a:lnTo>
                  <a:pt x="645319" y="938190"/>
                </a:lnTo>
                <a:lnTo>
                  <a:pt x="651669" y="946134"/>
                </a:lnTo>
                <a:lnTo>
                  <a:pt x="657622" y="954078"/>
                </a:lnTo>
                <a:lnTo>
                  <a:pt x="661988" y="962022"/>
                </a:lnTo>
                <a:lnTo>
                  <a:pt x="665956" y="969966"/>
                </a:lnTo>
                <a:lnTo>
                  <a:pt x="669528" y="977116"/>
                </a:lnTo>
                <a:lnTo>
                  <a:pt x="671910" y="983868"/>
                </a:lnTo>
                <a:lnTo>
                  <a:pt x="673894" y="990223"/>
                </a:lnTo>
                <a:lnTo>
                  <a:pt x="675085" y="995784"/>
                </a:lnTo>
                <a:lnTo>
                  <a:pt x="677069" y="1003331"/>
                </a:lnTo>
                <a:lnTo>
                  <a:pt x="677466" y="1006509"/>
                </a:lnTo>
                <a:lnTo>
                  <a:pt x="681038" y="1008892"/>
                </a:lnTo>
                <a:lnTo>
                  <a:pt x="691356" y="1016439"/>
                </a:lnTo>
                <a:lnTo>
                  <a:pt x="698103" y="1021999"/>
                </a:lnTo>
                <a:lnTo>
                  <a:pt x="705644" y="1028752"/>
                </a:lnTo>
                <a:lnTo>
                  <a:pt x="713185" y="1036299"/>
                </a:lnTo>
                <a:lnTo>
                  <a:pt x="721519" y="1045037"/>
                </a:lnTo>
                <a:lnTo>
                  <a:pt x="729456" y="1055364"/>
                </a:lnTo>
                <a:lnTo>
                  <a:pt x="733425" y="1060925"/>
                </a:lnTo>
                <a:lnTo>
                  <a:pt x="737394" y="1066486"/>
                </a:lnTo>
                <a:lnTo>
                  <a:pt x="740966" y="1072047"/>
                </a:lnTo>
                <a:lnTo>
                  <a:pt x="744538" y="1078005"/>
                </a:lnTo>
                <a:lnTo>
                  <a:pt x="747316" y="1084757"/>
                </a:lnTo>
                <a:lnTo>
                  <a:pt x="750094" y="1091112"/>
                </a:lnTo>
                <a:lnTo>
                  <a:pt x="753269" y="1097865"/>
                </a:lnTo>
                <a:lnTo>
                  <a:pt x="755253" y="1105014"/>
                </a:lnTo>
                <a:lnTo>
                  <a:pt x="757635" y="1112164"/>
                </a:lnTo>
                <a:lnTo>
                  <a:pt x="759222" y="1120108"/>
                </a:lnTo>
                <a:lnTo>
                  <a:pt x="760016" y="1128052"/>
                </a:lnTo>
                <a:lnTo>
                  <a:pt x="760810" y="1135599"/>
                </a:lnTo>
                <a:lnTo>
                  <a:pt x="760810" y="1143940"/>
                </a:lnTo>
                <a:lnTo>
                  <a:pt x="760413" y="1152281"/>
                </a:lnTo>
                <a:lnTo>
                  <a:pt x="760016" y="1157048"/>
                </a:lnTo>
                <a:lnTo>
                  <a:pt x="759222" y="1162211"/>
                </a:lnTo>
                <a:lnTo>
                  <a:pt x="756841" y="1171347"/>
                </a:lnTo>
                <a:lnTo>
                  <a:pt x="753666" y="1181277"/>
                </a:lnTo>
                <a:lnTo>
                  <a:pt x="749697" y="1190016"/>
                </a:lnTo>
                <a:lnTo>
                  <a:pt x="744935" y="1199151"/>
                </a:lnTo>
                <a:lnTo>
                  <a:pt x="739378" y="1207492"/>
                </a:lnTo>
                <a:lnTo>
                  <a:pt x="733028" y="1216628"/>
                </a:lnTo>
                <a:lnTo>
                  <a:pt x="726281" y="1224572"/>
                </a:lnTo>
                <a:lnTo>
                  <a:pt x="864394" y="1334200"/>
                </a:lnTo>
                <a:lnTo>
                  <a:pt x="871538" y="1340158"/>
                </a:lnTo>
                <a:lnTo>
                  <a:pt x="871935" y="1340555"/>
                </a:lnTo>
                <a:lnTo>
                  <a:pt x="872728" y="1340555"/>
                </a:lnTo>
                <a:lnTo>
                  <a:pt x="891381" y="1356046"/>
                </a:lnTo>
                <a:lnTo>
                  <a:pt x="908050" y="1369153"/>
                </a:lnTo>
                <a:lnTo>
                  <a:pt x="915194" y="1374317"/>
                </a:lnTo>
                <a:lnTo>
                  <a:pt x="921941" y="1379083"/>
                </a:lnTo>
                <a:lnTo>
                  <a:pt x="927894" y="1382658"/>
                </a:lnTo>
                <a:lnTo>
                  <a:pt x="933847" y="1386233"/>
                </a:lnTo>
                <a:lnTo>
                  <a:pt x="939006" y="1388219"/>
                </a:lnTo>
                <a:lnTo>
                  <a:pt x="944563" y="1389808"/>
                </a:lnTo>
                <a:lnTo>
                  <a:pt x="949722" y="1390205"/>
                </a:lnTo>
                <a:lnTo>
                  <a:pt x="954881" y="1390205"/>
                </a:lnTo>
                <a:lnTo>
                  <a:pt x="960041" y="1389411"/>
                </a:lnTo>
                <a:lnTo>
                  <a:pt x="965200" y="1387822"/>
                </a:lnTo>
                <a:lnTo>
                  <a:pt x="971153" y="1385041"/>
                </a:lnTo>
                <a:lnTo>
                  <a:pt x="977106" y="1381467"/>
                </a:lnTo>
                <a:lnTo>
                  <a:pt x="983456" y="1376700"/>
                </a:lnTo>
                <a:lnTo>
                  <a:pt x="990203" y="1371934"/>
                </a:lnTo>
                <a:lnTo>
                  <a:pt x="994966" y="1367962"/>
                </a:lnTo>
                <a:lnTo>
                  <a:pt x="998538" y="1364387"/>
                </a:lnTo>
                <a:lnTo>
                  <a:pt x="1002506" y="1360415"/>
                </a:lnTo>
                <a:lnTo>
                  <a:pt x="1005285" y="1356443"/>
                </a:lnTo>
                <a:lnTo>
                  <a:pt x="1008063" y="1353265"/>
                </a:lnTo>
                <a:lnTo>
                  <a:pt x="1009650" y="1349691"/>
                </a:lnTo>
                <a:lnTo>
                  <a:pt x="1010841" y="1346513"/>
                </a:lnTo>
                <a:lnTo>
                  <a:pt x="1011238" y="1343732"/>
                </a:lnTo>
                <a:lnTo>
                  <a:pt x="1011238" y="1341746"/>
                </a:lnTo>
                <a:lnTo>
                  <a:pt x="1010841" y="1339760"/>
                </a:lnTo>
                <a:lnTo>
                  <a:pt x="1009650" y="1336980"/>
                </a:lnTo>
                <a:lnTo>
                  <a:pt x="1008460" y="1334994"/>
                </a:lnTo>
                <a:lnTo>
                  <a:pt x="1007269" y="1334200"/>
                </a:lnTo>
                <a:lnTo>
                  <a:pt x="972344" y="1296466"/>
                </a:lnTo>
                <a:lnTo>
                  <a:pt x="846138" y="1173333"/>
                </a:lnTo>
                <a:lnTo>
                  <a:pt x="843756" y="1170950"/>
                </a:lnTo>
                <a:lnTo>
                  <a:pt x="841772" y="1168169"/>
                </a:lnTo>
                <a:lnTo>
                  <a:pt x="839788" y="1164992"/>
                </a:lnTo>
                <a:lnTo>
                  <a:pt x="838200" y="1162211"/>
                </a:lnTo>
                <a:lnTo>
                  <a:pt x="837010" y="1158637"/>
                </a:lnTo>
                <a:lnTo>
                  <a:pt x="836216" y="1155856"/>
                </a:lnTo>
                <a:lnTo>
                  <a:pt x="835819" y="1152281"/>
                </a:lnTo>
                <a:lnTo>
                  <a:pt x="835422" y="1149104"/>
                </a:lnTo>
                <a:lnTo>
                  <a:pt x="835819" y="1145529"/>
                </a:lnTo>
                <a:lnTo>
                  <a:pt x="836216" y="1142351"/>
                </a:lnTo>
                <a:lnTo>
                  <a:pt x="836613" y="1138777"/>
                </a:lnTo>
                <a:lnTo>
                  <a:pt x="837803" y="1135996"/>
                </a:lnTo>
                <a:lnTo>
                  <a:pt x="839391" y="1132421"/>
                </a:lnTo>
                <a:lnTo>
                  <a:pt x="840978" y="1129641"/>
                </a:lnTo>
                <a:lnTo>
                  <a:pt x="842963" y="1126861"/>
                </a:lnTo>
                <a:lnTo>
                  <a:pt x="845741" y="1124080"/>
                </a:lnTo>
                <a:lnTo>
                  <a:pt x="848122" y="1121697"/>
                </a:lnTo>
                <a:lnTo>
                  <a:pt x="850900" y="1119314"/>
                </a:lnTo>
                <a:lnTo>
                  <a:pt x="854075" y="1117725"/>
                </a:lnTo>
                <a:lnTo>
                  <a:pt x="856853" y="1116136"/>
                </a:lnTo>
                <a:lnTo>
                  <a:pt x="860028" y="1115342"/>
                </a:lnTo>
                <a:lnTo>
                  <a:pt x="863203" y="1114547"/>
                </a:lnTo>
                <a:lnTo>
                  <a:pt x="866775" y="1113753"/>
                </a:lnTo>
                <a:lnTo>
                  <a:pt x="869950" y="1113753"/>
                </a:lnTo>
                <a:lnTo>
                  <a:pt x="873522" y="1113753"/>
                </a:lnTo>
                <a:lnTo>
                  <a:pt x="876697" y="1114150"/>
                </a:lnTo>
                <a:lnTo>
                  <a:pt x="879872" y="1114944"/>
                </a:lnTo>
                <a:lnTo>
                  <a:pt x="883047" y="1116136"/>
                </a:lnTo>
                <a:lnTo>
                  <a:pt x="886222" y="1117328"/>
                </a:lnTo>
                <a:lnTo>
                  <a:pt x="889000" y="1118916"/>
                </a:lnTo>
                <a:lnTo>
                  <a:pt x="891778" y="1121300"/>
                </a:lnTo>
                <a:lnTo>
                  <a:pt x="894953" y="1123286"/>
                </a:lnTo>
                <a:lnTo>
                  <a:pt x="1063625" y="1287330"/>
                </a:lnTo>
                <a:lnTo>
                  <a:pt x="1063625" y="1286933"/>
                </a:lnTo>
                <a:lnTo>
                  <a:pt x="1071563" y="1294877"/>
                </a:lnTo>
                <a:lnTo>
                  <a:pt x="1073944" y="1298054"/>
                </a:lnTo>
                <a:lnTo>
                  <a:pt x="1092200" y="1315531"/>
                </a:lnTo>
                <a:lnTo>
                  <a:pt x="1110060" y="1332611"/>
                </a:lnTo>
                <a:lnTo>
                  <a:pt x="1117203" y="1339760"/>
                </a:lnTo>
                <a:lnTo>
                  <a:pt x="1123950" y="1345718"/>
                </a:lnTo>
                <a:lnTo>
                  <a:pt x="1130300" y="1350485"/>
                </a:lnTo>
                <a:lnTo>
                  <a:pt x="1135460" y="1354060"/>
                </a:lnTo>
                <a:lnTo>
                  <a:pt x="1141016" y="1356443"/>
                </a:lnTo>
                <a:lnTo>
                  <a:pt x="1145778" y="1358429"/>
                </a:lnTo>
                <a:lnTo>
                  <a:pt x="1150938" y="1359223"/>
                </a:lnTo>
                <a:lnTo>
                  <a:pt x="1155303" y="1358826"/>
                </a:lnTo>
                <a:lnTo>
                  <a:pt x="1160066" y="1357635"/>
                </a:lnTo>
                <a:lnTo>
                  <a:pt x="1164828" y="1354854"/>
                </a:lnTo>
                <a:lnTo>
                  <a:pt x="1169591" y="1351677"/>
                </a:lnTo>
                <a:lnTo>
                  <a:pt x="1175147" y="1347307"/>
                </a:lnTo>
                <a:lnTo>
                  <a:pt x="1181100" y="1341746"/>
                </a:lnTo>
                <a:lnTo>
                  <a:pt x="1187847" y="1335788"/>
                </a:lnTo>
                <a:lnTo>
                  <a:pt x="1193403" y="1330228"/>
                </a:lnTo>
                <a:lnTo>
                  <a:pt x="1198166" y="1324667"/>
                </a:lnTo>
                <a:lnTo>
                  <a:pt x="1201738" y="1319106"/>
                </a:lnTo>
                <a:lnTo>
                  <a:pt x="1205310" y="1313942"/>
                </a:lnTo>
                <a:lnTo>
                  <a:pt x="1207294" y="1309176"/>
                </a:lnTo>
                <a:lnTo>
                  <a:pt x="1209278" y="1304807"/>
                </a:lnTo>
                <a:lnTo>
                  <a:pt x="1210469" y="1300835"/>
                </a:lnTo>
                <a:lnTo>
                  <a:pt x="1211263" y="1297260"/>
                </a:lnTo>
                <a:lnTo>
                  <a:pt x="1211660" y="1293288"/>
                </a:lnTo>
                <a:lnTo>
                  <a:pt x="1211660" y="1290507"/>
                </a:lnTo>
                <a:lnTo>
                  <a:pt x="1211263" y="1287330"/>
                </a:lnTo>
                <a:lnTo>
                  <a:pt x="1210072" y="1284947"/>
                </a:lnTo>
                <a:lnTo>
                  <a:pt x="1208485" y="1280180"/>
                </a:lnTo>
                <a:lnTo>
                  <a:pt x="1206897" y="1277400"/>
                </a:lnTo>
                <a:lnTo>
                  <a:pt x="1161653" y="1233310"/>
                </a:lnTo>
                <a:lnTo>
                  <a:pt x="1159272" y="1230530"/>
                </a:lnTo>
                <a:lnTo>
                  <a:pt x="1156494" y="1227352"/>
                </a:lnTo>
                <a:lnTo>
                  <a:pt x="1154906" y="1224175"/>
                </a:lnTo>
                <a:lnTo>
                  <a:pt x="1153319" y="1220600"/>
                </a:lnTo>
                <a:lnTo>
                  <a:pt x="927894" y="1004920"/>
                </a:lnTo>
                <a:lnTo>
                  <a:pt x="925116" y="1002139"/>
                </a:lnTo>
                <a:lnTo>
                  <a:pt x="923131" y="999359"/>
                </a:lnTo>
                <a:lnTo>
                  <a:pt x="921544" y="996181"/>
                </a:lnTo>
                <a:lnTo>
                  <a:pt x="919560" y="993401"/>
                </a:lnTo>
                <a:lnTo>
                  <a:pt x="918369" y="989826"/>
                </a:lnTo>
                <a:lnTo>
                  <a:pt x="917575" y="986648"/>
                </a:lnTo>
                <a:lnTo>
                  <a:pt x="917178" y="983074"/>
                </a:lnTo>
                <a:lnTo>
                  <a:pt x="916781" y="979896"/>
                </a:lnTo>
                <a:lnTo>
                  <a:pt x="916781" y="976321"/>
                </a:lnTo>
                <a:lnTo>
                  <a:pt x="917178" y="973144"/>
                </a:lnTo>
                <a:lnTo>
                  <a:pt x="917972" y="969569"/>
                </a:lnTo>
                <a:lnTo>
                  <a:pt x="919163" y="966391"/>
                </a:lnTo>
                <a:lnTo>
                  <a:pt x="920750" y="962816"/>
                </a:lnTo>
                <a:lnTo>
                  <a:pt x="922338" y="960036"/>
                </a:lnTo>
                <a:lnTo>
                  <a:pt x="924322" y="956858"/>
                </a:lnTo>
                <a:lnTo>
                  <a:pt x="927100" y="954078"/>
                </a:lnTo>
                <a:lnTo>
                  <a:pt x="929481" y="952092"/>
                </a:lnTo>
                <a:lnTo>
                  <a:pt x="932260" y="949311"/>
                </a:lnTo>
                <a:lnTo>
                  <a:pt x="935435" y="947723"/>
                </a:lnTo>
                <a:lnTo>
                  <a:pt x="938213" y="946134"/>
                </a:lnTo>
                <a:lnTo>
                  <a:pt x="941785" y="944942"/>
                </a:lnTo>
                <a:lnTo>
                  <a:pt x="944960" y="944148"/>
                </a:lnTo>
                <a:lnTo>
                  <a:pt x="948531" y="943353"/>
                </a:lnTo>
                <a:lnTo>
                  <a:pt x="951706" y="942956"/>
                </a:lnTo>
                <a:lnTo>
                  <a:pt x="955278" y="942956"/>
                </a:lnTo>
                <a:lnTo>
                  <a:pt x="958453" y="943353"/>
                </a:lnTo>
                <a:lnTo>
                  <a:pt x="962025" y="944545"/>
                </a:lnTo>
                <a:lnTo>
                  <a:pt x="965200" y="945737"/>
                </a:lnTo>
                <a:lnTo>
                  <a:pt x="968772" y="946928"/>
                </a:lnTo>
                <a:lnTo>
                  <a:pt x="971550" y="948517"/>
                </a:lnTo>
                <a:lnTo>
                  <a:pt x="974725" y="950900"/>
                </a:lnTo>
                <a:lnTo>
                  <a:pt x="977503" y="953284"/>
                </a:lnTo>
                <a:lnTo>
                  <a:pt x="1214041" y="1179291"/>
                </a:lnTo>
                <a:lnTo>
                  <a:pt x="1216819" y="1182469"/>
                </a:lnTo>
                <a:lnTo>
                  <a:pt x="1235472" y="1199946"/>
                </a:lnTo>
                <a:lnTo>
                  <a:pt x="1254125" y="1217422"/>
                </a:lnTo>
                <a:lnTo>
                  <a:pt x="1262063" y="1224572"/>
                </a:lnTo>
                <a:lnTo>
                  <a:pt x="1268810" y="1230530"/>
                </a:lnTo>
                <a:lnTo>
                  <a:pt x="1275556" y="1235694"/>
                </a:lnTo>
                <a:lnTo>
                  <a:pt x="1281510" y="1239269"/>
                </a:lnTo>
                <a:lnTo>
                  <a:pt x="1287066" y="1242049"/>
                </a:lnTo>
                <a:lnTo>
                  <a:pt x="1292622" y="1244035"/>
                </a:lnTo>
                <a:lnTo>
                  <a:pt x="1297385" y="1244432"/>
                </a:lnTo>
                <a:lnTo>
                  <a:pt x="1299766" y="1244432"/>
                </a:lnTo>
                <a:lnTo>
                  <a:pt x="1302147" y="1244035"/>
                </a:lnTo>
                <a:lnTo>
                  <a:pt x="1307306" y="1242843"/>
                </a:lnTo>
                <a:lnTo>
                  <a:pt x="1312863" y="1240063"/>
                </a:lnTo>
                <a:lnTo>
                  <a:pt x="1317625" y="1236885"/>
                </a:lnTo>
                <a:lnTo>
                  <a:pt x="1323578" y="1232516"/>
                </a:lnTo>
                <a:lnTo>
                  <a:pt x="1329928" y="1226955"/>
                </a:lnTo>
                <a:lnTo>
                  <a:pt x="1336675" y="1220600"/>
                </a:lnTo>
                <a:lnTo>
                  <a:pt x="1343422" y="1213848"/>
                </a:lnTo>
                <a:lnTo>
                  <a:pt x="1348978" y="1207492"/>
                </a:lnTo>
                <a:lnTo>
                  <a:pt x="1352947" y="1201932"/>
                </a:lnTo>
                <a:lnTo>
                  <a:pt x="1356122" y="1196371"/>
                </a:lnTo>
                <a:lnTo>
                  <a:pt x="1358503" y="1191207"/>
                </a:lnTo>
                <a:lnTo>
                  <a:pt x="1360488" y="1186044"/>
                </a:lnTo>
                <a:lnTo>
                  <a:pt x="1361281" y="1182072"/>
                </a:lnTo>
                <a:lnTo>
                  <a:pt x="1361678" y="1178099"/>
                </a:lnTo>
                <a:lnTo>
                  <a:pt x="1361281" y="1174922"/>
                </a:lnTo>
                <a:lnTo>
                  <a:pt x="1360885" y="1171744"/>
                </a:lnTo>
                <a:lnTo>
                  <a:pt x="1359694" y="1168964"/>
                </a:lnTo>
                <a:lnTo>
                  <a:pt x="1359297" y="1166581"/>
                </a:lnTo>
                <a:lnTo>
                  <a:pt x="1357710" y="1164197"/>
                </a:lnTo>
                <a:lnTo>
                  <a:pt x="1356916" y="1163006"/>
                </a:lnTo>
                <a:lnTo>
                  <a:pt x="1309688" y="1118519"/>
                </a:lnTo>
                <a:lnTo>
                  <a:pt x="1307703" y="1116533"/>
                </a:lnTo>
                <a:lnTo>
                  <a:pt x="1306116" y="1114150"/>
                </a:lnTo>
                <a:lnTo>
                  <a:pt x="1302544" y="1108986"/>
                </a:lnTo>
                <a:lnTo>
                  <a:pt x="1299369" y="1105412"/>
                </a:lnTo>
                <a:lnTo>
                  <a:pt x="1279128" y="1084757"/>
                </a:lnTo>
                <a:lnTo>
                  <a:pt x="1278335" y="1084360"/>
                </a:lnTo>
                <a:lnTo>
                  <a:pt x="1048941" y="854778"/>
                </a:lnTo>
                <a:lnTo>
                  <a:pt x="1046163" y="851997"/>
                </a:lnTo>
                <a:lnTo>
                  <a:pt x="1044178" y="849217"/>
                </a:lnTo>
                <a:lnTo>
                  <a:pt x="1042591" y="846039"/>
                </a:lnTo>
                <a:lnTo>
                  <a:pt x="1041003" y="843259"/>
                </a:lnTo>
                <a:lnTo>
                  <a:pt x="1039813" y="839684"/>
                </a:lnTo>
                <a:lnTo>
                  <a:pt x="1039019" y="836506"/>
                </a:lnTo>
                <a:lnTo>
                  <a:pt x="1038622" y="832931"/>
                </a:lnTo>
                <a:lnTo>
                  <a:pt x="1038622" y="829754"/>
                </a:lnTo>
                <a:lnTo>
                  <a:pt x="1038622" y="826179"/>
                </a:lnTo>
                <a:lnTo>
                  <a:pt x="1039019" y="823001"/>
                </a:lnTo>
                <a:lnTo>
                  <a:pt x="1039813" y="819427"/>
                </a:lnTo>
                <a:lnTo>
                  <a:pt x="1041003" y="816249"/>
                </a:lnTo>
                <a:lnTo>
                  <a:pt x="1042591" y="813071"/>
                </a:lnTo>
                <a:lnTo>
                  <a:pt x="1044178" y="810291"/>
                </a:lnTo>
                <a:lnTo>
                  <a:pt x="1046163" y="807113"/>
                </a:lnTo>
                <a:lnTo>
                  <a:pt x="1048941" y="804730"/>
                </a:lnTo>
                <a:lnTo>
                  <a:pt x="1051719" y="802347"/>
                </a:lnTo>
                <a:lnTo>
                  <a:pt x="1054100" y="799964"/>
                </a:lnTo>
                <a:lnTo>
                  <a:pt x="1057672" y="798375"/>
                </a:lnTo>
                <a:lnTo>
                  <a:pt x="1060450" y="796786"/>
                </a:lnTo>
                <a:lnTo>
                  <a:pt x="1064022" y="795595"/>
                </a:lnTo>
                <a:lnTo>
                  <a:pt x="1067197" y="794800"/>
                </a:lnTo>
                <a:lnTo>
                  <a:pt x="1070769" y="794006"/>
                </a:lnTo>
                <a:lnTo>
                  <a:pt x="1073944" y="794006"/>
                </a:lnTo>
                <a:lnTo>
                  <a:pt x="1077516" y="794006"/>
                </a:lnTo>
                <a:lnTo>
                  <a:pt x="1080691" y="794800"/>
                </a:lnTo>
                <a:lnTo>
                  <a:pt x="1084263" y="795595"/>
                </a:lnTo>
                <a:lnTo>
                  <a:pt x="1087041" y="796786"/>
                </a:lnTo>
                <a:lnTo>
                  <a:pt x="1090613" y="798375"/>
                </a:lnTo>
                <a:lnTo>
                  <a:pt x="1093391" y="799964"/>
                </a:lnTo>
                <a:lnTo>
                  <a:pt x="1096566" y="802347"/>
                </a:lnTo>
                <a:lnTo>
                  <a:pt x="1098947" y="804730"/>
                </a:lnTo>
                <a:lnTo>
                  <a:pt x="1328738" y="1034313"/>
                </a:lnTo>
                <a:lnTo>
                  <a:pt x="1331119" y="1037093"/>
                </a:lnTo>
                <a:lnTo>
                  <a:pt x="1349375" y="1055364"/>
                </a:lnTo>
                <a:lnTo>
                  <a:pt x="1364456" y="1070061"/>
                </a:lnTo>
                <a:lnTo>
                  <a:pt x="1371600" y="1076813"/>
                </a:lnTo>
                <a:lnTo>
                  <a:pt x="1378347" y="1083168"/>
                </a:lnTo>
                <a:lnTo>
                  <a:pt x="1385094" y="1088729"/>
                </a:lnTo>
                <a:lnTo>
                  <a:pt x="1391444" y="1093496"/>
                </a:lnTo>
                <a:lnTo>
                  <a:pt x="1397397" y="1096673"/>
                </a:lnTo>
                <a:lnTo>
                  <a:pt x="1400175" y="1097865"/>
                </a:lnTo>
                <a:lnTo>
                  <a:pt x="1402953" y="1098659"/>
                </a:lnTo>
                <a:lnTo>
                  <a:pt x="1404541" y="1099056"/>
                </a:lnTo>
                <a:lnTo>
                  <a:pt x="1407716" y="1099851"/>
                </a:lnTo>
                <a:lnTo>
                  <a:pt x="1410891" y="1099056"/>
                </a:lnTo>
                <a:lnTo>
                  <a:pt x="1415653" y="1098262"/>
                </a:lnTo>
                <a:lnTo>
                  <a:pt x="1421210" y="1095879"/>
                </a:lnTo>
                <a:lnTo>
                  <a:pt x="1424385" y="1093893"/>
                </a:lnTo>
                <a:lnTo>
                  <a:pt x="1427956" y="1091112"/>
                </a:lnTo>
                <a:lnTo>
                  <a:pt x="1431528" y="1088729"/>
                </a:lnTo>
                <a:lnTo>
                  <a:pt x="1435894" y="1084757"/>
                </a:lnTo>
                <a:lnTo>
                  <a:pt x="1440260" y="1081182"/>
                </a:lnTo>
                <a:lnTo>
                  <a:pt x="1445419" y="1076019"/>
                </a:lnTo>
                <a:lnTo>
                  <a:pt x="1452166" y="1068869"/>
                </a:lnTo>
                <a:lnTo>
                  <a:pt x="1457325" y="1062514"/>
                </a:lnTo>
                <a:lnTo>
                  <a:pt x="1461294" y="1056159"/>
                </a:lnTo>
                <a:lnTo>
                  <a:pt x="1464866" y="1050201"/>
                </a:lnTo>
                <a:lnTo>
                  <a:pt x="1466850" y="1044640"/>
                </a:lnTo>
                <a:lnTo>
                  <a:pt x="1468835" y="1039873"/>
                </a:lnTo>
                <a:lnTo>
                  <a:pt x="1469628" y="1035504"/>
                </a:lnTo>
                <a:lnTo>
                  <a:pt x="1470025" y="1031135"/>
                </a:lnTo>
                <a:lnTo>
                  <a:pt x="1469628" y="1027560"/>
                </a:lnTo>
                <a:lnTo>
                  <a:pt x="1469231" y="1024383"/>
                </a:lnTo>
                <a:lnTo>
                  <a:pt x="1468041" y="1021602"/>
                </a:lnTo>
                <a:lnTo>
                  <a:pt x="1467247" y="1019616"/>
                </a:lnTo>
                <a:lnTo>
                  <a:pt x="1465660" y="1016041"/>
                </a:lnTo>
                <a:lnTo>
                  <a:pt x="1464866" y="1015247"/>
                </a:lnTo>
                <a:lnTo>
                  <a:pt x="1419225" y="969966"/>
                </a:lnTo>
                <a:lnTo>
                  <a:pt x="1416844" y="967583"/>
                </a:lnTo>
                <a:lnTo>
                  <a:pt x="1414860" y="964802"/>
                </a:lnTo>
                <a:lnTo>
                  <a:pt x="1412478" y="961625"/>
                </a:lnTo>
                <a:lnTo>
                  <a:pt x="1411288" y="958447"/>
                </a:lnTo>
                <a:lnTo>
                  <a:pt x="1410097" y="955270"/>
                </a:lnTo>
                <a:lnTo>
                  <a:pt x="1409303" y="952092"/>
                </a:lnTo>
                <a:lnTo>
                  <a:pt x="1408906" y="948517"/>
                </a:lnTo>
                <a:lnTo>
                  <a:pt x="1408510" y="945339"/>
                </a:lnTo>
                <a:lnTo>
                  <a:pt x="1408906" y="941765"/>
                </a:lnTo>
                <a:lnTo>
                  <a:pt x="1409303" y="938587"/>
                </a:lnTo>
                <a:lnTo>
                  <a:pt x="1410097" y="935012"/>
                </a:lnTo>
                <a:lnTo>
                  <a:pt x="1410891" y="931835"/>
                </a:lnTo>
                <a:lnTo>
                  <a:pt x="1412478" y="928657"/>
                </a:lnTo>
                <a:lnTo>
                  <a:pt x="1414463" y="925479"/>
                </a:lnTo>
                <a:lnTo>
                  <a:pt x="1416447" y="922302"/>
                </a:lnTo>
                <a:lnTo>
                  <a:pt x="1418828" y="919919"/>
                </a:lnTo>
                <a:lnTo>
                  <a:pt x="1421606" y="917535"/>
                </a:lnTo>
                <a:lnTo>
                  <a:pt x="1424385" y="915152"/>
                </a:lnTo>
                <a:lnTo>
                  <a:pt x="1427163" y="913563"/>
                </a:lnTo>
                <a:lnTo>
                  <a:pt x="1430338" y="911975"/>
                </a:lnTo>
                <a:lnTo>
                  <a:pt x="1433513" y="910783"/>
                </a:lnTo>
                <a:lnTo>
                  <a:pt x="1437085" y="909989"/>
                </a:lnTo>
                <a:lnTo>
                  <a:pt x="1440260" y="909194"/>
                </a:lnTo>
                <a:lnTo>
                  <a:pt x="1443831" y="909194"/>
                </a:lnTo>
                <a:lnTo>
                  <a:pt x="1447006" y="909194"/>
                </a:lnTo>
                <a:lnTo>
                  <a:pt x="1450578" y="909989"/>
                </a:lnTo>
                <a:lnTo>
                  <a:pt x="1453753" y="910783"/>
                </a:lnTo>
                <a:lnTo>
                  <a:pt x="1457325" y="911975"/>
                </a:lnTo>
                <a:lnTo>
                  <a:pt x="1460103" y="913166"/>
                </a:lnTo>
                <a:lnTo>
                  <a:pt x="1463278" y="914755"/>
                </a:lnTo>
                <a:lnTo>
                  <a:pt x="1466056" y="917138"/>
                </a:lnTo>
                <a:lnTo>
                  <a:pt x="1469231" y="919521"/>
                </a:lnTo>
                <a:lnTo>
                  <a:pt x="1516460" y="966391"/>
                </a:lnTo>
                <a:lnTo>
                  <a:pt x="1520825" y="971952"/>
                </a:lnTo>
                <a:lnTo>
                  <a:pt x="1525191" y="978307"/>
                </a:lnTo>
                <a:lnTo>
                  <a:pt x="1528763" y="985060"/>
                </a:lnTo>
                <a:lnTo>
                  <a:pt x="1532731" y="993004"/>
                </a:lnTo>
                <a:lnTo>
                  <a:pt x="1535510" y="1001345"/>
                </a:lnTo>
                <a:lnTo>
                  <a:pt x="1538288" y="1010481"/>
                </a:lnTo>
                <a:lnTo>
                  <a:pt x="1539875" y="1020411"/>
                </a:lnTo>
                <a:lnTo>
                  <a:pt x="1540272" y="1025574"/>
                </a:lnTo>
                <a:lnTo>
                  <a:pt x="1540272" y="1030738"/>
                </a:lnTo>
                <a:lnTo>
                  <a:pt x="1540272" y="1035901"/>
                </a:lnTo>
                <a:lnTo>
                  <a:pt x="1539875" y="1041462"/>
                </a:lnTo>
                <a:lnTo>
                  <a:pt x="1539478" y="1047023"/>
                </a:lnTo>
                <a:lnTo>
                  <a:pt x="1538685" y="1052981"/>
                </a:lnTo>
                <a:lnTo>
                  <a:pt x="1537494" y="1058145"/>
                </a:lnTo>
                <a:lnTo>
                  <a:pt x="1535510" y="1064103"/>
                </a:lnTo>
                <a:lnTo>
                  <a:pt x="1533525" y="1070061"/>
                </a:lnTo>
                <a:lnTo>
                  <a:pt x="1531144" y="1076416"/>
                </a:lnTo>
                <a:lnTo>
                  <a:pt x="1527969" y="1082374"/>
                </a:lnTo>
                <a:lnTo>
                  <a:pt x="1525191" y="1088729"/>
                </a:lnTo>
                <a:lnTo>
                  <a:pt x="1521222" y="1094687"/>
                </a:lnTo>
                <a:lnTo>
                  <a:pt x="1517253" y="1101042"/>
                </a:lnTo>
                <a:lnTo>
                  <a:pt x="1512491" y="1107398"/>
                </a:lnTo>
                <a:lnTo>
                  <a:pt x="1507331" y="1113753"/>
                </a:lnTo>
                <a:lnTo>
                  <a:pt x="1501775" y="1120108"/>
                </a:lnTo>
                <a:lnTo>
                  <a:pt x="1495822" y="1126066"/>
                </a:lnTo>
                <a:lnTo>
                  <a:pt x="1485900" y="1135599"/>
                </a:lnTo>
                <a:lnTo>
                  <a:pt x="1479550" y="1141160"/>
                </a:lnTo>
                <a:lnTo>
                  <a:pt x="1472010" y="1147118"/>
                </a:lnTo>
                <a:lnTo>
                  <a:pt x="1463675" y="1152679"/>
                </a:lnTo>
                <a:lnTo>
                  <a:pt x="1453753" y="1158239"/>
                </a:lnTo>
                <a:lnTo>
                  <a:pt x="1448991" y="1161020"/>
                </a:lnTo>
                <a:lnTo>
                  <a:pt x="1443435" y="1163403"/>
                </a:lnTo>
                <a:lnTo>
                  <a:pt x="1437878" y="1165389"/>
                </a:lnTo>
                <a:lnTo>
                  <a:pt x="1432322" y="1166978"/>
                </a:lnTo>
                <a:lnTo>
                  <a:pt x="1432719" y="1172539"/>
                </a:lnTo>
                <a:lnTo>
                  <a:pt x="1432719" y="1178497"/>
                </a:lnTo>
                <a:lnTo>
                  <a:pt x="1432719" y="1184852"/>
                </a:lnTo>
                <a:lnTo>
                  <a:pt x="1432322" y="1190810"/>
                </a:lnTo>
                <a:lnTo>
                  <a:pt x="1431131" y="1197165"/>
                </a:lnTo>
                <a:lnTo>
                  <a:pt x="1429941" y="1203520"/>
                </a:lnTo>
                <a:lnTo>
                  <a:pt x="1427956" y="1210273"/>
                </a:lnTo>
                <a:lnTo>
                  <a:pt x="1425575" y="1217025"/>
                </a:lnTo>
                <a:lnTo>
                  <a:pt x="1422797" y="1223778"/>
                </a:lnTo>
                <a:lnTo>
                  <a:pt x="1419225" y="1230530"/>
                </a:lnTo>
                <a:lnTo>
                  <a:pt x="1415653" y="1237283"/>
                </a:lnTo>
                <a:lnTo>
                  <a:pt x="1410891" y="1244432"/>
                </a:lnTo>
                <a:lnTo>
                  <a:pt x="1405731" y="1251185"/>
                </a:lnTo>
                <a:lnTo>
                  <a:pt x="1399778" y="1258334"/>
                </a:lnTo>
                <a:lnTo>
                  <a:pt x="1393428" y="1265484"/>
                </a:lnTo>
                <a:lnTo>
                  <a:pt x="1386285" y="1272633"/>
                </a:lnTo>
                <a:lnTo>
                  <a:pt x="1379935" y="1278194"/>
                </a:lnTo>
                <a:lnTo>
                  <a:pt x="1374378" y="1283755"/>
                </a:lnTo>
                <a:lnTo>
                  <a:pt x="1368028" y="1288124"/>
                </a:lnTo>
                <a:lnTo>
                  <a:pt x="1362075" y="1292891"/>
                </a:lnTo>
                <a:lnTo>
                  <a:pt x="1356519" y="1296863"/>
                </a:lnTo>
                <a:lnTo>
                  <a:pt x="1350566" y="1300040"/>
                </a:lnTo>
                <a:lnTo>
                  <a:pt x="1345010" y="1303615"/>
                </a:lnTo>
                <a:lnTo>
                  <a:pt x="1339453" y="1305998"/>
                </a:lnTo>
                <a:lnTo>
                  <a:pt x="1334294" y="1308382"/>
                </a:lnTo>
                <a:lnTo>
                  <a:pt x="1328738" y="1310765"/>
                </a:lnTo>
                <a:lnTo>
                  <a:pt x="1323181" y="1312354"/>
                </a:lnTo>
                <a:lnTo>
                  <a:pt x="1318022" y="1313545"/>
                </a:lnTo>
                <a:lnTo>
                  <a:pt x="1312863" y="1314737"/>
                </a:lnTo>
                <a:lnTo>
                  <a:pt x="1307703" y="1315134"/>
                </a:lnTo>
                <a:lnTo>
                  <a:pt x="1302544" y="1315531"/>
                </a:lnTo>
                <a:lnTo>
                  <a:pt x="1297781" y="1315928"/>
                </a:lnTo>
                <a:lnTo>
                  <a:pt x="1293019" y="1315531"/>
                </a:lnTo>
                <a:lnTo>
                  <a:pt x="1288256" y="1315134"/>
                </a:lnTo>
                <a:lnTo>
                  <a:pt x="1279128" y="1313545"/>
                </a:lnTo>
                <a:lnTo>
                  <a:pt x="1276747" y="1322284"/>
                </a:lnTo>
                <a:lnTo>
                  <a:pt x="1273969" y="1331022"/>
                </a:lnTo>
                <a:lnTo>
                  <a:pt x="1270000" y="1339760"/>
                </a:lnTo>
                <a:lnTo>
                  <a:pt x="1265635" y="1348499"/>
                </a:lnTo>
                <a:lnTo>
                  <a:pt x="1260078" y="1358032"/>
                </a:lnTo>
                <a:lnTo>
                  <a:pt x="1253331" y="1366770"/>
                </a:lnTo>
                <a:lnTo>
                  <a:pt x="1245394" y="1375906"/>
                </a:lnTo>
                <a:lnTo>
                  <a:pt x="1236266" y="1385439"/>
                </a:lnTo>
                <a:lnTo>
                  <a:pt x="1230313" y="1391397"/>
                </a:lnTo>
                <a:lnTo>
                  <a:pt x="1224756" y="1396163"/>
                </a:lnTo>
                <a:lnTo>
                  <a:pt x="1219200" y="1401327"/>
                </a:lnTo>
                <a:lnTo>
                  <a:pt x="1213247" y="1405696"/>
                </a:lnTo>
                <a:lnTo>
                  <a:pt x="1207691" y="1409271"/>
                </a:lnTo>
                <a:lnTo>
                  <a:pt x="1202135" y="1413243"/>
                </a:lnTo>
                <a:lnTo>
                  <a:pt x="1196578" y="1416023"/>
                </a:lnTo>
                <a:lnTo>
                  <a:pt x="1191419" y="1419201"/>
                </a:lnTo>
                <a:lnTo>
                  <a:pt x="1185863" y="1421584"/>
                </a:lnTo>
                <a:lnTo>
                  <a:pt x="1180703" y="1423173"/>
                </a:lnTo>
                <a:lnTo>
                  <a:pt x="1175544" y="1425159"/>
                </a:lnTo>
                <a:lnTo>
                  <a:pt x="1170781" y="1426748"/>
                </a:lnTo>
                <a:lnTo>
                  <a:pt x="1165622" y="1427542"/>
                </a:lnTo>
                <a:lnTo>
                  <a:pt x="1160463" y="1428336"/>
                </a:lnTo>
                <a:lnTo>
                  <a:pt x="1155700" y="1428734"/>
                </a:lnTo>
                <a:lnTo>
                  <a:pt x="1150938" y="1428734"/>
                </a:lnTo>
                <a:lnTo>
                  <a:pt x="1144588" y="1428734"/>
                </a:lnTo>
                <a:lnTo>
                  <a:pt x="1137841" y="1427939"/>
                </a:lnTo>
                <a:lnTo>
                  <a:pt x="1131491" y="1426748"/>
                </a:lnTo>
                <a:lnTo>
                  <a:pt x="1125538" y="1425159"/>
                </a:lnTo>
                <a:lnTo>
                  <a:pt x="1119188" y="1422776"/>
                </a:lnTo>
                <a:lnTo>
                  <a:pt x="1113235" y="1420392"/>
                </a:lnTo>
                <a:lnTo>
                  <a:pt x="1107281" y="1417215"/>
                </a:lnTo>
                <a:lnTo>
                  <a:pt x="1101725" y="1414037"/>
                </a:lnTo>
                <a:lnTo>
                  <a:pt x="1096566" y="1410462"/>
                </a:lnTo>
                <a:lnTo>
                  <a:pt x="1090613" y="1406888"/>
                </a:lnTo>
                <a:lnTo>
                  <a:pt x="1079897" y="1398943"/>
                </a:lnTo>
                <a:lnTo>
                  <a:pt x="1069975" y="1390205"/>
                </a:lnTo>
                <a:lnTo>
                  <a:pt x="1059656" y="1381069"/>
                </a:lnTo>
                <a:lnTo>
                  <a:pt x="1056878" y="1385836"/>
                </a:lnTo>
                <a:lnTo>
                  <a:pt x="1053703" y="1390205"/>
                </a:lnTo>
                <a:lnTo>
                  <a:pt x="1050131" y="1394971"/>
                </a:lnTo>
                <a:lnTo>
                  <a:pt x="1046163" y="1399738"/>
                </a:lnTo>
                <a:lnTo>
                  <a:pt x="1042194" y="1404107"/>
                </a:lnTo>
                <a:lnTo>
                  <a:pt x="1037431" y="1408874"/>
                </a:lnTo>
                <a:lnTo>
                  <a:pt x="1032669" y="1413640"/>
                </a:lnTo>
                <a:lnTo>
                  <a:pt x="1027113" y="1417612"/>
                </a:lnTo>
                <a:lnTo>
                  <a:pt x="1016794" y="1425953"/>
                </a:lnTo>
                <a:lnTo>
                  <a:pt x="1006475" y="1432706"/>
                </a:lnTo>
                <a:lnTo>
                  <a:pt x="996553" y="1437869"/>
                </a:lnTo>
                <a:lnTo>
                  <a:pt x="986631" y="1442238"/>
                </a:lnTo>
                <a:lnTo>
                  <a:pt x="977503" y="1445813"/>
                </a:lnTo>
                <a:lnTo>
                  <a:pt x="968772" y="1447799"/>
                </a:lnTo>
                <a:lnTo>
                  <a:pt x="959644" y="1448991"/>
                </a:lnTo>
                <a:lnTo>
                  <a:pt x="950913" y="1449388"/>
                </a:lnTo>
                <a:lnTo>
                  <a:pt x="944166" y="1449388"/>
                </a:lnTo>
                <a:lnTo>
                  <a:pt x="937419" y="1448594"/>
                </a:lnTo>
                <a:lnTo>
                  <a:pt x="930672" y="1447402"/>
                </a:lnTo>
                <a:lnTo>
                  <a:pt x="923925" y="1445416"/>
                </a:lnTo>
                <a:lnTo>
                  <a:pt x="917575" y="1443033"/>
                </a:lnTo>
                <a:lnTo>
                  <a:pt x="911225" y="1440650"/>
                </a:lnTo>
                <a:lnTo>
                  <a:pt x="905272" y="1437472"/>
                </a:lnTo>
                <a:lnTo>
                  <a:pt x="898922" y="1434294"/>
                </a:lnTo>
                <a:lnTo>
                  <a:pt x="893366" y="1430720"/>
                </a:lnTo>
                <a:lnTo>
                  <a:pt x="887810" y="1427145"/>
                </a:lnTo>
                <a:lnTo>
                  <a:pt x="876300" y="1419201"/>
                </a:lnTo>
                <a:lnTo>
                  <a:pt x="865188" y="1410462"/>
                </a:lnTo>
                <a:lnTo>
                  <a:pt x="854472" y="1402121"/>
                </a:lnTo>
                <a:lnTo>
                  <a:pt x="837803" y="1388616"/>
                </a:lnTo>
                <a:lnTo>
                  <a:pt x="835422" y="1386630"/>
                </a:lnTo>
                <a:lnTo>
                  <a:pt x="681435" y="1264689"/>
                </a:lnTo>
                <a:lnTo>
                  <a:pt x="673497" y="1270647"/>
                </a:lnTo>
                <a:lnTo>
                  <a:pt x="665560" y="1275414"/>
                </a:lnTo>
                <a:lnTo>
                  <a:pt x="649685" y="1285741"/>
                </a:lnTo>
                <a:lnTo>
                  <a:pt x="633016" y="1294480"/>
                </a:lnTo>
                <a:lnTo>
                  <a:pt x="617538" y="1302026"/>
                </a:lnTo>
                <a:lnTo>
                  <a:pt x="602456" y="1308382"/>
                </a:lnTo>
                <a:lnTo>
                  <a:pt x="588963" y="1313148"/>
                </a:lnTo>
                <a:lnTo>
                  <a:pt x="576660" y="1317120"/>
                </a:lnTo>
                <a:lnTo>
                  <a:pt x="571103" y="1318312"/>
                </a:lnTo>
                <a:lnTo>
                  <a:pt x="565944" y="1319106"/>
                </a:lnTo>
                <a:lnTo>
                  <a:pt x="561975" y="1319503"/>
                </a:lnTo>
                <a:lnTo>
                  <a:pt x="557610" y="1319503"/>
                </a:lnTo>
                <a:lnTo>
                  <a:pt x="553641" y="1319106"/>
                </a:lnTo>
                <a:lnTo>
                  <a:pt x="550069" y="1318312"/>
                </a:lnTo>
                <a:lnTo>
                  <a:pt x="546497" y="1317517"/>
                </a:lnTo>
                <a:lnTo>
                  <a:pt x="543719" y="1315531"/>
                </a:lnTo>
                <a:lnTo>
                  <a:pt x="540941" y="1313942"/>
                </a:lnTo>
                <a:lnTo>
                  <a:pt x="538163" y="1312354"/>
                </a:lnTo>
                <a:lnTo>
                  <a:pt x="535781" y="1309970"/>
                </a:lnTo>
                <a:lnTo>
                  <a:pt x="533003" y="1307587"/>
                </a:lnTo>
                <a:lnTo>
                  <a:pt x="529431" y="1302026"/>
                </a:lnTo>
                <a:lnTo>
                  <a:pt x="525860" y="1296466"/>
                </a:lnTo>
                <a:lnTo>
                  <a:pt x="523478" y="1290507"/>
                </a:lnTo>
                <a:lnTo>
                  <a:pt x="521891" y="1284152"/>
                </a:lnTo>
                <a:lnTo>
                  <a:pt x="519906" y="1278194"/>
                </a:lnTo>
                <a:lnTo>
                  <a:pt x="518716" y="1272236"/>
                </a:lnTo>
                <a:lnTo>
                  <a:pt x="518319" y="1267073"/>
                </a:lnTo>
                <a:lnTo>
                  <a:pt x="517525" y="1259526"/>
                </a:lnTo>
                <a:lnTo>
                  <a:pt x="517525" y="1256745"/>
                </a:lnTo>
                <a:lnTo>
                  <a:pt x="517525" y="1255554"/>
                </a:lnTo>
                <a:lnTo>
                  <a:pt x="516731" y="1252376"/>
                </a:lnTo>
                <a:lnTo>
                  <a:pt x="515541" y="1248007"/>
                </a:lnTo>
                <a:lnTo>
                  <a:pt x="514350" y="1245624"/>
                </a:lnTo>
                <a:lnTo>
                  <a:pt x="512366" y="1243638"/>
                </a:lnTo>
                <a:lnTo>
                  <a:pt x="509985" y="1240857"/>
                </a:lnTo>
                <a:lnTo>
                  <a:pt x="507603" y="1239269"/>
                </a:lnTo>
                <a:lnTo>
                  <a:pt x="504031" y="1237283"/>
                </a:lnTo>
                <a:lnTo>
                  <a:pt x="499666" y="1236091"/>
                </a:lnTo>
                <a:lnTo>
                  <a:pt x="495300" y="1235296"/>
                </a:lnTo>
                <a:lnTo>
                  <a:pt x="489744" y="1234502"/>
                </a:lnTo>
                <a:lnTo>
                  <a:pt x="483394" y="1234502"/>
                </a:lnTo>
                <a:lnTo>
                  <a:pt x="475853" y="1235694"/>
                </a:lnTo>
                <a:lnTo>
                  <a:pt x="471884" y="1236091"/>
                </a:lnTo>
                <a:lnTo>
                  <a:pt x="467915" y="1235694"/>
                </a:lnTo>
                <a:lnTo>
                  <a:pt x="463947" y="1234105"/>
                </a:lnTo>
                <a:lnTo>
                  <a:pt x="459978" y="1232119"/>
                </a:lnTo>
                <a:lnTo>
                  <a:pt x="455612" y="1229736"/>
                </a:lnTo>
                <a:lnTo>
                  <a:pt x="451247" y="1226558"/>
                </a:lnTo>
                <a:lnTo>
                  <a:pt x="447278" y="1222983"/>
                </a:lnTo>
                <a:lnTo>
                  <a:pt x="442912" y="1219011"/>
                </a:lnTo>
                <a:lnTo>
                  <a:pt x="439340" y="1214245"/>
                </a:lnTo>
                <a:lnTo>
                  <a:pt x="434975" y="1209876"/>
                </a:lnTo>
                <a:lnTo>
                  <a:pt x="427037" y="1199151"/>
                </a:lnTo>
                <a:lnTo>
                  <a:pt x="419100" y="1187235"/>
                </a:lnTo>
                <a:lnTo>
                  <a:pt x="411559" y="1175716"/>
                </a:lnTo>
                <a:lnTo>
                  <a:pt x="404415" y="1163800"/>
                </a:lnTo>
                <a:lnTo>
                  <a:pt x="398065" y="1151884"/>
                </a:lnTo>
                <a:lnTo>
                  <a:pt x="388144" y="1130833"/>
                </a:lnTo>
                <a:lnTo>
                  <a:pt x="381000" y="1116136"/>
                </a:lnTo>
                <a:lnTo>
                  <a:pt x="379015" y="1110575"/>
                </a:lnTo>
                <a:lnTo>
                  <a:pt x="379015" y="1108589"/>
                </a:lnTo>
                <a:lnTo>
                  <a:pt x="379015" y="1102631"/>
                </a:lnTo>
                <a:lnTo>
                  <a:pt x="379015" y="1099056"/>
                </a:lnTo>
                <a:lnTo>
                  <a:pt x="378619" y="1094687"/>
                </a:lnTo>
                <a:lnTo>
                  <a:pt x="377428" y="1089921"/>
                </a:lnTo>
                <a:lnTo>
                  <a:pt x="375840" y="1085154"/>
                </a:lnTo>
                <a:lnTo>
                  <a:pt x="374253" y="1080388"/>
                </a:lnTo>
                <a:lnTo>
                  <a:pt x="371872" y="1075622"/>
                </a:lnTo>
                <a:lnTo>
                  <a:pt x="368300" y="1070855"/>
                </a:lnTo>
                <a:lnTo>
                  <a:pt x="363934" y="1066883"/>
                </a:lnTo>
                <a:lnTo>
                  <a:pt x="361553" y="1064500"/>
                </a:lnTo>
                <a:lnTo>
                  <a:pt x="359172" y="1062514"/>
                </a:lnTo>
                <a:lnTo>
                  <a:pt x="355997" y="1060925"/>
                </a:lnTo>
                <a:lnTo>
                  <a:pt x="352822" y="1059336"/>
                </a:lnTo>
                <a:lnTo>
                  <a:pt x="349250" y="1057747"/>
                </a:lnTo>
                <a:lnTo>
                  <a:pt x="345678" y="1056556"/>
                </a:lnTo>
                <a:lnTo>
                  <a:pt x="341312" y="1055761"/>
                </a:lnTo>
                <a:lnTo>
                  <a:pt x="336947" y="1054967"/>
                </a:lnTo>
                <a:lnTo>
                  <a:pt x="332581" y="1054173"/>
                </a:lnTo>
                <a:lnTo>
                  <a:pt x="328215" y="1052981"/>
                </a:lnTo>
                <a:lnTo>
                  <a:pt x="323453" y="1050598"/>
                </a:lnTo>
                <a:lnTo>
                  <a:pt x="319484" y="1048612"/>
                </a:lnTo>
                <a:lnTo>
                  <a:pt x="315119" y="1046229"/>
                </a:lnTo>
                <a:lnTo>
                  <a:pt x="311150" y="1043051"/>
                </a:lnTo>
                <a:lnTo>
                  <a:pt x="307181" y="1039476"/>
                </a:lnTo>
                <a:lnTo>
                  <a:pt x="303212" y="1035504"/>
                </a:lnTo>
                <a:lnTo>
                  <a:pt x="299640" y="1031532"/>
                </a:lnTo>
                <a:lnTo>
                  <a:pt x="295672" y="1027163"/>
                </a:lnTo>
                <a:lnTo>
                  <a:pt x="288528" y="1017233"/>
                </a:lnTo>
                <a:lnTo>
                  <a:pt x="281781" y="1006906"/>
                </a:lnTo>
                <a:lnTo>
                  <a:pt x="275431" y="994990"/>
                </a:lnTo>
                <a:lnTo>
                  <a:pt x="269081" y="982676"/>
                </a:lnTo>
                <a:lnTo>
                  <a:pt x="263922" y="969569"/>
                </a:lnTo>
                <a:lnTo>
                  <a:pt x="258762" y="956064"/>
                </a:lnTo>
                <a:lnTo>
                  <a:pt x="254000" y="942559"/>
                </a:lnTo>
                <a:lnTo>
                  <a:pt x="250031" y="928657"/>
                </a:lnTo>
                <a:lnTo>
                  <a:pt x="246062" y="914755"/>
                </a:lnTo>
                <a:lnTo>
                  <a:pt x="242887" y="901250"/>
                </a:lnTo>
                <a:lnTo>
                  <a:pt x="239712" y="888142"/>
                </a:lnTo>
                <a:lnTo>
                  <a:pt x="239315" y="884568"/>
                </a:lnTo>
                <a:lnTo>
                  <a:pt x="238919" y="880993"/>
                </a:lnTo>
                <a:lnTo>
                  <a:pt x="239315" y="877418"/>
                </a:lnTo>
                <a:lnTo>
                  <a:pt x="239712" y="873843"/>
                </a:lnTo>
                <a:lnTo>
                  <a:pt x="240109" y="870268"/>
                </a:lnTo>
                <a:lnTo>
                  <a:pt x="240903" y="866296"/>
                </a:lnTo>
                <a:lnTo>
                  <a:pt x="244078" y="859147"/>
                </a:lnTo>
                <a:lnTo>
                  <a:pt x="247253" y="851600"/>
                </a:lnTo>
                <a:lnTo>
                  <a:pt x="252015" y="844053"/>
                </a:lnTo>
                <a:lnTo>
                  <a:pt x="257572" y="836506"/>
                </a:lnTo>
                <a:lnTo>
                  <a:pt x="263525" y="828959"/>
                </a:lnTo>
                <a:lnTo>
                  <a:pt x="270272" y="821015"/>
                </a:lnTo>
                <a:lnTo>
                  <a:pt x="277415" y="813469"/>
                </a:lnTo>
                <a:lnTo>
                  <a:pt x="284956" y="806319"/>
                </a:lnTo>
                <a:lnTo>
                  <a:pt x="292894" y="799169"/>
                </a:lnTo>
                <a:lnTo>
                  <a:pt x="301228" y="792020"/>
                </a:lnTo>
                <a:lnTo>
                  <a:pt x="309562" y="784870"/>
                </a:lnTo>
                <a:lnTo>
                  <a:pt x="327422" y="771762"/>
                </a:lnTo>
                <a:lnTo>
                  <a:pt x="271065" y="641480"/>
                </a:lnTo>
                <a:lnTo>
                  <a:pt x="259953" y="660546"/>
                </a:lnTo>
                <a:lnTo>
                  <a:pt x="252015" y="674448"/>
                </a:lnTo>
                <a:lnTo>
                  <a:pt x="245665" y="687159"/>
                </a:lnTo>
                <a:lnTo>
                  <a:pt x="243681" y="690733"/>
                </a:lnTo>
                <a:lnTo>
                  <a:pt x="240903" y="694308"/>
                </a:lnTo>
                <a:lnTo>
                  <a:pt x="238125" y="697486"/>
                </a:lnTo>
                <a:lnTo>
                  <a:pt x="234950" y="700266"/>
                </a:lnTo>
                <a:lnTo>
                  <a:pt x="231378" y="702649"/>
                </a:lnTo>
                <a:lnTo>
                  <a:pt x="227409" y="704635"/>
                </a:lnTo>
                <a:lnTo>
                  <a:pt x="223837" y="705827"/>
                </a:lnTo>
                <a:lnTo>
                  <a:pt x="219472" y="707019"/>
                </a:lnTo>
                <a:lnTo>
                  <a:pt x="213519" y="707416"/>
                </a:lnTo>
                <a:lnTo>
                  <a:pt x="209947" y="707416"/>
                </a:lnTo>
                <a:lnTo>
                  <a:pt x="206375" y="707019"/>
                </a:lnTo>
                <a:lnTo>
                  <a:pt x="203200" y="705827"/>
                </a:lnTo>
                <a:lnTo>
                  <a:pt x="199628" y="704635"/>
                </a:lnTo>
                <a:lnTo>
                  <a:pt x="196850" y="703047"/>
                </a:lnTo>
                <a:lnTo>
                  <a:pt x="193675" y="701458"/>
                </a:lnTo>
                <a:lnTo>
                  <a:pt x="190897" y="699075"/>
                </a:lnTo>
                <a:lnTo>
                  <a:pt x="188119" y="696691"/>
                </a:lnTo>
                <a:lnTo>
                  <a:pt x="9922" y="515568"/>
                </a:lnTo>
                <a:lnTo>
                  <a:pt x="7937" y="513184"/>
                </a:lnTo>
                <a:lnTo>
                  <a:pt x="5953" y="510801"/>
                </a:lnTo>
                <a:lnTo>
                  <a:pt x="3969" y="508021"/>
                </a:lnTo>
                <a:lnTo>
                  <a:pt x="2778" y="505240"/>
                </a:lnTo>
                <a:lnTo>
                  <a:pt x="1587" y="502063"/>
                </a:lnTo>
                <a:lnTo>
                  <a:pt x="794" y="499282"/>
                </a:lnTo>
                <a:lnTo>
                  <a:pt x="397" y="496105"/>
                </a:lnTo>
                <a:lnTo>
                  <a:pt x="0" y="493324"/>
                </a:lnTo>
                <a:lnTo>
                  <a:pt x="0" y="490147"/>
                </a:lnTo>
                <a:lnTo>
                  <a:pt x="0" y="486969"/>
                </a:lnTo>
                <a:lnTo>
                  <a:pt x="397" y="484189"/>
                </a:lnTo>
                <a:lnTo>
                  <a:pt x="1190" y="481011"/>
                </a:lnTo>
                <a:lnTo>
                  <a:pt x="1984" y="477833"/>
                </a:lnTo>
                <a:lnTo>
                  <a:pt x="3175" y="475053"/>
                </a:lnTo>
                <a:lnTo>
                  <a:pt x="4762" y="472273"/>
                </a:lnTo>
                <a:lnTo>
                  <a:pt x="7144" y="469889"/>
                </a:lnTo>
                <a:lnTo>
                  <a:pt x="12700" y="461548"/>
                </a:lnTo>
                <a:lnTo>
                  <a:pt x="26987" y="444071"/>
                </a:lnTo>
                <a:lnTo>
                  <a:pt x="48419" y="417062"/>
                </a:lnTo>
                <a:lnTo>
                  <a:pt x="76597" y="382902"/>
                </a:lnTo>
                <a:lnTo>
                  <a:pt x="92869" y="363439"/>
                </a:lnTo>
                <a:lnTo>
                  <a:pt x="111125" y="342785"/>
                </a:lnTo>
                <a:lnTo>
                  <a:pt x="130572" y="320939"/>
                </a:lnTo>
                <a:lnTo>
                  <a:pt x="151209" y="297901"/>
                </a:lnTo>
                <a:lnTo>
                  <a:pt x="173037" y="274069"/>
                </a:lnTo>
                <a:lnTo>
                  <a:pt x="196453" y="249840"/>
                </a:lnTo>
                <a:lnTo>
                  <a:pt x="220265" y="224816"/>
                </a:lnTo>
                <a:lnTo>
                  <a:pt x="245269" y="200190"/>
                </a:lnTo>
                <a:lnTo>
                  <a:pt x="258365" y="187479"/>
                </a:lnTo>
                <a:lnTo>
                  <a:pt x="271462" y="175166"/>
                </a:lnTo>
                <a:lnTo>
                  <a:pt x="284162" y="163647"/>
                </a:lnTo>
                <a:lnTo>
                  <a:pt x="297259" y="152525"/>
                </a:lnTo>
                <a:lnTo>
                  <a:pt x="321865" y="131474"/>
                </a:lnTo>
                <a:lnTo>
                  <a:pt x="346472" y="112011"/>
                </a:lnTo>
                <a:lnTo>
                  <a:pt x="369887" y="94137"/>
                </a:lnTo>
                <a:lnTo>
                  <a:pt x="392906" y="78646"/>
                </a:lnTo>
                <a:lnTo>
                  <a:pt x="413940" y="64347"/>
                </a:lnTo>
                <a:lnTo>
                  <a:pt x="434181" y="51239"/>
                </a:lnTo>
                <a:lnTo>
                  <a:pt x="452040" y="40117"/>
                </a:lnTo>
                <a:lnTo>
                  <a:pt x="469106" y="30584"/>
                </a:lnTo>
                <a:lnTo>
                  <a:pt x="483791" y="22640"/>
                </a:lnTo>
                <a:lnTo>
                  <a:pt x="496491" y="15888"/>
                </a:lnTo>
                <a:lnTo>
                  <a:pt x="514747" y="6752"/>
                </a:lnTo>
                <a:lnTo>
                  <a:pt x="522685" y="3178"/>
                </a:lnTo>
                <a:lnTo>
                  <a:pt x="527447" y="1192"/>
                </a:lnTo>
                <a:lnTo>
                  <a:pt x="532606" y="397"/>
                </a:lnTo>
                <a:lnTo>
                  <a:pt x="537766" y="0"/>
                </a:lnTo>
                <a:close/>
              </a:path>
            </a:pathLst>
          </a:custGeom>
          <a:solidFill>
            <a:schemeClr val="accent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16" name="圆角矩形 5" descr="#clear#"/>
          <p:cNvSpPr/>
          <p:nvPr/>
        </p:nvSpPr>
        <p:spPr>
          <a:xfrm>
            <a:off x="1731870" y="2881142"/>
            <a:ext cx="3546334" cy="945269"/>
          </a:xfrm>
          <a:custGeom>
            <a:avLst/>
            <a:gdLst/>
            <a:ahLst/>
            <a:cxnLst/>
            <a:rect l="l" t="t" r="r" b="b"/>
            <a:pathLst>
              <a:path w="4647853" h="1238876">
                <a:moveTo>
                  <a:pt x="918749" y="100069"/>
                </a:moveTo>
                <a:cubicBezTo>
                  <a:pt x="631909" y="100069"/>
                  <a:pt x="399380" y="332598"/>
                  <a:pt x="399380" y="619438"/>
                </a:cubicBezTo>
                <a:cubicBezTo>
                  <a:pt x="399380" y="906277"/>
                  <a:pt x="631909" y="1138806"/>
                  <a:pt x="918749" y="1138806"/>
                </a:cubicBezTo>
                <a:lnTo>
                  <a:pt x="3984467" y="1138807"/>
                </a:lnTo>
                <a:cubicBezTo>
                  <a:pt x="4271307" y="1138807"/>
                  <a:pt x="4503836" y="906278"/>
                  <a:pt x="4503836" y="619438"/>
                </a:cubicBezTo>
                <a:lnTo>
                  <a:pt x="4503837" y="619438"/>
                </a:lnTo>
                <a:cubicBezTo>
                  <a:pt x="4503837" y="332598"/>
                  <a:pt x="4271308" y="100069"/>
                  <a:pt x="3984468" y="100069"/>
                </a:cubicBezTo>
                <a:close/>
                <a:moveTo>
                  <a:pt x="874802" y="0"/>
                </a:moveTo>
                <a:lnTo>
                  <a:pt x="4028415" y="0"/>
                </a:lnTo>
                <a:cubicBezTo>
                  <a:pt x="4370521" y="0"/>
                  <a:pt x="4647853" y="277332"/>
                  <a:pt x="4647853" y="619438"/>
                </a:cubicBezTo>
                <a:lnTo>
                  <a:pt x="4647852" y="619438"/>
                </a:lnTo>
                <a:cubicBezTo>
                  <a:pt x="4647852" y="961544"/>
                  <a:pt x="4370520" y="1238876"/>
                  <a:pt x="4028414" y="1238876"/>
                </a:cubicBezTo>
                <a:lnTo>
                  <a:pt x="874802" y="1238875"/>
                </a:lnTo>
                <a:cubicBezTo>
                  <a:pt x="583271" y="1238875"/>
                  <a:pt x="338778" y="1037481"/>
                  <a:pt x="274630" y="765799"/>
                </a:cubicBezTo>
                <a:lnTo>
                  <a:pt x="0" y="662813"/>
                </a:lnTo>
                <a:lnTo>
                  <a:pt x="260853" y="564993"/>
                </a:lnTo>
                <a:cubicBezTo>
                  <a:pt x="285446" y="248244"/>
                  <a:pt x="551134" y="0"/>
                  <a:pt x="874802" y="0"/>
                </a:cubicBezTo>
                <a:close/>
              </a:path>
            </a:pathLst>
          </a:custGeom>
          <a:gradFill flip="none" rotWithShape="1">
            <a:gsLst>
              <a:gs pos="55000">
                <a:schemeClr val="accent1"/>
              </a:gs>
              <a:gs pos="0">
                <a:schemeClr val="accent1"/>
              </a:gs>
              <a:gs pos="56000">
                <a:schemeClr val="accent1">
                  <a:lumMod val="75000"/>
                </a:schemeClr>
              </a:gs>
              <a:gs pos="100000">
                <a:schemeClr val="accent1">
                  <a:lumMod val="75000"/>
                </a:schemeClr>
              </a:gs>
            </a:gsLst>
            <a:lin ang="5400000" scaled="1"/>
            <a:tileRect/>
          </a:gradFill>
          <a:ln w="25400" cap="flat" cmpd="sng" algn="ctr">
            <a:noFill/>
            <a:prstDash val="solid"/>
          </a:ln>
          <a:effectLst/>
        </p:spPr>
        <p:txBody>
          <a:bodyPr lIns="468000" tIns="0" bIns="0" rtlCol="0" anchor="ctr"/>
          <a:lstStyle/>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p>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p>
        </p:txBody>
      </p:sp>
      <p:sp>
        <p:nvSpPr>
          <p:cNvPr id="17" name="椭圆 16"/>
          <p:cNvSpPr/>
          <p:nvPr/>
        </p:nvSpPr>
        <p:spPr>
          <a:xfrm>
            <a:off x="792163" y="2989645"/>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8" name="圆角矩形 5" descr="#clear#"/>
          <p:cNvSpPr/>
          <p:nvPr/>
        </p:nvSpPr>
        <p:spPr>
          <a:xfrm>
            <a:off x="1731870" y="4105032"/>
            <a:ext cx="3546334" cy="945269"/>
          </a:xfrm>
          <a:custGeom>
            <a:avLst/>
            <a:gdLst/>
            <a:ahLst/>
            <a:cxnLst/>
            <a:rect l="l" t="t" r="r" b="b"/>
            <a:pathLst>
              <a:path w="4647853" h="1238876">
                <a:moveTo>
                  <a:pt x="918749" y="100069"/>
                </a:moveTo>
                <a:cubicBezTo>
                  <a:pt x="631909" y="100069"/>
                  <a:pt x="399380" y="332598"/>
                  <a:pt x="399380" y="619438"/>
                </a:cubicBezTo>
                <a:cubicBezTo>
                  <a:pt x="399380" y="906277"/>
                  <a:pt x="631909" y="1138806"/>
                  <a:pt x="918749" y="1138806"/>
                </a:cubicBezTo>
                <a:lnTo>
                  <a:pt x="3984467" y="1138807"/>
                </a:lnTo>
                <a:cubicBezTo>
                  <a:pt x="4271307" y="1138807"/>
                  <a:pt x="4503836" y="906278"/>
                  <a:pt x="4503836" y="619438"/>
                </a:cubicBezTo>
                <a:lnTo>
                  <a:pt x="4503837" y="619438"/>
                </a:lnTo>
                <a:cubicBezTo>
                  <a:pt x="4503837" y="332598"/>
                  <a:pt x="4271308" y="100069"/>
                  <a:pt x="3984468" y="100069"/>
                </a:cubicBezTo>
                <a:close/>
                <a:moveTo>
                  <a:pt x="874802" y="0"/>
                </a:moveTo>
                <a:lnTo>
                  <a:pt x="4028415" y="0"/>
                </a:lnTo>
                <a:cubicBezTo>
                  <a:pt x="4370521" y="0"/>
                  <a:pt x="4647853" y="277332"/>
                  <a:pt x="4647853" y="619438"/>
                </a:cubicBezTo>
                <a:lnTo>
                  <a:pt x="4647852" y="619438"/>
                </a:lnTo>
                <a:cubicBezTo>
                  <a:pt x="4647852" y="961544"/>
                  <a:pt x="4370520" y="1238876"/>
                  <a:pt x="4028414" y="1238876"/>
                </a:cubicBezTo>
                <a:lnTo>
                  <a:pt x="874802" y="1238875"/>
                </a:lnTo>
                <a:cubicBezTo>
                  <a:pt x="583271" y="1238875"/>
                  <a:pt x="338778" y="1037481"/>
                  <a:pt x="274630" y="765799"/>
                </a:cubicBezTo>
                <a:lnTo>
                  <a:pt x="0" y="662813"/>
                </a:lnTo>
                <a:lnTo>
                  <a:pt x="260853" y="564993"/>
                </a:lnTo>
                <a:cubicBezTo>
                  <a:pt x="285446" y="248244"/>
                  <a:pt x="551134" y="0"/>
                  <a:pt x="874802" y="0"/>
                </a:cubicBezTo>
                <a:close/>
              </a:path>
            </a:pathLst>
          </a:custGeom>
          <a:gradFill flip="none" rotWithShape="1">
            <a:gsLst>
              <a:gs pos="55000">
                <a:schemeClr val="accent1"/>
              </a:gs>
              <a:gs pos="0">
                <a:schemeClr val="accent1"/>
              </a:gs>
              <a:gs pos="56000">
                <a:schemeClr val="accent1">
                  <a:lumMod val="75000"/>
                </a:schemeClr>
              </a:gs>
              <a:gs pos="100000">
                <a:schemeClr val="accent1">
                  <a:lumMod val="75000"/>
                </a:schemeClr>
              </a:gs>
            </a:gsLst>
            <a:lin ang="5400000" scaled="1"/>
            <a:tileRect/>
          </a:gradFill>
          <a:ln w="25400" cap="flat" cmpd="sng" algn="ctr">
            <a:noFill/>
            <a:prstDash val="solid"/>
          </a:ln>
          <a:effectLst/>
        </p:spPr>
        <p:txBody>
          <a:bodyPr lIns="468000" tIns="0" bIns="0" rtlCol="0" anchor="ctr"/>
          <a:lstStyle/>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p>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p>
        </p:txBody>
      </p:sp>
      <p:sp>
        <p:nvSpPr>
          <p:cNvPr id="19" name="椭圆 18"/>
          <p:cNvSpPr/>
          <p:nvPr/>
        </p:nvSpPr>
        <p:spPr>
          <a:xfrm>
            <a:off x="792163" y="4213535"/>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0" name="圆角矩形 5" descr="#clear#"/>
          <p:cNvSpPr/>
          <p:nvPr/>
        </p:nvSpPr>
        <p:spPr>
          <a:xfrm>
            <a:off x="1731870" y="5328922"/>
            <a:ext cx="3546334" cy="945269"/>
          </a:xfrm>
          <a:custGeom>
            <a:avLst/>
            <a:gdLst/>
            <a:ahLst/>
            <a:cxnLst/>
            <a:rect l="l" t="t" r="r" b="b"/>
            <a:pathLst>
              <a:path w="4647853" h="1238876">
                <a:moveTo>
                  <a:pt x="918749" y="100069"/>
                </a:moveTo>
                <a:cubicBezTo>
                  <a:pt x="631909" y="100069"/>
                  <a:pt x="399380" y="332598"/>
                  <a:pt x="399380" y="619438"/>
                </a:cubicBezTo>
                <a:cubicBezTo>
                  <a:pt x="399380" y="906277"/>
                  <a:pt x="631909" y="1138806"/>
                  <a:pt x="918749" y="1138806"/>
                </a:cubicBezTo>
                <a:lnTo>
                  <a:pt x="3984467" y="1138807"/>
                </a:lnTo>
                <a:cubicBezTo>
                  <a:pt x="4271307" y="1138807"/>
                  <a:pt x="4503836" y="906278"/>
                  <a:pt x="4503836" y="619438"/>
                </a:cubicBezTo>
                <a:lnTo>
                  <a:pt x="4503837" y="619438"/>
                </a:lnTo>
                <a:cubicBezTo>
                  <a:pt x="4503837" y="332598"/>
                  <a:pt x="4271308" y="100069"/>
                  <a:pt x="3984468" y="100069"/>
                </a:cubicBezTo>
                <a:close/>
                <a:moveTo>
                  <a:pt x="874802" y="0"/>
                </a:moveTo>
                <a:lnTo>
                  <a:pt x="4028415" y="0"/>
                </a:lnTo>
                <a:cubicBezTo>
                  <a:pt x="4370521" y="0"/>
                  <a:pt x="4647853" y="277332"/>
                  <a:pt x="4647853" y="619438"/>
                </a:cubicBezTo>
                <a:lnTo>
                  <a:pt x="4647852" y="619438"/>
                </a:lnTo>
                <a:cubicBezTo>
                  <a:pt x="4647852" y="961544"/>
                  <a:pt x="4370520" y="1238876"/>
                  <a:pt x="4028414" y="1238876"/>
                </a:cubicBezTo>
                <a:lnTo>
                  <a:pt x="874802" y="1238875"/>
                </a:lnTo>
                <a:cubicBezTo>
                  <a:pt x="583271" y="1238875"/>
                  <a:pt x="338778" y="1037481"/>
                  <a:pt x="274630" y="765799"/>
                </a:cubicBezTo>
                <a:lnTo>
                  <a:pt x="0" y="662813"/>
                </a:lnTo>
                <a:lnTo>
                  <a:pt x="260853" y="564993"/>
                </a:lnTo>
                <a:cubicBezTo>
                  <a:pt x="285446" y="248244"/>
                  <a:pt x="551134" y="0"/>
                  <a:pt x="874802" y="0"/>
                </a:cubicBezTo>
                <a:close/>
              </a:path>
            </a:pathLst>
          </a:custGeom>
          <a:gradFill flip="none" rotWithShape="1">
            <a:gsLst>
              <a:gs pos="55000">
                <a:schemeClr val="accent1"/>
              </a:gs>
              <a:gs pos="0">
                <a:schemeClr val="accent1"/>
              </a:gs>
              <a:gs pos="56000">
                <a:schemeClr val="accent1">
                  <a:lumMod val="75000"/>
                </a:schemeClr>
              </a:gs>
              <a:gs pos="100000">
                <a:schemeClr val="accent1">
                  <a:lumMod val="75000"/>
                </a:schemeClr>
              </a:gs>
            </a:gsLst>
            <a:lin ang="5400000" scaled="1"/>
            <a:tileRect/>
          </a:gradFill>
          <a:ln w="25400" cap="flat" cmpd="sng" algn="ctr">
            <a:noFill/>
            <a:prstDash val="solid"/>
          </a:ln>
          <a:effectLst/>
        </p:spPr>
        <p:txBody>
          <a:bodyPr lIns="468000" tIns="0" bIns="0" rtlCol="0" anchor="ctr"/>
          <a:lstStyle/>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p>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p>
        </p:txBody>
      </p:sp>
      <p:sp>
        <p:nvSpPr>
          <p:cNvPr id="30" name="椭圆 29"/>
          <p:cNvSpPr/>
          <p:nvPr/>
        </p:nvSpPr>
        <p:spPr>
          <a:xfrm>
            <a:off x="792163" y="5437425"/>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2" name="KSO_Shape"/>
          <p:cNvSpPr/>
          <p:nvPr/>
        </p:nvSpPr>
        <p:spPr bwMode="auto">
          <a:xfrm>
            <a:off x="958618" y="4360542"/>
            <a:ext cx="503856" cy="542753"/>
          </a:xfrm>
          <a:custGeom>
            <a:avLst/>
            <a:gdLst>
              <a:gd name="T0" fmla="*/ 807603 w 2265363"/>
              <a:gd name="T1" fmla="*/ 1870063 h 2438400"/>
              <a:gd name="T2" fmla="*/ 1092591 w 2265363"/>
              <a:gd name="T3" fmla="*/ 1655079 h 2438400"/>
              <a:gd name="T4" fmla="*/ 987378 w 2265363"/>
              <a:gd name="T5" fmla="*/ 1652113 h 2438400"/>
              <a:gd name="T6" fmla="*/ 803619 w 2265363"/>
              <a:gd name="T7" fmla="*/ 1651620 h 2438400"/>
              <a:gd name="T8" fmla="*/ 706514 w 2265363"/>
              <a:gd name="T9" fmla="*/ 1646678 h 2438400"/>
              <a:gd name="T10" fmla="*/ 1698053 w 2265363"/>
              <a:gd name="T11" fmla="*/ 1643680 h 2438400"/>
              <a:gd name="T12" fmla="*/ 1225432 w 2265363"/>
              <a:gd name="T13" fmla="*/ 1730694 h 2438400"/>
              <a:gd name="T14" fmla="*/ 1660611 w 2265363"/>
              <a:gd name="T15" fmla="*/ 1549479 h 2438400"/>
              <a:gd name="T16" fmla="*/ 519545 w 2265363"/>
              <a:gd name="T17" fmla="*/ 1390794 h 2438400"/>
              <a:gd name="T18" fmla="*/ 447643 w 2265363"/>
              <a:gd name="T19" fmla="*/ 1332057 h 2438400"/>
              <a:gd name="T20" fmla="*/ 415235 w 2265363"/>
              <a:gd name="T21" fmla="*/ 1342805 h 2438400"/>
              <a:gd name="T22" fmla="*/ 321688 w 2265363"/>
              <a:gd name="T23" fmla="*/ 1363163 h 2438400"/>
              <a:gd name="T24" fmla="*/ 162704 w 2265363"/>
              <a:gd name="T25" fmla="*/ 1593039 h 2438400"/>
              <a:gd name="T26" fmla="*/ 84577 w 2265363"/>
              <a:gd name="T27" fmla="*/ 1431036 h 2438400"/>
              <a:gd name="T28" fmla="*/ 1375559 w 2265363"/>
              <a:gd name="T29" fmla="*/ 1312415 h 2438400"/>
              <a:gd name="T30" fmla="*/ 1344869 w 2265363"/>
              <a:gd name="T31" fmla="*/ 1307927 h 2438400"/>
              <a:gd name="T32" fmla="*/ 1272476 w 2265363"/>
              <a:gd name="T33" fmla="*/ 1361280 h 2438400"/>
              <a:gd name="T34" fmla="*/ 1218542 w 2265363"/>
              <a:gd name="T35" fmla="*/ 1249731 h 2438400"/>
              <a:gd name="T36" fmla="*/ 652846 w 2265363"/>
              <a:gd name="T37" fmla="*/ 1148691 h 2438400"/>
              <a:gd name="T38" fmla="*/ 606985 w 2265363"/>
              <a:gd name="T39" fmla="*/ 1150938 h 2438400"/>
              <a:gd name="T40" fmla="*/ 1197159 w 2265363"/>
              <a:gd name="T41" fmla="*/ 1148449 h 2438400"/>
              <a:gd name="T42" fmla="*/ 1156511 w 2265363"/>
              <a:gd name="T43" fmla="*/ 1128479 h 2438400"/>
              <a:gd name="T44" fmla="*/ 307346 w 2265363"/>
              <a:gd name="T45" fmla="*/ 921742 h 2438400"/>
              <a:gd name="T46" fmla="*/ 278842 w 2265363"/>
              <a:gd name="T47" fmla="*/ 945059 h 2438400"/>
              <a:gd name="T48" fmla="*/ 1501779 w 2265363"/>
              <a:gd name="T49" fmla="*/ 889737 h 2438400"/>
              <a:gd name="T50" fmla="*/ 1486411 w 2265363"/>
              <a:gd name="T51" fmla="*/ 843173 h 2438400"/>
              <a:gd name="T52" fmla="*/ 1277714 w 2265363"/>
              <a:gd name="T53" fmla="*/ 540246 h 2438400"/>
              <a:gd name="T54" fmla="*/ 1161926 w 2265363"/>
              <a:gd name="T55" fmla="*/ 776388 h 2438400"/>
              <a:gd name="T56" fmla="*/ 840098 w 2265363"/>
              <a:gd name="T57" fmla="*/ 1600895 h 2438400"/>
              <a:gd name="T58" fmla="*/ 611249 w 2265363"/>
              <a:gd name="T59" fmla="*/ 1059905 h 2438400"/>
              <a:gd name="T60" fmla="*/ 546784 w 2265363"/>
              <a:gd name="T61" fmla="*/ 508496 h 2438400"/>
              <a:gd name="T62" fmla="*/ 1022335 w 2265363"/>
              <a:gd name="T63" fmla="*/ 422177 h 2438400"/>
              <a:gd name="T64" fmla="*/ 495405 w 2265363"/>
              <a:gd name="T65" fmla="*/ 982018 h 2438400"/>
              <a:gd name="T66" fmla="*/ 437558 w 2265363"/>
              <a:gd name="T67" fmla="*/ 1315145 h 2438400"/>
              <a:gd name="T68" fmla="*/ 304484 w 2265363"/>
              <a:gd name="T69" fmla="*/ 848569 h 2438400"/>
              <a:gd name="T70" fmla="*/ 267492 w 2265363"/>
              <a:gd name="T71" fmla="*/ 421433 h 2438400"/>
              <a:gd name="T72" fmla="*/ 591551 w 2265363"/>
              <a:gd name="T73" fmla="*/ 418578 h 2438400"/>
              <a:gd name="T74" fmla="*/ 1526543 w 2265363"/>
              <a:gd name="T75" fmla="*/ 392345 h 2438400"/>
              <a:gd name="T76" fmla="*/ 1488091 w 2265363"/>
              <a:gd name="T77" fmla="*/ 816070 h 2438400"/>
              <a:gd name="T78" fmla="*/ 1368522 w 2265363"/>
              <a:gd name="T79" fmla="*/ 1294559 h 2438400"/>
              <a:gd name="T80" fmla="*/ 1288148 w 2265363"/>
              <a:gd name="T81" fmla="*/ 1044536 h 2438400"/>
              <a:gd name="T82" fmla="*/ 1395561 w 2265363"/>
              <a:gd name="T83" fmla="*/ 346998 h 2438400"/>
              <a:gd name="T84" fmla="*/ 1204896 w 2265363"/>
              <a:gd name="T85" fmla="*/ 344070 h 2438400"/>
              <a:gd name="T86" fmla="*/ 581158 w 2265363"/>
              <a:gd name="T87" fmla="*/ 104180 h 2438400"/>
              <a:gd name="T88" fmla="*/ 635289 w 2265363"/>
              <a:gd name="T89" fmla="*/ 328911 h 2438400"/>
              <a:gd name="T90" fmla="*/ 547542 w 2265363"/>
              <a:gd name="T91" fmla="*/ 238126 h 2438400"/>
              <a:gd name="T92" fmla="*/ 404182 w 2265363"/>
              <a:gd name="T93" fmla="*/ 306587 h 2438400"/>
              <a:gd name="T94" fmla="*/ 290236 w 2265363"/>
              <a:gd name="T95" fmla="*/ 335360 h 2438400"/>
              <a:gd name="T96" fmla="*/ 328547 w 2265363"/>
              <a:gd name="T97" fmla="*/ 168920 h 2438400"/>
              <a:gd name="T98" fmla="*/ 1342152 w 2265363"/>
              <a:gd name="T99" fmla="*/ 10914 h 2438400"/>
              <a:gd name="T100" fmla="*/ 1476305 w 2265363"/>
              <a:gd name="T101" fmla="*/ 215305 h 2438400"/>
              <a:gd name="T102" fmla="*/ 1493136 w 2265363"/>
              <a:gd name="T103" fmla="*/ 326182 h 2438400"/>
              <a:gd name="T104" fmla="*/ 1371359 w 2265363"/>
              <a:gd name="T105" fmla="*/ 307083 h 2438400"/>
              <a:gd name="T106" fmla="*/ 1259234 w 2265363"/>
              <a:gd name="T107" fmla="*/ 291208 h 2438400"/>
              <a:gd name="T108" fmla="*/ 1193643 w 2265363"/>
              <a:gd name="T109" fmla="*/ 288231 h 2438400"/>
              <a:gd name="T110" fmla="*/ 1252304 w 2265363"/>
              <a:gd name="T111" fmla="*/ 34975 h 2438400"/>
              <a:gd name="T112" fmla="*/ 1059598 w 2265363"/>
              <a:gd name="T113" fmla="*/ 73089 h 2438400"/>
              <a:gd name="T114" fmla="*/ 1039026 w 2265363"/>
              <a:gd name="T115" fmla="*/ 130569 h 2438400"/>
              <a:gd name="T116" fmla="*/ 1058855 w 2265363"/>
              <a:gd name="T117" fmla="*/ 276498 h 2438400"/>
              <a:gd name="T118" fmla="*/ 921045 w 2265363"/>
              <a:gd name="T119" fmla="*/ 423666 h 2438400"/>
              <a:gd name="T120" fmla="*/ 753244 w 2265363"/>
              <a:gd name="T121" fmla="*/ 275507 h 2438400"/>
              <a:gd name="T122" fmla="*/ 752005 w 2265363"/>
              <a:gd name="T123" fmla="*/ 116446 h 2438400"/>
              <a:gd name="T124" fmla="*/ 900472 w 2265363"/>
              <a:gd name="T125" fmla="*/ 495 h 24384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65363" h="2438400">
                <a:moveTo>
                  <a:pt x="402259" y="2146300"/>
                </a:moveTo>
                <a:lnTo>
                  <a:pt x="432729" y="2155498"/>
                </a:lnTo>
                <a:lnTo>
                  <a:pt x="448916" y="2160572"/>
                </a:lnTo>
                <a:lnTo>
                  <a:pt x="467643" y="2166281"/>
                </a:lnTo>
                <a:lnTo>
                  <a:pt x="489226" y="2172307"/>
                </a:lnTo>
                <a:lnTo>
                  <a:pt x="513665" y="2177698"/>
                </a:lnTo>
                <a:lnTo>
                  <a:pt x="526679" y="2181187"/>
                </a:lnTo>
                <a:lnTo>
                  <a:pt x="539692" y="2184676"/>
                </a:lnTo>
                <a:lnTo>
                  <a:pt x="553657" y="2187847"/>
                </a:lnTo>
                <a:lnTo>
                  <a:pt x="568258" y="2191019"/>
                </a:lnTo>
                <a:lnTo>
                  <a:pt x="630468" y="2203388"/>
                </a:lnTo>
                <a:lnTo>
                  <a:pt x="646972" y="2206242"/>
                </a:lnTo>
                <a:lnTo>
                  <a:pt x="663477" y="2209097"/>
                </a:lnTo>
                <a:lnTo>
                  <a:pt x="697438" y="2214171"/>
                </a:lnTo>
                <a:lnTo>
                  <a:pt x="714578" y="2217343"/>
                </a:lnTo>
                <a:lnTo>
                  <a:pt x="732035" y="2219563"/>
                </a:lnTo>
                <a:lnTo>
                  <a:pt x="749492" y="2221783"/>
                </a:lnTo>
                <a:lnTo>
                  <a:pt x="766949" y="2223686"/>
                </a:lnTo>
                <a:lnTo>
                  <a:pt x="802180" y="2227809"/>
                </a:lnTo>
                <a:lnTo>
                  <a:pt x="836776" y="2230981"/>
                </a:lnTo>
                <a:lnTo>
                  <a:pt x="871372" y="2234152"/>
                </a:lnTo>
                <a:lnTo>
                  <a:pt x="904699" y="2236689"/>
                </a:lnTo>
                <a:lnTo>
                  <a:pt x="921204" y="2238275"/>
                </a:lnTo>
                <a:lnTo>
                  <a:pt x="937073" y="2238909"/>
                </a:lnTo>
                <a:lnTo>
                  <a:pt x="967861" y="2240495"/>
                </a:lnTo>
                <a:lnTo>
                  <a:pt x="997379" y="2241764"/>
                </a:lnTo>
                <a:lnTo>
                  <a:pt x="1024358" y="2243032"/>
                </a:lnTo>
                <a:lnTo>
                  <a:pt x="1037371" y="2243667"/>
                </a:lnTo>
                <a:lnTo>
                  <a:pt x="1049749" y="2243667"/>
                </a:lnTo>
                <a:lnTo>
                  <a:pt x="1073554" y="2243667"/>
                </a:lnTo>
                <a:lnTo>
                  <a:pt x="1108467" y="2243984"/>
                </a:lnTo>
                <a:lnTo>
                  <a:pt x="1111641" y="2221783"/>
                </a:lnTo>
                <a:lnTo>
                  <a:pt x="1338263" y="2284580"/>
                </a:lnTo>
                <a:lnTo>
                  <a:pt x="1082758" y="2438400"/>
                </a:lnTo>
                <a:lnTo>
                  <a:pt x="1088154" y="2395584"/>
                </a:lnTo>
                <a:lnTo>
                  <a:pt x="1071014" y="2394950"/>
                </a:lnTo>
                <a:lnTo>
                  <a:pt x="1047210" y="2393998"/>
                </a:lnTo>
                <a:lnTo>
                  <a:pt x="1034515" y="2393681"/>
                </a:lnTo>
                <a:lnTo>
                  <a:pt x="1020866" y="2393047"/>
                </a:lnTo>
                <a:lnTo>
                  <a:pt x="991348" y="2391144"/>
                </a:lnTo>
                <a:lnTo>
                  <a:pt x="959926" y="2389241"/>
                </a:lnTo>
                <a:lnTo>
                  <a:pt x="926599" y="2386704"/>
                </a:lnTo>
                <a:lnTo>
                  <a:pt x="909777" y="2385118"/>
                </a:lnTo>
                <a:lnTo>
                  <a:pt x="892320" y="2383532"/>
                </a:lnTo>
                <a:lnTo>
                  <a:pt x="820588" y="2375603"/>
                </a:lnTo>
                <a:lnTo>
                  <a:pt x="802497" y="2373383"/>
                </a:lnTo>
                <a:lnTo>
                  <a:pt x="784088" y="2370846"/>
                </a:lnTo>
                <a:lnTo>
                  <a:pt x="746952" y="2364820"/>
                </a:lnTo>
                <a:lnTo>
                  <a:pt x="728543" y="2362283"/>
                </a:lnTo>
                <a:lnTo>
                  <a:pt x="710134" y="2359111"/>
                </a:lnTo>
                <a:lnTo>
                  <a:pt x="692043" y="2355940"/>
                </a:lnTo>
                <a:lnTo>
                  <a:pt x="673634" y="2352134"/>
                </a:lnTo>
                <a:lnTo>
                  <a:pt x="638085" y="2344839"/>
                </a:lnTo>
                <a:lnTo>
                  <a:pt x="620311" y="2341668"/>
                </a:lnTo>
                <a:lnTo>
                  <a:pt x="602854" y="2337545"/>
                </a:lnTo>
                <a:lnTo>
                  <a:pt x="536835" y="2321370"/>
                </a:lnTo>
                <a:lnTo>
                  <a:pt x="528900" y="2319467"/>
                </a:lnTo>
                <a:lnTo>
                  <a:pt x="521283" y="2317564"/>
                </a:lnTo>
                <a:lnTo>
                  <a:pt x="506365" y="2313124"/>
                </a:lnTo>
                <a:lnTo>
                  <a:pt x="478117" y="2304243"/>
                </a:lnTo>
                <a:lnTo>
                  <a:pt x="452090" y="2296632"/>
                </a:lnTo>
                <a:lnTo>
                  <a:pt x="428920" y="2288703"/>
                </a:lnTo>
                <a:lnTo>
                  <a:pt x="408607" y="2281091"/>
                </a:lnTo>
                <a:lnTo>
                  <a:pt x="391467" y="2274748"/>
                </a:lnTo>
                <a:lnTo>
                  <a:pt x="358775" y="2262379"/>
                </a:lnTo>
                <a:lnTo>
                  <a:pt x="402259" y="2146300"/>
                </a:lnTo>
                <a:close/>
                <a:moveTo>
                  <a:pt x="1231900" y="2073275"/>
                </a:moveTo>
                <a:lnTo>
                  <a:pt x="1342313" y="2073275"/>
                </a:lnTo>
                <a:lnTo>
                  <a:pt x="1346426" y="2075805"/>
                </a:lnTo>
                <a:lnTo>
                  <a:pt x="1356866" y="2083079"/>
                </a:lnTo>
                <a:lnTo>
                  <a:pt x="1369205" y="2091618"/>
                </a:lnTo>
                <a:lnTo>
                  <a:pt x="1375532" y="2096362"/>
                </a:lnTo>
                <a:lnTo>
                  <a:pt x="1382492" y="2102055"/>
                </a:lnTo>
                <a:lnTo>
                  <a:pt x="1388820" y="2107431"/>
                </a:lnTo>
                <a:lnTo>
                  <a:pt x="1394514" y="2112808"/>
                </a:lnTo>
                <a:lnTo>
                  <a:pt x="1399576" y="2118501"/>
                </a:lnTo>
                <a:lnTo>
                  <a:pt x="1404005" y="2124193"/>
                </a:lnTo>
                <a:lnTo>
                  <a:pt x="1405903" y="2126723"/>
                </a:lnTo>
                <a:lnTo>
                  <a:pt x="1407485" y="2129570"/>
                </a:lnTo>
                <a:lnTo>
                  <a:pt x="1408751" y="2132100"/>
                </a:lnTo>
                <a:lnTo>
                  <a:pt x="1409384" y="2134630"/>
                </a:lnTo>
                <a:lnTo>
                  <a:pt x="1409700" y="2136844"/>
                </a:lnTo>
                <a:lnTo>
                  <a:pt x="1409700" y="2139058"/>
                </a:lnTo>
                <a:lnTo>
                  <a:pt x="1409384" y="2141271"/>
                </a:lnTo>
                <a:lnTo>
                  <a:pt x="1408751" y="2143801"/>
                </a:lnTo>
                <a:lnTo>
                  <a:pt x="1407169" y="2145383"/>
                </a:lnTo>
                <a:lnTo>
                  <a:pt x="1405271" y="2146964"/>
                </a:lnTo>
                <a:lnTo>
                  <a:pt x="1403056" y="2148862"/>
                </a:lnTo>
                <a:lnTo>
                  <a:pt x="1399892" y="2150127"/>
                </a:lnTo>
                <a:lnTo>
                  <a:pt x="1396412" y="2151076"/>
                </a:lnTo>
                <a:lnTo>
                  <a:pt x="1392300" y="2152341"/>
                </a:lnTo>
                <a:lnTo>
                  <a:pt x="1387238" y="2152973"/>
                </a:lnTo>
                <a:lnTo>
                  <a:pt x="1381543" y="2153922"/>
                </a:lnTo>
                <a:lnTo>
                  <a:pt x="1372685" y="2154238"/>
                </a:lnTo>
                <a:lnTo>
                  <a:pt x="1364459" y="2154238"/>
                </a:lnTo>
                <a:lnTo>
                  <a:pt x="1356233" y="2153289"/>
                </a:lnTo>
                <a:lnTo>
                  <a:pt x="1348641" y="2152657"/>
                </a:lnTo>
                <a:lnTo>
                  <a:pt x="1341048" y="2151076"/>
                </a:lnTo>
                <a:lnTo>
                  <a:pt x="1334087" y="2149494"/>
                </a:lnTo>
                <a:lnTo>
                  <a:pt x="1327444" y="2147280"/>
                </a:lnTo>
                <a:lnTo>
                  <a:pt x="1321116" y="2145067"/>
                </a:lnTo>
                <a:lnTo>
                  <a:pt x="1314473" y="2142536"/>
                </a:lnTo>
                <a:lnTo>
                  <a:pt x="1308461" y="2139690"/>
                </a:lnTo>
                <a:lnTo>
                  <a:pt x="1303083" y="2136211"/>
                </a:lnTo>
                <a:lnTo>
                  <a:pt x="1297389" y="2133049"/>
                </a:lnTo>
                <a:lnTo>
                  <a:pt x="1286632" y="2126091"/>
                </a:lnTo>
                <a:lnTo>
                  <a:pt x="1275559" y="2118184"/>
                </a:lnTo>
                <a:lnTo>
                  <a:pt x="1271130" y="2115338"/>
                </a:lnTo>
                <a:lnTo>
                  <a:pt x="1269232" y="2114389"/>
                </a:lnTo>
                <a:lnTo>
                  <a:pt x="1267650" y="2114073"/>
                </a:lnTo>
                <a:lnTo>
                  <a:pt x="1266701" y="2113757"/>
                </a:lnTo>
                <a:lnTo>
                  <a:pt x="1265752" y="2114073"/>
                </a:lnTo>
                <a:lnTo>
                  <a:pt x="1265119" y="2114073"/>
                </a:lnTo>
                <a:lnTo>
                  <a:pt x="1264802" y="2114705"/>
                </a:lnTo>
                <a:lnTo>
                  <a:pt x="1263537" y="2116287"/>
                </a:lnTo>
                <a:lnTo>
                  <a:pt x="1263221" y="2117552"/>
                </a:lnTo>
                <a:lnTo>
                  <a:pt x="1262588" y="2118817"/>
                </a:lnTo>
                <a:lnTo>
                  <a:pt x="1261639" y="2118817"/>
                </a:lnTo>
                <a:lnTo>
                  <a:pt x="1261006" y="2119449"/>
                </a:lnTo>
                <a:lnTo>
                  <a:pt x="1248351" y="2118501"/>
                </a:lnTo>
                <a:lnTo>
                  <a:pt x="1241391" y="2117868"/>
                </a:lnTo>
                <a:lnTo>
                  <a:pt x="1238860" y="2117552"/>
                </a:lnTo>
                <a:lnTo>
                  <a:pt x="1236962" y="2116603"/>
                </a:lnTo>
                <a:lnTo>
                  <a:pt x="1235064" y="2106799"/>
                </a:lnTo>
                <a:lnTo>
                  <a:pt x="1233798" y="2099209"/>
                </a:lnTo>
                <a:lnTo>
                  <a:pt x="1232849" y="2092251"/>
                </a:lnTo>
                <a:lnTo>
                  <a:pt x="1232533" y="2087191"/>
                </a:lnTo>
                <a:lnTo>
                  <a:pt x="1232849" y="2082130"/>
                </a:lnTo>
                <a:lnTo>
                  <a:pt x="1233165" y="2078968"/>
                </a:lnTo>
                <a:lnTo>
                  <a:pt x="1233798" y="2076754"/>
                </a:lnTo>
                <a:lnTo>
                  <a:pt x="1231900" y="2073275"/>
                </a:lnTo>
                <a:close/>
                <a:moveTo>
                  <a:pt x="952348" y="2073275"/>
                </a:moveTo>
                <a:lnTo>
                  <a:pt x="1063626" y="2073275"/>
                </a:lnTo>
                <a:lnTo>
                  <a:pt x="1062027" y="2076754"/>
                </a:lnTo>
                <a:lnTo>
                  <a:pt x="1062347" y="2078335"/>
                </a:lnTo>
                <a:lnTo>
                  <a:pt x="1062986" y="2081498"/>
                </a:lnTo>
                <a:lnTo>
                  <a:pt x="1063306" y="2085609"/>
                </a:lnTo>
                <a:lnTo>
                  <a:pt x="1062986" y="2090986"/>
                </a:lnTo>
                <a:lnTo>
                  <a:pt x="1062027" y="2097944"/>
                </a:lnTo>
                <a:lnTo>
                  <a:pt x="1061068" y="2106166"/>
                </a:lnTo>
                <a:lnTo>
                  <a:pt x="1058829" y="2116603"/>
                </a:lnTo>
                <a:lnTo>
                  <a:pt x="1056911" y="2117552"/>
                </a:lnTo>
                <a:lnTo>
                  <a:pt x="1054033" y="2117868"/>
                </a:lnTo>
                <a:lnTo>
                  <a:pt x="1047318" y="2118501"/>
                </a:lnTo>
                <a:lnTo>
                  <a:pt x="1034527" y="2119449"/>
                </a:lnTo>
                <a:lnTo>
                  <a:pt x="1033568" y="2118817"/>
                </a:lnTo>
                <a:lnTo>
                  <a:pt x="1032929" y="2118817"/>
                </a:lnTo>
                <a:lnTo>
                  <a:pt x="1032289" y="2117552"/>
                </a:lnTo>
                <a:lnTo>
                  <a:pt x="1031330" y="2116287"/>
                </a:lnTo>
                <a:lnTo>
                  <a:pt x="1030690" y="2114705"/>
                </a:lnTo>
                <a:lnTo>
                  <a:pt x="1030371" y="2114073"/>
                </a:lnTo>
                <a:lnTo>
                  <a:pt x="1029411" y="2114073"/>
                </a:lnTo>
                <a:lnTo>
                  <a:pt x="1028772" y="2113757"/>
                </a:lnTo>
                <a:lnTo>
                  <a:pt x="1027493" y="2114073"/>
                </a:lnTo>
                <a:lnTo>
                  <a:pt x="1026214" y="2114389"/>
                </a:lnTo>
                <a:lnTo>
                  <a:pt x="1024295" y="2115338"/>
                </a:lnTo>
                <a:lnTo>
                  <a:pt x="1019818" y="2118184"/>
                </a:lnTo>
                <a:lnTo>
                  <a:pt x="1008627" y="2126091"/>
                </a:lnTo>
                <a:lnTo>
                  <a:pt x="997754" y="2133049"/>
                </a:lnTo>
                <a:lnTo>
                  <a:pt x="991999" y="2136211"/>
                </a:lnTo>
                <a:lnTo>
                  <a:pt x="986243" y="2139690"/>
                </a:lnTo>
                <a:lnTo>
                  <a:pt x="979848" y="2142536"/>
                </a:lnTo>
                <a:lnTo>
                  <a:pt x="973772" y="2145067"/>
                </a:lnTo>
                <a:lnTo>
                  <a:pt x="967377" y="2147280"/>
                </a:lnTo>
                <a:lnTo>
                  <a:pt x="960662" y="2149494"/>
                </a:lnTo>
                <a:lnTo>
                  <a:pt x="953307" y="2151076"/>
                </a:lnTo>
                <a:lnTo>
                  <a:pt x="945953" y="2152657"/>
                </a:lnTo>
                <a:lnTo>
                  <a:pt x="938278" y="2153289"/>
                </a:lnTo>
                <a:lnTo>
                  <a:pt x="929964" y="2154238"/>
                </a:lnTo>
                <a:lnTo>
                  <a:pt x="921651" y="2154238"/>
                </a:lnTo>
                <a:lnTo>
                  <a:pt x="912377" y="2153922"/>
                </a:lnTo>
                <a:lnTo>
                  <a:pt x="906941" y="2152973"/>
                </a:lnTo>
                <a:lnTo>
                  <a:pt x="901825" y="2152341"/>
                </a:lnTo>
                <a:lnTo>
                  <a:pt x="897668" y="2151392"/>
                </a:lnTo>
                <a:lnTo>
                  <a:pt x="893831" y="2150127"/>
                </a:lnTo>
                <a:lnTo>
                  <a:pt x="890953" y="2148862"/>
                </a:lnTo>
                <a:lnTo>
                  <a:pt x="888715" y="2146964"/>
                </a:lnTo>
                <a:lnTo>
                  <a:pt x="886796" y="2145383"/>
                </a:lnTo>
                <a:lnTo>
                  <a:pt x="885197" y="2143801"/>
                </a:lnTo>
                <a:lnTo>
                  <a:pt x="884558" y="2141271"/>
                </a:lnTo>
                <a:lnTo>
                  <a:pt x="884238" y="2139690"/>
                </a:lnTo>
                <a:lnTo>
                  <a:pt x="884238" y="2137160"/>
                </a:lnTo>
                <a:lnTo>
                  <a:pt x="884558" y="2134630"/>
                </a:lnTo>
                <a:lnTo>
                  <a:pt x="885197" y="2132416"/>
                </a:lnTo>
                <a:lnTo>
                  <a:pt x="886476" y="2129886"/>
                </a:lnTo>
                <a:lnTo>
                  <a:pt x="887755" y="2127040"/>
                </a:lnTo>
                <a:lnTo>
                  <a:pt x="889354" y="2124510"/>
                </a:lnTo>
                <a:lnTo>
                  <a:pt x="893831" y="2118817"/>
                </a:lnTo>
                <a:lnTo>
                  <a:pt x="899267" y="2113440"/>
                </a:lnTo>
                <a:lnTo>
                  <a:pt x="905023" y="2107748"/>
                </a:lnTo>
                <a:lnTo>
                  <a:pt x="911418" y="2102371"/>
                </a:lnTo>
                <a:lnTo>
                  <a:pt x="917813" y="2097311"/>
                </a:lnTo>
                <a:lnTo>
                  <a:pt x="924528" y="2091935"/>
                </a:lnTo>
                <a:lnTo>
                  <a:pt x="936679" y="2083396"/>
                </a:lnTo>
                <a:lnTo>
                  <a:pt x="947871" y="2075805"/>
                </a:lnTo>
                <a:lnTo>
                  <a:pt x="952348" y="2073275"/>
                </a:lnTo>
                <a:close/>
                <a:moveTo>
                  <a:pt x="2074146" y="1830388"/>
                </a:moveTo>
                <a:lnTo>
                  <a:pt x="2084311" y="1836100"/>
                </a:lnTo>
                <a:lnTo>
                  <a:pt x="2094475" y="1842129"/>
                </a:lnTo>
                <a:lnTo>
                  <a:pt x="2113851" y="1854187"/>
                </a:lnTo>
                <a:lnTo>
                  <a:pt x="2132274" y="1866879"/>
                </a:lnTo>
                <a:lnTo>
                  <a:pt x="2149744" y="1879572"/>
                </a:lnTo>
                <a:lnTo>
                  <a:pt x="2166896" y="1892581"/>
                </a:lnTo>
                <a:lnTo>
                  <a:pt x="2182460" y="1904957"/>
                </a:lnTo>
                <a:lnTo>
                  <a:pt x="2196754" y="1917332"/>
                </a:lnTo>
                <a:lnTo>
                  <a:pt x="2210412" y="1928755"/>
                </a:lnTo>
                <a:lnTo>
                  <a:pt x="2222800" y="1940178"/>
                </a:lnTo>
                <a:lnTo>
                  <a:pt x="2233282" y="1950332"/>
                </a:lnTo>
                <a:lnTo>
                  <a:pt x="2250752" y="1967150"/>
                </a:lnTo>
                <a:lnTo>
                  <a:pt x="2261552" y="1978573"/>
                </a:lnTo>
                <a:lnTo>
                  <a:pt x="2265363" y="1982698"/>
                </a:lnTo>
                <a:lnTo>
                  <a:pt x="2231376" y="1980160"/>
                </a:lnTo>
                <a:lnTo>
                  <a:pt x="2231376" y="1983650"/>
                </a:lnTo>
                <a:lnTo>
                  <a:pt x="2230741" y="1990631"/>
                </a:lnTo>
                <a:lnTo>
                  <a:pt x="2230106" y="1994756"/>
                </a:lnTo>
                <a:lnTo>
                  <a:pt x="2228835" y="2000467"/>
                </a:lnTo>
                <a:lnTo>
                  <a:pt x="2225341" y="2013160"/>
                </a:lnTo>
                <a:lnTo>
                  <a:pt x="2221212" y="2026487"/>
                </a:lnTo>
                <a:lnTo>
                  <a:pt x="2218671" y="2033468"/>
                </a:lnTo>
                <a:lnTo>
                  <a:pt x="2216130" y="2040132"/>
                </a:lnTo>
                <a:lnTo>
                  <a:pt x="2212953" y="2046478"/>
                </a:lnTo>
                <a:lnTo>
                  <a:pt x="2209777" y="2052507"/>
                </a:lnTo>
                <a:lnTo>
                  <a:pt x="2206283" y="2059170"/>
                </a:lnTo>
                <a:lnTo>
                  <a:pt x="2202471" y="2065834"/>
                </a:lnTo>
                <a:lnTo>
                  <a:pt x="2198342" y="2072180"/>
                </a:lnTo>
                <a:lnTo>
                  <a:pt x="2194213" y="2078209"/>
                </a:lnTo>
                <a:lnTo>
                  <a:pt x="2184684" y="2090901"/>
                </a:lnTo>
                <a:lnTo>
                  <a:pt x="2175155" y="2103911"/>
                </a:lnTo>
                <a:lnTo>
                  <a:pt x="2163402" y="2115652"/>
                </a:lnTo>
                <a:lnTo>
                  <a:pt x="2151650" y="2128027"/>
                </a:lnTo>
                <a:lnTo>
                  <a:pt x="2145297" y="2134056"/>
                </a:lnTo>
                <a:lnTo>
                  <a:pt x="2138944" y="2139768"/>
                </a:lnTo>
                <a:lnTo>
                  <a:pt x="2132274" y="2145479"/>
                </a:lnTo>
                <a:lnTo>
                  <a:pt x="2125286" y="2150874"/>
                </a:lnTo>
                <a:lnTo>
                  <a:pt x="2118615" y="2156585"/>
                </a:lnTo>
                <a:lnTo>
                  <a:pt x="2111310" y="2162297"/>
                </a:lnTo>
                <a:lnTo>
                  <a:pt x="2096699" y="2172768"/>
                </a:lnTo>
                <a:lnTo>
                  <a:pt x="2081452" y="2182922"/>
                </a:lnTo>
                <a:lnTo>
                  <a:pt x="2065888" y="2193393"/>
                </a:lnTo>
                <a:lnTo>
                  <a:pt x="2049688" y="2202913"/>
                </a:lnTo>
                <a:lnTo>
                  <a:pt x="2033171" y="2212115"/>
                </a:lnTo>
                <a:lnTo>
                  <a:pt x="2016654" y="2221317"/>
                </a:lnTo>
                <a:lnTo>
                  <a:pt x="1999820" y="2229567"/>
                </a:lnTo>
                <a:lnTo>
                  <a:pt x="1991243" y="2234009"/>
                </a:lnTo>
                <a:lnTo>
                  <a:pt x="1982350" y="2238134"/>
                </a:lnTo>
                <a:lnTo>
                  <a:pt x="1965197" y="2246384"/>
                </a:lnTo>
                <a:lnTo>
                  <a:pt x="1929622" y="2261933"/>
                </a:lnTo>
                <a:lnTo>
                  <a:pt x="1894047" y="2275895"/>
                </a:lnTo>
                <a:lnTo>
                  <a:pt x="1858789" y="2288904"/>
                </a:lnTo>
                <a:lnTo>
                  <a:pt x="1841002" y="2294933"/>
                </a:lnTo>
                <a:lnTo>
                  <a:pt x="1823850" y="2300645"/>
                </a:lnTo>
                <a:lnTo>
                  <a:pt x="1806062" y="2306039"/>
                </a:lnTo>
                <a:lnTo>
                  <a:pt x="1789227" y="2311433"/>
                </a:lnTo>
                <a:lnTo>
                  <a:pt x="1772075" y="2316193"/>
                </a:lnTo>
                <a:lnTo>
                  <a:pt x="1755558" y="2321270"/>
                </a:lnTo>
                <a:lnTo>
                  <a:pt x="1723159" y="2329520"/>
                </a:lnTo>
                <a:lnTo>
                  <a:pt x="1692666" y="2337136"/>
                </a:lnTo>
                <a:lnTo>
                  <a:pt x="1664079" y="2343482"/>
                </a:lnTo>
                <a:lnTo>
                  <a:pt x="1638033" y="2349194"/>
                </a:lnTo>
                <a:lnTo>
                  <a:pt x="1613892" y="2353953"/>
                </a:lnTo>
                <a:lnTo>
                  <a:pt x="1593246" y="2358078"/>
                </a:lnTo>
                <a:lnTo>
                  <a:pt x="1575141" y="2360934"/>
                </a:lnTo>
                <a:lnTo>
                  <a:pt x="1541154" y="2366963"/>
                </a:lnTo>
                <a:lnTo>
                  <a:pt x="1520825" y="2221634"/>
                </a:lnTo>
                <a:lnTo>
                  <a:pt x="1552906" y="2217192"/>
                </a:lnTo>
                <a:lnTo>
                  <a:pt x="1569741" y="2215288"/>
                </a:lnTo>
                <a:lnTo>
                  <a:pt x="1589752" y="2212749"/>
                </a:lnTo>
                <a:lnTo>
                  <a:pt x="1612304" y="2208942"/>
                </a:lnTo>
                <a:lnTo>
                  <a:pt x="1637080" y="2204817"/>
                </a:lnTo>
                <a:lnTo>
                  <a:pt x="1664079" y="2200374"/>
                </a:lnTo>
                <a:lnTo>
                  <a:pt x="1692666" y="2194663"/>
                </a:lnTo>
                <a:lnTo>
                  <a:pt x="1723159" y="2188634"/>
                </a:lnTo>
                <a:lnTo>
                  <a:pt x="1754923" y="2181970"/>
                </a:lnTo>
                <a:lnTo>
                  <a:pt x="1770804" y="2178162"/>
                </a:lnTo>
                <a:lnTo>
                  <a:pt x="1787321" y="2174355"/>
                </a:lnTo>
                <a:lnTo>
                  <a:pt x="1820038" y="2165787"/>
                </a:lnTo>
                <a:lnTo>
                  <a:pt x="1852754" y="2155951"/>
                </a:lnTo>
                <a:lnTo>
                  <a:pt x="1885788" y="2145797"/>
                </a:lnTo>
                <a:lnTo>
                  <a:pt x="1918187" y="2134056"/>
                </a:lnTo>
                <a:lnTo>
                  <a:pt x="1934069" y="2128027"/>
                </a:lnTo>
                <a:lnTo>
                  <a:pt x="1941692" y="2124537"/>
                </a:lnTo>
                <a:lnTo>
                  <a:pt x="1949316" y="2121681"/>
                </a:lnTo>
                <a:lnTo>
                  <a:pt x="1964880" y="2115017"/>
                </a:lnTo>
                <a:lnTo>
                  <a:pt x="1979491" y="2108036"/>
                </a:lnTo>
                <a:lnTo>
                  <a:pt x="2007761" y="2093757"/>
                </a:lnTo>
                <a:lnTo>
                  <a:pt x="2033489" y="2078526"/>
                </a:lnTo>
                <a:lnTo>
                  <a:pt x="2045559" y="2070911"/>
                </a:lnTo>
                <a:lnTo>
                  <a:pt x="2051277" y="2066786"/>
                </a:lnTo>
                <a:lnTo>
                  <a:pt x="2056994" y="2062978"/>
                </a:lnTo>
                <a:lnTo>
                  <a:pt x="2062076" y="2058853"/>
                </a:lnTo>
                <a:lnTo>
                  <a:pt x="2067476" y="2055045"/>
                </a:lnTo>
                <a:lnTo>
                  <a:pt x="2077323" y="2046795"/>
                </a:lnTo>
                <a:lnTo>
                  <a:pt x="2094475" y="2031564"/>
                </a:lnTo>
                <a:lnTo>
                  <a:pt x="2107181" y="2016016"/>
                </a:lnTo>
                <a:lnTo>
                  <a:pt x="2112898" y="2009035"/>
                </a:lnTo>
                <a:lnTo>
                  <a:pt x="2115121" y="2005544"/>
                </a:lnTo>
                <a:lnTo>
                  <a:pt x="2117027" y="2002054"/>
                </a:lnTo>
                <a:lnTo>
                  <a:pt x="2119251" y="1998881"/>
                </a:lnTo>
                <a:lnTo>
                  <a:pt x="2120839" y="1995708"/>
                </a:lnTo>
                <a:lnTo>
                  <a:pt x="2123062" y="1990948"/>
                </a:lnTo>
                <a:lnTo>
                  <a:pt x="2124968" y="1987140"/>
                </a:lnTo>
                <a:lnTo>
                  <a:pt x="2125921" y="1985237"/>
                </a:lnTo>
                <a:lnTo>
                  <a:pt x="2126874" y="1983650"/>
                </a:lnTo>
                <a:lnTo>
                  <a:pt x="2127192" y="1983333"/>
                </a:lnTo>
                <a:lnTo>
                  <a:pt x="2128145" y="1982381"/>
                </a:lnTo>
                <a:lnTo>
                  <a:pt x="2128462" y="1979208"/>
                </a:lnTo>
                <a:lnTo>
                  <a:pt x="2129415" y="1972544"/>
                </a:lnTo>
                <a:lnTo>
                  <a:pt x="2129415" y="1971275"/>
                </a:lnTo>
                <a:lnTo>
                  <a:pt x="2107816" y="1970006"/>
                </a:lnTo>
                <a:lnTo>
                  <a:pt x="2104640" y="1943351"/>
                </a:lnTo>
                <a:lnTo>
                  <a:pt x="2101781" y="1921457"/>
                </a:lnTo>
                <a:lnTo>
                  <a:pt x="2098604" y="1903053"/>
                </a:lnTo>
                <a:lnTo>
                  <a:pt x="2094793" y="1887504"/>
                </a:lnTo>
                <a:lnTo>
                  <a:pt x="2090663" y="1873543"/>
                </a:lnTo>
                <a:lnTo>
                  <a:pt x="2086217" y="1860215"/>
                </a:lnTo>
                <a:lnTo>
                  <a:pt x="2081134" y="1846254"/>
                </a:lnTo>
                <a:lnTo>
                  <a:pt x="2074146" y="1830388"/>
                </a:lnTo>
                <a:close/>
                <a:moveTo>
                  <a:pt x="604823" y="1655763"/>
                </a:moveTo>
                <a:lnTo>
                  <a:pt x="607339" y="1664401"/>
                </a:lnTo>
                <a:lnTo>
                  <a:pt x="610484" y="1672399"/>
                </a:lnTo>
                <a:lnTo>
                  <a:pt x="613314" y="1679438"/>
                </a:lnTo>
                <a:lnTo>
                  <a:pt x="616774" y="1685837"/>
                </a:lnTo>
                <a:lnTo>
                  <a:pt x="620234" y="1691595"/>
                </a:lnTo>
                <a:lnTo>
                  <a:pt x="623379" y="1696714"/>
                </a:lnTo>
                <a:lnTo>
                  <a:pt x="626838" y="1701193"/>
                </a:lnTo>
                <a:lnTo>
                  <a:pt x="630298" y="1705352"/>
                </a:lnTo>
                <a:lnTo>
                  <a:pt x="634386" y="1709512"/>
                </a:lnTo>
                <a:lnTo>
                  <a:pt x="638160" y="1713351"/>
                </a:lnTo>
                <a:lnTo>
                  <a:pt x="641620" y="1715910"/>
                </a:lnTo>
                <a:lnTo>
                  <a:pt x="644765" y="1718150"/>
                </a:lnTo>
                <a:lnTo>
                  <a:pt x="649483" y="1720709"/>
                </a:lnTo>
                <a:lnTo>
                  <a:pt x="651055" y="1721669"/>
                </a:lnTo>
                <a:lnTo>
                  <a:pt x="653257" y="1726148"/>
                </a:lnTo>
                <a:lnTo>
                  <a:pt x="657974" y="1738305"/>
                </a:lnTo>
                <a:lnTo>
                  <a:pt x="664579" y="1753662"/>
                </a:lnTo>
                <a:lnTo>
                  <a:pt x="667095" y="1761660"/>
                </a:lnTo>
                <a:lnTo>
                  <a:pt x="669296" y="1769659"/>
                </a:lnTo>
                <a:lnTo>
                  <a:pt x="669925" y="1773178"/>
                </a:lnTo>
                <a:lnTo>
                  <a:pt x="669611" y="1775737"/>
                </a:lnTo>
                <a:lnTo>
                  <a:pt x="668982" y="1777657"/>
                </a:lnTo>
                <a:lnTo>
                  <a:pt x="667409" y="1779576"/>
                </a:lnTo>
                <a:lnTo>
                  <a:pt x="665522" y="1780216"/>
                </a:lnTo>
                <a:lnTo>
                  <a:pt x="663006" y="1781176"/>
                </a:lnTo>
                <a:lnTo>
                  <a:pt x="660490" y="1781176"/>
                </a:lnTo>
                <a:lnTo>
                  <a:pt x="657345" y="1781176"/>
                </a:lnTo>
                <a:lnTo>
                  <a:pt x="654515" y="1780856"/>
                </a:lnTo>
                <a:lnTo>
                  <a:pt x="651370" y="1779896"/>
                </a:lnTo>
                <a:lnTo>
                  <a:pt x="645079" y="1778297"/>
                </a:lnTo>
                <a:lnTo>
                  <a:pt x="640362" y="1776697"/>
                </a:lnTo>
                <a:lnTo>
                  <a:pt x="636902" y="1774778"/>
                </a:lnTo>
                <a:lnTo>
                  <a:pt x="636273" y="1773818"/>
                </a:lnTo>
                <a:lnTo>
                  <a:pt x="635015" y="1772858"/>
                </a:lnTo>
                <a:lnTo>
                  <a:pt x="633443" y="1769659"/>
                </a:lnTo>
                <a:lnTo>
                  <a:pt x="632185" y="1765500"/>
                </a:lnTo>
                <a:lnTo>
                  <a:pt x="630298" y="1760701"/>
                </a:lnTo>
                <a:lnTo>
                  <a:pt x="627467" y="1749503"/>
                </a:lnTo>
                <a:lnTo>
                  <a:pt x="624951" y="1739905"/>
                </a:lnTo>
                <a:lnTo>
                  <a:pt x="623064" y="1730627"/>
                </a:lnTo>
                <a:lnTo>
                  <a:pt x="616460" y="1758461"/>
                </a:lnTo>
                <a:lnTo>
                  <a:pt x="617089" y="1761020"/>
                </a:lnTo>
                <a:lnTo>
                  <a:pt x="617089" y="1762620"/>
                </a:lnTo>
                <a:lnTo>
                  <a:pt x="617089" y="1763260"/>
                </a:lnTo>
                <a:lnTo>
                  <a:pt x="616774" y="1761660"/>
                </a:lnTo>
                <a:lnTo>
                  <a:pt x="615201" y="1757181"/>
                </a:lnTo>
                <a:lnTo>
                  <a:pt x="609855" y="1735746"/>
                </a:lnTo>
                <a:lnTo>
                  <a:pt x="607968" y="1727748"/>
                </a:lnTo>
                <a:lnTo>
                  <a:pt x="606395" y="1719749"/>
                </a:lnTo>
                <a:lnTo>
                  <a:pt x="605137" y="1712071"/>
                </a:lnTo>
                <a:lnTo>
                  <a:pt x="604508" y="1705033"/>
                </a:lnTo>
                <a:lnTo>
                  <a:pt x="603250" y="1691275"/>
                </a:lnTo>
                <a:lnTo>
                  <a:pt x="603250" y="1679438"/>
                </a:lnTo>
                <a:lnTo>
                  <a:pt x="603879" y="1669840"/>
                </a:lnTo>
                <a:lnTo>
                  <a:pt x="604194" y="1662162"/>
                </a:lnTo>
                <a:lnTo>
                  <a:pt x="604823" y="1655763"/>
                </a:lnTo>
                <a:close/>
                <a:moveTo>
                  <a:pt x="572788" y="1655763"/>
                </a:moveTo>
                <a:lnTo>
                  <a:pt x="574046" y="1662162"/>
                </a:lnTo>
                <a:lnTo>
                  <a:pt x="574361" y="1669840"/>
                </a:lnTo>
                <a:lnTo>
                  <a:pt x="574675" y="1679438"/>
                </a:lnTo>
                <a:lnTo>
                  <a:pt x="574361" y="1691275"/>
                </a:lnTo>
                <a:lnTo>
                  <a:pt x="573417" y="1705033"/>
                </a:lnTo>
                <a:lnTo>
                  <a:pt x="572788" y="1712071"/>
                </a:lnTo>
                <a:lnTo>
                  <a:pt x="571530" y="1719749"/>
                </a:lnTo>
                <a:lnTo>
                  <a:pt x="570272" y="1727748"/>
                </a:lnTo>
                <a:lnTo>
                  <a:pt x="568385" y="1735746"/>
                </a:lnTo>
                <a:lnTo>
                  <a:pt x="562724" y="1757181"/>
                </a:lnTo>
                <a:lnTo>
                  <a:pt x="561152" y="1761660"/>
                </a:lnTo>
                <a:lnTo>
                  <a:pt x="560837" y="1763260"/>
                </a:lnTo>
                <a:lnTo>
                  <a:pt x="560837" y="1762620"/>
                </a:lnTo>
                <a:lnTo>
                  <a:pt x="560837" y="1761020"/>
                </a:lnTo>
                <a:lnTo>
                  <a:pt x="561152" y="1758461"/>
                </a:lnTo>
                <a:lnTo>
                  <a:pt x="554547" y="1730627"/>
                </a:lnTo>
                <a:lnTo>
                  <a:pt x="553289" y="1736706"/>
                </a:lnTo>
                <a:lnTo>
                  <a:pt x="550144" y="1751103"/>
                </a:lnTo>
                <a:lnTo>
                  <a:pt x="548257" y="1759101"/>
                </a:lnTo>
                <a:lnTo>
                  <a:pt x="545741" y="1765819"/>
                </a:lnTo>
                <a:lnTo>
                  <a:pt x="543225" y="1771578"/>
                </a:lnTo>
                <a:lnTo>
                  <a:pt x="542281" y="1773498"/>
                </a:lnTo>
                <a:lnTo>
                  <a:pt x="541023" y="1774778"/>
                </a:lnTo>
                <a:lnTo>
                  <a:pt x="537878" y="1776697"/>
                </a:lnTo>
                <a:lnTo>
                  <a:pt x="532532" y="1778297"/>
                </a:lnTo>
                <a:lnTo>
                  <a:pt x="526556" y="1779896"/>
                </a:lnTo>
                <a:lnTo>
                  <a:pt x="523726" y="1780856"/>
                </a:lnTo>
                <a:lnTo>
                  <a:pt x="520581" y="1781176"/>
                </a:lnTo>
                <a:lnTo>
                  <a:pt x="517750" y="1781176"/>
                </a:lnTo>
                <a:lnTo>
                  <a:pt x="514605" y="1781176"/>
                </a:lnTo>
                <a:lnTo>
                  <a:pt x="512403" y="1780216"/>
                </a:lnTo>
                <a:lnTo>
                  <a:pt x="510516" y="1779576"/>
                </a:lnTo>
                <a:lnTo>
                  <a:pt x="509258" y="1777657"/>
                </a:lnTo>
                <a:lnTo>
                  <a:pt x="508000" y="1775737"/>
                </a:lnTo>
                <a:lnTo>
                  <a:pt x="508000" y="1773178"/>
                </a:lnTo>
                <a:lnTo>
                  <a:pt x="508315" y="1769659"/>
                </a:lnTo>
                <a:lnTo>
                  <a:pt x="510831" y="1761660"/>
                </a:lnTo>
                <a:lnTo>
                  <a:pt x="513661" y="1753662"/>
                </a:lnTo>
                <a:lnTo>
                  <a:pt x="519637" y="1738305"/>
                </a:lnTo>
                <a:lnTo>
                  <a:pt x="524669" y="1726148"/>
                </a:lnTo>
                <a:lnTo>
                  <a:pt x="526871" y="1721669"/>
                </a:lnTo>
                <a:lnTo>
                  <a:pt x="528129" y="1721349"/>
                </a:lnTo>
                <a:lnTo>
                  <a:pt x="531903" y="1718790"/>
                </a:lnTo>
                <a:lnTo>
                  <a:pt x="537564" y="1715270"/>
                </a:lnTo>
                <a:lnTo>
                  <a:pt x="540709" y="1712391"/>
                </a:lnTo>
                <a:lnTo>
                  <a:pt x="544168" y="1709192"/>
                </a:lnTo>
                <a:lnTo>
                  <a:pt x="547942" y="1705352"/>
                </a:lnTo>
                <a:lnTo>
                  <a:pt x="552031" y="1700873"/>
                </a:lnTo>
                <a:lnTo>
                  <a:pt x="555805" y="1695435"/>
                </a:lnTo>
                <a:lnTo>
                  <a:pt x="559265" y="1689036"/>
                </a:lnTo>
                <a:lnTo>
                  <a:pt x="563039" y="1682317"/>
                </a:lnTo>
                <a:lnTo>
                  <a:pt x="566813" y="1674319"/>
                </a:lnTo>
                <a:lnTo>
                  <a:pt x="569958" y="1665681"/>
                </a:lnTo>
                <a:lnTo>
                  <a:pt x="572788" y="1655763"/>
                </a:lnTo>
                <a:close/>
                <a:moveTo>
                  <a:pt x="1818954" y="1647825"/>
                </a:moveTo>
                <a:lnTo>
                  <a:pt x="1838895" y="1652921"/>
                </a:lnTo>
                <a:lnTo>
                  <a:pt x="1857254" y="1658335"/>
                </a:lnTo>
                <a:lnTo>
                  <a:pt x="1887641" y="1667252"/>
                </a:lnTo>
                <a:lnTo>
                  <a:pt x="1920876" y="1677444"/>
                </a:lnTo>
                <a:lnTo>
                  <a:pt x="1893022" y="1751013"/>
                </a:lnTo>
                <a:lnTo>
                  <a:pt x="1862952" y="1739548"/>
                </a:lnTo>
                <a:lnTo>
                  <a:pt x="1842377" y="1731904"/>
                </a:lnTo>
                <a:lnTo>
                  <a:pt x="1842061" y="1727764"/>
                </a:lnTo>
                <a:lnTo>
                  <a:pt x="1841744" y="1723624"/>
                </a:lnTo>
                <a:lnTo>
                  <a:pt x="1840795" y="1719802"/>
                </a:lnTo>
                <a:lnTo>
                  <a:pt x="1840162" y="1715662"/>
                </a:lnTo>
                <a:lnTo>
                  <a:pt x="1837313" y="1706744"/>
                </a:lnTo>
                <a:lnTo>
                  <a:pt x="1834147" y="1697190"/>
                </a:lnTo>
                <a:lnTo>
                  <a:pt x="1830666" y="1688272"/>
                </a:lnTo>
                <a:lnTo>
                  <a:pt x="1827500" y="1679355"/>
                </a:lnTo>
                <a:lnTo>
                  <a:pt x="1821486" y="1665979"/>
                </a:lnTo>
                <a:lnTo>
                  <a:pt x="1818321" y="1658972"/>
                </a:lnTo>
                <a:lnTo>
                  <a:pt x="1817688" y="1658016"/>
                </a:lnTo>
                <a:lnTo>
                  <a:pt x="1818954" y="1647825"/>
                </a:lnTo>
                <a:close/>
                <a:moveTo>
                  <a:pt x="471166" y="1647825"/>
                </a:moveTo>
                <a:lnTo>
                  <a:pt x="477838" y="1697288"/>
                </a:lnTo>
                <a:lnTo>
                  <a:pt x="477203" y="1698239"/>
                </a:lnTo>
                <a:lnTo>
                  <a:pt x="473072" y="1707434"/>
                </a:lnTo>
                <a:lnTo>
                  <a:pt x="465447" y="1725190"/>
                </a:lnTo>
                <a:lnTo>
                  <a:pt x="429546" y="1738190"/>
                </a:lnTo>
                <a:lnTo>
                  <a:pt x="412072" y="1744849"/>
                </a:lnTo>
                <a:lnTo>
                  <a:pt x="394280" y="1751507"/>
                </a:lnTo>
                <a:lnTo>
                  <a:pt x="362191" y="1765775"/>
                </a:lnTo>
                <a:lnTo>
                  <a:pt x="346623" y="1773068"/>
                </a:lnTo>
                <a:lnTo>
                  <a:pt x="338680" y="1776873"/>
                </a:lnTo>
                <a:lnTo>
                  <a:pt x="331055" y="1780678"/>
                </a:lnTo>
                <a:lnTo>
                  <a:pt x="316123" y="1788287"/>
                </a:lnTo>
                <a:lnTo>
                  <a:pt x="301508" y="1796214"/>
                </a:lnTo>
                <a:lnTo>
                  <a:pt x="287211" y="1804458"/>
                </a:lnTo>
                <a:lnTo>
                  <a:pt x="273549" y="1812702"/>
                </a:lnTo>
                <a:lnTo>
                  <a:pt x="247815" y="1829824"/>
                </a:lnTo>
                <a:lnTo>
                  <a:pt x="236060" y="1838702"/>
                </a:lnTo>
                <a:lnTo>
                  <a:pt x="230341" y="1842823"/>
                </a:lnTo>
                <a:lnTo>
                  <a:pt x="224940" y="1847897"/>
                </a:lnTo>
                <a:lnTo>
                  <a:pt x="219856" y="1852018"/>
                </a:lnTo>
                <a:lnTo>
                  <a:pt x="214455" y="1856457"/>
                </a:lnTo>
                <a:lnTo>
                  <a:pt x="204924" y="1865335"/>
                </a:lnTo>
                <a:lnTo>
                  <a:pt x="188403" y="1882774"/>
                </a:lnTo>
                <a:lnTo>
                  <a:pt x="176330" y="1899262"/>
                </a:lnTo>
                <a:lnTo>
                  <a:pt x="171246" y="1907189"/>
                </a:lnTo>
                <a:lnTo>
                  <a:pt x="169340" y="1910677"/>
                </a:lnTo>
                <a:lnTo>
                  <a:pt x="167434" y="1914481"/>
                </a:lnTo>
                <a:lnTo>
                  <a:pt x="165528" y="1918286"/>
                </a:lnTo>
                <a:lnTo>
                  <a:pt x="163939" y="1921457"/>
                </a:lnTo>
                <a:lnTo>
                  <a:pt x="162033" y="1926530"/>
                </a:lnTo>
                <a:lnTo>
                  <a:pt x="161080" y="1930969"/>
                </a:lnTo>
                <a:lnTo>
                  <a:pt x="160127" y="1932554"/>
                </a:lnTo>
                <a:lnTo>
                  <a:pt x="159491" y="1934457"/>
                </a:lnTo>
                <a:lnTo>
                  <a:pt x="159173" y="1935091"/>
                </a:lnTo>
                <a:lnTo>
                  <a:pt x="158856" y="1936359"/>
                </a:lnTo>
                <a:lnTo>
                  <a:pt x="157903" y="1939213"/>
                </a:lnTo>
                <a:lnTo>
                  <a:pt x="157585" y="1945871"/>
                </a:lnTo>
                <a:lnTo>
                  <a:pt x="157267" y="1948408"/>
                </a:lnTo>
                <a:lnTo>
                  <a:pt x="191580" y="1949359"/>
                </a:lnTo>
                <a:lnTo>
                  <a:pt x="196346" y="1981700"/>
                </a:lnTo>
                <a:lnTo>
                  <a:pt x="200794" y="2007700"/>
                </a:lnTo>
                <a:lnTo>
                  <a:pt x="203653" y="2019432"/>
                </a:lnTo>
                <a:lnTo>
                  <a:pt x="205877" y="2029578"/>
                </a:lnTo>
                <a:lnTo>
                  <a:pt x="208419" y="2039090"/>
                </a:lnTo>
                <a:lnTo>
                  <a:pt x="210960" y="2048285"/>
                </a:lnTo>
                <a:lnTo>
                  <a:pt x="213820" y="2056529"/>
                </a:lnTo>
                <a:lnTo>
                  <a:pt x="216679" y="2064773"/>
                </a:lnTo>
                <a:lnTo>
                  <a:pt x="222716" y="2080943"/>
                </a:lnTo>
                <a:lnTo>
                  <a:pt x="230341" y="2097431"/>
                </a:lnTo>
                <a:lnTo>
                  <a:pt x="238919" y="2116138"/>
                </a:lnTo>
                <a:lnTo>
                  <a:pt x="226210" y="2109797"/>
                </a:lnTo>
                <a:lnTo>
                  <a:pt x="214137" y="2103138"/>
                </a:lnTo>
                <a:lnTo>
                  <a:pt x="202064" y="2096163"/>
                </a:lnTo>
                <a:lnTo>
                  <a:pt x="189991" y="2089504"/>
                </a:lnTo>
                <a:lnTo>
                  <a:pt x="167116" y="2075236"/>
                </a:lnTo>
                <a:lnTo>
                  <a:pt x="144876" y="2060651"/>
                </a:lnTo>
                <a:lnTo>
                  <a:pt x="123907" y="2046066"/>
                </a:lnTo>
                <a:lnTo>
                  <a:pt x="104209" y="2031797"/>
                </a:lnTo>
                <a:lnTo>
                  <a:pt x="85782" y="2017529"/>
                </a:lnTo>
                <a:lnTo>
                  <a:pt x="69261" y="2003895"/>
                </a:lnTo>
                <a:lnTo>
                  <a:pt x="53693" y="1991212"/>
                </a:lnTo>
                <a:lnTo>
                  <a:pt x="40349" y="1979481"/>
                </a:lnTo>
                <a:lnTo>
                  <a:pt x="28276" y="1969017"/>
                </a:lnTo>
                <a:lnTo>
                  <a:pt x="18427" y="1960139"/>
                </a:lnTo>
                <a:lnTo>
                  <a:pt x="4448" y="1946823"/>
                </a:lnTo>
                <a:lnTo>
                  <a:pt x="0" y="1942066"/>
                </a:lnTo>
                <a:lnTo>
                  <a:pt x="56870" y="1944286"/>
                </a:lnTo>
                <a:lnTo>
                  <a:pt x="57823" y="1934774"/>
                </a:lnTo>
                <a:lnTo>
                  <a:pt x="59094" y="1928432"/>
                </a:lnTo>
                <a:lnTo>
                  <a:pt x="59730" y="1924311"/>
                </a:lnTo>
                <a:lnTo>
                  <a:pt x="61318" y="1918603"/>
                </a:lnTo>
                <a:lnTo>
                  <a:pt x="65131" y="1906238"/>
                </a:lnTo>
                <a:lnTo>
                  <a:pt x="69579" y="1893238"/>
                </a:lnTo>
                <a:lnTo>
                  <a:pt x="72756" y="1886262"/>
                </a:lnTo>
                <a:lnTo>
                  <a:pt x="75615" y="1879921"/>
                </a:lnTo>
                <a:lnTo>
                  <a:pt x="78792" y="1873896"/>
                </a:lnTo>
                <a:lnTo>
                  <a:pt x="82287" y="1868506"/>
                </a:lnTo>
                <a:lnTo>
                  <a:pt x="85782" y="1862165"/>
                </a:lnTo>
                <a:lnTo>
                  <a:pt x="89595" y="1855506"/>
                </a:lnTo>
                <a:lnTo>
                  <a:pt x="94043" y="1849482"/>
                </a:lnTo>
                <a:lnTo>
                  <a:pt x="98491" y="1843458"/>
                </a:lnTo>
                <a:lnTo>
                  <a:pt x="108340" y="1831726"/>
                </a:lnTo>
                <a:lnTo>
                  <a:pt x="118506" y="1819677"/>
                </a:lnTo>
                <a:lnTo>
                  <a:pt x="130262" y="1808263"/>
                </a:lnTo>
                <a:lnTo>
                  <a:pt x="142652" y="1797482"/>
                </a:lnTo>
                <a:lnTo>
                  <a:pt x="149007" y="1791775"/>
                </a:lnTo>
                <a:lnTo>
                  <a:pt x="155361" y="1786068"/>
                </a:lnTo>
                <a:lnTo>
                  <a:pt x="162033" y="1781312"/>
                </a:lnTo>
                <a:lnTo>
                  <a:pt x="169340" y="1775922"/>
                </a:lnTo>
                <a:lnTo>
                  <a:pt x="176330" y="1770848"/>
                </a:lnTo>
                <a:lnTo>
                  <a:pt x="183637" y="1765775"/>
                </a:lnTo>
                <a:lnTo>
                  <a:pt x="190627" y="1761019"/>
                </a:lnTo>
                <a:lnTo>
                  <a:pt x="198252" y="1756263"/>
                </a:lnTo>
                <a:lnTo>
                  <a:pt x="213820" y="1747068"/>
                </a:lnTo>
                <a:lnTo>
                  <a:pt x="229388" y="1737873"/>
                </a:lnTo>
                <a:lnTo>
                  <a:pt x="245591" y="1729312"/>
                </a:lnTo>
                <a:lnTo>
                  <a:pt x="262112" y="1721068"/>
                </a:lnTo>
                <a:lnTo>
                  <a:pt x="279268" y="1713459"/>
                </a:lnTo>
                <a:lnTo>
                  <a:pt x="296425" y="1705849"/>
                </a:lnTo>
                <a:lnTo>
                  <a:pt x="305003" y="1702044"/>
                </a:lnTo>
                <a:lnTo>
                  <a:pt x="313899" y="1698239"/>
                </a:lnTo>
                <a:lnTo>
                  <a:pt x="331055" y="1691581"/>
                </a:lnTo>
                <a:lnTo>
                  <a:pt x="366321" y="1678264"/>
                </a:lnTo>
                <a:lnTo>
                  <a:pt x="392691" y="1670020"/>
                </a:lnTo>
                <a:lnTo>
                  <a:pt x="419061" y="1662093"/>
                </a:lnTo>
                <a:lnTo>
                  <a:pt x="445114" y="1654801"/>
                </a:lnTo>
                <a:lnTo>
                  <a:pt x="471166" y="1647825"/>
                </a:lnTo>
                <a:close/>
                <a:moveTo>
                  <a:pt x="1722423" y="1617663"/>
                </a:moveTo>
                <a:lnTo>
                  <a:pt x="1724939" y="1626279"/>
                </a:lnTo>
                <a:lnTo>
                  <a:pt x="1728084" y="1634257"/>
                </a:lnTo>
                <a:lnTo>
                  <a:pt x="1730914" y="1641278"/>
                </a:lnTo>
                <a:lnTo>
                  <a:pt x="1734374" y="1647660"/>
                </a:lnTo>
                <a:lnTo>
                  <a:pt x="1737519" y="1653404"/>
                </a:lnTo>
                <a:lnTo>
                  <a:pt x="1740978" y="1658829"/>
                </a:lnTo>
                <a:lnTo>
                  <a:pt x="1744438" y="1663297"/>
                </a:lnTo>
                <a:lnTo>
                  <a:pt x="1747583" y="1667126"/>
                </a:lnTo>
                <a:lnTo>
                  <a:pt x="1751672" y="1671594"/>
                </a:lnTo>
                <a:lnTo>
                  <a:pt x="1755446" y="1675104"/>
                </a:lnTo>
                <a:lnTo>
                  <a:pt x="1759220" y="1677657"/>
                </a:lnTo>
                <a:lnTo>
                  <a:pt x="1762050" y="1679891"/>
                </a:lnTo>
                <a:lnTo>
                  <a:pt x="1766768" y="1682444"/>
                </a:lnTo>
                <a:lnTo>
                  <a:pt x="1768655" y="1683401"/>
                </a:lnTo>
                <a:lnTo>
                  <a:pt x="1770856" y="1688188"/>
                </a:lnTo>
                <a:lnTo>
                  <a:pt x="1775574" y="1699995"/>
                </a:lnTo>
                <a:lnTo>
                  <a:pt x="1781549" y="1715313"/>
                </a:lnTo>
                <a:lnTo>
                  <a:pt x="1784695" y="1723291"/>
                </a:lnTo>
                <a:lnTo>
                  <a:pt x="1786896" y="1731269"/>
                </a:lnTo>
                <a:lnTo>
                  <a:pt x="1787525" y="1734779"/>
                </a:lnTo>
                <a:lnTo>
                  <a:pt x="1787211" y="1737332"/>
                </a:lnTo>
                <a:lnTo>
                  <a:pt x="1786267" y="1739566"/>
                </a:lnTo>
                <a:lnTo>
                  <a:pt x="1785009" y="1741161"/>
                </a:lnTo>
                <a:lnTo>
                  <a:pt x="1783122" y="1742438"/>
                </a:lnTo>
                <a:lnTo>
                  <a:pt x="1780606" y="1742757"/>
                </a:lnTo>
                <a:lnTo>
                  <a:pt x="1777775" y="1743076"/>
                </a:lnTo>
                <a:lnTo>
                  <a:pt x="1774945" y="1742757"/>
                </a:lnTo>
                <a:lnTo>
                  <a:pt x="1771800" y="1742438"/>
                </a:lnTo>
                <a:lnTo>
                  <a:pt x="1768655" y="1741800"/>
                </a:lnTo>
                <a:lnTo>
                  <a:pt x="1762679" y="1739885"/>
                </a:lnTo>
                <a:lnTo>
                  <a:pt x="1757647" y="1738289"/>
                </a:lnTo>
                <a:lnTo>
                  <a:pt x="1754502" y="1736375"/>
                </a:lnTo>
                <a:lnTo>
                  <a:pt x="1753559" y="1735417"/>
                </a:lnTo>
                <a:lnTo>
                  <a:pt x="1752615" y="1734460"/>
                </a:lnTo>
                <a:lnTo>
                  <a:pt x="1751043" y="1731269"/>
                </a:lnTo>
                <a:lnTo>
                  <a:pt x="1749470" y="1727120"/>
                </a:lnTo>
                <a:lnTo>
                  <a:pt x="1747583" y="1722334"/>
                </a:lnTo>
                <a:lnTo>
                  <a:pt x="1744752" y="1711803"/>
                </a:lnTo>
                <a:lnTo>
                  <a:pt x="1742551" y="1701591"/>
                </a:lnTo>
                <a:lnTo>
                  <a:pt x="1740664" y="1692337"/>
                </a:lnTo>
                <a:lnTo>
                  <a:pt x="1733745" y="1720100"/>
                </a:lnTo>
                <a:lnTo>
                  <a:pt x="1734374" y="1722653"/>
                </a:lnTo>
                <a:lnTo>
                  <a:pt x="1734688" y="1724248"/>
                </a:lnTo>
                <a:lnTo>
                  <a:pt x="1734688" y="1724886"/>
                </a:lnTo>
                <a:lnTo>
                  <a:pt x="1733745" y="1723291"/>
                </a:lnTo>
                <a:lnTo>
                  <a:pt x="1732801" y="1719142"/>
                </a:lnTo>
                <a:lnTo>
                  <a:pt x="1727140" y="1697442"/>
                </a:lnTo>
                <a:lnTo>
                  <a:pt x="1725253" y="1689464"/>
                </a:lnTo>
                <a:lnTo>
                  <a:pt x="1723995" y="1681806"/>
                </a:lnTo>
                <a:lnTo>
                  <a:pt x="1722737" y="1674147"/>
                </a:lnTo>
                <a:lnTo>
                  <a:pt x="1722108" y="1666807"/>
                </a:lnTo>
                <a:lnTo>
                  <a:pt x="1720850" y="1653404"/>
                </a:lnTo>
                <a:lnTo>
                  <a:pt x="1720850" y="1641278"/>
                </a:lnTo>
                <a:lnTo>
                  <a:pt x="1721165" y="1631704"/>
                </a:lnTo>
                <a:lnTo>
                  <a:pt x="1721479" y="1624045"/>
                </a:lnTo>
                <a:lnTo>
                  <a:pt x="1722423" y="1617663"/>
                </a:lnTo>
                <a:close/>
                <a:moveTo>
                  <a:pt x="1690388" y="1617663"/>
                </a:moveTo>
                <a:lnTo>
                  <a:pt x="1691017" y="1624045"/>
                </a:lnTo>
                <a:lnTo>
                  <a:pt x="1691646" y="1631704"/>
                </a:lnTo>
                <a:lnTo>
                  <a:pt x="1692275" y="1641278"/>
                </a:lnTo>
                <a:lnTo>
                  <a:pt x="1691646" y="1653404"/>
                </a:lnTo>
                <a:lnTo>
                  <a:pt x="1691017" y="1666807"/>
                </a:lnTo>
                <a:lnTo>
                  <a:pt x="1689759" y="1674147"/>
                </a:lnTo>
                <a:lnTo>
                  <a:pt x="1688816" y="1681806"/>
                </a:lnTo>
                <a:lnTo>
                  <a:pt x="1687243" y="1689464"/>
                </a:lnTo>
                <a:lnTo>
                  <a:pt x="1685356" y="1697442"/>
                </a:lnTo>
                <a:lnTo>
                  <a:pt x="1680009" y="1719142"/>
                </a:lnTo>
                <a:lnTo>
                  <a:pt x="1678751" y="1723291"/>
                </a:lnTo>
                <a:lnTo>
                  <a:pt x="1678122" y="1724886"/>
                </a:lnTo>
                <a:lnTo>
                  <a:pt x="1678122" y="1724248"/>
                </a:lnTo>
                <a:lnTo>
                  <a:pt x="1678437" y="1722653"/>
                </a:lnTo>
                <a:lnTo>
                  <a:pt x="1678751" y="1720100"/>
                </a:lnTo>
                <a:lnTo>
                  <a:pt x="1672147" y="1692337"/>
                </a:lnTo>
                <a:lnTo>
                  <a:pt x="1670889" y="1698719"/>
                </a:lnTo>
                <a:lnTo>
                  <a:pt x="1667429" y="1712760"/>
                </a:lnTo>
                <a:lnTo>
                  <a:pt x="1665228" y="1720738"/>
                </a:lnTo>
                <a:lnTo>
                  <a:pt x="1663026" y="1728078"/>
                </a:lnTo>
                <a:lnTo>
                  <a:pt x="1660825" y="1733184"/>
                </a:lnTo>
                <a:lnTo>
                  <a:pt x="1659881" y="1735098"/>
                </a:lnTo>
                <a:lnTo>
                  <a:pt x="1658623" y="1736375"/>
                </a:lnTo>
                <a:lnTo>
                  <a:pt x="1655164" y="1738289"/>
                </a:lnTo>
                <a:lnTo>
                  <a:pt x="1650131" y="1739885"/>
                </a:lnTo>
                <a:lnTo>
                  <a:pt x="1644156" y="1741800"/>
                </a:lnTo>
                <a:lnTo>
                  <a:pt x="1641011" y="1742438"/>
                </a:lnTo>
                <a:lnTo>
                  <a:pt x="1637866" y="1742757"/>
                </a:lnTo>
                <a:lnTo>
                  <a:pt x="1634721" y="1743076"/>
                </a:lnTo>
                <a:lnTo>
                  <a:pt x="1632205" y="1742757"/>
                </a:lnTo>
                <a:lnTo>
                  <a:pt x="1630003" y="1742438"/>
                </a:lnTo>
                <a:lnTo>
                  <a:pt x="1627802" y="1741161"/>
                </a:lnTo>
                <a:lnTo>
                  <a:pt x="1626544" y="1739566"/>
                </a:lnTo>
                <a:lnTo>
                  <a:pt x="1625600" y="1737332"/>
                </a:lnTo>
                <a:lnTo>
                  <a:pt x="1625600" y="1734779"/>
                </a:lnTo>
                <a:lnTo>
                  <a:pt x="1625915" y="1731269"/>
                </a:lnTo>
                <a:lnTo>
                  <a:pt x="1628431" y="1723291"/>
                </a:lnTo>
                <a:lnTo>
                  <a:pt x="1630947" y="1715313"/>
                </a:lnTo>
                <a:lnTo>
                  <a:pt x="1636922" y="1699995"/>
                </a:lnTo>
                <a:lnTo>
                  <a:pt x="1642269" y="1688188"/>
                </a:lnTo>
                <a:lnTo>
                  <a:pt x="1644156" y="1683401"/>
                </a:lnTo>
                <a:lnTo>
                  <a:pt x="1645728" y="1683082"/>
                </a:lnTo>
                <a:lnTo>
                  <a:pt x="1649188" y="1681167"/>
                </a:lnTo>
                <a:lnTo>
                  <a:pt x="1654849" y="1677338"/>
                </a:lnTo>
                <a:lnTo>
                  <a:pt x="1658309" y="1674147"/>
                </a:lnTo>
                <a:lnTo>
                  <a:pt x="1661454" y="1671275"/>
                </a:lnTo>
                <a:lnTo>
                  <a:pt x="1665228" y="1667126"/>
                </a:lnTo>
                <a:lnTo>
                  <a:pt x="1669002" y="1662659"/>
                </a:lnTo>
                <a:lnTo>
                  <a:pt x="1673090" y="1657234"/>
                </a:lnTo>
                <a:lnTo>
                  <a:pt x="1676864" y="1651170"/>
                </a:lnTo>
                <a:lnTo>
                  <a:pt x="1680638" y="1644150"/>
                </a:lnTo>
                <a:lnTo>
                  <a:pt x="1684098" y="1636172"/>
                </a:lnTo>
                <a:lnTo>
                  <a:pt x="1687243" y="1627556"/>
                </a:lnTo>
                <a:lnTo>
                  <a:pt x="1690388" y="1617663"/>
                </a:lnTo>
                <a:close/>
                <a:moveTo>
                  <a:pt x="752205" y="1595438"/>
                </a:moveTo>
                <a:lnTo>
                  <a:pt x="760414" y="1653904"/>
                </a:lnTo>
                <a:lnTo>
                  <a:pt x="728212" y="1659909"/>
                </a:lnTo>
                <a:lnTo>
                  <a:pt x="704851" y="1663701"/>
                </a:lnTo>
                <a:lnTo>
                  <a:pt x="713374" y="1600495"/>
                </a:lnTo>
                <a:lnTo>
                  <a:pt x="719057" y="1599863"/>
                </a:lnTo>
                <a:lnTo>
                  <a:pt x="752205" y="1595438"/>
                </a:lnTo>
                <a:close/>
                <a:moveTo>
                  <a:pt x="1462714" y="1589088"/>
                </a:moveTo>
                <a:lnTo>
                  <a:pt x="1492809" y="1592290"/>
                </a:lnTo>
                <a:lnTo>
                  <a:pt x="1522586" y="1595493"/>
                </a:lnTo>
                <a:lnTo>
                  <a:pt x="1523536" y="1591009"/>
                </a:lnTo>
                <a:lnTo>
                  <a:pt x="1531456" y="1596453"/>
                </a:lnTo>
                <a:lnTo>
                  <a:pt x="1534307" y="1596774"/>
                </a:lnTo>
                <a:lnTo>
                  <a:pt x="1547295" y="1598375"/>
                </a:lnTo>
                <a:lnTo>
                  <a:pt x="1560916" y="1599656"/>
                </a:lnTo>
                <a:lnTo>
                  <a:pt x="1587209" y="1603498"/>
                </a:lnTo>
                <a:lnTo>
                  <a:pt x="1591961" y="1638403"/>
                </a:lnTo>
                <a:lnTo>
                  <a:pt x="1598613" y="1643207"/>
                </a:lnTo>
                <a:lnTo>
                  <a:pt x="1592911" y="1644487"/>
                </a:lnTo>
                <a:lnTo>
                  <a:pt x="1594812" y="1658577"/>
                </a:lnTo>
                <a:lnTo>
                  <a:pt x="1593861" y="1659538"/>
                </a:lnTo>
                <a:lnTo>
                  <a:pt x="1591644" y="1663701"/>
                </a:lnTo>
                <a:lnTo>
                  <a:pt x="1579923" y="1661459"/>
                </a:lnTo>
                <a:lnTo>
                  <a:pt x="1568202" y="1659218"/>
                </a:lnTo>
                <a:lnTo>
                  <a:pt x="1544444" y="1655055"/>
                </a:lnTo>
                <a:lnTo>
                  <a:pt x="1530822" y="1658577"/>
                </a:lnTo>
                <a:lnTo>
                  <a:pt x="1521952" y="1661139"/>
                </a:lnTo>
                <a:lnTo>
                  <a:pt x="1515300" y="1663381"/>
                </a:lnTo>
                <a:lnTo>
                  <a:pt x="1516567" y="1650572"/>
                </a:lnTo>
                <a:lnTo>
                  <a:pt x="1487740" y="1645768"/>
                </a:lnTo>
                <a:lnTo>
                  <a:pt x="1458913" y="1641605"/>
                </a:lnTo>
                <a:lnTo>
                  <a:pt x="1462714" y="1589088"/>
                </a:lnTo>
                <a:close/>
                <a:moveTo>
                  <a:pt x="725488" y="1373188"/>
                </a:moveTo>
                <a:lnTo>
                  <a:pt x="815523" y="1389804"/>
                </a:lnTo>
                <a:lnTo>
                  <a:pt x="816801" y="1390443"/>
                </a:lnTo>
                <a:lnTo>
                  <a:pt x="818397" y="1390762"/>
                </a:lnTo>
                <a:lnTo>
                  <a:pt x="820951" y="1392360"/>
                </a:lnTo>
                <a:lnTo>
                  <a:pt x="823824" y="1394596"/>
                </a:lnTo>
                <a:lnTo>
                  <a:pt x="826059" y="1397472"/>
                </a:lnTo>
                <a:lnTo>
                  <a:pt x="827975" y="1401307"/>
                </a:lnTo>
                <a:lnTo>
                  <a:pt x="829891" y="1405461"/>
                </a:lnTo>
                <a:lnTo>
                  <a:pt x="831168" y="1409934"/>
                </a:lnTo>
                <a:lnTo>
                  <a:pt x="832764" y="1415046"/>
                </a:lnTo>
                <a:lnTo>
                  <a:pt x="834999" y="1425910"/>
                </a:lnTo>
                <a:lnTo>
                  <a:pt x="836915" y="1437094"/>
                </a:lnTo>
                <a:lnTo>
                  <a:pt x="838511" y="1448597"/>
                </a:lnTo>
                <a:lnTo>
                  <a:pt x="839469" y="1460100"/>
                </a:lnTo>
                <a:lnTo>
                  <a:pt x="839788" y="1463615"/>
                </a:lnTo>
                <a:lnTo>
                  <a:pt x="839788" y="1466491"/>
                </a:lnTo>
                <a:lnTo>
                  <a:pt x="839150" y="1468728"/>
                </a:lnTo>
                <a:lnTo>
                  <a:pt x="838511" y="1469686"/>
                </a:lnTo>
                <a:lnTo>
                  <a:pt x="837553" y="1470325"/>
                </a:lnTo>
                <a:lnTo>
                  <a:pt x="836276" y="1470325"/>
                </a:lnTo>
                <a:lnTo>
                  <a:pt x="834680" y="1469367"/>
                </a:lnTo>
                <a:lnTo>
                  <a:pt x="833083" y="1468408"/>
                </a:lnTo>
                <a:lnTo>
                  <a:pt x="829891" y="1464574"/>
                </a:lnTo>
                <a:lnTo>
                  <a:pt x="826059" y="1459461"/>
                </a:lnTo>
                <a:lnTo>
                  <a:pt x="822547" y="1454349"/>
                </a:lnTo>
                <a:lnTo>
                  <a:pt x="819993" y="1448278"/>
                </a:lnTo>
                <a:lnTo>
                  <a:pt x="818397" y="1444124"/>
                </a:lnTo>
                <a:lnTo>
                  <a:pt x="817120" y="1440289"/>
                </a:lnTo>
                <a:lnTo>
                  <a:pt x="816801" y="1438053"/>
                </a:lnTo>
                <a:lnTo>
                  <a:pt x="816481" y="1434218"/>
                </a:lnTo>
                <a:lnTo>
                  <a:pt x="815843" y="1431662"/>
                </a:lnTo>
                <a:lnTo>
                  <a:pt x="814885" y="1430384"/>
                </a:lnTo>
                <a:lnTo>
                  <a:pt x="814246" y="1429745"/>
                </a:lnTo>
                <a:lnTo>
                  <a:pt x="812969" y="1428786"/>
                </a:lnTo>
                <a:lnTo>
                  <a:pt x="812331" y="1428467"/>
                </a:lnTo>
                <a:lnTo>
                  <a:pt x="811692" y="1428786"/>
                </a:lnTo>
                <a:lnTo>
                  <a:pt x="810415" y="1428786"/>
                </a:lnTo>
                <a:lnTo>
                  <a:pt x="809776" y="1429745"/>
                </a:lnTo>
                <a:lnTo>
                  <a:pt x="808499" y="1430384"/>
                </a:lnTo>
                <a:lnTo>
                  <a:pt x="807861" y="1431662"/>
                </a:lnTo>
                <a:lnTo>
                  <a:pt x="806903" y="1433579"/>
                </a:lnTo>
                <a:lnTo>
                  <a:pt x="805945" y="1437094"/>
                </a:lnTo>
                <a:lnTo>
                  <a:pt x="805307" y="1439970"/>
                </a:lnTo>
                <a:lnTo>
                  <a:pt x="804668" y="1443165"/>
                </a:lnTo>
                <a:lnTo>
                  <a:pt x="804349" y="1450514"/>
                </a:lnTo>
                <a:lnTo>
                  <a:pt x="804029" y="1453390"/>
                </a:lnTo>
                <a:lnTo>
                  <a:pt x="803391" y="1456585"/>
                </a:lnTo>
                <a:lnTo>
                  <a:pt x="802433" y="1459461"/>
                </a:lnTo>
                <a:lnTo>
                  <a:pt x="801475" y="1461698"/>
                </a:lnTo>
                <a:lnTo>
                  <a:pt x="799879" y="1464574"/>
                </a:lnTo>
                <a:lnTo>
                  <a:pt x="797963" y="1466491"/>
                </a:lnTo>
                <a:lnTo>
                  <a:pt x="796048" y="1468408"/>
                </a:lnTo>
                <a:lnTo>
                  <a:pt x="793813" y="1469686"/>
                </a:lnTo>
                <a:lnTo>
                  <a:pt x="791259" y="1470964"/>
                </a:lnTo>
                <a:lnTo>
                  <a:pt x="788066" y="1471923"/>
                </a:lnTo>
                <a:lnTo>
                  <a:pt x="785192" y="1472881"/>
                </a:lnTo>
                <a:lnTo>
                  <a:pt x="781361" y="1473201"/>
                </a:lnTo>
                <a:lnTo>
                  <a:pt x="777530" y="1473201"/>
                </a:lnTo>
                <a:lnTo>
                  <a:pt x="773060" y="1473201"/>
                </a:lnTo>
                <a:lnTo>
                  <a:pt x="769867" y="1472562"/>
                </a:lnTo>
                <a:lnTo>
                  <a:pt x="766674" y="1471603"/>
                </a:lnTo>
                <a:lnTo>
                  <a:pt x="763801" y="1470645"/>
                </a:lnTo>
                <a:lnTo>
                  <a:pt x="760927" y="1468728"/>
                </a:lnTo>
                <a:lnTo>
                  <a:pt x="758373" y="1466810"/>
                </a:lnTo>
                <a:lnTo>
                  <a:pt x="755500" y="1464574"/>
                </a:lnTo>
                <a:lnTo>
                  <a:pt x="753265" y="1461698"/>
                </a:lnTo>
                <a:lnTo>
                  <a:pt x="751030" y="1459142"/>
                </a:lnTo>
                <a:lnTo>
                  <a:pt x="746879" y="1452751"/>
                </a:lnTo>
                <a:lnTo>
                  <a:pt x="743048" y="1445721"/>
                </a:lnTo>
                <a:lnTo>
                  <a:pt x="739856" y="1437733"/>
                </a:lnTo>
                <a:lnTo>
                  <a:pt x="736663" y="1429745"/>
                </a:lnTo>
                <a:lnTo>
                  <a:pt x="734428" y="1422076"/>
                </a:lnTo>
                <a:lnTo>
                  <a:pt x="732193" y="1413129"/>
                </a:lnTo>
                <a:lnTo>
                  <a:pt x="730277" y="1404182"/>
                </a:lnTo>
                <a:lnTo>
                  <a:pt x="728362" y="1395875"/>
                </a:lnTo>
                <a:lnTo>
                  <a:pt x="727404" y="1388525"/>
                </a:lnTo>
                <a:lnTo>
                  <a:pt x="725807" y="1377342"/>
                </a:lnTo>
                <a:lnTo>
                  <a:pt x="725488" y="1373188"/>
                </a:lnTo>
                <a:close/>
                <a:moveTo>
                  <a:pt x="1574800" y="1371600"/>
                </a:moveTo>
                <a:lnTo>
                  <a:pt x="1574165" y="1375754"/>
                </a:lnTo>
                <a:lnTo>
                  <a:pt x="1572578" y="1386937"/>
                </a:lnTo>
                <a:lnTo>
                  <a:pt x="1571308" y="1394287"/>
                </a:lnTo>
                <a:lnTo>
                  <a:pt x="1570038" y="1402914"/>
                </a:lnTo>
                <a:lnTo>
                  <a:pt x="1568133" y="1411541"/>
                </a:lnTo>
                <a:lnTo>
                  <a:pt x="1565275" y="1420488"/>
                </a:lnTo>
                <a:lnTo>
                  <a:pt x="1562735" y="1429115"/>
                </a:lnTo>
                <a:lnTo>
                  <a:pt x="1559878" y="1437104"/>
                </a:lnTo>
                <a:lnTo>
                  <a:pt x="1556703" y="1444772"/>
                </a:lnTo>
                <a:lnTo>
                  <a:pt x="1552893" y="1451483"/>
                </a:lnTo>
                <a:lnTo>
                  <a:pt x="1548765" y="1457873"/>
                </a:lnTo>
                <a:lnTo>
                  <a:pt x="1546543" y="1460749"/>
                </a:lnTo>
                <a:lnTo>
                  <a:pt x="1544003" y="1463305"/>
                </a:lnTo>
                <a:lnTo>
                  <a:pt x="1541780" y="1465542"/>
                </a:lnTo>
                <a:lnTo>
                  <a:pt x="1539240" y="1467459"/>
                </a:lnTo>
                <a:lnTo>
                  <a:pt x="1536065" y="1469057"/>
                </a:lnTo>
                <a:lnTo>
                  <a:pt x="1533525" y="1470015"/>
                </a:lnTo>
                <a:lnTo>
                  <a:pt x="1530350" y="1471293"/>
                </a:lnTo>
                <a:lnTo>
                  <a:pt x="1527175" y="1471613"/>
                </a:lnTo>
                <a:lnTo>
                  <a:pt x="1523048" y="1471613"/>
                </a:lnTo>
                <a:lnTo>
                  <a:pt x="1518920" y="1471613"/>
                </a:lnTo>
                <a:lnTo>
                  <a:pt x="1515428" y="1471293"/>
                </a:lnTo>
                <a:lnTo>
                  <a:pt x="1511935" y="1470654"/>
                </a:lnTo>
                <a:lnTo>
                  <a:pt x="1509078" y="1469696"/>
                </a:lnTo>
                <a:lnTo>
                  <a:pt x="1506538" y="1468098"/>
                </a:lnTo>
                <a:lnTo>
                  <a:pt x="1503998" y="1466820"/>
                </a:lnTo>
                <a:lnTo>
                  <a:pt x="1502410" y="1464903"/>
                </a:lnTo>
                <a:lnTo>
                  <a:pt x="1500823" y="1462986"/>
                </a:lnTo>
                <a:lnTo>
                  <a:pt x="1499235" y="1460429"/>
                </a:lnTo>
                <a:lnTo>
                  <a:pt x="1498283" y="1457873"/>
                </a:lnTo>
                <a:lnTo>
                  <a:pt x="1497013" y="1454997"/>
                </a:lnTo>
                <a:lnTo>
                  <a:pt x="1496378" y="1451802"/>
                </a:lnTo>
                <a:lnTo>
                  <a:pt x="1495743" y="1448926"/>
                </a:lnTo>
                <a:lnTo>
                  <a:pt x="1495425" y="1441897"/>
                </a:lnTo>
                <a:lnTo>
                  <a:pt x="1495108" y="1439340"/>
                </a:lnTo>
                <a:lnTo>
                  <a:pt x="1494790" y="1437423"/>
                </a:lnTo>
                <a:lnTo>
                  <a:pt x="1494473" y="1435186"/>
                </a:lnTo>
                <a:lnTo>
                  <a:pt x="1493838" y="1432950"/>
                </a:lnTo>
                <a:lnTo>
                  <a:pt x="1493203" y="1431033"/>
                </a:lnTo>
                <a:lnTo>
                  <a:pt x="1492568" y="1429754"/>
                </a:lnTo>
                <a:lnTo>
                  <a:pt x="1491298" y="1428476"/>
                </a:lnTo>
                <a:lnTo>
                  <a:pt x="1490663" y="1427837"/>
                </a:lnTo>
                <a:lnTo>
                  <a:pt x="1489393" y="1427518"/>
                </a:lnTo>
                <a:lnTo>
                  <a:pt x="1488440" y="1426879"/>
                </a:lnTo>
                <a:lnTo>
                  <a:pt x="1487488" y="1427518"/>
                </a:lnTo>
                <a:lnTo>
                  <a:pt x="1486535" y="1427837"/>
                </a:lnTo>
                <a:lnTo>
                  <a:pt x="1485583" y="1428476"/>
                </a:lnTo>
                <a:lnTo>
                  <a:pt x="1484948" y="1429754"/>
                </a:lnTo>
                <a:lnTo>
                  <a:pt x="1484313" y="1431033"/>
                </a:lnTo>
                <a:lnTo>
                  <a:pt x="1483995" y="1432630"/>
                </a:lnTo>
                <a:lnTo>
                  <a:pt x="1483360" y="1434547"/>
                </a:lnTo>
                <a:lnTo>
                  <a:pt x="1483360" y="1436784"/>
                </a:lnTo>
                <a:lnTo>
                  <a:pt x="1483043" y="1438701"/>
                </a:lnTo>
                <a:lnTo>
                  <a:pt x="1482725" y="1441258"/>
                </a:lnTo>
                <a:lnTo>
                  <a:pt x="1481455" y="1444453"/>
                </a:lnTo>
                <a:lnTo>
                  <a:pt x="1478915" y="1450524"/>
                </a:lnTo>
                <a:lnTo>
                  <a:pt x="1475423" y="1456595"/>
                </a:lnTo>
                <a:lnTo>
                  <a:pt x="1471930" y="1462027"/>
                </a:lnTo>
                <a:lnTo>
                  <a:pt x="1469708" y="1464903"/>
                </a:lnTo>
                <a:lnTo>
                  <a:pt x="1467168" y="1466820"/>
                </a:lnTo>
                <a:lnTo>
                  <a:pt x="1464945" y="1468098"/>
                </a:lnTo>
                <a:lnTo>
                  <a:pt x="1463675" y="1468737"/>
                </a:lnTo>
                <a:lnTo>
                  <a:pt x="1462723" y="1468737"/>
                </a:lnTo>
                <a:lnTo>
                  <a:pt x="1462088" y="1468098"/>
                </a:lnTo>
                <a:lnTo>
                  <a:pt x="1461770" y="1467459"/>
                </a:lnTo>
                <a:lnTo>
                  <a:pt x="1460818" y="1466181"/>
                </a:lnTo>
                <a:lnTo>
                  <a:pt x="1460500" y="1462986"/>
                </a:lnTo>
                <a:lnTo>
                  <a:pt x="1460818" y="1458512"/>
                </a:lnTo>
                <a:lnTo>
                  <a:pt x="1462088" y="1447329"/>
                </a:lnTo>
                <a:lnTo>
                  <a:pt x="1463675" y="1435826"/>
                </a:lnTo>
                <a:lnTo>
                  <a:pt x="1465263" y="1424322"/>
                </a:lnTo>
                <a:lnTo>
                  <a:pt x="1467803" y="1413458"/>
                </a:lnTo>
                <a:lnTo>
                  <a:pt x="1469073" y="1408346"/>
                </a:lnTo>
                <a:lnTo>
                  <a:pt x="1470978" y="1403873"/>
                </a:lnTo>
                <a:lnTo>
                  <a:pt x="1472565" y="1399719"/>
                </a:lnTo>
                <a:lnTo>
                  <a:pt x="1474788" y="1395884"/>
                </a:lnTo>
                <a:lnTo>
                  <a:pt x="1476693" y="1393328"/>
                </a:lnTo>
                <a:lnTo>
                  <a:pt x="1479233" y="1390772"/>
                </a:lnTo>
                <a:lnTo>
                  <a:pt x="1482090" y="1389174"/>
                </a:lnTo>
                <a:lnTo>
                  <a:pt x="1483360" y="1388855"/>
                </a:lnTo>
                <a:lnTo>
                  <a:pt x="1484948" y="1388535"/>
                </a:lnTo>
                <a:lnTo>
                  <a:pt x="1574800" y="1371600"/>
                </a:lnTo>
                <a:close/>
                <a:moveTo>
                  <a:pt x="325438" y="1127125"/>
                </a:moveTo>
                <a:lnTo>
                  <a:pt x="380683" y="1141095"/>
                </a:lnTo>
                <a:lnTo>
                  <a:pt x="381953" y="1141730"/>
                </a:lnTo>
                <a:lnTo>
                  <a:pt x="383858" y="1143000"/>
                </a:lnTo>
                <a:lnTo>
                  <a:pt x="385446" y="1144905"/>
                </a:lnTo>
                <a:lnTo>
                  <a:pt x="386716" y="1147445"/>
                </a:lnTo>
                <a:lnTo>
                  <a:pt x="387986" y="1150302"/>
                </a:lnTo>
                <a:lnTo>
                  <a:pt x="389256" y="1153477"/>
                </a:lnTo>
                <a:lnTo>
                  <a:pt x="391161" y="1161415"/>
                </a:lnTo>
                <a:lnTo>
                  <a:pt x="392748" y="1170305"/>
                </a:lnTo>
                <a:lnTo>
                  <a:pt x="393701" y="1179830"/>
                </a:lnTo>
                <a:lnTo>
                  <a:pt x="395288" y="1198562"/>
                </a:lnTo>
                <a:lnTo>
                  <a:pt x="395288" y="1202372"/>
                </a:lnTo>
                <a:lnTo>
                  <a:pt x="395288" y="1204595"/>
                </a:lnTo>
                <a:lnTo>
                  <a:pt x="394336" y="1206500"/>
                </a:lnTo>
                <a:lnTo>
                  <a:pt x="393701" y="1206817"/>
                </a:lnTo>
                <a:lnTo>
                  <a:pt x="393066" y="1206817"/>
                </a:lnTo>
                <a:lnTo>
                  <a:pt x="391796" y="1205865"/>
                </a:lnTo>
                <a:lnTo>
                  <a:pt x="390208" y="1204277"/>
                </a:lnTo>
                <a:lnTo>
                  <a:pt x="388938" y="1202372"/>
                </a:lnTo>
                <a:lnTo>
                  <a:pt x="386081" y="1197292"/>
                </a:lnTo>
                <a:lnTo>
                  <a:pt x="383858" y="1191577"/>
                </a:lnTo>
                <a:lnTo>
                  <a:pt x="381953" y="1185545"/>
                </a:lnTo>
                <a:lnTo>
                  <a:pt x="381636" y="1183005"/>
                </a:lnTo>
                <a:lnTo>
                  <a:pt x="381318" y="1180465"/>
                </a:lnTo>
                <a:lnTo>
                  <a:pt x="381001" y="1177290"/>
                </a:lnTo>
                <a:lnTo>
                  <a:pt x="380048" y="1174750"/>
                </a:lnTo>
                <a:lnTo>
                  <a:pt x="379731" y="1173480"/>
                </a:lnTo>
                <a:lnTo>
                  <a:pt x="379096" y="1172845"/>
                </a:lnTo>
                <a:lnTo>
                  <a:pt x="378461" y="1172845"/>
                </a:lnTo>
                <a:lnTo>
                  <a:pt x="377508" y="1172210"/>
                </a:lnTo>
                <a:lnTo>
                  <a:pt x="376873" y="1172845"/>
                </a:lnTo>
                <a:lnTo>
                  <a:pt x="376556" y="1173480"/>
                </a:lnTo>
                <a:lnTo>
                  <a:pt x="375603" y="1174115"/>
                </a:lnTo>
                <a:lnTo>
                  <a:pt x="374968" y="1175702"/>
                </a:lnTo>
                <a:lnTo>
                  <a:pt x="374333" y="1179512"/>
                </a:lnTo>
                <a:lnTo>
                  <a:pt x="373698" y="1184592"/>
                </a:lnTo>
                <a:lnTo>
                  <a:pt x="373698" y="1190625"/>
                </a:lnTo>
                <a:lnTo>
                  <a:pt x="373063" y="1196022"/>
                </a:lnTo>
                <a:lnTo>
                  <a:pt x="371476" y="1200150"/>
                </a:lnTo>
                <a:lnTo>
                  <a:pt x="370841" y="1202055"/>
                </a:lnTo>
                <a:lnTo>
                  <a:pt x="369571" y="1203960"/>
                </a:lnTo>
                <a:lnTo>
                  <a:pt x="368618" y="1205547"/>
                </a:lnTo>
                <a:lnTo>
                  <a:pt x="367031" y="1206500"/>
                </a:lnTo>
                <a:lnTo>
                  <a:pt x="365443" y="1207770"/>
                </a:lnTo>
                <a:lnTo>
                  <a:pt x="363538" y="1208405"/>
                </a:lnTo>
                <a:lnTo>
                  <a:pt x="361633" y="1209040"/>
                </a:lnTo>
                <a:lnTo>
                  <a:pt x="359411" y="1209675"/>
                </a:lnTo>
                <a:lnTo>
                  <a:pt x="357188" y="1209675"/>
                </a:lnTo>
                <a:lnTo>
                  <a:pt x="354648" y="1209675"/>
                </a:lnTo>
                <a:lnTo>
                  <a:pt x="352426" y="1208722"/>
                </a:lnTo>
                <a:lnTo>
                  <a:pt x="350203" y="1208087"/>
                </a:lnTo>
                <a:lnTo>
                  <a:pt x="348298" y="1206817"/>
                </a:lnTo>
                <a:lnTo>
                  <a:pt x="346393" y="1204912"/>
                </a:lnTo>
                <a:lnTo>
                  <a:pt x="344488" y="1203325"/>
                </a:lnTo>
                <a:lnTo>
                  <a:pt x="342901" y="1200785"/>
                </a:lnTo>
                <a:lnTo>
                  <a:pt x="339726" y="1195705"/>
                </a:lnTo>
                <a:lnTo>
                  <a:pt x="336868" y="1189355"/>
                </a:lnTo>
                <a:lnTo>
                  <a:pt x="334646" y="1182052"/>
                </a:lnTo>
                <a:lnTo>
                  <a:pt x="332423" y="1175067"/>
                </a:lnTo>
                <a:lnTo>
                  <a:pt x="330836" y="1167447"/>
                </a:lnTo>
                <a:lnTo>
                  <a:pt x="329566" y="1159827"/>
                </a:lnTo>
                <a:lnTo>
                  <a:pt x="327978" y="1152525"/>
                </a:lnTo>
                <a:lnTo>
                  <a:pt x="326391" y="1139507"/>
                </a:lnTo>
                <a:lnTo>
                  <a:pt x="325438" y="1127125"/>
                </a:lnTo>
                <a:close/>
                <a:moveTo>
                  <a:pt x="1965325" y="1058863"/>
                </a:moveTo>
                <a:lnTo>
                  <a:pt x="1964373" y="1071293"/>
                </a:lnTo>
                <a:lnTo>
                  <a:pt x="1962785" y="1084361"/>
                </a:lnTo>
                <a:lnTo>
                  <a:pt x="1961833" y="1091692"/>
                </a:lnTo>
                <a:lnTo>
                  <a:pt x="1960245" y="1099022"/>
                </a:lnTo>
                <a:lnTo>
                  <a:pt x="1958340" y="1106672"/>
                </a:lnTo>
                <a:lnTo>
                  <a:pt x="1956118" y="1114321"/>
                </a:lnTo>
                <a:lnTo>
                  <a:pt x="1953895" y="1121014"/>
                </a:lnTo>
                <a:lnTo>
                  <a:pt x="1951038" y="1127389"/>
                </a:lnTo>
                <a:lnTo>
                  <a:pt x="1948180" y="1132807"/>
                </a:lnTo>
                <a:lnTo>
                  <a:pt x="1946275" y="1135038"/>
                </a:lnTo>
                <a:lnTo>
                  <a:pt x="1944370" y="1136951"/>
                </a:lnTo>
                <a:lnTo>
                  <a:pt x="1942465" y="1138863"/>
                </a:lnTo>
                <a:lnTo>
                  <a:pt x="1940560" y="1139819"/>
                </a:lnTo>
                <a:lnTo>
                  <a:pt x="1938655" y="1141094"/>
                </a:lnTo>
                <a:lnTo>
                  <a:pt x="1936433" y="1141413"/>
                </a:lnTo>
                <a:lnTo>
                  <a:pt x="1933893" y="1141413"/>
                </a:lnTo>
                <a:lnTo>
                  <a:pt x="1931353" y="1141413"/>
                </a:lnTo>
                <a:lnTo>
                  <a:pt x="1928813" y="1141094"/>
                </a:lnTo>
                <a:lnTo>
                  <a:pt x="1927225" y="1140775"/>
                </a:lnTo>
                <a:lnTo>
                  <a:pt x="1925320" y="1139501"/>
                </a:lnTo>
                <a:lnTo>
                  <a:pt x="1923733" y="1138863"/>
                </a:lnTo>
                <a:lnTo>
                  <a:pt x="1922145" y="1137269"/>
                </a:lnTo>
                <a:lnTo>
                  <a:pt x="1921193" y="1135676"/>
                </a:lnTo>
                <a:lnTo>
                  <a:pt x="1919923" y="1134401"/>
                </a:lnTo>
                <a:lnTo>
                  <a:pt x="1919288" y="1132489"/>
                </a:lnTo>
                <a:lnTo>
                  <a:pt x="1917700" y="1127708"/>
                </a:lnTo>
                <a:lnTo>
                  <a:pt x="1917383" y="1122608"/>
                </a:lnTo>
                <a:lnTo>
                  <a:pt x="1917065" y="1116552"/>
                </a:lnTo>
                <a:lnTo>
                  <a:pt x="1916430" y="1111134"/>
                </a:lnTo>
                <a:lnTo>
                  <a:pt x="1915795" y="1107628"/>
                </a:lnTo>
                <a:lnTo>
                  <a:pt x="1915160" y="1106353"/>
                </a:lnTo>
                <a:lnTo>
                  <a:pt x="1914525" y="1105078"/>
                </a:lnTo>
                <a:lnTo>
                  <a:pt x="1913890" y="1104441"/>
                </a:lnTo>
                <a:lnTo>
                  <a:pt x="1913255" y="1104441"/>
                </a:lnTo>
                <a:lnTo>
                  <a:pt x="1912303" y="1104441"/>
                </a:lnTo>
                <a:lnTo>
                  <a:pt x="1911668" y="1104759"/>
                </a:lnTo>
                <a:lnTo>
                  <a:pt x="1911350" y="1105078"/>
                </a:lnTo>
                <a:lnTo>
                  <a:pt x="1910398" y="1106353"/>
                </a:lnTo>
                <a:lnTo>
                  <a:pt x="1909763" y="1108903"/>
                </a:lnTo>
                <a:lnTo>
                  <a:pt x="1909445" y="1112409"/>
                </a:lnTo>
                <a:lnTo>
                  <a:pt x="1909445" y="1114640"/>
                </a:lnTo>
                <a:lnTo>
                  <a:pt x="1908810" y="1117190"/>
                </a:lnTo>
                <a:lnTo>
                  <a:pt x="1907223" y="1123246"/>
                </a:lnTo>
                <a:lnTo>
                  <a:pt x="1904683" y="1129301"/>
                </a:lnTo>
                <a:lnTo>
                  <a:pt x="1901825" y="1134401"/>
                </a:lnTo>
                <a:lnTo>
                  <a:pt x="1900238" y="1136632"/>
                </a:lnTo>
                <a:lnTo>
                  <a:pt x="1899285" y="1137907"/>
                </a:lnTo>
                <a:lnTo>
                  <a:pt x="1898015" y="1138863"/>
                </a:lnTo>
                <a:lnTo>
                  <a:pt x="1897063" y="1139182"/>
                </a:lnTo>
                <a:lnTo>
                  <a:pt x="1896110" y="1138544"/>
                </a:lnTo>
                <a:lnTo>
                  <a:pt x="1895475" y="1136951"/>
                </a:lnTo>
                <a:lnTo>
                  <a:pt x="1895475" y="1134401"/>
                </a:lnTo>
                <a:lnTo>
                  <a:pt x="1895475" y="1130576"/>
                </a:lnTo>
                <a:lnTo>
                  <a:pt x="1897380" y="1111771"/>
                </a:lnTo>
                <a:lnTo>
                  <a:pt x="1898650" y="1102210"/>
                </a:lnTo>
                <a:lnTo>
                  <a:pt x="1899920" y="1093604"/>
                </a:lnTo>
                <a:lnTo>
                  <a:pt x="1901825" y="1085636"/>
                </a:lnTo>
                <a:lnTo>
                  <a:pt x="1902778" y="1082130"/>
                </a:lnTo>
                <a:lnTo>
                  <a:pt x="1904048" y="1079261"/>
                </a:lnTo>
                <a:lnTo>
                  <a:pt x="1905318" y="1076393"/>
                </a:lnTo>
                <a:lnTo>
                  <a:pt x="1906905" y="1074481"/>
                </a:lnTo>
                <a:lnTo>
                  <a:pt x="1908810" y="1073524"/>
                </a:lnTo>
                <a:lnTo>
                  <a:pt x="1910398" y="1072887"/>
                </a:lnTo>
                <a:lnTo>
                  <a:pt x="1965325" y="1058863"/>
                </a:lnTo>
                <a:close/>
                <a:moveTo>
                  <a:pt x="1336576" y="538163"/>
                </a:moveTo>
                <a:lnTo>
                  <a:pt x="1350233" y="538481"/>
                </a:lnTo>
                <a:lnTo>
                  <a:pt x="1363890" y="539116"/>
                </a:lnTo>
                <a:lnTo>
                  <a:pt x="1377547" y="541021"/>
                </a:lnTo>
                <a:lnTo>
                  <a:pt x="1391522" y="543243"/>
                </a:lnTo>
                <a:lnTo>
                  <a:pt x="1405497" y="546101"/>
                </a:lnTo>
                <a:lnTo>
                  <a:pt x="1418836" y="549276"/>
                </a:lnTo>
                <a:lnTo>
                  <a:pt x="1432493" y="553086"/>
                </a:lnTo>
                <a:lnTo>
                  <a:pt x="1446150" y="557531"/>
                </a:lnTo>
                <a:lnTo>
                  <a:pt x="1459490" y="562611"/>
                </a:lnTo>
                <a:lnTo>
                  <a:pt x="1472829" y="567373"/>
                </a:lnTo>
                <a:lnTo>
                  <a:pt x="1485533" y="573088"/>
                </a:lnTo>
                <a:lnTo>
                  <a:pt x="1498237" y="578803"/>
                </a:lnTo>
                <a:lnTo>
                  <a:pt x="1510306" y="584836"/>
                </a:lnTo>
                <a:lnTo>
                  <a:pt x="1522375" y="590868"/>
                </a:lnTo>
                <a:lnTo>
                  <a:pt x="1534127" y="597218"/>
                </a:lnTo>
                <a:lnTo>
                  <a:pt x="1544925" y="603568"/>
                </a:lnTo>
                <a:lnTo>
                  <a:pt x="1555724" y="609918"/>
                </a:lnTo>
                <a:lnTo>
                  <a:pt x="1565887" y="616268"/>
                </a:lnTo>
                <a:lnTo>
                  <a:pt x="1575415" y="622618"/>
                </a:lnTo>
                <a:lnTo>
                  <a:pt x="1584944" y="629285"/>
                </a:lnTo>
                <a:lnTo>
                  <a:pt x="1593201" y="635000"/>
                </a:lnTo>
                <a:lnTo>
                  <a:pt x="1600824" y="641033"/>
                </a:lnTo>
                <a:lnTo>
                  <a:pt x="1608129" y="647065"/>
                </a:lnTo>
                <a:lnTo>
                  <a:pt x="1614481" y="652780"/>
                </a:lnTo>
                <a:lnTo>
                  <a:pt x="1620198" y="657860"/>
                </a:lnTo>
                <a:lnTo>
                  <a:pt x="1624644" y="662623"/>
                </a:lnTo>
                <a:lnTo>
                  <a:pt x="1628773" y="667068"/>
                </a:lnTo>
                <a:lnTo>
                  <a:pt x="1631949" y="671195"/>
                </a:lnTo>
                <a:lnTo>
                  <a:pt x="1634172" y="674688"/>
                </a:lnTo>
                <a:lnTo>
                  <a:pt x="1635443" y="677545"/>
                </a:lnTo>
                <a:lnTo>
                  <a:pt x="1636395" y="683578"/>
                </a:lnTo>
                <a:lnTo>
                  <a:pt x="1636713" y="691515"/>
                </a:lnTo>
                <a:lnTo>
                  <a:pt x="1636713" y="702310"/>
                </a:lnTo>
                <a:lnTo>
                  <a:pt x="1636395" y="715328"/>
                </a:lnTo>
                <a:lnTo>
                  <a:pt x="1635125" y="746760"/>
                </a:lnTo>
                <a:lnTo>
                  <a:pt x="1633219" y="785178"/>
                </a:lnTo>
                <a:lnTo>
                  <a:pt x="1630361" y="829628"/>
                </a:lnTo>
                <a:lnTo>
                  <a:pt x="1626867" y="878523"/>
                </a:lnTo>
                <a:lnTo>
                  <a:pt x="1622738" y="930593"/>
                </a:lnTo>
                <a:lnTo>
                  <a:pt x="1617974" y="984568"/>
                </a:lnTo>
                <a:lnTo>
                  <a:pt x="1612893" y="1039496"/>
                </a:lnTo>
                <a:lnTo>
                  <a:pt x="1607811" y="1093471"/>
                </a:lnTo>
                <a:lnTo>
                  <a:pt x="1602412" y="1146176"/>
                </a:lnTo>
                <a:lnTo>
                  <a:pt x="1597330" y="1195388"/>
                </a:lnTo>
                <a:lnTo>
                  <a:pt x="1591931" y="1240473"/>
                </a:lnTo>
                <a:lnTo>
                  <a:pt x="1586532" y="1280478"/>
                </a:lnTo>
                <a:lnTo>
                  <a:pt x="1582085" y="1313181"/>
                </a:lnTo>
                <a:lnTo>
                  <a:pt x="1579862" y="1326516"/>
                </a:lnTo>
                <a:lnTo>
                  <a:pt x="1577639" y="1337946"/>
                </a:lnTo>
                <a:lnTo>
                  <a:pt x="1562076" y="1343978"/>
                </a:lnTo>
                <a:lnTo>
                  <a:pt x="1547149" y="1348741"/>
                </a:lnTo>
                <a:lnTo>
                  <a:pt x="1533174" y="1352868"/>
                </a:lnTo>
                <a:lnTo>
                  <a:pt x="1526504" y="1354456"/>
                </a:lnTo>
                <a:lnTo>
                  <a:pt x="1519835" y="1356043"/>
                </a:lnTo>
                <a:lnTo>
                  <a:pt x="1513800" y="1356996"/>
                </a:lnTo>
                <a:lnTo>
                  <a:pt x="1507766" y="1357948"/>
                </a:lnTo>
                <a:lnTo>
                  <a:pt x="1502049" y="1358266"/>
                </a:lnTo>
                <a:lnTo>
                  <a:pt x="1496332" y="1358266"/>
                </a:lnTo>
                <a:lnTo>
                  <a:pt x="1491568" y="1357948"/>
                </a:lnTo>
                <a:lnTo>
                  <a:pt x="1487121" y="1356996"/>
                </a:lnTo>
                <a:lnTo>
                  <a:pt x="1482357" y="1356361"/>
                </a:lnTo>
                <a:lnTo>
                  <a:pt x="1478864" y="1354773"/>
                </a:lnTo>
                <a:lnTo>
                  <a:pt x="1479816" y="1336041"/>
                </a:lnTo>
                <a:lnTo>
                  <a:pt x="1481404" y="1308418"/>
                </a:lnTo>
                <a:lnTo>
                  <a:pt x="1482992" y="1274128"/>
                </a:lnTo>
                <a:lnTo>
                  <a:pt x="1483945" y="1233806"/>
                </a:lnTo>
                <a:lnTo>
                  <a:pt x="1486486" y="1141096"/>
                </a:lnTo>
                <a:lnTo>
                  <a:pt x="1487439" y="1091883"/>
                </a:lnTo>
                <a:lnTo>
                  <a:pt x="1488074" y="1042353"/>
                </a:lnTo>
                <a:lnTo>
                  <a:pt x="1488392" y="993776"/>
                </a:lnTo>
                <a:lnTo>
                  <a:pt x="1489027" y="947738"/>
                </a:lnTo>
                <a:lnTo>
                  <a:pt x="1488392" y="905511"/>
                </a:lnTo>
                <a:lnTo>
                  <a:pt x="1487756" y="868681"/>
                </a:lnTo>
                <a:lnTo>
                  <a:pt x="1486486" y="838201"/>
                </a:lnTo>
                <a:lnTo>
                  <a:pt x="1486168" y="826136"/>
                </a:lnTo>
                <a:lnTo>
                  <a:pt x="1485216" y="815976"/>
                </a:lnTo>
                <a:lnTo>
                  <a:pt x="1484263" y="808038"/>
                </a:lnTo>
                <a:lnTo>
                  <a:pt x="1483310" y="802958"/>
                </a:lnTo>
                <a:lnTo>
                  <a:pt x="1482357" y="801371"/>
                </a:lnTo>
                <a:lnTo>
                  <a:pt x="1482040" y="800101"/>
                </a:lnTo>
                <a:lnTo>
                  <a:pt x="1481404" y="800101"/>
                </a:lnTo>
                <a:lnTo>
                  <a:pt x="1480452" y="800736"/>
                </a:lnTo>
                <a:lnTo>
                  <a:pt x="1476958" y="805498"/>
                </a:lnTo>
                <a:lnTo>
                  <a:pt x="1472829" y="810896"/>
                </a:lnTo>
                <a:lnTo>
                  <a:pt x="1465206" y="821691"/>
                </a:lnTo>
                <a:lnTo>
                  <a:pt x="1463301" y="824231"/>
                </a:lnTo>
                <a:lnTo>
                  <a:pt x="1438845" y="1187768"/>
                </a:lnTo>
                <a:lnTo>
                  <a:pt x="1432175" y="1263968"/>
                </a:lnTo>
                <a:lnTo>
                  <a:pt x="1426776" y="1322706"/>
                </a:lnTo>
                <a:lnTo>
                  <a:pt x="1421694" y="1375728"/>
                </a:lnTo>
                <a:lnTo>
                  <a:pt x="1420742" y="1381126"/>
                </a:lnTo>
                <a:lnTo>
                  <a:pt x="1418201" y="1389381"/>
                </a:lnTo>
                <a:lnTo>
                  <a:pt x="1415025" y="1397636"/>
                </a:lnTo>
                <a:lnTo>
                  <a:pt x="1411531" y="1405573"/>
                </a:lnTo>
                <a:lnTo>
                  <a:pt x="1407720" y="1413828"/>
                </a:lnTo>
                <a:lnTo>
                  <a:pt x="1403591" y="1421766"/>
                </a:lnTo>
                <a:lnTo>
                  <a:pt x="1398827" y="1430021"/>
                </a:lnTo>
                <a:lnTo>
                  <a:pt x="1393745" y="1437958"/>
                </a:lnTo>
                <a:lnTo>
                  <a:pt x="1388981" y="1445578"/>
                </a:lnTo>
                <a:lnTo>
                  <a:pt x="1342928" y="2051051"/>
                </a:lnTo>
                <a:lnTo>
                  <a:pt x="1220651" y="2051051"/>
                </a:lnTo>
                <a:lnTo>
                  <a:pt x="1159670" y="1569403"/>
                </a:lnTo>
                <a:lnTo>
                  <a:pt x="1151730" y="1570356"/>
                </a:lnTo>
                <a:lnTo>
                  <a:pt x="1148237" y="1570673"/>
                </a:lnTo>
                <a:lnTo>
                  <a:pt x="1144108" y="1570991"/>
                </a:lnTo>
                <a:lnTo>
                  <a:pt x="1138709" y="1570673"/>
                </a:lnTo>
                <a:lnTo>
                  <a:pt x="1133945" y="1570038"/>
                </a:lnTo>
                <a:lnTo>
                  <a:pt x="1076140" y="2049146"/>
                </a:lnTo>
                <a:lnTo>
                  <a:pt x="949099" y="2051051"/>
                </a:lnTo>
                <a:lnTo>
                  <a:pt x="902728" y="1437641"/>
                </a:lnTo>
                <a:lnTo>
                  <a:pt x="894153" y="1423988"/>
                </a:lnTo>
                <a:lnTo>
                  <a:pt x="890024" y="1417321"/>
                </a:lnTo>
                <a:lnTo>
                  <a:pt x="885895" y="1410018"/>
                </a:lnTo>
                <a:lnTo>
                  <a:pt x="882084" y="1403033"/>
                </a:lnTo>
                <a:lnTo>
                  <a:pt x="879226" y="1396048"/>
                </a:lnTo>
                <a:lnTo>
                  <a:pt x="876050" y="1389063"/>
                </a:lnTo>
                <a:lnTo>
                  <a:pt x="873191" y="1381443"/>
                </a:lnTo>
                <a:lnTo>
                  <a:pt x="872874" y="1375728"/>
                </a:lnTo>
                <a:lnTo>
                  <a:pt x="870650" y="1353186"/>
                </a:lnTo>
                <a:lnTo>
                  <a:pt x="864933" y="1293496"/>
                </a:lnTo>
                <a:lnTo>
                  <a:pt x="856676" y="1203643"/>
                </a:lnTo>
                <a:lnTo>
                  <a:pt x="847465" y="1091248"/>
                </a:lnTo>
                <a:lnTo>
                  <a:pt x="828726" y="815023"/>
                </a:lnTo>
                <a:lnTo>
                  <a:pt x="824915" y="811848"/>
                </a:lnTo>
                <a:lnTo>
                  <a:pt x="821739" y="808038"/>
                </a:lnTo>
                <a:lnTo>
                  <a:pt x="813799" y="800736"/>
                </a:lnTo>
                <a:lnTo>
                  <a:pt x="813481" y="800101"/>
                </a:lnTo>
                <a:lnTo>
                  <a:pt x="812529" y="801053"/>
                </a:lnTo>
                <a:lnTo>
                  <a:pt x="811893" y="803911"/>
                </a:lnTo>
                <a:lnTo>
                  <a:pt x="811576" y="809943"/>
                </a:lnTo>
                <a:lnTo>
                  <a:pt x="810623" y="818198"/>
                </a:lnTo>
                <a:lnTo>
                  <a:pt x="810305" y="841058"/>
                </a:lnTo>
                <a:lnTo>
                  <a:pt x="810623" y="872491"/>
                </a:lnTo>
                <a:lnTo>
                  <a:pt x="811576" y="909638"/>
                </a:lnTo>
                <a:lnTo>
                  <a:pt x="812846" y="951866"/>
                </a:lnTo>
                <a:lnTo>
                  <a:pt x="816340" y="1046481"/>
                </a:lnTo>
                <a:lnTo>
                  <a:pt x="820786" y="1144906"/>
                </a:lnTo>
                <a:lnTo>
                  <a:pt x="825233" y="1236981"/>
                </a:lnTo>
                <a:lnTo>
                  <a:pt x="829997" y="1311593"/>
                </a:lnTo>
                <a:lnTo>
                  <a:pt x="831903" y="1338581"/>
                </a:lnTo>
                <a:lnTo>
                  <a:pt x="833173" y="1357948"/>
                </a:lnTo>
                <a:lnTo>
                  <a:pt x="823962" y="1357948"/>
                </a:lnTo>
                <a:lnTo>
                  <a:pt x="812211" y="1358266"/>
                </a:lnTo>
                <a:lnTo>
                  <a:pt x="798236" y="1357948"/>
                </a:lnTo>
                <a:lnTo>
                  <a:pt x="790932" y="1357313"/>
                </a:lnTo>
                <a:lnTo>
                  <a:pt x="782991" y="1356678"/>
                </a:lnTo>
                <a:lnTo>
                  <a:pt x="775051" y="1355726"/>
                </a:lnTo>
                <a:lnTo>
                  <a:pt x="766794" y="1354456"/>
                </a:lnTo>
                <a:lnTo>
                  <a:pt x="758536" y="1352551"/>
                </a:lnTo>
                <a:lnTo>
                  <a:pt x="749643" y="1350328"/>
                </a:lnTo>
                <a:lnTo>
                  <a:pt x="741385" y="1347153"/>
                </a:lnTo>
                <a:lnTo>
                  <a:pt x="732810" y="1343978"/>
                </a:lnTo>
                <a:lnTo>
                  <a:pt x="724552" y="1340168"/>
                </a:lnTo>
                <a:lnTo>
                  <a:pt x="716612" y="1335406"/>
                </a:lnTo>
                <a:lnTo>
                  <a:pt x="714389" y="1323976"/>
                </a:lnTo>
                <a:lnTo>
                  <a:pt x="712483" y="1310958"/>
                </a:lnTo>
                <a:lnTo>
                  <a:pt x="708037" y="1279208"/>
                </a:lnTo>
                <a:lnTo>
                  <a:pt x="703908" y="1241108"/>
                </a:lnTo>
                <a:lnTo>
                  <a:pt x="699779" y="1198246"/>
                </a:lnTo>
                <a:lnTo>
                  <a:pt x="695650" y="1151256"/>
                </a:lnTo>
                <a:lnTo>
                  <a:pt x="691521" y="1101726"/>
                </a:lnTo>
                <a:lnTo>
                  <a:pt x="687710" y="1050608"/>
                </a:lnTo>
                <a:lnTo>
                  <a:pt x="684216" y="998856"/>
                </a:lnTo>
                <a:lnTo>
                  <a:pt x="681358" y="948056"/>
                </a:lnTo>
                <a:lnTo>
                  <a:pt x="678182" y="899161"/>
                </a:lnTo>
                <a:lnTo>
                  <a:pt x="676594" y="852806"/>
                </a:lnTo>
                <a:lnTo>
                  <a:pt x="674688" y="811213"/>
                </a:lnTo>
                <a:lnTo>
                  <a:pt x="673418" y="774701"/>
                </a:lnTo>
                <a:lnTo>
                  <a:pt x="673100" y="744855"/>
                </a:lnTo>
                <a:lnTo>
                  <a:pt x="673418" y="732473"/>
                </a:lnTo>
                <a:lnTo>
                  <a:pt x="673418" y="722630"/>
                </a:lnTo>
                <a:lnTo>
                  <a:pt x="674053" y="715010"/>
                </a:lnTo>
                <a:lnTo>
                  <a:pt x="675006" y="709295"/>
                </a:lnTo>
                <a:lnTo>
                  <a:pt x="675323" y="704850"/>
                </a:lnTo>
                <a:lnTo>
                  <a:pt x="675641" y="699770"/>
                </a:lnTo>
                <a:lnTo>
                  <a:pt x="676594" y="695643"/>
                </a:lnTo>
                <a:lnTo>
                  <a:pt x="677547" y="691198"/>
                </a:lnTo>
                <a:lnTo>
                  <a:pt x="679135" y="686753"/>
                </a:lnTo>
                <a:lnTo>
                  <a:pt x="680723" y="682625"/>
                </a:lnTo>
                <a:lnTo>
                  <a:pt x="682311" y="678498"/>
                </a:lnTo>
                <a:lnTo>
                  <a:pt x="684216" y="674370"/>
                </a:lnTo>
                <a:lnTo>
                  <a:pt x="688980" y="666433"/>
                </a:lnTo>
                <a:lnTo>
                  <a:pt x="694380" y="658495"/>
                </a:lnTo>
                <a:lnTo>
                  <a:pt x="700414" y="650875"/>
                </a:lnTo>
                <a:lnTo>
                  <a:pt x="707719" y="643890"/>
                </a:lnTo>
                <a:lnTo>
                  <a:pt x="715024" y="636588"/>
                </a:lnTo>
                <a:lnTo>
                  <a:pt x="723917" y="630238"/>
                </a:lnTo>
                <a:lnTo>
                  <a:pt x="732810" y="623571"/>
                </a:lnTo>
                <a:lnTo>
                  <a:pt x="742338" y="617538"/>
                </a:lnTo>
                <a:lnTo>
                  <a:pt x="752501" y="611506"/>
                </a:lnTo>
                <a:lnTo>
                  <a:pt x="763300" y="605791"/>
                </a:lnTo>
                <a:lnTo>
                  <a:pt x="774098" y="600076"/>
                </a:lnTo>
                <a:lnTo>
                  <a:pt x="785850" y="594996"/>
                </a:lnTo>
                <a:lnTo>
                  <a:pt x="797919" y="589916"/>
                </a:lnTo>
                <a:lnTo>
                  <a:pt x="810305" y="585153"/>
                </a:lnTo>
                <a:lnTo>
                  <a:pt x="823010" y="580708"/>
                </a:lnTo>
                <a:lnTo>
                  <a:pt x="836031" y="576581"/>
                </a:lnTo>
                <a:lnTo>
                  <a:pt x="849053" y="572453"/>
                </a:lnTo>
                <a:lnTo>
                  <a:pt x="862710" y="568326"/>
                </a:lnTo>
                <a:lnTo>
                  <a:pt x="876050" y="564516"/>
                </a:lnTo>
                <a:lnTo>
                  <a:pt x="890024" y="561023"/>
                </a:lnTo>
                <a:lnTo>
                  <a:pt x="917973" y="554673"/>
                </a:lnTo>
                <a:lnTo>
                  <a:pt x="945605" y="548958"/>
                </a:lnTo>
                <a:lnTo>
                  <a:pt x="973554" y="544196"/>
                </a:lnTo>
                <a:lnTo>
                  <a:pt x="1000551" y="540386"/>
                </a:lnTo>
                <a:lnTo>
                  <a:pt x="1004044" y="540068"/>
                </a:lnTo>
                <a:lnTo>
                  <a:pt x="1006903" y="539751"/>
                </a:lnTo>
                <a:lnTo>
                  <a:pt x="1013573" y="540068"/>
                </a:lnTo>
                <a:lnTo>
                  <a:pt x="1102184" y="867411"/>
                </a:lnTo>
                <a:lnTo>
                  <a:pt x="1104090" y="854711"/>
                </a:lnTo>
                <a:lnTo>
                  <a:pt x="1134580" y="629920"/>
                </a:lnTo>
                <a:lnTo>
                  <a:pt x="1126004" y="607696"/>
                </a:lnTo>
                <a:lnTo>
                  <a:pt x="1142837" y="578486"/>
                </a:lnTo>
                <a:lnTo>
                  <a:pt x="1181585" y="577851"/>
                </a:lnTo>
                <a:lnTo>
                  <a:pt x="1197783" y="607696"/>
                </a:lnTo>
                <a:lnTo>
                  <a:pt x="1190161" y="634048"/>
                </a:lnTo>
                <a:lnTo>
                  <a:pt x="1217792" y="871221"/>
                </a:lnTo>
                <a:lnTo>
                  <a:pt x="1290524" y="550546"/>
                </a:lnTo>
                <a:lnTo>
                  <a:pt x="1298781" y="546736"/>
                </a:lnTo>
                <a:lnTo>
                  <a:pt x="1304816" y="543243"/>
                </a:lnTo>
                <a:lnTo>
                  <a:pt x="1308627" y="541021"/>
                </a:lnTo>
                <a:lnTo>
                  <a:pt x="1309580" y="540386"/>
                </a:lnTo>
                <a:lnTo>
                  <a:pt x="1322919" y="538798"/>
                </a:lnTo>
                <a:lnTo>
                  <a:pt x="1336576" y="538163"/>
                </a:lnTo>
                <a:close/>
                <a:moveTo>
                  <a:pt x="498483" y="458789"/>
                </a:moveTo>
                <a:lnTo>
                  <a:pt x="502617" y="458789"/>
                </a:lnTo>
                <a:lnTo>
                  <a:pt x="508660" y="488634"/>
                </a:lnTo>
                <a:lnTo>
                  <a:pt x="557318" y="729933"/>
                </a:lnTo>
                <a:lnTo>
                  <a:pt x="558590" y="719138"/>
                </a:lnTo>
                <a:lnTo>
                  <a:pt x="577354" y="533084"/>
                </a:lnTo>
                <a:lnTo>
                  <a:pt x="571947" y="514669"/>
                </a:lnTo>
                <a:lnTo>
                  <a:pt x="577672" y="501651"/>
                </a:lnTo>
                <a:lnTo>
                  <a:pt x="582442" y="490539"/>
                </a:lnTo>
                <a:lnTo>
                  <a:pt x="606294" y="490221"/>
                </a:lnTo>
                <a:lnTo>
                  <a:pt x="610747" y="501969"/>
                </a:lnTo>
                <a:lnTo>
                  <a:pt x="616471" y="514669"/>
                </a:lnTo>
                <a:lnTo>
                  <a:pt x="611701" y="536576"/>
                </a:lnTo>
                <a:lnTo>
                  <a:pt x="622196" y="655955"/>
                </a:lnTo>
                <a:lnTo>
                  <a:pt x="618061" y="664845"/>
                </a:lnTo>
                <a:lnTo>
                  <a:pt x="614563" y="673735"/>
                </a:lnTo>
                <a:lnTo>
                  <a:pt x="611701" y="682308"/>
                </a:lnTo>
                <a:lnTo>
                  <a:pt x="609475" y="691198"/>
                </a:lnTo>
                <a:lnTo>
                  <a:pt x="607566" y="699770"/>
                </a:lnTo>
                <a:lnTo>
                  <a:pt x="605976" y="708025"/>
                </a:lnTo>
                <a:lnTo>
                  <a:pt x="604704" y="716598"/>
                </a:lnTo>
                <a:lnTo>
                  <a:pt x="604068" y="724853"/>
                </a:lnTo>
                <a:lnTo>
                  <a:pt x="603750" y="735330"/>
                </a:lnTo>
                <a:lnTo>
                  <a:pt x="603432" y="747395"/>
                </a:lnTo>
                <a:lnTo>
                  <a:pt x="602796" y="777240"/>
                </a:lnTo>
                <a:lnTo>
                  <a:pt x="603750" y="812165"/>
                </a:lnTo>
                <a:lnTo>
                  <a:pt x="604704" y="851535"/>
                </a:lnTo>
                <a:lnTo>
                  <a:pt x="606612" y="894715"/>
                </a:lnTo>
                <a:lnTo>
                  <a:pt x="609475" y="941070"/>
                </a:lnTo>
                <a:lnTo>
                  <a:pt x="612019" y="988695"/>
                </a:lnTo>
                <a:lnTo>
                  <a:pt x="615199" y="1037273"/>
                </a:lnTo>
                <a:lnTo>
                  <a:pt x="619015" y="1085533"/>
                </a:lnTo>
                <a:lnTo>
                  <a:pt x="622832" y="1132523"/>
                </a:lnTo>
                <a:lnTo>
                  <a:pt x="626648" y="1177608"/>
                </a:lnTo>
                <a:lnTo>
                  <a:pt x="630465" y="1219200"/>
                </a:lnTo>
                <a:lnTo>
                  <a:pt x="634599" y="1256983"/>
                </a:lnTo>
                <a:lnTo>
                  <a:pt x="638415" y="1289685"/>
                </a:lnTo>
                <a:lnTo>
                  <a:pt x="641595" y="1316038"/>
                </a:lnTo>
                <a:lnTo>
                  <a:pt x="643504" y="1326833"/>
                </a:lnTo>
                <a:lnTo>
                  <a:pt x="645094" y="1335405"/>
                </a:lnTo>
                <a:lnTo>
                  <a:pt x="646366" y="1339215"/>
                </a:lnTo>
                <a:lnTo>
                  <a:pt x="648910" y="1348423"/>
                </a:lnTo>
                <a:lnTo>
                  <a:pt x="651773" y="1356678"/>
                </a:lnTo>
                <a:lnTo>
                  <a:pt x="655907" y="1364615"/>
                </a:lnTo>
                <a:lnTo>
                  <a:pt x="660677" y="1372235"/>
                </a:lnTo>
                <a:lnTo>
                  <a:pt x="666084" y="1379538"/>
                </a:lnTo>
                <a:lnTo>
                  <a:pt x="671808" y="1386205"/>
                </a:lnTo>
                <a:lnTo>
                  <a:pt x="678487" y="1392238"/>
                </a:lnTo>
                <a:lnTo>
                  <a:pt x="685801" y="1398270"/>
                </a:lnTo>
                <a:lnTo>
                  <a:pt x="653681" y="1631951"/>
                </a:lnTo>
                <a:lnTo>
                  <a:pt x="644458" y="1700213"/>
                </a:lnTo>
                <a:lnTo>
                  <a:pt x="640323" y="1698626"/>
                </a:lnTo>
                <a:lnTo>
                  <a:pt x="636189" y="1696721"/>
                </a:lnTo>
                <a:lnTo>
                  <a:pt x="630783" y="1694181"/>
                </a:lnTo>
                <a:lnTo>
                  <a:pt x="625058" y="1690053"/>
                </a:lnTo>
                <a:lnTo>
                  <a:pt x="622196" y="1687831"/>
                </a:lnTo>
                <a:lnTo>
                  <a:pt x="619333" y="1685291"/>
                </a:lnTo>
                <a:lnTo>
                  <a:pt x="617743" y="1683386"/>
                </a:lnTo>
                <a:lnTo>
                  <a:pt x="616153" y="1681163"/>
                </a:lnTo>
                <a:lnTo>
                  <a:pt x="612973" y="1675766"/>
                </a:lnTo>
                <a:lnTo>
                  <a:pt x="610429" y="1669733"/>
                </a:lnTo>
                <a:lnTo>
                  <a:pt x="608203" y="1663383"/>
                </a:lnTo>
                <a:lnTo>
                  <a:pt x="604704" y="1652906"/>
                </a:lnTo>
                <a:lnTo>
                  <a:pt x="603750" y="1648778"/>
                </a:lnTo>
                <a:lnTo>
                  <a:pt x="599934" y="1608138"/>
                </a:lnTo>
                <a:lnTo>
                  <a:pt x="589121" y="1487488"/>
                </a:lnTo>
                <a:lnTo>
                  <a:pt x="578944" y="1601788"/>
                </a:lnTo>
                <a:lnTo>
                  <a:pt x="574810" y="1648778"/>
                </a:lnTo>
                <a:lnTo>
                  <a:pt x="573537" y="1652906"/>
                </a:lnTo>
                <a:lnTo>
                  <a:pt x="570039" y="1663383"/>
                </a:lnTo>
                <a:lnTo>
                  <a:pt x="567813" y="1669733"/>
                </a:lnTo>
                <a:lnTo>
                  <a:pt x="565269" y="1675766"/>
                </a:lnTo>
                <a:lnTo>
                  <a:pt x="562088" y="1681163"/>
                </a:lnTo>
                <a:lnTo>
                  <a:pt x="560498" y="1683386"/>
                </a:lnTo>
                <a:lnTo>
                  <a:pt x="558908" y="1685291"/>
                </a:lnTo>
                <a:lnTo>
                  <a:pt x="554456" y="1689418"/>
                </a:lnTo>
                <a:lnTo>
                  <a:pt x="550321" y="1692276"/>
                </a:lnTo>
                <a:lnTo>
                  <a:pt x="546187" y="1695133"/>
                </a:lnTo>
                <a:lnTo>
                  <a:pt x="542371" y="1697356"/>
                </a:lnTo>
                <a:lnTo>
                  <a:pt x="536328" y="1699578"/>
                </a:lnTo>
                <a:lnTo>
                  <a:pt x="534102" y="1700213"/>
                </a:lnTo>
                <a:lnTo>
                  <a:pt x="524561" y="1631951"/>
                </a:lnTo>
                <a:lnTo>
                  <a:pt x="487670" y="1361440"/>
                </a:lnTo>
                <a:lnTo>
                  <a:pt x="463182" y="1356360"/>
                </a:lnTo>
                <a:lnTo>
                  <a:pt x="452369" y="1297305"/>
                </a:lnTo>
                <a:lnTo>
                  <a:pt x="440920" y="1236345"/>
                </a:lnTo>
                <a:lnTo>
                  <a:pt x="434559" y="1201738"/>
                </a:lnTo>
                <a:lnTo>
                  <a:pt x="428835" y="1190308"/>
                </a:lnTo>
                <a:lnTo>
                  <a:pt x="424064" y="1179195"/>
                </a:lnTo>
                <a:lnTo>
                  <a:pt x="419930" y="1167448"/>
                </a:lnTo>
                <a:lnTo>
                  <a:pt x="418022" y="1161415"/>
                </a:lnTo>
                <a:lnTo>
                  <a:pt x="416113" y="1155383"/>
                </a:lnTo>
                <a:lnTo>
                  <a:pt x="415796" y="1150938"/>
                </a:lnTo>
                <a:lnTo>
                  <a:pt x="411979" y="1094423"/>
                </a:lnTo>
                <a:lnTo>
                  <a:pt x="406573" y="1016318"/>
                </a:lnTo>
                <a:lnTo>
                  <a:pt x="400212" y="915035"/>
                </a:lnTo>
                <a:lnTo>
                  <a:pt x="389081" y="686118"/>
                </a:lnTo>
                <a:lnTo>
                  <a:pt x="388763" y="686118"/>
                </a:lnTo>
                <a:lnTo>
                  <a:pt x="384629" y="681038"/>
                </a:lnTo>
                <a:lnTo>
                  <a:pt x="379540" y="674370"/>
                </a:lnTo>
                <a:lnTo>
                  <a:pt x="379222" y="674053"/>
                </a:lnTo>
                <a:lnTo>
                  <a:pt x="378904" y="674370"/>
                </a:lnTo>
                <a:lnTo>
                  <a:pt x="378586" y="676275"/>
                </a:lnTo>
                <a:lnTo>
                  <a:pt x="377632" y="685483"/>
                </a:lnTo>
                <a:lnTo>
                  <a:pt x="377632" y="700088"/>
                </a:lnTo>
                <a:lnTo>
                  <a:pt x="377632" y="720090"/>
                </a:lnTo>
                <a:lnTo>
                  <a:pt x="378586" y="772795"/>
                </a:lnTo>
                <a:lnTo>
                  <a:pt x="380176" y="836613"/>
                </a:lnTo>
                <a:lnTo>
                  <a:pt x="382721" y="906145"/>
                </a:lnTo>
                <a:lnTo>
                  <a:pt x="385265" y="975043"/>
                </a:lnTo>
                <a:lnTo>
                  <a:pt x="387491" y="1036955"/>
                </a:lnTo>
                <a:lnTo>
                  <a:pt x="390035" y="1086168"/>
                </a:lnTo>
                <a:lnTo>
                  <a:pt x="391625" y="1114108"/>
                </a:lnTo>
                <a:lnTo>
                  <a:pt x="385901" y="1114425"/>
                </a:lnTo>
                <a:lnTo>
                  <a:pt x="378586" y="1114425"/>
                </a:lnTo>
                <a:lnTo>
                  <a:pt x="370317" y="1114425"/>
                </a:lnTo>
                <a:lnTo>
                  <a:pt x="360776" y="1113155"/>
                </a:lnTo>
                <a:lnTo>
                  <a:pt x="356006" y="1112520"/>
                </a:lnTo>
                <a:lnTo>
                  <a:pt x="350600" y="1111568"/>
                </a:lnTo>
                <a:lnTo>
                  <a:pt x="345193" y="1109980"/>
                </a:lnTo>
                <a:lnTo>
                  <a:pt x="340423" y="1108075"/>
                </a:lnTo>
                <a:lnTo>
                  <a:pt x="335016" y="1105535"/>
                </a:lnTo>
                <a:lnTo>
                  <a:pt x="329928" y="1102678"/>
                </a:lnTo>
                <a:lnTo>
                  <a:pt x="324521" y="1099503"/>
                </a:lnTo>
                <a:lnTo>
                  <a:pt x="319751" y="1095693"/>
                </a:lnTo>
                <a:lnTo>
                  <a:pt x="318161" y="1085215"/>
                </a:lnTo>
                <a:lnTo>
                  <a:pt x="317207" y="1073150"/>
                </a:lnTo>
                <a:lnTo>
                  <a:pt x="314662" y="1050290"/>
                </a:lnTo>
                <a:lnTo>
                  <a:pt x="312754" y="1023303"/>
                </a:lnTo>
                <a:lnTo>
                  <a:pt x="311164" y="994093"/>
                </a:lnTo>
                <a:lnTo>
                  <a:pt x="309574" y="962660"/>
                </a:lnTo>
                <a:lnTo>
                  <a:pt x="307030" y="895350"/>
                </a:lnTo>
                <a:lnTo>
                  <a:pt x="304486" y="826453"/>
                </a:lnTo>
                <a:lnTo>
                  <a:pt x="303531" y="761365"/>
                </a:lnTo>
                <a:lnTo>
                  <a:pt x="303213" y="704533"/>
                </a:lnTo>
                <a:lnTo>
                  <a:pt x="303213" y="681355"/>
                </a:lnTo>
                <a:lnTo>
                  <a:pt x="303531" y="661670"/>
                </a:lnTo>
                <a:lnTo>
                  <a:pt x="304168" y="646748"/>
                </a:lnTo>
                <a:lnTo>
                  <a:pt x="305122" y="637223"/>
                </a:lnTo>
                <a:lnTo>
                  <a:pt x="305758" y="626745"/>
                </a:lnTo>
                <a:lnTo>
                  <a:pt x="307030" y="616586"/>
                </a:lnTo>
                <a:lnTo>
                  <a:pt x="308620" y="606426"/>
                </a:lnTo>
                <a:lnTo>
                  <a:pt x="311482" y="596901"/>
                </a:lnTo>
                <a:lnTo>
                  <a:pt x="314344" y="587694"/>
                </a:lnTo>
                <a:lnTo>
                  <a:pt x="318161" y="579121"/>
                </a:lnTo>
                <a:lnTo>
                  <a:pt x="321977" y="570231"/>
                </a:lnTo>
                <a:lnTo>
                  <a:pt x="326430" y="561976"/>
                </a:lnTo>
                <a:lnTo>
                  <a:pt x="331836" y="554039"/>
                </a:lnTo>
                <a:lnTo>
                  <a:pt x="336924" y="546736"/>
                </a:lnTo>
                <a:lnTo>
                  <a:pt x="342649" y="539434"/>
                </a:lnTo>
                <a:lnTo>
                  <a:pt x="349009" y="532449"/>
                </a:lnTo>
                <a:lnTo>
                  <a:pt x="355370" y="526099"/>
                </a:lnTo>
                <a:lnTo>
                  <a:pt x="362367" y="519749"/>
                </a:lnTo>
                <a:lnTo>
                  <a:pt x="369363" y="513716"/>
                </a:lnTo>
                <a:lnTo>
                  <a:pt x="376996" y="508001"/>
                </a:lnTo>
                <a:lnTo>
                  <a:pt x="383675" y="502921"/>
                </a:lnTo>
                <a:lnTo>
                  <a:pt x="390035" y="498794"/>
                </a:lnTo>
                <a:lnTo>
                  <a:pt x="397350" y="494349"/>
                </a:lnTo>
                <a:lnTo>
                  <a:pt x="404346" y="490539"/>
                </a:lnTo>
                <a:lnTo>
                  <a:pt x="411661" y="486729"/>
                </a:lnTo>
                <a:lnTo>
                  <a:pt x="418658" y="483236"/>
                </a:lnTo>
                <a:lnTo>
                  <a:pt x="426290" y="479744"/>
                </a:lnTo>
                <a:lnTo>
                  <a:pt x="433287" y="476886"/>
                </a:lnTo>
                <a:lnTo>
                  <a:pt x="448870" y="471171"/>
                </a:lnTo>
                <a:lnTo>
                  <a:pt x="463818" y="466091"/>
                </a:lnTo>
                <a:lnTo>
                  <a:pt x="479401" y="461964"/>
                </a:lnTo>
                <a:lnTo>
                  <a:pt x="494985" y="459106"/>
                </a:lnTo>
                <a:lnTo>
                  <a:pt x="498483" y="458789"/>
                </a:lnTo>
                <a:close/>
                <a:moveTo>
                  <a:pt x="702090" y="457201"/>
                </a:moveTo>
                <a:lnTo>
                  <a:pt x="710728" y="457519"/>
                </a:lnTo>
                <a:lnTo>
                  <a:pt x="719367" y="458791"/>
                </a:lnTo>
                <a:lnTo>
                  <a:pt x="728005" y="460700"/>
                </a:lnTo>
                <a:lnTo>
                  <a:pt x="736323" y="462927"/>
                </a:lnTo>
                <a:lnTo>
                  <a:pt x="744642" y="465790"/>
                </a:lnTo>
                <a:lnTo>
                  <a:pt x="752960" y="469290"/>
                </a:lnTo>
                <a:lnTo>
                  <a:pt x="760959" y="473426"/>
                </a:lnTo>
                <a:lnTo>
                  <a:pt x="768317" y="477562"/>
                </a:lnTo>
                <a:lnTo>
                  <a:pt x="775996" y="482334"/>
                </a:lnTo>
                <a:lnTo>
                  <a:pt x="783674" y="487424"/>
                </a:lnTo>
                <a:lnTo>
                  <a:pt x="790713" y="492514"/>
                </a:lnTo>
                <a:lnTo>
                  <a:pt x="797752" y="498240"/>
                </a:lnTo>
                <a:lnTo>
                  <a:pt x="804470" y="503967"/>
                </a:lnTo>
                <a:lnTo>
                  <a:pt x="810869" y="510012"/>
                </a:lnTo>
                <a:lnTo>
                  <a:pt x="814388" y="513193"/>
                </a:lnTo>
                <a:lnTo>
                  <a:pt x="799031" y="518919"/>
                </a:lnTo>
                <a:lnTo>
                  <a:pt x="784634" y="524328"/>
                </a:lnTo>
                <a:lnTo>
                  <a:pt x="771197" y="530372"/>
                </a:lnTo>
                <a:lnTo>
                  <a:pt x="757759" y="535780"/>
                </a:lnTo>
                <a:lnTo>
                  <a:pt x="745282" y="541825"/>
                </a:lnTo>
                <a:lnTo>
                  <a:pt x="733764" y="548506"/>
                </a:lnTo>
                <a:lnTo>
                  <a:pt x="722246" y="554869"/>
                </a:lnTo>
                <a:lnTo>
                  <a:pt x="711688" y="561231"/>
                </a:lnTo>
                <a:lnTo>
                  <a:pt x="701770" y="567594"/>
                </a:lnTo>
                <a:lnTo>
                  <a:pt x="692172" y="574275"/>
                </a:lnTo>
                <a:lnTo>
                  <a:pt x="683534" y="580638"/>
                </a:lnTo>
                <a:lnTo>
                  <a:pt x="675215" y="587955"/>
                </a:lnTo>
                <a:lnTo>
                  <a:pt x="667537" y="594636"/>
                </a:lnTo>
                <a:lnTo>
                  <a:pt x="660498" y="601635"/>
                </a:lnTo>
                <a:lnTo>
                  <a:pt x="653779" y="608634"/>
                </a:lnTo>
                <a:lnTo>
                  <a:pt x="647700" y="615951"/>
                </a:lnTo>
                <a:lnTo>
                  <a:pt x="670096" y="482334"/>
                </a:lnTo>
                <a:lnTo>
                  <a:pt x="672656" y="467381"/>
                </a:lnTo>
                <a:lnTo>
                  <a:pt x="677775" y="464200"/>
                </a:lnTo>
                <a:lnTo>
                  <a:pt x="681614" y="461655"/>
                </a:lnTo>
                <a:lnTo>
                  <a:pt x="683854" y="459746"/>
                </a:lnTo>
                <a:lnTo>
                  <a:pt x="684494" y="459110"/>
                </a:lnTo>
                <a:lnTo>
                  <a:pt x="693452" y="457519"/>
                </a:lnTo>
                <a:lnTo>
                  <a:pt x="702090" y="457201"/>
                </a:lnTo>
                <a:close/>
                <a:moveTo>
                  <a:pt x="1819767" y="419101"/>
                </a:moveTo>
                <a:lnTo>
                  <a:pt x="1828029" y="419418"/>
                </a:lnTo>
                <a:lnTo>
                  <a:pt x="1836609" y="420687"/>
                </a:lnTo>
                <a:lnTo>
                  <a:pt x="1845189" y="422272"/>
                </a:lnTo>
                <a:lnTo>
                  <a:pt x="1853451" y="424810"/>
                </a:lnTo>
                <a:lnTo>
                  <a:pt x="1862030" y="427347"/>
                </a:lnTo>
                <a:lnTo>
                  <a:pt x="1869657" y="431153"/>
                </a:lnTo>
                <a:lnTo>
                  <a:pt x="1877601" y="434959"/>
                </a:lnTo>
                <a:lnTo>
                  <a:pt x="1885545" y="439400"/>
                </a:lnTo>
                <a:lnTo>
                  <a:pt x="1893172" y="443840"/>
                </a:lnTo>
                <a:lnTo>
                  <a:pt x="1900480" y="449232"/>
                </a:lnTo>
                <a:lnTo>
                  <a:pt x="1907789" y="454307"/>
                </a:lnTo>
                <a:lnTo>
                  <a:pt x="1914462" y="460016"/>
                </a:lnTo>
                <a:lnTo>
                  <a:pt x="1921453" y="465725"/>
                </a:lnTo>
                <a:lnTo>
                  <a:pt x="1927809" y="471434"/>
                </a:lnTo>
                <a:lnTo>
                  <a:pt x="1937977" y="481901"/>
                </a:lnTo>
                <a:lnTo>
                  <a:pt x="1947193" y="492051"/>
                </a:lnTo>
                <a:lnTo>
                  <a:pt x="1955455" y="502201"/>
                </a:lnTo>
                <a:lnTo>
                  <a:pt x="1962763" y="511399"/>
                </a:lnTo>
                <a:lnTo>
                  <a:pt x="1968483" y="520279"/>
                </a:lnTo>
                <a:lnTo>
                  <a:pt x="1973250" y="528209"/>
                </a:lnTo>
                <a:lnTo>
                  <a:pt x="1976427" y="534552"/>
                </a:lnTo>
                <a:lnTo>
                  <a:pt x="1977381" y="537090"/>
                </a:lnTo>
                <a:lnTo>
                  <a:pt x="1977698" y="539310"/>
                </a:lnTo>
                <a:lnTo>
                  <a:pt x="1979923" y="545654"/>
                </a:lnTo>
                <a:lnTo>
                  <a:pt x="1981829" y="552949"/>
                </a:lnTo>
                <a:lnTo>
                  <a:pt x="1983418" y="561512"/>
                </a:lnTo>
                <a:lnTo>
                  <a:pt x="1984689" y="571345"/>
                </a:lnTo>
                <a:lnTo>
                  <a:pt x="1985643" y="582129"/>
                </a:lnTo>
                <a:lnTo>
                  <a:pt x="1986914" y="594181"/>
                </a:lnTo>
                <a:lnTo>
                  <a:pt x="1988185" y="620507"/>
                </a:lnTo>
                <a:lnTo>
                  <a:pt x="1989138" y="649687"/>
                </a:lnTo>
                <a:lnTo>
                  <a:pt x="1989138" y="681404"/>
                </a:lnTo>
                <a:lnTo>
                  <a:pt x="1988820" y="715025"/>
                </a:lnTo>
                <a:lnTo>
                  <a:pt x="1987549" y="749914"/>
                </a:lnTo>
                <a:lnTo>
                  <a:pt x="1986596" y="785438"/>
                </a:lnTo>
                <a:lnTo>
                  <a:pt x="1984689" y="820961"/>
                </a:lnTo>
                <a:lnTo>
                  <a:pt x="1982783" y="856485"/>
                </a:lnTo>
                <a:lnTo>
                  <a:pt x="1980558" y="890423"/>
                </a:lnTo>
                <a:lnTo>
                  <a:pt x="1978016" y="922775"/>
                </a:lnTo>
                <a:lnTo>
                  <a:pt x="1975474" y="952906"/>
                </a:lnTo>
                <a:lnTo>
                  <a:pt x="1973250" y="979866"/>
                </a:lnTo>
                <a:lnTo>
                  <a:pt x="1970707" y="1003972"/>
                </a:lnTo>
                <a:lnTo>
                  <a:pt x="1968801" y="1018244"/>
                </a:lnTo>
                <a:lnTo>
                  <a:pt x="1967212" y="1030614"/>
                </a:lnTo>
                <a:lnTo>
                  <a:pt x="1957997" y="1035689"/>
                </a:lnTo>
                <a:lnTo>
                  <a:pt x="1948464" y="1039812"/>
                </a:lnTo>
                <a:lnTo>
                  <a:pt x="1939884" y="1042984"/>
                </a:lnTo>
                <a:lnTo>
                  <a:pt x="1931622" y="1045522"/>
                </a:lnTo>
                <a:lnTo>
                  <a:pt x="1923995" y="1047107"/>
                </a:lnTo>
                <a:lnTo>
                  <a:pt x="1920500" y="1047107"/>
                </a:lnTo>
                <a:lnTo>
                  <a:pt x="1917322" y="1047425"/>
                </a:lnTo>
                <a:lnTo>
                  <a:pt x="1914145" y="1047107"/>
                </a:lnTo>
                <a:lnTo>
                  <a:pt x="1911285" y="1046790"/>
                </a:lnTo>
                <a:lnTo>
                  <a:pt x="1908425" y="1045522"/>
                </a:lnTo>
                <a:lnTo>
                  <a:pt x="1906200" y="1044570"/>
                </a:lnTo>
                <a:lnTo>
                  <a:pt x="1907789" y="1016024"/>
                </a:lnTo>
                <a:lnTo>
                  <a:pt x="1909378" y="968765"/>
                </a:lnTo>
                <a:lnTo>
                  <a:pt x="1910331" y="910088"/>
                </a:lnTo>
                <a:lnTo>
                  <a:pt x="1911602" y="845701"/>
                </a:lnTo>
                <a:lnTo>
                  <a:pt x="1912238" y="781314"/>
                </a:lnTo>
                <a:lnTo>
                  <a:pt x="1912238" y="722320"/>
                </a:lnTo>
                <a:lnTo>
                  <a:pt x="1911920" y="696629"/>
                </a:lnTo>
                <a:lnTo>
                  <a:pt x="1911602" y="674426"/>
                </a:lnTo>
                <a:lnTo>
                  <a:pt x="1910649" y="656982"/>
                </a:lnTo>
                <a:lnTo>
                  <a:pt x="1910014" y="644295"/>
                </a:lnTo>
                <a:lnTo>
                  <a:pt x="1909696" y="639537"/>
                </a:lnTo>
                <a:lnTo>
                  <a:pt x="1909060" y="636682"/>
                </a:lnTo>
                <a:lnTo>
                  <a:pt x="1908107" y="635414"/>
                </a:lnTo>
                <a:lnTo>
                  <a:pt x="1907789" y="635414"/>
                </a:lnTo>
                <a:lnTo>
                  <a:pt x="1907471" y="635731"/>
                </a:lnTo>
                <a:lnTo>
                  <a:pt x="1902387" y="644295"/>
                </a:lnTo>
                <a:lnTo>
                  <a:pt x="1897938" y="653175"/>
                </a:lnTo>
                <a:lnTo>
                  <a:pt x="1896985" y="655713"/>
                </a:lnTo>
                <a:lnTo>
                  <a:pt x="1881732" y="956395"/>
                </a:lnTo>
                <a:lnTo>
                  <a:pt x="1876966" y="1027760"/>
                </a:lnTo>
                <a:lnTo>
                  <a:pt x="1872835" y="1088340"/>
                </a:lnTo>
                <a:lnTo>
                  <a:pt x="1870928" y="1111811"/>
                </a:lnTo>
                <a:lnTo>
                  <a:pt x="1870610" y="1115935"/>
                </a:lnTo>
                <a:lnTo>
                  <a:pt x="1867750" y="1127670"/>
                </a:lnTo>
                <a:lnTo>
                  <a:pt x="1866797" y="1132428"/>
                </a:lnTo>
                <a:lnTo>
                  <a:pt x="1864890" y="1136868"/>
                </a:lnTo>
                <a:lnTo>
                  <a:pt x="1862348" y="1141309"/>
                </a:lnTo>
                <a:lnTo>
                  <a:pt x="1859170" y="1145432"/>
                </a:lnTo>
                <a:lnTo>
                  <a:pt x="1854722" y="1150507"/>
                </a:lnTo>
                <a:lnTo>
                  <a:pt x="1848684" y="1155581"/>
                </a:lnTo>
                <a:lnTo>
                  <a:pt x="1847731" y="1163194"/>
                </a:lnTo>
                <a:lnTo>
                  <a:pt x="1833431" y="1252320"/>
                </a:lnTo>
                <a:lnTo>
                  <a:pt x="1822627" y="1317024"/>
                </a:lnTo>
                <a:lnTo>
                  <a:pt x="1808010" y="1320513"/>
                </a:lnTo>
                <a:lnTo>
                  <a:pt x="1770513" y="1592332"/>
                </a:lnTo>
                <a:lnTo>
                  <a:pt x="1760980" y="1660525"/>
                </a:lnTo>
                <a:lnTo>
                  <a:pt x="1757166" y="1658939"/>
                </a:lnTo>
                <a:lnTo>
                  <a:pt x="1753035" y="1657036"/>
                </a:lnTo>
                <a:lnTo>
                  <a:pt x="1747951" y="1654499"/>
                </a:lnTo>
                <a:lnTo>
                  <a:pt x="1742231" y="1650693"/>
                </a:lnTo>
                <a:lnTo>
                  <a:pt x="1739054" y="1648472"/>
                </a:lnTo>
                <a:lnTo>
                  <a:pt x="1736511" y="1645618"/>
                </a:lnTo>
                <a:lnTo>
                  <a:pt x="1734605" y="1643715"/>
                </a:lnTo>
                <a:lnTo>
                  <a:pt x="1733016" y="1641495"/>
                </a:lnTo>
                <a:lnTo>
                  <a:pt x="1730156" y="1636103"/>
                </a:lnTo>
                <a:lnTo>
                  <a:pt x="1727614" y="1630076"/>
                </a:lnTo>
                <a:lnTo>
                  <a:pt x="1725390" y="1624050"/>
                </a:lnTo>
                <a:lnTo>
                  <a:pt x="1721894" y="1613583"/>
                </a:lnTo>
                <a:lnTo>
                  <a:pt x="1720305" y="1609143"/>
                </a:lnTo>
                <a:lnTo>
                  <a:pt x="1717128" y="1568861"/>
                </a:lnTo>
                <a:lnTo>
                  <a:pt x="1706006" y="1448334"/>
                </a:lnTo>
                <a:lnTo>
                  <a:pt x="1695837" y="1562201"/>
                </a:lnTo>
                <a:lnTo>
                  <a:pt x="1691706" y="1609143"/>
                </a:lnTo>
                <a:lnTo>
                  <a:pt x="1690753" y="1613583"/>
                </a:lnTo>
                <a:lnTo>
                  <a:pt x="1687257" y="1624050"/>
                </a:lnTo>
                <a:lnTo>
                  <a:pt x="1685033" y="1630076"/>
                </a:lnTo>
                <a:lnTo>
                  <a:pt x="1681855" y="1636103"/>
                </a:lnTo>
                <a:lnTo>
                  <a:pt x="1678995" y="1641495"/>
                </a:lnTo>
                <a:lnTo>
                  <a:pt x="1677406" y="1643715"/>
                </a:lnTo>
                <a:lnTo>
                  <a:pt x="1675818" y="1645618"/>
                </a:lnTo>
                <a:lnTo>
                  <a:pt x="1671369" y="1649741"/>
                </a:lnTo>
                <a:lnTo>
                  <a:pt x="1667238" y="1652913"/>
                </a:lnTo>
                <a:lnTo>
                  <a:pt x="1663107" y="1655767"/>
                </a:lnTo>
                <a:lnTo>
                  <a:pt x="1658976" y="1657670"/>
                </a:lnTo>
                <a:lnTo>
                  <a:pt x="1653256" y="1659891"/>
                </a:lnTo>
                <a:lnTo>
                  <a:pt x="1651032" y="1660525"/>
                </a:lnTo>
                <a:lnTo>
                  <a:pt x="1641816" y="1592332"/>
                </a:lnTo>
                <a:lnTo>
                  <a:pt x="1614488" y="1395366"/>
                </a:lnTo>
                <a:lnTo>
                  <a:pt x="1621161" y="1389657"/>
                </a:lnTo>
                <a:lnTo>
                  <a:pt x="1627199" y="1383313"/>
                </a:lnTo>
                <a:lnTo>
                  <a:pt x="1632283" y="1376653"/>
                </a:lnTo>
                <a:lnTo>
                  <a:pt x="1637367" y="1369358"/>
                </a:lnTo>
                <a:lnTo>
                  <a:pt x="1641498" y="1362063"/>
                </a:lnTo>
                <a:lnTo>
                  <a:pt x="1644994" y="1354133"/>
                </a:lnTo>
                <a:lnTo>
                  <a:pt x="1647854" y="1345887"/>
                </a:lnTo>
                <a:lnTo>
                  <a:pt x="1650078" y="1337006"/>
                </a:lnTo>
                <a:lnTo>
                  <a:pt x="1652620" y="1321464"/>
                </a:lnTo>
                <a:lnTo>
                  <a:pt x="1656116" y="1299896"/>
                </a:lnTo>
                <a:lnTo>
                  <a:pt x="1659929" y="1270399"/>
                </a:lnTo>
                <a:lnTo>
                  <a:pt x="1664378" y="1234875"/>
                </a:lnTo>
                <a:lnTo>
                  <a:pt x="1668827" y="1195546"/>
                </a:lnTo>
                <a:lnTo>
                  <a:pt x="1673275" y="1152410"/>
                </a:lnTo>
                <a:lnTo>
                  <a:pt x="1678360" y="1106419"/>
                </a:lnTo>
                <a:lnTo>
                  <a:pt x="1683126" y="1058843"/>
                </a:lnTo>
                <a:lnTo>
                  <a:pt x="1687575" y="1009998"/>
                </a:lnTo>
                <a:lnTo>
                  <a:pt x="1692024" y="961470"/>
                </a:lnTo>
                <a:lnTo>
                  <a:pt x="1695837" y="913894"/>
                </a:lnTo>
                <a:lnTo>
                  <a:pt x="1699332" y="867903"/>
                </a:lnTo>
                <a:lnTo>
                  <a:pt x="1702192" y="824767"/>
                </a:lnTo>
                <a:lnTo>
                  <a:pt x="1704417" y="785438"/>
                </a:lnTo>
                <a:lnTo>
                  <a:pt x="1705688" y="750548"/>
                </a:lnTo>
                <a:lnTo>
                  <a:pt x="1706006" y="721051"/>
                </a:lnTo>
                <a:lnTo>
                  <a:pt x="1706006" y="708364"/>
                </a:lnTo>
                <a:lnTo>
                  <a:pt x="1705688" y="697897"/>
                </a:lnTo>
                <a:lnTo>
                  <a:pt x="1705052" y="688699"/>
                </a:lnTo>
                <a:lnTo>
                  <a:pt x="1703781" y="681721"/>
                </a:lnTo>
                <a:lnTo>
                  <a:pt x="1701557" y="672840"/>
                </a:lnTo>
                <a:lnTo>
                  <a:pt x="1699968" y="668083"/>
                </a:lnTo>
                <a:lnTo>
                  <a:pt x="1698061" y="663325"/>
                </a:lnTo>
                <a:lnTo>
                  <a:pt x="1695837" y="658567"/>
                </a:lnTo>
                <a:lnTo>
                  <a:pt x="1693613" y="653493"/>
                </a:lnTo>
                <a:lnTo>
                  <a:pt x="1690753" y="648735"/>
                </a:lnTo>
                <a:lnTo>
                  <a:pt x="1687575" y="643660"/>
                </a:lnTo>
                <a:lnTo>
                  <a:pt x="1680266" y="633511"/>
                </a:lnTo>
                <a:lnTo>
                  <a:pt x="1694566" y="494588"/>
                </a:lnTo>
                <a:lnTo>
                  <a:pt x="1689164" y="476509"/>
                </a:lnTo>
                <a:lnTo>
                  <a:pt x="1694884" y="463505"/>
                </a:lnTo>
                <a:lnTo>
                  <a:pt x="1699650" y="452087"/>
                </a:lnTo>
                <a:lnTo>
                  <a:pt x="1723483" y="452087"/>
                </a:lnTo>
                <a:lnTo>
                  <a:pt x="1727932" y="463505"/>
                </a:lnTo>
                <a:lnTo>
                  <a:pt x="1733016" y="476509"/>
                </a:lnTo>
                <a:lnTo>
                  <a:pt x="1728567" y="498077"/>
                </a:lnTo>
                <a:lnTo>
                  <a:pt x="1745727" y="694408"/>
                </a:lnTo>
                <a:lnTo>
                  <a:pt x="1787672" y="444157"/>
                </a:lnTo>
                <a:lnTo>
                  <a:pt x="1790532" y="429250"/>
                </a:lnTo>
                <a:lnTo>
                  <a:pt x="1795617" y="425761"/>
                </a:lnTo>
                <a:lnTo>
                  <a:pt x="1799430" y="423224"/>
                </a:lnTo>
                <a:lnTo>
                  <a:pt x="1801654" y="421321"/>
                </a:lnTo>
                <a:lnTo>
                  <a:pt x="1801972" y="420687"/>
                </a:lnTo>
                <a:lnTo>
                  <a:pt x="1810552" y="419418"/>
                </a:lnTo>
                <a:lnTo>
                  <a:pt x="1819767" y="419101"/>
                </a:lnTo>
                <a:close/>
                <a:moveTo>
                  <a:pt x="1616502" y="419101"/>
                </a:moveTo>
                <a:lnTo>
                  <a:pt x="1620650" y="419419"/>
                </a:lnTo>
                <a:lnTo>
                  <a:pt x="1626712" y="449632"/>
                </a:lnTo>
                <a:lnTo>
                  <a:pt x="1658938" y="608014"/>
                </a:lnTo>
                <a:lnTo>
                  <a:pt x="1650004" y="600063"/>
                </a:lnTo>
                <a:lnTo>
                  <a:pt x="1640751" y="591794"/>
                </a:lnTo>
                <a:lnTo>
                  <a:pt x="1630860" y="583525"/>
                </a:lnTo>
                <a:lnTo>
                  <a:pt x="1620331" y="575574"/>
                </a:lnTo>
                <a:lnTo>
                  <a:pt x="1609163" y="567623"/>
                </a:lnTo>
                <a:lnTo>
                  <a:pt x="1597996" y="559990"/>
                </a:lnTo>
                <a:lnTo>
                  <a:pt x="1585871" y="552358"/>
                </a:lnTo>
                <a:lnTo>
                  <a:pt x="1573747" y="544725"/>
                </a:lnTo>
                <a:lnTo>
                  <a:pt x="1561303" y="537728"/>
                </a:lnTo>
                <a:lnTo>
                  <a:pt x="1548221" y="530413"/>
                </a:lnTo>
                <a:lnTo>
                  <a:pt x="1534820" y="523734"/>
                </a:lnTo>
                <a:lnTo>
                  <a:pt x="1521419" y="517374"/>
                </a:lnTo>
                <a:lnTo>
                  <a:pt x="1507699" y="511013"/>
                </a:lnTo>
                <a:lnTo>
                  <a:pt x="1493660" y="504970"/>
                </a:lnTo>
                <a:lnTo>
                  <a:pt x="1479621" y="499245"/>
                </a:lnTo>
                <a:lnTo>
                  <a:pt x="1465263" y="494475"/>
                </a:lnTo>
                <a:lnTo>
                  <a:pt x="1472283" y="487160"/>
                </a:lnTo>
                <a:lnTo>
                  <a:pt x="1479302" y="480799"/>
                </a:lnTo>
                <a:lnTo>
                  <a:pt x="1486641" y="474439"/>
                </a:lnTo>
                <a:lnTo>
                  <a:pt x="1494298" y="468396"/>
                </a:lnTo>
                <a:lnTo>
                  <a:pt x="1500999" y="463944"/>
                </a:lnTo>
                <a:lnTo>
                  <a:pt x="1507699" y="459173"/>
                </a:lnTo>
                <a:lnTo>
                  <a:pt x="1514719" y="455039"/>
                </a:lnTo>
                <a:lnTo>
                  <a:pt x="1521738" y="450904"/>
                </a:lnTo>
                <a:lnTo>
                  <a:pt x="1528758" y="447406"/>
                </a:lnTo>
                <a:lnTo>
                  <a:pt x="1536415" y="443907"/>
                </a:lnTo>
                <a:lnTo>
                  <a:pt x="1543435" y="440409"/>
                </a:lnTo>
                <a:lnTo>
                  <a:pt x="1551093" y="437229"/>
                </a:lnTo>
                <a:lnTo>
                  <a:pt x="1566089" y="431504"/>
                </a:lnTo>
                <a:lnTo>
                  <a:pt x="1581723" y="426415"/>
                </a:lnTo>
                <a:lnTo>
                  <a:pt x="1597358" y="422917"/>
                </a:lnTo>
                <a:lnTo>
                  <a:pt x="1612673" y="419419"/>
                </a:lnTo>
                <a:lnTo>
                  <a:pt x="1616502" y="419101"/>
                </a:lnTo>
                <a:close/>
                <a:moveTo>
                  <a:pt x="610198" y="38100"/>
                </a:moveTo>
                <a:lnTo>
                  <a:pt x="618114" y="38418"/>
                </a:lnTo>
                <a:lnTo>
                  <a:pt x="620963" y="38418"/>
                </a:lnTo>
                <a:lnTo>
                  <a:pt x="612731" y="41593"/>
                </a:lnTo>
                <a:lnTo>
                  <a:pt x="605449" y="44768"/>
                </a:lnTo>
                <a:lnTo>
                  <a:pt x="597850" y="48260"/>
                </a:lnTo>
                <a:lnTo>
                  <a:pt x="590568" y="52071"/>
                </a:lnTo>
                <a:lnTo>
                  <a:pt x="593418" y="53023"/>
                </a:lnTo>
                <a:lnTo>
                  <a:pt x="601650" y="52388"/>
                </a:lnTo>
                <a:lnTo>
                  <a:pt x="610832" y="52071"/>
                </a:lnTo>
                <a:lnTo>
                  <a:pt x="620647" y="52388"/>
                </a:lnTo>
                <a:lnTo>
                  <a:pt x="630462" y="53023"/>
                </a:lnTo>
                <a:lnTo>
                  <a:pt x="640911" y="54293"/>
                </a:lnTo>
                <a:lnTo>
                  <a:pt x="651359" y="56198"/>
                </a:lnTo>
                <a:lnTo>
                  <a:pt x="662124" y="59055"/>
                </a:lnTo>
                <a:lnTo>
                  <a:pt x="672573" y="62548"/>
                </a:lnTo>
                <a:lnTo>
                  <a:pt x="677639" y="64771"/>
                </a:lnTo>
                <a:lnTo>
                  <a:pt x="682705" y="67311"/>
                </a:lnTo>
                <a:lnTo>
                  <a:pt x="687771" y="70168"/>
                </a:lnTo>
                <a:lnTo>
                  <a:pt x="693153" y="73025"/>
                </a:lnTo>
                <a:lnTo>
                  <a:pt x="697902" y="76200"/>
                </a:lnTo>
                <a:lnTo>
                  <a:pt x="702968" y="79693"/>
                </a:lnTo>
                <a:lnTo>
                  <a:pt x="707718" y="83503"/>
                </a:lnTo>
                <a:lnTo>
                  <a:pt x="712150" y="87630"/>
                </a:lnTo>
                <a:lnTo>
                  <a:pt x="716583" y="92393"/>
                </a:lnTo>
                <a:lnTo>
                  <a:pt x="721332" y="96838"/>
                </a:lnTo>
                <a:lnTo>
                  <a:pt x="725765" y="101918"/>
                </a:lnTo>
                <a:lnTo>
                  <a:pt x="729881" y="107633"/>
                </a:lnTo>
                <a:lnTo>
                  <a:pt x="733680" y="113348"/>
                </a:lnTo>
                <a:lnTo>
                  <a:pt x="737480" y="119698"/>
                </a:lnTo>
                <a:lnTo>
                  <a:pt x="740963" y="126366"/>
                </a:lnTo>
                <a:lnTo>
                  <a:pt x="744446" y="133351"/>
                </a:lnTo>
                <a:lnTo>
                  <a:pt x="750778" y="148908"/>
                </a:lnTo>
                <a:lnTo>
                  <a:pt x="756794" y="163831"/>
                </a:lnTo>
                <a:lnTo>
                  <a:pt x="761860" y="178118"/>
                </a:lnTo>
                <a:lnTo>
                  <a:pt x="765976" y="191453"/>
                </a:lnTo>
                <a:lnTo>
                  <a:pt x="769142" y="204153"/>
                </a:lnTo>
                <a:lnTo>
                  <a:pt x="772308" y="216853"/>
                </a:lnTo>
                <a:lnTo>
                  <a:pt x="774208" y="228601"/>
                </a:lnTo>
                <a:lnTo>
                  <a:pt x="775474" y="240348"/>
                </a:lnTo>
                <a:lnTo>
                  <a:pt x="776741" y="251461"/>
                </a:lnTo>
                <a:lnTo>
                  <a:pt x="777058" y="262256"/>
                </a:lnTo>
                <a:lnTo>
                  <a:pt x="777058" y="273051"/>
                </a:lnTo>
                <a:lnTo>
                  <a:pt x="776424" y="283211"/>
                </a:lnTo>
                <a:lnTo>
                  <a:pt x="775474" y="293371"/>
                </a:lnTo>
                <a:lnTo>
                  <a:pt x="774525" y="303531"/>
                </a:lnTo>
                <a:lnTo>
                  <a:pt x="772941" y="313691"/>
                </a:lnTo>
                <a:lnTo>
                  <a:pt x="771042" y="323851"/>
                </a:lnTo>
                <a:lnTo>
                  <a:pt x="769459" y="334011"/>
                </a:lnTo>
                <a:lnTo>
                  <a:pt x="768509" y="343536"/>
                </a:lnTo>
                <a:lnTo>
                  <a:pt x="767559" y="352426"/>
                </a:lnTo>
                <a:lnTo>
                  <a:pt x="767559" y="360364"/>
                </a:lnTo>
                <a:lnTo>
                  <a:pt x="768192" y="367984"/>
                </a:lnTo>
                <a:lnTo>
                  <a:pt x="768509" y="374651"/>
                </a:lnTo>
                <a:lnTo>
                  <a:pt x="769459" y="380684"/>
                </a:lnTo>
                <a:lnTo>
                  <a:pt x="771042" y="386716"/>
                </a:lnTo>
                <a:lnTo>
                  <a:pt x="772625" y="391479"/>
                </a:lnTo>
                <a:lnTo>
                  <a:pt x="774841" y="395924"/>
                </a:lnTo>
                <a:lnTo>
                  <a:pt x="777058" y="400051"/>
                </a:lnTo>
                <a:lnTo>
                  <a:pt x="779274" y="403861"/>
                </a:lnTo>
                <a:lnTo>
                  <a:pt x="781807" y="407036"/>
                </a:lnTo>
                <a:lnTo>
                  <a:pt x="784656" y="409894"/>
                </a:lnTo>
                <a:lnTo>
                  <a:pt x="787506" y="412116"/>
                </a:lnTo>
                <a:lnTo>
                  <a:pt x="790672" y="414339"/>
                </a:lnTo>
                <a:lnTo>
                  <a:pt x="793522" y="415926"/>
                </a:lnTo>
                <a:lnTo>
                  <a:pt x="796688" y="417514"/>
                </a:lnTo>
                <a:lnTo>
                  <a:pt x="799854" y="418784"/>
                </a:lnTo>
                <a:lnTo>
                  <a:pt x="803020" y="419419"/>
                </a:lnTo>
                <a:lnTo>
                  <a:pt x="808720" y="420371"/>
                </a:lnTo>
                <a:lnTo>
                  <a:pt x="813786" y="421006"/>
                </a:lnTo>
                <a:lnTo>
                  <a:pt x="818852" y="421006"/>
                </a:lnTo>
                <a:lnTo>
                  <a:pt x="822018" y="420371"/>
                </a:lnTo>
                <a:lnTo>
                  <a:pt x="825501" y="420054"/>
                </a:lnTo>
                <a:lnTo>
                  <a:pt x="824551" y="422911"/>
                </a:lnTo>
                <a:lnTo>
                  <a:pt x="823601" y="425451"/>
                </a:lnTo>
                <a:lnTo>
                  <a:pt x="822018" y="429261"/>
                </a:lnTo>
                <a:lnTo>
                  <a:pt x="819801" y="433389"/>
                </a:lnTo>
                <a:lnTo>
                  <a:pt x="817268" y="437834"/>
                </a:lnTo>
                <a:lnTo>
                  <a:pt x="813469" y="442279"/>
                </a:lnTo>
                <a:lnTo>
                  <a:pt x="809353" y="446724"/>
                </a:lnTo>
                <a:lnTo>
                  <a:pt x="806820" y="448629"/>
                </a:lnTo>
                <a:lnTo>
                  <a:pt x="803970" y="450534"/>
                </a:lnTo>
                <a:lnTo>
                  <a:pt x="801121" y="452439"/>
                </a:lnTo>
                <a:lnTo>
                  <a:pt x="797954" y="454344"/>
                </a:lnTo>
                <a:lnTo>
                  <a:pt x="794788" y="455614"/>
                </a:lnTo>
                <a:lnTo>
                  <a:pt x="790989" y="456884"/>
                </a:lnTo>
                <a:lnTo>
                  <a:pt x="787189" y="457836"/>
                </a:lnTo>
                <a:lnTo>
                  <a:pt x="783073" y="458471"/>
                </a:lnTo>
                <a:lnTo>
                  <a:pt x="778641" y="458789"/>
                </a:lnTo>
                <a:lnTo>
                  <a:pt x="774208" y="458789"/>
                </a:lnTo>
                <a:lnTo>
                  <a:pt x="768825" y="458471"/>
                </a:lnTo>
                <a:lnTo>
                  <a:pt x="763443" y="458154"/>
                </a:lnTo>
                <a:lnTo>
                  <a:pt x="758060" y="456884"/>
                </a:lnTo>
                <a:lnTo>
                  <a:pt x="752361" y="454979"/>
                </a:lnTo>
                <a:lnTo>
                  <a:pt x="746029" y="453074"/>
                </a:lnTo>
                <a:lnTo>
                  <a:pt x="739696" y="450534"/>
                </a:lnTo>
                <a:lnTo>
                  <a:pt x="693470" y="431484"/>
                </a:lnTo>
                <a:lnTo>
                  <a:pt x="695686" y="420371"/>
                </a:lnTo>
                <a:lnTo>
                  <a:pt x="697586" y="407354"/>
                </a:lnTo>
                <a:lnTo>
                  <a:pt x="699802" y="390526"/>
                </a:lnTo>
                <a:lnTo>
                  <a:pt x="701702" y="369889"/>
                </a:lnTo>
                <a:lnTo>
                  <a:pt x="702968" y="358459"/>
                </a:lnTo>
                <a:lnTo>
                  <a:pt x="703285" y="346394"/>
                </a:lnTo>
                <a:lnTo>
                  <a:pt x="703602" y="333694"/>
                </a:lnTo>
                <a:lnTo>
                  <a:pt x="703602" y="320359"/>
                </a:lnTo>
                <a:lnTo>
                  <a:pt x="703602" y="307024"/>
                </a:lnTo>
                <a:lnTo>
                  <a:pt x="702968" y="293053"/>
                </a:lnTo>
                <a:lnTo>
                  <a:pt x="701385" y="304801"/>
                </a:lnTo>
                <a:lnTo>
                  <a:pt x="699169" y="315596"/>
                </a:lnTo>
                <a:lnTo>
                  <a:pt x="696952" y="326391"/>
                </a:lnTo>
                <a:lnTo>
                  <a:pt x="694103" y="337504"/>
                </a:lnTo>
                <a:lnTo>
                  <a:pt x="691253" y="347664"/>
                </a:lnTo>
                <a:lnTo>
                  <a:pt x="687771" y="357189"/>
                </a:lnTo>
                <a:lnTo>
                  <a:pt x="684604" y="367031"/>
                </a:lnTo>
                <a:lnTo>
                  <a:pt x="680488" y="376239"/>
                </a:lnTo>
                <a:lnTo>
                  <a:pt x="676372" y="384811"/>
                </a:lnTo>
                <a:lnTo>
                  <a:pt x="671623" y="393066"/>
                </a:lnTo>
                <a:lnTo>
                  <a:pt x="666874" y="401004"/>
                </a:lnTo>
                <a:lnTo>
                  <a:pt x="662124" y="407989"/>
                </a:lnTo>
                <a:lnTo>
                  <a:pt x="656742" y="414974"/>
                </a:lnTo>
                <a:lnTo>
                  <a:pt x="651042" y="421006"/>
                </a:lnTo>
                <a:lnTo>
                  <a:pt x="645027" y="426404"/>
                </a:lnTo>
                <a:lnTo>
                  <a:pt x="639011" y="431484"/>
                </a:lnTo>
                <a:lnTo>
                  <a:pt x="633312" y="435294"/>
                </a:lnTo>
                <a:lnTo>
                  <a:pt x="627929" y="438151"/>
                </a:lnTo>
                <a:lnTo>
                  <a:pt x="622230" y="441326"/>
                </a:lnTo>
                <a:lnTo>
                  <a:pt x="616531" y="443549"/>
                </a:lnTo>
                <a:lnTo>
                  <a:pt x="610515" y="444819"/>
                </a:lnTo>
                <a:lnTo>
                  <a:pt x="604183" y="446089"/>
                </a:lnTo>
                <a:lnTo>
                  <a:pt x="597850" y="446724"/>
                </a:lnTo>
                <a:lnTo>
                  <a:pt x="591201" y="446724"/>
                </a:lnTo>
                <a:lnTo>
                  <a:pt x="586135" y="446406"/>
                </a:lnTo>
                <a:lnTo>
                  <a:pt x="581703" y="445771"/>
                </a:lnTo>
                <a:lnTo>
                  <a:pt x="576953" y="444501"/>
                </a:lnTo>
                <a:lnTo>
                  <a:pt x="572204" y="442914"/>
                </a:lnTo>
                <a:lnTo>
                  <a:pt x="567771" y="441326"/>
                </a:lnTo>
                <a:lnTo>
                  <a:pt x="563339" y="438786"/>
                </a:lnTo>
                <a:lnTo>
                  <a:pt x="559222" y="436246"/>
                </a:lnTo>
                <a:lnTo>
                  <a:pt x="555106" y="433706"/>
                </a:lnTo>
                <a:lnTo>
                  <a:pt x="549091" y="429261"/>
                </a:lnTo>
                <a:lnTo>
                  <a:pt x="543391" y="424181"/>
                </a:lnTo>
                <a:lnTo>
                  <a:pt x="538009" y="419101"/>
                </a:lnTo>
                <a:lnTo>
                  <a:pt x="532626" y="413069"/>
                </a:lnTo>
                <a:lnTo>
                  <a:pt x="527244" y="406719"/>
                </a:lnTo>
                <a:lnTo>
                  <a:pt x="522495" y="399416"/>
                </a:lnTo>
                <a:lnTo>
                  <a:pt x="517745" y="392431"/>
                </a:lnTo>
                <a:lnTo>
                  <a:pt x="512996" y="384494"/>
                </a:lnTo>
                <a:lnTo>
                  <a:pt x="508563" y="376556"/>
                </a:lnTo>
                <a:lnTo>
                  <a:pt x="504447" y="367984"/>
                </a:lnTo>
                <a:lnTo>
                  <a:pt x="500648" y="359094"/>
                </a:lnTo>
                <a:lnTo>
                  <a:pt x="496848" y="349886"/>
                </a:lnTo>
                <a:lnTo>
                  <a:pt x="493366" y="340679"/>
                </a:lnTo>
                <a:lnTo>
                  <a:pt x="489883" y="331154"/>
                </a:lnTo>
                <a:lnTo>
                  <a:pt x="486717" y="321311"/>
                </a:lnTo>
                <a:lnTo>
                  <a:pt x="483867" y="311151"/>
                </a:lnTo>
                <a:lnTo>
                  <a:pt x="484500" y="323534"/>
                </a:lnTo>
                <a:lnTo>
                  <a:pt x="485450" y="335599"/>
                </a:lnTo>
                <a:lnTo>
                  <a:pt x="487666" y="358459"/>
                </a:lnTo>
                <a:lnTo>
                  <a:pt x="490199" y="378779"/>
                </a:lnTo>
                <a:lnTo>
                  <a:pt x="493366" y="396559"/>
                </a:lnTo>
                <a:lnTo>
                  <a:pt x="495899" y="411164"/>
                </a:lnTo>
                <a:lnTo>
                  <a:pt x="498115" y="421959"/>
                </a:lnTo>
                <a:lnTo>
                  <a:pt x="500015" y="431484"/>
                </a:lnTo>
                <a:lnTo>
                  <a:pt x="454105" y="450534"/>
                </a:lnTo>
                <a:lnTo>
                  <a:pt x="447772" y="453074"/>
                </a:lnTo>
                <a:lnTo>
                  <a:pt x="441440" y="454979"/>
                </a:lnTo>
                <a:lnTo>
                  <a:pt x="435424" y="456884"/>
                </a:lnTo>
                <a:lnTo>
                  <a:pt x="429725" y="458154"/>
                </a:lnTo>
                <a:lnTo>
                  <a:pt x="424659" y="458471"/>
                </a:lnTo>
                <a:lnTo>
                  <a:pt x="419593" y="458789"/>
                </a:lnTo>
                <a:lnTo>
                  <a:pt x="414844" y="458789"/>
                </a:lnTo>
                <a:lnTo>
                  <a:pt x="410728" y="458471"/>
                </a:lnTo>
                <a:lnTo>
                  <a:pt x="406611" y="457836"/>
                </a:lnTo>
                <a:lnTo>
                  <a:pt x="402495" y="456884"/>
                </a:lnTo>
                <a:lnTo>
                  <a:pt x="399013" y="455614"/>
                </a:lnTo>
                <a:lnTo>
                  <a:pt x="395846" y="454344"/>
                </a:lnTo>
                <a:lnTo>
                  <a:pt x="392364" y="452439"/>
                </a:lnTo>
                <a:lnTo>
                  <a:pt x="389831" y="450534"/>
                </a:lnTo>
                <a:lnTo>
                  <a:pt x="386664" y="448629"/>
                </a:lnTo>
                <a:lnTo>
                  <a:pt x="384448" y="446724"/>
                </a:lnTo>
                <a:lnTo>
                  <a:pt x="380015" y="442279"/>
                </a:lnTo>
                <a:lnTo>
                  <a:pt x="376533" y="437834"/>
                </a:lnTo>
                <a:lnTo>
                  <a:pt x="374000" y="433389"/>
                </a:lnTo>
                <a:lnTo>
                  <a:pt x="371783" y="429261"/>
                </a:lnTo>
                <a:lnTo>
                  <a:pt x="370200" y="425451"/>
                </a:lnTo>
                <a:lnTo>
                  <a:pt x="369250" y="422911"/>
                </a:lnTo>
                <a:lnTo>
                  <a:pt x="368300" y="420054"/>
                </a:lnTo>
                <a:lnTo>
                  <a:pt x="371467" y="420371"/>
                </a:lnTo>
                <a:lnTo>
                  <a:pt x="375266" y="421006"/>
                </a:lnTo>
                <a:lnTo>
                  <a:pt x="379699" y="421006"/>
                </a:lnTo>
                <a:lnTo>
                  <a:pt x="384765" y="420371"/>
                </a:lnTo>
                <a:lnTo>
                  <a:pt x="390780" y="419419"/>
                </a:lnTo>
                <a:lnTo>
                  <a:pt x="393947" y="418784"/>
                </a:lnTo>
                <a:lnTo>
                  <a:pt x="396796" y="417514"/>
                </a:lnTo>
                <a:lnTo>
                  <a:pt x="399962" y="415926"/>
                </a:lnTo>
                <a:lnTo>
                  <a:pt x="403129" y="414339"/>
                </a:lnTo>
                <a:lnTo>
                  <a:pt x="406295" y="412116"/>
                </a:lnTo>
                <a:lnTo>
                  <a:pt x="408828" y="409894"/>
                </a:lnTo>
                <a:lnTo>
                  <a:pt x="411994" y="407036"/>
                </a:lnTo>
                <a:lnTo>
                  <a:pt x="414527" y="403861"/>
                </a:lnTo>
                <a:lnTo>
                  <a:pt x="416743" y="400051"/>
                </a:lnTo>
                <a:lnTo>
                  <a:pt x="418960" y="395924"/>
                </a:lnTo>
                <a:lnTo>
                  <a:pt x="420859" y="391479"/>
                </a:lnTo>
                <a:lnTo>
                  <a:pt x="422759" y="386716"/>
                </a:lnTo>
                <a:lnTo>
                  <a:pt x="423709" y="380684"/>
                </a:lnTo>
                <a:lnTo>
                  <a:pt x="424976" y="374651"/>
                </a:lnTo>
                <a:lnTo>
                  <a:pt x="425609" y="367984"/>
                </a:lnTo>
                <a:lnTo>
                  <a:pt x="426242" y="360364"/>
                </a:lnTo>
                <a:lnTo>
                  <a:pt x="425609" y="352426"/>
                </a:lnTo>
                <a:lnTo>
                  <a:pt x="425292" y="343536"/>
                </a:lnTo>
                <a:lnTo>
                  <a:pt x="424342" y="334011"/>
                </a:lnTo>
                <a:lnTo>
                  <a:pt x="422443" y="323851"/>
                </a:lnTo>
                <a:lnTo>
                  <a:pt x="420859" y="313691"/>
                </a:lnTo>
                <a:lnTo>
                  <a:pt x="419276" y="303531"/>
                </a:lnTo>
                <a:lnTo>
                  <a:pt x="418010" y="293371"/>
                </a:lnTo>
                <a:lnTo>
                  <a:pt x="417060" y="283211"/>
                </a:lnTo>
                <a:lnTo>
                  <a:pt x="416427" y="272733"/>
                </a:lnTo>
                <a:lnTo>
                  <a:pt x="416427" y="262256"/>
                </a:lnTo>
                <a:lnTo>
                  <a:pt x="416743" y="251461"/>
                </a:lnTo>
                <a:lnTo>
                  <a:pt x="417377" y="240031"/>
                </a:lnTo>
                <a:lnTo>
                  <a:pt x="418960" y="228283"/>
                </a:lnTo>
                <a:lnTo>
                  <a:pt x="420859" y="216218"/>
                </a:lnTo>
                <a:lnTo>
                  <a:pt x="423709" y="203836"/>
                </a:lnTo>
                <a:lnTo>
                  <a:pt x="427192" y="191136"/>
                </a:lnTo>
                <a:lnTo>
                  <a:pt x="431308" y="177483"/>
                </a:lnTo>
                <a:lnTo>
                  <a:pt x="436690" y="163831"/>
                </a:lnTo>
                <a:lnTo>
                  <a:pt x="442706" y="148591"/>
                </a:lnTo>
                <a:lnTo>
                  <a:pt x="449355" y="133351"/>
                </a:lnTo>
                <a:lnTo>
                  <a:pt x="453471" y="125096"/>
                </a:lnTo>
                <a:lnTo>
                  <a:pt x="457904" y="117476"/>
                </a:lnTo>
                <a:lnTo>
                  <a:pt x="462970" y="109856"/>
                </a:lnTo>
                <a:lnTo>
                  <a:pt x="467719" y="103188"/>
                </a:lnTo>
                <a:lnTo>
                  <a:pt x="463920" y="103506"/>
                </a:lnTo>
                <a:lnTo>
                  <a:pt x="467719" y="100966"/>
                </a:lnTo>
                <a:lnTo>
                  <a:pt x="471835" y="97791"/>
                </a:lnTo>
                <a:lnTo>
                  <a:pt x="479118" y="89853"/>
                </a:lnTo>
                <a:lnTo>
                  <a:pt x="486400" y="82868"/>
                </a:lnTo>
                <a:lnTo>
                  <a:pt x="493999" y="76518"/>
                </a:lnTo>
                <a:lnTo>
                  <a:pt x="501914" y="70803"/>
                </a:lnTo>
                <a:lnTo>
                  <a:pt x="506980" y="67311"/>
                </a:lnTo>
                <a:lnTo>
                  <a:pt x="512363" y="64453"/>
                </a:lnTo>
                <a:lnTo>
                  <a:pt x="522811" y="58738"/>
                </a:lnTo>
                <a:lnTo>
                  <a:pt x="532943" y="53976"/>
                </a:lnTo>
                <a:lnTo>
                  <a:pt x="543391" y="49848"/>
                </a:lnTo>
                <a:lnTo>
                  <a:pt x="553523" y="46673"/>
                </a:lnTo>
                <a:lnTo>
                  <a:pt x="563339" y="44133"/>
                </a:lnTo>
                <a:lnTo>
                  <a:pt x="573154" y="42228"/>
                </a:lnTo>
                <a:lnTo>
                  <a:pt x="581703" y="40641"/>
                </a:lnTo>
                <a:lnTo>
                  <a:pt x="589935" y="39688"/>
                </a:lnTo>
                <a:lnTo>
                  <a:pt x="597850" y="38735"/>
                </a:lnTo>
                <a:lnTo>
                  <a:pt x="610198" y="38100"/>
                </a:lnTo>
                <a:close/>
                <a:moveTo>
                  <a:pt x="1727817" y="0"/>
                </a:moveTo>
                <a:lnTo>
                  <a:pt x="1736060" y="0"/>
                </a:lnTo>
                <a:lnTo>
                  <a:pt x="1738914" y="0"/>
                </a:lnTo>
                <a:lnTo>
                  <a:pt x="1730670" y="3175"/>
                </a:lnTo>
                <a:lnTo>
                  <a:pt x="1723061" y="6350"/>
                </a:lnTo>
                <a:lnTo>
                  <a:pt x="1715768" y="10160"/>
                </a:lnTo>
                <a:lnTo>
                  <a:pt x="1708476" y="13970"/>
                </a:lnTo>
                <a:lnTo>
                  <a:pt x="1710695" y="14605"/>
                </a:lnTo>
                <a:lnTo>
                  <a:pt x="1719256" y="13970"/>
                </a:lnTo>
                <a:lnTo>
                  <a:pt x="1728768" y="13970"/>
                </a:lnTo>
                <a:lnTo>
                  <a:pt x="1738597" y="13970"/>
                </a:lnTo>
                <a:lnTo>
                  <a:pt x="1748425" y="14605"/>
                </a:lnTo>
                <a:lnTo>
                  <a:pt x="1758888" y="15875"/>
                </a:lnTo>
                <a:lnTo>
                  <a:pt x="1769034" y="18098"/>
                </a:lnTo>
                <a:lnTo>
                  <a:pt x="1779497" y="20638"/>
                </a:lnTo>
                <a:lnTo>
                  <a:pt x="1789960" y="24448"/>
                </a:lnTo>
                <a:lnTo>
                  <a:pt x="1795350" y="26670"/>
                </a:lnTo>
                <a:lnTo>
                  <a:pt x="1800423" y="28893"/>
                </a:lnTo>
                <a:lnTo>
                  <a:pt x="1805813" y="31750"/>
                </a:lnTo>
                <a:lnTo>
                  <a:pt x="1810569" y="34608"/>
                </a:lnTo>
                <a:lnTo>
                  <a:pt x="1815959" y="38100"/>
                </a:lnTo>
                <a:lnTo>
                  <a:pt x="1820715" y="41593"/>
                </a:lnTo>
                <a:lnTo>
                  <a:pt x="1825788" y="45085"/>
                </a:lnTo>
                <a:lnTo>
                  <a:pt x="1830227" y="49213"/>
                </a:lnTo>
                <a:lnTo>
                  <a:pt x="1834666" y="53975"/>
                </a:lnTo>
                <a:lnTo>
                  <a:pt x="1839105" y="58738"/>
                </a:lnTo>
                <a:lnTo>
                  <a:pt x="1843226" y="64135"/>
                </a:lnTo>
                <a:lnTo>
                  <a:pt x="1847348" y="69215"/>
                </a:lnTo>
                <a:lnTo>
                  <a:pt x="1851470" y="75248"/>
                </a:lnTo>
                <a:lnTo>
                  <a:pt x="1855275" y="81280"/>
                </a:lnTo>
                <a:lnTo>
                  <a:pt x="1858762" y="87948"/>
                </a:lnTo>
                <a:lnTo>
                  <a:pt x="1862250" y="95250"/>
                </a:lnTo>
                <a:lnTo>
                  <a:pt x="1868908" y="110490"/>
                </a:lnTo>
                <a:lnTo>
                  <a:pt x="1874932" y="125413"/>
                </a:lnTo>
                <a:lnTo>
                  <a:pt x="1879688" y="139700"/>
                </a:lnTo>
                <a:lnTo>
                  <a:pt x="1883810" y="153036"/>
                </a:lnTo>
                <a:lnTo>
                  <a:pt x="1887298" y="165736"/>
                </a:lnTo>
                <a:lnTo>
                  <a:pt x="1890151" y="178435"/>
                </a:lnTo>
                <a:lnTo>
                  <a:pt x="1892053" y="190183"/>
                </a:lnTo>
                <a:lnTo>
                  <a:pt x="1893639" y="201931"/>
                </a:lnTo>
                <a:lnTo>
                  <a:pt x="1894907" y="213361"/>
                </a:lnTo>
                <a:lnTo>
                  <a:pt x="1895224" y="224156"/>
                </a:lnTo>
                <a:lnTo>
                  <a:pt x="1894907" y="234633"/>
                </a:lnTo>
                <a:lnTo>
                  <a:pt x="1894273" y="245111"/>
                </a:lnTo>
                <a:lnTo>
                  <a:pt x="1893639" y="255271"/>
                </a:lnTo>
                <a:lnTo>
                  <a:pt x="1892371" y="265431"/>
                </a:lnTo>
                <a:lnTo>
                  <a:pt x="1891102" y="275591"/>
                </a:lnTo>
                <a:lnTo>
                  <a:pt x="1889200" y="285433"/>
                </a:lnTo>
                <a:lnTo>
                  <a:pt x="1887615" y="295593"/>
                </a:lnTo>
                <a:lnTo>
                  <a:pt x="1886346" y="305436"/>
                </a:lnTo>
                <a:lnTo>
                  <a:pt x="1885712" y="314008"/>
                </a:lnTo>
                <a:lnTo>
                  <a:pt x="1885712" y="321946"/>
                </a:lnTo>
                <a:lnTo>
                  <a:pt x="1885712" y="329566"/>
                </a:lnTo>
                <a:lnTo>
                  <a:pt x="1886346" y="336233"/>
                </a:lnTo>
                <a:lnTo>
                  <a:pt x="1887615" y="342583"/>
                </a:lnTo>
                <a:lnTo>
                  <a:pt x="1889200" y="348298"/>
                </a:lnTo>
                <a:lnTo>
                  <a:pt x="1890785" y="353061"/>
                </a:lnTo>
                <a:lnTo>
                  <a:pt x="1892371" y="358141"/>
                </a:lnTo>
                <a:lnTo>
                  <a:pt x="1894907" y="361633"/>
                </a:lnTo>
                <a:lnTo>
                  <a:pt x="1897443" y="365443"/>
                </a:lnTo>
                <a:lnTo>
                  <a:pt x="1899980" y="368936"/>
                </a:lnTo>
                <a:lnTo>
                  <a:pt x="1902516" y="371476"/>
                </a:lnTo>
                <a:lnTo>
                  <a:pt x="1905687" y="373698"/>
                </a:lnTo>
                <a:lnTo>
                  <a:pt x="1908541" y="375921"/>
                </a:lnTo>
                <a:lnTo>
                  <a:pt x="1911711" y="377508"/>
                </a:lnTo>
                <a:lnTo>
                  <a:pt x="1914565" y="379096"/>
                </a:lnTo>
                <a:lnTo>
                  <a:pt x="1917735" y="380366"/>
                </a:lnTo>
                <a:lnTo>
                  <a:pt x="1920589" y="381001"/>
                </a:lnTo>
                <a:lnTo>
                  <a:pt x="1926613" y="381953"/>
                </a:lnTo>
                <a:lnTo>
                  <a:pt x="1932003" y="382906"/>
                </a:lnTo>
                <a:lnTo>
                  <a:pt x="1936442" y="382906"/>
                </a:lnTo>
                <a:lnTo>
                  <a:pt x="1940247" y="382589"/>
                </a:lnTo>
                <a:lnTo>
                  <a:pt x="1943100" y="381636"/>
                </a:lnTo>
                <a:lnTo>
                  <a:pt x="1942466" y="384494"/>
                </a:lnTo>
                <a:lnTo>
                  <a:pt x="1941832" y="387351"/>
                </a:lnTo>
                <a:lnTo>
                  <a:pt x="1940247" y="390843"/>
                </a:lnTo>
                <a:lnTo>
                  <a:pt x="1938027" y="394971"/>
                </a:lnTo>
                <a:lnTo>
                  <a:pt x="1934857" y="399416"/>
                </a:lnTo>
                <a:lnTo>
                  <a:pt x="1931686" y="403861"/>
                </a:lnTo>
                <a:lnTo>
                  <a:pt x="1927564" y="408306"/>
                </a:lnTo>
                <a:lnTo>
                  <a:pt x="1924711" y="410211"/>
                </a:lnTo>
                <a:lnTo>
                  <a:pt x="1922174" y="412433"/>
                </a:lnTo>
                <a:lnTo>
                  <a:pt x="1919321" y="414021"/>
                </a:lnTo>
                <a:lnTo>
                  <a:pt x="1916150" y="415926"/>
                </a:lnTo>
                <a:lnTo>
                  <a:pt x="1912662" y="417513"/>
                </a:lnTo>
                <a:lnTo>
                  <a:pt x="1909175" y="418466"/>
                </a:lnTo>
                <a:lnTo>
                  <a:pt x="1905370" y="419736"/>
                </a:lnTo>
                <a:lnTo>
                  <a:pt x="1901248" y="420053"/>
                </a:lnTo>
                <a:lnTo>
                  <a:pt x="1896492" y="420371"/>
                </a:lnTo>
                <a:lnTo>
                  <a:pt x="1891736" y="420689"/>
                </a:lnTo>
                <a:lnTo>
                  <a:pt x="1886981" y="420371"/>
                </a:lnTo>
                <a:lnTo>
                  <a:pt x="1881591" y="419736"/>
                </a:lnTo>
                <a:lnTo>
                  <a:pt x="1875883" y="418466"/>
                </a:lnTo>
                <a:lnTo>
                  <a:pt x="1869859" y="417196"/>
                </a:lnTo>
                <a:lnTo>
                  <a:pt x="1863835" y="414656"/>
                </a:lnTo>
                <a:lnTo>
                  <a:pt x="1857177" y="412116"/>
                </a:lnTo>
                <a:lnTo>
                  <a:pt x="1811520" y="393066"/>
                </a:lnTo>
                <a:lnTo>
                  <a:pt x="1813740" y="381953"/>
                </a:lnTo>
                <a:lnTo>
                  <a:pt x="1815642" y="369253"/>
                </a:lnTo>
                <a:lnTo>
                  <a:pt x="1817862" y="352108"/>
                </a:lnTo>
                <a:lnTo>
                  <a:pt x="1819764" y="331788"/>
                </a:lnTo>
                <a:lnTo>
                  <a:pt x="1820398" y="320041"/>
                </a:lnTo>
                <a:lnTo>
                  <a:pt x="1821032" y="307976"/>
                </a:lnTo>
                <a:lnTo>
                  <a:pt x="1821666" y="295593"/>
                </a:lnTo>
                <a:lnTo>
                  <a:pt x="1821666" y="282576"/>
                </a:lnTo>
                <a:lnTo>
                  <a:pt x="1821666" y="268923"/>
                </a:lnTo>
                <a:lnTo>
                  <a:pt x="1820715" y="254636"/>
                </a:lnTo>
                <a:lnTo>
                  <a:pt x="1819447" y="266383"/>
                </a:lnTo>
                <a:lnTo>
                  <a:pt x="1816910" y="277496"/>
                </a:lnTo>
                <a:lnTo>
                  <a:pt x="1814691" y="288608"/>
                </a:lnTo>
                <a:lnTo>
                  <a:pt x="1812154" y="299086"/>
                </a:lnTo>
                <a:lnTo>
                  <a:pt x="1809301" y="309246"/>
                </a:lnTo>
                <a:lnTo>
                  <a:pt x="1805813" y="319406"/>
                </a:lnTo>
                <a:lnTo>
                  <a:pt x="1802326" y="328613"/>
                </a:lnTo>
                <a:lnTo>
                  <a:pt x="1798204" y="337821"/>
                </a:lnTo>
                <a:lnTo>
                  <a:pt x="1794082" y="346393"/>
                </a:lnTo>
                <a:lnTo>
                  <a:pt x="1789643" y="354648"/>
                </a:lnTo>
                <a:lnTo>
                  <a:pt x="1784887" y="362586"/>
                </a:lnTo>
                <a:lnTo>
                  <a:pt x="1779814" y="369571"/>
                </a:lnTo>
                <a:lnTo>
                  <a:pt x="1774107" y="376556"/>
                </a:lnTo>
                <a:lnTo>
                  <a:pt x="1768717" y="382589"/>
                </a:lnTo>
                <a:lnTo>
                  <a:pt x="1763010" y="387986"/>
                </a:lnTo>
                <a:lnTo>
                  <a:pt x="1756669" y="393066"/>
                </a:lnTo>
                <a:lnTo>
                  <a:pt x="1751279" y="396876"/>
                </a:lnTo>
                <a:lnTo>
                  <a:pt x="1745572" y="400051"/>
                </a:lnTo>
                <a:lnTo>
                  <a:pt x="1740182" y="402908"/>
                </a:lnTo>
                <a:lnTo>
                  <a:pt x="1734158" y="405131"/>
                </a:lnTo>
                <a:lnTo>
                  <a:pt x="1728134" y="407036"/>
                </a:lnTo>
                <a:lnTo>
                  <a:pt x="1722110" y="407988"/>
                </a:lnTo>
                <a:lnTo>
                  <a:pt x="1715768" y="408306"/>
                </a:lnTo>
                <a:lnTo>
                  <a:pt x="1708793" y="408306"/>
                </a:lnTo>
                <a:lnTo>
                  <a:pt x="1704037" y="407988"/>
                </a:lnTo>
                <a:lnTo>
                  <a:pt x="1699598" y="407353"/>
                </a:lnTo>
                <a:lnTo>
                  <a:pt x="1694525" y="406084"/>
                </a:lnTo>
                <a:lnTo>
                  <a:pt x="1690086" y="404813"/>
                </a:lnTo>
                <a:lnTo>
                  <a:pt x="1685648" y="402908"/>
                </a:lnTo>
                <a:lnTo>
                  <a:pt x="1681209" y="400368"/>
                </a:lnTo>
                <a:lnTo>
                  <a:pt x="1677087" y="398146"/>
                </a:lnTo>
                <a:lnTo>
                  <a:pt x="1672331" y="395288"/>
                </a:lnTo>
                <a:lnTo>
                  <a:pt x="1666941" y="391161"/>
                </a:lnTo>
                <a:lnTo>
                  <a:pt x="1660917" y="386081"/>
                </a:lnTo>
                <a:lnTo>
                  <a:pt x="1655527" y="380683"/>
                </a:lnTo>
                <a:lnTo>
                  <a:pt x="1650454" y="374651"/>
                </a:lnTo>
                <a:lnTo>
                  <a:pt x="1645064" y="368301"/>
                </a:lnTo>
                <a:lnTo>
                  <a:pt x="1640308" y="361316"/>
                </a:lnTo>
                <a:lnTo>
                  <a:pt x="1635235" y="354013"/>
                </a:lnTo>
                <a:lnTo>
                  <a:pt x="1630796" y="346076"/>
                </a:lnTo>
                <a:lnTo>
                  <a:pt x="1626357" y="338138"/>
                </a:lnTo>
                <a:lnTo>
                  <a:pt x="1622236" y="329566"/>
                </a:lnTo>
                <a:lnTo>
                  <a:pt x="1618431" y="320676"/>
                </a:lnTo>
                <a:lnTo>
                  <a:pt x="1614309" y="311786"/>
                </a:lnTo>
                <a:lnTo>
                  <a:pt x="1610822" y="302261"/>
                </a:lnTo>
                <a:lnTo>
                  <a:pt x="1607651" y="292736"/>
                </a:lnTo>
                <a:lnTo>
                  <a:pt x="1604480" y="282893"/>
                </a:lnTo>
                <a:lnTo>
                  <a:pt x="1601627" y="272733"/>
                </a:lnTo>
                <a:lnTo>
                  <a:pt x="1601944" y="285116"/>
                </a:lnTo>
                <a:lnTo>
                  <a:pt x="1602895" y="297181"/>
                </a:lnTo>
                <a:lnTo>
                  <a:pt x="1605114" y="320041"/>
                </a:lnTo>
                <a:lnTo>
                  <a:pt x="1607968" y="340361"/>
                </a:lnTo>
                <a:lnTo>
                  <a:pt x="1610505" y="358458"/>
                </a:lnTo>
                <a:lnTo>
                  <a:pt x="1613041" y="372746"/>
                </a:lnTo>
                <a:lnTo>
                  <a:pt x="1615260" y="383858"/>
                </a:lnTo>
                <a:lnTo>
                  <a:pt x="1617797" y="393066"/>
                </a:lnTo>
                <a:lnTo>
                  <a:pt x="1571823" y="412116"/>
                </a:lnTo>
                <a:lnTo>
                  <a:pt x="1565165" y="414656"/>
                </a:lnTo>
                <a:lnTo>
                  <a:pt x="1559141" y="417196"/>
                </a:lnTo>
                <a:lnTo>
                  <a:pt x="1553117" y="418466"/>
                </a:lnTo>
                <a:lnTo>
                  <a:pt x="1547410" y="419736"/>
                </a:lnTo>
                <a:lnTo>
                  <a:pt x="1542337" y="420371"/>
                </a:lnTo>
                <a:lnTo>
                  <a:pt x="1537264" y="420689"/>
                </a:lnTo>
                <a:lnTo>
                  <a:pt x="1532508" y="420371"/>
                </a:lnTo>
                <a:lnTo>
                  <a:pt x="1528069" y="420053"/>
                </a:lnTo>
                <a:lnTo>
                  <a:pt x="1523630" y="419736"/>
                </a:lnTo>
                <a:lnTo>
                  <a:pt x="1520143" y="418466"/>
                </a:lnTo>
                <a:lnTo>
                  <a:pt x="1516338" y="417513"/>
                </a:lnTo>
                <a:lnTo>
                  <a:pt x="1512850" y="415926"/>
                </a:lnTo>
                <a:lnTo>
                  <a:pt x="1509997" y="414021"/>
                </a:lnTo>
                <a:lnTo>
                  <a:pt x="1506826" y="412433"/>
                </a:lnTo>
                <a:lnTo>
                  <a:pt x="1504290" y="410211"/>
                </a:lnTo>
                <a:lnTo>
                  <a:pt x="1502070" y="408306"/>
                </a:lnTo>
                <a:lnTo>
                  <a:pt x="1497631" y="403861"/>
                </a:lnTo>
                <a:lnTo>
                  <a:pt x="1494144" y="399416"/>
                </a:lnTo>
                <a:lnTo>
                  <a:pt x="1490973" y="394971"/>
                </a:lnTo>
                <a:lnTo>
                  <a:pt x="1489388" y="390843"/>
                </a:lnTo>
                <a:lnTo>
                  <a:pt x="1487802" y="387351"/>
                </a:lnTo>
                <a:lnTo>
                  <a:pt x="1486534" y="384494"/>
                </a:lnTo>
                <a:lnTo>
                  <a:pt x="1485900" y="381636"/>
                </a:lnTo>
                <a:lnTo>
                  <a:pt x="1488754" y="382589"/>
                </a:lnTo>
                <a:lnTo>
                  <a:pt x="1492558" y="382906"/>
                </a:lnTo>
                <a:lnTo>
                  <a:pt x="1496997" y="382906"/>
                </a:lnTo>
                <a:lnTo>
                  <a:pt x="1502387" y="381953"/>
                </a:lnTo>
                <a:lnTo>
                  <a:pt x="1508411" y="381001"/>
                </a:lnTo>
                <a:lnTo>
                  <a:pt x="1511265" y="380366"/>
                </a:lnTo>
                <a:lnTo>
                  <a:pt x="1514435" y="379096"/>
                </a:lnTo>
                <a:lnTo>
                  <a:pt x="1517289" y="377508"/>
                </a:lnTo>
                <a:lnTo>
                  <a:pt x="1520460" y="375921"/>
                </a:lnTo>
                <a:lnTo>
                  <a:pt x="1523313" y="373698"/>
                </a:lnTo>
                <a:lnTo>
                  <a:pt x="1526484" y="371476"/>
                </a:lnTo>
                <a:lnTo>
                  <a:pt x="1529020" y="368936"/>
                </a:lnTo>
                <a:lnTo>
                  <a:pt x="1531557" y="365443"/>
                </a:lnTo>
                <a:lnTo>
                  <a:pt x="1534410" y="361633"/>
                </a:lnTo>
                <a:lnTo>
                  <a:pt x="1536630" y="358141"/>
                </a:lnTo>
                <a:lnTo>
                  <a:pt x="1538532" y="353061"/>
                </a:lnTo>
                <a:lnTo>
                  <a:pt x="1540434" y="348298"/>
                </a:lnTo>
                <a:lnTo>
                  <a:pt x="1541386" y="342583"/>
                </a:lnTo>
                <a:lnTo>
                  <a:pt x="1542654" y="336233"/>
                </a:lnTo>
                <a:lnTo>
                  <a:pt x="1543288" y="329566"/>
                </a:lnTo>
                <a:lnTo>
                  <a:pt x="1543605" y="321946"/>
                </a:lnTo>
                <a:lnTo>
                  <a:pt x="1543288" y="314008"/>
                </a:lnTo>
                <a:lnTo>
                  <a:pt x="1542971" y="305436"/>
                </a:lnTo>
                <a:lnTo>
                  <a:pt x="1541703" y="295593"/>
                </a:lnTo>
                <a:lnTo>
                  <a:pt x="1539800" y="285433"/>
                </a:lnTo>
                <a:lnTo>
                  <a:pt x="1538532" y="275591"/>
                </a:lnTo>
                <a:lnTo>
                  <a:pt x="1536630" y="265431"/>
                </a:lnTo>
                <a:lnTo>
                  <a:pt x="1535361" y="255271"/>
                </a:lnTo>
                <a:lnTo>
                  <a:pt x="1534727" y="244793"/>
                </a:lnTo>
                <a:lnTo>
                  <a:pt x="1533776" y="234633"/>
                </a:lnTo>
                <a:lnTo>
                  <a:pt x="1533776" y="223838"/>
                </a:lnTo>
                <a:lnTo>
                  <a:pt x="1534410" y="213043"/>
                </a:lnTo>
                <a:lnTo>
                  <a:pt x="1535044" y="201613"/>
                </a:lnTo>
                <a:lnTo>
                  <a:pt x="1536630" y="190183"/>
                </a:lnTo>
                <a:lnTo>
                  <a:pt x="1538532" y="178435"/>
                </a:lnTo>
                <a:lnTo>
                  <a:pt x="1541386" y="165736"/>
                </a:lnTo>
                <a:lnTo>
                  <a:pt x="1544873" y="152718"/>
                </a:lnTo>
                <a:lnTo>
                  <a:pt x="1548995" y="139066"/>
                </a:lnTo>
                <a:lnTo>
                  <a:pt x="1554068" y="125413"/>
                </a:lnTo>
                <a:lnTo>
                  <a:pt x="1559775" y="110490"/>
                </a:lnTo>
                <a:lnTo>
                  <a:pt x="1567067" y="95250"/>
                </a:lnTo>
                <a:lnTo>
                  <a:pt x="1571189" y="86995"/>
                </a:lnTo>
                <a:lnTo>
                  <a:pt x="1575628" y="79058"/>
                </a:lnTo>
                <a:lnTo>
                  <a:pt x="1580384" y="71755"/>
                </a:lnTo>
                <a:lnTo>
                  <a:pt x="1585457" y="64770"/>
                </a:lnTo>
                <a:lnTo>
                  <a:pt x="1581335" y="65088"/>
                </a:lnTo>
                <a:lnTo>
                  <a:pt x="1585457" y="62865"/>
                </a:lnTo>
                <a:lnTo>
                  <a:pt x="1589579" y="59373"/>
                </a:lnTo>
                <a:lnTo>
                  <a:pt x="1596554" y="52070"/>
                </a:lnTo>
                <a:lnTo>
                  <a:pt x="1604163" y="44768"/>
                </a:lnTo>
                <a:lnTo>
                  <a:pt x="1611773" y="38418"/>
                </a:lnTo>
                <a:lnTo>
                  <a:pt x="1619382" y="32385"/>
                </a:lnTo>
                <a:lnTo>
                  <a:pt x="1624772" y="28893"/>
                </a:lnTo>
                <a:lnTo>
                  <a:pt x="1630162" y="26035"/>
                </a:lnTo>
                <a:lnTo>
                  <a:pt x="1640308" y="20320"/>
                </a:lnTo>
                <a:lnTo>
                  <a:pt x="1650771" y="15558"/>
                </a:lnTo>
                <a:lnTo>
                  <a:pt x="1661234" y="11748"/>
                </a:lnTo>
                <a:lnTo>
                  <a:pt x="1671380" y="8255"/>
                </a:lnTo>
                <a:lnTo>
                  <a:pt x="1681209" y="5715"/>
                </a:lnTo>
                <a:lnTo>
                  <a:pt x="1690404" y="3810"/>
                </a:lnTo>
                <a:lnTo>
                  <a:pt x="1699598" y="2223"/>
                </a:lnTo>
                <a:lnTo>
                  <a:pt x="1707842" y="1270"/>
                </a:lnTo>
                <a:lnTo>
                  <a:pt x="1715134" y="318"/>
                </a:lnTo>
                <a:lnTo>
                  <a:pt x="1727817" y="0"/>
                </a:lnTo>
                <a:close/>
                <a:moveTo>
                  <a:pt x="1161733" y="0"/>
                </a:moveTo>
                <a:lnTo>
                  <a:pt x="1177608" y="0"/>
                </a:lnTo>
                <a:lnTo>
                  <a:pt x="1192848" y="317"/>
                </a:lnTo>
                <a:lnTo>
                  <a:pt x="1207453" y="1903"/>
                </a:lnTo>
                <a:lnTo>
                  <a:pt x="1221423" y="4123"/>
                </a:lnTo>
                <a:lnTo>
                  <a:pt x="1234758" y="6660"/>
                </a:lnTo>
                <a:lnTo>
                  <a:pt x="1247458" y="9831"/>
                </a:lnTo>
                <a:lnTo>
                  <a:pt x="1259841" y="13637"/>
                </a:lnTo>
                <a:lnTo>
                  <a:pt x="1271588" y="17759"/>
                </a:lnTo>
                <a:lnTo>
                  <a:pt x="1282701" y="22199"/>
                </a:lnTo>
                <a:lnTo>
                  <a:pt x="1293178" y="26639"/>
                </a:lnTo>
                <a:lnTo>
                  <a:pt x="1303021" y="31713"/>
                </a:lnTo>
                <a:lnTo>
                  <a:pt x="1311911" y="36787"/>
                </a:lnTo>
                <a:lnTo>
                  <a:pt x="1320166" y="41861"/>
                </a:lnTo>
                <a:lnTo>
                  <a:pt x="1328103" y="46618"/>
                </a:lnTo>
                <a:lnTo>
                  <a:pt x="1335088" y="51375"/>
                </a:lnTo>
                <a:lnTo>
                  <a:pt x="1341121" y="56132"/>
                </a:lnTo>
                <a:lnTo>
                  <a:pt x="1351598" y="64695"/>
                </a:lnTo>
                <a:lnTo>
                  <a:pt x="1359536" y="71354"/>
                </a:lnTo>
                <a:lnTo>
                  <a:pt x="1364298" y="75477"/>
                </a:lnTo>
                <a:lnTo>
                  <a:pt x="1365568" y="77380"/>
                </a:lnTo>
                <a:lnTo>
                  <a:pt x="1363663" y="81820"/>
                </a:lnTo>
                <a:lnTo>
                  <a:pt x="1361123" y="86894"/>
                </a:lnTo>
                <a:lnTo>
                  <a:pt x="1357313" y="93554"/>
                </a:lnTo>
                <a:lnTo>
                  <a:pt x="1352233" y="100530"/>
                </a:lnTo>
                <a:lnTo>
                  <a:pt x="1346201" y="108459"/>
                </a:lnTo>
                <a:lnTo>
                  <a:pt x="1342708" y="112581"/>
                </a:lnTo>
                <a:lnTo>
                  <a:pt x="1338898" y="116704"/>
                </a:lnTo>
                <a:lnTo>
                  <a:pt x="1334771" y="120510"/>
                </a:lnTo>
                <a:lnTo>
                  <a:pt x="1330326" y="124632"/>
                </a:lnTo>
                <a:lnTo>
                  <a:pt x="1325563" y="128121"/>
                </a:lnTo>
                <a:lnTo>
                  <a:pt x="1320483" y="131926"/>
                </a:lnTo>
                <a:lnTo>
                  <a:pt x="1314768" y="134780"/>
                </a:lnTo>
                <a:lnTo>
                  <a:pt x="1309371" y="137952"/>
                </a:lnTo>
                <a:lnTo>
                  <a:pt x="1303338" y="140489"/>
                </a:lnTo>
                <a:lnTo>
                  <a:pt x="1296988" y="142392"/>
                </a:lnTo>
                <a:lnTo>
                  <a:pt x="1290003" y="144295"/>
                </a:lnTo>
                <a:lnTo>
                  <a:pt x="1283018" y="145246"/>
                </a:lnTo>
                <a:lnTo>
                  <a:pt x="1275398" y="145880"/>
                </a:lnTo>
                <a:lnTo>
                  <a:pt x="1267778" y="145880"/>
                </a:lnTo>
                <a:lnTo>
                  <a:pt x="1259523" y="144929"/>
                </a:lnTo>
                <a:lnTo>
                  <a:pt x="1250951" y="143343"/>
                </a:lnTo>
                <a:lnTo>
                  <a:pt x="1242378" y="141757"/>
                </a:lnTo>
                <a:lnTo>
                  <a:pt x="1232853" y="138586"/>
                </a:lnTo>
                <a:lnTo>
                  <a:pt x="1223011" y="134463"/>
                </a:lnTo>
                <a:lnTo>
                  <a:pt x="1213486" y="130024"/>
                </a:lnTo>
                <a:lnTo>
                  <a:pt x="1201738" y="124315"/>
                </a:lnTo>
                <a:lnTo>
                  <a:pt x="1189673" y="118924"/>
                </a:lnTo>
                <a:lnTo>
                  <a:pt x="1214121" y="130975"/>
                </a:lnTo>
                <a:lnTo>
                  <a:pt x="1237933" y="142392"/>
                </a:lnTo>
                <a:lnTo>
                  <a:pt x="1249046" y="147466"/>
                </a:lnTo>
                <a:lnTo>
                  <a:pt x="1260476" y="152540"/>
                </a:lnTo>
                <a:lnTo>
                  <a:pt x="1270953" y="156980"/>
                </a:lnTo>
                <a:lnTo>
                  <a:pt x="1281431" y="160785"/>
                </a:lnTo>
                <a:lnTo>
                  <a:pt x="1291591" y="163639"/>
                </a:lnTo>
                <a:lnTo>
                  <a:pt x="1301116" y="166494"/>
                </a:lnTo>
                <a:lnTo>
                  <a:pt x="1310323" y="167762"/>
                </a:lnTo>
                <a:lnTo>
                  <a:pt x="1314451" y="168396"/>
                </a:lnTo>
                <a:lnTo>
                  <a:pt x="1318896" y="168396"/>
                </a:lnTo>
                <a:lnTo>
                  <a:pt x="1323023" y="168396"/>
                </a:lnTo>
                <a:lnTo>
                  <a:pt x="1326833" y="167762"/>
                </a:lnTo>
                <a:lnTo>
                  <a:pt x="1330961" y="167128"/>
                </a:lnTo>
                <a:lnTo>
                  <a:pt x="1334771" y="166494"/>
                </a:lnTo>
                <a:lnTo>
                  <a:pt x="1338263" y="164908"/>
                </a:lnTo>
                <a:lnTo>
                  <a:pt x="1341438" y="163322"/>
                </a:lnTo>
                <a:lnTo>
                  <a:pt x="1344931" y="161419"/>
                </a:lnTo>
                <a:lnTo>
                  <a:pt x="1348106" y="159200"/>
                </a:lnTo>
                <a:lnTo>
                  <a:pt x="1349058" y="167445"/>
                </a:lnTo>
                <a:lnTo>
                  <a:pt x="1350011" y="175373"/>
                </a:lnTo>
                <a:lnTo>
                  <a:pt x="1350328" y="182984"/>
                </a:lnTo>
                <a:lnTo>
                  <a:pt x="1350328" y="190278"/>
                </a:lnTo>
                <a:lnTo>
                  <a:pt x="1350328" y="204549"/>
                </a:lnTo>
                <a:lnTo>
                  <a:pt x="1349376" y="218186"/>
                </a:lnTo>
                <a:lnTo>
                  <a:pt x="1350646" y="217234"/>
                </a:lnTo>
                <a:lnTo>
                  <a:pt x="1351598" y="215966"/>
                </a:lnTo>
                <a:lnTo>
                  <a:pt x="1353186" y="215332"/>
                </a:lnTo>
                <a:lnTo>
                  <a:pt x="1354456" y="214697"/>
                </a:lnTo>
                <a:lnTo>
                  <a:pt x="1356361" y="215332"/>
                </a:lnTo>
                <a:lnTo>
                  <a:pt x="1357631" y="216283"/>
                </a:lnTo>
                <a:lnTo>
                  <a:pt x="1359536" y="217869"/>
                </a:lnTo>
                <a:lnTo>
                  <a:pt x="1361123" y="220406"/>
                </a:lnTo>
                <a:lnTo>
                  <a:pt x="1362711" y="223260"/>
                </a:lnTo>
                <a:lnTo>
                  <a:pt x="1364298" y="226748"/>
                </a:lnTo>
                <a:lnTo>
                  <a:pt x="1365251" y="230554"/>
                </a:lnTo>
                <a:lnTo>
                  <a:pt x="1366521" y="234994"/>
                </a:lnTo>
                <a:lnTo>
                  <a:pt x="1368743" y="245776"/>
                </a:lnTo>
                <a:lnTo>
                  <a:pt x="1370013" y="257193"/>
                </a:lnTo>
                <a:lnTo>
                  <a:pt x="1371283" y="270512"/>
                </a:lnTo>
                <a:lnTo>
                  <a:pt x="1371601" y="284466"/>
                </a:lnTo>
                <a:lnTo>
                  <a:pt x="1371283" y="298737"/>
                </a:lnTo>
                <a:lnTo>
                  <a:pt x="1370013" y="311422"/>
                </a:lnTo>
                <a:lnTo>
                  <a:pt x="1368743" y="323473"/>
                </a:lnTo>
                <a:lnTo>
                  <a:pt x="1366521" y="333621"/>
                </a:lnTo>
                <a:lnTo>
                  <a:pt x="1365251" y="338061"/>
                </a:lnTo>
                <a:lnTo>
                  <a:pt x="1364298" y="342184"/>
                </a:lnTo>
                <a:lnTo>
                  <a:pt x="1362711" y="345672"/>
                </a:lnTo>
                <a:lnTo>
                  <a:pt x="1361123" y="348527"/>
                </a:lnTo>
                <a:lnTo>
                  <a:pt x="1359536" y="350746"/>
                </a:lnTo>
                <a:lnTo>
                  <a:pt x="1357631" y="352649"/>
                </a:lnTo>
                <a:lnTo>
                  <a:pt x="1356361" y="353918"/>
                </a:lnTo>
                <a:lnTo>
                  <a:pt x="1354456" y="354235"/>
                </a:lnTo>
                <a:lnTo>
                  <a:pt x="1352868" y="353918"/>
                </a:lnTo>
                <a:lnTo>
                  <a:pt x="1350963" y="352649"/>
                </a:lnTo>
                <a:lnTo>
                  <a:pt x="1349058" y="350746"/>
                </a:lnTo>
                <a:lnTo>
                  <a:pt x="1347471" y="348209"/>
                </a:lnTo>
                <a:lnTo>
                  <a:pt x="1346201" y="344721"/>
                </a:lnTo>
                <a:lnTo>
                  <a:pt x="1344613" y="340915"/>
                </a:lnTo>
                <a:lnTo>
                  <a:pt x="1343343" y="336793"/>
                </a:lnTo>
                <a:lnTo>
                  <a:pt x="1342073" y="332036"/>
                </a:lnTo>
                <a:lnTo>
                  <a:pt x="1340486" y="344087"/>
                </a:lnTo>
                <a:lnTo>
                  <a:pt x="1338581" y="356138"/>
                </a:lnTo>
                <a:lnTo>
                  <a:pt x="1336041" y="367237"/>
                </a:lnTo>
                <a:lnTo>
                  <a:pt x="1332866" y="378654"/>
                </a:lnTo>
                <a:lnTo>
                  <a:pt x="1329691" y="389436"/>
                </a:lnTo>
                <a:lnTo>
                  <a:pt x="1326198" y="400219"/>
                </a:lnTo>
                <a:lnTo>
                  <a:pt x="1322071" y="410367"/>
                </a:lnTo>
                <a:lnTo>
                  <a:pt x="1317626" y="420515"/>
                </a:lnTo>
                <a:lnTo>
                  <a:pt x="1312546" y="430029"/>
                </a:lnTo>
                <a:lnTo>
                  <a:pt x="1307783" y="439543"/>
                </a:lnTo>
                <a:lnTo>
                  <a:pt x="1302068" y="448423"/>
                </a:lnTo>
                <a:lnTo>
                  <a:pt x="1296353" y="456668"/>
                </a:lnTo>
                <a:lnTo>
                  <a:pt x="1290956" y="464913"/>
                </a:lnTo>
                <a:lnTo>
                  <a:pt x="1284923" y="472842"/>
                </a:lnTo>
                <a:lnTo>
                  <a:pt x="1278573" y="480453"/>
                </a:lnTo>
                <a:lnTo>
                  <a:pt x="1271906" y="487430"/>
                </a:lnTo>
                <a:lnTo>
                  <a:pt x="1265238" y="494406"/>
                </a:lnTo>
                <a:lnTo>
                  <a:pt x="1258571" y="500115"/>
                </a:lnTo>
                <a:lnTo>
                  <a:pt x="1251268" y="506140"/>
                </a:lnTo>
                <a:lnTo>
                  <a:pt x="1244601" y="511849"/>
                </a:lnTo>
                <a:lnTo>
                  <a:pt x="1237298" y="517240"/>
                </a:lnTo>
                <a:lnTo>
                  <a:pt x="1230313" y="521680"/>
                </a:lnTo>
                <a:lnTo>
                  <a:pt x="1222693" y="525802"/>
                </a:lnTo>
                <a:lnTo>
                  <a:pt x="1215708" y="529925"/>
                </a:lnTo>
                <a:lnTo>
                  <a:pt x="1208406" y="533413"/>
                </a:lnTo>
                <a:lnTo>
                  <a:pt x="1201421" y="536268"/>
                </a:lnTo>
                <a:lnTo>
                  <a:pt x="1193801" y="538805"/>
                </a:lnTo>
                <a:lnTo>
                  <a:pt x="1186816" y="540708"/>
                </a:lnTo>
                <a:lnTo>
                  <a:pt x="1179831" y="542293"/>
                </a:lnTo>
                <a:lnTo>
                  <a:pt x="1172846" y="543879"/>
                </a:lnTo>
                <a:lnTo>
                  <a:pt x="1165861" y="544513"/>
                </a:lnTo>
                <a:lnTo>
                  <a:pt x="1159193" y="544513"/>
                </a:lnTo>
                <a:lnTo>
                  <a:pt x="1153478" y="544196"/>
                </a:lnTo>
                <a:lnTo>
                  <a:pt x="1148081" y="543562"/>
                </a:lnTo>
                <a:lnTo>
                  <a:pt x="1142048" y="542293"/>
                </a:lnTo>
                <a:lnTo>
                  <a:pt x="1136016" y="540708"/>
                </a:lnTo>
                <a:lnTo>
                  <a:pt x="1129666" y="538488"/>
                </a:lnTo>
                <a:lnTo>
                  <a:pt x="1122998" y="535951"/>
                </a:lnTo>
                <a:lnTo>
                  <a:pt x="1116648" y="532462"/>
                </a:lnTo>
                <a:lnTo>
                  <a:pt x="1109981" y="529291"/>
                </a:lnTo>
                <a:lnTo>
                  <a:pt x="1103313" y="525168"/>
                </a:lnTo>
                <a:lnTo>
                  <a:pt x="1096011" y="521045"/>
                </a:lnTo>
                <a:lnTo>
                  <a:pt x="1089343" y="515971"/>
                </a:lnTo>
                <a:lnTo>
                  <a:pt x="1082041" y="510897"/>
                </a:lnTo>
                <a:lnTo>
                  <a:pt x="1075373" y="505189"/>
                </a:lnTo>
                <a:lnTo>
                  <a:pt x="1068388" y="499164"/>
                </a:lnTo>
                <a:lnTo>
                  <a:pt x="1061403" y="493138"/>
                </a:lnTo>
                <a:lnTo>
                  <a:pt x="1054736" y="486478"/>
                </a:lnTo>
                <a:lnTo>
                  <a:pt x="1048068" y="479184"/>
                </a:lnTo>
                <a:lnTo>
                  <a:pt x="1041083" y="472207"/>
                </a:lnTo>
                <a:lnTo>
                  <a:pt x="1034416" y="464279"/>
                </a:lnTo>
                <a:lnTo>
                  <a:pt x="1028066" y="456351"/>
                </a:lnTo>
                <a:lnTo>
                  <a:pt x="1022033" y="448106"/>
                </a:lnTo>
                <a:lnTo>
                  <a:pt x="1016001" y="439543"/>
                </a:lnTo>
                <a:lnTo>
                  <a:pt x="1009968" y="430346"/>
                </a:lnTo>
                <a:lnTo>
                  <a:pt x="1004253" y="421467"/>
                </a:lnTo>
                <a:lnTo>
                  <a:pt x="999173" y="411953"/>
                </a:lnTo>
                <a:lnTo>
                  <a:pt x="993776" y="402122"/>
                </a:lnTo>
                <a:lnTo>
                  <a:pt x="989013" y="392608"/>
                </a:lnTo>
                <a:lnTo>
                  <a:pt x="984251" y="382460"/>
                </a:lnTo>
                <a:lnTo>
                  <a:pt x="980123" y="372311"/>
                </a:lnTo>
                <a:lnTo>
                  <a:pt x="976631" y="361529"/>
                </a:lnTo>
                <a:lnTo>
                  <a:pt x="973138" y="350746"/>
                </a:lnTo>
                <a:lnTo>
                  <a:pt x="969646" y="339964"/>
                </a:lnTo>
                <a:lnTo>
                  <a:pt x="967423" y="346941"/>
                </a:lnTo>
                <a:lnTo>
                  <a:pt x="966471" y="350112"/>
                </a:lnTo>
                <a:lnTo>
                  <a:pt x="964883" y="352649"/>
                </a:lnTo>
                <a:lnTo>
                  <a:pt x="963296" y="354552"/>
                </a:lnTo>
                <a:lnTo>
                  <a:pt x="961708" y="356138"/>
                </a:lnTo>
                <a:lnTo>
                  <a:pt x="960438" y="357089"/>
                </a:lnTo>
                <a:lnTo>
                  <a:pt x="958851" y="357089"/>
                </a:lnTo>
                <a:lnTo>
                  <a:pt x="956946" y="356772"/>
                </a:lnTo>
                <a:lnTo>
                  <a:pt x="955041" y="356138"/>
                </a:lnTo>
                <a:lnTo>
                  <a:pt x="953453" y="354235"/>
                </a:lnTo>
                <a:lnTo>
                  <a:pt x="952183" y="352015"/>
                </a:lnTo>
                <a:lnTo>
                  <a:pt x="950596" y="348844"/>
                </a:lnTo>
                <a:lnTo>
                  <a:pt x="949008" y="345672"/>
                </a:lnTo>
                <a:lnTo>
                  <a:pt x="948056" y="341550"/>
                </a:lnTo>
                <a:lnTo>
                  <a:pt x="946786" y="336793"/>
                </a:lnTo>
                <a:lnTo>
                  <a:pt x="944563" y="326644"/>
                </a:lnTo>
                <a:lnTo>
                  <a:pt x="942976" y="314593"/>
                </a:lnTo>
                <a:lnTo>
                  <a:pt x="942023" y="301908"/>
                </a:lnTo>
                <a:lnTo>
                  <a:pt x="941388" y="287637"/>
                </a:lnTo>
                <a:lnTo>
                  <a:pt x="942023" y="273684"/>
                </a:lnTo>
                <a:lnTo>
                  <a:pt x="942976" y="260681"/>
                </a:lnTo>
                <a:lnTo>
                  <a:pt x="944563" y="248947"/>
                </a:lnTo>
                <a:lnTo>
                  <a:pt x="946786" y="238482"/>
                </a:lnTo>
                <a:lnTo>
                  <a:pt x="948056" y="234042"/>
                </a:lnTo>
                <a:lnTo>
                  <a:pt x="949008" y="229920"/>
                </a:lnTo>
                <a:lnTo>
                  <a:pt x="950596" y="226431"/>
                </a:lnTo>
                <a:lnTo>
                  <a:pt x="952183" y="223577"/>
                </a:lnTo>
                <a:lnTo>
                  <a:pt x="953453" y="221357"/>
                </a:lnTo>
                <a:lnTo>
                  <a:pt x="955041" y="219772"/>
                </a:lnTo>
                <a:lnTo>
                  <a:pt x="956946" y="218503"/>
                </a:lnTo>
                <a:lnTo>
                  <a:pt x="958851" y="218186"/>
                </a:lnTo>
                <a:lnTo>
                  <a:pt x="959486" y="218503"/>
                </a:lnTo>
                <a:lnTo>
                  <a:pt x="960756" y="218820"/>
                </a:lnTo>
                <a:lnTo>
                  <a:pt x="961073" y="209623"/>
                </a:lnTo>
                <a:lnTo>
                  <a:pt x="961708" y="201061"/>
                </a:lnTo>
                <a:lnTo>
                  <a:pt x="962661" y="192181"/>
                </a:lnTo>
                <a:lnTo>
                  <a:pt x="963931" y="184887"/>
                </a:lnTo>
                <a:lnTo>
                  <a:pt x="963296" y="175056"/>
                </a:lnTo>
                <a:lnTo>
                  <a:pt x="962978" y="165859"/>
                </a:lnTo>
                <a:lnTo>
                  <a:pt x="962978" y="156980"/>
                </a:lnTo>
                <a:lnTo>
                  <a:pt x="963296" y="149051"/>
                </a:lnTo>
                <a:lnTo>
                  <a:pt x="963931" y="141123"/>
                </a:lnTo>
                <a:lnTo>
                  <a:pt x="965201" y="134146"/>
                </a:lnTo>
                <a:lnTo>
                  <a:pt x="966788" y="127486"/>
                </a:lnTo>
                <a:lnTo>
                  <a:pt x="968058" y="121461"/>
                </a:lnTo>
                <a:lnTo>
                  <a:pt x="970598" y="115435"/>
                </a:lnTo>
                <a:lnTo>
                  <a:pt x="973138" y="110044"/>
                </a:lnTo>
                <a:lnTo>
                  <a:pt x="975678" y="105287"/>
                </a:lnTo>
                <a:lnTo>
                  <a:pt x="979171" y="100530"/>
                </a:lnTo>
                <a:lnTo>
                  <a:pt x="982663" y="96408"/>
                </a:lnTo>
                <a:lnTo>
                  <a:pt x="986156" y="92919"/>
                </a:lnTo>
                <a:lnTo>
                  <a:pt x="989966" y="89431"/>
                </a:lnTo>
                <a:lnTo>
                  <a:pt x="994411" y="86260"/>
                </a:lnTo>
                <a:lnTo>
                  <a:pt x="975361" y="86260"/>
                </a:lnTo>
                <a:lnTo>
                  <a:pt x="960756" y="87211"/>
                </a:lnTo>
                <a:lnTo>
                  <a:pt x="948373" y="87845"/>
                </a:lnTo>
                <a:lnTo>
                  <a:pt x="952501" y="85625"/>
                </a:lnTo>
                <a:lnTo>
                  <a:pt x="956946" y="83088"/>
                </a:lnTo>
                <a:lnTo>
                  <a:pt x="965836" y="77380"/>
                </a:lnTo>
                <a:lnTo>
                  <a:pt x="975043" y="71037"/>
                </a:lnTo>
                <a:lnTo>
                  <a:pt x="983616" y="64378"/>
                </a:lnTo>
                <a:lnTo>
                  <a:pt x="1001078" y="51375"/>
                </a:lnTo>
                <a:lnTo>
                  <a:pt x="1009333" y="45984"/>
                </a:lnTo>
                <a:lnTo>
                  <a:pt x="1016318" y="41227"/>
                </a:lnTo>
                <a:lnTo>
                  <a:pt x="1026478" y="36470"/>
                </a:lnTo>
                <a:lnTo>
                  <a:pt x="1036321" y="32030"/>
                </a:lnTo>
                <a:lnTo>
                  <a:pt x="1046163" y="27590"/>
                </a:lnTo>
                <a:lnTo>
                  <a:pt x="1055688" y="23785"/>
                </a:lnTo>
                <a:lnTo>
                  <a:pt x="1065213" y="19979"/>
                </a:lnTo>
                <a:lnTo>
                  <a:pt x="1074738" y="16491"/>
                </a:lnTo>
                <a:lnTo>
                  <a:pt x="1083946" y="13954"/>
                </a:lnTo>
                <a:lnTo>
                  <a:pt x="1093153" y="11417"/>
                </a:lnTo>
                <a:lnTo>
                  <a:pt x="1102043" y="8563"/>
                </a:lnTo>
                <a:lnTo>
                  <a:pt x="1111251" y="6660"/>
                </a:lnTo>
                <a:lnTo>
                  <a:pt x="1119823" y="4757"/>
                </a:lnTo>
                <a:lnTo>
                  <a:pt x="1128396" y="3488"/>
                </a:lnTo>
                <a:lnTo>
                  <a:pt x="1136968" y="2220"/>
                </a:lnTo>
                <a:lnTo>
                  <a:pt x="1145223" y="1586"/>
                </a:lnTo>
                <a:lnTo>
                  <a:pt x="1153478" y="634"/>
                </a:lnTo>
                <a:lnTo>
                  <a:pt x="1161733" y="0"/>
                </a:lnTo>
                <a:close/>
              </a:path>
            </a:pathLst>
          </a:custGeom>
          <a:solidFill>
            <a:schemeClr val="accent1"/>
          </a:solidFill>
          <a:ln>
            <a:noFill/>
          </a:ln>
        </p:spPr>
        <p:txBody>
          <a:bodyPr vert="horz" wrap="square" lIns="91440" tIns="45720" rIns="91440" bIns="45720" numCol="1" anchor="t" anchorCtr="0" compatLnSpc="1"/>
          <a:lstStyle/>
          <a:p>
            <a:endParaRPr lang="zh-CN" altLang="en-US" dirty="0"/>
          </a:p>
        </p:txBody>
      </p:sp>
      <p:sp>
        <p:nvSpPr>
          <p:cNvPr id="33" name="KSO_Shape"/>
          <p:cNvSpPr/>
          <p:nvPr/>
        </p:nvSpPr>
        <p:spPr bwMode="auto">
          <a:xfrm>
            <a:off x="901131" y="3197110"/>
            <a:ext cx="618830" cy="421836"/>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4" name="KSO_Shape"/>
          <p:cNvSpPr/>
          <p:nvPr/>
        </p:nvSpPr>
        <p:spPr bwMode="auto">
          <a:xfrm>
            <a:off x="1001179" y="5573516"/>
            <a:ext cx="418733" cy="564584"/>
          </a:xfrm>
          <a:custGeom>
            <a:avLst/>
            <a:gdLst>
              <a:gd name="T0" fmla="*/ 1114659 w 1125538"/>
              <a:gd name="T1" fmla="*/ 1446451 h 1516063"/>
              <a:gd name="T2" fmla="*/ 1124632 w 1125538"/>
              <a:gd name="T3" fmla="*/ 1455581 h 1516063"/>
              <a:gd name="T4" fmla="*/ 1123952 w 1125538"/>
              <a:gd name="T5" fmla="*/ 1506706 h 1516063"/>
              <a:gd name="T6" fmla="*/ 1112619 w 1125538"/>
              <a:gd name="T7" fmla="*/ 1514922 h 1516063"/>
              <a:gd name="T8" fmla="*/ 14959 w 1125538"/>
              <a:gd name="T9" fmla="*/ 1515379 h 1516063"/>
              <a:gd name="T10" fmla="*/ 2720 w 1125538"/>
              <a:gd name="T11" fmla="*/ 1508075 h 1516063"/>
              <a:gd name="T12" fmla="*/ 453 w 1125538"/>
              <a:gd name="T13" fmla="*/ 1456950 h 1516063"/>
              <a:gd name="T14" fmla="*/ 9292 w 1125538"/>
              <a:gd name="T15" fmla="*/ 1447136 h 1516063"/>
              <a:gd name="T16" fmla="*/ 202628 w 1125538"/>
              <a:gd name="T17" fmla="*/ 1074964 h 1516063"/>
              <a:gd name="T18" fmla="*/ 218423 w 1125538"/>
              <a:gd name="T19" fmla="*/ 1080869 h 1516063"/>
              <a:gd name="T20" fmla="*/ 223838 w 1125538"/>
              <a:gd name="T21" fmla="*/ 1377473 h 1516063"/>
              <a:gd name="T22" fmla="*/ 216843 w 1125538"/>
              <a:gd name="T23" fmla="*/ 1389056 h 1516063"/>
              <a:gd name="T24" fmla="*/ 200146 w 1125538"/>
              <a:gd name="T25" fmla="*/ 1393825 h 1516063"/>
              <a:gd name="T26" fmla="*/ 8574 w 1125538"/>
              <a:gd name="T27" fmla="*/ 1390191 h 1516063"/>
              <a:gd name="T28" fmla="*/ 225 w 1125538"/>
              <a:gd name="T29" fmla="*/ 1379063 h 1516063"/>
              <a:gd name="T30" fmla="*/ 4287 w 1125538"/>
              <a:gd name="T31" fmla="*/ 1082005 h 1516063"/>
              <a:gd name="T32" fmla="*/ 18954 w 1125538"/>
              <a:gd name="T33" fmla="*/ 1075191 h 1516063"/>
              <a:gd name="T34" fmla="*/ 494553 w 1125538"/>
              <a:gd name="T35" fmla="*/ 906007 h 1516063"/>
              <a:gd name="T36" fmla="*/ 508443 w 1125538"/>
              <a:gd name="T37" fmla="*/ 918225 h 1516063"/>
              <a:gd name="T38" fmla="*/ 510720 w 1125538"/>
              <a:gd name="T39" fmla="*/ 1373688 h 1516063"/>
              <a:gd name="T40" fmla="*/ 500929 w 1125538"/>
              <a:gd name="T41" fmla="*/ 1389526 h 1516063"/>
              <a:gd name="T42" fmla="*/ 307154 w 1125538"/>
              <a:gd name="T43" fmla="*/ 1393599 h 1516063"/>
              <a:gd name="T44" fmla="*/ 291215 w 1125538"/>
              <a:gd name="T45" fmla="*/ 1384549 h 1516063"/>
              <a:gd name="T46" fmla="*/ 285750 w 1125538"/>
              <a:gd name="T47" fmla="*/ 930216 h 1516063"/>
              <a:gd name="T48" fmla="*/ 292581 w 1125538"/>
              <a:gd name="T49" fmla="*/ 912342 h 1516063"/>
              <a:gd name="T50" fmla="*/ 614065 w 1125538"/>
              <a:gd name="T51" fmla="*/ 754062 h 1516063"/>
              <a:gd name="T52" fmla="*/ 807605 w 1125538"/>
              <a:gd name="T53" fmla="*/ 758598 h 1516063"/>
              <a:gd name="T54" fmla="*/ 814388 w 1125538"/>
              <a:gd name="T55" fmla="*/ 776968 h 1516063"/>
              <a:gd name="T56" fmla="*/ 808962 w 1125538"/>
              <a:gd name="T57" fmla="*/ 1387929 h 1516063"/>
              <a:gd name="T58" fmla="*/ 790874 w 1125538"/>
              <a:gd name="T59" fmla="*/ 1393825 h 1516063"/>
              <a:gd name="T60" fmla="*/ 597559 w 1125538"/>
              <a:gd name="T61" fmla="*/ 1389290 h 1516063"/>
              <a:gd name="T62" fmla="*/ 590550 w 1125538"/>
              <a:gd name="T63" fmla="*/ 1370920 h 1516063"/>
              <a:gd name="T64" fmla="*/ 595977 w 1125538"/>
              <a:gd name="T65" fmla="*/ 759959 h 1516063"/>
              <a:gd name="T66" fmla="*/ 614065 w 1125538"/>
              <a:gd name="T67" fmla="*/ 754062 h 1516063"/>
              <a:gd name="T68" fmla="*/ 1117173 w 1125538"/>
              <a:gd name="T69" fmla="*/ 374198 h 1516063"/>
              <a:gd name="T70" fmla="*/ 1125538 w 1125538"/>
              <a:gd name="T71" fmla="*/ 395525 h 1516063"/>
              <a:gd name="T72" fmla="*/ 1121695 w 1125538"/>
              <a:gd name="T73" fmla="*/ 1383617 h 1516063"/>
              <a:gd name="T74" fmla="*/ 1106998 w 1125538"/>
              <a:gd name="T75" fmla="*/ 1390650 h 1516063"/>
              <a:gd name="T76" fmla="*/ 910292 w 1125538"/>
              <a:gd name="T77" fmla="*/ 1388381 h 1516063"/>
              <a:gd name="T78" fmla="*/ 901926 w 1125538"/>
              <a:gd name="T79" fmla="*/ 1366827 h 1516063"/>
              <a:gd name="T80" fmla="*/ 905544 w 1125538"/>
              <a:gd name="T81" fmla="*/ 378509 h 1516063"/>
              <a:gd name="T82" fmla="*/ 920466 w 1125538"/>
              <a:gd name="T83" fmla="*/ 371702 h 1516063"/>
              <a:gd name="T84" fmla="*/ 871862 w 1125538"/>
              <a:gd name="T85" fmla="*/ 250077 h 1516063"/>
              <a:gd name="T86" fmla="*/ 834181 w 1125538"/>
              <a:gd name="T87" fmla="*/ 369107 h 1516063"/>
              <a:gd name="T88" fmla="*/ 785151 w 1125538"/>
              <a:gd name="T89" fmla="*/ 471133 h 1516063"/>
              <a:gd name="T90" fmla="*/ 726588 w 1125538"/>
              <a:gd name="T91" fmla="*/ 557062 h 1516063"/>
              <a:gd name="T92" fmla="*/ 660533 w 1125538"/>
              <a:gd name="T93" fmla="*/ 628934 h 1516063"/>
              <a:gd name="T94" fmla="*/ 589258 w 1125538"/>
              <a:gd name="T95" fmla="*/ 687429 h 1516063"/>
              <a:gd name="T96" fmla="*/ 514351 w 1125538"/>
              <a:gd name="T97" fmla="*/ 733907 h 1516063"/>
              <a:gd name="T98" fmla="*/ 419015 w 1125538"/>
              <a:gd name="T99" fmla="*/ 777438 h 1516063"/>
              <a:gd name="T100" fmla="*/ 271244 w 1125538"/>
              <a:gd name="T101" fmla="*/ 819382 h 1516063"/>
              <a:gd name="T102" fmla="*/ 143448 w 1125538"/>
              <a:gd name="T103" fmla="*/ 835933 h 1516063"/>
              <a:gd name="T104" fmla="*/ 29499 w 1125538"/>
              <a:gd name="T105" fmla="*/ 836840 h 1516063"/>
              <a:gd name="T106" fmla="*/ 97823 w 1125538"/>
              <a:gd name="T107" fmla="*/ 823690 h 1516063"/>
              <a:gd name="T108" fmla="*/ 204055 w 1125538"/>
              <a:gd name="T109" fmla="*/ 801017 h 1516063"/>
              <a:gd name="T110" fmla="*/ 299618 w 1125538"/>
              <a:gd name="T111" fmla="*/ 770863 h 1516063"/>
              <a:gd name="T112" fmla="*/ 404715 w 1125538"/>
              <a:gd name="T113" fmla="*/ 724838 h 1516063"/>
              <a:gd name="T114" fmla="*/ 542725 w 1125538"/>
              <a:gd name="T115" fmla="*/ 635962 h 1516063"/>
              <a:gd name="T116" fmla="*/ 647822 w 1125538"/>
              <a:gd name="T117" fmla="*/ 535296 h 1516063"/>
              <a:gd name="T118" fmla="*/ 724091 w 1125538"/>
              <a:gd name="T119" fmla="*/ 431683 h 1516063"/>
              <a:gd name="T120" fmla="*/ 776299 w 1125538"/>
              <a:gd name="T121" fmla="*/ 333285 h 1516063"/>
              <a:gd name="T122" fmla="*/ 814206 w 1125538"/>
              <a:gd name="T123" fmla="*/ 229445 h 1516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5538" h="1516063">
                <a:moveTo>
                  <a:pt x="19039" y="1444625"/>
                </a:moveTo>
                <a:lnTo>
                  <a:pt x="21305" y="1444625"/>
                </a:lnTo>
                <a:lnTo>
                  <a:pt x="1104460" y="1444625"/>
                </a:lnTo>
                <a:lnTo>
                  <a:pt x="1106726" y="1444625"/>
                </a:lnTo>
                <a:lnTo>
                  <a:pt x="1108766" y="1444853"/>
                </a:lnTo>
                <a:lnTo>
                  <a:pt x="1110806" y="1445310"/>
                </a:lnTo>
                <a:lnTo>
                  <a:pt x="1112619" y="1445766"/>
                </a:lnTo>
                <a:lnTo>
                  <a:pt x="1114659" y="1446451"/>
                </a:lnTo>
                <a:lnTo>
                  <a:pt x="1116472" y="1447136"/>
                </a:lnTo>
                <a:lnTo>
                  <a:pt x="1118059" y="1448277"/>
                </a:lnTo>
                <a:lnTo>
                  <a:pt x="1119419" y="1449190"/>
                </a:lnTo>
                <a:lnTo>
                  <a:pt x="1120779" y="1450331"/>
                </a:lnTo>
                <a:lnTo>
                  <a:pt x="1122138" y="1451472"/>
                </a:lnTo>
                <a:lnTo>
                  <a:pt x="1123272" y="1452614"/>
                </a:lnTo>
                <a:lnTo>
                  <a:pt x="1123952" y="1453983"/>
                </a:lnTo>
                <a:lnTo>
                  <a:pt x="1124632" y="1455581"/>
                </a:lnTo>
                <a:lnTo>
                  <a:pt x="1125312" y="1456950"/>
                </a:lnTo>
                <a:lnTo>
                  <a:pt x="1125538" y="1458319"/>
                </a:lnTo>
                <a:lnTo>
                  <a:pt x="1125538" y="1459917"/>
                </a:lnTo>
                <a:lnTo>
                  <a:pt x="1125538" y="1500771"/>
                </a:lnTo>
                <a:lnTo>
                  <a:pt x="1125538" y="1502369"/>
                </a:lnTo>
                <a:lnTo>
                  <a:pt x="1125312" y="1503967"/>
                </a:lnTo>
                <a:lnTo>
                  <a:pt x="1124632" y="1505336"/>
                </a:lnTo>
                <a:lnTo>
                  <a:pt x="1123952" y="1506706"/>
                </a:lnTo>
                <a:lnTo>
                  <a:pt x="1123272" y="1508075"/>
                </a:lnTo>
                <a:lnTo>
                  <a:pt x="1122138" y="1509444"/>
                </a:lnTo>
                <a:lnTo>
                  <a:pt x="1120779" y="1510586"/>
                </a:lnTo>
                <a:lnTo>
                  <a:pt x="1119419" y="1511499"/>
                </a:lnTo>
                <a:lnTo>
                  <a:pt x="1118059" y="1512640"/>
                </a:lnTo>
                <a:lnTo>
                  <a:pt x="1116472" y="1513324"/>
                </a:lnTo>
                <a:lnTo>
                  <a:pt x="1114659" y="1514237"/>
                </a:lnTo>
                <a:lnTo>
                  <a:pt x="1112619" y="1514922"/>
                </a:lnTo>
                <a:lnTo>
                  <a:pt x="1110806" y="1515379"/>
                </a:lnTo>
                <a:lnTo>
                  <a:pt x="1108766" y="1515835"/>
                </a:lnTo>
                <a:lnTo>
                  <a:pt x="1106726" y="1516063"/>
                </a:lnTo>
                <a:lnTo>
                  <a:pt x="1104460" y="1516063"/>
                </a:lnTo>
                <a:lnTo>
                  <a:pt x="21305" y="1516063"/>
                </a:lnTo>
                <a:lnTo>
                  <a:pt x="19039" y="1516063"/>
                </a:lnTo>
                <a:lnTo>
                  <a:pt x="16772" y="1515835"/>
                </a:lnTo>
                <a:lnTo>
                  <a:pt x="14959" y="1515379"/>
                </a:lnTo>
                <a:lnTo>
                  <a:pt x="12919" y="1514922"/>
                </a:lnTo>
                <a:lnTo>
                  <a:pt x="11333" y="1514237"/>
                </a:lnTo>
                <a:lnTo>
                  <a:pt x="9292" y="1513324"/>
                </a:lnTo>
                <a:lnTo>
                  <a:pt x="7706" y="1512640"/>
                </a:lnTo>
                <a:lnTo>
                  <a:pt x="6346" y="1511499"/>
                </a:lnTo>
                <a:lnTo>
                  <a:pt x="4986" y="1510586"/>
                </a:lnTo>
                <a:lnTo>
                  <a:pt x="3853" y="1509444"/>
                </a:lnTo>
                <a:lnTo>
                  <a:pt x="2720" y="1508075"/>
                </a:lnTo>
                <a:lnTo>
                  <a:pt x="1586" y="1506706"/>
                </a:lnTo>
                <a:lnTo>
                  <a:pt x="906" y="1505336"/>
                </a:lnTo>
                <a:lnTo>
                  <a:pt x="453" y="1503967"/>
                </a:lnTo>
                <a:lnTo>
                  <a:pt x="226" y="1502369"/>
                </a:lnTo>
                <a:lnTo>
                  <a:pt x="0" y="1500771"/>
                </a:lnTo>
                <a:lnTo>
                  <a:pt x="0" y="1459917"/>
                </a:lnTo>
                <a:lnTo>
                  <a:pt x="226" y="1458319"/>
                </a:lnTo>
                <a:lnTo>
                  <a:pt x="453" y="1456950"/>
                </a:lnTo>
                <a:lnTo>
                  <a:pt x="906" y="1455581"/>
                </a:lnTo>
                <a:lnTo>
                  <a:pt x="1586" y="1453983"/>
                </a:lnTo>
                <a:lnTo>
                  <a:pt x="2720" y="1452614"/>
                </a:lnTo>
                <a:lnTo>
                  <a:pt x="3853" y="1451472"/>
                </a:lnTo>
                <a:lnTo>
                  <a:pt x="4986" y="1450331"/>
                </a:lnTo>
                <a:lnTo>
                  <a:pt x="6346" y="1449190"/>
                </a:lnTo>
                <a:lnTo>
                  <a:pt x="7706" y="1448277"/>
                </a:lnTo>
                <a:lnTo>
                  <a:pt x="9292" y="1447136"/>
                </a:lnTo>
                <a:lnTo>
                  <a:pt x="11333" y="1446451"/>
                </a:lnTo>
                <a:lnTo>
                  <a:pt x="12919" y="1445766"/>
                </a:lnTo>
                <a:lnTo>
                  <a:pt x="14959" y="1445310"/>
                </a:lnTo>
                <a:lnTo>
                  <a:pt x="16772" y="1444853"/>
                </a:lnTo>
                <a:lnTo>
                  <a:pt x="19039" y="1444625"/>
                </a:lnTo>
                <a:close/>
                <a:moveTo>
                  <a:pt x="23693" y="1074737"/>
                </a:moveTo>
                <a:lnTo>
                  <a:pt x="200146" y="1074737"/>
                </a:lnTo>
                <a:lnTo>
                  <a:pt x="202628" y="1074964"/>
                </a:lnTo>
                <a:lnTo>
                  <a:pt x="204884" y="1075191"/>
                </a:lnTo>
                <a:lnTo>
                  <a:pt x="207141" y="1075419"/>
                </a:lnTo>
                <a:lnTo>
                  <a:pt x="209397" y="1076100"/>
                </a:lnTo>
                <a:lnTo>
                  <a:pt x="211428" y="1076781"/>
                </a:lnTo>
                <a:lnTo>
                  <a:pt x="213233" y="1077690"/>
                </a:lnTo>
                <a:lnTo>
                  <a:pt x="215038" y="1078598"/>
                </a:lnTo>
                <a:lnTo>
                  <a:pt x="216843" y="1079734"/>
                </a:lnTo>
                <a:lnTo>
                  <a:pt x="218423" y="1080869"/>
                </a:lnTo>
                <a:lnTo>
                  <a:pt x="219551" y="1082005"/>
                </a:lnTo>
                <a:lnTo>
                  <a:pt x="220905" y="1083367"/>
                </a:lnTo>
                <a:lnTo>
                  <a:pt x="221807" y="1084957"/>
                </a:lnTo>
                <a:lnTo>
                  <a:pt x="222484" y="1086547"/>
                </a:lnTo>
                <a:lnTo>
                  <a:pt x="223161" y="1087910"/>
                </a:lnTo>
                <a:lnTo>
                  <a:pt x="223387" y="1089499"/>
                </a:lnTo>
                <a:lnTo>
                  <a:pt x="223838" y="1091316"/>
                </a:lnTo>
                <a:lnTo>
                  <a:pt x="223838" y="1377473"/>
                </a:lnTo>
                <a:lnTo>
                  <a:pt x="223387" y="1379063"/>
                </a:lnTo>
                <a:lnTo>
                  <a:pt x="223161" y="1380653"/>
                </a:lnTo>
                <a:lnTo>
                  <a:pt x="222484" y="1382470"/>
                </a:lnTo>
                <a:lnTo>
                  <a:pt x="221807" y="1383832"/>
                </a:lnTo>
                <a:lnTo>
                  <a:pt x="220905" y="1385195"/>
                </a:lnTo>
                <a:lnTo>
                  <a:pt x="219551" y="1386558"/>
                </a:lnTo>
                <a:lnTo>
                  <a:pt x="218423" y="1387693"/>
                </a:lnTo>
                <a:lnTo>
                  <a:pt x="216843" y="1389056"/>
                </a:lnTo>
                <a:lnTo>
                  <a:pt x="215038" y="1390191"/>
                </a:lnTo>
                <a:lnTo>
                  <a:pt x="213233" y="1391100"/>
                </a:lnTo>
                <a:lnTo>
                  <a:pt x="211428" y="1392008"/>
                </a:lnTo>
                <a:lnTo>
                  <a:pt x="209397" y="1392690"/>
                </a:lnTo>
                <a:lnTo>
                  <a:pt x="207141" y="1393144"/>
                </a:lnTo>
                <a:lnTo>
                  <a:pt x="204884" y="1393598"/>
                </a:lnTo>
                <a:lnTo>
                  <a:pt x="202628" y="1393825"/>
                </a:lnTo>
                <a:lnTo>
                  <a:pt x="200146" y="1393825"/>
                </a:lnTo>
                <a:lnTo>
                  <a:pt x="23693" y="1393825"/>
                </a:lnTo>
                <a:lnTo>
                  <a:pt x="21211" y="1393825"/>
                </a:lnTo>
                <a:lnTo>
                  <a:pt x="18954" y="1393598"/>
                </a:lnTo>
                <a:lnTo>
                  <a:pt x="16472" y="1393144"/>
                </a:lnTo>
                <a:lnTo>
                  <a:pt x="14441" y="1392690"/>
                </a:lnTo>
                <a:lnTo>
                  <a:pt x="12411" y="1392008"/>
                </a:lnTo>
                <a:lnTo>
                  <a:pt x="10605" y="1391100"/>
                </a:lnTo>
                <a:lnTo>
                  <a:pt x="8574" y="1390191"/>
                </a:lnTo>
                <a:lnTo>
                  <a:pt x="6995" y="1389056"/>
                </a:lnTo>
                <a:lnTo>
                  <a:pt x="5415" y="1387693"/>
                </a:lnTo>
                <a:lnTo>
                  <a:pt x="4287" y="1386558"/>
                </a:lnTo>
                <a:lnTo>
                  <a:pt x="3159" y="1385195"/>
                </a:lnTo>
                <a:lnTo>
                  <a:pt x="1805" y="1383832"/>
                </a:lnTo>
                <a:lnTo>
                  <a:pt x="1128" y="1382470"/>
                </a:lnTo>
                <a:lnTo>
                  <a:pt x="451" y="1380653"/>
                </a:lnTo>
                <a:lnTo>
                  <a:pt x="225" y="1379063"/>
                </a:lnTo>
                <a:lnTo>
                  <a:pt x="0" y="1377473"/>
                </a:lnTo>
                <a:lnTo>
                  <a:pt x="0" y="1091316"/>
                </a:lnTo>
                <a:lnTo>
                  <a:pt x="225" y="1089499"/>
                </a:lnTo>
                <a:lnTo>
                  <a:pt x="451" y="1087910"/>
                </a:lnTo>
                <a:lnTo>
                  <a:pt x="1128" y="1086547"/>
                </a:lnTo>
                <a:lnTo>
                  <a:pt x="1805" y="1084957"/>
                </a:lnTo>
                <a:lnTo>
                  <a:pt x="3159" y="1083367"/>
                </a:lnTo>
                <a:lnTo>
                  <a:pt x="4287" y="1082005"/>
                </a:lnTo>
                <a:lnTo>
                  <a:pt x="5415" y="1080869"/>
                </a:lnTo>
                <a:lnTo>
                  <a:pt x="6995" y="1079734"/>
                </a:lnTo>
                <a:lnTo>
                  <a:pt x="8574" y="1078598"/>
                </a:lnTo>
                <a:lnTo>
                  <a:pt x="10605" y="1077690"/>
                </a:lnTo>
                <a:lnTo>
                  <a:pt x="12411" y="1076781"/>
                </a:lnTo>
                <a:lnTo>
                  <a:pt x="14441" y="1076100"/>
                </a:lnTo>
                <a:lnTo>
                  <a:pt x="16472" y="1075419"/>
                </a:lnTo>
                <a:lnTo>
                  <a:pt x="18954" y="1075191"/>
                </a:lnTo>
                <a:lnTo>
                  <a:pt x="21211" y="1074964"/>
                </a:lnTo>
                <a:lnTo>
                  <a:pt x="23693" y="1074737"/>
                </a:lnTo>
                <a:close/>
                <a:moveTo>
                  <a:pt x="307154" y="904875"/>
                </a:moveTo>
                <a:lnTo>
                  <a:pt x="309431" y="904875"/>
                </a:lnTo>
                <a:lnTo>
                  <a:pt x="487494" y="904875"/>
                </a:lnTo>
                <a:lnTo>
                  <a:pt x="489771" y="904875"/>
                </a:lnTo>
                <a:lnTo>
                  <a:pt x="492276" y="905328"/>
                </a:lnTo>
                <a:lnTo>
                  <a:pt x="494553" y="906007"/>
                </a:lnTo>
                <a:lnTo>
                  <a:pt x="496602" y="906685"/>
                </a:lnTo>
                <a:lnTo>
                  <a:pt x="498652" y="908043"/>
                </a:lnTo>
                <a:lnTo>
                  <a:pt x="500929" y="909174"/>
                </a:lnTo>
                <a:lnTo>
                  <a:pt x="502523" y="910758"/>
                </a:lnTo>
                <a:lnTo>
                  <a:pt x="504344" y="912342"/>
                </a:lnTo>
                <a:lnTo>
                  <a:pt x="505710" y="913926"/>
                </a:lnTo>
                <a:lnTo>
                  <a:pt x="507304" y="916188"/>
                </a:lnTo>
                <a:lnTo>
                  <a:pt x="508443" y="918225"/>
                </a:lnTo>
                <a:lnTo>
                  <a:pt x="509354" y="920261"/>
                </a:lnTo>
                <a:lnTo>
                  <a:pt x="510264" y="922750"/>
                </a:lnTo>
                <a:lnTo>
                  <a:pt x="510720" y="925012"/>
                </a:lnTo>
                <a:lnTo>
                  <a:pt x="511175" y="927501"/>
                </a:lnTo>
                <a:lnTo>
                  <a:pt x="511175" y="930216"/>
                </a:lnTo>
                <a:lnTo>
                  <a:pt x="511175" y="1368484"/>
                </a:lnTo>
                <a:lnTo>
                  <a:pt x="511175" y="1370973"/>
                </a:lnTo>
                <a:lnTo>
                  <a:pt x="510720" y="1373688"/>
                </a:lnTo>
                <a:lnTo>
                  <a:pt x="510264" y="1376177"/>
                </a:lnTo>
                <a:lnTo>
                  <a:pt x="509354" y="1378439"/>
                </a:lnTo>
                <a:lnTo>
                  <a:pt x="508443" y="1380702"/>
                </a:lnTo>
                <a:lnTo>
                  <a:pt x="507304" y="1382738"/>
                </a:lnTo>
                <a:lnTo>
                  <a:pt x="505710" y="1384549"/>
                </a:lnTo>
                <a:lnTo>
                  <a:pt x="504344" y="1386359"/>
                </a:lnTo>
                <a:lnTo>
                  <a:pt x="502523" y="1388169"/>
                </a:lnTo>
                <a:lnTo>
                  <a:pt x="500929" y="1389526"/>
                </a:lnTo>
                <a:lnTo>
                  <a:pt x="498652" y="1390884"/>
                </a:lnTo>
                <a:lnTo>
                  <a:pt x="496602" y="1391789"/>
                </a:lnTo>
                <a:lnTo>
                  <a:pt x="494553" y="1392694"/>
                </a:lnTo>
                <a:lnTo>
                  <a:pt x="492276" y="1393373"/>
                </a:lnTo>
                <a:lnTo>
                  <a:pt x="489771" y="1393599"/>
                </a:lnTo>
                <a:lnTo>
                  <a:pt x="487494" y="1393825"/>
                </a:lnTo>
                <a:lnTo>
                  <a:pt x="309431" y="1393825"/>
                </a:lnTo>
                <a:lnTo>
                  <a:pt x="307154" y="1393599"/>
                </a:lnTo>
                <a:lnTo>
                  <a:pt x="304422" y="1393373"/>
                </a:lnTo>
                <a:lnTo>
                  <a:pt x="302372" y="1392694"/>
                </a:lnTo>
                <a:lnTo>
                  <a:pt x="300323" y="1391789"/>
                </a:lnTo>
                <a:lnTo>
                  <a:pt x="298274" y="1390884"/>
                </a:lnTo>
                <a:lnTo>
                  <a:pt x="295997" y="1389526"/>
                </a:lnTo>
                <a:lnTo>
                  <a:pt x="294403" y="1388169"/>
                </a:lnTo>
                <a:lnTo>
                  <a:pt x="292581" y="1386359"/>
                </a:lnTo>
                <a:lnTo>
                  <a:pt x="291215" y="1384549"/>
                </a:lnTo>
                <a:lnTo>
                  <a:pt x="289621" y="1382738"/>
                </a:lnTo>
                <a:lnTo>
                  <a:pt x="288483" y="1380702"/>
                </a:lnTo>
                <a:lnTo>
                  <a:pt x="287572" y="1378439"/>
                </a:lnTo>
                <a:lnTo>
                  <a:pt x="286661" y="1376177"/>
                </a:lnTo>
                <a:lnTo>
                  <a:pt x="286206" y="1373688"/>
                </a:lnTo>
                <a:lnTo>
                  <a:pt x="285750" y="1370973"/>
                </a:lnTo>
                <a:lnTo>
                  <a:pt x="285750" y="1368484"/>
                </a:lnTo>
                <a:lnTo>
                  <a:pt x="285750" y="930216"/>
                </a:lnTo>
                <a:lnTo>
                  <a:pt x="285750" y="927501"/>
                </a:lnTo>
                <a:lnTo>
                  <a:pt x="286206" y="925012"/>
                </a:lnTo>
                <a:lnTo>
                  <a:pt x="286661" y="922750"/>
                </a:lnTo>
                <a:lnTo>
                  <a:pt x="287572" y="920261"/>
                </a:lnTo>
                <a:lnTo>
                  <a:pt x="288483" y="918225"/>
                </a:lnTo>
                <a:lnTo>
                  <a:pt x="289621" y="916188"/>
                </a:lnTo>
                <a:lnTo>
                  <a:pt x="291215" y="913926"/>
                </a:lnTo>
                <a:lnTo>
                  <a:pt x="292581" y="912342"/>
                </a:lnTo>
                <a:lnTo>
                  <a:pt x="294403" y="910758"/>
                </a:lnTo>
                <a:lnTo>
                  <a:pt x="295997" y="909174"/>
                </a:lnTo>
                <a:lnTo>
                  <a:pt x="298274" y="908043"/>
                </a:lnTo>
                <a:lnTo>
                  <a:pt x="300323" y="906685"/>
                </a:lnTo>
                <a:lnTo>
                  <a:pt x="302372" y="906007"/>
                </a:lnTo>
                <a:lnTo>
                  <a:pt x="304422" y="905328"/>
                </a:lnTo>
                <a:lnTo>
                  <a:pt x="307154" y="904875"/>
                </a:lnTo>
                <a:close/>
                <a:moveTo>
                  <a:pt x="614065" y="754062"/>
                </a:moveTo>
                <a:lnTo>
                  <a:pt x="790874" y="754062"/>
                </a:lnTo>
                <a:lnTo>
                  <a:pt x="795848" y="754289"/>
                </a:lnTo>
                <a:lnTo>
                  <a:pt x="797883" y="754516"/>
                </a:lnTo>
                <a:lnTo>
                  <a:pt x="800144" y="754969"/>
                </a:lnTo>
                <a:lnTo>
                  <a:pt x="802179" y="755650"/>
                </a:lnTo>
                <a:lnTo>
                  <a:pt x="804214" y="756330"/>
                </a:lnTo>
                <a:lnTo>
                  <a:pt x="806023" y="757237"/>
                </a:lnTo>
                <a:lnTo>
                  <a:pt x="807605" y="758598"/>
                </a:lnTo>
                <a:lnTo>
                  <a:pt x="808962" y="759959"/>
                </a:lnTo>
                <a:lnTo>
                  <a:pt x="810545" y="761546"/>
                </a:lnTo>
                <a:lnTo>
                  <a:pt x="811675" y="763360"/>
                </a:lnTo>
                <a:lnTo>
                  <a:pt x="812579" y="765855"/>
                </a:lnTo>
                <a:lnTo>
                  <a:pt x="813484" y="768123"/>
                </a:lnTo>
                <a:lnTo>
                  <a:pt x="813936" y="770618"/>
                </a:lnTo>
                <a:lnTo>
                  <a:pt x="814388" y="773793"/>
                </a:lnTo>
                <a:lnTo>
                  <a:pt x="814388" y="776968"/>
                </a:lnTo>
                <a:lnTo>
                  <a:pt x="814388" y="1370920"/>
                </a:lnTo>
                <a:lnTo>
                  <a:pt x="814388" y="1374322"/>
                </a:lnTo>
                <a:lnTo>
                  <a:pt x="813936" y="1377043"/>
                </a:lnTo>
                <a:lnTo>
                  <a:pt x="813484" y="1379764"/>
                </a:lnTo>
                <a:lnTo>
                  <a:pt x="812579" y="1382259"/>
                </a:lnTo>
                <a:lnTo>
                  <a:pt x="811675" y="1384300"/>
                </a:lnTo>
                <a:lnTo>
                  <a:pt x="810545" y="1386114"/>
                </a:lnTo>
                <a:lnTo>
                  <a:pt x="808962" y="1387929"/>
                </a:lnTo>
                <a:lnTo>
                  <a:pt x="807605" y="1389290"/>
                </a:lnTo>
                <a:lnTo>
                  <a:pt x="806023" y="1390423"/>
                </a:lnTo>
                <a:lnTo>
                  <a:pt x="804214" y="1391331"/>
                </a:lnTo>
                <a:lnTo>
                  <a:pt x="802179" y="1392238"/>
                </a:lnTo>
                <a:lnTo>
                  <a:pt x="800144" y="1392691"/>
                </a:lnTo>
                <a:lnTo>
                  <a:pt x="797883" y="1393145"/>
                </a:lnTo>
                <a:lnTo>
                  <a:pt x="795848" y="1393598"/>
                </a:lnTo>
                <a:lnTo>
                  <a:pt x="790874" y="1393825"/>
                </a:lnTo>
                <a:lnTo>
                  <a:pt x="614065" y="1393825"/>
                </a:lnTo>
                <a:lnTo>
                  <a:pt x="609316" y="1393598"/>
                </a:lnTo>
                <a:lnTo>
                  <a:pt x="607055" y="1393145"/>
                </a:lnTo>
                <a:lnTo>
                  <a:pt x="605021" y="1392691"/>
                </a:lnTo>
                <a:lnTo>
                  <a:pt x="602760" y="1392238"/>
                </a:lnTo>
                <a:lnTo>
                  <a:pt x="600951" y="1391331"/>
                </a:lnTo>
                <a:lnTo>
                  <a:pt x="599142" y="1390423"/>
                </a:lnTo>
                <a:lnTo>
                  <a:pt x="597559" y="1389290"/>
                </a:lnTo>
                <a:lnTo>
                  <a:pt x="595977" y="1387929"/>
                </a:lnTo>
                <a:lnTo>
                  <a:pt x="594394" y="1386114"/>
                </a:lnTo>
                <a:lnTo>
                  <a:pt x="593263" y="1384300"/>
                </a:lnTo>
                <a:lnTo>
                  <a:pt x="592359" y="1382259"/>
                </a:lnTo>
                <a:lnTo>
                  <a:pt x="591681" y="1379764"/>
                </a:lnTo>
                <a:lnTo>
                  <a:pt x="591002" y="1377043"/>
                </a:lnTo>
                <a:lnTo>
                  <a:pt x="590776" y="1374322"/>
                </a:lnTo>
                <a:lnTo>
                  <a:pt x="590550" y="1370920"/>
                </a:lnTo>
                <a:lnTo>
                  <a:pt x="590550" y="776968"/>
                </a:lnTo>
                <a:lnTo>
                  <a:pt x="590776" y="773793"/>
                </a:lnTo>
                <a:lnTo>
                  <a:pt x="591002" y="770618"/>
                </a:lnTo>
                <a:lnTo>
                  <a:pt x="591681" y="768123"/>
                </a:lnTo>
                <a:lnTo>
                  <a:pt x="592359" y="765855"/>
                </a:lnTo>
                <a:lnTo>
                  <a:pt x="593263" y="763360"/>
                </a:lnTo>
                <a:lnTo>
                  <a:pt x="594394" y="761546"/>
                </a:lnTo>
                <a:lnTo>
                  <a:pt x="595977" y="759959"/>
                </a:lnTo>
                <a:lnTo>
                  <a:pt x="597559" y="758598"/>
                </a:lnTo>
                <a:lnTo>
                  <a:pt x="599142" y="757237"/>
                </a:lnTo>
                <a:lnTo>
                  <a:pt x="600951" y="756330"/>
                </a:lnTo>
                <a:lnTo>
                  <a:pt x="602760" y="755650"/>
                </a:lnTo>
                <a:lnTo>
                  <a:pt x="605021" y="754969"/>
                </a:lnTo>
                <a:lnTo>
                  <a:pt x="607055" y="754516"/>
                </a:lnTo>
                <a:lnTo>
                  <a:pt x="609316" y="754289"/>
                </a:lnTo>
                <a:lnTo>
                  <a:pt x="614065" y="754062"/>
                </a:lnTo>
                <a:close/>
                <a:moveTo>
                  <a:pt x="925215" y="371475"/>
                </a:moveTo>
                <a:lnTo>
                  <a:pt x="1102024" y="371475"/>
                </a:lnTo>
                <a:lnTo>
                  <a:pt x="1106998" y="371702"/>
                </a:lnTo>
                <a:lnTo>
                  <a:pt x="1109033" y="371702"/>
                </a:lnTo>
                <a:lnTo>
                  <a:pt x="1111294" y="371929"/>
                </a:lnTo>
                <a:lnTo>
                  <a:pt x="1113329" y="372383"/>
                </a:lnTo>
                <a:lnTo>
                  <a:pt x="1115364" y="373290"/>
                </a:lnTo>
                <a:lnTo>
                  <a:pt x="1117173" y="374198"/>
                </a:lnTo>
                <a:lnTo>
                  <a:pt x="1118755" y="375332"/>
                </a:lnTo>
                <a:lnTo>
                  <a:pt x="1120112" y="376694"/>
                </a:lnTo>
                <a:lnTo>
                  <a:pt x="1121695" y="378509"/>
                </a:lnTo>
                <a:lnTo>
                  <a:pt x="1122825" y="381004"/>
                </a:lnTo>
                <a:lnTo>
                  <a:pt x="1123729" y="383727"/>
                </a:lnTo>
                <a:lnTo>
                  <a:pt x="1124634" y="387130"/>
                </a:lnTo>
                <a:lnTo>
                  <a:pt x="1125086" y="390987"/>
                </a:lnTo>
                <a:lnTo>
                  <a:pt x="1125538" y="395525"/>
                </a:lnTo>
                <a:lnTo>
                  <a:pt x="1125538" y="400517"/>
                </a:lnTo>
                <a:lnTo>
                  <a:pt x="1125538" y="1361609"/>
                </a:lnTo>
                <a:lnTo>
                  <a:pt x="1125538" y="1366827"/>
                </a:lnTo>
                <a:lnTo>
                  <a:pt x="1125086" y="1371138"/>
                </a:lnTo>
                <a:lnTo>
                  <a:pt x="1124634" y="1375222"/>
                </a:lnTo>
                <a:lnTo>
                  <a:pt x="1123729" y="1378398"/>
                </a:lnTo>
                <a:lnTo>
                  <a:pt x="1122825" y="1381348"/>
                </a:lnTo>
                <a:lnTo>
                  <a:pt x="1121695" y="1383617"/>
                </a:lnTo>
                <a:lnTo>
                  <a:pt x="1120112" y="1385432"/>
                </a:lnTo>
                <a:lnTo>
                  <a:pt x="1118755" y="1387020"/>
                </a:lnTo>
                <a:lnTo>
                  <a:pt x="1117173" y="1388381"/>
                </a:lnTo>
                <a:lnTo>
                  <a:pt x="1115364" y="1389289"/>
                </a:lnTo>
                <a:lnTo>
                  <a:pt x="1113329" y="1389743"/>
                </a:lnTo>
                <a:lnTo>
                  <a:pt x="1111294" y="1390196"/>
                </a:lnTo>
                <a:lnTo>
                  <a:pt x="1109033" y="1390423"/>
                </a:lnTo>
                <a:lnTo>
                  <a:pt x="1106998" y="1390650"/>
                </a:lnTo>
                <a:lnTo>
                  <a:pt x="1102024" y="1390650"/>
                </a:lnTo>
                <a:lnTo>
                  <a:pt x="925215" y="1390650"/>
                </a:lnTo>
                <a:lnTo>
                  <a:pt x="920466" y="1390650"/>
                </a:lnTo>
                <a:lnTo>
                  <a:pt x="918205" y="1390423"/>
                </a:lnTo>
                <a:lnTo>
                  <a:pt x="916171" y="1390196"/>
                </a:lnTo>
                <a:lnTo>
                  <a:pt x="913910" y="1389743"/>
                </a:lnTo>
                <a:lnTo>
                  <a:pt x="912101" y="1389289"/>
                </a:lnTo>
                <a:lnTo>
                  <a:pt x="910292" y="1388381"/>
                </a:lnTo>
                <a:lnTo>
                  <a:pt x="908709" y="1387020"/>
                </a:lnTo>
                <a:lnTo>
                  <a:pt x="907127" y="1385432"/>
                </a:lnTo>
                <a:lnTo>
                  <a:pt x="905544" y="1383617"/>
                </a:lnTo>
                <a:lnTo>
                  <a:pt x="904413" y="1381348"/>
                </a:lnTo>
                <a:lnTo>
                  <a:pt x="903509" y="1378398"/>
                </a:lnTo>
                <a:lnTo>
                  <a:pt x="902831" y="1375222"/>
                </a:lnTo>
                <a:lnTo>
                  <a:pt x="902152" y="1371138"/>
                </a:lnTo>
                <a:lnTo>
                  <a:pt x="901926" y="1366827"/>
                </a:lnTo>
                <a:lnTo>
                  <a:pt x="901700" y="1361609"/>
                </a:lnTo>
                <a:lnTo>
                  <a:pt x="901700" y="400517"/>
                </a:lnTo>
                <a:lnTo>
                  <a:pt x="901926" y="395525"/>
                </a:lnTo>
                <a:lnTo>
                  <a:pt x="902152" y="390987"/>
                </a:lnTo>
                <a:lnTo>
                  <a:pt x="902831" y="387130"/>
                </a:lnTo>
                <a:lnTo>
                  <a:pt x="903509" y="383727"/>
                </a:lnTo>
                <a:lnTo>
                  <a:pt x="904413" y="381004"/>
                </a:lnTo>
                <a:lnTo>
                  <a:pt x="905544" y="378509"/>
                </a:lnTo>
                <a:lnTo>
                  <a:pt x="907127" y="376694"/>
                </a:lnTo>
                <a:lnTo>
                  <a:pt x="908709" y="375332"/>
                </a:lnTo>
                <a:lnTo>
                  <a:pt x="910292" y="374198"/>
                </a:lnTo>
                <a:lnTo>
                  <a:pt x="912101" y="373290"/>
                </a:lnTo>
                <a:lnTo>
                  <a:pt x="913910" y="372383"/>
                </a:lnTo>
                <a:lnTo>
                  <a:pt x="916171" y="371929"/>
                </a:lnTo>
                <a:lnTo>
                  <a:pt x="918205" y="371702"/>
                </a:lnTo>
                <a:lnTo>
                  <a:pt x="920466" y="371702"/>
                </a:lnTo>
                <a:lnTo>
                  <a:pt x="925215" y="371475"/>
                </a:lnTo>
                <a:close/>
                <a:moveTo>
                  <a:pt x="866187" y="0"/>
                </a:moveTo>
                <a:lnTo>
                  <a:pt x="1014412" y="183647"/>
                </a:lnTo>
                <a:lnTo>
                  <a:pt x="885708" y="183647"/>
                </a:lnTo>
                <a:lnTo>
                  <a:pt x="882530" y="200651"/>
                </a:lnTo>
                <a:lnTo>
                  <a:pt x="879126" y="217202"/>
                </a:lnTo>
                <a:lnTo>
                  <a:pt x="875494" y="233980"/>
                </a:lnTo>
                <a:lnTo>
                  <a:pt x="871862" y="250077"/>
                </a:lnTo>
                <a:lnTo>
                  <a:pt x="867776" y="265948"/>
                </a:lnTo>
                <a:lnTo>
                  <a:pt x="863690" y="281365"/>
                </a:lnTo>
                <a:lnTo>
                  <a:pt x="859150" y="296782"/>
                </a:lnTo>
                <a:lnTo>
                  <a:pt x="854384" y="311746"/>
                </a:lnTo>
                <a:lnTo>
                  <a:pt x="849844" y="326483"/>
                </a:lnTo>
                <a:lnTo>
                  <a:pt x="844623" y="340994"/>
                </a:lnTo>
                <a:lnTo>
                  <a:pt x="839402" y="355051"/>
                </a:lnTo>
                <a:lnTo>
                  <a:pt x="834181" y="369107"/>
                </a:lnTo>
                <a:lnTo>
                  <a:pt x="828734" y="382711"/>
                </a:lnTo>
                <a:lnTo>
                  <a:pt x="822832" y="396088"/>
                </a:lnTo>
                <a:lnTo>
                  <a:pt x="816930" y="409238"/>
                </a:lnTo>
                <a:lnTo>
                  <a:pt x="811028" y="422161"/>
                </a:lnTo>
                <a:lnTo>
                  <a:pt x="804900" y="434857"/>
                </a:lnTo>
                <a:lnTo>
                  <a:pt x="798317" y="446874"/>
                </a:lnTo>
                <a:lnTo>
                  <a:pt x="791734" y="459117"/>
                </a:lnTo>
                <a:lnTo>
                  <a:pt x="785151" y="471133"/>
                </a:lnTo>
                <a:lnTo>
                  <a:pt x="778342" y="482470"/>
                </a:lnTo>
                <a:lnTo>
                  <a:pt x="771305" y="494033"/>
                </a:lnTo>
                <a:lnTo>
                  <a:pt x="764041" y="505142"/>
                </a:lnTo>
                <a:lnTo>
                  <a:pt x="756777" y="516025"/>
                </a:lnTo>
                <a:lnTo>
                  <a:pt x="749514" y="526681"/>
                </a:lnTo>
                <a:lnTo>
                  <a:pt x="742023" y="537110"/>
                </a:lnTo>
                <a:lnTo>
                  <a:pt x="734305" y="547313"/>
                </a:lnTo>
                <a:lnTo>
                  <a:pt x="726588" y="557062"/>
                </a:lnTo>
                <a:lnTo>
                  <a:pt x="718643" y="567038"/>
                </a:lnTo>
                <a:lnTo>
                  <a:pt x="710698" y="576334"/>
                </a:lnTo>
                <a:lnTo>
                  <a:pt x="702754" y="585629"/>
                </a:lnTo>
                <a:lnTo>
                  <a:pt x="694582" y="594698"/>
                </a:lnTo>
                <a:lnTo>
                  <a:pt x="686183" y="603767"/>
                </a:lnTo>
                <a:lnTo>
                  <a:pt x="677785" y="612156"/>
                </a:lnTo>
                <a:lnTo>
                  <a:pt x="669159" y="620545"/>
                </a:lnTo>
                <a:lnTo>
                  <a:pt x="660533" y="628934"/>
                </a:lnTo>
                <a:lnTo>
                  <a:pt x="651908" y="636869"/>
                </a:lnTo>
                <a:lnTo>
                  <a:pt x="643282" y="644578"/>
                </a:lnTo>
                <a:lnTo>
                  <a:pt x="634429" y="652286"/>
                </a:lnTo>
                <a:lnTo>
                  <a:pt x="625577" y="659541"/>
                </a:lnTo>
                <a:lnTo>
                  <a:pt x="616497" y="666797"/>
                </a:lnTo>
                <a:lnTo>
                  <a:pt x="607417" y="673825"/>
                </a:lnTo>
                <a:lnTo>
                  <a:pt x="598338" y="680627"/>
                </a:lnTo>
                <a:lnTo>
                  <a:pt x="589258" y="687429"/>
                </a:lnTo>
                <a:lnTo>
                  <a:pt x="579952" y="693777"/>
                </a:lnTo>
                <a:lnTo>
                  <a:pt x="570645" y="700125"/>
                </a:lnTo>
                <a:lnTo>
                  <a:pt x="561565" y="706020"/>
                </a:lnTo>
                <a:lnTo>
                  <a:pt x="552259" y="711915"/>
                </a:lnTo>
                <a:lnTo>
                  <a:pt x="542725" y="717810"/>
                </a:lnTo>
                <a:lnTo>
                  <a:pt x="533191" y="723478"/>
                </a:lnTo>
                <a:lnTo>
                  <a:pt x="523885" y="728919"/>
                </a:lnTo>
                <a:lnTo>
                  <a:pt x="514351" y="733907"/>
                </a:lnTo>
                <a:lnTo>
                  <a:pt x="504818" y="739122"/>
                </a:lnTo>
                <a:lnTo>
                  <a:pt x="495284" y="743883"/>
                </a:lnTo>
                <a:lnTo>
                  <a:pt x="485750" y="748644"/>
                </a:lnTo>
                <a:lnTo>
                  <a:pt x="476217" y="753179"/>
                </a:lnTo>
                <a:lnTo>
                  <a:pt x="466683" y="757486"/>
                </a:lnTo>
                <a:lnTo>
                  <a:pt x="457149" y="761794"/>
                </a:lnTo>
                <a:lnTo>
                  <a:pt x="437855" y="769956"/>
                </a:lnTo>
                <a:lnTo>
                  <a:pt x="419015" y="777438"/>
                </a:lnTo>
                <a:lnTo>
                  <a:pt x="399948" y="784467"/>
                </a:lnTo>
                <a:lnTo>
                  <a:pt x="381107" y="790815"/>
                </a:lnTo>
                <a:lnTo>
                  <a:pt x="362040" y="796936"/>
                </a:lnTo>
                <a:lnTo>
                  <a:pt x="343654" y="802151"/>
                </a:lnTo>
                <a:lnTo>
                  <a:pt x="325041" y="807139"/>
                </a:lnTo>
                <a:lnTo>
                  <a:pt x="306881" y="811673"/>
                </a:lnTo>
                <a:lnTo>
                  <a:pt x="288722" y="815528"/>
                </a:lnTo>
                <a:lnTo>
                  <a:pt x="271244" y="819382"/>
                </a:lnTo>
                <a:lnTo>
                  <a:pt x="253539" y="822556"/>
                </a:lnTo>
                <a:lnTo>
                  <a:pt x="236514" y="825504"/>
                </a:lnTo>
                <a:lnTo>
                  <a:pt x="219944" y="827998"/>
                </a:lnTo>
                <a:lnTo>
                  <a:pt x="203828" y="830038"/>
                </a:lnTo>
                <a:lnTo>
                  <a:pt x="187938" y="831852"/>
                </a:lnTo>
                <a:lnTo>
                  <a:pt x="172503" y="833666"/>
                </a:lnTo>
                <a:lnTo>
                  <a:pt x="157748" y="835026"/>
                </a:lnTo>
                <a:lnTo>
                  <a:pt x="143448" y="835933"/>
                </a:lnTo>
                <a:lnTo>
                  <a:pt x="129602" y="836840"/>
                </a:lnTo>
                <a:lnTo>
                  <a:pt x="116436" y="837293"/>
                </a:lnTo>
                <a:lnTo>
                  <a:pt x="103725" y="837747"/>
                </a:lnTo>
                <a:lnTo>
                  <a:pt x="91921" y="837973"/>
                </a:lnTo>
                <a:lnTo>
                  <a:pt x="80571" y="838200"/>
                </a:lnTo>
                <a:lnTo>
                  <a:pt x="60369" y="837973"/>
                </a:lnTo>
                <a:lnTo>
                  <a:pt x="43345" y="837520"/>
                </a:lnTo>
                <a:lnTo>
                  <a:pt x="29499" y="836840"/>
                </a:lnTo>
                <a:lnTo>
                  <a:pt x="19511" y="836386"/>
                </a:lnTo>
                <a:lnTo>
                  <a:pt x="11112" y="835480"/>
                </a:lnTo>
                <a:lnTo>
                  <a:pt x="26094" y="834119"/>
                </a:lnTo>
                <a:lnTo>
                  <a:pt x="40848" y="832079"/>
                </a:lnTo>
                <a:lnTo>
                  <a:pt x="55375" y="830265"/>
                </a:lnTo>
                <a:lnTo>
                  <a:pt x="69676" y="828224"/>
                </a:lnTo>
                <a:lnTo>
                  <a:pt x="83976" y="826184"/>
                </a:lnTo>
                <a:lnTo>
                  <a:pt x="97823" y="823690"/>
                </a:lnTo>
                <a:lnTo>
                  <a:pt x="111669" y="821423"/>
                </a:lnTo>
                <a:lnTo>
                  <a:pt x="125516" y="818929"/>
                </a:lnTo>
                <a:lnTo>
                  <a:pt x="138908" y="815981"/>
                </a:lnTo>
                <a:lnTo>
                  <a:pt x="152301" y="813261"/>
                </a:lnTo>
                <a:lnTo>
                  <a:pt x="165693" y="810540"/>
                </a:lnTo>
                <a:lnTo>
                  <a:pt x="178405" y="807366"/>
                </a:lnTo>
                <a:lnTo>
                  <a:pt x="191343" y="804418"/>
                </a:lnTo>
                <a:lnTo>
                  <a:pt x="204055" y="801017"/>
                </a:lnTo>
                <a:lnTo>
                  <a:pt x="216312" y="797617"/>
                </a:lnTo>
                <a:lnTo>
                  <a:pt x="228797" y="793989"/>
                </a:lnTo>
                <a:lnTo>
                  <a:pt x="241054" y="790588"/>
                </a:lnTo>
                <a:lnTo>
                  <a:pt x="252858" y="786734"/>
                </a:lnTo>
                <a:lnTo>
                  <a:pt x="264888" y="783106"/>
                </a:lnTo>
                <a:lnTo>
                  <a:pt x="276692" y="779025"/>
                </a:lnTo>
                <a:lnTo>
                  <a:pt x="288041" y="775171"/>
                </a:lnTo>
                <a:lnTo>
                  <a:pt x="299618" y="770863"/>
                </a:lnTo>
                <a:lnTo>
                  <a:pt x="310513" y="766782"/>
                </a:lnTo>
                <a:lnTo>
                  <a:pt x="321863" y="762474"/>
                </a:lnTo>
                <a:lnTo>
                  <a:pt x="332531" y="757940"/>
                </a:lnTo>
                <a:lnTo>
                  <a:pt x="343427" y="753632"/>
                </a:lnTo>
                <a:lnTo>
                  <a:pt x="353869" y="748871"/>
                </a:lnTo>
                <a:lnTo>
                  <a:pt x="364310" y="744336"/>
                </a:lnTo>
                <a:lnTo>
                  <a:pt x="384739" y="734587"/>
                </a:lnTo>
                <a:lnTo>
                  <a:pt x="404715" y="724838"/>
                </a:lnTo>
                <a:lnTo>
                  <a:pt x="423782" y="714635"/>
                </a:lnTo>
                <a:lnTo>
                  <a:pt x="442622" y="703979"/>
                </a:lnTo>
                <a:lnTo>
                  <a:pt x="460554" y="693323"/>
                </a:lnTo>
                <a:lnTo>
                  <a:pt x="478260" y="682214"/>
                </a:lnTo>
                <a:lnTo>
                  <a:pt x="495057" y="671104"/>
                </a:lnTo>
                <a:lnTo>
                  <a:pt x="511400" y="659541"/>
                </a:lnTo>
                <a:lnTo>
                  <a:pt x="527290" y="647752"/>
                </a:lnTo>
                <a:lnTo>
                  <a:pt x="542725" y="635962"/>
                </a:lnTo>
                <a:lnTo>
                  <a:pt x="557479" y="623719"/>
                </a:lnTo>
                <a:lnTo>
                  <a:pt x="571780" y="611476"/>
                </a:lnTo>
                <a:lnTo>
                  <a:pt x="585853" y="599006"/>
                </a:lnTo>
                <a:lnTo>
                  <a:pt x="599246" y="586536"/>
                </a:lnTo>
                <a:lnTo>
                  <a:pt x="612184" y="574066"/>
                </a:lnTo>
                <a:lnTo>
                  <a:pt x="624215" y="561143"/>
                </a:lnTo>
                <a:lnTo>
                  <a:pt x="636245" y="548446"/>
                </a:lnTo>
                <a:lnTo>
                  <a:pt x="647822" y="535296"/>
                </a:lnTo>
                <a:lnTo>
                  <a:pt x="658717" y="522600"/>
                </a:lnTo>
                <a:lnTo>
                  <a:pt x="669613" y="509677"/>
                </a:lnTo>
                <a:lnTo>
                  <a:pt x="679601" y="496527"/>
                </a:lnTo>
                <a:lnTo>
                  <a:pt x="689361" y="483376"/>
                </a:lnTo>
                <a:lnTo>
                  <a:pt x="698441" y="470680"/>
                </a:lnTo>
                <a:lnTo>
                  <a:pt x="707520" y="457757"/>
                </a:lnTo>
                <a:lnTo>
                  <a:pt x="716146" y="444607"/>
                </a:lnTo>
                <a:lnTo>
                  <a:pt x="724091" y="431683"/>
                </a:lnTo>
                <a:lnTo>
                  <a:pt x="732035" y="419214"/>
                </a:lnTo>
                <a:lnTo>
                  <a:pt x="739299" y="406517"/>
                </a:lnTo>
                <a:lnTo>
                  <a:pt x="746336" y="393820"/>
                </a:lnTo>
                <a:lnTo>
                  <a:pt x="753146" y="381577"/>
                </a:lnTo>
                <a:lnTo>
                  <a:pt x="759501" y="369107"/>
                </a:lnTo>
                <a:lnTo>
                  <a:pt x="765176" y="356864"/>
                </a:lnTo>
                <a:lnTo>
                  <a:pt x="770851" y="345075"/>
                </a:lnTo>
                <a:lnTo>
                  <a:pt x="776299" y="333285"/>
                </a:lnTo>
                <a:lnTo>
                  <a:pt x="781520" y="321722"/>
                </a:lnTo>
                <a:lnTo>
                  <a:pt x="786059" y="310386"/>
                </a:lnTo>
                <a:lnTo>
                  <a:pt x="790599" y="299050"/>
                </a:lnTo>
                <a:lnTo>
                  <a:pt x="794685" y="288394"/>
                </a:lnTo>
                <a:lnTo>
                  <a:pt x="798544" y="277737"/>
                </a:lnTo>
                <a:lnTo>
                  <a:pt x="802176" y="267308"/>
                </a:lnTo>
                <a:lnTo>
                  <a:pt x="808531" y="247810"/>
                </a:lnTo>
                <a:lnTo>
                  <a:pt x="814206" y="229445"/>
                </a:lnTo>
                <a:lnTo>
                  <a:pt x="818973" y="212441"/>
                </a:lnTo>
                <a:lnTo>
                  <a:pt x="822605" y="197250"/>
                </a:lnTo>
                <a:lnTo>
                  <a:pt x="825783" y="183647"/>
                </a:lnTo>
                <a:lnTo>
                  <a:pt x="695944" y="183647"/>
                </a:lnTo>
                <a:lnTo>
                  <a:pt x="866187"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5" name="矩形 34" descr="#clear#"/>
          <p:cNvSpPr/>
          <p:nvPr/>
        </p:nvSpPr>
        <p:spPr>
          <a:xfrm>
            <a:off x="5954854" y="1336430"/>
            <a:ext cx="5341504" cy="5310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nSpc>
                <a:spcPct val="150000"/>
              </a:lnSpc>
              <a:buFont typeface="Wingdings" panose="05000000000000000000" pitchFamily="2" charset="2"/>
              <a:buChar char="Ø"/>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Ø"/>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Ø"/>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Ø"/>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r>
              <a:rPr lang="zh-CN" altLang="en-US"/>
              <a:t>请在此输入您的大标题</a:t>
            </a:r>
            <a:endParaRPr lang="en-US" altLang="zh-CN" dirty="0"/>
          </a:p>
        </p:txBody>
      </p:sp>
      <p:sp>
        <p:nvSpPr>
          <p:cNvPr id="23" name="MH_SubTitle_1"/>
          <p:cNvSpPr/>
          <p:nvPr>
            <p:custDataLst>
              <p:tags r:id="rId1"/>
            </p:custDataLst>
          </p:nvPr>
        </p:nvSpPr>
        <p:spPr>
          <a:xfrm rot="5400000">
            <a:off x="3503418" y="823807"/>
            <a:ext cx="1223963" cy="3673116"/>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24" name="KSO_Shape"/>
          <p:cNvSpPr/>
          <p:nvPr/>
        </p:nvSpPr>
        <p:spPr>
          <a:xfrm>
            <a:off x="4988632" y="2411544"/>
            <a:ext cx="497642" cy="49764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chemeClr val="bg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5" name="文本框 24" descr="#clear#"/>
          <p:cNvSpPr txBox="1"/>
          <p:nvPr/>
        </p:nvSpPr>
        <p:spPr>
          <a:xfrm>
            <a:off x="2278009" y="2244866"/>
            <a:ext cx="2710623" cy="830997"/>
          </a:xfrm>
          <a:prstGeom prst="rect">
            <a:avLst/>
          </a:prstGeom>
          <a:noFill/>
        </p:spPr>
        <p:txBody>
          <a:bodyPr wrap="square" rtlCol="0">
            <a:spAutoFit/>
          </a:bodyPr>
          <a:lstStyle/>
          <a:p>
            <a:pPr algn="ctr"/>
            <a:r>
              <a:rPr lang="en-US" altLang="zh-CN" sz="4800" b="1" dirty="0">
                <a:solidFill>
                  <a:srgbClr val="FFFFFF"/>
                </a:solidFill>
                <a:latin typeface="+mj-ea"/>
                <a:ea typeface="+mj-ea"/>
              </a:rPr>
              <a:t>8380</a:t>
            </a:r>
            <a:r>
              <a:rPr lang="zh-CN" altLang="en-US" sz="2800" dirty="0">
                <a:solidFill>
                  <a:srgbClr val="FFFFFF"/>
                </a:solidFill>
                <a:latin typeface="+mj-ea"/>
                <a:ea typeface="+mj-ea"/>
              </a:rPr>
              <a:t>万</a:t>
            </a:r>
            <a:endParaRPr lang="zh-CN" altLang="en-US" sz="4800" dirty="0">
              <a:solidFill>
                <a:srgbClr val="FFFFFF"/>
              </a:solidFill>
              <a:latin typeface="+mj-ea"/>
              <a:ea typeface="+mj-ea"/>
            </a:endParaRPr>
          </a:p>
        </p:txBody>
      </p:sp>
      <p:sp>
        <p:nvSpPr>
          <p:cNvPr id="26" name="矩形 25" descr="#clear#"/>
          <p:cNvSpPr/>
          <p:nvPr/>
        </p:nvSpPr>
        <p:spPr>
          <a:xfrm>
            <a:off x="6177267" y="1908330"/>
            <a:ext cx="4968964" cy="15040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MH_SubTitle_1"/>
          <p:cNvSpPr/>
          <p:nvPr>
            <p:custDataLst>
              <p:tags r:id="rId2"/>
            </p:custDataLst>
          </p:nvPr>
        </p:nvSpPr>
        <p:spPr>
          <a:xfrm rot="5400000">
            <a:off x="3503418" y="3314092"/>
            <a:ext cx="1223963" cy="3673116"/>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28" name="KSO_Shape"/>
          <p:cNvSpPr/>
          <p:nvPr/>
        </p:nvSpPr>
        <p:spPr>
          <a:xfrm>
            <a:off x="4988632" y="4901829"/>
            <a:ext cx="497642" cy="49764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chemeClr val="bg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9" name="文本框 28" descr="#clear#"/>
          <p:cNvSpPr txBox="1"/>
          <p:nvPr/>
        </p:nvSpPr>
        <p:spPr>
          <a:xfrm>
            <a:off x="2278009" y="4735151"/>
            <a:ext cx="2710623" cy="830997"/>
          </a:xfrm>
          <a:prstGeom prst="rect">
            <a:avLst/>
          </a:prstGeom>
          <a:noFill/>
        </p:spPr>
        <p:txBody>
          <a:bodyPr wrap="square" rtlCol="0">
            <a:spAutoFit/>
          </a:bodyPr>
          <a:lstStyle/>
          <a:p>
            <a:pPr algn="ctr"/>
            <a:r>
              <a:rPr lang="en-US" altLang="zh-CN" sz="4800" b="1" dirty="0">
                <a:solidFill>
                  <a:srgbClr val="FFFFFF"/>
                </a:solidFill>
                <a:latin typeface="+mj-ea"/>
                <a:ea typeface="+mj-ea"/>
              </a:rPr>
              <a:t>9020</a:t>
            </a:r>
            <a:r>
              <a:rPr lang="zh-CN" altLang="en-US" sz="2800" dirty="0">
                <a:solidFill>
                  <a:srgbClr val="FFFFFF"/>
                </a:solidFill>
                <a:latin typeface="+mj-ea"/>
                <a:ea typeface="+mj-ea"/>
              </a:rPr>
              <a:t>万</a:t>
            </a:r>
            <a:endParaRPr lang="zh-CN" altLang="en-US" sz="4800" dirty="0">
              <a:solidFill>
                <a:srgbClr val="FFFFFF"/>
              </a:solidFill>
              <a:latin typeface="+mj-ea"/>
              <a:ea typeface="+mj-ea"/>
            </a:endParaRPr>
          </a:p>
        </p:txBody>
      </p:sp>
      <p:sp>
        <p:nvSpPr>
          <p:cNvPr id="30" name="矩形 29" descr="#clear#"/>
          <p:cNvSpPr/>
          <p:nvPr/>
        </p:nvSpPr>
        <p:spPr>
          <a:xfrm>
            <a:off x="6177267" y="4398615"/>
            <a:ext cx="4968964" cy="15040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1" name="文本框 30" descr="#clear#"/>
          <p:cNvSpPr txBox="1"/>
          <p:nvPr/>
        </p:nvSpPr>
        <p:spPr>
          <a:xfrm>
            <a:off x="1912149" y="3404675"/>
            <a:ext cx="3715500" cy="461665"/>
          </a:xfrm>
          <a:prstGeom prst="rect">
            <a:avLst/>
          </a:prstGeom>
          <a:noFill/>
        </p:spPr>
        <p:txBody>
          <a:bodyPr wrap="square" rtlCol="0">
            <a:spAutoFit/>
          </a:bodyPr>
          <a:lstStyle/>
          <a:p>
            <a:pPr algn="r"/>
            <a:r>
              <a:rPr lang="zh-CN" altLang="en-US" dirty="0">
                <a:latin typeface="+mj-ea"/>
                <a:ea typeface="+mj-ea"/>
              </a:rPr>
              <a:t>上半年   </a:t>
            </a:r>
            <a:r>
              <a:rPr lang="en-US" altLang="zh-CN" dirty="0">
                <a:latin typeface="+mj-ea"/>
                <a:ea typeface="+mj-ea"/>
              </a:rPr>
              <a:t>|   </a:t>
            </a:r>
            <a:r>
              <a:rPr lang="zh-CN" altLang="en-US" dirty="0">
                <a:latin typeface="+mj-ea"/>
                <a:ea typeface="+mj-ea"/>
              </a:rPr>
              <a:t>同比上涨</a:t>
            </a:r>
            <a:r>
              <a:rPr lang="en-US" altLang="zh-CN" dirty="0">
                <a:latin typeface="+mj-ea"/>
                <a:ea typeface="+mj-ea"/>
              </a:rPr>
              <a:t>5%</a:t>
            </a:r>
            <a:endParaRPr lang="en-US" altLang="zh-CN" sz="1200" dirty="0">
              <a:latin typeface="+mj-ea"/>
              <a:ea typeface="+mj-ea"/>
            </a:endParaRPr>
          </a:p>
        </p:txBody>
      </p:sp>
      <p:sp>
        <p:nvSpPr>
          <p:cNvPr id="32" name="文本框 31" descr="#clear#"/>
          <p:cNvSpPr txBox="1"/>
          <p:nvPr/>
        </p:nvSpPr>
        <p:spPr>
          <a:xfrm>
            <a:off x="1912149" y="5929309"/>
            <a:ext cx="3715500" cy="461665"/>
          </a:xfrm>
          <a:prstGeom prst="rect">
            <a:avLst/>
          </a:prstGeom>
          <a:noFill/>
        </p:spPr>
        <p:txBody>
          <a:bodyPr wrap="square" rtlCol="0">
            <a:spAutoFit/>
          </a:bodyPr>
          <a:lstStyle/>
          <a:p>
            <a:pPr algn="r"/>
            <a:r>
              <a:rPr lang="zh-CN" altLang="en-US" dirty="0">
                <a:latin typeface="+mj-ea"/>
                <a:ea typeface="+mj-ea"/>
              </a:rPr>
              <a:t>下半年   </a:t>
            </a:r>
            <a:r>
              <a:rPr lang="en-US" altLang="zh-CN" dirty="0">
                <a:latin typeface="+mj-ea"/>
                <a:ea typeface="+mj-ea"/>
              </a:rPr>
              <a:t>|   </a:t>
            </a:r>
            <a:r>
              <a:rPr lang="zh-CN" altLang="en-US" dirty="0">
                <a:latin typeface="+mj-ea"/>
                <a:ea typeface="+mj-ea"/>
              </a:rPr>
              <a:t>同比上涨</a:t>
            </a:r>
            <a:r>
              <a:rPr lang="en-US" altLang="zh-CN" dirty="0">
                <a:latin typeface="+mj-ea"/>
                <a:ea typeface="+mj-ea"/>
              </a:rPr>
              <a:t>12%</a:t>
            </a:r>
            <a:endParaRPr lang="en-US" altLang="zh-CN" sz="1200" dirty="0">
              <a:latin typeface="+mj-ea"/>
              <a:ea typeface="+mj-ea"/>
            </a:endParaRPr>
          </a:p>
        </p:txBody>
      </p:sp>
      <p:sp>
        <p:nvSpPr>
          <p:cNvPr id="33" name="KSO_Shape"/>
          <p:cNvSpPr/>
          <p:nvPr/>
        </p:nvSpPr>
        <p:spPr bwMode="auto">
          <a:xfrm>
            <a:off x="1050779" y="2083401"/>
            <a:ext cx="861648" cy="1161773"/>
          </a:xfrm>
          <a:custGeom>
            <a:avLst/>
            <a:gdLst>
              <a:gd name="T0" fmla="*/ 1114659 w 1125538"/>
              <a:gd name="T1" fmla="*/ 1446451 h 1516063"/>
              <a:gd name="T2" fmla="*/ 1124632 w 1125538"/>
              <a:gd name="T3" fmla="*/ 1455581 h 1516063"/>
              <a:gd name="T4" fmla="*/ 1123952 w 1125538"/>
              <a:gd name="T5" fmla="*/ 1506706 h 1516063"/>
              <a:gd name="T6" fmla="*/ 1112619 w 1125538"/>
              <a:gd name="T7" fmla="*/ 1514922 h 1516063"/>
              <a:gd name="T8" fmla="*/ 14959 w 1125538"/>
              <a:gd name="T9" fmla="*/ 1515379 h 1516063"/>
              <a:gd name="T10" fmla="*/ 2720 w 1125538"/>
              <a:gd name="T11" fmla="*/ 1508075 h 1516063"/>
              <a:gd name="T12" fmla="*/ 453 w 1125538"/>
              <a:gd name="T13" fmla="*/ 1456950 h 1516063"/>
              <a:gd name="T14" fmla="*/ 9292 w 1125538"/>
              <a:gd name="T15" fmla="*/ 1447136 h 1516063"/>
              <a:gd name="T16" fmla="*/ 202628 w 1125538"/>
              <a:gd name="T17" fmla="*/ 1074964 h 1516063"/>
              <a:gd name="T18" fmla="*/ 218423 w 1125538"/>
              <a:gd name="T19" fmla="*/ 1080869 h 1516063"/>
              <a:gd name="T20" fmla="*/ 223838 w 1125538"/>
              <a:gd name="T21" fmla="*/ 1377473 h 1516063"/>
              <a:gd name="T22" fmla="*/ 216843 w 1125538"/>
              <a:gd name="T23" fmla="*/ 1389056 h 1516063"/>
              <a:gd name="T24" fmla="*/ 200146 w 1125538"/>
              <a:gd name="T25" fmla="*/ 1393825 h 1516063"/>
              <a:gd name="T26" fmla="*/ 8574 w 1125538"/>
              <a:gd name="T27" fmla="*/ 1390191 h 1516063"/>
              <a:gd name="T28" fmla="*/ 225 w 1125538"/>
              <a:gd name="T29" fmla="*/ 1379063 h 1516063"/>
              <a:gd name="T30" fmla="*/ 4287 w 1125538"/>
              <a:gd name="T31" fmla="*/ 1082005 h 1516063"/>
              <a:gd name="T32" fmla="*/ 18954 w 1125538"/>
              <a:gd name="T33" fmla="*/ 1075191 h 1516063"/>
              <a:gd name="T34" fmla="*/ 494553 w 1125538"/>
              <a:gd name="T35" fmla="*/ 906007 h 1516063"/>
              <a:gd name="T36" fmla="*/ 508443 w 1125538"/>
              <a:gd name="T37" fmla="*/ 918225 h 1516063"/>
              <a:gd name="T38" fmla="*/ 510720 w 1125538"/>
              <a:gd name="T39" fmla="*/ 1373688 h 1516063"/>
              <a:gd name="T40" fmla="*/ 500929 w 1125538"/>
              <a:gd name="T41" fmla="*/ 1389526 h 1516063"/>
              <a:gd name="T42" fmla="*/ 307154 w 1125538"/>
              <a:gd name="T43" fmla="*/ 1393599 h 1516063"/>
              <a:gd name="T44" fmla="*/ 291215 w 1125538"/>
              <a:gd name="T45" fmla="*/ 1384549 h 1516063"/>
              <a:gd name="T46" fmla="*/ 285750 w 1125538"/>
              <a:gd name="T47" fmla="*/ 930216 h 1516063"/>
              <a:gd name="T48" fmla="*/ 292581 w 1125538"/>
              <a:gd name="T49" fmla="*/ 912342 h 1516063"/>
              <a:gd name="T50" fmla="*/ 614065 w 1125538"/>
              <a:gd name="T51" fmla="*/ 754062 h 1516063"/>
              <a:gd name="T52" fmla="*/ 807605 w 1125538"/>
              <a:gd name="T53" fmla="*/ 758598 h 1516063"/>
              <a:gd name="T54" fmla="*/ 814388 w 1125538"/>
              <a:gd name="T55" fmla="*/ 776968 h 1516063"/>
              <a:gd name="T56" fmla="*/ 808962 w 1125538"/>
              <a:gd name="T57" fmla="*/ 1387929 h 1516063"/>
              <a:gd name="T58" fmla="*/ 790874 w 1125538"/>
              <a:gd name="T59" fmla="*/ 1393825 h 1516063"/>
              <a:gd name="T60" fmla="*/ 597559 w 1125538"/>
              <a:gd name="T61" fmla="*/ 1389290 h 1516063"/>
              <a:gd name="T62" fmla="*/ 590550 w 1125538"/>
              <a:gd name="T63" fmla="*/ 1370920 h 1516063"/>
              <a:gd name="T64" fmla="*/ 595977 w 1125538"/>
              <a:gd name="T65" fmla="*/ 759959 h 1516063"/>
              <a:gd name="T66" fmla="*/ 614065 w 1125538"/>
              <a:gd name="T67" fmla="*/ 754062 h 1516063"/>
              <a:gd name="T68" fmla="*/ 1117173 w 1125538"/>
              <a:gd name="T69" fmla="*/ 374198 h 1516063"/>
              <a:gd name="T70" fmla="*/ 1125538 w 1125538"/>
              <a:gd name="T71" fmla="*/ 395525 h 1516063"/>
              <a:gd name="T72" fmla="*/ 1121695 w 1125538"/>
              <a:gd name="T73" fmla="*/ 1383617 h 1516063"/>
              <a:gd name="T74" fmla="*/ 1106998 w 1125538"/>
              <a:gd name="T75" fmla="*/ 1390650 h 1516063"/>
              <a:gd name="T76" fmla="*/ 910292 w 1125538"/>
              <a:gd name="T77" fmla="*/ 1388381 h 1516063"/>
              <a:gd name="T78" fmla="*/ 901926 w 1125538"/>
              <a:gd name="T79" fmla="*/ 1366827 h 1516063"/>
              <a:gd name="T80" fmla="*/ 905544 w 1125538"/>
              <a:gd name="T81" fmla="*/ 378509 h 1516063"/>
              <a:gd name="T82" fmla="*/ 920466 w 1125538"/>
              <a:gd name="T83" fmla="*/ 371702 h 1516063"/>
              <a:gd name="T84" fmla="*/ 871862 w 1125538"/>
              <a:gd name="T85" fmla="*/ 250077 h 1516063"/>
              <a:gd name="T86" fmla="*/ 834181 w 1125538"/>
              <a:gd name="T87" fmla="*/ 369107 h 1516063"/>
              <a:gd name="T88" fmla="*/ 785151 w 1125538"/>
              <a:gd name="T89" fmla="*/ 471133 h 1516063"/>
              <a:gd name="T90" fmla="*/ 726588 w 1125538"/>
              <a:gd name="T91" fmla="*/ 557062 h 1516063"/>
              <a:gd name="T92" fmla="*/ 660533 w 1125538"/>
              <a:gd name="T93" fmla="*/ 628934 h 1516063"/>
              <a:gd name="T94" fmla="*/ 589258 w 1125538"/>
              <a:gd name="T95" fmla="*/ 687429 h 1516063"/>
              <a:gd name="T96" fmla="*/ 514351 w 1125538"/>
              <a:gd name="T97" fmla="*/ 733907 h 1516063"/>
              <a:gd name="T98" fmla="*/ 419015 w 1125538"/>
              <a:gd name="T99" fmla="*/ 777438 h 1516063"/>
              <a:gd name="T100" fmla="*/ 271244 w 1125538"/>
              <a:gd name="T101" fmla="*/ 819382 h 1516063"/>
              <a:gd name="T102" fmla="*/ 143448 w 1125538"/>
              <a:gd name="T103" fmla="*/ 835933 h 1516063"/>
              <a:gd name="T104" fmla="*/ 29499 w 1125538"/>
              <a:gd name="T105" fmla="*/ 836840 h 1516063"/>
              <a:gd name="T106" fmla="*/ 97823 w 1125538"/>
              <a:gd name="T107" fmla="*/ 823690 h 1516063"/>
              <a:gd name="T108" fmla="*/ 204055 w 1125538"/>
              <a:gd name="T109" fmla="*/ 801017 h 1516063"/>
              <a:gd name="T110" fmla="*/ 299618 w 1125538"/>
              <a:gd name="T111" fmla="*/ 770863 h 1516063"/>
              <a:gd name="T112" fmla="*/ 404715 w 1125538"/>
              <a:gd name="T113" fmla="*/ 724838 h 1516063"/>
              <a:gd name="T114" fmla="*/ 542725 w 1125538"/>
              <a:gd name="T115" fmla="*/ 635962 h 1516063"/>
              <a:gd name="T116" fmla="*/ 647822 w 1125538"/>
              <a:gd name="T117" fmla="*/ 535296 h 1516063"/>
              <a:gd name="T118" fmla="*/ 724091 w 1125538"/>
              <a:gd name="T119" fmla="*/ 431683 h 1516063"/>
              <a:gd name="T120" fmla="*/ 776299 w 1125538"/>
              <a:gd name="T121" fmla="*/ 333285 h 1516063"/>
              <a:gd name="T122" fmla="*/ 814206 w 1125538"/>
              <a:gd name="T123" fmla="*/ 229445 h 1516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5538" h="1516063">
                <a:moveTo>
                  <a:pt x="19039" y="1444625"/>
                </a:moveTo>
                <a:lnTo>
                  <a:pt x="21305" y="1444625"/>
                </a:lnTo>
                <a:lnTo>
                  <a:pt x="1104460" y="1444625"/>
                </a:lnTo>
                <a:lnTo>
                  <a:pt x="1106726" y="1444625"/>
                </a:lnTo>
                <a:lnTo>
                  <a:pt x="1108766" y="1444853"/>
                </a:lnTo>
                <a:lnTo>
                  <a:pt x="1110806" y="1445310"/>
                </a:lnTo>
                <a:lnTo>
                  <a:pt x="1112619" y="1445766"/>
                </a:lnTo>
                <a:lnTo>
                  <a:pt x="1114659" y="1446451"/>
                </a:lnTo>
                <a:lnTo>
                  <a:pt x="1116472" y="1447136"/>
                </a:lnTo>
                <a:lnTo>
                  <a:pt x="1118059" y="1448277"/>
                </a:lnTo>
                <a:lnTo>
                  <a:pt x="1119419" y="1449190"/>
                </a:lnTo>
                <a:lnTo>
                  <a:pt x="1120779" y="1450331"/>
                </a:lnTo>
                <a:lnTo>
                  <a:pt x="1122138" y="1451472"/>
                </a:lnTo>
                <a:lnTo>
                  <a:pt x="1123272" y="1452614"/>
                </a:lnTo>
                <a:lnTo>
                  <a:pt x="1123952" y="1453983"/>
                </a:lnTo>
                <a:lnTo>
                  <a:pt x="1124632" y="1455581"/>
                </a:lnTo>
                <a:lnTo>
                  <a:pt x="1125312" y="1456950"/>
                </a:lnTo>
                <a:lnTo>
                  <a:pt x="1125538" y="1458319"/>
                </a:lnTo>
                <a:lnTo>
                  <a:pt x="1125538" y="1459917"/>
                </a:lnTo>
                <a:lnTo>
                  <a:pt x="1125538" y="1500771"/>
                </a:lnTo>
                <a:lnTo>
                  <a:pt x="1125538" y="1502369"/>
                </a:lnTo>
                <a:lnTo>
                  <a:pt x="1125312" y="1503967"/>
                </a:lnTo>
                <a:lnTo>
                  <a:pt x="1124632" y="1505336"/>
                </a:lnTo>
                <a:lnTo>
                  <a:pt x="1123952" y="1506706"/>
                </a:lnTo>
                <a:lnTo>
                  <a:pt x="1123272" y="1508075"/>
                </a:lnTo>
                <a:lnTo>
                  <a:pt x="1122138" y="1509444"/>
                </a:lnTo>
                <a:lnTo>
                  <a:pt x="1120779" y="1510586"/>
                </a:lnTo>
                <a:lnTo>
                  <a:pt x="1119419" y="1511499"/>
                </a:lnTo>
                <a:lnTo>
                  <a:pt x="1118059" y="1512640"/>
                </a:lnTo>
                <a:lnTo>
                  <a:pt x="1116472" y="1513324"/>
                </a:lnTo>
                <a:lnTo>
                  <a:pt x="1114659" y="1514237"/>
                </a:lnTo>
                <a:lnTo>
                  <a:pt x="1112619" y="1514922"/>
                </a:lnTo>
                <a:lnTo>
                  <a:pt x="1110806" y="1515379"/>
                </a:lnTo>
                <a:lnTo>
                  <a:pt x="1108766" y="1515835"/>
                </a:lnTo>
                <a:lnTo>
                  <a:pt x="1106726" y="1516063"/>
                </a:lnTo>
                <a:lnTo>
                  <a:pt x="1104460" y="1516063"/>
                </a:lnTo>
                <a:lnTo>
                  <a:pt x="21305" y="1516063"/>
                </a:lnTo>
                <a:lnTo>
                  <a:pt x="19039" y="1516063"/>
                </a:lnTo>
                <a:lnTo>
                  <a:pt x="16772" y="1515835"/>
                </a:lnTo>
                <a:lnTo>
                  <a:pt x="14959" y="1515379"/>
                </a:lnTo>
                <a:lnTo>
                  <a:pt x="12919" y="1514922"/>
                </a:lnTo>
                <a:lnTo>
                  <a:pt x="11333" y="1514237"/>
                </a:lnTo>
                <a:lnTo>
                  <a:pt x="9292" y="1513324"/>
                </a:lnTo>
                <a:lnTo>
                  <a:pt x="7706" y="1512640"/>
                </a:lnTo>
                <a:lnTo>
                  <a:pt x="6346" y="1511499"/>
                </a:lnTo>
                <a:lnTo>
                  <a:pt x="4986" y="1510586"/>
                </a:lnTo>
                <a:lnTo>
                  <a:pt x="3853" y="1509444"/>
                </a:lnTo>
                <a:lnTo>
                  <a:pt x="2720" y="1508075"/>
                </a:lnTo>
                <a:lnTo>
                  <a:pt x="1586" y="1506706"/>
                </a:lnTo>
                <a:lnTo>
                  <a:pt x="906" y="1505336"/>
                </a:lnTo>
                <a:lnTo>
                  <a:pt x="453" y="1503967"/>
                </a:lnTo>
                <a:lnTo>
                  <a:pt x="226" y="1502369"/>
                </a:lnTo>
                <a:lnTo>
                  <a:pt x="0" y="1500771"/>
                </a:lnTo>
                <a:lnTo>
                  <a:pt x="0" y="1459917"/>
                </a:lnTo>
                <a:lnTo>
                  <a:pt x="226" y="1458319"/>
                </a:lnTo>
                <a:lnTo>
                  <a:pt x="453" y="1456950"/>
                </a:lnTo>
                <a:lnTo>
                  <a:pt x="906" y="1455581"/>
                </a:lnTo>
                <a:lnTo>
                  <a:pt x="1586" y="1453983"/>
                </a:lnTo>
                <a:lnTo>
                  <a:pt x="2720" y="1452614"/>
                </a:lnTo>
                <a:lnTo>
                  <a:pt x="3853" y="1451472"/>
                </a:lnTo>
                <a:lnTo>
                  <a:pt x="4986" y="1450331"/>
                </a:lnTo>
                <a:lnTo>
                  <a:pt x="6346" y="1449190"/>
                </a:lnTo>
                <a:lnTo>
                  <a:pt x="7706" y="1448277"/>
                </a:lnTo>
                <a:lnTo>
                  <a:pt x="9292" y="1447136"/>
                </a:lnTo>
                <a:lnTo>
                  <a:pt x="11333" y="1446451"/>
                </a:lnTo>
                <a:lnTo>
                  <a:pt x="12919" y="1445766"/>
                </a:lnTo>
                <a:lnTo>
                  <a:pt x="14959" y="1445310"/>
                </a:lnTo>
                <a:lnTo>
                  <a:pt x="16772" y="1444853"/>
                </a:lnTo>
                <a:lnTo>
                  <a:pt x="19039" y="1444625"/>
                </a:lnTo>
                <a:close/>
                <a:moveTo>
                  <a:pt x="23693" y="1074737"/>
                </a:moveTo>
                <a:lnTo>
                  <a:pt x="200146" y="1074737"/>
                </a:lnTo>
                <a:lnTo>
                  <a:pt x="202628" y="1074964"/>
                </a:lnTo>
                <a:lnTo>
                  <a:pt x="204884" y="1075191"/>
                </a:lnTo>
                <a:lnTo>
                  <a:pt x="207141" y="1075419"/>
                </a:lnTo>
                <a:lnTo>
                  <a:pt x="209397" y="1076100"/>
                </a:lnTo>
                <a:lnTo>
                  <a:pt x="211428" y="1076781"/>
                </a:lnTo>
                <a:lnTo>
                  <a:pt x="213233" y="1077690"/>
                </a:lnTo>
                <a:lnTo>
                  <a:pt x="215038" y="1078598"/>
                </a:lnTo>
                <a:lnTo>
                  <a:pt x="216843" y="1079734"/>
                </a:lnTo>
                <a:lnTo>
                  <a:pt x="218423" y="1080869"/>
                </a:lnTo>
                <a:lnTo>
                  <a:pt x="219551" y="1082005"/>
                </a:lnTo>
                <a:lnTo>
                  <a:pt x="220905" y="1083367"/>
                </a:lnTo>
                <a:lnTo>
                  <a:pt x="221807" y="1084957"/>
                </a:lnTo>
                <a:lnTo>
                  <a:pt x="222484" y="1086547"/>
                </a:lnTo>
                <a:lnTo>
                  <a:pt x="223161" y="1087910"/>
                </a:lnTo>
                <a:lnTo>
                  <a:pt x="223387" y="1089499"/>
                </a:lnTo>
                <a:lnTo>
                  <a:pt x="223838" y="1091316"/>
                </a:lnTo>
                <a:lnTo>
                  <a:pt x="223838" y="1377473"/>
                </a:lnTo>
                <a:lnTo>
                  <a:pt x="223387" y="1379063"/>
                </a:lnTo>
                <a:lnTo>
                  <a:pt x="223161" y="1380653"/>
                </a:lnTo>
                <a:lnTo>
                  <a:pt x="222484" y="1382470"/>
                </a:lnTo>
                <a:lnTo>
                  <a:pt x="221807" y="1383832"/>
                </a:lnTo>
                <a:lnTo>
                  <a:pt x="220905" y="1385195"/>
                </a:lnTo>
                <a:lnTo>
                  <a:pt x="219551" y="1386558"/>
                </a:lnTo>
                <a:lnTo>
                  <a:pt x="218423" y="1387693"/>
                </a:lnTo>
                <a:lnTo>
                  <a:pt x="216843" y="1389056"/>
                </a:lnTo>
                <a:lnTo>
                  <a:pt x="215038" y="1390191"/>
                </a:lnTo>
                <a:lnTo>
                  <a:pt x="213233" y="1391100"/>
                </a:lnTo>
                <a:lnTo>
                  <a:pt x="211428" y="1392008"/>
                </a:lnTo>
                <a:lnTo>
                  <a:pt x="209397" y="1392690"/>
                </a:lnTo>
                <a:lnTo>
                  <a:pt x="207141" y="1393144"/>
                </a:lnTo>
                <a:lnTo>
                  <a:pt x="204884" y="1393598"/>
                </a:lnTo>
                <a:lnTo>
                  <a:pt x="202628" y="1393825"/>
                </a:lnTo>
                <a:lnTo>
                  <a:pt x="200146" y="1393825"/>
                </a:lnTo>
                <a:lnTo>
                  <a:pt x="23693" y="1393825"/>
                </a:lnTo>
                <a:lnTo>
                  <a:pt x="21211" y="1393825"/>
                </a:lnTo>
                <a:lnTo>
                  <a:pt x="18954" y="1393598"/>
                </a:lnTo>
                <a:lnTo>
                  <a:pt x="16472" y="1393144"/>
                </a:lnTo>
                <a:lnTo>
                  <a:pt x="14441" y="1392690"/>
                </a:lnTo>
                <a:lnTo>
                  <a:pt x="12411" y="1392008"/>
                </a:lnTo>
                <a:lnTo>
                  <a:pt x="10605" y="1391100"/>
                </a:lnTo>
                <a:lnTo>
                  <a:pt x="8574" y="1390191"/>
                </a:lnTo>
                <a:lnTo>
                  <a:pt x="6995" y="1389056"/>
                </a:lnTo>
                <a:lnTo>
                  <a:pt x="5415" y="1387693"/>
                </a:lnTo>
                <a:lnTo>
                  <a:pt x="4287" y="1386558"/>
                </a:lnTo>
                <a:lnTo>
                  <a:pt x="3159" y="1385195"/>
                </a:lnTo>
                <a:lnTo>
                  <a:pt x="1805" y="1383832"/>
                </a:lnTo>
                <a:lnTo>
                  <a:pt x="1128" y="1382470"/>
                </a:lnTo>
                <a:lnTo>
                  <a:pt x="451" y="1380653"/>
                </a:lnTo>
                <a:lnTo>
                  <a:pt x="225" y="1379063"/>
                </a:lnTo>
                <a:lnTo>
                  <a:pt x="0" y="1377473"/>
                </a:lnTo>
                <a:lnTo>
                  <a:pt x="0" y="1091316"/>
                </a:lnTo>
                <a:lnTo>
                  <a:pt x="225" y="1089499"/>
                </a:lnTo>
                <a:lnTo>
                  <a:pt x="451" y="1087910"/>
                </a:lnTo>
                <a:lnTo>
                  <a:pt x="1128" y="1086547"/>
                </a:lnTo>
                <a:lnTo>
                  <a:pt x="1805" y="1084957"/>
                </a:lnTo>
                <a:lnTo>
                  <a:pt x="3159" y="1083367"/>
                </a:lnTo>
                <a:lnTo>
                  <a:pt x="4287" y="1082005"/>
                </a:lnTo>
                <a:lnTo>
                  <a:pt x="5415" y="1080869"/>
                </a:lnTo>
                <a:lnTo>
                  <a:pt x="6995" y="1079734"/>
                </a:lnTo>
                <a:lnTo>
                  <a:pt x="8574" y="1078598"/>
                </a:lnTo>
                <a:lnTo>
                  <a:pt x="10605" y="1077690"/>
                </a:lnTo>
                <a:lnTo>
                  <a:pt x="12411" y="1076781"/>
                </a:lnTo>
                <a:lnTo>
                  <a:pt x="14441" y="1076100"/>
                </a:lnTo>
                <a:lnTo>
                  <a:pt x="16472" y="1075419"/>
                </a:lnTo>
                <a:lnTo>
                  <a:pt x="18954" y="1075191"/>
                </a:lnTo>
                <a:lnTo>
                  <a:pt x="21211" y="1074964"/>
                </a:lnTo>
                <a:lnTo>
                  <a:pt x="23693" y="1074737"/>
                </a:lnTo>
                <a:close/>
                <a:moveTo>
                  <a:pt x="307154" y="904875"/>
                </a:moveTo>
                <a:lnTo>
                  <a:pt x="309431" y="904875"/>
                </a:lnTo>
                <a:lnTo>
                  <a:pt x="487494" y="904875"/>
                </a:lnTo>
                <a:lnTo>
                  <a:pt x="489771" y="904875"/>
                </a:lnTo>
                <a:lnTo>
                  <a:pt x="492276" y="905328"/>
                </a:lnTo>
                <a:lnTo>
                  <a:pt x="494553" y="906007"/>
                </a:lnTo>
                <a:lnTo>
                  <a:pt x="496602" y="906685"/>
                </a:lnTo>
                <a:lnTo>
                  <a:pt x="498652" y="908043"/>
                </a:lnTo>
                <a:lnTo>
                  <a:pt x="500929" y="909174"/>
                </a:lnTo>
                <a:lnTo>
                  <a:pt x="502523" y="910758"/>
                </a:lnTo>
                <a:lnTo>
                  <a:pt x="504344" y="912342"/>
                </a:lnTo>
                <a:lnTo>
                  <a:pt x="505710" y="913926"/>
                </a:lnTo>
                <a:lnTo>
                  <a:pt x="507304" y="916188"/>
                </a:lnTo>
                <a:lnTo>
                  <a:pt x="508443" y="918225"/>
                </a:lnTo>
                <a:lnTo>
                  <a:pt x="509354" y="920261"/>
                </a:lnTo>
                <a:lnTo>
                  <a:pt x="510264" y="922750"/>
                </a:lnTo>
                <a:lnTo>
                  <a:pt x="510720" y="925012"/>
                </a:lnTo>
                <a:lnTo>
                  <a:pt x="511175" y="927501"/>
                </a:lnTo>
                <a:lnTo>
                  <a:pt x="511175" y="930216"/>
                </a:lnTo>
                <a:lnTo>
                  <a:pt x="511175" y="1368484"/>
                </a:lnTo>
                <a:lnTo>
                  <a:pt x="511175" y="1370973"/>
                </a:lnTo>
                <a:lnTo>
                  <a:pt x="510720" y="1373688"/>
                </a:lnTo>
                <a:lnTo>
                  <a:pt x="510264" y="1376177"/>
                </a:lnTo>
                <a:lnTo>
                  <a:pt x="509354" y="1378439"/>
                </a:lnTo>
                <a:lnTo>
                  <a:pt x="508443" y="1380702"/>
                </a:lnTo>
                <a:lnTo>
                  <a:pt x="507304" y="1382738"/>
                </a:lnTo>
                <a:lnTo>
                  <a:pt x="505710" y="1384549"/>
                </a:lnTo>
                <a:lnTo>
                  <a:pt x="504344" y="1386359"/>
                </a:lnTo>
                <a:lnTo>
                  <a:pt x="502523" y="1388169"/>
                </a:lnTo>
                <a:lnTo>
                  <a:pt x="500929" y="1389526"/>
                </a:lnTo>
                <a:lnTo>
                  <a:pt x="498652" y="1390884"/>
                </a:lnTo>
                <a:lnTo>
                  <a:pt x="496602" y="1391789"/>
                </a:lnTo>
                <a:lnTo>
                  <a:pt x="494553" y="1392694"/>
                </a:lnTo>
                <a:lnTo>
                  <a:pt x="492276" y="1393373"/>
                </a:lnTo>
                <a:lnTo>
                  <a:pt x="489771" y="1393599"/>
                </a:lnTo>
                <a:lnTo>
                  <a:pt x="487494" y="1393825"/>
                </a:lnTo>
                <a:lnTo>
                  <a:pt x="309431" y="1393825"/>
                </a:lnTo>
                <a:lnTo>
                  <a:pt x="307154" y="1393599"/>
                </a:lnTo>
                <a:lnTo>
                  <a:pt x="304422" y="1393373"/>
                </a:lnTo>
                <a:lnTo>
                  <a:pt x="302372" y="1392694"/>
                </a:lnTo>
                <a:lnTo>
                  <a:pt x="300323" y="1391789"/>
                </a:lnTo>
                <a:lnTo>
                  <a:pt x="298274" y="1390884"/>
                </a:lnTo>
                <a:lnTo>
                  <a:pt x="295997" y="1389526"/>
                </a:lnTo>
                <a:lnTo>
                  <a:pt x="294403" y="1388169"/>
                </a:lnTo>
                <a:lnTo>
                  <a:pt x="292581" y="1386359"/>
                </a:lnTo>
                <a:lnTo>
                  <a:pt x="291215" y="1384549"/>
                </a:lnTo>
                <a:lnTo>
                  <a:pt x="289621" y="1382738"/>
                </a:lnTo>
                <a:lnTo>
                  <a:pt x="288483" y="1380702"/>
                </a:lnTo>
                <a:lnTo>
                  <a:pt x="287572" y="1378439"/>
                </a:lnTo>
                <a:lnTo>
                  <a:pt x="286661" y="1376177"/>
                </a:lnTo>
                <a:lnTo>
                  <a:pt x="286206" y="1373688"/>
                </a:lnTo>
                <a:lnTo>
                  <a:pt x="285750" y="1370973"/>
                </a:lnTo>
                <a:lnTo>
                  <a:pt x="285750" y="1368484"/>
                </a:lnTo>
                <a:lnTo>
                  <a:pt x="285750" y="930216"/>
                </a:lnTo>
                <a:lnTo>
                  <a:pt x="285750" y="927501"/>
                </a:lnTo>
                <a:lnTo>
                  <a:pt x="286206" y="925012"/>
                </a:lnTo>
                <a:lnTo>
                  <a:pt x="286661" y="922750"/>
                </a:lnTo>
                <a:lnTo>
                  <a:pt x="287572" y="920261"/>
                </a:lnTo>
                <a:lnTo>
                  <a:pt x="288483" y="918225"/>
                </a:lnTo>
                <a:lnTo>
                  <a:pt x="289621" y="916188"/>
                </a:lnTo>
                <a:lnTo>
                  <a:pt x="291215" y="913926"/>
                </a:lnTo>
                <a:lnTo>
                  <a:pt x="292581" y="912342"/>
                </a:lnTo>
                <a:lnTo>
                  <a:pt x="294403" y="910758"/>
                </a:lnTo>
                <a:lnTo>
                  <a:pt x="295997" y="909174"/>
                </a:lnTo>
                <a:lnTo>
                  <a:pt x="298274" y="908043"/>
                </a:lnTo>
                <a:lnTo>
                  <a:pt x="300323" y="906685"/>
                </a:lnTo>
                <a:lnTo>
                  <a:pt x="302372" y="906007"/>
                </a:lnTo>
                <a:lnTo>
                  <a:pt x="304422" y="905328"/>
                </a:lnTo>
                <a:lnTo>
                  <a:pt x="307154" y="904875"/>
                </a:lnTo>
                <a:close/>
                <a:moveTo>
                  <a:pt x="614065" y="754062"/>
                </a:moveTo>
                <a:lnTo>
                  <a:pt x="790874" y="754062"/>
                </a:lnTo>
                <a:lnTo>
                  <a:pt x="795848" y="754289"/>
                </a:lnTo>
                <a:lnTo>
                  <a:pt x="797883" y="754516"/>
                </a:lnTo>
                <a:lnTo>
                  <a:pt x="800144" y="754969"/>
                </a:lnTo>
                <a:lnTo>
                  <a:pt x="802179" y="755650"/>
                </a:lnTo>
                <a:lnTo>
                  <a:pt x="804214" y="756330"/>
                </a:lnTo>
                <a:lnTo>
                  <a:pt x="806023" y="757237"/>
                </a:lnTo>
                <a:lnTo>
                  <a:pt x="807605" y="758598"/>
                </a:lnTo>
                <a:lnTo>
                  <a:pt x="808962" y="759959"/>
                </a:lnTo>
                <a:lnTo>
                  <a:pt x="810545" y="761546"/>
                </a:lnTo>
                <a:lnTo>
                  <a:pt x="811675" y="763360"/>
                </a:lnTo>
                <a:lnTo>
                  <a:pt x="812579" y="765855"/>
                </a:lnTo>
                <a:lnTo>
                  <a:pt x="813484" y="768123"/>
                </a:lnTo>
                <a:lnTo>
                  <a:pt x="813936" y="770618"/>
                </a:lnTo>
                <a:lnTo>
                  <a:pt x="814388" y="773793"/>
                </a:lnTo>
                <a:lnTo>
                  <a:pt x="814388" y="776968"/>
                </a:lnTo>
                <a:lnTo>
                  <a:pt x="814388" y="1370920"/>
                </a:lnTo>
                <a:lnTo>
                  <a:pt x="814388" y="1374322"/>
                </a:lnTo>
                <a:lnTo>
                  <a:pt x="813936" y="1377043"/>
                </a:lnTo>
                <a:lnTo>
                  <a:pt x="813484" y="1379764"/>
                </a:lnTo>
                <a:lnTo>
                  <a:pt x="812579" y="1382259"/>
                </a:lnTo>
                <a:lnTo>
                  <a:pt x="811675" y="1384300"/>
                </a:lnTo>
                <a:lnTo>
                  <a:pt x="810545" y="1386114"/>
                </a:lnTo>
                <a:lnTo>
                  <a:pt x="808962" y="1387929"/>
                </a:lnTo>
                <a:lnTo>
                  <a:pt x="807605" y="1389290"/>
                </a:lnTo>
                <a:lnTo>
                  <a:pt x="806023" y="1390423"/>
                </a:lnTo>
                <a:lnTo>
                  <a:pt x="804214" y="1391331"/>
                </a:lnTo>
                <a:lnTo>
                  <a:pt x="802179" y="1392238"/>
                </a:lnTo>
                <a:lnTo>
                  <a:pt x="800144" y="1392691"/>
                </a:lnTo>
                <a:lnTo>
                  <a:pt x="797883" y="1393145"/>
                </a:lnTo>
                <a:lnTo>
                  <a:pt x="795848" y="1393598"/>
                </a:lnTo>
                <a:lnTo>
                  <a:pt x="790874" y="1393825"/>
                </a:lnTo>
                <a:lnTo>
                  <a:pt x="614065" y="1393825"/>
                </a:lnTo>
                <a:lnTo>
                  <a:pt x="609316" y="1393598"/>
                </a:lnTo>
                <a:lnTo>
                  <a:pt x="607055" y="1393145"/>
                </a:lnTo>
                <a:lnTo>
                  <a:pt x="605021" y="1392691"/>
                </a:lnTo>
                <a:lnTo>
                  <a:pt x="602760" y="1392238"/>
                </a:lnTo>
                <a:lnTo>
                  <a:pt x="600951" y="1391331"/>
                </a:lnTo>
                <a:lnTo>
                  <a:pt x="599142" y="1390423"/>
                </a:lnTo>
                <a:lnTo>
                  <a:pt x="597559" y="1389290"/>
                </a:lnTo>
                <a:lnTo>
                  <a:pt x="595977" y="1387929"/>
                </a:lnTo>
                <a:lnTo>
                  <a:pt x="594394" y="1386114"/>
                </a:lnTo>
                <a:lnTo>
                  <a:pt x="593263" y="1384300"/>
                </a:lnTo>
                <a:lnTo>
                  <a:pt x="592359" y="1382259"/>
                </a:lnTo>
                <a:lnTo>
                  <a:pt x="591681" y="1379764"/>
                </a:lnTo>
                <a:lnTo>
                  <a:pt x="591002" y="1377043"/>
                </a:lnTo>
                <a:lnTo>
                  <a:pt x="590776" y="1374322"/>
                </a:lnTo>
                <a:lnTo>
                  <a:pt x="590550" y="1370920"/>
                </a:lnTo>
                <a:lnTo>
                  <a:pt x="590550" y="776968"/>
                </a:lnTo>
                <a:lnTo>
                  <a:pt x="590776" y="773793"/>
                </a:lnTo>
                <a:lnTo>
                  <a:pt x="591002" y="770618"/>
                </a:lnTo>
                <a:lnTo>
                  <a:pt x="591681" y="768123"/>
                </a:lnTo>
                <a:lnTo>
                  <a:pt x="592359" y="765855"/>
                </a:lnTo>
                <a:lnTo>
                  <a:pt x="593263" y="763360"/>
                </a:lnTo>
                <a:lnTo>
                  <a:pt x="594394" y="761546"/>
                </a:lnTo>
                <a:lnTo>
                  <a:pt x="595977" y="759959"/>
                </a:lnTo>
                <a:lnTo>
                  <a:pt x="597559" y="758598"/>
                </a:lnTo>
                <a:lnTo>
                  <a:pt x="599142" y="757237"/>
                </a:lnTo>
                <a:lnTo>
                  <a:pt x="600951" y="756330"/>
                </a:lnTo>
                <a:lnTo>
                  <a:pt x="602760" y="755650"/>
                </a:lnTo>
                <a:lnTo>
                  <a:pt x="605021" y="754969"/>
                </a:lnTo>
                <a:lnTo>
                  <a:pt x="607055" y="754516"/>
                </a:lnTo>
                <a:lnTo>
                  <a:pt x="609316" y="754289"/>
                </a:lnTo>
                <a:lnTo>
                  <a:pt x="614065" y="754062"/>
                </a:lnTo>
                <a:close/>
                <a:moveTo>
                  <a:pt x="925215" y="371475"/>
                </a:moveTo>
                <a:lnTo>
                  <a:pt x="1102024" y="371475"/>
                </a:lnTo>
                <a:lnTo>
                  <a:pt x="1106998" y="371702"/>
                </a:lnTo>
                <a:lnTo>
                  <a:pt x="1109033" y="371702"/>
                </a:lnTo>
                <a:lnTo>
                  <a:pt x="1111294" y="371929"/>
                </a:lnTo>
                <a:lnTo>
                  <a:pt x="1113329" y="372383"/>
                </a:lnTo>
                <a:lnTo>
                  <a:pt x="1115364" y="373290"/>
                </a:lnTo>
                <a:lnTo>
                  <a:pt x="1117173" y="374198"/>
                </a:lnTo>
                <a:lnTo>
                  <a:pt x="1118755" y="375332"/>
                </a:lnTo>
                <a:lnTo>
                  <a:pt x="1120112" y="376694"/>
                </a:lnTo>
                <a:lnTo>
                  <a:pt x="1121695" y="378509"/>
                </a:lnTo>
                <a:lnTo>
                  <a:pt x="1122825" y="381004"/>
                </a:lnTo>
                <a:lnTo>
                  <a:pt x="1123729" y="383727"/>
                </a:lnTo>
                <a:lnTo>
                  <a:pt x="1124634" y="387130"/>
                </a:lnTo>
                <a:lnTo>
                  <a:pt x="1125086" y="390987"/>
                </a:lnTo>
                <a:lnTo>
                  <a:pt x="1125538" y="395525"/>
                </a:lnTo>
                <a:lnTo>
                  <a:pt x="1125538" y="400517"/>
                </a:lnTo>
                <a:lnTo>
                  <a:pt x="1125538" y="1361609"/>
                </a:lnTo>
                <a:lnTo>
                  <a:pt x="1125538" y="1366827"/>
                </a:lnTo>
                <a:lnTo>
                  <a:pt x="1125086" y="1371138"/>
                </a:lnTo>
                <a:lnTo>
                  <a:pt x="1124634" y="1375222"/>
                </a:lnTo>
                <a:lnTo>
                  <a:pt x="1123729" y="1378398"/>
                </a:lnTo>
                <a:lnTo>
                  <a:pt x="1122825" y="1381348"/>
                </a:lnTo>
                <a:lnTo>
                  <a:pt x="1121695" y="1383617"/>
                </a:lnTo>
                <a:lnTo>
                  <a:pt x="1120112" y="1385432"/>
                </a:lnTo>
                <a:lnTo>
                  <a:pt x="1118755" y="1387020"/>
                </a:lnTo>
                <a:lnTo>
                  <a:pt x="1117173" y="1388381"/>
                </a:lnTo>
                <a:lnTo>
                  <a:pt x="1115364" y="1389289"/>
                </a:lnTo>
                <a:lnTo>
                  <a:pt x="1113329" y="1389743"/>
                </a:lnTo>
                <a:lnTo>
                  <a:pt x="1111294" y="1390196"/>
                </a:lnTo>
                <a:lnTo>
                  <a:pt x="1109033" y="1390423"/>
                </a:lnTo>
                <a:lnTo>
                  <a:pt x="1106998" y="1390650"/>
                </a:lnTo>
                <a:lnTo>
                  <a:pt x="1102024" y="1390650"/>
                </a:lnTo>
                <a:lnTo>
                  <a:pt x="925215" y="1390650"/>
                </a:lnTo>
                <a:lnTo>
                  <a:pt x="920466" y="1390650"/>
                </a:lnTo>
                <a:lnTo>
                  <a:pt x="918205" y="1390423"/>
                </a:lnTo>
                <a:lnTo>
                  <a:pt x="916171" y="1390196"/>
                </a:lnTo>
                <a:lnTo>
                  <a:pt x="913910" y="1389743"/>
                </a:lnTo>
                <a:lnTo>
                  <a:pt x="912101" y="1389289"/>
                </a:lnTo>
                <a:lnTo>
                  <a:pt x="910292" y="1388381"/>
                </a:lnTo>
                <a:lnTo>
                  <a:pt x="908709" y="1387020"/>
                </a:lnTo>
                <a:lnTo>
                  <a:pt x="907127" y="1385432"/>
                </a:lnTo>
                <a:lnTo>
                  <a:pt x="905544" y="1383617"/>
                </a:lnTo>
                <a:lnTo>
                  <a:pt x="904413" y="1381348"/>
                </a:lnTo>
                <a:lnTo>
                  <a:pt x="903509" y="1378398"/>
                </a:lnTo>
                <a:lnTo>
                  <a:pt x="902831" y="1375222"/>
                </a:lnTo>
                <a:lnTo>
                  <a:pt x="902152" y="1371138"/>
                </a:lnTo>
                <a:lnTo>
                  <a:pt x="901926" y="1366827"/>
                </a:lnTo>
                <a:lnTo>
                  <a:pt x="901700" y="1361609"/>
                </a:lnTo>
                <a:lnTo>
                  <a:pt x="901700" y="400517"/>
                </a:lnTo>
                <a:lnTo>
                  <a:pt x="901926" y="395525"/>
                </a:lnTo>
                <a:lnTo>
                  <a:pt x="902152" y="390987"/>
                </a:lnTo>
                <a:lnTo>
                  <a:pt x="902831" y="387130"/>
                </a:lnTo>
                <a:lnTo>
                  <a:pt x="903509" y="383727"/>
                </a:lnTo>
                <a:lnTo>
                  <a:pt x="904413" y="381004"/>
                </a:lnTo>
                <a:lnTo>
                  <a:pt x="905544" y="378509"/>
                </a:lnTo>
                <a:lnTo>
                  <a:pt x="907127" y="376694"/>
                </a:lnTo>
                <a:lnTo>
                  <a:pt x="908709" y="375332"/>
                </a:lnTo>
                <a:lnTo>
                  <a:pt x="910292" y="374198"/>
                </a:lnTo>
                <a:lnTo>
                  <a:pt x="912101" y="373290"/>
                </a:lnTo>
                <a:lnTo>
                  <a:pt x="913910" y="372383"/>
                </a:lnTo>
                <a:lnTo>
                  <a:pt x="916171" y="371929"/>
                </a:lnTo>
                <a:lnTo>
                  <a:pt x="918205" y="371702"/>
                </a:lnTo>
                <a:lnTo>
                  <a:pt x="920466" y="371702"/>
                </a:lnTo>
                <a:lnTo>
                  <a:pt x="925215" y="371475"/>
                </a:lnTo>
                <a:close/>
                <a:moveTo>
                  <a:pt x="866187" y="0"/>
                </a:moveTo>
                <a:lnTo>
                  <a:pt x="1014412" y="183647"/>
                </a:lnTo>
                <a:lnTo>
                  <a:pt x="885708" y="183647"/>
                </a:lnTo>
                <a:lnTo>
                  <a:pt x="882530" y="200651"/>
                </a:lnTo>
                <a:lnTo>
                  <a:pt x="879126" y="217202"/>
                </a:lnTo>
                <a:lnTo>
                  <a:pt x="875494" y="233980"/>
                </a:lnTo>
                <a:lnTo>
                  <a:pt x="871862" y="250077"/>
                </a:lnTo>
                <a:lnTo>
                  <a:pt x="867776" y="265948"/>
                </a:lnTo>
                <a:lnTo>
                  <a:pt x="863690" y="281365"/>
                </a:lnTo>
                <a:lnTo>
                  <a:pt x="859150" y="296782"/>
                </a:lnTo>
                <a:lnTo>
                  <a:pt x="854384" y="311746"/>
                </a:lnTo>
                <a:lnTo>
                  <a:pt x="849844" y="326483"/>
                </a:lnTo>
                <a:lnTo>
                  <a:pt x="844623" y="340994"/>
                </a:lnTo>
                <a:lnTo>
                  <a:pt x="839402" y="355051"/>
                </a:lnTo>
                <a:lnTo>
                  <a:pt x="834181" y="369107"/>
                </a:lnTo>
                <a:lnTo>
                  <a:pt x="828734" y="382711"/>
                </a:lnTo>
                <a:lnTo>
                  <a:pt x="822832" y="396088"/>
                </a:lnTo>
                <a:lnTo>
                  <a:pt x="816930" y="409238"/>
                </a:lnTo>
                <a:lnTo>
                  <a:pt x="811028" y="422161"/>
                </a:lnTo>
                <a:lnTo>
                  <a:pt x="804900" y="434857"/>
                </a:lnTo>
                <a:lnTo>
                  <a:pt x="798317" y="446874"/>
                </a:lnTo>
                <a:lnTo>
                  <a:pt x="791734" y="459117"/>
                </a:lnTo>
                <a:lnTo>
                  <a:pt x="785151" y="471133"/>
                </a:lnTo>
                <a:lnTo>
                  <a:pt x="778342" y="482470"/>
                </a:lnTo>
                <a:lnTo>
                  <a:pt x="771305" y="494033"/>
                </a:lnTo>
                <a:lnTo>
                  <a:pt x="764041" y="505142"/>
                </a:lnTo>
                <a:lnTo>
                  <a:pt x="756777" y="516025"/>
                </a:lnTo>
                <a:lnTo>
                  <a:pt x="749514" y="526681"/>
                </a:lnTo>
                <a:lnTo>
                  <a:pt x="742023" y="537110"/>
                </a:lnTo>
                <a:lnTo>
                  <a:pt x="734305" y="547313"/>
                </a:lnTo>
                <a:lnTo>
                  <a:pt x="726588" y="557062"/>
                </a:lnTo>
                <a:lnTo>
                  <a:pt x="718643" y="567038"/>
                </a:lnTo>
                <a:lnTo>
                  <a:pt x="710698" y="576334"/>
                </a:lnTo>
                <a:lnTo>
                  <a:pt x="702754" y="585629"/>
                </a:lnTo>
                <a:lnTo>
                  <a:pt x="694582" y="594698"/>
                </a:lnTo>
                <a:lnTo>
                  <a:pt x="686183" y="603767"/>
                </a:lnTo>
                <a:lnTo>
                  <a:pt x="677785" y="612156"/>
                </a:lnTo>
                <a:lnTo>
                  <a:pt x="669159" y="620545"/>
                </a:lnTo>
                <a:lnTo>
                  <a:pt x="660533" y="628934"/>
                </a:lnTo>
                <a:lnTo>
                  <a:pt x="651908" y="636869"/>
                </a:lnTo>
                <a:lnTo>
                  <a:pt x="643282" y="644578"/>
                </a:lnTo>
                <a:lnTo>
                  <a:pt x="634429" y="652286"/>
                </a:lnTo>
                <a:lnTo>
                  <a:pt x="625577" y="659541"/>
                </a:lnTo>
                <a:lnTo>
                  <a:pt x="616497" y="666797"/>
                </a:lnTo>
                <a:lnTo>
                  <a:pt x="607417" y="673825"/>
                </a:lnTo>
                <a:lnTo>
                  <a:pt x="598338" y="680627"/>
                </a:lnTo>
                <a:lnTo>
                  <a:pt x="589258" y="687429"/>
                </a:lnTo>
                <a:lnTo>
                  <a:pt x="579952" y="693777"/>
                </a:lnTo>
                <a:lnTo>
                  <a:pt x="570645" y="700125"/>
                </a:lnTo>
                <a:lnTo>
                  <a:pt x="561565" y="706020"/>
                </a:lnTo>
                <a:lnTo>
                  <a:pt x="552259" y="711915"/>
                </a:lnTo>
                <a:lnTo>
                  <a:pt x="542725" y="717810"/>
                </a:lnTo>
                <a:lnTo>
                  <a:pt x="533191" y="723478"/>
                </a:lnTo>
                <a:lnTo>
                  <a:pt x="523885" y="728919"/>
                </a:lnTo>
                <a:lnTo>
                  <a:pt x="514351" y="733907"/>
                </a:lnTo>
                <a:lnTo>
                  <a:pt x="504818" y="739122"/>
                </a:lnTo>
                <a:lnTo>
                  <a:pt x="495284" y="743883"/>
                </a:lnTo>
                <a:lnTo>
                  <a:pt x="485750" y="748644"/>
                </a:lnTo>
                <a:lnTo>
                  <a:pt x="476217" y="753179"/>
                </a:lnTo>
                <a:lnTo>
                  <a:pt x="466683" y="757486"/>
                </a:lnTo>
                <a:lnTo>
                  <a:pt x="457149" y="761794"/>
                </a:lnTo>
                <a:lnTo>
                  <a:pt x="437855" y="769956"/>
                </a:lnTo>
                <a:lnTo>
                  <a:pt x="419015" y="777438"/>
                </a:lnTo>
                <a:lnTo>
                  <a:pt x="399948" y="784467"/>
                </a:lnTo>
                <a:lnTo>
                  <a:pt x="381107" y="790815"/>
                </a:lnTo>
                <a:lnTo>
                  <a:pt x="362040" y="796936"/>
                </a:lnTo>
                <a:lnTo>
                  <a:pt x="343654" y="802151"/>
                </a:lnTo>
                <a:lnTo>
                  <a:pt x="325041" y="807139"/>
                </a:lnTo>
                <a:lnTo>
                  <a:pt x="306881" y="811673"/>
                </a:lnTo>
                <a:lnTo>
                  <a:pt x="288722" y="815528"/>
                </a:lnTo>
                <a:lnTo>
                  <a:pt x="271244" y="819382"/>
                </a:lnTo>
                <a:lnTo>
                  <a:pt x="253539" y="822556"/>
                </a:lnTo>
                <a:lnTo>
                  <a:pt x="236514" y="825504"/>
                </a:lnTo>
                <a:lnTo>
                  <a:pt x="219944" y="827998"/>
                </a:lnTo>
                <a:lnTo>
                  <a:pt x="203828" y="830038"/>
                </a:lnTo>
                <a:lnTo>
                  <a:pt x="187938" y="831852"/>
                </a:lnTo>
                <a:lnTo>
                  <a:pt x="172503" y="833666"/>
                </a:lnTo>
                <a:lnTo>
                  <a:pt x="157748" y="835026"/>
                </a:lnTo>
                <a:lnTo>
                  <a:pt x="143448" y="835933"/>
                </a:lnTo>
                <a:lnTo>
                  <a:pt x="129602" y="836840"/>
                </a:lnTo>
                <a:lnTo>
                  <a:pt x="116436" y="837293"/>
                </a:lnTo>
                <a:lnTo>
                  <a:pt x="103725" y="837747"/>
                </a:lnTo>
                <a:lnTo>
                  <a:pt x="91921" y="837973"/>
                </a:lnTo>
                <a:lnTo>
                  <a:pt x="80571" y="838200"/>
                </a:lnTo>
                <a:lnTo>
                  <a:pt x="60369" y="837973"/>
                </a:lnTo>
                <a:lnTo>
                  <a:pt x="43345" y="837520"/>
                </a:lnTo>
                <a:lnTo>
                  <a:pt x="29499" y="836840"/>
                </a:lnTo>
                <a:lnTo>
                  <a:pt x="19511" y="836386"/>
                </a:lnTo>
                <a:lnTo>
                  <a:pt x="11112" y="835480"/>
                </a:lnTo>
                <a:lnTo>
                  <a:pt x="26094" y="834119"/>
                </a:lnTo>
                <a:lnTo>
                  <a:pt x="40848" y="832079"/>
                </a:lnTo>
                <a:lnTo>
                  <a:pt x="55375" y="830265"/>
                </a:lnTo>
                <a:lnTo>
                  <a:pt x="69676" y="828224"/>
                </a:lnTo>
                <a:lnTo>
                  <a:pt x="83976" y="826184"/>
                </a:lnTo>
                <a:lnTo>
                  <a:pt x="97823" y="823690"/>
                </a:lnTo>
                <a:lnTo>
                  <a:pt x="111669" y="821423"/>
                </a:lnTo>
                <a:lnTo>
                  <a:pt x="125516" y="818929"/>
                </a:lnTo>
                <a:lnTo>
                  <a:pt x="138908" y="815981"/>
                </a:lnTo>
                <a:lnTo>
                  <a:pt x="152301" y="813261"/>
                </a:lnTo>
                <a:lnTo>
                  <a:pt x="165693" y="810540"/>
                </a:lnTo>
                <a:lnTo>
                  <a:pt x="178405" y="807366"/>
                </a:lnTo>
                <a:lnTo>
                  <a:pt x="191343" y="804418"/>
                </a:lnTo>
                <a:lnTo>
                  <a:pt x="204055" y="801017"/>
                </a:lnTo>
                <a:lnTo>
                  <a:pt x="216312" y="797617"/>
                </a:lnTo>
                <a:lnTo>
                  <a:pt x="228797" y="793989"/>
                </a:lnTo>
                <a:lnTo>
                  <a:pt x="241054" y="790588"/>
                </a:lnTo>
                <a:lnTo>
                  <a:pt x="252858" y="786734"/>
                </a:lnTo>
                <a:lnTo>
                  <a:pt x="264888" y="783106"/>
                </a:lnTo>
                <a:lnTo>
                  <a:pt x="276692" y="779025"/>
                </a:lnTo>
                <a:lnTo>
                  <a:pt x="288041" y="775171"/>
                </a:lnTo>
                <a:lnTo>
                  <a:pt x="299618" y="770863"/>
                </a:lnTo>
                <a:lnTo>
                  <a:pt x="310513" y="766782"/>
                </a:lnTo>
                <a:lnTo>
                  <a:pt x="321863" y="762474"/>
                </a:lnTo>
                <a:lnTo>
                  <a:pt x="332531" y="757940"/>
                </a:lnTo>
                <a:lnTo>
                  <a:pt x="343427" y="753632"/>
                </a:lnTo>
                <a:lnTo>
                  <a:pt x="353869" y="748871"/>
                </a:lnTo>
                <a:lnTo>
                  <a:pt x="364310" y="744336"/>
                </a:lnTo>
                <a:lnTo>
                  <a:pt x="384739" y="734587"/>
                </a:lnTo>
                <a:lnTo>
                  <a:pt x="404715" y="724838"/>
                </a:lnTo>
                <a:lnTo>
                  <a:pt x="423782" y="714635"/>
                </a:lnTo>
                <a:lnTo>
                  <a:pt x="442622" y="703979"/>
                </a:lnTo>
                <a:lnTo>
                  <a:pt x="460554" y="693323"/>
                </a:lnTo>
                <a:lnTo>
                  <a:pt x="478260" y="682214"/>
                </a:lnTo>
                <a:lnTo>
                  <a:pt x="495057" y="671104"/>
                </a:lnTo>
                <a:lnTo>
                  <a:pt x="511400" y="659541"/>
                </a:lnTo>
                <a:lnTo>
                  <a:pt x="527290" y="647752"/>
                </a:lnTo>
                <a:lnTo>
                  <a:pt x="542725" y="635962"/>
                </a:lnTo>
                <a:lnTo>
                  <a:pt x="557479" y="623719"/>
                </a:lnTo>
                <a:lnTo>
                  <a:pt x="571780" y="611476"/>
                </a:lnTo>
                <a:lnTo>
                  <a:pt x="585853" y="599006"/>
                </a:lnTo>
                <a:lnTo>
                  <a:pt x="599246" y="586536"/>
                </a:lnTo>
                <a:lnTo>
                  <a:pt x="612184" y="574066"/>
                </a:lnTo>
                <a:lnTo>
                  <a:pt x="624215" y="561143"/>
                </a:lnTo>
                <a:lnTo>
                  <a:pt x="636245" y="548446"/>
                </a:lnTo>
                <a:lnTo>
                  <a:pt x="647822" y="535296"/>
                </a:lnTo>
                <a:lnTo>
                  <a:pt x="658717" y="522600"/>
                </a:lnTo>
                <a:lnTo>
                  <a:pt x="669613" y="509677"/>
                </a:lnTo>
                <a:lnTo>
                  <a:pt x="679601" y="496527"/>
                </a:lnTo>
                <a:lnTo>
                  <a:pt x="689361" y="483376"/>
                </a:lnTo>
                <a:lnTo>
                  <a:pt x="698441" y="470680"/>
                </a:lnTo>
                <a:lnTo>
                  <a:pt x="707520" y="457757"/>
                </a:lnTo>
                <a:lnTo>
                  <a:pt x="716146" y="444607"/>
                </a:lnTo>
                <a:lnTo>
                  <a:pt x="724091" y="431683"/>
                </a:lnTo>
                <a:lnTo>
                  <a:pt x="732035" y="419214"/>
                </a:lnTo>
                <a:lnTo>
                  <a:pt x="739299" y="406517"/>
                </a:lnTo>
                <a:lnTo>
                  <a:pt x="746336" y="393820"/>
                </a:lnTo>
                <a:lnTo>
                  <a:pt x="753146" y="381577"/>
                </a:lnTo>
                <a:lnTo>
                  <a:pt x="759501" y="369107"/>
                </a:lnTo>
                <a:lnTo>
                  <a:pt x="765176" y="356864"/>
                </a:lnTo>
                <a:lnTo>
                  <a:pt x="770851" y="345075"/>
                </a:lnTo>
                <a:lnTo>
                  <a:pt x="776299" y="333285"/>
                </a:lnTo>
                <a:lnTo>
                  <a:pt x="781520" y="321722"/>
                </a:lnTo>
                <a:lnTo>
                  <a:pt x="786059" y="310386"/>
                </a:lnTo>
                <a:lnTo>
                  <a:pt x="790599" y="299050"/>
                </a:lnTo>
                <a:lnTo>
                  <a:pt x="794685" y="288394"/>
                </a:lnTo>
                <a:lnTo>
                  <a:pt x="798544" y="277737"/>
                </a:lnTo>
                <a:lnTo>
                  <a:pt x="802176" y="267308"/>
                </a:lnTo>
                <a:lnTo>
                  <a:pt x="808531" y="247810"/>
                </a:lnTo>
                <a:lnTo>
                  <a:pt x="814206" y="229445"/>
                </a:lnTo>
                <a:lnTo>
                  <a:pt x="818973" y="212441"/>
                </a:lnTo>
                <a:lnTo>
                  <a:pt x="822605" y="197250"/>
                </a:lnTo>
                <a:lnTo>
                  <a:pt x="825783" y="183647"/>
                </a:lnTo>
                <a:lnTo>
                  <a:pt x="695944" y="183647"/>
                </a:lnTo>
                <a:lnTo>
                  <a:pt x="866187"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4" name="KSO_Shape"/>
          <p:cNvSpPr/>
          <p:nvPr/>
        </p:nvSpPr>
        <p:spPr bwMode="auto">
          <a:xfrm>
            <a:off x="1045769" y="4801325"/>
            <a:ext cx="1006931" cy="761911"/>
          </a:xfrm>
          <a:custGeom>
            <a:avLst/>
            <a:gdLst>
              <a:gd name="T0" fmla="*/ 354414 w 2295525"/>
              <a:gd name="T1" fmla="*/ 1437494 h 1735138"/>
              <a:gd name="T2" fmla="*/ 223983 w 2295525"/>
              <a:gd name="T3" fmla="*/ 1389407 h 1735138"/>
              <a:gd name="T4" fmla="*/ 200120 w 2295525"/>
              <a:gd name="T5" fmla="*/ 1433678 h 1735138"/>
              <a:gd name="T6" fmla="*/ 1871799 w 2295525"/>
              <a:gd name="T7" fmla="*/ 1202082 h 1735138"/>
              <a:gd name="T8" fmla="*/ 1862595 w 2295525"/>
              <a:gd name="T9" fmla="*/ 1430571 h 1735138"/>
              <a:gd name="T10" fmla="*/ 1585813 w 2295525"/>
              <a:gd name="T11" fmla="*/ 1207999 h 1735138"/>
              <a:gd name="T12" fmla="*/ 1490656 w 2295525"/>
              <a:gd name="T13" fmla="*/ 1402297 h 1735138"/>
              <a:gd name="T14" fmla="*/ 1152749 w 2295525"/>
              <a:gd name="T15" fmla="*/ 1383558 h 1735138"/>
              <a:gd name="T16" fmla="*/ 1090837 w 2295525"/>
              <a:gd name="T17" fmla="*/ 1220821 h 1735138"/>
              <a:gd name="T18" fmla="*/ 783516 w 2295525"/>
              <a:gd name="T19" fmla="*/ 1424982 h 1735138"/>
              <a:gd name="T20" fmla="*/ 1483025 w 2295525"/>
              <a:gd name="T21" fmla="*/ 1122300 h 1735138"/>
              <a:gd name="T22" fmla="*/ 1518730 w 2295525"/>
              <a:gd name="T23" fmla="*/ 1215802 h 1735138"/>
              <a:gd name="T24" fmla="*/ 1183050 w 2295525"/>
              <a:gd name="T25" fmla="*/ 1170419 h 1735138"/>
              <a:gd name="T26" fmla="*/ 1093135 w 2295525"/>
              <a:gd name="T27" fmla="*/ 1129269 h 1735138"/>
              <a:gd name="T28" fmla="*/ 556942 w 2295525"/>
              <a:gd name="T29" fmla="*/ 1349470 h 1735138"/>
              <a:gd name="T30" fmla="*/ 575056 w 2295525"/>
              <a:gd name="T31" fmla="*/ 1122300 h 1735138"/>
              <a:gd name="T32" fmla="*/ 1862842 w 2295525"/>
              <a:gd name="T33" fmla="*/ 1073163 h 1735138"/>
              <a:gd name="T34" fmla="*/ 1818708 w 2295525"/>
              <a:gd name="T35" fmla="*/ 1141187 h 1735138"/>
              <a:gd name="T36" fmla="*/ 1616812 w 2295525"/>
              <a:gd name="T37" fmla="*/ 1141187 h 1735138"/>
              <a:gd name="T38" fmla="*/ 1710350 w 2295525"/>
              <a:gd name="T39" fmla="*/ 973592 h 1735138"/>
              <a:gd name="T40" fmla="*/ 1049969 w 2295525"/>
              <a:gd name="T41" fmla="*/ 1053775 h 1735138"/>
              <a:gd name="T42" fmla="*/ 1014682 w 2295525"/>
              <a:gd name="T43" fmla="*/ 1139873 h 1735138"/>
              <a:gd name="T44" fmla="*/ 810877 w 2295525"/>
              <a:gd name="T45" fmla="*/ 1148088 h 1735138"/>
              <a:gd name="T46" fmla="*/ 894641 w 2295525"/>
              <a:gd name="T47" fmla="*/ 977206 h 1735138"/>
              <a:gd name="T48" fmla="*/ 1442943 w 2295525"/>
              <a:gd name="T49" fmla="*/ 1075103 h 1735138"/>
              <a:gd name="T50" fmla="*/ 1436373 w 2295525"/>
              <a:gd name="T51" fmla="*/ 1150050 h 1735138"/>
              <a:gd name="T52" fmla="*/ 1208721 w 2295525"/>
              <a:gd name="T53" fmla="*/ 1078390 h 1735138"/>
              <a:gd name="T54" fmla="*/ 1323368 w 2295525"/>
              <a:gd name="T55" fmla="*/ 948876 h 1735138"/>
              <a:gd name="T56" fmla="*/ 1621695 w 2295525"/>
              <a:gd name="T57" fmla="*/ 933562 h 1735138"/>
              <a:gd name="T58" fmla="*/ 1479674 w 2295525"/>
              <a:gd name="T59" fmla="*/ 1082709 h 1735138"/>
              <a:gd name="T60" fmla="*/ 1414939 w 2295525"/>
              <a:gd name="T61" fmla="*/ 921326 h 1735138"/>
              <a:gd name="T62" fmla="*/ 734217 w 2295525"/>
              <a:gd name="T63" fmla="*/ 885923 h 1735138"/>
              <a:gd name="T64" fmla="*/ 821379 w 2295525"/>
              <a:gd name="T65" fmla="*/ 995880 h 1735138"/>
              <a:gd name="T66" fmla="*/ 569798 w 2295525"/>
              <a:gd name="T67" fmla="*/ 1011399 h 1735138"/>
              <a:gd name="T68" fmla="*/ 708465 w 2295525"/>
              <a:gd name="T69" fmla="*/ 874696 h 1735138"/>
              <a:gd name="T70" fmla="*/ 1179427 w 2295525"/>
              <a:gd name="T71" fmla="*/ 987627 h 1735138"/>
              <a:gd name="T72" fmla="*/ 1053942 w 2295525"/>
              <a:gd name="T73" fmla="*/ 998854 h 1735138"/>
              <a:gd name="T74" fmla="*/ 1081279 w 2295525"/>
              <a:gd name="T75" fmla="*/ 872390 h 1735138"/>
              <a:gd name="T76" fmla="*/ 630962 w 2295525"/>
              <a:gd name="T77" fmla="*/ 582190 h 1735138"/>
              <a:gd name="T78" fmla="*/ 650134 w 2295525"/>
              <a:gd name="T79" fmla="*/ 606180 h 1735138"/>
              <a:gd name="T80" fmla="*/ 568156 w 2295525"/>
              <a:gd name="T81" fmla="*/ 576931 h 1735138"/>
              <a:gd name="T82" fmla="*/ 423066 w 2295525"/>
              <a:gd name="T83" fmla="*/ 442769 h 1735138"/>
              <a:gd name="T84" fmla="*/ 467582 w 2295525"/>
              <a:gd name="T85" fmla="*/ 701168 h 1735138"/>
              <a:gd name="T86" fmla="*/ 431639 w 2295525"/>
              <a:gd name="T87" fmla="*/ 840254 h 1735138"/>
              <a:gd name="T88" fmla="*/ 233461 w 2295525"/>
              <a:gd name="T89" fmla="*/ 1059432 h 1735138"/>
              <a:gd name="T90" fmla="*/ 24401 w 2295525"/>
              <a:gd name="T91" fmla="*/ 753902 h 1735138"/>
              <a:gd name="T92" fmla="*/ 24071 w 2295525"/>
              <a:gd name="T93" fmla="*/ 496162 h 1735138"/>
              <a:gd name="T94" fmla="*/ 271712 w 2295525"/>
              <a:gd name="T95" fmla="*/ 589107 h 1735138"/>
              <a:gd name="T96" fmla="*/ 114945 w 2295525"/>
              <a:gd name="T97" fmla="*/ 167158 h 1735138"/>
              <a:gd name="T98" fmla="*/ 805855 w 2295525"/>
              <a:gd name="T99" fmla="*/ 635663 h 1735138"/>
              <a:gd name="T100" fmla="*/ 259204 w 2295525"/>
              <a:gd name="T101" fmla="*/ 33300 h 1735138"/>
              <a:gd name="T102" fmla="*/ 328699 w 2295525"/>
              <a:gd name="T103" fmla="*/ 129902 h 1735138"/>
              <a:gd name="T104" fmla="*/ 367892 w 2295525"/>
              <a:gd name="T105" fmla="*/ 169466 h 1735138"/>
              <a:gd name="T106" fmla="*/ 336932 w 2295525"/>
              <a:gd name="T107" fmla="*/ 328712 h 1735138"/>
              <a:gd name="T108" fmla="*/ 211447 w 2295525"/>
              <a:gd name="T109" fmla="*/ 381464 h 1735138"/>
              <a:gd name="T110" fmla="*/ 106711 w 2295525"/>
              <a:gd name="T111" fmla="*/ 261452 h 1735138"/>
              <a:gd name="T112" fmla="*/ 105065 w 2295525"/>
              <a:gd name="T113" fmla="*/ 98581 h 1735138"/>
              <a:gd name="T114" fmla="*/ 1739362 w 2295525"/>
              <a:gd name="T115" fmla="*/ 11210 h 1735138"/>
              <a:gd name="T116" fmla="*/ 1780178 w 2295525"/>
              <a:gd name="T117" fmla="*/ 665335 h 1735138"/>
              <a:gd name="T118" fmla="*/ 801905 w 2295525"/>
              <a:gd name="T119" fmla="*/ 719736 h 1735138"/>
              <a:gd name="T120" fmla="*/ 728501 w 2295525"/>
              <a:gd name="T121" fmla="*/ 578954 h 1735138"/>
              <a:gd name="T122" fmla="*/ 797296 w 2295525"/>
              <a:gd name="T123" fmla="*/ 2967 h 17351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95525" h="1735138">
                <a:moveTo>
                  <a:pt x="350837" y="1671638"/>
                </a:moveTo>
                <a:lnTo>
                  <a:pt x="438244" y="1671638"/>
                </a:lnTo>
                <a:lnTo>
                  <a:pt x="442634" y="1674019"/>
                </a:lnTo>
                <a:lnTo>
                  <a:pt x="452213" y="1680766"/>
                </a:lnTo>
                <a:lnTo>
                  <a:pt x="458599" y="1685132"/>
                </a:lnTo>
                <a:lnTo>
                  <a:pt x="465384" y="1690291"/>
                </a:lnTo>
                <a:lnTo>
                  <a:pt x="472169" y="1695847"/>
                </a:lnTo>
                <a:lnTo>
                  <a:pt x="478156" y="1701404"/>
                </a:lnTo>
                <a:lnTo>
                  <a:pt x="483743" y="1706960"/>
                </a:lnTo>
                <a:lnTo>
                  <a:pt x="488533" y="1712913"/>
                </a:lnTo>
                <a:lnTo>
                  <a:pt x="490129" y="1715691"/>
                </a:lnTo>
                <a:lnTo>
                  <a:pt x="490928" y="1718072"/>
                </a:lnTo>
                <a:lnTo>
                  <a:pt x="491726" y="1720454"/>
                </a:lnTo>
                <a:lnTo>
                  <a:pt x="492125" y="1723232"/>
                </a:lnTo>
                <a:lnTo>
                  <a:pt x="491726" y="1725216"/>
                </a:lnTo>
                <a:lnTo>
                  <a:pt x="490928" y="1727201"/>
                </a:lnTo>
                <a:lnTo>
                  <a:pt x="489331" y="1729582"/>
                </a:lnTo>
                <a:lnTo>
                  <a:pt x="486537" y="1730772"/>
                </a:lnTo>
                <a:lnTo>
                  <a:pt x="483743" y="1732360"/>
                </a:lnTo>
                <a:lnTo>
                  <a:pt x="479752" y="1733551"/>
                </a:lnTo>
                <a:lnTo>
                  <a:pt x="475362" y="1734344"/>
                </a:lnTo>
                <a:lnTo>
                  <a:pt x="469774" y="1734741"/>
                </a:lnTo>
                <a:lnTo>
                  <a:pt x="462590" y="1735138"/>
                </a:lnTo>
                <a:lnTo>
                  <a:pt x="455805" y="1735138"/>
                </a:lnTo>
                <a:lnTo>
                  <a:pt x="449419" y="1734741"/>
                </a:lnTo>
                <a:lnTo>
                  <a:pt x="443432" y="1733947"/>
                </a:lnTo>
                <a:lnTo>
                  <a:pt x="437446" y="1733154"/>
                </a:lnTo>
                <a:lnTo>
                  <a:pt x="431858" y="1731566"/>
                </a:lnTo>
                <a:lnTo>
                  <a:pt x="427069" y="1730376"/>
                </a:lnTo>
                <a:lnTo>
                  <a:pt x="421481" y="1727994"/>
                </a:lnTo>
                <a:lnTo>
                  <a:pt x="416691" y="1726010"/>
                </a:lnTo>
                <a:lnTo>
                  <a:pt x="411902" y="1724026"/>
                </a:lnTo>
                <a:lnTo>
                  <a:pt x="402722" y="1718866"/>
                </a:lnTo>
                <a:lnTo>
                  <a:pt x="394341" y="1712913"/>
                </a:lnTo>
                <a:lnTo>
                  <a:pt x="385560" y="1706960"/>
                </a:lnTo>
                <a:lnTo>
                  <a:pt x="381968" y="1704579"/>
                </a:lnTo>
                <a:lnTo>
                  <a:pt x="379573" y="1703785"/>
                </a:lnTo>
                <a:lnTo>
                  <a:pt x="377578" y="1703785"/>
                </a:lnTo>
                <a:lnTo>
                  <a:pt x="376780" y="1704182"/>
                </a:lnTo>
                <a:lnTo>
                  <a:pt x="376380" y="1705372"/>
                </a:lnTo>
                <a:lnTo>
                  <a:pt x="375582" y="1706563"/>
                </a:lnTo>
                <a:lnTo>
                  <a:pt x="375183" y="1707357"/>
                </a:lnTo>
                <a:lnTo>
                  <a:pt x="373986" y="1707754"/>
                </a:lnTo>
                <a:lnTo>
                  <a:pt x="364008" y="1707357"/>
                </a:lnTo>
                <a:lnTo>
                  <a:pt x="358420" y="1706563"/>
                </a:lnTo>
                <a:lnTo>
                  <a:pt x="356425" y="1706166"/>
                </a:lnTo>
                <a:lnTo>
                  <a:pt x="355227" y="1705769"/>
                </a:lnTo>
                <a:lnTo>
                  <a:pt x="353232" y="1697435"/>
                </a:lnTo>
                <a:lnTo>
                  <a:pt x="352433" y="1690688"/>
                </a:lnTo>
                <a:lnTo>
                  <a:pt x="351635" y="1685132"/>
                </a:lnTo>
                <a:lnTo>
                  <a:pt x="351236" y="1680766"/>
                </a:lnTo>
                <a:lnTo>
                  <a:pt x="351635" y="1677988"/>
                </a:lnTo>
                <a:lnTo>
                  <a:pt x="351635" y="1676004"/>
                </a:lnTo>
                <a:lnTo>
                  <a:pt x="352433" y="1674019"/>
                </a:lnTo>
                <a:lnTo>
                  <a:pt x="350837" y="1671638"/>
                </a:lnTo>
                <a:close/>
                <a:moveTo>
                  <a:pt x="168275" y="1670050"/>
                </a:moveTo>
                <a:lnTo>
                  <a:pt x="265566" y="1670050"/>
                </a:lnTo>
                <a:lnTo>
                  <a:pt x="269899" y="1672491"/>
                </a:lnTo>
                <a:lnTo>
                  <a:pt x="281322" y="1679406"/>
                </a:lnTo>
                <a:lnTo>
                  <a:pt x="288018" y="1683881"/>
                </a:lnTo>
                <a:lnTo>
                  <a:pt x="295502" y="1689170"/>
                </a:lnTo>
                <a:lnTo>
                  <a:pt x="302986" y="1694458"/>
                </a:lnTo>
                <a:lnTo>
                  <a:pt x="309682" y="1700560"/>
                </a:lnTo>
                <a:lnTo>
                  <a:pt x="315984" y="1706255"/>
                </a:lnTo>
                <a:lnTo>
                  <a:pt x="318742" y="1709510"/>
                </a:lnTo>
                <a:lnTo>
                  <a:pt x="321105" y="1711950"/>
                </a:lnTo>
                <a:lnTo>
                  <a:pt x="322681" y="1714798"/>
                </a:lnTo>
                <a:lnTo>
                  <a:pt x="323862" y="1717646"/>
                </a:lnTo>
                <a:lnTo>
                  <a:pt x="325044" y="1720086"/>
                </a:lnTo>
                <a:lnTo>
                  <a:pt x="325438" y="1722934"/>
                </a:lnTo>
                <a:lnTo>
                  <a:pt x="325044" y="1724968"/>
                </a:lnTo>
                <a:lnTo>
                  <a:pt x="323862" y="1727002"/>
                </a:lnTo>
                <a:lnTo>
                  <a:pt x="321893" y="1728629"/>
                </a:lnTo>
                <a:lnTo>
                  <a:pt x="319529" y="1730663"/>
                </a:lnTo>
                <a:lnTo>
                  <a:pt x="315984" y="1732290"/>
                </a:lnTo>
                <a:lnTo>
                  <a:pt x="312046" y="1733104"/>
                </a:lnTo>
                <a:lnTo>
                  <a:pt x="306531" y="1734324"/>
                </a:lnTo>
                <a:lnTo>
                  <a:pt x="300229" y="1734731"/>
                </a:lnTo>
                <a:lnTo>
                  <a:pt x="292351" y="1735138"/>
                </a:lnTo>
                <a:lnTo>
                  <a:pt x="285261" y="1735138"/>
                </a:lnTo>
                <a:lnTo>
                  <a:pt x="278171" y="1734731"/>
                </a:lnTo>
                <a:lnTo>
                  <a:pt x="271475" y="1733918"/>
                </a:lnTo>
                <a:lnTo>
                  <a:pt x="264778" y="1732697"/>
                </a:lnTo>
                <a:lnTo>
                  <a:pt x="258476" y="1731477"/>
                </a:lnTo>
                <a:lnTo>
                  <a:pt x="252568" y="1729850"/>
                </a:lnTo>
                <a:lnTo>
                  <a:pt x="247053" y="1727816"/>
                </a:lnTo>
                <a:lnTo>
                  <a:pt x="241145" y="1725782"/>
                </a:lnTo>
                <a:lnTo>
                  <a:pt x="236024" y="1723748"/>
                </a:lnTo>
                <a:lnTo>
                  <a:pt x="225783" y="1718052"/>
                </a:lnTo>
                <a:lnTo>
                  <a:pt x="215936" y="1712357"/>
                </a:lnTo>
                <a:lnTo>
                  <a:pt x="206876" y="1706255"/>
                </a:lnTo>
                <a:lnTo>
                  <a:pt x="202543" y="1703814"/>
                </a:lnTo>
                <a:lnTo>
                  <a:pt x="200180" y="1703001"/>
                </a:lnTo>
                <a:lnTo>
                  <a:pt x="198211" y="1703001"/>
                </a:lnTo>
                <a:lnTo>
                  <a:pt x="197423" y="1703408"/>
                </a:lnTo>
                <a:lnTo>
                  <a:pt x="196241" y="1704628"/>
                </a:lnTo>
                <a:lnTo>
                  <a:pt x="195847" y="1705848"/>
                </a:lnTo>
                <a:lnTo>
                  <a:pt x="195060" y="1706662"/>
                </a:lnTo>
                <a:lnTo>
                  <a:pt x="193878" y="1707069"/>
                </a:lnTo>
                <a:lnTo>
                  <a:pt x="182455" y="1706662"/>
                </a:lnTo>
                <a:lnTo>
                  <a:pt x="176941" y="1705848"/>
                </a:lnTo>
                <a:lnTo>
                  <a:pt x="174183" y="1705442"/>
                </a:lnTo>
                <a:lnTo>
                  <a:pt x="173002" y="1705035"/>
                </a:lnTo>
                <a:lnTo>
                  <a:pt x="171032" y="1696492"/>
                </a:lnTo>
                <a:lnTo>
                  <a:pt x="169457" y="1689576"/>
                </a:lnTo>
                <a:lnTo>
                  <a:pt x="169063" y="1683881"/>
                </a:lnTo>
                <a:lnTo>
                  <a:pt x="168669" y="1679406"/>
                </a:lnTo>
                <a:lnTo>
                  <a:pt x="169063" y="1676152"/>
                </a:lnTo>
                <a:lnTo>
                  <a:pt x="169063" y="1674118"/>
                </a:lnTo>
                <a:lnTo>
                  <a:pt x="169457" y="1672491"/>
                </a:lnTo>
                <a:lnTo>
                  <a:pt x="168275" y="1670050"/>
                </a:lnTo>
                <a:close/>
                <a:moveTo>
                  <a:pt x="1942197" y="1444625"/>
                </a:moveTo>
                <a:lnTo>
                  <a:pt x="2238486" y="1444625"/>
                </a:lnTo>
                <a:lnTo>
                  <a:pt x="2244427" y="1445021"/>
                </a:lnTo>
                <a:lnTo>
                  <a:pt x="2249973" y="1445812"/>
                </a:lnTo>
                <a:lnTo>
                  <a:pt x="2255518" y="1447000"/>
                </a:lnTo>
                <a:lnTo>
                  <a:pt x="2260272" y="1448978"/>
                </a:lnTo>
                <a:lnTo>
                  <a:pt x="2265421" y="1451748"/>
                </a:lnTo>
                <a:lnTo>
                  <a:pt x="2270174" y="1454123"/>
                </a:lnTo>
                <a:lnTo>
                  <a:pt x="2274532" y="1457289"/>
                </a:lnTo>
                <a:lnTo>
                  <a:pt x="2278493" y="1461246"/>
                </a:lnTo>
                <a:lnTo>
                  <a:pt x="2282454" y="1465204"/>
                </a:lnTo>
                <a:lnTo>
                  <a:pt x="2285623" y="1469557"/>
                </a:lnTo>
                <a:lnTo>
                  <a:pt x="2287999" y="1474306"/>
                </a:lnTo>
                <a:lnTo>
                  <a:pt x="2290772" y="1479451"/>
                </a:lnTo>
                <a:lnTo>
                  <a:pt x="2292356" y="1484200"/>
                </a:lnTo>
                <a:lnTo>
                  <a:pt x="2293941" y="1489740"/>
                </a:lnTo>
                <a:lnTo>
                  <a:pt x="2294733" y="1495280"/>
                </a:lnTo>
                <a:lnTo>
                  <a:pt x="2295525" y="1501217"/>
                </a:lnTo>
                <a:lnTo>
                  <a:pt x="2295525" y="1665451"/>
                </a:lnTo>
                <a:lnTo>
                  <a:pt x="2294733" y="1671387"/>
                </a:lnTo>
                <a:lnTo>
                  <a:pt x="2293941" y="1676927"/>
                </a:lnTo>
                <a:lnTo>
                  <a:pt x="2292356" y="1682468"/>
                </a:lnTo>
                <a:lnTo>
                  <a:pt x="2290772" y="1688008"/>
                </a:lnTo>
                <a:lnTo>
                  <a:pt x="2287999" y="1692361"/>
                </a:lnTo>
                <a:lnTo>
                  <a:pt x="2285623" y="1697110"/>
                </a:lnTo>
                <a:lnTo>
                  <a:pt x="2282454" y="1701859"/>
                </a:lnTo>
                <a:lnTo>
                  <a:pt x="2278493" y="1705421"/>
                </a:lnTo>
                <a:lnTo>
                  <a:pt x="2274532" y="1709378"/>
                </a:lnTo>
                <a:lnTo>
                  <a:pt x="2270174" y="1712544"/>
                </a:lnTo>
                <a:lnTo>
                  <a:pt x="2265421" y="1715315"/>
                </a:lnTo>
                <a:lnTo>
                  <a:pt x="2260272" y="1717689"/>
                </a:lnTo>
                <a:lnTo>
                  <a:pt x="2255518" y="1719668"/>
                </a:lnTo>
                <a:lnTo>
                  <a:pt x="2249973" y="1720855"/>
                </a:lnTo>
                <a:lnTo>
                  <a:pt x="2244427" y="1722042"/>
                </a:lnTo>
                <a:lnTo>
                  <a:pt x="2238486" y="1722438"/>
                </a:lnTo>
                <a:lnTo>
                  <a:pt x="1942197" y="1722438"/>
                </a:lnTo>
                <a:lnTo>
                  <a:pt x="1936652" y="1722042"/>
                </a:lnTo>
                <a:lnTo>
                  <a:pt x="1931106" y="1720855"/>
                </a:lnTo>
                <a:lnTo>
                  <a:pt x="1925561" y="1719668"/>
                </a:lnTo>
                <a:lnTo>
                  <a:pt x="1920412" y="1717689"/>
                </a:lnTo>
                <a:lnTo>
                  <a:pt x="1915262" y="1715315"/>
                </a:lnTo>
                <a:lnTo>
                  <a:pt x="1910905" y="1712544"/>
                </a:lnTo>
                <a:lnTo>
                  <a:pt x="1906548" y="1709378"/>
                </a:lnTo>
                <a:lnTo>
                  <a:pt x="1902191" y="1705421"/>
                </a:lnTo>
                <a:lnTo>
                  <a:pt x="1899022" y="1701859"/>
                </a:lnTo>
                <a:lnTo>
                  <a:pt x="1895457" y="1697110"/>
                </a:lnTo>
                <a:lnTo>
                  <a:pt x="1892684" y="1692361"/>
                </a:lnTo>
                <a:lnTo>
                  <a:pt x="1890307" y="1688008"/>
                </a:lnTo>
                <a:lnTo>
                  <a:pt x="1888327" y="1682468"/>
                </a:lnTo>
                <a:lnTo>
                  <a:pt x="1887139" y="1676927"/>
                </a:lnTo>
                <a:lnTo>
                  <a:pt x="1886346" y="1671387"/>
                </a:lnTo>
                <a:lnTo>
                  <a:pt x="1885950" y="1665451"/>
                </a:lnTo>
                <a:lnTo>
                  <a:pt x="1885950" y="1501217"/>
                </a:lnTo>
                <a:lnTo>
                  <a:pt x="1886346" y="1495280"/>
                </a:lnTo>
                <a:lnTo>
                  <a:pt x="1887139" y="1489740"/>
                </a:lnTo>
                <a:lnTo>
                  <a:pt x="1888327" y="1484200"/>
                </a:lnTo>
                <a:lnTo>
                  <a:pt x="1890307" y="1479451"/>
                </a:lnTo>
                <a:lnTo>
                  <a:pt x="1892684" y="1474306"/>
                </a:lnTo>
                <a:lnTo>
                  <a:pt x="1895457" y="1469557"/>
                </a:lnTo>
                <a:lnTo>
                  <a:pt x="1899022" y="1465204"/>
                </a:lnTo>
                <a:lnTo>
                  <a:pt x="1902191" y="1461246"/>
                </a:lnTo>
                <a:lnTo>
                  <a:pt x="1906548" y="1457289"/>
                </a:lnTo>
                <a:lnTo>
                  <a:pt x="1910905" y="1454123"/>
                </a:lnTo>
                <a:lnTo>
                  <a:pt x="1915262" y="1451748"/>
                </a:lnTo>
                <a:lnTo>
                  <a:pt x="1920412" y="1448978"/>
                </a:lnTo>
                <a:lnTo>
                  <a:pt x="1925561" y="1447000"/>
                </a:lnTo>
                <a:lnTo>
                  <a:pt x="1931106" y="1445812"/>
                </a:lnTo>
                <a:lnTo>
                  <a:pt x="1936652" y="1445021"/>
                </a:lnTo>
                <a:lnTo>
                  <a:pt x="1942197" y="1444625"/>
                </a:lnTo>
                <a:close/>
                <a:moveTo>
                  <a:pt x="1445637" y="1444625"/>
                </a:moveTo>
                <a:lnTo>
                  <a:pt x="1743650" y="1444625"/>
                </a:lnTo>
                <a:lnTo>
                  <a:pt x="1749627" y="1445021"/>
                </a:lnTo>
                <a:lnTo>
                  <a:pt x="1755204" y="1445812"/>
                </a:lnTo>
                <a:lnTo>
                  <a:pt x="1760384" y="1447000"/>
                </a:lnTo>
                <a:lnTo>
                  <a:pt x="1765563" y="1448978"/>
                </a:lnTo>
                <a:lnTo>
                  <a:pt x="1770743" y="1451748"/>
                </a:lnTo>
                <a:lnTo>
                  <a:pt x="1775524" y="1454123"/>
                </a:lnTo>
                <a:lnTo>
                  <a:pt x="1779508" y="1457289"/>
                </a:lnTo>
                <a:lnTo>
                  <a:pt x="1783890" y="1461246"/>
                </a:lnTo>
                <a:lnTo>
                  <a:pt x="1787476" y="1465204"/>
                </a:lnTo>
                <a:lnTo>
                  <a:pt x="1790663" y="1469557"/>
                </a:lnTo>
                <a:lnTo>
                  <a:pt x="1793452" y="1474306"/>
                </a:lnTo>
                <a:lnTo>
                  <a:pt x="1796241" y="1479451"/>
                </a:lnTo>
                <a:lnTo>
                  <a:pt x="1797835" y="1484200"/>
                </a:lnTo>
                <a:lnTo>
                  <a:pt x="1799428" y="1489740"/>
                </a:lnTo>
                <a:lnTo>
                  <a:pt x="1800225" y="1495280"/>
                </a:lnTo>
                <a:lnTo>
                  <a:pt x="1800225" y="1501217"/>
                </a:lnTo>
                <a:lnTo>
                  <a:pt x="1800225" y="1665451"/>
                </a:lnTo>
                <a:lnTo>
                  <a:pt x="1800225" y="1671387"/>
                </a:lnTo>
                <a:lnTo>
                  <a:pt x="1799428" y="1676927"/>
                </a:lnTo>
                <a:lnTo>
                  <a:pt x="1797835" y="1682468"/>
                </a:lnTo>
                <a:lnTo>
                  <a:pt x="1796241" y="1688008"/>
                </a:lnTo>
                <a:lnTo>
                  <a:pt x="1793452" y="1692361"/>
                </a:lnTo>
                <a:lnTo>
                  <a:pt x="1790663" y="1697110"/>
                </a:lnTo>
                <a:lnTo>
                  <a:pt x="1787476" y="1701859"/>
                </a:lnTo>
                <a:lnTo>
                  <a:pt x="1783890" y="1705421"/>
                </a:lnTo>
                <a:lnTo>
                  <a:pt x="1779508" y="1709378"/>
                </a:lnTo>
                <a:lnTo>
                  <a:pt x="1775524" y="1712544"/>
                </a:lnTo>
                <a:lnTo>
                  <a:pt x="1770743" y="1715315"/>
                </a:lnTo>
                <a:lnTo>
                  <a:pt x="1765563" y="1717689"/>
                </a:lnTo>
                <a:lnTo>
                  <a:pt x="1760384" y="1719668"/>
                </a:lnTo>
                <a:lnTo>
                  <a:pt x="1755204" y="1720855"/>
                </a:lnTo>
                <a:lnTo>
                  <a:pt x="1749627" y="1722042"/>
                </a:lnTo>
                <a:lnTo>
                  <a:pt x="1743650" y="1722438"/>
                </a:lnTo>
                <a:lnTo>
                  <a:pt x="1445637" y="1722438"/>
                </a:lnTo>
                <a:lnTo>
                  <a:pt x="1439661" y="1722042"/>
                </a:lnTo>
                <a:lnTo>
                  <a:pt x="1434083" y="1720855"/>
                </a:lnTo>
                <a:lnTo>
                  <a:pt x="1428904" y="1719668"/>
                </a:lnTo>
                <a:lnTo>
                  <a:pt x="1423724" y="1717689"/>
                </a:lnTo>
                <a:lnTo>
                  <a:pt x="1418545" y="1715315"/>
                </a:lnTo>
                <a:lnTo>
                  <a:pt x="1413764" y="1712544"/>
                </a:lnTo>
                <a:lnTo>
                  <a:pt x="1409780" y="1709378"/>
                </a:lnTo>
                <a:lnTo>
                  <a:pt x="1405397" y="1705421"/>
                </a:lnTo>
                <a:lnTo>
                  <a:pt x="1401811" y="1701859"/>
                </a:lnTo>
                <a:lnTo>
                  <a:pt x="1398624" y="1697110"/>
                </a:lnTo>
                <a:lnTo>
                  <a:pt x="1395835" y="1692361"/>
                </a:lnTo>
                <a:lnTo>
                  <a:pt x="1393046" y="1688008"/>
                </a:lnTo>
                <a:lnTo>
                  <a:pt x="1391453" y="1682468"/>
                </a:lnTo>
                <a:lnTo>
                  <a:pt x="1389859" y="1676927"/>
                </a:lnTo>
                <a:lnTo>
                  <a:pt x="1389062" y="1671387"/>
                </a:lnTo>
                <a:lnTo>
                  <a:pt x="1389062" y="1665451"/>
                </a:lnTo>
                <a:lnTo>
                  <a:pt x="1389062" y="1501217"/>
                </a:lnTo>
                <a:lnTo>
                  <a:pt x="1389062" y="1495280"/>
                </a:lnTo>
                <a:lnTo>
                  <a:pt x="1389859" y="1489740"/>
                </a:lnTo>
                <a:lnTo>
                  <a:pt x="1391453" y="1484200"/>
                </a:lnTo>
                <a:lnTo>
                  <a:pt x="1393046" y="1479451"/>
                </a:lnTo>
                <a:lnTo>
                  <a:pt x="1395835" y="1474306"/>
                </a:lnTo>
                <a:lnTo>
                  <a:pt x="1398624" y="1469557"/>
                </a:lnTo>
                <a:lnTo>
                  <a:pt x="1401811" y="1465204"/>
                </a:lnTo>
                <a:lnTo>
                  <a:pt x="1405397" y="1461246"/>
                </a:lnTo>
                <a:lnTo>
                  <a:pt x="1409780" y="1457289"/>
                </a:lnTo>
                <a:lnTo>
                  <a:pt x="1413764" y="1454123"/>
                </a:lnTo>
                <a:lnTo>
                  <a:pt x="1418545" y="1451748"/>
                </a:lnTo>
                <a:lnTo>
                  <a:pt x="1423724" y="1448978"/>
                </a:lnTo>
                <a:lnTo>
                  <a:pt x="1428904" y="1447000"/>
                </a:lnTo>
                <a:lnTo>
                  <a:pt x="1434083" y="1445812"/>
                </a:lnTo>
                <a:lnTo>
                  <a:pt x="1439661" y="1445021"/>
                </a:lnTo>
                <a:lnTo>
                  <a:pt x="1445637" y="1444625"/>
                </a:lnTo>
                <a:close/>
                <a:moveTo>
                  <a:pt x="971098" y="1444625"/>
                </a:moveTo>
                <a:lnTo>
                  <a:pt x="1267674" y="1444625"/>
                </a:lnTo>
                <a:lnTo>
                  <a:pt x="1273224" y="1445021"/>
                </a:lnTo>
                <a:lnTo>
                  <a:pt x="1278775" y="1445812"/>
                </a:lnTo>
                <a:lnTo>
                  <a:pt x="1284326" y="1447000"/>
                </a:lnTo>
                <a:lnTo>
                  <a:pt x="1289481" y="1448978"/>
                </a:lnTo>
                <a:lnTo>
                  <a:pt x="1294635" y="1451748"/>
                </a:lnTo>
                <a:lnTo>
                  <a:pt x="1298996" y="1454123"/>
                </a:lnTo>
                <a:lnTo>
                  <a:pt x="1303358" y="1457289"/>
                </a:lnTo>
                <a:lnTo>
                  <a:pt x="1307719" y="1461246"/>
                </a:lnTo>
                <a:lnTo>
                  <a:pt x="1311288" y="1465204"/>
                </a:lnTo>
                <a:lnTo>
                  <a:pt x="1314459" y="1469557"/>
                </a:lnTo>
                <a:lnTo>
                  <a:pt x="1317235" y="1474306"/>
                </a:lnTo>
                <a:lnTo>
                  <a:pt x="1319614" y="1479451"/>
                </a:lnTo>
                <a:lnTo>
                  <a:pt x="1321596" y="1484200"/>
                </a:lnTo>
                <a:lnTo>
                  <a:pt x="1323182" y="1489740"/>
                </a:lnTo>
                <a:lnTo>
                  <a:pt x="1323975" y="1495280"/>
                </a:lnTo>
                <a:lnTo>
                  <a:pt x="1323975" y="1501217"/>
                </a:lnTo>
                <a:lnTo>
                  <a:pt x="1323975" y="1665451"/>
                </a:lnTo>
                <a:lnTo>
                  <a:pt x="1323975" y="1671387"/>
                </a:lnTo>
                <a:lnTo>
                  <a:pt x="1323182" y="1676927"/>
                </a:lnTo>
                <a:lnTo>
                  <a:pt x="1321596" y="1682468"/>
                </a:lnTo>
                <a:lnTo>
                  <a:pt x="1319614" y="1688008"/>
                </a:lnTo>
                <a:lnTo>
                  <a:pt x="1317235" y="1692361"/>
                </a:lnTo>
                <a:lnTo>
                  <a:pt x="1314459" y="1697110"/>
                </a:lnTo>
                <a:lnTo>
                  <a:pt x="1311288" y="1701859"/>
                </a:lnTo>
                <a:lnTo>
                  <a:pt x="1307719" y="1705421"/>
                </a:lnTo>
                <a:lnTo>
                  <a:pt x="1303358" y="1709378"/>
                </a:lnTo>
                <a:lnTo>
                  <a:pt x="1298996" y="1712544"/>
                </a:lnTo>
                <a:lnTo>
                  <a:pt x="1294635" y="1715315"/>
                </a:lnTo>
                <a:lnTo>
                  <a:pt x="1289481" y="1717689"/>
                </a:lnTo>
                <a:lnTo>
                  <a:pt x="1284326" y="1719668"/>
                </a:lnTo>
                <a:lnTo>
                  <a:pt x="1278775" y="1720855"/>
                </a:lnTo>
                <a:lnTo>
                  <a:pt x="1273224" y="1722042"/>
                </a:lnTo>
                <a:lnTo>
                  <a:pt x="1267674" y="1722438"/>
                </a:lnTo>
                <a:lnTo>
                  <a:pt x="971098" y="1722438"/>
                </a:lnTo>
                <a:lnTo>
                  <a:pt x="965151" y="1722042"/>
                </a:lnTo>
                <a:lnTo>
                  <a:pt x="959600" y="1720855"/>
                </a:lnTo>
                <a:lnTo>
                  <a:pt x="954049" y="1719668"/>
                </a:lnTo>
                <a:lnTo>
                  <a:pt x="949291" y="1717689"/>
                </a:lnTo>
                <a:lnTo>
                  <a:pt x="944137" y="1715315"/>
                </a:lnTo>
                <a:lnTo>
                  <a:pt x="939379" y="1712544"/>
                </a:lnTo>
                <a:lnTo>
                  <a:pt x="935414" y="1709378"/>
                </a:lnTo>
                <a:lnTo>
                  <a:pt x="931053" y="1705421"/>
                </a:lnTo>
                <a:lnTo>
                  <a:pt x="927088" y="1701859"/>
                </a:lnTo>
                <a:lnTo>
                  <a:pt x="924312" y="1697110"/>
                </a:lnTo>
                <a:lnTo>
                  <a:pt x="921140" y="1692361"/>
                </a:lnTo>
                <a:lnTo>
                  <a:pt x="918762" y="1688008"/>
                </a:lnTo>
                <a:lnTo>
                  <a:pt x="917176" y="1682468"/>
                </a:lnTo>
                <a:lnTo>
                  <a:pt x="915590" y="1676927"/>
                </a:lnTo>
                <a:lnTo>
                  <a:pt x="914400" y="1671387"/>
                </a:lnTo>
                <a:lnTo>
                  <a:pt x="914400" y="1665451"/>
                </a:lnTo>
                <a:lnTo>
                  <a:pt x="914400" y="1501217"/>
                </a:lnTo>
                <a:lnTo>
                  <a:pt x="914400" y="1495280"/>
                </a:lnTo>
                <a:lnTo>
                  <a:pt x="915590" y="1489740"/>
                </a:lnTo>
                <a:lnTo>
                  <a:pt x="917176" y="1484200"/>
                </a:lnTo>
                <a:lnTo>
                  <a:pt x="918762" y="1479451"/>
                </a:lnTo>
                <a:lnTo>
                  <a:pt x="921140" y="1474306"/>
                </a:lnTo>
                <a:lnTo>
                  <a:pt x="924312" y="1469557"/>
                </a:lnTo>
                <a:lnTo>
                  <a:pt x="927088" y="1465204"/>
                </a:lnTo>
                <a:lnTo>
                  <a:pt x="931053" y="1461246"/>
                </a:lnTo>
                <a:lnTo>
                  <a:pt x="935414" y="1457289"/>
                </a:lnTo>
                <a:lnTo>
                  <a:pt x="939379" y="1454123"/>
                </a:lnTo>
                <a:lnTo>
                  <a:pt x="944137" y="1451748"/>
                </a:lnTo>
                <a:lnTo>
                  <a:pt x="949291" y="1448978"/>
                </a:lnTo>
                <a:lnTo>
                  <a:pt x="954049" y="1447000"/>
                </a:lnTo>
                <a:lnTo>
                  <a:pt x="959600" y="1445812"/>
                </a:lnTo>
                <a:lnTo>
                  <a:pt x="965151" y="1445021"/>
                </a:lnTo>
                <a:lnTo>
                  <a:pt x="971098" y="1444625"/>
                </a:lnTo>
                <a:close/>
                <a:moveTo>
                  <a:pt x="1787045" y="1350963"/>
                </a:moveTo>
                <a:lnTo>
                  <a:pt x="1913358" y="1350963"/>
                </a:lnTo>
                <a:lnTo>
                  <a:pt x="1913358" y="1366815"/>
                </a:lnTo>
                <a:lnTo>
                  <a:pt x="1914148" y="1381479"/>
                </a:lnTo>
                <a:lnTo>
                  <a:pt x="1915332" y="1395746"/>
                </a:lnTo>
                <a:lnTo>
                  <a:pt x="1917700" y="1409617"/>
                </a:lnTo>
                <a:lnTo>
                  <a:pt x="1910200" y="1412391"/>
                </a:lnTo>
                <a:lnTo>
                  <a:pt x="1903095" y="1414769"/>
                </a:lnTo>
                <a:lnTo>
                  <a:pt x="1896385" y="1418732"/>
                </a:lnTo>
                <a:lnTo>
                  <a:pt x="1890069" y="1422299"/>
                </a:lnTo>
                <a:lnTo>
                  <a:pt x="1883753" y="1427055"/>
                </a:lnTo>
                <a:lnTo>
                  <a:pt x="1877833" y="1431810"/>
                </a:lnTo>
                <a:lnTo>
                  <a:pt x="1872306" y="1437359"/>
                </a:lnTo>
                <a:lnTo>
                  <a:pt x="1867570" y="1442907"/>
                </a:lnTo>
                <a:lnTo>
                  <a:pt x="1863228" y="1448852"/>
                </a:lnTo>
                <a:lnTo>
                  <a:pt x="1859280" y="1455589"/>
                </a:lnTo>
                <a:lnTo>
                  <a:pt x="1856122" y="1462326"/>
                </a:lnTo>
                <a:lnTo>
                  <a:pt x="1852965" y="1469460"/>
                </a:lnTo>
                <a:lnTo>
                  <a:pt x="1850596" y="1476990"/>
                </a:lnTo>
                <a:lnTo>
                  <a:pt x="1849017" y="1484916"/>
                </a:lnTo>
                <a:lnTo>
                  <a:pt x="1847833" y="1492842"/>
                </a:lnTo>
                <a:lnTo>
                  <a:pt x="1847438" y="1500768"/>
                </a:lnTo>
                <a:lnTo>
                  <a:pt x="1847438" y="1628776"/>
                </a:lnTo>
                <a:lnTo>
                  <a:pt x="1837570" y="1628776"/>
                </a:lnTo>
                <a:lnTo>
                  <a:pt x="1837570" y="1500768"/>
                </a:lnTo>
                <a:lnTo>
                  <a:pt x="1837175" y="1492842"/>
                </a:lnTo>
                <a:lnTo>
                  <a:pt x="1836386" y="1485312"/>
                </a:lnTo>
                <a:lnTo>
                  <a:pt x="1834412" y="1478178"/>
                </a:lnTo>
                <a:lnTo>
                  <a:pt x="1832439" y="1470252"/>
                </a:lnTo>
                <a:lnTo>
                  <a:pt x="1830070" y="1463515"/>
                </a:lnTo>
                <a:lnTo>
                  <a:pt x="1826518" y="1456778"/>
                </a:lnTo>
                <a:lnTo>
                  <a:pt x="1822965" y="1450833"/>
                </a:lnTo>
                <a:lnTo>
                  <a:pt x="1818623" y="1444888"/>
                </a:lnTo>
                <a:lnTo>
                  <a:pt x="1813886" y="1438944"/>
                </a:lnTo>
                <a:lnTo>
                  <a:pt x="1809150" y="1433792"/>
                </a:lnTo>
                <a:lnTo>
                  <a:pt x="1803623" y="1428640"/>
                </a:lnTo>
                <a:lnTo>
                  <a:pt x="1798097" y="1424280"/>
                </a:lnTo>
                <a:lnTo>
                  <a:pt x="1791781" y="1420317"/>
                </a:lnTo>
                <a:lnTo>
                  <a:pt x="1785466" y="1416354"/>
                </a:lnTo>
                <a:lnTo>
                  <a:pt x="1778755" y="1413580"/>
                </a:lnTo>
                <a:lnTo>
                  <a:pt x="1771650" y="1411202"/>
                </a:lnTo>
                <a:lnTo>
                  <a:pt x="1774808" y="1406446"/>
                </a:lnTo>
                <a:lnTo>
                  <a:pt x="1777571" y="1401294"/>
                </a:lnTo>
                <a:lnTo>
                  <a:pt x="1779940" y="1394953"/>
                </a:lnTo>
                <a:lnTo>
                  <a:pt x="1782308" y="1388216"/>
                </a:lnTo>
                <a:lnTo>
                  <a:pt x="1784282" y="1380290"/>
                </a:lnTo>
                <a:lnTo>
                  <a:pt x="1785466" y="1371571"/>
                </a:lnTo>
                <a:lnTo>
                  <a:pt x="1786650" y="1361663"/>
                </a:lnTo>
                <a:lnTo>
                  <a:pt x="1787045" y="1350963"/>
                </a:lnTo>
                <a:close/>
                <a:moveTo>
                  <a:pt x="1316831" y="1350963"/>
                </a:moveTo>
                <a:lnTo>
                  <a:pt x="1412875" y="1350963"/>
                </a:lnTo>
                <a:lnTo>
                  <a:pt x="1413272" y="1360950"/>
                </a:lnTo>
                <a:lnTo>
                  <a:pt x="1414066" y="1370138"/>
                </a:lnTo>
                <a:lnTo>
                  <a:pt x="1415653" y="1378527"/>
                </a:lnTo>
                <a:lnTo>
                  <a:pt x="1416844" y="1386116"/>
                </a:lnTo>
                <a:lnTo>
                  <a:pt x="1418828" y="1392907"/>
                </a:lnTo>
                <a:lnTo>
                  <a:pt x="1420813" y="1398900"/>
                </a:lnTo>
                <a:lnTo>
                  <a:pt x="1423194" y="1404492"/>
                </a:lnTo>
                <a:lnTo>
                  <a:pt x="1425575" y="1408886"/>
                </a:lnTo>
                <a:lnTo>
                  <a:pt x="1419622" y="1410884"/>
                </a:lnTo>
                <a:lnTo>
                  <a:pt x="1413272" y="1412881"/>
                </a:lnTo>
                <a:lnTo>
                  <a:pt x="1407716" y="1414878"/>
                </a:lnTo>
                <a:lnTo>
                  <a:pt x="1402556" y="1418074"/>
                </a:lnTo>
                <a:lnTo>
                  <a:pt x="1397000" y="1420870"/>
                </a:lnTo>
                <a:lnTo>
                  <a:pt x="1391841" y="1424466"/>
                </a:lnTo>
                <a:lnTo>
                  <a:pt x="1386681" y="1427661"/>
                </a:lnTo>
                <a:lnTo>
                  <a:pt x="1382316" y="1432056"/>
                </a:lnTo>
                <a:lnTo>
                  <a:pt x="1377950" y="1436050"/>
                </a:lnTo>
                <a:lnTo>
                  <a:pt x="1374378" y="1440844"/>
                </a:lnTo>
                <a:lnTo>
                  <a:pt x="1370410" y="1445638"/>
                </a:lnTo>
                <a:lnTo>
                  <a:pt x="1366441" y="1450431"/>
                </a:lnTo>
                <a:lnTo>
                  <a:pt x="1363663" y="1456024"/>
                </a:lnTo>
                <a:lnTo>
                  <a:pt x="1360885" y="1461616"/>
                </a:lnTo>
                <a:lnTo>
                  <a:pt x="1358106" y="1467209"/>
                </a:lnTo>
                <a:lnTo>
                  <a:pt x="1356519" y="1473201"/>
                </a:lnTo>
                <a:lnTo>
                  <a:pt x="1352947" y="1464413"/>
                </a:lnTo>
                <a:lnTo>
                  <a:pt x="1348978" y="1456423"/>
                </a:lnTo>
                <a:lnTo>
                  <a:pt x="1344216" y="1448833"/>
                </a:lnTo>
                <a:lnTo>
                  <a:pt x="1339056" y="1441643"/>
                </a:lnTo>
                <a:lnTo>
                  <a:pt x="1332706" y="1434852"/>
                </a:lnTo>
                <a:lnTo>
                  <a:pt x="1325960" y="1428860"/>
                </a:lnTo>
                <a:lnTo>
                  <a:pt x="1318816" y="1423267"/>
                </a:lnTo>
                <a:lnTo>
                  <a:pt x="1311275" y="1418873"/>
                </a:lnTo>
                <a:lnTo>
                  <a:pt x="1314053" y="1401696"/>
                </a:lnTo>
                <a:lnTo>
                  <a:pt x="1316038" y="1384918"/>
                </a:lnTo>
                <a:lnTo>
                  <a:pt x="1316435" y="1376130"/>
                </a:lnTo>
                <a:lnTo>
                  <a:pt x="1316831" y="1367741"/>
                </a:lnTo>
                <a:lnTo>
                  <a:pt x="1317228" y="1359352"/>
                </a:lnTo>
                <a:lnTo>
                  <a:pt x="1316831" y="1350963"/>
                </a:lnTo>
                <a:close/>
                <a:moveTo>
                  <a:pt x="692943" y="1350963"/>
                </a:moveTo>
                <a:lnTo>
                  <a:pt x="941785" y="1350963"/>
                </a:lnTo>
                <a:lnTo>
                  <a:pt x="941785" y="1366815"/>
                </a:lnTo>
                <a:lnTo>
                  <a:pt x="942578" y="1381479"/>
                </a:lnTo>
                <a:lnTo>
                  <a:pt x="944166" y="1395746"/>
                </a:lnTo>
                <a:lnTo>
                  <a:pt x="946150" y="1409617"/>
                </a:lnTo>
                <a:lnTo>
                  <a:pt x="938610" y="1412391"/>
                </a:lnTo>
                <a:lnTo>
                  <a:pt x="931466" y="1414769"/>
                </a:lnTo>
                <a:lnTo>
                  <a:pt x="924719" y="1418732"/>
                </a:lnTo>
                <a:lnTo>
                  <a:pt x="917972" y="1422299"/>
                </a:lnTo>
                <a:lnTo>
                  <a:pt x="912019" y="1427055"/>
                </a:lnTo>
                <a:lnTo>
                  <a:pt x="906066" y="1431810"/>
                </a:lnTo>
                <a:lnTo>
                  <a:pt x="900906" y="1437359"/>
                </a:lnTo>
                <a:lnTo>
                  <a:pt x="896144" y="1442907"/>
                </a:lnTo>
                <a:lnTo>
                  <a:pt x="891381" y="1448852"/>
                </a:lnTo>
                <a:lnTo>
                  <a:pt x="887809" y="1455589"/>
                </a:lnTo>
                <a:lnTo>
                  <a:pt x="883841" y="1462326"/>
                </a:lnTo>
                <a:lnTo>
                  <a:pt x="881459" y="1469460"/>
                </a:lnTo>
                <a:lnTo>
                  <a:pt x="878681" y="1476990"/>
                </a:lnTo>
                <a:lnTo>
                  <a:pt x="877094" y="1484916"/>
                </a:lnTo>
                <a:lnTo>
                  <a:pt x="876300" y="1492842"/>
                </a:lnTo>
                <a:lnTo>
                  <a:pt x="875903" y="1500768"/>
                </a:lnTo>
                <a:lnTo>
                  <a:pt x="875903" y="1628776"/>
                </a:lnTo>
                <a:lnTo>
                  <a:pt x="692943" y="1628776"/>
                </a:lnTo>
                <a:lnTo>
                  <a:pt x="686990" y="1628776"/>
                </a:lnTo>
                <a:lnTo>
                  <a:pt x="681434" y="1627983"/>
                </a:lnTo>
                <a:lnTo>
                  <a:pt x="675878" y="1626002"/>
                </a:lnTo>
                <a:lnTo>
                  <a:pt x="671115" y="1624417"/>
                </a:lnTo>
                <a:lnTo>
                  <a:pt x="665956" y="1622039"/>
                </a:lnTo>
                <a:lnTo>
                  <a:pt x="661193" y="1618868"/>
                </a:lnTo>
                <a:lnTo>
                  <a:pt x="657224" y="1616094"/>
                </a:lnTo>
                <a:lnTo>
                  <a:pt x="652859" y="1612131"/>
                </a:lnTo>
                <a:lnTo>
                  <a:pt x="648890" y="1608168"/>
                </a:lnTo>
                <a:lnTo>
                  <a:pt x="646112" y="1603809"/>
                </a:lnTo>
                <a:lnTo>
                  <a:pt x="643334" y="1599053"/>
                </a:lnTo>
                <a:lnTo>
                  <a:pt x="640556" y="1594297"/>
                </a:lnTo>
                <a:lnTo>
                  <a:pt x="638968" y="1589145"/>
                </a:lnTo>
                <a:lnTo>
                  <a:pt x="637381" y="1583597"/>
                </a:lnTo>
                <a:lnTo>
                  <a:pt x="636587" y="1578048"/>
                </a:lnTo>
                <a:lnTo>
                  <a:pt x="636587" y="1572104"/>
                </a:lnTo>
                <a:lnTo>
                  <a:pt x="636587" y="1407635"/>
                </a:lnTo>
                <a:lnTo>
                  <a:pt x="636587" y="1401691"/>
                </a:lnTo>
                <a:lnTo>
                  <a:pt x="637381" y="1396142"/>
                </a:lnTo>
                <a:lnTo>
                  <a:pt x="638968" y="1390990"/>
                </a:lnTo>
                <a:lnTo>
                  <a:pt x="640556" y="1385442"/>
                </a:lnTo>
                <a:lnTo>
                  <a:pt x="643334" y="1380686"/>
                </a:lnTo>
                <a:lnTo>
                  <a:pt x="646112" y="1375534"/>
                </a:lnTo>
                <a:lnTo>
                  <a:pt x="648890" y="1371571"/>
                </a:lnTo>
                <a:lnTo>
                  <a:pt x="652859" y="1367608"/>
                </a:lnTo>
                <a:lnTo>
                  <a:pt x="657224" y="1364041"/>
                </a:lnTo>
                <a:lnTo>
                  <a:pt x="661193" y="1360474"/>
                </a:lnTo>
                <a:lnTo>
                  <a:pt x="665956" y="1357700"/>
                </a:lnTo>
                <a:lnTo>
                  <a:pt x="671115" y="1355322"/>
                </a:lnTo>
                <a:lnTo>
                  <a:pt x="675878" y="1353341"/>
                </a:lnTo>
                <a:lnTo>
                  <a:pt x="681434" y="1352152"/>
                </a:lnTo>
                <a:lnTo>
                  <a:pt x="686990" y="1351359"/>
                </a:lnTo>
                <a:lnTo>
                  <a:pt x="692943" y="1350963"/>
                </a:lnTo>
                <a:close/>
                <a:moveTo>
                  <a:pt x="2082006" y="1166813"/>
                </a:moveTo>
                <a:lnTo>
                  <a:pt x="2083990" y="1169978"/>
                </a:lnTo>
                <a:lnTo>
                  <a:pt x="2086768" y="1172747"/>
                </a:lnTo>
                <a:lnTo>
                  <a:pt x="2089547" y="1175120"/>
                </a:lnTo>
                <a:lnTo>
                  <a:pt x="2093515" y="1176702"/>
                </a:lnTo>
                <a:lnTo>
                  <a:pt x="2096293" y="1177494"/>
                </a:lnTo>
                <a:lnTo>
                  <a:pt x="2100262" y="1177494"/>
                </a:lnTo>
                <a:lnTo>
                  <a:pt x="2107803" y="1177098"/>
                </a:lnTo>
                <a:lnTo>
                  <a:pt x="2116137" y="1176702"/>
                </a:lnTo>
                <a:lnTo>
                  <a:pt x="2125662" y="1177098"/>
                </a:lnTo>
                <a:lnTo>
                  <a:pt x="2135584" y="1177889"/>
                </a:lnTo>
                <a:lnTo>
                  <a:pt x="2144315" y="1179076"/>
                </a:lnTo>
                <a:lnTo>
                  <a:pt x="2152650" y="1180658"/>
                </a:lnTo>
                <a:lnTo>
                  <a:pt x="2161381" y="1183427"/>
                </a:lnTo>
                <a:lnTo>
                  <a:pt x="2169318" y="1186196"/>
                </a:lnTo>
                <a:lnTo>
                  <a:pt x="2176462" y="1189756"/>
                </a:lnTo>
                <a:lnTo>
                  <a:pt x="2183606" y="1193317"/>
                </a:lnTo>
                <a:lnTo>
                  <a:pt x="2190353" y="1197668"/>
                </a:lnTo>
                <a:lnTo>
                  <a:pt x="2196703" y="1202810"/>
                </a:lnTo>
                <a:lnTo>
                  <a:pt x="2202656" y="1208348"/>
                </a:lnTo>
                <a:lnTo>
                  <a:pt x="2207815" y="1213886"/>
                </a:lnTo>
                <a:lnTo>
                  <a:pt x="2212975" y="1220611"/>
                </a:lnTo>
                <a:lnTo>
                  <a:pt x="2217737" y="1227731"/>
                </a:lnTo>
                <a:lnTo>
                  <a:pt x="2222500" y="1234852"/>
                </a:lnTo>
                <a:lnTo>
                  <a:pt x="2226072" y="1243554"/>
                </a:lnTo>
                <a:lnTo>
                  <a:pt x="2231628" y="1256213"/>
                </a:lnTo>
                <a:lnTo>
                  <a:pt x="2236787" y="1268476"/>
                </a:lnTo>
                <a:lnTo>
                  <a:pt x="2240756" y="1280343"/>
                </a:lnTo>
                <a:lnTo>
                  <a:pt x="2244725" y="1291814"/>
                </a:lnTo>
                <a:lnTo>
                  <a:pt x="2247503" y="1302890"/>
                </a:lnTo>
                <a:lnTo>
                  <a:pt x="2250281" y="1313175"/>
                </a:lnTo>
                <a:lnTo>
                  <a:pt x="2252265" y="1323460"/>
                </a:lnTo>
                <a:lnTo>
                  <a:pt x="2253853" y="1333350"/>
                </a:lnTo>
                <a:lnTo>
                  <a:pt x="2254647" y="1342843"/>
                </a:lnTo>
                <a:lnTo>
                  <a:pt x="2255043" y="1352337"/>
                </a:lnTo>
                <a:lnTo>
                  <a:pt x="2255837" y="1361831"/>
                </a:lnTo>
                <a:lnTo>
                  <a:pt x="2255043" y="1371325"/>
                </a:lnTo>
                <a:lnTo>
                  <a:pt x="2254647" y="1380027"/>
                </a:lnTo>
                <a:lnTo>
                  <a:pt x="2253853" y="1389126"/>
                </a:lnTo>
                <a:lnTo>
                  <a:pt x="2252662" y="1398619"/>
                </a:lnTo>
                <a:lnTo>
                  <a:pt x="2251075" y="1408113"/>
                </a:lnTo>
                <a:lnTo>
                  <a:pt x="2245122" y="1407322"/>
                </a:lnTo>
                <a:lnTo>
                  <a:pt x="2239168" y="1406926"/>
                </a:lnTo>
                <a:lnTo>
                  <a:pt x="2220118" y="1406926"/>
                </a:lnTo>
                <a:lnTo>
                  <a:pt x="2219722" y="1396246"/>
                </a:lnTo>
                <a:lnTo>
                  <a:pt x="2219325" y="1385961"/>
                </a:lnTo>
                <a:lnTo>
                  <a:pt x="2218928" y="1382401"/>
                </a:lnTo>
                <a:lnTo>
                  <a:pt x="2218134" y="1379632"/>
                </a:lnTo>
                <a:lnTo>
                  <a:pt x="2216547" y="1377258"/>
                </a:lnTo>
                <a:lnTo>
                  <a:pt x="2214165" y="1374489"/>
                </a:lnTo>
                <a:lnTo>
                  <a:pt x="2212181" y="1372907"/>
                </a:lnTo>
                <a:lnTo>
                  <a:pt x="2209403" y="1371325"/>
                </a:lnTo>
                <a:lnTo>
                  <a:pt x="2206228" y="1370534"/>
                </a:lnTo>
                <a:lnTo>
                  <a:pt x="2203053" y="1369742"/>
                </a:lnTo>
                <a:lnTo>
                  <a:pt x="2199878" y="1369742"/>
                </a:lnTo>
                <a:lnTo>
                  <a:pt x="2196703" y="1370929"/>
                </a:lnTo>
                <a:lnTo>
                  <a:pt x="2193925" y="1372116"/>
                </a:lnTo>
                <a:lnTo>
                  <a:pt x="2191543" y="1373698"/>
                </a:lnTo>
                <a:lnTo>
                  <a:pt x="2189559" y="1376072"/>
                </a:lnTo>
                <a:lnTo>
                  <a:pt x="2187178" y="1378841"/>
                </a:lnTo>
                <a:lnTo>
                  <a:pt x="2185987" y="1381214"/>
                </a:lnTo>
                <a:lnTo>
                  <a:pt x="2185590" y="1384774"/>
                </a:lnTo>
                <a:lnTo>
                  <a:pt x="2184003" y="1395455"/>
                </a:lnTo>
                <a:lnTo>
                  <a:pt x="2182018" y="1406926"/>
                </a:lnTo>
                <a:lnTo>
                  <a:pt x="2013743" y="1406926"/>
                </a:lnTo>
                <a:lnTo>
                  <a:pt x="2010965" y="1399015"/>
                </a:lnTo>
                <a:lnTo>
                  <a:pt x="2009775" y="1395850"/>
                </a:lnTo>
                <a:lnTo>
                  <a:pt x="2008584" y="1393477"/>
                </a:lnTo>
                <a:lnTo>
                  <a:pt x="2006600" y="1391499"/>
                </a:lnTo>
                <a:lnTo>
                  <a:pt x="2003822" y="1389126"/>
                </a:lnTo>
                <a:lnTo>
                  <a:pt x="2001440" y="1387939"/>
                </a:lnTo>
                <a:lnTo>
                  <a:pt x="1998662" y="1387148"/>
                </a:lnTo>
                <a:lnTo>
                  <a:pt x="1995090" y="1386752"/>
                </a:lnTo>
                <a:lnTo>
                  <a:pt x="1992312" y="1386752"/>
                </a:lnTo>
                <a:lnTo>
                  <a:pt x="1988740" y="1387543"/>
                </a:lnTo>
                <a:lnTo>
                  <a:pt x="1986359" y="1388730"/>
                </a:lnTo>
                <a:lnTo>
                  <a:pt x="1983581" y="1390708"/>
                </a:lnTo>
                <a:lnTo>
                  <a:pt x="1981597" y="1393081"/>
                </a:lnTo>
                <a:lnTo>
                  <a:pt x="1980009" y="1395455"/>
                </a:lnTo>
                <a:lnTo>
                  <a:pt x="1978818" y="1398224"/>
                </a:lnTo>
                <a:lnTo>
                  <a:pt x="1978025" y="1400993"/>
                </a:lnTo>
                <a:lnTo>
                  <a:pt x="1978025" y="1404553"/>
                </a:lnTo>
                <a:lnTo>
                  <a:pt x="1978025" y="1406926"/>
                </a:lnTo>
                <a:lnTo>
                  <a:pt x="1952625" y="1406926"/>
                </a:lnTo>
                <a:lnTo>
                  <a:pt x="1949847" y="1390708"/>
                </a:lnTo>
                <a:lnTo>
                  <a:pt x="1949053" y="1382005"/>
                </a:lnTo>
                <a:lnTo>
                  <a:pt x="1948259" y="1373698"/>
                </a:lnTo>
                <a:lnTo>
                  <a:pt x="1947862" y="1364996"/>
                </a:lnTo>
                <a:lnTo>
                  <a:pt x="1947862" y="1355897"/>
                </a:lnTo>
                <a:lnTo>
                  <a:pt x="1948259" y="1346404"/>
                </a:lnTo>
                <a:lnTo>
                  <a:pt x="1949053" y="1337305"/>
                </a:lnTo>
                <a:lnTo>
                  <a:pt x="1950243" y="1327020"/>
                </a:lnTo>
                <a:lnTo>
                  <a:pt x="1952228" y="1316736"/>
                </a:lnTo>
                <a:lnTo>
                  <a:pt x="1954609" y="1305659"/>
                </a:lnTo>
                <a:lnTo>
                  <a:pt x="1958181" y="1294188"/>
                </a:lnTo>
                <a:lnTo>
                  <a:pt x="1961356" y="1282716"/>
                </a:lnTo>
                <a:lnTo>
                  <a:pt x="1966118" y="1270453"/>
                </a:lnTo>
                <a:lnTo>
                  <a:pt x="1971675" y="1257399"/>
                </a:lnTo>
                <a:lnTo>
                  <a:pt x="1977231" y="1243554"/>
                </a:lnTo>
                <a:lnTo>
                  <a:pt x="1980803" y="1237225"/>
                </a:lnTo>
                <a:lnTo>
                  <a:pt x="1984772" y="1230896"/>
                </a:lnTo>
                <a:lnTo>
                  <a:pt x="1988740" y="1224567"/>
                </a:lnTo>
                <a:lnTo>
                  <a:pt x="1993106" y="1218238"/>
                </a:lnTo>
                <a:lnTo>
                  <a:pt x="1994693" y="1215864"/>
                </a:lnTo>
                <a:lnTo>
                  <a:pt x="1996281" y="1213491"/>
                </a:lnTo>
                <a:lnTo>
                  <a:pt x="2001440" y="1208744"/>
                </a:lnTo>
                <a:lnTo>
                  <a:pt x="2006600" y="1203601"/>
                </a:lnTo>
                <a:lnTo>
                  <a:pt x="2011362" y="1198855"/>
                </a:lnTo>
                <a:lnTo>
                  <a:pt x="2016522" y="1194899"/>
                </a:lnTo>
                <a:lnTo>
                  <a:pt x="2022078" y="1190943"/>
                </a:lnTo>
                <a:lnTo>
                  <a:pt x="2027634" y="1186987"/>
                </a:lnTo>
                <a:lnTo>
                  <a:pt x="2033190" y="1184218"/>
                </a:lnTo>
                <a:lnTo>
                  <a:pt x="2038350" y="1181449"/>
                </a:lnTo>
                <a:lnTo>
                  <a:pt x="2043906" y="1178285"/>
                </a:lnTo>
                <a:lnTo>
                  <a:pt x="2049859" y="1176307"/>
                </a:lnTo>
                <a:lnTo>
                  <a:pt x="2060972" y="1171956"/>
                </a:lnTo>
                <a:lnTo>
                  <a:pt x="2071290" y="1169187"/>
                </a:lnTo>
                <a:lnTo>
                  <a:pt x="2082006" y="1166813"/>
                </a:lnTo>
                <a:close/>
                <a:moveTo>
                  <a:pt x="1110232" y="1166813"/>
                </a:moveTo>
                <a:lnTo>
                  <a:pt x="1112219" y="1169978"/>
                </a:lnTo>
                <a:lnTo>
                  <a:pt x="1115000" y="1172747"/>
                </a:lnTo>
                <a:lnTo>
                  <a:pt x="1118179" y="1175120"/>
                </a:lnTo>
                <a:lnTo>
                  <a:pt x="1121359" y="1176702"/>
                </a:lnTo>
                <a:lnTo>
                  <a:pt x="1124935" y="1177494"/>
                </a:lnTo>
                <a:lnTo>
                  <a:pt x="1128114" y="1177494"/>
                </a:lnTo>
                <a:lnTo>
                  <a:pt x="1136062" y="1177098"/>
                </a:lnTo>
                <a:lnTo>
                  <a:pt x="1144407" y="1176702"/>
                </a:lnTo>
                <a:lnTo>
                  <a:pt x="1154342" y="1177098"/>
                </a:lnTo>
                <a:lnTo>
                  <a:pt x="1163879" y="1177889"/>
                </a:lnTo>
                <a:lnTo>
                  <a:pt x="1173019" y="1179076"/>
                </a:lnTo>
                <a:lnTo>
                  <a:pt x="1181364" y="1180658"/>
                </a:lnTo>
                <a:lnTo>
                  <a:pt x="1189709" y="1183427"/>
                </a:lnTo>
                <a:lnTo>
                  <a:pt x="1197259" y="1186196"/>
                </a:lnTo>
                <a:lnTo>
                  <a:pt x="1204810" y="1189756"/>
                </a:lnTo>
                <a:lnTo>
                  <a:pt x="1211963" y="1193317"/>
                </a:lnTo>
                <a:lnTo>
                  <a:pt x="1218718" y="1197668"/>
                </a:lnTo>
                <a:lnTo>
                  <a:pt x="1225077" y="1202810"/>
                </a:lnTo>
                <a:lnTo>
                  <a:pt x="1231037" y="1208348"/>
                </a:lnTo>
                <a:lnTo>
                  <a:pt x="1236601" y="1213886"/>
                </a:lnTo>
                <a:lnTo>
                  <a:pt x="1241767" y="1220611"/>
                </a:lnTo>
                <a:lnTo>
                  <a:pt x="1246138" y="1227731"/>
                </a:lnTo>
                <a:lnTo>
                  <a:pt x="1250907" y="1234852"/>
                </a:lnTo>
                <a:lnTo>
                  <a:pt x="1254881" y="1243554"/>
                </a:lnTo>
                <a:lnTo>
                  <a:pt x="1260444" y="1256213"/>
                </a:lnTo>
                <a:lnTo>
                  <a:pt x="1265213" y="1268476"/>
                </a:lnTo>
                <a:lnTo>
                  <a:pt x="1269584" y="1280343"/>
                </a:lnTo>
                <a:lnTo>
                  <a:pt x="1273160" y="1291814"/>
                </a:lnTo>
                <a:lnTo>
                  <a:pt x="1276339" y="1302890"/>
                </a:lnTo>
                <a:lnTo>
                  <a:pt x="1278724" y="1313175"/>
                </a:lnTo>
                <a:lnTo>
                  <a:pt x="1281108" y="1323460"/>
                </a:lnTo>
                <a:lnTo>
                  <a:pt x="1282300" y="1333350"/>
                </a:lnTo>
                <a:lnTo>
                  <a:pt x="1283492" y="1342843"/>
                </a:lnTo>
                <a:lnTo>
                  <a:pt x="1283890" y="1352337"/>
                </a:lnTo>
                <a:lnTo>
                  <a:pt x="1284287" y="1361831"/>
                </a:lnTo>
                <a:lnTo>
                  <a:pt x="1283890" y="1371325"/>
                </a:lnTo>
                <a:lnTo>
                  <a:pt x="1283492" y="1380027"/>
                </a:lnTo>
                <a:lnTo>
                  <a:pt x="1282300" y="1389126"/>
                </a:lnTo>
                <a:lnTo>
                  <a:pt x="1281506" y="1398619"/>
                </a:lnTo>
                <a:lnTo>
                  <a:pt x="1279519" y="1408113"/>
                </a:lnTo>
                <a:lnTo>
                  <a:pt x="1273558" y="1407322"/>
                </a:lnTo>
                <a:lnTo>
                  <a:pt x="1267994" y="1406926"/>
                </a:lnTo>
                <a:lnTo>
                  <a:pt x="1248920" y="1406926"/>
                </a:lnTo>
                <a:lnTo>
                  <a:pt x="1248125" y="1385961"/>
                </a:lnTo>
                <a:lnTo>
                  <a:pt x="1247728" y="1382401"/>
                </a:lnTo>
                <a:lnTo>
                  <a:pt x="1246138" y="1379632"/>
                </a:lnTo>
                <a:lnTo>
                  <a:pt x="1244946" y="1377258"/>
                </a:lnTo>
                <a:lnTo>
                  <a:pt x="1242959" y="1374489"/>
                </a:lnTo>
                <a:lnTo>
                  <a:pt x="1240575" y="1372907"/>
                </a:lnTo>
                <a:lnTo>
                  <a:pt x="1237793" y="1371325"/>
                </a:lnTo>
                <a:lnTo>
                  <a:pt x="1235011" y="1370534"/>
                </a:lnTo>
                <a:lnTo>
                  <a:pt x="1231435" y="1369742"/>
                </a:lnTo>
                <a:lnTo>
                  <a:pt x="1228653" y="1369742"/>
                </a:lnTo>
                <a:lnTo>
                  <a:pt x="1225077" y="1370929"/>
                </a:lnTo>
                <a:lnTo>
                  <a:pt x="1222692" y="1372116"/>
                </a:lnTo>
                <a:lnTo>
                  <a:pt x="1220308" y="1373698"/>
                </a:lnTo>
                <a:lnTo>
                  <a:pt x="1217526" y="1376072"/>
                </a:lnTo>
                <a:lnTo>
                  <a:pt x="1215937" y="1378841"/>
                </a:lnTo>
                <a:lnTo>
                  <a:pt x="1214745" y="1381214"/>
                </a:lnTo>
                <a:lnTo>
                  <a:pt x="1214347" y="1384774"/>
                </a:lnTo>
                <a:lnTo>
                  <a:pt x="1211963" y="1395455"/>
                </a:lnTo>
                <a:lnTo>
                  <a:pt x="1209976" y="1406926"/>
                </a:lnTo>
                <a:lnTo>
                  <a:pt x="1041881" y="1406926"/>
                </a:lnTo>
                <a:lnTo>
                  <a:pt x="1039497" y="1399015"/>
                </a:lnTo>
                <a:lnTo>
                  <a:pt x="1038305" y="1395850"/>
                </a:lnTo>
                <a:lnTo>
                  <a:pt x="1036715" y="1393477"/>
                </a:lnTo>
                <a:lnTo>
                  <a:pt x="1034728" y="1391499"/>
                </a:lnTo>
                <a:lnTo>
                  <a:pt x="1032344" y="1389126"/>
                </a:lnTo>
                <a:lnTo>
                  <a:pt x="1029960" y="1387939"/>
                </a:lnTo>
                <a:lnTo>
                  <a:pt x="1026780" y="1387148"/>
                </a:lnTo>
                <a:lnTo>
                  <a:pt x="1023601" y="1386752"/>
                </a:lnTo>
                <a:lnTo>
                  <a:pt x="1020422" y="1386752"/>
                </a:lnTo>
                <a:lnTo>
                  <a:pt x="1017243" y="1387543"/>
                </a:lnTo>
                <a:lnTo>
                  <a:pt x="1014461" y="1388730"/>
                </a:lnTo>
                <a:lnTo>
                  <a:pt x="1012077" y="1390708"/>
                </a:lnTo>
                <a:lnTo>
                  <a:pt x="1010090" y="1393081"/>
                </a:lnTo>
                <a:lnTo>
                  <a:pt x="1008103" y="1395455"/>
                </a:lnTo>
                <a:lnTo>
                  <a:pt x="1006911" y="1398224"/>
                </a:lnTo>
                <a:lnTo>
                  <a:pt x="1006116" y="1400993"/>
                </a:lnTo>
                <a:lnTo>
                  <a:pt x="1006116" y="1404553"/>
                </a:lnTo>
                <a:lnTo>
                  <a:pt x="1006116" y="1406926"/>
                </a:lnTo>
                <a:lnTo>
                  <a:pt x="980684" y="1406926"/>
                </a:lnTo>
                <a:lnTo>
                  <a:pt x="978299" y="1390708"/>
                </a:lnTo>
                <a:lnTo>
                  <a:pt x="977107" y="1382005"/>
                </a:lnTo>
                <a:lnTo>
                  <a:pt x="976710" y="1373698"/>
                </a:lnTo>
                <a:lnTo>
                  <a:pt x="976312" y="1364996"/>
                </a:lnTo>
                <a:lnTo>
                  <a:pt x="976312" y="1355897"/>
                </a:lnTo>
                <a:lnTo>
                  <a:pt x="976710" y="1346404"/>
                </a:lnTo>
                <a:lnTo>
                  <a:pt x="977504" y="1337305"/>
                </a:lnTo>
                <a:lnTo>
                  <a:pt x="978697" y="1327020"/>
                </a:lnTo>
                <a:lnTo>
                  <a:pt x="980286" y="1316736"/>
                </a:lnTo>
                <a:lnTo>
                  <a:pt x="983068" y="1305659"/>
                </a:lnTo>
                <a:lnTo>
                  <a:pt x="985850" y="1294188"/>
                </a:lnTo>
                <a:lnTo>
                  <a:pt x="989823" y="1282716"/>
                </a:lnTo>
                <a:lnTo>
                  <a:pt x="994195" y="1270453"/>
                </a:lnTo>
                <a:lnTo>
                  <a:pt x="999758" y="1257399"/>
                </a:lnTo>
                <a:lnTo>
                  <a:pt x="1005719" y="1243554"/>
                </a:lnTo>
                <a:lnTo>
                  <a:pt x="1008898" y="1237225"/>
                </a:lnTo>
                <a:lnTo>
                  <a:pt x="1012872" y="1230500"/>
                </a:lnTo>
                <a:lnTo>
                  <a:pt x="1016846" y="1224567"/>
                </a:lnTo>
                <a:lnTo>
                  <a:pt x="1021217" y="1218238"/>
                </a:lnTo>
                <a:lnTo>
                  <a:pt x="1023204" y="1215864"/>
                </a:lnTo>
                <a:lnTo>
                  <a:pt x="1024793" y="1213491"/>
                </a:lnTo>
                <a:lnTo>
                  <a:pt x="1029960" y="1208744"/>
                </a:lnTo>
                <a:lnTo>
                  <a:pt x="1034331" y="1203601"/>
                </a:lnTo>
                <a:lnTo>
                  <a:pt x="1039894" y="1198855"/>
                </a:lnTo>
                <a:lnTo>
                  <a:pt x="1045060" y="1194899"/>
                </a:lnTo>
                <a:lnTo>
                  <a:pt x="1050624" y="1190943"/>
                </a:lnTo>
                <a:lnTo>
                  <a:pt x="1055790" y="1186987"/>
                </a:lnTo>
                <a:lnTo>
                  <a:pt x="1061353" y="1184218"/>
                </a:lnTo>
                <a:lnTo>
                  <a:pt x="1066917" y="1181449"/>
                </a:lnTo>
                <a:lnTo>
                  <a:pt x="1072480" y="1178285"/>
                </a:lnTo>
                <a:lnTo>
                  <a:pt x="1078043" y="1176307"/>
                </a:lnTo>
                <a:lnTo>
                  <a:pt x="1089170" y="1171956"/>
                </a:lnTo>
                <a:lnTo>
                  <a:pt x="1099900" y="1169187"/>
                </a:lnTo>
                <a:lnTo>
                  <a:pt x="1110232" y="1166813"/>
                </a:lnTo>
                <a:close/>
                <a:moveTo>
                  <a:pt x="1601784" y="1141413"/>
                </a:moveTo>
                <a:lnTo>
                  <a:pt x="1608513" y="1141413"/>
                </a:lnTo>
                <a:lnTo>
                  <a:pt x="1616826" y="1141413"/>
                </a:lnTo>
                <a:lnTo>
                  <a:pt x="1628701" y="1141809"/>
                </a:lnTo>
                <a:lnTo>
                  <a:pt x="1639785" y="1142996"/>
                </a:lnTo>
                <a:lnTo>
                  <a:pt x="1644139" y="1143392"/>
                </a:lnTo>
                <a:lnTo>
                  <a:pt x="1656410" y="1145766"/>
                </a:lnTo>
                <a:lnTo>
                  <a:pt x="1668285" y="1149327"/>
                </a:lnTo>
                <a:lnTo>
                  <a:pt x="1673431" y="1150910"/>
                </a:lnTo>
                <a:lnTo>
                  <a:pt x="1682140" y="1154075"/>
                </a:lnTo>
                <a:lnTo>
                  <a:pt x="1690453" y="1157241"/>
                </a:lnTo>
                <a:lnTo>
                  <a:pt x="1694807" y="1158823"/>
                </a:lnTo>
                <a:lnTo>
                  <a:pt x="1703516" y="1163572"/>
                </a:lnTo>
                <a:lnTo>
                  <a:pt x="1711828" y="1167924"/>
                </a:lnTo>
                <a:lnTo>
                  <a:pt x="1714995" y="1169903"/>
                </a:lnTo>
                <a:lnTo>
                  <a:pt x="1726079" y="1177421"/>
                </a:lnTo>
                <a:lnTo>
                  <a:pt x="1729245" y="1179399"/>
                </a:lnTo>
                <a:lnTo>
                  <a:pt x="1739142" y="1186918"/>
                </a:lnTo>
                <a:lnTo>
                  <a:pt x="1740329" y="1188105"/>
                </a:lnTo>
                <a:lnTo>
                  <a:pt x="1745475" y="1192853"/>
                </a:lnTo>
                <a:lnTo>
                  <a:pt x="1747058" y="1194436"/>
                </a:lnTo>
                <a:lnTo>
                  <a:pt x="1748642" y="1196018"/>
                </a:lnTo>
                <a:lnTo>
                  <a:pt x="1743100" y="1240732"/>
                </a:lnTo>
                <a:lnTo>
                  <a:pt x="1739142" y="1274761"/>
                </a:lnTo>
                <a:lnTo>
                  <a:pt x="1736766" y="1296128"/>
                </a:lnTo>
                <a:lnTo>
                  <a:pt x="1738746" y="1294150"/>
                </a:lnTo>
                <a:lnTo>
                  <a:pt x="1739537" y="1293358"/>
                </a:lnTo>
                <a:lnTo>
                  <a:pt x="1740725" y="1293358"/>
                </a:lnTo>
                <a:lnTo>
                  <a:pt x="1741912" y="1293754"/>
                </a:lnTo>
                <a:lnTo>
                  <a:pt x="1743100" y="1294150"/>
                </a:lnTo>
                <a:lnTo>
                  <a:pt x="1744288" y="1295733"/>
                </a:lnTo>
                <a:lnTo>
                  <a:pt x="1745079" y="1297315"/>
                </a:lnTo>
                <a:lnTo>
                  <a:pt x="1747454" y="1301668"/>
                </a:lnTo>
                <a:lnTo>
                  <a:pt x="1749038" y="1307603"/>
                </a:lnTo>
                <a:lnTo>
                  <a:pt x="1750621" y="1315121"/>
                </a:lnTo>
                <a:lnTo>
                  <a:pt x="1751809" y="1323827"/>
                </a:lnTo>
                <a:lnTo>
                  <a:pt x="1752204" y="1332928"/>
                </a:lnTo>
                <a:lnTo>
                  <a:pt x="1752600" y="1343216"/>
                </a:lnTo>
                <a:lnTo>
                  <a:pt x="1752204" y="1352712"/>
                </a:lnTo>
                <a:lnTo>
                  <a:pt x="1751809" y="1361813"/>
                </a:lnTo>
                <a:lnTo>
                  <a:pt x="1750621" y="1370518"/>
                </a:lnTo>
                <a:lnTo>
                  <a:pt x="1749038" y="1378036"/>
                </a:lnTo>
                <a:lnTo>
                  <a:pt x="1747454" y="1383972"/>
                </a:lnTo>
                <a:lnTo>
                  <a:pt x="1745079" y="1388324"/>
                </a:lnTo>
                <a:lnTo>
                  <a:pt x="1744288" y="1390303"/>
                </a:lnTo>
                <a:lnTo>
                  <a:pt x="1743100" y="1391490"/>
                </a:lnTo>
                <a:lnTo>
                  <a:pt x="1741912" y="1391886"/>
                </a:lnTo>
                <a:lnTo>
                  <a:pt x="1740725" y="1392281"/>
                </a:lnTo>
                <a:lnTo>
                  <a:pt x="1739142" y="1391886"/>
                </a:lnTo>
                <a:lnTo>
                  <a:pt x="1737954" y="1391094"/>
                </a:lnTo>
                <a:lnTo>
                  <a:pt x="1736766" y="1389511"/>
                </a:lnTo>
                <a:lnTo>
                  <a:pt x="1735975" y="1387929"/>
                </a:lnTo>
                <a:lnTo>
                  <a:pt x="1733996" y="1382785"/>
                </a:lnTo>
                <a:lnTo>
                  <a:pt x="1731620" y="1376849"/>
                </a:lnTo>
                <a:lnTo>
                  <a:pt x="1730829" y="1384367"/>
                </a:lnTo>
                <a:lnTo>
                  <a:pt x="1729641" y="1391886"/>
                </a:lnTo>
                <a:lnTo>
                  <a:pt x="1725683" y="1406526"/>
                </a:lnTo>
                <a:lnTo>
                  <a:pt x="1475905" y="1406526"/>
                </a:lnTo>
                <a:lnTo>
                  <a:pt x="1471551" y="1394260"/>
                </a:lnTo>
                <a:lnTo>
                  <a:pt x="1469968" y="1388324"/>
                </a:lnTo>
                <a:lnTo>
                  <a:pt x="1467592" y="1381993"/>
                </a:lnTo>
                <a:lnTo>
                  <a:pt x="1466009" y="1387137"/>
                </a:lnTo>
                <a:lnTo>
                  <a:pt x="1464426" y="1391490"/>
                </a:lnTo>
                <a:lnTo>
                  <a:pt x="1463238" y="1392677"/>
                </a:lnTo>
                <a:lnTo>
                  <a:pt x="1462051" y="1393864"/>
                </a:lnTo>
                <a:lnTo>
                  <a:pt x="1460863" y="1394260"/>
                </a:lnTo>
                <a:lnTo>
                  <a:pt x="1459676" y="1394655"/>
                </a:lnTo>
                <a:lnTo>
                  <a:pt x="1458884" y="1394260"/>
                </a:lnTo>
                <a:lnTo>
                  <a:pt x="1457696" y="1393468"/>
                </a:lnTo>
                <a:lnTo>
                  <a:pt x="1456509" y="1392281"/>
                </a:lnTo>
                <a:lnTo>
                  <a:pt x="1454925" y="1391094"/>
                </a:lnTo>
                <a:lnTo>
                  <a:pt x="1452946" y="1386346"/>
                </a:lnTo>
                <a:lnTo>
                  <a:pt x="1451363" y="1380015"/>
                </a:lnTo>
                <a:lnTo>
                  <a:pt x="1450175" y="1372892"/>
                </a:lnTo>
                <a:lnTo>
                  <a:pt x="1448592" y="1364583"/>
                </a:lnTo>
                <a:lnTo>
                  <a:pt x="1447800" y="1355086"/>
                </a:lnTo>
                <a:lnTo>
                  <a:pt x="1447800" y="1345194"/>
                </a:lnTo>
                <a:lnTo>
                  <a:pt x="1447800" y="1334906"/>
                </a:lnTo>
                <a:lnTo>
                  <a:pt x="1448592" y="1325805"/>
                </a:lnTo>
                <a:lnTo>
                  <a:pt x="1450175" y="1317496"/>
                </a:lnTo>
                <a:lnTo>
                  <a:pt x="1451363" y="1310373"/>
                </a:lnTo>
                <a:lnTo>
                  <a:pt x="1452946" y="1304438"/>
                </a:lnTo>
                <a:lnTo>
                  <a:pt x="1454925" y="1299689"/>
                </a:lnTo>
                <a:lnTo>
                  <a:pt x="1456509" y="1298107"/>
                </a:lnTo>
                <a:lnTo>
                  <a:pt x="1457696" y="1296920"/>
                </a:lnTo>
                <a:lnTo>
                  <a:pt x="1458884" y="1296128"/>
                </a:lnTo>
                <a:lnTo>
                  <a:pt x="1459676" y="1296128"/>
                </a:lnTo>
                <a:lnTo>
                  <a:pt x="1460467" y="1296128"/>
                </a:lnTo>
                <a:lnTo>
                  <a:pt x="1461259" y="1296524"/>
                </a:lnTo>
                <a:lnTo>
                  <a:pt x="1462051" y="1283466"/>
                </a:lnTo>
                <a:lnTo>
                  <a:pt x="1462446" y="1277531"/>
                </a:lnTo>
                <a:lnTo>
                  <a:pt x="1464030" y="1271991"/>
                </a:lnTo>
                <a:lnTo>
                  <a:pt x="1462051" y="1258142"/>
                </a:lnTo>
                <a:lnTo>
                  <a:pt x="1460071" y="1245480"/>
                </a:lnTo>
                <a:lnTo>
                  <a:pt x="1456905" y="1223717"/>
                </a:lnTo>
                <a:lnTo>
                  <a:pt x="1453738" y="1208681"/>
                </a:lnTo>
                <a:lnTo>
                  <a:pt x="1452550" y="1203537"/>
                </a:lnTo>
                <a:lnTo>
                  <a:pt x="1458488" y="1199975"/>
                </a:lnTo>
                <a:lnTo>
                  <a:pt x="1465217" y="1196018"/>
                </a:lnTo>
                <a:lnTo>
                  <a:pt x="1471551" y="1191270"/>
                </a:lnTo>
                <a:lnTo>
                  <a:pt x="1477884" y="1186522"/>
                </a:lnTo>
                <a:lnTo>
                  <a:pt x="1489760" y="1177421"/>
                </a:lnTo>
                <a:lnTo>
                  <a:pt x="1495302" y="1173464"/>
                </a:lnTo>
                <a:lnTo>
                  <a:pt x="1500843" y="1170299"/>
                </a:lnTo>
                <a:lnTo>
                  <a:pt x="1515490" y="1163176"/>
                </a:lnTo>
                <a:lnTo>
                  <a:pt x="1530136" y="1157241"/>
                </a:lnTo>
                <a:lnTo>
                  <a:pt x="1539636" y="1154075"/>
                </a:lnTo>
                <a:lnTo>
                  <a:pt x="1548741" y="1150910"/>
                </a:lnTo>
                <a:lnTo>
                  <a:pt x="1558241" y="1148536"/>
                </a:lnTo>
                <a:lnTo>
                  <a:pt x="1568533" y="1145766"/>
                </a:lnTo>
                <a:lnTo>
                  <a:pt x="1576450" y="1144183"/>
                </a:lnTo>
                <a:lnTo>
                  <a:pt x="1583971" y="1142996"/>
                </a:lnTo>
                <a:lnTo>
                  <a:pt x="1594658" y="1142204"/>
                </a:lnTo>
                <a:lnTo>
                  <a:pt x="1601784" y="1141413"/>
                </a:lnTo>
                <a:close/>
                <a:moveTo>
                  <a:pt x="1832358" y="1052513"/>
                </a:moveTo>
                <a:lnTo>
                  <a:pt x="1843104" y="1052513"/>
                </a:lnTo>
                <a:lnTo>
                  <a:pt x="1847083" y="1052911"/>
                </a:lnTo>
                <a:lnTo>
                  <a:pt x="1839522" y="1055300"/>
                </a:lnTo>
                <a:lnTo>
                  <a:pt x="1831960" y="1058882"/>
                </a:lnTo>
                <a:lnTo>
                  <a:pt x="1825194" y="1062067"/>
                </a:lnTo>
                <a:lnTo>
                  <a:pt x="1818428" y="1065650"/>
                </a:lnTo>
                <a:lnTo>
                  <a:pt x="1820418" y="1066446"/>
                </a:lnTo>
                <a:lnTo>
                  <a:pt x="1828776" y="1066048"/>
                </a:lnTo>
                <a:lnTo>
                  <a:pt x="1837532" y="1065650"/>
                </a:lnTo>
                <a:lnTo>
                  <a:pt x="1846685" y="1066048"/>
                </a:lnTo>
                <a:lnTo>
                  <a:pt x="1856237" y="1066446"/>
                </a:lnTo>
                <a:lnTo>
                  <a:pt x="1865789" y="1067640"/>
                </a:lnTo>
                <a:lnTo>
                  <a:pt x="1876137" y="1069631"/>
                </a:lnTo>
                <a:lnTo>
                  <a:pt x="1885688" y="1072417"/>
                </a:lnTo>
                <a:lnTo>
                  <a:pt x="1895638" y="1075602"/>
                </a:lnTo>
                <a:lnTo>
                  <a:pt x="1905588" y="1079981"/>
                </a:lnTo>
                <a:lnTo>
                  <a:pt x="1910761" y="1082369"/>
                </a:lnTo>
                <a:lnTo>
                  <a:pt x="1915139" y="1085156"/>
                </a:lnTo>
                <a:lnTo>
                  <a:pt x="1919915" y="1088340"/>
                </a:lnTo>
                <a:lnTo>
                  <a:pt x="1924691" y="1091525"/>
                </a:lnTo>
                <a:lnTo>
                  <a:pt x="1929069" y="1095506"/>
                </a:lnTo>
                <a:lnTo>
                  <a:pt x="1933845" y="1099487"/>
                </a:lnTo>
                <a:lnTo>
                  <a:pt x="1938223" y="1103468"/>
                </a:lnTo>
                <a:lnTo>
                  <a:pt x="1942202" y="1108245"/>
                </a:lnTo>
                <a:lnTo>
                  <a:pt x="1946580" y="1112623"/>
                </a:lnTo>
                <a:lnTo>
                  <a:pt x="1950162" y="1118197"/>
                </a:lnTo>
                <a:lnTo>
                  <a:pt x="1954142" y="1123770"/>
                </a:lnTo>
                <a:lnTo>
                  <a:pt x="1957724" y="1129741"/>
                </a:lnTo>
                <a:lnTo>
                  <a:pt x="1960908" y="1136110"/>
                </a:lnTo>
                <a:lnTo>
                  <a:pt x="1964490" y="1142878"/>
                </a:lnTo>
                <a:lnTo>
                  <a:pt x="1968868" y="1152830"/>
                </a:lnTo>
                <a:lnTo>
                  <a:pt x="1972847" y="1163180"/>
                </a:lnTo>
                <a:lnTo>
                  <a:pt x="1979613" y="1182288"/>
                </a:lnTo>
                <a:lnTo>
                  <a:pt x="1975633" y="1185871"/>
                </a:lnTo>
                <a:lnTo>
                  <a:pt x="1972051" y="1190249"/>
                </a:lnTo>
                <a:lnTo>
                  <a:pt x="1967674" y="1192638"/>
                </a:lnTo>
                <a:lnTo>
                  <a:pt x="1965684" y="1193832"/>
                </a:lnTo>
                <a:lnTo>
                  <a:pt x="1963694" y="1195823"/>
                </a:lnTo>
                <a:lnTo>
                  <a:pt x="1962102" y="1197415"/>
                </a:lnTo>
                <a:lnTo>
                  <a:pt x="1961306" y="1199007"/>
                </a:lnTo>
                <a:lnTo>
                  <a:pt x="1960112" y="1201396"/>
                </a:lnTo>
                <a:lnTo>
                  <a:pt x="1959316" y="1202988"/>
                </a:lnTo>
                <a:lnTo>
                  <a:pt x="1958918" y="1205377"/>
                </a:lnTo>
                <a:lnTo>
                  <a:pt x="1958918" y="1207367"/>
                </a:lnTo>
                <a:lnTo>
                  <a:pt x="1952152" y="1218115"/>
                </a:lnTo>
                <a:lnTo>
                  <a:pt x="1946580" y="1229262"/>
                </a:lnTo>
                <a:lnTo>
                  <a:pt x="1941008" y="1240806"/>
                </a:lnTo>
                <a:lnTo>
                  <a:pt x="1936233" y="1252350"/>
                </a:lnTo>
                <a:lnTo>
                  <a:pt x="1932253" y="1263895"/>
                </a:lnTo>
                <a:lnTo>
                  <a:pt x="1928273" y="1274245"/>
                </a:lnTo>
                <a:lnTo>
                  <a:pt x="1925089" y="1284993"/>
                </a:lnTo>
                <a:lnTo>
                  <a:pt x="1921905" y="1294945"/>
                </a:lnTo>
                <a:lnTo>
                  <a:pt x="1919915" y="1304897"/>
                </a:lnTo>
                <a:lnTo>
                  <a:pt x="1917925" y="1314451"/>
                </a:lnTo>
                <a:lnTo>
                  <a:pt x="1784997" y="1314451"/>
                </a:lnTo>
                <a:lnTo>
                  <a:pt x="1783007" y="1303305"/>
                </a:lnTo>
                <a:lnTo>
                  <a:pt x="1780222" y="1293353"/>
                </a:lnTo>
                <a:lnTo>
                  <a:pt x="1778630" y="1288974"/>
                </a:lnTo>
                <a:lnTo>
                  <a:pt x="1777038" y="1284993"/>
                </a:lnTo>
                <a:lnTo>
                  <a:pt x="1775446" y="1281410"/>
                </a:lnTo>
                <a:lnTo>
                  <a:pt x="1773058" y="1278226"/>
                </a:lnTo>
                <a:lnTo>
                  <a:pt x="1782609" y="1200202"/>
                </a:lnTo>
                <a:lnTo>
                  <a:pt x="1783007" y="1196619"/>
                </a:lnTo>
                <a:lnTo>
                  <a:pt x="1783007" y="1192638"/>
                </a:lnTo>
                <a:lnTo>
                  <a:pt x="1782211" y="1189453"/>
                </a:lnTo>
                <a:lnTo>
                  <a:pt x="1781416" y="1185472"/>
                </a:lnTo>
                <a:lnTo>
                  <a:pt x="1779824" y="1182288"/>
                </a:lnTo>
                <a:lnTo>
                  <a:pt x="1778232" y="1178705"/>
                </a:lnTo>
                <a:lnTo>
                  <a:pt x="1776242" y="1175919"/>
                </a:lnTo>
                <a:lnTo>
                  <a:pt x="1774252" y="1172734"/>
                </a:lnTo>
                <a:lnTo>
                  <a:pt x="1767884" y="1166763"/>
                </a:lnTo>
                <a:lnTo>
                  <a:pt x="1761516" y="1161588"/>
                </a:lnTo>
                <a:lnTo>
                  <a:pt x="1752362" y="1154422"/>
                </a:lnTo>
                <a:lnTo>
                  <a:pt x="1741219" y="1146460"/>
                </a:lnTo>
                <a:lnTo>
                  <a:pt x="1734851" y="1142480"/>
                </a:lnTo>
                <a:lnTo>
                  <a:pt x="1728085" y="1138101"/>
                </a:lnTo>
                <a:lnTo>
                  <a:pt x="1720921" y="1134518"/>
                </a:lnTo>
                <a:lnTo>
                  <a:pt x="1712564" y="1130139"/>
                </a:lnTo>
                <a:lnTo>
                  <a:pt x="1704206" y="1126158"/>
                </a:lnTo>
                <a:lnTo>
                  <a:pt x="1695450" y="1122576"/>
                </a:lnTo>
                <a:lnTo>
                  <a:pt x="1698236" y="1118197"/>
                </a:lnTo>
                <a:lnTo>
                  <a:pt x="1701420" y="1114216"/>
                </a:lnTo>
                <a:lnTo>
                  <a:pt x="1697440" y="1114614"/>
                </a:lnTo>
                <a:lnTo>
                  <a:pt x="1701420" y="1111827"/>
                </a:lnTo>
                <a:lnTo>
                  <a:pt x="1705002" y="1109041"/>
                </a:lnTo>
                <a:lnTo>
                  <a:pt x="1710176" y="1103069"/>
                </a:lnTo>
                <a:lnTo>
                  <a:pt x="1715748" y="1097894"/>
                </a:lnTo>
                <a:lnTo>
                  <a:pt x="1721319" y="1093117"/>
                </a:lnTo>
                <a:lnTo>
                  <a:pt x="1726891" y="1088340"/>
                </a:lnTo>
                <a:lnTo>
                  <a:pt x="1732463" y="1083962"/>
                </a:lnTo>
                <a:lnTo>
                  <a:pt x="1738035" y="1080379"/>
                </a:lnTo>
                <a:lnTo>
                  <a:pt x="1744005" y="1076398"/>
                </a:lnTo>
                <a:lnTo>
                  <a:pt x="1749975" y="1073611"/>
                </a:lnTo>
                <a:lnTo>
                  <a:pt x="1755944" y="1070427"/>
                </a:lnTo>
                <a:lnTo>
                  <a:pt x="1761914" y="1067640"/>
                </a:lnTo>
                <a:lnTo>
                  <a:pt x="1773456" y="1063261"/>
                </a:lnTo>
                <a:lnTo>
                  <a:pt x="1784997" y="1059679"/>
                </a:lnTo>
                <a:lnTo>
                  <a:pt x="1796539" y="1056892"/>
                </a:lnTo>
                <a:lnTo>
                  <a:pt x="1806489" y="1054902"/>
                </a:lnTo>
                <a:lnTo>
                  <a:pt x="1816438" y="1053707"/>
                </a:lnTo>
                <a:lnTo>
                  <a:pt x="1824796" y="1052911"/>
                </a:lnTo>
                <a:lnTo>
                  <a:pt x="1832358" y="1052513"/>
                </a:lnTo>
                <a:close/>
                <a:moveTo>
                  <a:pt x="861259" y="1052513"/>
                </a:moveTo>
                <a:lnTo>
                  <a:pt x="871603" y="1052513"/>
                </a:lnTo>
                <a:lnTo>
                  <a:pt x="875581" y="1052911"/>
                </a:lnTo>
                <a:lnTo>
                  <a:pt x="868022" y="1055295"/>
                </a:lnTo>
                <a:lnTo>
                  <a:pt x="860861" y="1058873"/>
                </a:lnTo>
                <a:lnTo>
                  <a:pt x="854098" y="1062053"/>
                </a:lnTo>
                <a:lnTo>
                  <a:pt x="847335" y="1065630"/>
                </a:lnTo>
                <a:lnTo>
                  <a:pt x="849324" y="1066425"/>
                </a:lnTo>
                <a:lnTo>
                  <a:pt x="857281" y="1066027"/>
                </a:lnTo>
                <a:lnTo>
                  <a:pt x="866033" y="1065630"/>
                </a:lnTo>
                <a:lnTo>
                  <a:pt x="875183" y="1066027"/>
                </a:lnTo>
                <a:lnTo>
                  <a:pt x="884732" y="1066425"/>
                </a:lnTo>
                <a:lnTo>
                  <a:pt x="894678" y="1067617"/>
                </a:lnTo>
                <a:lnTo>
                  <a:pt x="904624" y="1069605"/>
                </a:lnTo>
                <a:lnTo>
                  <a:pt x="914172" y="1072387"/>
                </a:lnTo>
                <a:lnTo>
                  <a:pt x="924516" y="1075567"/>
                </a:lnTo>
                <a:lnTo>
                  <a:pt x="934064" y="1079939"/>
                </a:lnTo>
                <a:lnTo>
                  <a:pt x="939236" y="1082324"/>
                </a:lnTo>
                <a:lnTo>
                  <a:pt x="944010" y="1085106"/>
                </a:lnTo>
                <a:lnTo>
                  <a:pt x="948784" y="1088286"/>
                </a:lnTo>
                <a:lnTo>
                  <a:pt x="953160" y="1091466"/>
                </a:lnTo>
                <a:lnTo>
                  <a:pt x="957934" y="1095441"/>
                </a:lnTo>
                <a:lnTo>
                  <a:pt x="962708" y="1099415"/>
                </a:lnTo>
                <a:lnTo>
                  <a:pt x="966687" y="1103390"/>
                </a:lnTo>
                <a:lnTo>
                  <a:pt x="971063" y="1108160"/>
                </a:lnTo>
                <a:lnTo>
                  <a:pt x="974644" y="1112532"/>
                </a:lnTo>
                <a:lnTo>
                  <a:pt x="979020" y="1118097"/>
                </a:lnTo>
                <a:lnTo>
                  <a:pt x="982998" y="1123662"/>
                </a:lnTo>
                <a:lnTo>
                  <a:pt x="986181" y="1129624"/>
                </a:lnTo>
                <a:lnTo>
                  <a:pt x="989762" y="1135983"/>
                </a:lnTo>
                <a:lnTo>
                  <a:pt x="992944" y="1142741"/>
                </a:lnTo>
                <a:lnTo>
                  <a:pt x="997321" y="1152678"/>
                </a:lnTo>
                <a:lnTo>
                  <a:pt x="1001299" y="1163012"/>
                </a:lnTo>
                <a:lnTo>
                  <a:pt x="1008062" y="1182091"/>
                </a:lnTo>
                <a:lnTo>
                  <a:pt x="1004482" y="1185668"/>
                </a:lnTo>
                <a:lnTo>
                  <a:pt x="1000105" y="1190040"/>
                </a:lnTo>
                <a:lnTo>
                  <a:pt x="996525" y="1192425"/>
                </a:lnTo>
                <a:lnTo>
                  <a:pt x="994138" y="1193618"/>
                </a:lnTo>
                <a:lnTo>
                  <a:pt x="992546" y="1195605"/>
                </a:lnTo>
                <a:lnTo>
                  <a:pt x="990955" y="1197195"/>
                </a:lnTo>
                <a:lnTo>
                  <a:pt x="989762" y="1198785"/>
                </a:lnTo>
                <a:lnTo>
                  <a:pt x="988568" y="1201170"/>
                </a:lnTo>
                <a:lnTo>
                  <a:pt x="987772" y="1202760"/>
                </a:lnTo>
                <a:lnTo>
                  <a:pt x="987375" y="1205145"/>
                </a:lnTo>
                <a:lnTo>
                  <a:pt x="987375" y="1207132"/>
                </a:lnTo>
                <a:lnTo>
                  <a:pt x="980611" y="1217864"/>
                </a:lnTo>
                <a:lnTo>
                  <a:pt x="975041" y="1228993"/>
                </a:lnTo>
                <a:lnTo>
                  <a:pt x="969870" y="1240520"/>
                </a:lnTo>
                <a:lnTo>
                  <a:pt x="965095" y="1252047"/>
                </a:lnTo>
                <a:lnTo>
                  <a:pt x="960321" y="1263574"/>
                </a:lnTo>
                <a:lnTo>
                  <a:pt x="956741" y="1273908"/>
                </a:lnTo>
                <a:lnTo>
                  <a:pt x="953558" y="1284640"/>
                </a:lnTo>
                <a:lnTo>
                  <a:pt x="950773" y="1294577"/>
                </a:lnTo>
                <a:lnTo>
                  <a:pt x="948784" y="1304514"/>
                </a:lnTo>
                <a:lnTo>
                  <a:pt x="946397" y="1314054"/>
                </a:lnTo>
                <a:lnTo>
                  <a:pt x="746283" y="1314054"/>
                </a:lnTo>
                <a:lnTo>
                  <a:pt x="745487" y="1310874"/>
                </a:lnTo>
                <a:lnTo>
                  <a:pt x="745487" y="1314054"/>
                </a:lnTo>
                <a:lnTo>
                  <a:pt x="692972" y="1314054"/>
                </a:lnTo>
                <a:lnTo>
                  <a:pt x="688994" y="1314054"/>
                </a:lnTo>
                <a:lnTo>
                  <a:pt x="685811" y="1314451"/>
                </a:lnTo>
                <a:lnTo>
                  <a:pt x="683026" y="1296565"/>
                </a:lnTo>
                <a:lnTo>
                  <a:pt x="681833" y="1287423"/>
                </a:lnTo>
                <a:lnTo>
                  <a:pt x="681435" y="1278281"/>
                </a:lnTo>
                <a:lnTo>
                  <a:pt x="681037" y="1268344"/>
                </a:lnTo>
                <a:lnTo>
                  <a:pt x="681435" y="1258804"/>
                </a:lnTo>
                <a:lnTo>
                  <a:pt x="681833" y="1249265"/>
                </a:lnTo>
                <a:lnTo>
                  <a:pt x="682628" y="1238930"/>
                </a:lnTo>
                <a:lnTo>
                  <a:pt x="684617" y="1228596"/>
                </a:lnTo>
                <a:lnTo>
                  <a:pt x="686607" y="1217466"/>
                </a:lnTo>
                <a:lnTo>
                  <a:pt x="688994" y="1205940"/>
                </a:lnTo>
                <a:lnTo>
                  <a:pt x="692176" y="1194810"/>
                </a:lnTo>
                <a:lnTo>
                  <a:pt x="696155" y="1182488"/>
                </a:lnTo>
                <a:lnTo>
                  <a:pt x="700929" y="1169769"/>
                </a:lnTo>
                <a:lnTo>
                  <a:pt x="706499" y="1156255"/>
                </a:lnTo>
                <a:lnTo>
                  <a:pt x="712466" y="1142741"/>
                </a:lnTo>
                <a:lnTo>
                  <a:pt x="716445" y="1134791"/>
                </a:lnTo>
                <a:lnTo>
                  <a:pt x="720821" y="1127636"/>
                </a:lnTo>
                <a:lnTo>
                  <a:pt x="725595" y="1120482"/>
                </a:lnTo>
                <a:lnTo>
                  <a:pt x="729971" y="1114122"/>
                </a:lnTo>
                <a:lnTo>
                  <a:pt x="726391" y="1114520"/>
                </a:lnTo>
                <a:lnTo>
                  <a:pt x="729971" y="1111737"/>
                </a:lnTo>
                <a:lnTo>
                  <a:pt x="733950" y="1108955"/>
                </a:lnTo>
                <a:lnTo>
                  <a:pt x="739122" y="1102993"/>
                </a:lnTo>
                <a:lnTo>
                  <a:pt x="744294" y="1097826"/>
                </a:lnTo>
                <a:lnTo>
                  <a:pt x="749863" y="1093056"/>
                </a:lnTo>
                <a:lnTo>
                  <a:pt x="755433" y="1088286"/>
                </a:lnTo>
                <a:lnTo>
                  <a:pt x="761401" y="1083914"/>
                </a:lnTo>
                <a:lnTo>
                  <a:pt x="766970" y="1080337"/>
                </a:lnTo>
                <a:lnTo>
                  <a:pt x="772938" y="1076362"/>
                </a:lnTo>
                <a:lnTo>
                  <a:pt x="778508" y="1073579"/>
                </a:lnTo>
                <a:lnTo>
                  <a:pt x="784475" y="1070400"/>
                </a:lnTo>
                <a:lnTo>
                  <a:pt x="790443" y="1067617"/>
                </a:lnTo>
                <a:lnTo>
                  <a:pt x="802378" y="1063245"/>
                </a:lnTo>
                <a:lnTo>
                  <a:pt x="813916" y="1059668"/>
                </a:lnTo>
                <a:lnTo>
                  <a:pt x="824658" y="1056885"/>
                </a:lnTo>
                <a:lnTo>
                  <a:pt x="835399" y="1054898"/>
                </a:lnTo>
                <a:lnTo>
                  <a:pt x="844947" y="1053705"/>
                </a:lnTo>
                <a:lnTo>
                  <a:pt x="853700" y="1052911"/>
                </a:lnTo>
                <a:lnTo>
                  <a:pt x="861259" y="1052513"/>
                </a:lnTo>
                <a:close/>
                <a:moveTo>
                  <a:pt x="1326357" y="1047750"/>
                </a:moveTo>
                <a:lnTo>
                  <a:pt x="1337469" y="1047750"/>
                </a:lnTo>
                <a:lnTo>
                  <a:pt x="1348582" y="1048148"/>
                </a:lnTo>
                <a:lnTo>
                  <a:pt x="1358901" y="1048942"/>
                </a:lnTo>
                <a:lnTo>
                  <a:pt x="1368822" y="1050532"/>
                </a:lnTo>
                <a:lnTo>
                  <a:pt x="1378347" y="1052520"/>
                </a:lnTo>
                <a:lnTo>
                  <a:pt x="1387476" y="1054904"/>
                </a:lnTo>
                <a:lnTo>
                  <a:pt x="1396604" y="1057289"/>
                </a:lnTo>
                <a:lnTo>
                  <a:pt x="1404541" y="1060469"/>
                </a:lnTo>
                <a:lnTo>
                  <a:pt x="1412479" y="1063251"/>
                </a:lnTo>
                <a:lnTo>
                  <a:pt x="1419623" y="1066828"/>
                </a:lnTo>
                <a:lnTo>
                  <a:pt x="1426766" y="1070008"/>
                </a:lnTo>
                <a:lnTo>
                  <a:pt x="1433116" y="1073983"/>
                </a:lnTo>
                <a:lnTo>
                  <a:pt x="1444626" y="1081137"/>
                </a:lnTo>
                <a:lnTo>
                  <a:pt x="1454151" y="1087894"/>
                </a:lnTo>
                <a:lnTo>
                  <a:pt x="1461691" y="1093856"/>
                </a:lnTo>
                <a:lnTo>
                  <a:pt x="1466851" y="1098228"/>
                </a:lnTo>
                <a:lnTo>
                  <a:pt x="1471613" y="1102600"/>
                </a:lnTo>
                <a:lnTo>
                  <a:pt x="1465660" y="1153079"/>
                </a:lnTo>
                <a:lnTo>
                  <a:pt x="1458913" y="1157848"/>
                </a:lnTo>
                <a:lnTo>
                  <a:pt x="1447404" y="1166195"/>
                </a:lnTo>
                <a:lnTo>
                  <a:pt x="1441848" y="1170170"/>
                </a:lnTo>
                <a:lnTo>
                  <a:pt x="1437482" y="1172555"/>
                </a:lnTo>
                <a:lnTo>
                  <a:pt x="1434704" y="1174542"/>
                </a:lnTo>
                <a:lnTo>
                  <a:pt x="1432323" y="1175734"/>
                </a:lnTo>
                <a:lnTo>
                  <a:pt x="1427560" y="1179311"/>
                </a:lnTo>
                <a:lnTo>
                  <a:pt x="1424385" y="1184081"/>
                </a:lnTo>
                <a:lnTo>
                  <a:pt x="1421210" y="1188851"/>
                </a:lnTo>
                <a:lnTo>
                  <a:pt x="1419226" y="1194018"/>
                </a:lnTo>
                <a:lnTo>
                  <a:pt x="1418035" y="1199582"/>
                </a:lnTo>
                <a:lnTo>
                  <a:pt x="1418035" y="1205544"/>
                </a:lnTo>
                <a:lnTo>
                  <a:pt x="1418432" y="1208724"/>
                </a:lnTo>
                <a:lnTo>
                  <a:pt x="1418829" y="1211506"/>
                </a:lnTo>
                <a:lnTo>
                  <a:pt x="1419623" y="1216673"/>
                </a:lnTo>
                <a:lnTo>
                  <a:pt x="1422401" y="1229392"/>
                </a:lnTo>
                <a:lnTo>
                  <a:pt x="1425576" y="1248073"/>
                </a:lnTo>
                <a:lnTo>
                  <a:pt x="1427163" y="1259202"/>
                </a:lnTo>
                <a:lnTo>
                  <a:pt x="1429148" y="1271524"/>
                </a:lnTo>
                <a:lnTo>
                  <a:pt x="1427560" y="1279076"/>
                </a:lnTo>
                <a:lnTo>
                  <a:pt x="1425973" y="1282255"/>
                </a:lnTo>
                <a:lnTo>
                  <a:pt x="1423988" y="1285832"/>
                </a:lnTo>
                <a:lnTo>
                  <a:pt x="1422401" y="1289807"/>
                </a:lnTo>
                <a:lnTo>
                  <a:pt x="1420416" y="1293782"/>
                </a:lnTo>
                <a:lnTo>
                  <a:pt x="1418035" y="1303718"/>
                </a:lnTo>
                <a:lnTo>
                  <a:pt x="1416051" y="1314450"/>
                </a:lnTo>
                <a:lnTo>
                  <a:pt x="1312863" y="1314450"/>
                </a:lnTo>
                <a:lnTo>
                  <a:pt x="1310879" y="1304911"/>
                </a:lnTo>
                <a:lnTo>
                  <a:pt x="1308894" y="1294974"/>
                </a:lnTo>
                <a:lnTo>
                  <a:pt x="1305719" y="1285038"/>
                </a:lnTo>
                <a:lnTo>
                  <a:pt x="1302544" y="1274306"/>
                </a:lnTo>
                <a:lnTo>
                  <a:pt x="1298972" y="1263972"/>
                </a:lnTo>
                <a:lnTo>
                  <a:pt x="1295004" y="1252843"/>
                </a:lnTo>
                <a:lnTo>
                  <a:pt x="1290241" y="1240919"/>
                </a:lnTo>
                <a:lnTo>
                  <a:pt x="1285082" y="1229392"/>
                </a:lnTo>
                <a:lnTo>
                  <a:pt x="1280319" y="1219456"/>
                </a:lnTo>
                <a:lnTo>
                  <a:pt x="1275160" y="1210711"/>
                </a:lnTo>
                <a:lnTo>
                  <a:pt x="1270000" y="1202365"/>
                </a:lnTo>
                <a:lnTo>
                  <a:pt x="1264047" y="1194813"/>
                </a:lnTo>
                <a:lnTo>
                  <a:pt x="1258094" y="1188056"/>
                </a:lnTo>
                <a:lnTo>
                  <a:pt x="1251744" y="1181696"/>
                </a:lnTo>
                <a:lnTo>
                  <a:pt x="1244997" y="1175734"/>
                </a:lnTo>
                <a:lnTo>
                  <a:pt x="1238250" y="1170567"/>
                </a:lnTo>
                <a:lnTo>
                  <a:pt x="1231503" y="1165400"/>
                </a:lnTo>
                <a:lnTo>
                  <a:pt x="1224757" y="1161823"/>
                </a:lnTo>
                <a:lnTo>
                  <a:pt x="1217613" y="1157848"/>
                </a:lnTo>
                <a:lnTo>
                  <a:pt x="1210469" y="1154669"/>
                </a:lnTo>
                <a:lnTo>
                  <a:pt x="1202928" y="1151886"/>
                </a:lnTo>
                <a:lnTo>
                  <a:pt x="1195785" y="1149501"/>
                </a:lnTo>
                <a:lnTo>
                  <a:pt x="1188641" y="1147912"/>
                </a:lnTo>
                <a:lnTo>
                  <a:pt x="1181497" y="1145924"/>
                </a:lnTo>
                <a:lnTo>
                  <a:pt x="1179116" y="1131218"/>
                </a:lnTo>
                <a:lnTo>
                  <a:pt x="1176735" y="1120486"/>
                </a:lnTo>
                <a:lnTo>
                  <a:pt x="1174750" y="1110152"/>
                </a:lnTo>
                <a:lnTo>
                  <a:pt x="1180703" y="1106973"/>
                </a:lnTo>
                <a:lnTo>
                  <a:pt x="1187053" y="1102998"/>
                </a:lnTo>
                <a:lnTo>
                  <a:pt x="1193800" y="1098228"/>
                </a:lnTo>
                <a:lnTo>
                  <a:pt x="1200150" y="1093856"/>
                </a:lnTo>
                <a:lnTo>
                  <a:pt x="1212453" y="1084317"/>
                </a:lnTo>
                <a:lnTo>
                  <a:pt x="1217613" y="1080342"/>
                </a:lnTo>
                <a:lnTo>
                  <a:pt x="1223169" y="1077163"/>
                </a:lnTo>
                <a:lnTo>
                  <a:pt x="1237060" y="1070406"/>
                </a:lnTo>
                <a:lnTo>
                  <a:pt x="1250950" y="1064444"/>
                </a:lnTo>
                <a:lnTo>
                  <a:pt x="1264444" y="1059674"/>
                </a:lnTo>
                <a:lnTo>
                  <a:pt x="1277541" y="1055699"/>
                </a:lnTo>
                <a:lnTo>
                  <a:pt x="1290241" y="1052520"/>
                </a:lnTo>
                <a:lnTo>
                  <a:pt x="1302941" y="1050135"/>
                </a:lnTo>
                <a:lnTo>
                  <a:pt x="1314847" y="1048545"/>
                </a:lnTo>
                <a:lnTo>
                  <a:pt x="1326357" y="1047750"/>
                </a:lnTo>
                <a:close/>
                <a:moveTo>
                  <a:pt x="525022" y="1035050"/>
                </a:moveTo>
                <a:lnTo>
                  <a:pt x="554037" y="1036676"/>
                </a:lnTo>
                <a:lnTo>
                  <a:pt x="512762" y="1068388"/>
                </a:lnTo>
                <a:lnTo>
                  <a:pt x="525022" y="1035050"/>
                </a:lnTo>
                <a:close/>
                <a:moveTo>
                  <a:pt x="174832" y="915044"/>
                </a:moveTo>
                <a:lnTo>
                  <a:pt x="50860" y="916631"/>
                </a:lnTo>
                <a:lnTo>
                  <a:pt x="57218" y="934484"/>
                </a:lnTo>
                <a:lnTo>
                  <a:pt x="174832" y="915044"/>
                </a:lnTo>
                <a:close/>
                <a:moveTo>
                  <a:pt x="403703" y="711119"/>
                </a:moveTo>
                <a:lnTo>
                  <a:pt x="403703" y="723418"/>
                </a:lnTo>
                <a:lnTo>
                  <a:pt x="512179" y="715086"/>
                </a:lnTo>
                <a:lnTo>
                  <a:pt x="403703" y="711119"/>
                </a:lnTo>
                <a:close/>
                <a:moveTo>
                  <a:pt x="773852" y="677863"/>
                </a:moveTo>
                <a:lnTo>
                  <a:pt x="777038" y="678259"/>
                </a:lnTo>
                <a:lnTo>
                  <a:pt x="778632" y="678259"/>
                </a:lnTo>
                <a:lnTo>
                  <a:pt x="779428" y="679050"/>
                </a:lnTo>
                <a:lnTo>
                  <a:pt x="780225" y="679446"/>
                </a:lnTo>
                <a:lnTo>
                  <a:pt x="780623" y="680632"/>
                </a:lnTo>
                <a:lnTo>
                  <a:pt x="780623" y="681423"/>
                </a:lnTo>
                <a:lnTo>
                  <a:pt x="780225" y="682215"/>
                </a:lnTo>
                <a:lnTo>
                  <a:pt x="779428" y="684588"/>
                </a:lnTo>
                <a:lnTo>
                  <a:pt x="777038" y="687357"/>
                </a:lnTo>
                <a:lnTo>
                  <a:pt x="774648" y="689731"/>
                </a:lnTo>
                <a:lnTo>
                  <a:pt x="771860" y="692500"/>
                </a:lnTo>
                <a:lnTo>
                  <a:pt x="767877" y="695665"/>
                </a:lnTo>
                <a:lnTo>
                  <a:pt x="763894" y="698038"/>
                </a:lnTo>
                <a:lnTo>
                  <a:pt x="760309" y="700808"/>
                </a:lnTo>
                <a:lnTo>
                  <a:pt x="755927" y="702785"/>
                </a:lnTo>
                <a:lnTo>
                  <a:pt x="752342" y="704368"/>
                </a:lnTo>
                <a:lnTo>
                  <a:pt x="748758" y="705555"/>
                </a:lnTo>
                <a:lnTo>
                  <a:pt x="745969" y="705950"/>
                </a:lnTo>
                <a:lnTo>
                  <a:pt x="742783" y="706346"/>
                </a:lnTo>
                <a:lnTo>
                  <a:pt x="740791" y="706741"/>
                </a:lnTo>
                <a:lnTo>
                  <a:pt x="738800" y="707928"/>
                </a:lnTo>
                <a:lnTo>
                  <a:pt x="737605" y="708719"/>
                </a:lnTo>
                <a:lnTo>
                  <a:pt x="736011" y="709906"/>
                </a:lnTo>
                <a:lnTo>
                  <a:pt x="735215" y="711093"/>
                </a:lnTo>
                <a:lnTo>
                  <a:pt x="734816" y="712280"/>
                </a:lnTo>
                <a:lnTo>
                  <a:pt x="734816" y="713467"/>
                </a:lnTo>
                <a:lnTo>
                  <a:pt x="735215" y="715049"/>
                </a:lnTo>
                <a:lnTo>
                  <a:pt x="736011" y="716236"/>
                </a:lnTo>
                <a:lnTo>
                  <a:pt x="738003" y="717027"/>
                </a:lnTo>
                <a:lnTo>
                  <a:pt x="739596" y="717818"/>
                </a:lnTo>
                <a:lnTo>
                  <a:pt x="741986" y="718609"/>
                </a:lnTo>
                <a:lnTo>
                  <a:pt x="745173" y="719005"/>
                </a:lnTo>
                <a:lnTo>
                  <a:pt x="748359" y="719400"/>
                </a:lnTo>
                <a:lnTo>
                  <a:pt x="752342" y="719005"/>
                </a:lnTo>
                <a:lnTo>
                  <a:pt x="760707" y="719005"/>
                </a:lnTo>
                <a:lnTo>
                  <a:pt x="763894" y="719400"/>
                </a:lnTo>
                <a:lnTo>
                  <a:pt x="767877" y="719796"/>
                </a:lnTo>
                <a:lnTo>
                  <a:pt x="770665" y="720983"/>
                </a:lnTo>
                <a:lnTo>
                  <a:pt x="773852" y="722169"/>
                </a:lnTo>
                <a:lnTo>
                  <a:pt x="776640" y="723356"/>
                </a:lnTo>
                <a:lnTo>
                  <a:pt x="779428" y="724939"/>
                </a:lnTo>
                <a:lnTo>
                  <a:pt x="781420" y="726917"/>
                </a:lnTo>
                <a:lnTo>
                  <a:pt x="783411" y="729686"/>
                </a:lnTo>
                <a:lnTo>
                  <a:pt x="785403" y="732455"/>
                </a:lnTo>
                <a:lnTo>
                  <a:pt x="786598" y="736015"/>
                </a:lnTo>
                <a:lnTo>
                  <a:pt x="787793" y="739180"/>
                </a:lnTo>
                <a:lnTo>
                  <a:pt x="788191" y="743531"/>
                </a:lnTo>
                <a:lnTo>
                  <a:pt x="788988" y="747883"/>
                </a:lnTo>
                <a:lnTo>
                  <a:pt x="788988" y="752630"/>
                </a:lnTo>
                <a:lnTo>
                  <a:pt x="788590" y="756982"/>
                </a:lnTo>
                <a:lnTo>
                  <a:pt x="787793" y="760542"/>
                </a:lnTo>
                <a:lnTo>
                  <a:pt x="786200" y="764102"/>
                </a:lnTo>
                <a:lnTo>
                  <a:pt x="783810" y="767267"/>
                </a:lnTo>
                <a:lnTo>
                  <a:pt x="781420" y="770827"/>
                </a:lnTo>
                <a:lnTo>
                  <a:pt x="778632" y="773596"/>
                </a:lnTo>
                <a:lnTo>
                  <a:pt x="775445" y="776761"/>
                </a:lnTo>
                <a:lnTo>
                  <a:pt x="771860" y="779135"/>
                </a:lnTo>
                <a:lnTo>
                  <a:pt x="767479" y="781113"/>
                </a:lnTo>
                <a:lnTo>
                  <a:pt x="763097" y="783486"/>
                </a:lnTo>
                <a:lnTo>
                  <a:pt x="753936" y="787442"/>
                </a:lnTo>
                <a:lnTo>
                  <a:pt x="744376" y="790607"/>
                </a:lnTo>
                <a:lnTo>
                  <a:pt x="734020" y="792980"/>
                </a:lnTo>
                <a:lnTo>
                  <a:pt x="724062" y="795354"/>
                </a:lnTo>
                <a:lnTo>
                  <a:pt x="714104" y="796936"/>
                </a:lnTo>
                <a:lnTo>
                  <a:pt x="704942" y="798123"/>
                </a:lnTo>
                <a:lnTo>
                  <a:pt x="696179" y="798914"/>
                </a:lnTo>
                <a:lnTo>
                  <a:pt x="684230" y="799705"/>
                </a:lnTo>
                <a:lnTo>
                  <a:pt x="679450" y="800101"/>
                </a:lnTo>
                <a:lnTo>
                  <a:pt x="682636" y="698830"/>
                </a:lnTo>
                <a:lnTo>
                  <a:pt x="683433" y="697247"/>
                </a:lnTo>
                <a:lnTo>
                  <a:pt x="683831" y="695665"/>
                </a:lnTo>
                <a:lnTo>
                  <a:pt x="684628" y="694478"/>
                </a:lnTo>
                <a:lnTo>
                  <a:pt x="685425" y="692896"/>
                </a:lnTo>
                <a:lnTo>
                  <a:pt x="688213" y="690522"/>
                </a:lnTo>
                <a:lnTo>
                  <a:pt x="692196" y="688940"/>
                </a:lnTo>
                <a:lnTo>
                  <a:pt x="696976" y="687357"/>
                </a:lnTo>
                <a:lnTo>
                  <a:pt x="701756" y="685775"/>
                </a:lnTo>
                <a:lnTo>
                  <a:pt x="707731" y="684588"/>
                </a:lnTo>
                <a:lnTo>
                  <a:pt x="714104" y="683797"/>
                </a:lnTo>
                <a:lnTo>
                  <a:pt x="727647" y="682610"/>
                </a:lnTo>
                <a:lnTo>
                  <a:pt x="741588" y="681819"/>
                </a:lnTo>
                <a:lnTo>
                  <a:pt x="755529" y="680632"/>
                </a:lnTo>
                <a:lnTo>
                  <a:pt x="762300" y="679446"/>
                </a:lnTo>
                <a:lnTo>
                  <a:pt x="768275" y="678654"/>
                </a:lnTo>
                <a:lnTo>
                  <a:pt x="773852" y="677863"/>
                </a:lnTo>
                <a:close/>
                <a:moveTo>
                  <a:pt x="425557" y="466725"/>
                </a:moveTo>
                <a:lnTo>
                  <a:pt x="429928" y="467122"/>
                </a:lnTo>
                <a:lnTo>
                  <a:pt x="434299" y="467519"/>
                </a:lnTo>
                <a:lnTo>
                  <a:pt x="438272" y="467915"/>
                </a:lnTo>
                <a:lnTo>
                  <a:pt x="442643" y="468709"/>
                </a:lnTo>
                <a:lnTo>
                  <a:pt x="446219" y="470296"/>
                </a:lnTo>
                <a:lnTo>
                  <a:pt x="453769" y="473073"/>
                </a:lnTo>
                <a:lnTo>
                  <a:pt x="461716" y="477040"/>
                </a:lnTo>
                <a:lnTo>
                  <a:pt x="468471" y="481801"/>
                </a:lnTo>
                <a:lnTo>
                  <a:pt x="475225" y="487356"/>
                </a:lnTo>
                <a:lnTo>
                  <a:pt x="481980" y="493307"/>
                </a:lnTo>
                <a:lnTo>
                  <a:pt x="487543" y="500052"/>
                </a:lnTo>
                <a:lnTo>
                  <a:pt x="493503" y="507590"/>
                </a:lnTo>
                <a:lnTo>
                  <a:pt x="499066" y="515524"/>
                </a:lnTo>
                <a:lnTo>
                  <a:pt x="504629" y="524253"/>
                </a:lnTo>
                <a:lnTo>
                  <a:pt x="509795" y="532981"/>
                </a:lnTo>
                <a:lnTo>
                  <a:pt x="514165" y="542106"/>
                </a:lnTo>
                <a:lnTo>
                  <a:pt x="518933" y="552025"/>
                </a:lnTo>
                <a:lnTo>
                  <a:pt x="523304" y="561943"/>
                </a:lnTo>
                <a:lnTo>
                  <a:pt x="526880" y="572259"/>
                </a:lnTo>
                <a:lnTo>
                  <a:pt x="530854" y="582177"/>
                </a:lnTo>
                <a:lnTo>
                  <a:pt x="534033" y="592889"/>
                </a:lnTo>
                <a:lnTo>
                  <a:pt x="540390" y="613520"/>
                </a:lnTo>
                <a:lnTo>
                  <a:pt x="545953" y="634150"/>
                </a:lnTo>
                <a:lnTo>
                  <a:pt x="550721" y="653988"/>
                </a:lnTo>
                <a:lnTo>
                  <a:pt x="554297" y="673031"/>
                </a:lnTo>
                <a:lnTo>
                  <a:pt x="557873" y="690091"/>
                </a:lnTo>
                <a:lnTo>
                  <a:pt x="559860" y="705167"/>
                </a:lnTo>
                <a:lnTo>
                  <a:pt x="592045" y="701597"/>
                </a:lnTo>
                <a:lnTo>
                  <a:pt x="621449" y="697629"/>
                </a:lnTo>
                <a:lnTo>
                  <a:pt x="647673" y="694455"/>
                </a:lnTo>
                <a:lnTo>
                  <a:pt x="669925" y="690488"/>
                </a:lnTo>
                <a:lnTo>
                  <a:pt x="669527" y="696042"/>
                </a:lnTo>
                <a:lnTo>
                  <a:pt x="669130" y="702390"/>
                </a:lnTo>
                <a:lnTo>
                  <a:pt x="668733" y="716276"/>
                </a:lnTo>
                <a:lnTo>
                  <a:pt x="668733" y="750396"/>
                </a:lnTo>
                <a:lnTo>
                  <a:pt x="669130" y="768646"/>
                </a:lnTo>
                <a:lnTo>
                  <a:pt x="668733" y="786103"/>
                </a:lnTo>
                <a:lnTo>
                  <a:pt x="667938" y="803559"/>
                </a:lnTo>
                <a:lnTo>
                  <a:pt x="667143" y="811494"/>
                </a:lnTo>
                <a:lnTo>
                  <a:pt x="666349" y="819032"/>
                </a:lnTo>
                <a:lnTo>
                  <a:pt x="645289" y="825380"/>
                </a:lnTo>
                <a:lnTo>
                  <a:pt x="620654" y="831331"/>
                </a:lnTo>
                <a:lnTo>
                  <a:pt x="593237" y="837679"/>
                </a:lnTo>
                <a:lnTo>
                  <a:pt x="563436" y="844027"/>
                </a:lnTo>
                <a:lnTo>
                  <a:pt x="561052" y="872593"/>
                </a:lnTo>
                <a:lnTo>
                  <a:pt x="558668" y="896000"/>
                </a:lnTo>
                <a:lnTo>
                  <a:pt x="557873" y="905125"/>
                </a:lnTo>
                <a:lnTo>
                  <a:pt x="557079" y="916631"/>
                </a:lnTo>
                <a:lnTo>
                  <a:pt x="556681" y="928930"/>
                </a:lnTo>
                <a:lnTo>
                  <a:pt x="556284" y="942022"/>
                </a:lnTo>
                <a:lnTo>
                  <a:pt x="556284" y="955908"/>
                </a:lnTo>
                <a:lnTo>
                  <a:pt x="556284" y="970588"/>
                </a:lnTo>
                <a:lnTo>
                  <a:pt x="557079" y="984474"/>
                </a:lnTo>
                <a:lnTo>
                  <a:pt x="558271" y="997566"/>
                </a:lnTo>
                <a:lnTo>
                  <a:pt x="558668" y="1004311"/>
                </a:lnTo>
                <a:lnTo>
                  <a:pt x="558668" y="1009469"/>
                </a:lnTo>
                <a:lnTo>
                  <a:pt x="558271" y="1014626"/>
                </a:lnTo>
                <a:lnTo>
                  <a:pt x="557079" y="1018991"/>
                </a:lnTo>
                <a:lnTo>
                  <a:pt x="555489" y="1022164"/>
                </a:lnTo>
                <a:lnTo>
                  <a:pt x="553900" y="1024942"/>
                </a:lnTo>
                <a:lnTo>
                  <a:pt x="552310" y="1026925"/>
                </a:lnTo>
                <a:lnTo>
                  <a:pt x="549926" y="1028512"/>
                </a:lnTo>
                <a:lnTo>
                  <a:pt x="547145" y="1029306"/>
                </a:lnTo>
                <a:lnTo>
                  <a:pt x="544761" y="1030099"/>
                </a:lnTo>
                <a:lnTo>
                  <a:pt x="541582" y="1030496"/>
                </a:lnTo>
                <a:lnTo>
                  <a:pt x="538801" y="1030496"/>
                </a:lnTo>
                <a:lnTo>
                  <a:pt x="532046" y="1030099"/>
                </a:lnTo>
                <a:lnTo>
                  <a:pt x="525688" y="1028909"/>
                </a:lnTo>
                <a:lnTo>
                  <a:pt x="524894" y="1028512"/>
                </a:lnTo>
                <a:lnTo>
                  <a:pt x="524099" y="1027719"/>
                </a:lnTo>
                <a:lnTo>
                  <a:pt x="522510" y="1023751"/>
                </a:lnTo>
                <a:lnTo>
                  <a:pt x="520920" y="1018594"/>
                </a:lnTo>
                <a:lnTo>
                  <a:pt x="520125" y="1011452"/>
                </a:lnTo>
                <a:lnTo>
                  <a:pt x="519331" y="1002327"/>
                </a:lnTo>
                <a:lnTo>
                  <a:pt x="518536" y="992409"/>
                </a:lnTo>
                <a:lnTo>
                  <a:pt x="517741" y="968207"/>
                </a:lnTo>
                <a:lnTo>
                  <a:pt x="517344" y="941229"/>
                </a:lnTo>
                <a:lnTo>
                  <a:pt x="516947" y="911870"/>
                </a:lnTo>
                <a:lnTo>
                  <a:pt x="516549" y="853152"/>
                </a:lnTo>
                <a:lnTo>
                  <a:pt x="513768" y="853549"/>
                </a:lnTo>
                <a:lnTo>
                  <a:pt x="513768" y="976142"/>
                </a:lnTo>
                <a:lnTo>
                  <a:pt x="508602" y="1036050"/>
                </a:lnTo>
                <a:lnTo>
                  <a:pt x="504232" y="1082469"/>
                </a:lnTo>
                <a:lnTo>
                  <a:pt x="500258" y="1124127"/>
                </a:lnTo>
                <a:lnTo>
                  <a:pt x="499861" y="1128095"/>
                </a:lnTo>
                <a:lnTo>
                  <a:pt x="497874" y="1134443"/>
                </a:lnTo>
                <a:lnTo>
                  <a:pt x="495490" y="1141187"/>
                </a:lnTo>
                <a:lnTo>
                  <a:pt x="492311" y="1147535"/>
                </a:lnTo>
                <a:lnTo>
                  <a:pt x="489530" y="1153883"/>
                </a:lnTo>
                <a:lnTo>
                  <a:pt x="485954" y="1160231"/>
                </a:lnTo>
                <a:lnTo>
                  <a:pt x="482378" y="1166579"/>
                </a:lnTo>
                <a:lnTo>
                  <a:pt x="474828" y="1178481"/>
                </a:lnTo>
                <a:lnTo>
                  <a:pt x="438670" y="1654175"/>
                </a:lnTo>
                <a:lnTo>
                  <a:pt x="342512" y="1654175"/>
                </a:lnTo>
                <a:lnTo>
                  <a:pt x="294433" y="1276080"/>
                </a:lnTo>
                <a:lnTo>
                  <a:pt x="288473" y="1276873"/>
                </a:lnTo>
                <a:lnTo>
                  <a:pt x="282115" y="1277270"/>
                </a:lnTo>
                <a:lnTo>
                  <a:pt x="281718" y="1276873"/>
                </a:lnTo>
                <a:lnTo>
                  <a:pt x="281321" y="1276873"/>
                </a:lnTo>
                <a:lnTo>
                  <a:pt x="282115" y="1275683"/>
                </a:lnTo>
                <a:lnTo>
                  <a:pt x="282115" y="1275286"/>
                </a:lnTo>
                <a:lnTo>
                  <a:pt x="281321" y="1275286"/>
                </a:lnTo>
                <a:lnTo>
                  <a:pt x="281321" y="1276873"/>
                </a:lnTo>
                <a:lnTo>
                  <a:pt x="282910" y="1650208"/>
                </a:lnTo>
                <a:lnTo>
                  <a:pt x="170859" y="1653778"/>
                </a:lnTo>
                <a:lnTo>
                  <a:pt x="119998" y="1254655"/>
                </a:lnTo>
                <a:lnTo>
                  <a:pt x="116422" y="1253069"/>
                </a:lnTo>
                <a:lnTo>
                  <a:pt x="112846" y="1251482"/>
                </a:lnTo>
                <a:lnTo>
                  <a:pt x="109667" y="1249498"/>
                </a:lnTo>
                <a:lnTo>
                  <a:pt x="106489" y="1246721"/>
                </a:lnTo>
                <a:lnTo>
                  <a:pt x="103707" y="1243943"/>
                </a:lnTo>
                <a:lnTo>
                  <a:pt x="100528" y="1240373"/>
                </a:lnTo>
                <a:lnTo>
                  <a:pt x="98144" y="1236802"/>
                </a:lnTo>
                <a:lnTo>
                  <a:pt x="96158" y="1232438"/>
                </a:lnTo>
                <a:lnTo>
                  <a:pt x="91389" y="1223710"/>
                </a:lnTo>
                <a:lnTo>
                  <a:pt x="87416" y="1214188"/>
                </a:lnTo>
                <a:lnTo>
                  <a:pt x="84237" y="1203872"/>
                </a:lnTo>
                <a:lnTo>
                  <a:pt x="81853" y="1193557"/>
                </a:lnTo>
                <a:lnTo>
                  <a:pt x="79072" y="1182845"/>
                </a:lnTo>
                <a:lnTo>
                  <a:pt x="77085" y="1172133"/>
                </a:lnTo>
                <a:lnTo>
                  <a:pt x="73906" y="1153486"/>
                </a:lnTo>
                <a:lnTo>
                  <a:pt x="71522" y="1137616"/>
                </a:lnTo>
                <a:lnTo>
                  <a:pt x="70330" y="1132062"/>
                </a:lnTo>
                <a:lnTo>
                  <a:pt x="69535" y="1128491"/>
                </a:lnTo>
                <a:lnTo>
                  <a:pt x="69138" y="1124127"/>
                </a:lnTo>
                <a:lnTo>
                  <a:pt x="63178" y="1061839"/>
                </a:lnTo>
                <a:lnTo>
                  <a:pt x="56820" y="994392"/>
                </a:lnTo>
                <a:lnTo>
                  <a:pt x="50065" y="909490"/>
                </a:lnTo>
                <a:lnTo>
                  <a:pt x="42119" y="909490"/>
                </a:lnTo>
                <a:lnTo>
                  <a:pt x="35364" y="908299"/>
                </a:lnTo>
                <a:lnTo>
                  <a:pt x="29403" y="907506"/>
                </a:lnTo>
                <a:lnTo>
                  <a:pt x="24238" y="906316"/>
                </a:lnTo>
                <a:lnTo>
                  <a:pt x="20662" y="905125"/>
                </a:lnTo>
                <a:lnTo>
                  <a:pt x="17880" y="903935"/>
                </a:lnTo>
                <a:lnTo>
                  <a:pt x="17086" y="902745"/>
                </a:lnTo>
                <a:lnTo>
                  <a:pt x="16688" y="901555"/>
                </a:lnTo>
                <a:lnTo>
                  <a:pt x="16291" y="900761"/>
                </a:lnTo>
                <a:lnTo>
                  <a:pt x="16291" y="899571"/>
                </a:lnTo>
                <a:lnTo>
                  <a:pt x="14702" y="894413"/>
                </a:lnTo>
                <a:lnTo>
                  <a:pt x="12318" y="887669"/>
                </a:lnTo>
                <a:lnTo>
                  <a:pt x="10331" y="879734"/>
                </a:lnTo>
                <a:lnTo>
                  <a:pt x="8344" y="870212"/>
                </a:lnTo>
                <a:lnTo>
                  <a:pt x="6755" y="859103"/>
                </a:lnTo>
                <a:lnTo>
                  <a:pt x="4768" y="847201"/>
                </a:lnTo>
                <a:lnTo>
                  <a:pt x="3179" y="834109"/>
                </a:lnTo>
                <a:lnTo>
                  <a:pt x="1987" y="819826"/>
                </a:lnTo>
                <a:lnTo>
                  <a:pt x="795" y="805146"/>
                </a:lnTo>
                <a:lnTo>
                  <a:pt x="397" y="789277"/>
                </a:lnTo>
                <a:lnTo>
                  <a:pt x="0" y="773010"/>
                </a:lnTo>
                <a:lnTo>
                  <a:pt x="0" y="756347"/>
                </a:lnTo>
                <a:lnTo>
                  <a:pt x="795" y="738494"/>
                </a:lnTo>
                <a:lnTo>
                  <a:pt x="1987" y="721434"/>
                </a:lnTo>
                <a:lnTo>
                  <a:pt x="3576" y="703184"/>
                </a:lnTo>
                <a:lnTo>
                  <a:pt x="5563" y="684934"/>
                </a:lnTo>
                <a:lnTo>
                  <a:pt x="9139" y="667477"/>
                </a:lnTo>
                <a:lnTo>
                  <a:pt x="12715" y="649227"/>
                </a:lnTo>
                <a:lnTo>
                  <a:pt x="17483" y="631770"/>
                </a:lnTo>
                <a:lnTo>
                  <a:pt x="22649" y="614313"/>
                </a:lnTo>
                <a:lnTo>
                  <a:pt x="25430" y="605982"/>
                </a:lnTo>
                <a:lnTo>
                  <a:pt x="29006" y="597253"/>
                </a:lnTo>
                <a:lnTo>
                  <a:pt x="32185" y="588922"/>
                </a:lnTo>
                <a:lnTo>
                  <a:pt x="36158" y="580987"/>
                </a:lnTo>
                <a:lnTo>
                  <a:pt x="40132" y="573052"/>
                </a:lnTo>
                <a:lnTo>
                  <a:pt x="44503" y="565117"/>
                </a:lnTo>
                <a:lnTo>
                  <a:pt x="48873" y="557579"/>
                </a:lnTo>
                <a:lnTo>
                  <a:pt x="53244" y="549644"/>
                </a:lnTo>
                <a:lnTo>
                  <a:pt x="58410" y="542503"/>
                </a:lnTo>
                <a:lnTo>
                  <a:pt x="63973" y="535362"/>
                </a:lnTo>
                <a:lnTo>
                  <a:pt x="69535" y="528617"/>
                </a:lnTo>
                <a:lnTo>
                  <a:pt x="75496" y="522269"/>
                </a:lnTo>
                <a:lnTo>
                  <a:pt x="81456" y="515921"/>
                </a:lnTo>
                <a:lnTo>
                  <a:pt x="87416" y="509970"/>
                </a:lnTo>
                <a:lnTo>
                  <a:pt x="94171" y="504416"/>
                </a:lnTo>
                <a:lnTo>
                  <a:pt x="101720" y="498861"/>
                </a:lnTo>
                <a:lnTo>
                  <a:pt x="108873" y="493704"/>
                </a:lnTo>
                <a:lnTo>
                  <a:pt x="116422" y="488943"/>
                </a:lnTo>
                <a:lnTo>
                  <a:pt x="124369" y="484579"/>
                </a:lnTo>
                <a:lnTo>
                  <a:pt x="132713" y="480611"/>
                </a:lnTo>
                <a:lnTo>
                  <a:pt x="141455" y="477040"/>
                </a:lnTo>
                <a:lnTo>
                  <a:pt x="150594" y="473470"/>
                </a:lnTo>
                <a:lnTo>
                  <a:pt x="159733" y="470693"/>
                </a:lnTo>
                <a:lnTo>
                  <a:pt x="169667" y="467915"/>
                </a:lnTo>
                <a:lnTo>
                  <a:pt x="172845" y="467915"/>
                </a:lnTo>
                <a:lnTo>
                  <a:pt x="179998" y="468312"/>
                </a:lnTo>
                <a:lnTo>
                  <a:pt x="200262" y="469502"/>
                </a:lnTo>
                <a:lnTo>
                  <a:pt x="231652" y="471883"/>
                </a:lnTo>
                <a:lnTo>
                  <a:pt x="312711" y="730162"/>
                </a:lnTo>
                <a:lnTo>
                  <a:pt x="329400" y="728575"/>
                </a:lnTo>
                <a:lnTo>
                  <a:pt x="327413" y="709135"/>
                </a:lnTo>
                <a:lnTo>
                  <a:pt x="322247" y="527427"/>
                </a:lnTo>
                <a:lnTo>
                  <a:pt x="315492" y="509970"/>
                </a:lnTo>
                <a:lnTo>
                  <a:pt x="329002" y="486959"/>
                </a:lnTo>
                <a:lnTo>
                  <a:pt x="359598" y="486562"/>
                </a:lnTo>
                <a:lnTo>
                  <a:pt x="371916" y="509970"/>
                </a:lnTo>
                <a:lnTo>
                  <a:pt x="366353" y="530601"/>
                </a:lnTo>
                <a:lnTo>
                  <a:pt x="393372" y="722624"/>
                </a:lnTo>
                <a:lnTo>
                  <a:pt x="402114" y="721831"/>
                </a:lnTo>
                <a:lnTo>
                  <a:pt x="397346" y="476247"/>
                </a:lnTo>
                <a:lnTo>
                  <a:pt x="403703" y="473073"/>
                </a:lnTo>
                <a:lnTo>
                  <a:pt x="408869" y="470693"/>
                </a:lnTo>
                <a:lnTo>
                  <a:pt x="411253" y="468709"/>
                </a:lnTo>
                <a:lnTo>
                  <a:pt x="412047" y="467915"/>
                </a:lnTo>
                <a:lnTo>
                  <a:pt x="416816" y="467122"/>
                </a:lnTo>
                <a:lnTo>
                  <a:pt x="421584" y="467122"/>
                </a:lnTo>
                <a:lnTo>
                  <a:pt x="425557" y="466725"/>
                </a:lnTo>
                <a:close/>
                <a:moveTo>
                  <a:pt x="2003425" y="196850"/>
                </a:moveTo>
                <a:lnTo>
                  <a:pt x="2003425" y="720725"/>
                </a:lnTo>
                <a:lnTo>
                  <a:pt x="1071562" y="720328"/>
                </a:lnTo>
                <a:lnTo>
                  <a:pt x="1251744" y="585391"/>
                </a:lnTo>
                <a:lnTo>
                  <a:pt x="1404144" y="665163"/>
                </a:lnTo>
                <a:lnTo>
                  <a:pt x="1657350" y="399256"/>
                </a:lnTo>
                <a:lnTo>
                  <a:pt x="1796653" y="458788"/>
                </a:lnTo>
                <a:lnTo>
                  <a:pt x="2003425" y="196850"/>
                </a:lnTo>
                <a:close/>
                <a:moveTo>
                  <a:pt x="140097" y="182563"/>
                </a:moveTo>
                <a:lnTo>
                  <a:pt x="138509" y="201216"/>
                </a:lnTo>
                <a:lnTo>
                  <a:pt x="137319" y="215107"/>
                </a:lnTo>
                <a:lnTo>
                  <a:pt x="137716" y="215504"/>
                </a:lnTo>
                <a:lnTo>
                  <a:pt x="138509" y="201216"/>
                </a:lnTo>
                <a:lnTo>
                  <a:pt x="139303" y="194469"/>
                </a:lnTo>
                <a:lnTo>
                  <a:pt x="140097" y="188516"/>
                </a:lnTo>
                <a:lnTo>
                  <a:pt x="140097" y="182563"/>
                </a:lnTo>
                <a:close/>
                <a:moveTo>
                  <a:pt x="164306" y="111125"/>
                </a:moveTo>
                <a:lnTo>
                  <a:pt x="162719" y="111522"/>
                </a:lnTo>
                <a:lnTo>
                  <a:pt x="161131" y="111919"/>
                </a:lnTo>
                <a:lnTo>
                  <a:pt x="159544" y="112713"/>
                </a:lnTo>
                <a:lnTo>
                  <a:pt x="158353" y="113507"/>
                </a:lnTo>
                <a:lnTo>
                  <a:pt x="155972" y="117078"/>
                </a:lnTo>
                <a:lnTo>
                  <a:pt x="153591" y="120650"/>
                </a:lnTo>
                <a:lnTo>
                  <a:pt x="158353" y="115491"/>
                </a:lnTo>
                <a:lnTo>
                  <a:pt x="161131" y="113110"/>
                </a:lnTo>
                <a:lnTo>
                  <a:pt x="164306" y="111125"/>
                </a:lnTo>
                <a:close/>
                <a:moveTo>
                  <a:pt x="988111" y="91679"/>
                </a:moveTo>
                <a:lnTo>
                  <a:pt x="984541" y="92075"/>
                </a:lnTo>
                <a:lnTo>
                  <a:pt x="980971" y="93266"/>
                </a:lnTo>
                <a:lnTo>
                  <a:pt x="977798" y="94853"/>
                </a:lnTo>
                <a:lnTo>
                  <a:pt x="975022" y="97632"/>
                </a:lnTo>
                <a:lnTo>
                  <a:pt x="972642" y="100013"/>
                </a:lnTo>
                <a:lnTo>
                  <a:pt x="971055" y="103188"/>
                </a:lnTo>
                <a:lnTo>
                  <a:pt x="970262" y="106760"/>
                </a:lnTo>
                <a:lnTo>
                  <a:pt x="969865" y="110332"/>
                </a:lnTo>
                <a:lnTo>
                  <a:pt x="969865" y="578644"/>
                </a:lnTo>
                <a:lnTo>
                  <a:pt x="1457734" y="287338"/>
                </a:lnTo>
                <a:lnTo>
                  <a:pt x="1494622" y="333375"/>
                </a:lnTo>
                <a:lnTo>
                  <a:pt x="969865" y="642938"/>
                </a:lnTo>
                <a:lnTo>
                  <a:pt x="969865" y="758032"/>
                </a:lnTo>
                <a:lnTo>
                  <a:pt x="970262" y="762001"/>
                </a:lnTo>
                <a:lnTo>
                  <a:pt x="971055" y="765176"/>
                </a:lnTo>
                <a:lnTo>
                  <a:pt x="972642" y="768747"/>
                </a:lnTo>
                <a:lnTo>
                  <a:pt x="975022" y="771129"/>
                </a:lnTo>
                <a:lnTo>
                  <a:pt x="977798" y="773510"/>
                </a:lnTo>
                <a:lnTo>
                  <a:pt x="980971" y="775494"/>
                </a:lnTo>
                <a:lnTo>
                  <a:pt x="984541" y="776685"/>
                </a:lnTo>
                <a:lnTo>
                  <a:pt x="988111" y="776685"/>
                </a:lnTo>
                <a:lnTo>
                  <a:pt x="2043178" y="776685"/>
                </a:lnTo>
                <a:lnTo>
                  <a:pt x="2047144" y="776685"/>
                </a:lnTo>
                <a:lnTo>
                  <a:pt x="2050714" y="775494"/>
                </a:lnTo>
                <a:lnTo>
                  <a:pt x="2053887" y="773510"/>
                </a:lnTo>
                <a:lnTo>
                  <a:pt x="2056663" y="771129"/>
                </a:lnTo>
                <a:lnTo>
                  <a:pt x="2059043" y="768747"/>
                </a:lnTo>
                <a:lnTo>
                  <a:pt x="2060630" y="765176"/>
                </a:lnTo>
                <a:lnTo>
                  <a:pt x="2061820" y="762001"/>
                </a:lnTo>
                <a:lnTo>
                  <a:pt x="2062216" y="758032"/>
                </a:lnTo>
                <a:lnTo>
                  <a:pt x="2062216" y="110332"/>
                </a:lnTo>
                <a:lnTo>
                  <a:pt x="2061820" y="106760"/>
                </a:lnTo>
                <a:lnTo>
                  <a:pt x="2060630" y="103188"/>
                </a:lnTo>
                <a:lnTo>
                  <a:pt x="2059043" y="100013"/>
                </a:lnTo>
                <a:lnTo>
                  <a:pt x="2056663" y="97632"/>
                </a:lnTo>
                <a:lnTo>
                  <a:pt x="2053887" y="94853"/>
                </a:lnTo>
                <a:lnTo>
                  <a:pt x="2050714" y="93266"/>
                </a:lnTo>
                <a:lnTo>
                  <a:pt x="2047144" y="92075"/>
                </a:lnTo>
                <a:lnTo>
                  <a:pt x="2043178" y="91679"/>
                </a:lnTo>
                <a:lnTo>
                  <a:pt x="988111" y="91679"/>
                </a:lnTo>
                <a:close/>
                <a:moveTo>
                  <a:pt x="273050" y="38100"/>
                </a:moveTo>
                <a:lnTo>
                  <a:pt x="286544" y="38497"/>
                </a:lnTo>
                <a:lnTo>
                  <a:pt x="299641" y="38894"/>
                </a:lnTo>
                <a:lnTo>
                  <a:pt x="312341" y="40085"/>
                </a:lnTo>
                <a:lnTo>
                  <a:pt x="323850" y="42466"/>
                </a:lnTo>
                <a:lnTo>
                  <a:pt x="335756" y="44847"/>
                </a:lnTo>
                <a:lnTo>
                  <a:pt x="347266" y="47229"/>
                </a:lnTo>
                <a:lnTo>
                  <a:pt x="357981" y="50800"/>
                </a:lnTo>
                <a:lnTo>
                  <a:pt x="368697" y="53975"/>
                </a:lnTo>
                <a:lnTo>
                  <a:pt x="378222" y="57944"/>
                </a:lnTo>
                <a:lnTo>
                  <a:pt x="387747" y="61516"/>
                </a:lnTo>
                <a:lnTo>
                  <a:pt x="396478" y="65881"/>
                </a:lnTo>
                <a:lnTo>
                  <a:pt x="404813" y="70247"/>
                </a:lnTo>
                <a:lnTo>
                  <a:pt x="412750" y="74216"/>
                </a:lnTo>
                <a:lnTo>
                  <a:pt x="419894" y="78582"/>
                </a:lnTo>
                <a:lnTo>
                  <a:pt x="432197" y="86519"/>
                </a:lnTo>
                <a:lnTo>
                  <a:pt x="442516" y="93266"/>
                </a:lnTo>
                <a:lnTo>
                  <a:pt x="449660" y="99219"/>
                </a:lnTo>
                <a:lnTo>
                  <a:pt x="455613" y="104378"/>
                </a:lnTo>
                <a:lnTo>
                  <a:pt x="454025" y="107553"/>
                </a:lnTo>
                <a:lnTo>
                  <a:pt x="451644" y="111522"/>
                </a:lnTo>
                <a:lnTo>
                  <a:pt x="448866" y="116285"/>
                </a:lnTo>
                <a:lnTo>
                  <a:pt x="444897" y="122238"/>
                </a:lnTo>
                <a:lnTo>
                  <a:pt x="440532" y="128588"/>
                </a:lnTo>
                <a:lnTo>
                  <a:pt x="434578" y="134938"/>
                </a:lnTo>
                <a:lnTo>
                  <a:pt x="427832" y="141288"/>
                </a:lnTo>
                <a:lnTo>
                  <a:pt x="423863" y="144066"/>
                </a:lnTo>
                <a:lnTo>
                  <a:pt x="420291" y="146844"/>
                </a:lnTo>
                <a:lnTo>
                  <a:pt x="415925" y="149225"/>
                </a:lnTo>
                <a:lnTo>
                  <a:pt x="411163" y="151607"/>
                </a:lnTo>
                <a:lnTo>
                  <a:pt x="406797" y="153591"/>
                </a:lnTo>
                <a:lnTo>
                  <a:pt x="401638" y="155179"/>
                </a:lnTo>
                <a:lnTo>
                  <a:pt x="396082" y="156369"/>
                </a:lnTo>
                <a:lnTo>
                  <a:pt x="390525" y="157560"/>
                </a:lnTo>
                <a:lnTo>
                  <a:pt x="384572" y="157957"/>
                </a:lnTo>
                <a:lnTo>
                  <a:pt x="379016" y="157957"/>
                </a:lnTo>
                <a:lnTo>
                  <a:pt x="372666" y="157560"/>
                </a:lnTo>
                <a:lnTo>
                  <a:pt x="365919" y="155973"/>
                </a:lnTo>
                <a:lnTo>
                  <a:pt x="358775" y="154385"/>
                </a:lnTo>
                <a:lnTo>
                  <a:pt x="351235" y="152003"/>
                </a:lnTo>
                <a:lnTo>
                  <a:pt x="343694" y="148828"/>
                </a:lnTo>
                <a:lnTo>
                  <a:pt x="335756" y="145257"/>
                </a:lnTo>
                <a:lnTo>
                  <a:pt x="327025" y="140891"/>
                </a:lnTo>
                <a:lnTo>
                  <a:pt x="317103" y="136525"/>
                </a:lnTo>
                <a:lnTo>
                  <a:pt x="355203" y="155179"/>
                </a:lnTo>
                <a:lnTo>
                  <a:pt x="373063" y="163116"/>
                </a:lnTo>
                <a:lnTo>
                  <a:pt x="381397" y="166688"/>
                </a:lnTo>
                <a:lnTo>
                  <a:pt x="389335" y="169466"/>
                </a:lnTo>
                <a:lnTo>
                  <a:pt x="397272" y="172244"/>
                </a:lnTo>
                <a:lnTo>
                  <a:pt x="404813" y="173832"/>
                </a:lnTo>
                <a:lnTo>
                  <a:pt x="411957" y="175023"/>
                </a:lnTo>
                <a:lnTo>
                  <a:pt x="418703" y="175419"/>
                </a:lnTo>
                <a:lnTo>
                  <a:pt x="425053" y="175023"/>
                </a:lnTo>
                <a:lnTo>
                  <a:pt x="428228" y="174625"/>
                </a:lnTo>
                <a:lnTo>
                  <a:pt x="431007" y="173832"/>
                </a:lnTo>
                <a:lnTo>
                  <a:pt x="434182" y="173038"/>
                </a:lnTo>
                <a:lnTo>
                  <a:pt x="436563" y="171847"/>
                </a:lnTo>
                <a:lnTo>
                  <a:pt x="438944" y="169863"/>
                </a:lnTo>
                <a:lnTo>
                  <a:pt x="441722" y="168276"/>
                </a:lnTo>
                <a:lnTo>
                  <a:pt x="442913" y="180976"/>
                </a:lnTo>
                <a:lnTo>
                  <a:pt x="443310" y="192882"/>
                </a:lnTo>
                <a:lnTo>
                  <a:pt x="443310" y="203994"/>
                </a:lnTo>
                <a:lnTo>
                  <a:pt x="442913" y="215107"/>
                </a:lnTo>
                <a:lnTo>
                  <a:pt x="444500" y="213122"/>
                </a:lnTo>
                <a:lnTo>
                  <a:pt x="445691" y="212328"/>
                </a:lnTo>
                <a:lnTo>
                  <a:pt x="446882" y="212328"/>
                </a:lnTo>
                <a:lnTo>
                  <a:pt x="447675" y="212726"/>
                </a:lnTo>
                <a:lnTo>
                  <a:pt x="448072" y="213519"/>
                </a:lnTo>
                <a:lnTo>
                  <a:pt x="448866" y="216297"/>
                </a:lnTo>
                <a:lnTo>
                  <a:pt x="448866" y="221457"/>
                </a:lnTo>
                <a:lnTo>
                  <a:pt x="448866" y="228204"/>
                </a:lnTo>
                <a:lnTo>
                  <a:pt x="447675" y="244079"/>
                </a:lnTo>
                <a:lnTo>
                  <a:pt x="445294" y="262335"/>
                </a:lnTo>
                <a:lnTo>
                  <a:pt x="443310" y="279797"/>
                </a:lnTo>
                <a:lnTo>
                  <a:pt x="440928" y="294482"/>
                </a:lnTo>
                <a:lnTo>
                  <a:pt x="439738" y="300038"/>
                </a:lnTo>
                <a:lnTo>
                  <a:pt x="438547" y="303213"/>
                </a:lnTo>
                <a:lnTo>
                  <a:pt x="437753" y="304800"/>
                </a:lnTo>
                <a:lnTo>
                  <a:pt x="437357" y="304800"/>
                </a:lnTo>
                <a:lnTo>
                  <a:pt x="436960" y="304007"/>
                </a:lnTo>
                <a:lnTo>
                  <a:pt x="435769" y="313929"/>
                </a:lnTo>
                <a:lnTo>
                  <a:pt x="434182" y="323057"/>
                </a:lnTo>
                <a:lnTo>
                  <a:pt x="432197" y="332185"/>
                </a:lnTo>
                <a:lnTo>
                  <a:pt x="429816" y="341313"/>
                </a:lnTo>
                <a:lnTo>
                  <a:pt x="427435" y="349647"/>
                </a:lnTo>
                <a:lnTo>
                  <a:pt x="424260" y="357982"/>
                </a:lnTo>
                <a:lnTo>
                  <a:pt x="421482" y="365919"/>
                </a:lnTo>
                <a:lnTo>
                  <a:pt x="417513" y="373460"/>
                </a:lnTo>
                <a:lnTo>
                  <a:pt x="413941" y="381397"/>
                </a:lnTo>
                <a:lnTo>
                  <a:pt x="409972" y="388938"/>
                </a:lnTo>
                <a:lnTo>
                  <a:pt x="406003" y="395685"/>
                </a:lnTo>
                <a:lnTo>
                  <a:pt x="401241" y="402432"/>
                </a:lnTo>
                <a:lnTo>
                  <a:pt x="396875" y="408782"/>
                </a:lnTo>
                <a:lnTo>
                  <a:pt x="391716" y="415132"/>
                </a:lnTo>
                <a:lnTo>
                  <a:pt x="386953" y="420688"/>
                </a:lnTo>
                <a:lnTo>
                  <a:pt x="381794" y="426244"/>
                </a:lnTo>
                <a:lnTo>
                  <a:pt x="376635" y="431801"/>
                </a:lnTo>
                <a:lnTo>
                  <a:pt x="371078" y="436563"/>
                </a:lnTo>
                <a:lnTo>
                  <a:pt x="365919" y="440929"/>
                </a:lnTo>
                <a:lnTo>
                  <a:pt x="360363" y="445691"/>
                </a:lnTo>
                <a:lnTo>
                  <a:pt x="354806" y="449660"/>
                </a:lnTo>
                <a:lnTo>
                  <a:pt x="349250" y="453232"/>
                </a:lnTo>
                <a:lnTo>
                  <a:pt x="343297" y="456804"/>
                </a:lnTo>
                <a:lnTo>
                  <a:pt x="337741" y="459582"/>
                </a:lnTo>
                <a:lnTo>
                  <a:pt x="332185" y="462757"/>
                </a:lnTo>
                <a:lnTo>
                  <a:pt x="326628" y="464741"/>
                </a:lnTo>
                <a:lnTo>
                  <a:pt x="320675" y="466726"/>
                </a:lnTo>
                <a:lnTo>
                  <a:pt x="315119" y="468313"/>
                </a:lnTo>
                <a:lnTo>
                  <a:pt x="309563" y="469901"/>
                </a:lnTo>
                <a:lnTo>
                  <a:pt x="304403" y="470694"/>
                </a:lnTo>
                <a:lnTo>
                  <a:pt x="298847" y="471091"/>
                </a:lnTo>
                <a:lnTo>
                  <a:pt x="293688" y="471488"/>
                </a:lnTo>
                <a:lnTo>
                  <a:pt x="288925" y="471091"/>
                </a:lnTo>
                <a:lnTo>
                  <a:pt x="284956" y="470694"/>
                </a:lnTo>
                <a:lnTo>
                  <a:pt x="280194" y="469901"/>
                </a:lnTo>
                <a:lnTo>
                  <a:pt x="275034" y="467916"/>
                </a:lnTo>
                <a:lnTo>
                  <a:pt x="270669" y="466329"/>
                </a:lnTo>
                <a:lnTo>
                  <a:pt x="265509" y="464344"/>
                </a:lnTo>
                <a:lnTo>
                  <a:pt x="259953" y="462360"/>
                </a:lnTo>
                <a:lnTo>
                  <a:pt x="254794" y="459185"/>
                </a:lnTo>
                <a:lnTo>
                  <a:pt x="244078" y="452438"/>
                </a:lnTo>
                <a:lnTo>
                  <a:pt x="232966" y="444898"/>
                </a:lnTo>
                <a:lnTo>
                  <a:pt x="221853" y="435769"/>
                </a:lnTo>
                <a:lnTo>
                  <a:pt x="211534" y="425450"/>
                </a:lnTo>
                <a:lnTo>
                  <a:pt x="200819" y="413941"/>
                </a:lnTo>
                <a:lnTo>
                  <a:pt x="190500" y="402035"/>
                </a:lnTo>
                <a:lnTo>
                  <a:pt x="185737" y="395685"/>
                </a:lnTo>
                <a:lnTo>
                  <a:pt x="180578" y="388938"/>
                </a:lnTo>
                <a:lnTo>
                  <a:pt x="176609" y="381794"/>
                </a:lnTo>
                <a:lnTo>
                  <a:pt x="171847" y="374651"/>
                </a:lnTo>
                <a:lnTo>
                  <a:pt x="167481" y="367507"/>
                </a:lnTo>
                <a:lnTo>
                  <a:pt x="163512" y="359569"/>
                </a:lnTo>
                <a:lnTo>
                  <a:pt x="159544" y="351632"/>
                </a:lnTo>
                <a:lnTo>
                  <a:pt x="156369" y="343694"/>
                </a:lnTo>
                <a:lnTo>
                  <a:pt x="152797" y="335757"/>
                </a:lnTo>
                <a:lnTo>
                  <a:pt x="150019" y="327422"/>
                </a:lnTo>
                <a:lnTo>
                  <a:pt x="147241" y="318691"/>
                </a:lnTo>
                <a:lnTo>
                  <a:pt x="144859" y="310357"/>
                </a:lnTo>
                <a:lnTo>
                  <a:pt x="142875" y="316310"/>
                </a:lnTo>
                <a:lnTo>
                  <a:pt x="140494" y="320676"/>
                </a:lnTo>
                <a:lnTo>
                  <a:pt x="139700" y="322263"/>
                </a:lnTo>
                <a:lnTo>
                  <a:pt x="138509" y="323057"/>
                </a:lnTo>
                <a:lnTo>
                  <a:pt x="137319" y="323851"/>
                </a:lnTo>
                <a:lnTo>
                  <a:pt x="136128" y="324247"/>
                </a:lnTo>
                <a:lnTo>
                  <a:pt x="134541" y="323851"/>
                </a:lnTo>
                <a:lnTo>
                  <a:pt x="133350" y="323057"/>
                </a:lnTo>
                <a:lnTo>
                  <a:pt x="132159" y="321866"/>
                </a:lnTo>
                <a:lnTo>
                  <a:pt x="130969" y="319485"/>
                </a:lnTo>
                <a:lnTo>
                  <a:pt x="128587" y="314722"/>
                </a:lnTo>
                <a:lnTo>
                  <a:pt x="126603" y="308372"/>
                </a:lnTo>
                <a:lnTo>
                  <a:pt x="125016" y="300038"/>
                </a:lnTo>
                <a:lnTo>
                  <a:pt x="123825" y="290513"/>
                </a:lnTo>
                <a:lnTo>
                  <a:pt x="123031" y="280591"/>
                </a:lnTo>
                <a:lnTo>
                  <a:pt x="122634" y="269478"/>
                </a:lnTo>
                <a:lnTo>
                  <a:pt x="123031" y="259557"/>
                </a:lnTo>
                <a:lnTo>
                  <a:pt x="123428" y="250032"/>
                </a:lnTo>
                <a:lnTo>
                  <a:pt x="124619" y="241300"/>
                </a:lnTo>
                <a:lnTo>
                  <a:pt x="125809" y="233760"/>
                </a:lnTo>
                <a:lnTo>
                  <a:pt x="127397" y="227013"/>
                </a:lnTo>
                <a:lnTo>
                  <a:pt x="129778" y="221854"/>
                </a:lnTo>
                <a:lnTo>
                  <a:pt x="131762" y="217488"/>
                </a:lnTo>
                <a:lnTo>
                  <a:pt x="132953" y="216297"/>
                </a:lnTo>
                <a:lnTo>
                  <a:pt x="134144" y="215504"/>
                </a:lnTo>
                <a:lnTo>
                  <a:pt x="130572" y="211138"/>
                </a:lnTo>
                <a:lnTo>
                  <a:pt x="127000" y="207169"/>
                </a:lnTo>
                <a:lnTo>
                  <a:pt x="124619" y="202407"/>
                </a:lnTo>
                <a:lnTo>
                  <a:pt x="122634" y="197247"/>
                </a:lnTo>
                <a:lnTo>
                  <a:pt x="120253" y="192485"/>
                </a:lnTo>
                <a:lnTo>
                  <a:pt x="119062" y="186928"/>
                </a:lnTo>
                <a:lnTo>
                  <a:pt x="118269" y="181372"/>
                </a:lnTo>
                <a:lnTo>
                  <a:pt x="117475" y="175816"/>
                </a:lnTo>
                <a:lnTo>
                  <a:pt x="117475" y="170260"/>
                </a:lnTo>
                <a:lnTo>
                  <a:pt x="117475" y="164704"/>
                </a:lnTo>
                <a:lnTo>
                  <a:pt x="117872" y="158751"/>
                </a:lnTo>
                <a:lnTo>
                  <a:pt x="118269" y="152797"/>
                </a:lnTo>
                <a:lnTo>
                  <a:pt x="120253" y="140891"/>
                </a:lnTo>
                <a:lnTo>
                  <a:pt x="123428" y="129381"/>
                </a:lnTo>
                <a:lnTo>
                  <a:pt x="126603" y="118666"/>
                </a:lnTo>
                <a:lnTo>
                  <a:pt x="130969" y="107951"/>
                </a:lnTo>
                <a:lnTo>
                  <a:pt x="135334" y="98426"/>
                </a:lnTo>
                <a:lnTo>
                  <a:pt x="139700" y="90091"/>
                </a:lnTo>
                <a:lnTo>
                  <a:pt x="144066" y="82154"/>
                </a:lnTo>
                <a:lnTo>
                  <a:pt x="148034" y="76597"/>
                </a:lnTo>
                <a:lnTo>
                  <a:pt x="152003" y="72231"/>
                </a:lnTo>
                <a:lnTo>
                  <a:pt x="153194" y="70644"/>
                </a:lnTo>
                <a:lnTo>
                  <a:pt x="154781" y="69850"/>
                </a:lnTo>
                <a:lnTo>
                  <a:pt x="170656" y="61913"/>
                </a:lnTo>
                <a:lnTo>
                  <a:pt x="186134" y="55960"/>
                </a:lnTo>
                <a:lnTo>
                  <a:pt x="201216" y="50403"/>
                </a:lnTo>
                <a:lnTo>
                  <a:pt x="216297" y="46038"/>
                </a:lnTo>
                <a:lnTo>
                  <a:pt x="230981" y="42863"/>
                </a:lnTo>
                <a:lnTo>
                  <a:pt x="245269" y="40482"/>
                </a:lnTo>
                <a:lnTo>
                  <a:pt x="259556" y="38894"/>
                </a:lnTo>
                <a:lnTo>
                  <a:pt x="273050" y="38100"/>
                </a:lnTo>
                <a:close/>
                <a:moveTo>
                  <a:pt x="982954" y="0"/>
                </a:moveTo>
                <a:lnTo>
                  <a:pt x="988111" y="0"/>
                </a:lnTo>
                <a:lnTo>
                  <a:pt x="2043178" y="0"/>
                </a:lnTo>
                <a:lnTo>
                  <a:pt x="2049127" y="0"/>
                </a:lnTo>
                <a:lnTo>
                  <a:pt x="2054680" y="397"/>
                </a:lnTo>
                <a:lnTo>
                  <a:pt x="2060233" y="1191"/>
                </a:lnTo>
                <a:lnTo>
                  <a:pt x="2065786" y="1985"/>
                </a:lnTo>
                <a:lnTo>
                  <a:pt x="2070942" y="3572"/>
                </a:lnTo>
                <a:lnTo>
                  <a:pt x="2076099" y="5160"/>
                </a:lnTo>
                <a:lnTo>
                  <a:pt x="2081255" y="6747"/>
                </a:lnTo>
                <a:lnTo>
                  <a:pt x="2086411" y="8732"/>
                </a:lnTo>
                <a:lnTo>
                  <a:pt x="2091171" y="11113"/>
                </a:lnTo>
                <a:lnTo>
                  <a:pt x="2095931" y="13494"/>
                </a:lnTo>
                <a:lnTo>
                  <a:pt x="2100691" y="16272"/>
                </a:lnTo>
                <a:lnTo>
                  <a:pt x="2105054" y="19050"/>
                </a:lnTo>
                <a:lnTo>
                  <a:pt x="2109417" y="21828"/>
                </a:lnTo>
                <a:lnTo>
                  <a:pt x="2113780" y="25401"/>
                </a:lnTo>
                <a:lnTo>
                  <a:pt x="2121713" y="32544"/>
                </a:lnTo>
                <a:lnTo>
                  <a:pt x="2128852" y="40085"/>
                </a:lnTo>
                <a:lnTo>
                  <a:pt x="2131629" y="44451"/>
                </a:lnTo>
                <a:lnTo>
                  <a:pt x="2135198" y="48816"/>
                </a:lnTo>
                <a:lnTo>
                  <a:pt x="2137578" y="53182"/>
                </a:lnTo>
                <a:lnTo>
                  <a:pt x="2140751" y="57944"/>
                </a:lnTo>
                <a:lnTo>
                  <a:pt x="2143131" y="62707"/>
                </a:lnTo>
                <a:lnTo>
                  <a:pt x="2145114" y="67469"/>
                </a:lnTo>
                <a:lnTo>
                  <a:pt x="2147494" y="72628"/>
                </a:lnTo>
                <a:lnTo>
                  <a:pt x="2149081" y="77788"/>
                </a:lnTo>
                <a:lnTo>
                  <a:pt x="2150271" y="82947"/>
                </a:lnTo>
                <a:lnTo>
                  <a:pt x="2151461" y="88107"/>
                </a:lnTo>
                <a:lnTo>
                  <a:pt x="2152254" y="93663"/>
                </a:lnTo>
                <a:lnTo>
                  <a:pt x="2153444" y="99219"/>
                </a:lnTo>
                <a:lnTo>
                  <a:pt x="2153841" y="105172"/>
                </a:lnTo>
                <a:lnTo>
                  <a:pt x="2154237" y="110332"/>
                </a:lnTo>
                <a:lnTo>
                  <a:pt x="2154237" y="758032"/>
                </a:lnTo>
                <a:lnTo>
                  <a:pt x="2153841" y="763588"/>
                </a:lnTo>
                <a:lnTo>
                  <a:pt x="2153444" y="769144"/>
                </a:lnTo>
                <a:lnTo>
                  <a:pt x="2152254" y="775097"/>
                </a:lnTo>
                <a:lnTo>
                  <a:pt x="2151461" y="779860"/>
                </a:lnTo>
                <a:lnTo>
                  <a:pt x="2150271" y="785416"/>
                </a:lnTo>
                <a:lnTo>
                  <a:pt x="2149081" y="790972"/>
                </a:lnTo>
                <a:lnTo>
                  <a:pt x="2147494" y="796132"/>
                </a:lnTo>
                <a:lnTo>
                  <a:pt x="2145114" y="800894"/>
                </a:lnTo>
                <a:lnTo>
                  <a:pt x="2143131" y="805657"/>
                </a:lnTo>
                <a:lnTo>
                  <a:pt x="2140751" y="810816"/>
                </a:lnTo>
                <a:lnTo>
                  <a:pt x="2137578" y="815579"/>
                </a:lnTo>
                <a:lnTo>
                  <a:pt x="2135198" y="819547"/>
                </a:lnTo>
                <a:lnTo>
                  <a:pt x="2131629" y="824310"/>
                </a:lnTo>
                <a:lnTo>
                  <a:pt x="2128852" y="827882"/>
                </a:lnTo>
                <a:lnTo>
                  <a:pt x="2124886" y="832247"/>
                </a:lnTo>
                <a:lnTo>
                  <a:pt x="2121713" y="836216"/>
                </a:lnTo>
                <a:lnTo>
                  <a:pt x="2117350" y="839788"/>
                </a:lnTo>
                <a:lnTo>
                  <a:pt x="2113780" y="843360"/>
                </a:lnTo>
                <a:lnTo>
                  <a:pt x="2109417" y="846535"/>
                </a:lnTo>
                <a:lnTo>
                  <a:pt x="2105054" y="849710"/>
                </a:lnTo>
                <a:lnTo>
                  <a:pt x="2100691" y="852488"/>
                </a:lnTo>
                <a:lnTo>
                  <a:pt x="2095931" y="854869"/>
                </a:lnTo>
                <a:lnTo>
                  <a:pt x="2091171" y="857647"/>
                </a:lnTo>
                <a:lnTo>
                  <a:pt x="2086411" y="859632"/>
                </a:lnTo>
                <a:lnTo>
                  <a:pt x="2081255" y="861616"/>
                </a:lnTo>
                <a:lnTo>
                  <a:pt x="2076099" y="863601"/>
                </a:lnTo>
                <a:lnTo>
                  <a:pt x="2070942" y="865188"/>
                </a:lnTo>
                <a:lnTo>
                  <a:pt x="2065786" y="866379"/>
                </a:lnTo>
                <a:lnTo>
                  <a:pt x="2060233" y="867172"/>
                </a:lnTo>
                <a:lnTo>
                  <a:pt x="2054680" y="867966"/>
                </a:lnTo>
                <a:lnTo>
                  <a:pt x="2049127" y="868363"/>
                </a:lnTo>
                <a:lnTo>
                  <a:pt x="2043178" y="868363"/>
                </a:lnTo>
                <a:lnTo>
                  <a:pt x="988111" y="868363"/>
                </a:lnTo>
                <a:lnTo>
                  <a:pt x="982954" y="868363"/>
                </a:lnTo>
                <a:lnTo>
                  <a:pt x="977401" y="867966"/>
                </a:lnTo>
                <a:lnTo>
                  <a:pt x="971452" y="867172"/>
                </a:lnTo>
                <a:lnTo>
                  <a:pt x="966295" y="866379"/>
                </a:lnTo>
                <a:lnTo>
                  <a:pt x="960742" y="865188"/>
                </a:lnTo>
                <a:lnTo>
                  <a:pt x="955586" y="863601"/>
                </a:lnTo>
                <a:lnTo>
                  <a:pt x="950430" y="861616"/>
                </a:lnTo>
                <a:lnTo>
                  <a:pt x="945273" y="859632"/>
                </a:lnTo>
                <a:lnTo>
                  <a:pt x="940514" y="857647"/>
                </a:lnTo>
                <a:lnTo>
                  <a:pt x="935754" y="854869"/>
                </a:lnTo>
                <a:lnTo>
                  <a:pt x="930994" y="852488"/>
                </a:lnTo>
                <a:lnTo>
                  <a:pt x="926631" y="849710"/>
                </a:lnTo>
                <a:lnTo>
                  <a:pt x="922268" y="846535"/>
                </a:lnTo>
                <a:lnTo>
                  <a:pt x="918302" y="843360"/>
                </a:lnTo>
                <a:lnTo>
                  <a:pt x="913939" y="839788"/>
                </a:lnTo>
                <a:lnTo>
                  <a:pt x="910369" y="836216"/>
                </a:lnTo>
                <a:lnTo>
                  <a:pt x="906402" y="832247"/>
                </a:lnTo>
                <a:lnTo>
                  <a:pt x="903229" y="827882"/>
                </a:lnTo>
                <a:lnTo>
                  <a:pt x="899659" y="824310"/>
                </a:lnTo>
                <a:lnTo>
                  <a:pt x="896883" y="819547"/>
                </a:lnTo>
                <a:lnTo>
                  <a:pt x="893710" y="815579"/>
                </a:lnTo>
                <a:lnTo>
                  <a:pt x="891330" y="810816"/>
                </a:lnTo>
                <a:lnTo>
                  <a:pt x="888950" y="805657"/>
                </a:lnTo>
                <a:lnTo>
                  <a:pt x="886570" y="800894"/>
                </a:lnTo>
                <a:lnTo>
                  <a:pt x="884587" y="796132"/>
                </a:lnTo>
                <a:lnTo>
                  <a:pt x="883001" y="790972"/>
                </a:lnTo>
                <a:lnTo>
                  <a:pt x="881414" y="785416"/>
                </a:lnTo>
                <a:lnTo>
                  <a:pt x="879827" y="779860"/>
                </a:lnTo>
                <a:lnTo>
                  <a:pt x="879034" y="775097"/>
                </a:lnTo>
                <a:lnTo>
                  <a:pt x="878241" y="769144"/>
                </a:lnTo>
                <a:lnTo>
                  <a:pt x="877844" y="763588"/>
                </a:lnTo>
                <a:lnTo>
                  <a:pt x="877844" y="758032"/>
                </a:lnTo>
                <a:lnTo>
                  <a:pt x="877844" y="696913"/>
                </a:lnTo>
                <a:lnTo>
                  <a:pt x="833420" y="723504"/>
                </a:lnTo>
                <a:lnTo>
                  <a:pt x="804862" y="676672"/>
                </a:lnTo>
                <a:lnTo>
                  <a:pt x="877844" y="633413"/>
                </a:lnTo>
                <a:lnTo>
                  <a:pt x="877844" y="110332"/>
                </a:lnTo>
                <a:lnTo>
                  <a:pt x="877844" y="105172"/>
                </a:lnTo>
                <a:lnTo>
                  <a:pt x="878241" y="99219"/>
                </a:lnTo>
                <a:lnTo>
                  <a:pt x="879034" y="93663"/>
                </a:lnTo>
                <a:lnTo>
                  <a:pt x="879827" y="88107"/>
                </a:lnTo>
                <a:lnTo>
                  <a:pt x="881414" y="82947"/>
                </a:lnTo>
                <a:lnTo>
                  <a:pt x="883001" y="77788"/>
                </a:lnTo>
                <a:lnTo>
                  <a:pt x="884587" y="72628"/>
                </a:lnTo>
                <a:lnTo>
                  <a:pt x="886570" y="67469"/>
                </a:lnTo>
                <a:lnTo>
                  <a:pt x="888950" y="62707"/>
                </a:lnTo>
                <a:lnTo>
                  <a:pt x="891330" y="57944"/>
                </a:lnTo>
                <a:lnTo>
                  <a:pt x="893710" y="53182"/>
                </a:lnTo>
                <a:lnTo>
                  <a:pt x="896883" y="48816"/>
                </a:lnTo>
                <a:lnTo>
                  <a:pt x="899659" y="44451"/>
                </a:lnTo>
                <a:lnTo>
                  <a:pt x="903229" y="40085"/>
                </a:lnTo>
                <a:lnTo>
                  <a:pt x="910369" y="32544"/>
                </a:lnTo>
                <a:lnTo>
                  <a:pt x="918302" y="25401"/>
                </a:lnTo>
                <a:lnTo>
                  <a:pt x="922268" y="21828"/>
                </a:lnTo>
                <a:lnTo>
                  <a:pt x="926631" y="19050"/>
                </a:lnTo>
                <a:lnTo>
                  <a:pt x="930994" y="16272"/>
                </a:lnTo>
                <a:lnTo>
                  <a:pt x="935754" y="13494"/>
                </a:lnTo>
                <a:lnTo>
                  <a:pt x="940514" y="11113"/>
                </a:lnTo>
                <a:lnTo>
                  <a:pt x="945273" y="8732"/>
                </a:lnTo>
                <a:lnTo>
                  <a:pt x="950430" y="6747"/>
                </a:lnTo>
                <a:lnTo>
                  <a:pt x="955586" y="5160"/>
                </a:lnTo>
                <a:lnTo>
                  <a:pt x="960742" y="3572"/>
                </a:lnTo>
                <a:lnTo>
                  <a:pt x="966295" y="1985"/>
                </a:lnTo>
                <a:lnTo>
                  <a:pt x="971452" y="1191"/>
                </a:lnTo>
                <a:lnTo>
                  <a:pt x="977401" y="397"/>
                </a:lnTo>
                <a:lnTo>
                  <a:pt x="98295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MH_Other_5"/>
          <p:cNvSpPr/>
          <p:nvPr>
            <p:custDataLst>
              <p:tags r:id="rId1"/>
            </p:custDataLst>
          </p:nvPr>
        </p:nvSpPr>
        <p:spPr>
          <a:xfrm>
            <a:off x="7894569" y="2314575"/>
            <a:ext cx="778512" cy="2646364"/>
          </a:xfrm>
          <a:custGeom>
            <a:avLst/>
            <a:gdLst>
              <a:gd name="connsiteX0" fmla="*/ 242455 w 1502447"/>
              <a:gd name="connsiteY0" fmla="*/ 0 h 5111146"/>
              <a:gd name="connsiteX1" fmla="*/ 484909 w 1502447"/>
              <a:gd name="connsiteY1" fmla="*/ 519546 h 5111146"/>
              <a:gd name="connsiteX2" fmla="*/ 363682 w 1502447"/>
              <a:gd name="connsiteY2" fmla="*/ 519546 h 5111146"/>
              <a:gd name="connsiteX3" fmla="*/ 363682 w 1502447"/>
              <a:gd name="connsiteY3" fmla="*/ 1837719 h 5111146"/>
              <a:gd name="connsiteX4" fmla="*/ 1373845 w 1502447"/>
              <a:gd name="connsiteY4" fmla="*/ 1837719 h 5111146"/>
              <a:gd name="connsiteX5" fmla="*/ 1373845 w 1502447"/>
              <a:gd name="connsiteY5" fmla="*/ 1838928 h 5111146"/>
              <a:gd name="connsiteX6" fmla="*/ 1378610 w 1502447"/>
              <a:gd name="connsiteY6" fmla="*/ 1837781 h 5111146"/>
              <a:gd name="connsiteX7" fmla="*/ 1443150 w 1502447"/>
              <a:gd name="connsiteY7" fmla="*/ 1857630 h 5111146"/>
              <a:gd name="connsiteX8" fmla="*/ 1502182 w 1502447"/>
              <a:gd name="connsiteY8" fmla="*/ 1973732 h 5111146"/>
              <a:gd name="connsiteX9" fmla="*/ 1500846 w 1502447"/>
              <a:gd name="connsiteY9" fmla="*/ 1973646 h 5111146"/>
              <a:gd name="connsiteX10" fmla="*/ 1500846 w 1502447"/>
              <a:gd name="connsiteY10" fmla="*/ 4528702 h 5111146"/>
              <a:gd name="connsiteX11" fmla="*/ 1502447 w 1502447"/>
              <a:gd name="connsiteY11" fmla="*/ 4528702 h 5111146"/>
              <a:gd name="connsiteX12" fmla="*/ 1502447 w 1502447"/>
              <a:gd name="connsiteY12" fmla="*/ 5111146 h 5111146"/>
              <a:gd name="connsiteX13" fmla="*/ 1246847 w 1502447"/>
              <a:gd name="connsiteY13" fmla="*/ 5111146 h 5111146"/>
              <a:gd name="connsiteX14" fmla="*/ 1246847 w 1502447"/>
              <a:gd name="connsiteY14" fmla="*/ 4809520 h 5111146"/>
              <a:gd name="connsiteX15" fmla="*/ 1246846 w 1502447"/>
              <a:gd name="connsiteY15" fmla="*/ 4809520 h 5111146"/>
              <a:gd name="connsiteX16" fmla="*/ 1246846 w 1502447"/>
              <a:gd name="connsiteY16" fmla="*/ 2093320 h 5111146"/>
              <a:gd name="connsiteX17" fmla="*/ 243256 w 1502447"/>
              <a:gd name="connsiteY17" fmla="*/ 2093320 h 5111146"/>
              <a:gd name="connsiteX18" fmla="*/ 243256 w 1502447"/>
              <a:gd name="connsiteY18" fmla="*/ 2091375 h 5111146"/>
              <a:gd name="connsiteX19" fmla="*/ 231327 w 1502447"/>
              <a:gd name="connsiteY19" fmla="*/ 2091983 h 5111146"/>
              <a:gd name="connsiteX20" fmla="*/ 122858 w 1502447"/>
              <a:gd name="connsiteY20" fmla="*/ 1950478 h 5111146"/>
              <a:gd name="connsiteX21" fmla="*/ 124618 w 1502447"/>
              <a:gd name="connsiteY21" fmla="*/ 1945055 h 5111146"/>
              <a:gd name="connsiteX22" fmla="*/ 121227 w 1502447"/>
              <a:gd name="connsiteY22" fmla="*/ 1945055 h 5111146"/>
              <a:gd name="connsiteX23" fmla="*/ 121227 w 1502447"/>
              <a:gd name="connsiteY23" fmla="*/ 519546 h 5111146"/>
              <a:gd name="connsiteX24" fmla="*/ 0 w 1502447"/>
              <a:gd name="connsiteY24" fmla="*/ 519546 h 511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502447" h="5111146">
                <a:moveTo>
                  <a:pt x="242455" y="0"/>
                </a:moveTo>
                <a:lnTo>
                  <a:pt x="484909" y="519546"/>
                </a:lnTo>
                <a:lnTo>
                  <a:pt x="363682" y="519546"/>
                </a:lnTo>
                <a:lnTo>
                  <a:pt x="363682" y="1837719"/>
                </a:lnTo>
                <a:lnTo>
                  <a:pt x="1373845" y="1837719"/>
                </a:lnTo>
                <a:lnTo>
                  <a:pt x="1373845" y="1838928"/>
                </a:lnTo>
                <a:lnTo>
                  <a:pt x="1378610" y="1837781"/>
                </a:lnTo>
                <a:cubicBezTo>
                  <a:pt x="1401122" y="1838479"/>
                  <a:pt x="1423449" y="1845121"/>
                  <a:pt x="1443150" y="1857630"/>
                </a:cubicBezTo>
                <a:cubicBezTo>
                  <a:pt x="1482552" y="1882648"/>
                  <a:pt x="1505182" y="1927156"/>
                  <a:pt x="1502182" y="1973732"/>
                </a:cubicBezTo>
                <a:lnTo>
                  <a:pt x="1500846" y="1973646"/>
                </a:lnTo>
                <a:lnTo>
                  <a:pt x="1500846" y="4528702"/>
                </a:lnTo>
                <a:lnTo>
                  <a:pt x="1502447" y="4528702"/>
                </a:lnTo>
                <a:lnTo>
                  <a:pt x="1502447" y="5111146"/>
                </a:lnTo>
                <a:lnTo>
                  <a:pt x="1246847" y="5111146"/>
                </a:lnTo>
                <a:lnTo>
                  <a:pt x="1246847" y="4809520"/>
                </a:lnTo>
                <a:lnTo>
                  <a:pt x="1246846" y="4809520"/>
                </a:lnTo>
                <a:lnTo>
                  <a:pt x="1246846" y="2093320"/>
                </a:lnTo>
                <a:lnTo>
                  <a:pt x="243256" y="2093320"/>
                </a:lnTo>
                <a:lnTo>
                  <a:pt x="243256" y="2091375"/>
                </a:lnTo>
                <a:lnTo>
                  <a:pt x="231327" y="2091983"/>
                </a:lnTo>
                <a:cubicBezTo>
                  <a:pt x="162805" y="2081990"/>
                  <a:pt x="114707" y="2019243"/>
                  <a:pt x="122858" y="1950478"/>
                </a:cubicBezTo>
                <a:lnTo>
                  <a:pt x="124618" y="1945055"/>
                </a:lnTo>
                <a:lnTo>
                  <a:pt x="121227" y="1945055"/>
                </a:lnTo>
                <a:lnTo>
                  <a:pt x="121227" y="519546"/>
                </a:lnTo>
                <a:lnTo>
                  <a:pt x="0" y="519546"/>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1" name="MH_Other_5"/>
          <p:cNvSpPr/>
          <p:nvPr>
            <p:custDataLst>
              <p:tags r:id="rId2"/>
            </p:custDataLst>
          </p:nvPr>
        </p:nvSpPr>
        <p:spPr>
          <a:xfrm rot="16200000">
            <a:off x="7753824" y="3082464"/>
            <a:ext cx="778512" cy="2646364"/>
          </a:xfrm>
          <a:custGeom>
            <a:avLst/>
            <a:gdLst>
              <a:gd name="connsiteX0" fmla="*/ 242455 w 1502447"/>
              <a:gd name="connsiteY0" fmla="*/ 0 h 5111146"/>
              <a:gd name="connsiteX1" fmla="*/ 484909 w 1502447"/>
              <a:gd name="connsiteY1" fmla="*/ 519546 h 5111146"/>
              <a:gd name="connsiteX2" fmla="*/ 363682 w 1502447"/>
              <a:gd name="connsiteY2" fmla="*/ 519546 h 5111146"/>
              <a:gd name="connsiteX3" fmla="*/ 363682 w 1502447"/>
              <a:gd name="connsiteY3" fmla="*/ 1837719 h 5111146"/>
              <a:gd name="connsiteX4" fmla="*/ 1373845 w 1502447"/>
              <a:gd name="connsiteY4" fmla="*/ 1837719 h 5111146"/>
              <a:gd name="connsiteX5" fmla="*/ 1373845 w 1502447"/>
              <a:gd name="connsiteY5" fmla="*/ 1838928 h 5111146"/>
              <a:gd name="connsiteX6" fmla="*/ 1378610 w 1502447"/>
              <a:gd name="connsiteY6" fmla="*/ 1837781 h 5111146"/>
              <a:gd name="connsiteX7" fmla="*/ 1443150 w 1502447"/>
              <a:gd name="connsiteY7" fmla="*/ 1857630 h 5111146"/>
              <a:gd name="connsiteX8" fmla="*/ 1502182 w 1502447"/>
              <a:gd name="connsiteY8" fmla="*/ 1973732 h 5111146"/>
              <a:gd name="connsiteX9" fmla="*/ 1500846 w 1502447"/>
              <a:gd name="connsiteY9" fmla="*/ 1973646 h 5111146"/>
              <a:gd name="connsiteX10" fmla="*/ 1500846 w 1502447"/>
              <a:gd name="connsiteY10" fmla="*/ 4528702 h 5111146"/>
              <a:gd name="connsiteX11" fmla="*/ 1502447 w 1502447"/>
              <a:gd name="connsiteY11" fmla="*/ 4528702 h 5111146"/>
              <a:gd name="connsiteX12" fmla="*/ 1502447 w 1502447"/>
              <a:gd name="connsiteY12" fmla="*/ 5111146 h 5111146"/>
              <a:gd name="connsiteX13" fmla="*/ 1246847 w 1502447"/>
              <a:gd name="connsiteY13" fmla="*/ 5111146 h 5111146"/>
              <a:gd name="connsiteX14" fmla="*/ 1246847 w 1502447"/>
              <a:gd name="connsiteY14" fmla="*/ 4809520 h 5111146"/>
              <a:gd name="connsiteX15" fmla="*/ 1246846 w 1502447"/>
              <a:gd name="connsiteY15" fmla="*/ 4809520 h 5111146"/>
              <a:gd name="connsiteX16" fmla="*/ 1246846 w 1502447"/>
              <a:gd name="connsiteY16" fmla="*/ 2093320 h 5111146"/>
              <a:gd name="connsiteX17" fmla="*/ 243256 w 1502447"/>
              <a:gd name="connsiteY17" fmla="*/ 2093320 h 5111146"/>
              <a:gd name="connsiteX18" fmla="*/ 243256 w 1502447"/>
              <a:gd name="connsiteY18" fmla="*/ 2091375 h 5111146"/>
              <a:gd name="connsiteX19" fmla="*/ 231327 w 1502447"/>
              <a:gd name="connsiteY19" fmla="*/ 2091983 h 5111146"/>
              <a:gd name="connsiteX20" fmla="*/ 122858 w 1502447"/>
              <a:gd name="connsiteY20" fmla="*/ 1950478 h 5111146"/>
              <a:gd name="connsiteX21" fmla="*/ 124618 w 1502447"/>
              <a:gd name="connsiteY21" fmla="*/ 1945055 h 5111146"/>
              <a:gd name="connsiteX22" fmla="*/ 121227 w 1502447"/>
              <a:gd name="connsiteY22" fmla="*/ 1945055 h 5111146"/>
              <a:gd name="connsiteX23" fmla="*/ 121227 w 1502447"/>
              <a:gd name="connsiteY23" fmla="*/ 519546 h 5111146"/>
              <a:gd name="connsiteX24" fmla="*/ 0 w 1502447"/>
              <a:gd name="connsiteY24" fmla="*/ 519546 h 511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502447" h="5111146">
                <a:moveTo>
                  <a:pt x="242455" y="0"/>
                </a:moveTo>
                <a:lnTo>
                  <a:pt x="484909" y="519546"/>
                </a:lnTo>
                <a:lnTo>
                  <a:pt x="363682" y="519546"/>
                </a:lnTo>
                <a:lnTo>
                  <a:pt x="363682" y="1837719"/>
                </a:lnTo>
                <a:lnTo>
                  <a:pt x="1373845" y="1837719"/>
                </a:lnTo>
                <a:lnTo>
                  <a:pt x="1373845" y="1838928"/>
                </a:lnTo>
                <a:lnTo>
                  <a:pt x="1378610" y="1837781"/>
                </a:lnTo>
                <a:cubicBezTo>
                  <a:pt x="1401122" y="1838479"/>
                  <a:pt x="1423449" y="1845121"/>
                  <a:pt x="1443150" y="1857630"/>
                </a:cubicBezTo>
                <a:cubicBezTo>
                  <a:pt x="1482552" y="1882648"/>
                  <a:pt x="1505182" y="1927156"/>
                  <a:pt x="1502182" y="1973732"/>
                </a:cubicBezTo>
                <a:lnTo>
                  <a:pt x="1500846" y="1973646"/>
                </a:lnTo>
                <a:lnTo>
                  <a:pt x="1500846" y="4528702"/>
                </a:lnTo>
                <a:lnTo>
                  <a:pt x="1502447" y="4528702"/>
                </a:lnTo>
                <a:lnTo>
                  <a:pt x="1502447" y="5111146"/>
                </a:lnTo>
                <a:lnTo>
                  <a:pt x="1246847" y="5111146"/>
                </a:lnTo>
                <a:lnTo>
                  <a:pt x="1246847" y="4809520"/>
                </a:lnTo>
                <a:lnTo>
                  <a:pt x="1246846" y="4809520"/>
                </a:lnTo>
                <a:lnTo>
                  <a:pt x="1246846" y="2093320"/>
                </a:lnTo>
                <a:lnTo>
                  <a:pt x="243256" y="2093320"/>
                </a:lnTo>
                <a:lnTo>
                  <a:pt x="243256" y="2091375"/>
                </a:lnTo>
                <a:lnTo>
                  <a:pt x="231327" y="2091983"/>
                </a:lnTo>
                <a:cubicBezTo>
                  <a:pt x="162805" y="2081990"/>
                  <a:pt x="114707" y="2019243"/>
                  <a:pt x="122858" y="1950478"/>
                </a:cubicBezTo>
                <a:lnTo>
                  <a:pt x="124618" y="1945055"/>
                </a:lnTo>
                <a:lnTo>
                  <a:pt x="121227" y="1945055"/>
                </a:lnTo>
                <a:lnTo>
                  <a:pt x="121227" y="519546"/>
                </a:lnTo>
                <a:lnTo>
                  <a:pt x="0" y="519546"/>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2" name="矩形 21" descr="#clear#"/>
          <p:cNvSpPr/>
          <p:nvPr/>
        </p:nvSpPr>
        <p:spPr>
          <a:xfrm>
            <a:off x="9545596" y="3367253"/>
            <a:ext cx="2322554" cy="13990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3" name="矩形 22" descr="#clear#"/>
          <p:cNvSpPr/>
          <p:nvPr/>
        </p:nvSpPr>
        <p:spPr>
          <a:xfrm>
            <a:off x="7454654" y="5069067"/>
            <a:ext cx="2322554" cy="13990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4" name="文本框 23" descr="#clear#"/>
          <p:cNvSpPr txBox="1"/>
          <p:nvPr/>
        </p:nvSpPr>
        <p:spPr>
          <a:xfrm>
            <a:off x="5392686" y="4405645"/>
            <a:ext cx="1377084" cy="646331"/>
          </a:xfrm>
          <a:prstGeom prst="rect">
            <a:avLst/>
          </a:prstGeom>
          <a:noFill/>
        </p:spPr>
        <p:txBody>
          <a:bodyPr wrap="square" rtlCol="0">
            <a:spAutoFit/>
          </a:bodyPr>
          <a:lstStyle/>
          <a:p>
            <a:pPr algn="ctr"/>
            <a:r>
              <a:rPr lang="en-US" altLang="zh-CN" sz="3600" b="1" dirty="0">
                <a:latin typeface="+mj-ea"/>
                <a:ea typeface="+mj-ea"/>
              </a:rPr>
              <a:t>56%</a:t>
            </a:r>
            <a:endParaRPr lang="zh-CN" altLang="en-US" sz="3600" b="1" dirty="0">
              <a:latin typeface="+mj-ea"/>
              <a:ea typeface="+mj-ea"/>
            </a:endParaRPr>
          </a:p>
        </p:txBody>
      </p:sp>
      <p:sp>
        <p:nvSpPr>
          <p:cNvPr id="25" name="文本框 24" descr="#clear#"/>
          <p:cNvSpPr txBox="1"/>
          <p:nvPr/>
        </p:nvSpPr>
        <p:spPr>
          <a:xfrm>
            <a:off x="7324572" y="1599951"/>
            <a:ext cx="1377084" cy="646331"/>
          </a:xfrm>
          <a:prstGeom prst="rect">
            <a:avLst/>
          </a:prstGeom>
          <a:noFill/>
        </p:spPr>
        <p:txBody>
          <a:bodyPr wrap="square" rtlCol="0">
            <a:spAutoFit/>
          </a:bodyPr>
          <a:lstStyle/>
          <a:p>
            <a:pPr algn="ctr"/>
            <a:r>
              <a:rPr lang="en-US" altLang="zh-CN" sz="3600" b="1" dirty="0">
                <a:latin typeface="+mj-ea"/>
                <a:ea typeface="+mj-ea"/>
              </a:rPr>
              <a:t>88%</a:t>
            </a:r>
            <a:endParaRPr lang="zh-CN" altLang="en-US" sz="3600" b="1" dirty="0">
              <a:latin typeface="+mj-ea"/>
              <a:ea typeface="+mj-ea"/>
            </a:endParaRPr>
          </a:p>
        </p:txBody>
      </p:sp>
      <p:sp>
        <p:nvSpPr>
          <p:cNvPr id="26" name="矩形 25" descr="#clear#"/>
          <p:cNvSpPr/>
          <p:nvPr/>
        </p:nvSpPr>
        <p:spPr>
          <a:xfrm>
            <a:off x="983730" y="1847850"/>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文本框 26" descr="#clear#"/>
          <p:cNvSpPr txBox="1"/>
          <p:nvPr/>
        </p:nvSpPr>
        <p:spPr>
          <a:xfrm>
            <a:off x="376046" y="1861837"/>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40" name="矩形 39" descr="#clear#"/>
          <p:cNvSpPr/>
          <p:nvPr/>
        </p:nvSpPr>
        <p:spPr>
          <a:xfrm>
            <a:off x="983730" y="3724275"/>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任意多边形: 形状 10" descr="#clear#"/>
          <p:cNvSpPr/>
          <p:nvPr/>
        </p:nvSpPr>
        <p:spPr>
          <a:xfrm>
            <a:off x="933304"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effectLst>
                  <a:outerShdw blurRad="38100" dist="38100" dir="2700000" algn="tl">
                    <a:srgbClr val="000000">
                      <a:alpha val="43137"/>
                    </a:srgbClr>
                  </a:outerShdw>
                </a:effectLst>
                <a:latin typeface="+mj-ea"/>
                <a:ea typeface="+mj-ea"/>
              </a:rPr>
              <a:t>01</a:t>
            </a:r>
            <a:endParaRPr lang="zh-CN" altLang="en-US" sz="3200" b="1" i="1" dirty="0">
              <a:effectLst>
                <a:outerShdw blurRad="38100" dist="38100" dir="2700000" algn="tl">
                  <a:srgbClr val="000000">
                    <a:alpha val="43137"/>
                  </a:srgbClr>
                </a:outerShdw>
              </a:effectLst>
              <a:latin typeface="+mj-ea"/>
              <a:ea typeface="+mj-ea"/>
            </a:endParaRPr>
          </a:p>
        </p:txBody>
      </p:sp>
      <p:sp>
        <p:nvSpPr>
          <p:cNvPr id="12" name="타원 108" descr="#clear#"/>
          <p:cNvSpPr/>
          <p:nvPr/>
        </p:nvSpPr>
        <p:spPr>
          <a:xfrm>
            <a:off x="335751"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13" name="矩形 12" descr="#clear#"/>
          <p:cNvSpPr/>
          <p:nvPr/>
        </p:nvSpPr>
        <p:spPr>
          <a:xfrm>
            <a:off x="397413"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 name="任意多边形: 形状 13" descr="#clear#"/>
          <p:cNvSpPr/>
          <p:nvPr/>
        </p:nvSpPr>
        <p:spPr>
          <a:xfrm>
            <a:off x="4886325"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effectLst>
                  <a:outerShdw blurRad="38100" dist="38100" dir="2700000" algn="tl">
                    <a:srgbClr val="000000">
                      <a:alpha val="43137"/>
                    </a:srgbClr>
                  </a:outerShdw>
                </a:effectLst>
                <a:latin typeface="+mj-ea"/>
                <a:ea typeface="+mj-ea"/>
              </a:rPr>
              <a:t>02</a:t>
            </a:r>
            <a:endParaRPr lang="zh-CN" altLang="en-US" sz="3200" b="1" i="1" dirty="0">
              <a:effectLst>
                <a:outerShdw blurRad="38100" dist="38100" dir="2700000" algn="tl">
                  <a:srgbClr val="000000">
                    <a:alpha val="43137"/>
                  </a:srgbClr>
                </a:outerShdw>
              </a:effectLst>
              <a:latin typeface="+mj-ea"/>
              <a:ea typeface="+mj-ea"/>
            </a:endParaRPr>
          </a:p>
        </p:txBody>
      </p:sp>
      <p:sp>
        <p:nvSpPr>
          <p:cNvPr id="15" name="타원 108" descr="#clear#"/>
          <p:cNvSpPr/>
          <p:nvPr/>
        </p:nvSpPr>
        <p:spPr>
          <a:xfrm>
            <a:off x="4288772"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16" name="矩形 15" descr="#clear#"/>
          <p:cNvSpPr/>
          <p:nvPr/>
        </p:nvSpPr>
        <p:spPr>
          <a:xfrm>
            <a:off x="4350434"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任意多边形: 形状 16" descr="#clear#"/>
          <p:cNvSpPr/>
          <p:nvPr/>
        </p:nvSpPr>
        <p:spPr>
          <a:xfrm>
            <a:off x="8839346"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effectLst>
                  <a:outerShdw blurRad="38100" dist="38100" dir="2700000" algn="tl">
                    <a:srgbClr val="000000">
                      <a:alpha val="43137"/>
                    </a:srgbClr>
                  </a:outerShdw>
                </a:effectLst>
                <a:latin typeface="+mj-ea"/>
                <a:ea typeface="+mj-ea"/>
              </a:rPr>
              <a:t>03</a:t>
            </a:r>
            <a:endParaRPr lang="zh-CN" altLang="en-US" sz="3200" b="1" i="1" dirty="0">
              <a:effectLst>
                <a:outerShdw blurRad="38100" dist="38100" dir="2700000" algn="tl">
                  <a:srgbClr val="000000">
                    <a:alpha val="43137"/>
                  </a:srgbClr>
                </a:outerShdw>
              </a:effectLst>
              <a:latin typeface="+mj-ea"/>
              <a:ea typeface="+mj-ea"/>
            </a:endParaRPr>
          </a:p>
        </p:txBody>
      </p:sp>
      <p:sp>
        <p:nvSpPr>
          <p:cNvPr id="18" name="타원 108" descr="#clear#"/>
          <p:cNvSpPr/>
          <p:nvPr/>
        </p:nvSpPr>
        <p:spPr>
          <a:xfrm>
            <a:off x="8241793"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19" name="矩形 18" descr="#clear#"/>
          <p:cNvSpPr/>
          <p:nvPr/>
        </p:nvSpPr>
        <p:spPr>
          <a:xfrm>
            <a:off x="8303455"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20" name="直接连接符 19"/>
          <p:cNvCxnSpPr/>
          <p:nvPr/>
        </p:nvCxnSpPr>
        <p:spPr>
          <a:xfrm>
            <a:off x="335751" y="5177351"/>
            <a:ext cx="11520499"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矩形 22" descr="#clear#"/>
          <p:cNvSpPr/>
          <p:nvPr/>
        </p:nvSpPr>
        <p:spPr>
          <a:xfrm>
            <a:off x="1136129" y="5403511"/>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请输入第二章大标题</a:t>
            </a:r>
            <a:endParaRPr lang="zh-CN" altLang="en-US" dirty="0"/>
          </a:p>
        </p:txBody>
      </p:sp>
      <p:sp>
        <p:nvSpPr>
          <p:cNvPr id="9219" name="文本占位符 2" descr="#clear#"/>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0.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3.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1"/>
</p:tagLst>
</file>

<file path=ppt/tags/tag14.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16.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17.xml><?xml version="1.0" encoding="utf-8"?>
<p:tagLst xmlns:a="http://schemas.openxmlformats.org/drawingml/2006/main" xmlns:r="http://schemas.openxmlformats.org/officeDocument/2006/relationships" xmlns:p="http://schemas.openxmlformats.org/presentationml/2006/main">
  <p:tag name="MH" val="20161103154648"/>
  <p:tag name="MH_LIBRARY" val="GRAPHIC"/>
  <p:tag name="MH_TYPE" val="Other"/>
  <p:tag name="MH_ORDER" val="1"/>
</p:tagLst>
</file>

<file path=ppt/tags/tag18.xml><?xml version="1.0" encoding="utf-8"?>
<p:tagLst xmlns:a="http://schemas.openxmlformats.org/drawingml/2006/main" xmlns:r="http://schemas.openxmlformats.org/officeDocument/2006/relationships" xmlns:p="http://schemas.openxmlformats.org/presentationml/2006/main">
  <p:tag name="MH" val="20161103154648"/>
  <p:tag name="MH_LIBRARY" val="GRAPHIC"/>
  <p:tag name="MH_TYPE" val="Other"/>
  <p:tag name="MH_ORDER" val="2"/>
</p:tagLst>
</file>

<file path=ppt/tags/tag19.xml><?xml version="1.0" encoding="utf-8"?>
<p:tagLst xmlns:a="http://schemas.openxmlformats.org/drawingml/2006/main" xmlns:r="http://schemas.openxmlformats.org/officeDocument/2006/relationships" xmlns:p="http://schemas.openxmlformats.org/presentationml/2006/main">
  <p:tag name="MH" val="20161103154648"/>
  <p:tag name="MH_LIBRARY" val="GRAPHIC"/>
  <p:tag name="MH_TYPE" val="SubTitle"/>
  <p:tag name="MH_ORDER" val="1"/>
</p:tagLst>
</file>

<file path=ppt/tags/tag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20.xml><?xml version="1.0" encoding="utf-8"?>
<p:tagLst xmlns:a="http://schemas.openxmlformats.org/drawingml/2006/main" xmlns:r="http://schemas.openxmlformats.org/officeDocument/2006/relationships" xmlns:p="http://schemas.openxmlformats.org/presentationml/2006/main">
  <p:tag name="MH" val="20161103154648"/>
  <p:tag name="MH_LIBRARY" val="GRAPHIC"/>
  <p:tag name="MH_TYPE" val="Other"/>
  <p:tag name="MH_ORDER" val="1"/>
</p:tagLst>
</file>

<file path=ppt/tags/tag21.xml><?xml version="1.0" encoding="utf-8"?>
<p:tagLst xmlns:a="http://schemas.openxmlformats.org/drawingml/2006/main" xmlns:r="http://schemas.openxmlformats.org/officeDocument/2006/relationships" xmlns:p="http://schemas.openxmlformats.org/presentationml/2006/main">
  <p:tag name="MH" val="20161103154648"/>
  <p:tag name="MH_LIBRARY" val="GRAPHIC"/>
  <p:tag name="MH_TYPE" val="Other"/>
  <p:tag name="MH_ORDER" val="2"/>
</p:tagLst>
</file>

<file path=ppt/tags/tag22.xml><?xml version="1.0" encoding="utf-8"?>
<p:tagLst xmlns:a="http://schemas.openxmlformats.org/drawingml/2006/main" xmlns:r="http://schemas.openxmlformats.org/officeDocument/2006/relationships" xmlns:p="http://schemas.openxmlformats.org/presentationml/2006/main">
  <p:tag name="MH" val="20161103154648"/>
  <p:tag name="MH_LIBRARY" val="GRAPHIC"/>
  <p:tag name="MH_TYPE" val="SubTitle"/>
  <p:tag name="MH_ORDER" val="1"/>
</p:tagLst>
</file>

<file path=ppt/tags/tag23.xml><?xml version="1.0" encoding="utf-8"?>
<p:tagLst xmlns:a="http://schemas.openxmlformats.org/drawingml/2006/main" xmlns:r="http://schemas.openxmlformats.org/officeDocument/2006/relationships" xmlns:p="http://schemas.openxmlformats.org/presentationml/2006/main">
  <p:tag name="MH" val="20161103154648"/>
  <p:tag name="MH_LIBRARY" val="GRAPHIC"/>
  <p:tag name="MH_TYPE" val="Other"/>
  <p:tag name="MH_ORDER" val="1"/>
</p:tagLst>
</file>

<file path=ppt/tags/tag24.xml><?xml version="1.0" encoding="utf-8"?>
<p:tagLst xmlns:a="http://schemas.openxmlformats.org/drawingml/2006/main" xmlns:r="http://schemas.openxmlformats.org/officeDocument/2006/relationships" xmlns:p="http://schemas.openxmlformats.org/presentationml/2006/main">
  <p:tag name="MH" val="20161103154648"/>
  <p:tag name="MH_LIBRARY" val="GRAPHIC"/>
  <p:tag name="MH_TYPE" val="Other"/>
  <p:tag name="MH_ORDER" val="2"/>
</p:tagLst>
</file>

<file path=ppt/tags/tag25.xml><?xml version="1.0" encoding="utf-8"?>
<p:tagLst xmlns:a="http://schemas.openxmlformats.org/drawingml/2006/main" xmlns:r="http://schemas.openxmlformats.org/officeDocument/2006/relationships" xmlns:p="http://schemas.openxmlformats.org/presentationml/2006/main">
  <p:tag name="MH" val="20161103154648"/>
  <p:tag name="MH_LIBRARY" val="GRAPHIC"/>
  <p:tag name="MH_TYPE" val="SubTitle"/>
  <p:tag name="MH_ORDER" val="1"/>
</p:tagLst>
</file>

<file path=ppt/tags/tag26.xml><?xml version="1.0" encoding="utf-8"?>
<p:tagLst xmlns:a="http://schemas.openxmlformats.org/drawingml/2006/main" xmlns:r="http://schemas.openxmlformats.org/officeDocument/2006/relationships" xmlns:p="http://schemas.openxmlformats.org/presentationml/2006/main">
  <p:tag name="MH" val="20161027160000"/>
  <p:tag name="MH_LIBRARY" val="GRAPHIC"/>
  <p:tag name="MH_TYPE" val="Other"/>
  <p:tag name="MH_ORDER" val="3"/>
</p:tagLst>
</file>

<file path=ppt/tags/tag27.xml><?xml version="1.0" encoding="utf-8"?>
<p:tagLst xmlns:a="http://schemas.openxmlformats.org/drawingml/2006/main" xmlns:r="http://schemas.openxmlformats.org/officeDocument/2006/relationships" xmlns:p="http://schemas.openxmlformats.org/presentationml/2006/main">
  <p:tag name="MH" val="20161027160000"/>
  <p:tag name="MH_LIBRARY" val="GRAPHIC"/>
  <p:tag name="MH_TYPE" val="Other"/>
  <p:tag name="MH_ORDER" val="5"/>
</p:tagLst>
</file>

<file path=ppt/tags/tag28.xml><?xml version="1.0" encoding="utf-8"?>
<p:tagLst xmlns:a="http://schemas.openxmlformats.org/drawingml/2006/main" xmlns:r="http://schemas.openxmlformats.org/officeDocument/2006/relationships" xmlns:p="http://schemas.openxmlformats.org/presentationml/2006/main">
  <p:tag name="MH" val="20161027160000"/>
  <p:tag name="MH_LIBRARY" val="GRAPHIC"/>
  <p:tag name="MH_TYPE" val="Other"/>
  <p:tag name="MH_ORDER" val="3"/>
</p:tagLst>
</file>

<file path=ppt/tags/tag29.xml><?xml version="1.0" encoding="utf-8"?>
<p:tagLst xmlns:a="http://schemas.openxmlformats.org/drawingml/2006/main" xmlns:r="http://schemas.openxmlformats.org/officeDocument/2006/relationships" xmlns:p="http://schemas.openxmlformats.org/presentationml/2006/main">
  <p:tag name="MH" val="20161027160000"/>
  <p:tag name="MH_LIBRARY" val="GRAPHIC"/>
  <p:tag name="MH_TYPE" val="Other"/>
  <p:tag name="MH_ORDER" val="5"/>
</p:tagLst>
</file>

<file path=ppt/tags/tag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30.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31.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32.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8.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heme/theme1.xml><?xml version="1.0" encoding="utf-8"?>
<a:theme xmlns:a="http://schemas.openxmlformats.org/drawingml/2006/main" name="A000120141119A01PPBG">
  <a:themeElements>
    <a:clrScheme name="自定义 121">
      <a:dk1>
        <a:srgbClr val="262626"/>
      </a:dk1>
      <a:lt1>
        <a:srgbClr val="FFFFFF"/>
      </a:lt1>
      <a:dk2>
        <a:srgbClr val="262626"/>
      </a:dk2>
      <a:lt2>
        <a:srgbClr val="FFFFFF"/>
      </a:lt2>
      <a:accent1>
        <a:srgbClr val="B62D34"/>
      </a:accent1>
      <a:accent2>
        <a:srgbClr val="CB77A9"/>
      </a:accent2>
      <a:accent3>
        <a:srgbClr val="BE6666"/>
      </a:accent3>
      <a:accent4>
        <a:srgbClr val="9E7556"/>
      </a:accent4>
      <a:accent5>
        <a:srgbClr val="92D050"/>
      </a:accent5>
      <a:accent6>
        <a:srgbClr val="00AEC0"/>
      </a:accent6>
      <a:hlink>
        <a:srgbClr val="6292BA"/>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1957</Words>
  <Application>Microsoft Office PowerPoint</Application>
  <PresentationFormat>宽屏</PresentationFormat>
  <Paragraphs>181</Paragraphs>
  <Slides>27</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27</vt:i4>
      </vt:variant>
    </vt:vector>
  </HeadingPairs>
  <TitlesOfParts>
    <vt:vector size="39" baseType="lpstr">
      <vt:lpstr>等线</vt:lpstr>
      <vt:lpstr>等线 Light</vt:lpstr>
      <vt:lpstr>微软雅黑</vt:lpstr>
      <vt:lpstr>幼圆</vt:lpstr>
      <vt:lpstr>Arial</vt:lpstr>
      <vt:lpstr>Bauhaus 93</vt:lpstr>
      <vt:lpstr>Bernard MT Condensed</vt:lpstr>
      <vt:lpstr>Calibri</vt:lpstr>
      <vt:lpstr>Tempus Sans ITC</vt:lpstr>
      <vt:lpstr>Wingdings</vt:lpstr>
      <vt:lpstr>Wingdings 2</vt:lpstr>
      <vt:lpstr>A000120141119A01PPBG</vt:lpstr>
      <vt:lpstr>工作汇报 年中总结商务模板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工作汇报 年中总结商务模板</dc:title>
  <dc:creator/>
  <cp:lastModifiedBy>天 下</cp:lastModifiedBy>
  <cp:revision>4</cp:revision>
  <dcterms:created xsi:type="dcterms:W3CDTF">2018-06-27T03:26:00Z</dcterms:created>
  <dcterms:modified xsi:type="dcterms:W3CDTF">2021-01-06T03:00:02Z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