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1" r:id="rId4"/>
    <p:sldId id="258" r:id="rId5"/>
    <p:sldId id="259" r:id="rId6"/>
    <p:sldId id="260" r:id="rId7"/>
    <p:sldId id="262" r:id="rId8"/>
    <p:sldId id="264" r:id="rId9"/>
    <p:sldId id="261" r:id="rId10"/>
    <p:sldId id="269" r:id="rId11"/>
    <p:sldId id="263" r:id="rId12"/>
    <p:sldId id="265" r:id="rId13"/>
    <p:sldId id="266" r:id="rId14"/>
    <p:sldId id="267" r:id="rId15"/>
    <p:sldId id="268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9387222795E-2"/>
          <c:y val="0.18580661817187799"/>
          <c:w val="0.899307268039792"/>
          <c:h val="0.696404197482118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 cap="rnd">
              <a:noFill/>
              <a:round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46-4B42-96A0-8CFB9C92E1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rgbClr val="949494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4.3</c:v>
                </c:pt>
                <c:pt idx="1">
                  <c:v>2</c:v>
                </c:pt>
                <c:pt idx="2">
                  <c:v>5</c:v>
                </c:pt>
                <c:pt idx="3">
                  <c:v>1.4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2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46-4B42-96A0-8CFB9C92E1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122</c:v>
                </c:pt>
              </c:strCache>
            </c:strRef>
          </c:tx>
          <c:spPr>
            <a:solidFill>
              <a:srgbClr val="3D3743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4.3</c:v>
                </c:pt>
                <c:pt idx="1">
                  <c:v>2</c:v>
                </c:pt>
                <c:pt idx="2">
                  <c:v>5</c:v>
                </c:pt>
                <c:pt idx="3">
                  <c:v>1.4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2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46-4B42-96A0-8CFB9C92E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489984"/>
        <c:axId val="538491520"/>
      </c:barChart>
      <c:catAx>
        <c:axId val="538489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endParaRPr lang="zh-CN"/>
          </a:p>
        </c:txPr>
        <c:crossAx val="538491520"/>
        <c:crosses val="autoZero"/>
        <c:auto val="1"/>
        <c:lblAlgn val="ctr"/>
        <c:lblOffset val="100"/>
        <c:noMultiLvlLbl val="0"/>
      </c:catAx>
      <c:valAx>
        <c:axId val="53849152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#\ ?/?" sourceLinked="0"/>
        <c:majorTickMark val="in"/>
        <c:minorTickMark val="in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endParaRPr lang="zh-CN"/>
          </a:p>
        </c:txPr>
        <c:crossAx val="538489984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050" b="0" i="0">
          <a:latin typeface="华文新魏" panose="02010800040101010101" pitchFamily="2" charset="-122"/>
          <a:ea typeface="华文新魏" panose="02010800040101010101" pitchFamily="2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27602" r="2304" b="8478"/>
          <a:stretch>
            <a:fillRect/>
          </a:stretch>
        </p:blipFill>
        <p:spPr>
          <a:xfrm>
            <a:off x="1590260" y="0"/>
            <a:ext cx="10601739" cy="50623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82163" y="1854211"/>
            <a:ext cx="1035036" cy="15696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82163" y="3325632"/>
            <a:ext cx="1035036" cy="15696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计划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78051" y="2322570"/>
            <a:ext cx="1292662" cy="3975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79254" y="1873593"/>
          <a:ext cx="5575093" cy="356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6823395" y="1736092"/>
            <a:ext cx="4356438" cy="1020023"/>
            <a:chOff x="7516695" y="2076507"/>
            <a:chExt cx="4356438" cy="1020023"/>
          </a:xfrm>
        </p:grpSpPr>
        <p:sp>
          <p:nvSpPr>
            <p:cNvPr id="4" name="Rectangle 58"/>
            <p:cNvSpPr/>
            <p:nvPr/>
          </p:nvSpPr>
          <p:spPr>
            <a:xfrm>
              <a:off x="7833089" y="2076507"/>
              <a:ext cx="4956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D3743"/>
                  </a:solidFill>
                  <a:latin typeface="New Cicle" pitchFamily="2" charset="0"/>
                </a:rPr>
                <a:t>01</a:t>
              </a:r>
              <a:endParaRPr lang="bg-BG" sz="2400" dirty="0">
                <a:solidFill>
                  <a:srgbClr val="3D3743"/>
                </a:solidFill>
              </a:endParaRPr>
            </a:p>
          </p:txBody>
        </p:sp>
        <p:sp>
          <p:nvSpPr>
            <p:cNvPr id="5" name="Rectangle 59"/>
            <p:cNvSpPr/>
            <p:nvPr/>
          </p:nvSpPr>
          <p:spPr>
            <a:xfrm>
              <a:off x="7516695" y="2476617"/>
              <a:ext cx="4356438" cy="619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Just for today I will try to live through this day only and not tackle my whole life problem at once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95259" y="3108802"/>
            <a:ext cx="4356438" cy="1020023"/>
            <a:chOff x="7516695" y="2076507"/>
            <a:chExt cx="4356438" cy="1020023"/>
          </a:xfrm>
        </p:grpSpPr>
        <p:sp>
          <p:nvSpPr>
            <p:cNvPr id="7" name="Rectangle 58"/>
            <p:cNvSpPr/>
            <p:nvPr/>
          </p:nvSpPr>
          <p:spPr>
            <a:xfrm>
              <a:off x="7815836" y="2076507"/>
              <a:ext cx="4956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D3743"/>
                  </a:solidFill>
                  <a:latin typeface="New Cicle" pitchFamily="2" charset="0"/>
                </a:rPr>
                <a:t>02</a:t>
              </a:r>
              <a:endParaRPr lang="bg-BG" sz="2400" dirty="0">
                <a:solidFill>
                  <a:srgbClr val="3D3743"/>
                </a:solidFill>
              </a:endParaRPr>
            </a:p>
          </p:txBody>
        </p:sp>
        <p:sp>
          <p:nvSpPr>
            <p:cNvPr id="8" name="Rectangle 59"/>
            <p:cNvSpPr/>
            <p:nvPr/>
          </p:nvSpPr>
          <p:spPr>
            <a:xfrm>
              <a:off x="7516695" y="2476617"/>
              <a:ext cx="4356438" cy="619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Just for today I will try to live through this day only and not tackle my whole life problem at once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95259" y="4485565"/>
            <a:ext cx="4356438" cy="1020023"/>
            <a:chOff x="7516695" y="2076507"/>
            <a:chExt cx="4356438" cy="1020023"/>
          </a:xfrm>
        </p:grpSpPr>
        <p:sp>
          <p:nvSpPr>
            <p:cNvPr id="10" name="Rectangle 58"/>
            <p:cNvSpPr/>
            <p:nvPr/>
          </p:nvSpPr>
          <p:spPr>
            <a:xfrm>
              <a:off x="7833089" y="2076507"/>
              <a:ext cx="4956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D3743"/>
                  </a:solidFill>
                  <a:latin typeface="New Cicle" pitchFamily="2" charset="0"/>
                </a:rPr>
                <a:t>03</a:t>
              </a:r>
              <a:endParaRPr lang="bg-BG" sz="2400" dirty="0">
                <a:solidFill>
                  <a:srgbClr val="3D3743"/>
                </a:solidFill>
              </a:endParaRPr>
            </a:p>
          </p:txBody>
        </p:sp>
        <p:sp>
          <p:nvSpPr>
            <p:cNvPr id="11" name="Rectangle 59"/>
            <p:cNvSpPr/>
            <p:nvPr/>
          </p:nvSpPr>
          <p:spPr>
            <a:xfrm>
              <a:off x="7516695" y="2476617"/>
              <a:ext cx="4356438" cy="619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Just for today I will try to live through this day only and not tackle my whole life problem at once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2078" y="2094793"/>
            <a:ext cx="2500574" cy="3056964"/>
            <a:chOff x="710010" y="3276600"/>
            <a:chExt cx="2500574" cy="3056964"/>
          </a:xfrm>
        </p:grpSpPr>
        <p:sp>
          <p:nvSpPr>
            <p:cNvPr id="3" name="椭圆 2"/>
            <p:cNvSpPr>
              <a:spLocks noChangeArrowheads="1"/>
            </p:cNvSpPr>
            <p:nvPr/>
          </p:nvSpPr>
          <p:spPr bwMode="auto">
            <a:xfrm>
              <a:off x="1570038" y="3276600"/>
              <a:ext cx="884237" cy="88423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文本框 10"/>
            <p:cNvSpPr>
              <a:spLocks noChangeArrowheads="1"/>
            </p:cNvSpPr>
            <p:nvPr/>
          </p:nvSpPr>
          <p:spPr bwMode="auto">
            <a:xfrm>
              <a:off x="1570038" y="3473448"/>
              <a:ext cx="884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65"/>
            <p:cNvSpPr txBox="1">
              <a:spLocks noChangeArrowheads="1"/>
            </p:cNvSpPr>
            <p:nvPr/>
          </p:nvSpPr>
          <p:spPr bwMode="auto">
            <a:xfrm>
              <a:off x="813728" y="4717997"/>
              <a:ext cx="2396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YOUR TITLE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10010" y="5176516"/>
              <a:ext cx="2500574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点击输入本栏的具体文字，简明扼要的说明分项内容，点击输入本栏的具体文字。点击输入本栏的具体文字，简明扼要的说明分项内容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89039" y="2094793"/>
            <a:ext cx="2500574" cy="3053476"/>
            <a:chOff x="3459835" y="3276600"/>
            <a:chExt cx="2500574" cy="3053476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4287838" y="3276600"/>
              <a:ext cx="884237" cy="88423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10"/>
            <p:cNvSpPr>
              <a:spLocks noChangeArrowheads="1"/>
            </p:cNvSpPr>
            <p:nvPr/>
          </p:nvSpPr>
          <p:spPr bwMode="auto">
            <a:xfrm>
              <a:off x="4287043" y="3473447"/>
              <a:ext cx="884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65"/>
            <p:cNvSpPr txBox="1">
              <a:spLocks noChangeArrowheads="1"/>
            </p:cNvSpPr>
            <p:nvPr/>
          </p:nvSpPr>
          <p:spPr bwMode="auto">
            <a:xfrm>
              <a:off x="3563553" y="4714509"/>
              <a:ext cx="2396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YOUR TITLE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59835" y="5173028"/>
              <a:ext cx="2500574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点击输入本栏的具体文字，简明扼要的说明分项内容，点击输入本栏的具体文字。点击输入本栏的具体文字，简明扼要的说明分项内容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96000" y="2091305"/>
            <a:ext cx="2500574" cy="3056964"/>
            <a:chOff x="710010" y="3276600"/>
            <a:chExt cx="2500574" cy="3056964"/>
          </a:xfrm>
        </p:grpSpPr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1570038" y="3276600"/>
              <a:ext cx="884237" cy="88423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文本框 10"/>
            <p:cNvSpPr>
              <a:spLocks noChangeArrowheads="1"/>
            </p:cNvSpPr>
            <p:nvPr/>
          </p:nvSpPr>
          <p:spPr bwMode="auto">
            <a:xfrm>
              <a:off x="1570038" y="3473448"/>
              <a:ext cx="884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65"/>
            <p:cNvSpPr txBox="1">
              <a:spLocks noChangeArrowheads="1"/>
            </p:cNvSpPr>
            <p:nvPr/>
          </p:nvSpPr>
          <p:spPr bwMode="auto">
            <a:xfrm>
              <a:off x="813728" y="4717997"/>
              <a:ext cx="2396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YOUR TITLE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10010" y="5176516"/>
              <a:ext cx="2500574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点击输入本栏的具体文字，简明扼要的说明分项内容，点击输入本栏的具体文字。点击输入本栏的具体文字，简明扼要的说明分项内容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02961" y="2091305"/>
            <a:ext cx="2500574" cy="3053476"/>
            <a:chOff x="3459835" y="3276600"/>
            <a:chExt cx="2500574" cy="3053476"/>
          </a:xfrm>
        </p:grpSpPr>
        <p:sp>
          <p:nvSpPr>
            <p:cNvPr id="18" name="椭圆 7"/>
            <p:cNvSpPr>
              <a:spLocks noChangeArrowheads="1"/>
            </p:cNvSpPr>
            <p:nvPr/>
          </p:nvSpPr>
          <p:spPr bwMode="auto">
            <a:xfrm>
              <a:off x="4287838" y="3276600"/>
              <a:ext cx="884237" cy="88423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文本框 10"/>
            <p:cNvSpPr>
              <a:spLocks noChangeArrowheads="1"/>
            </p:cNvSpPr>
            <p:nvPr/>
          </p:nvSpPr>
          <p:spPr bwMode="auto">
            <a:xfrm>
              <a:off x="4287043" y="3473447"/>
              <a:ext cx="884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65"/>
            <p:cNvSpPr txBox="1">
              <a:spLocks noChangeArrowheads="1"/>
            </p:cNvSpPr>
            <p:nvPr/>
          </p:nvSpPr>
          <p:spPr bwMode="auto">
            <a:xfrm>
              <a:off x="3563553" y="4714509"/>
              <a:ext cx="2396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YOUR TITLE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459835" y="5173028"/>
              <a:ext cx="2500574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点击输入本栏的具体文字，简明扼要的说明分项内容，点击输入本栏的具体文字。点击输入本栏的具体文字，简明扼要的说明分项内容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78108" y="4820"/>
            <a:ext cx="376347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700" dirty="0">
                <a:solidFill>
                  <a:schemeClr val="bg1">
                    <a:lumMod val="8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叁</a:t>
            </a:r>
          </a:p>
        </p:txBody>
      </p:sp>
      <p:sp>
        <p:nvSpPr>
          <p:cNvPr id="3" name="矩形 2"/>
          <p:cNvSpPr/>
          <p:nvPr/>
        </p:nvSpPr>
        <p:spPr>
          <a:xfrm>
            <a:off x="1596887" y="1467678"/>
            <a:ext cx="8998226" cy="392264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91605" y="2020744"/>
            <a:ext cx="100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83390" y="2020744"/>
            <a:ext cx="1908215" cy="3131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 THANK YOU WATCHING THIS ONE. THANK YOU WATCHING THIS ONE.</a:t>
            </a:r>
          </a:p>
          <a:p>
            <a:pPr>
              <a:lnSpc>
                <a:spcPct val="200000"/>
              </a:lnSpc>
            </a:pP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94232" y="1403311"/>
            <a:ext cx="42644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3994232" y="1864976"/>
            <a:ext cx="6672037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7328" y="1144186"/>
            <a:ext cx="227380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88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994232" y="3047523"/>
            <a:ext cx="42644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3994232" y="3509188"/>
            <a:ext cx="6672037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4320" y="2788398"/>
            <a:ext cx="242609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88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994232" y="4708988"/>
            <a:ext cx="42644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994232" y="5170653"/>
            <a:ext cx="6672037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74320" y="4449863"/>
            <a:ext cx="242609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88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78108" y="4820"/>
            <a:ext cx="376347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700" dirty="0">
                <a:solidFill>
                  <a:schemeClr val="bg1">
                    <a:lumMod val="8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肆</a:t>
            </a:r>
          </a:p>
        </p:txBody>
      </p:sp>
      <p:sp>
        <p:nvSpPr>
          <p:cNvPr id="3" name="矩形 2"/>
          <p:cNvSpPr/>
          <p:nvPr/>
        </p:nvSpPr>
        <p:spPr>
          <a:xfrm>
            <a:off x="1596887" y="1467678"/>
            <a:ext cx="8998226" cy="392264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91605" y="2020744"/>
            <a:ext cx="100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83390" y="2020744"/>
            <a:ext cx="1908215" cy="3131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 THANK YOU WATCHING THIS ONE. THANK YOU WATCHING THIS ONE.</a:t>
            </a:r>
          </a:p>
          <a:p>
            <a:pPr>
              <a:lnSpc>
                <a:spcPct val="200000"/>
              </a:lnSpc>
            </a:pP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6719" y="2037578"/>
            <a:ext cx="4849312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6719" y="2910241"/>
            <a:ext cx="9564777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6720" y="3886331"/>
            <a:ext cx="9286480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49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27602" r="2304" b="8478"/>
          <a:stretch>
            <a:fillRect/>
          </a:stretch>
        </p:blipFill>
        <p:spPr>
          <a:xfrm>
            <a:off x="1590260" y="0"/>
            <a:ext cx="10601739" cy="50623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82163" y="1854211"/>
            <a:ext cx="1035036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  <a:endParaRPr lang="en-US" altLang="zh-CN" sz="48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48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78051" y="2322570"/>
            <a:ext cx="1292662" cy="3975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440554" y="2390502"/>
            <a:ext cx="4081665" cy="481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上阶段总结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40555" y="2912891"/>
            <a:ext cx="4081665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6867319" y="2390502"/>
            <a:ext cx="4081665" cy="481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案例和方法论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6867320" y="2912891"/>
            <a:ext cx="4081665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1440554" y="4003706"/>
            <a:ext cx="4081665" cy="481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研究成果展示及应用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1440555" y="4526095"/>
            <a:ext cx="4081665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6867319" y="4003706"/>
            <a:ext cx="4081665" cy="481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下阶段展望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6867320" y="4526095"/>
            <a:ext cx="4081665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45594" y="1064106"/>
            <a:ext cx="304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037D60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目   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78108" y="4820"/>
            <a:ext cx="376347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700" dirty="0">
                <a:solidFill>
                  <a:schemeClr val="bg1">
                    <a:lumMod val="8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壹</a:t>
            </a:r>
          </a:p>
        </p:txBody>
      </p:sp>
      <p:sp>
        <p:nvSpPr>
          <p:cNvPr id="3" name="矩形 2"/>
          <p:cNvSpPr/>
          <p:nvPr/>
        </p:nvSpPr>
        <p:spPr>
          <a:xfrm>
            <a:off x="1596887" y="1467678"/>
            <a:ext cx="8998226" cy="392264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91605" y="2020744"/>
            <a:ext cx="100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83390" y="2020744"/>
            <a:ext cx="1908215" cy="3131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 THANK YOU WATCHING THIS ONE. THANK YOU WATCHING THIS ONE.</a:t>
            </a:r>
          </a:p>
          <a:p>
            <a:pPr>
              <a:lnSpc>
                <a:spcPct val="200000"/>
              </a:lnSpc>
            </a:pP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8383" y="2390165"/>
            <a:ext cx="11383617" cy="1698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53" y="1206512"/>
            <a:ext cx="4417584" cy="28817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74485" y="2744892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0 1</a:t>
            </a:r>
            <a:endParaRPr lang="zh-CN" altLang="en-US" sz="4000" b="1" dirty="0">
              <a:solidFill>
                <a:srgbClr val="24202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4485" y="4387457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0 2</a:t>
            </a:r>
            <a:endParaRPr lang="zh-CN" altLang="en-US" sz="4000" b="1" dirty="0">
              <a:solidFill>
                <a:srgbClr val="24202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252363" y="2778020"/>
            <a:ext cx="4155602" cy="8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点击输入本栏的具体文字，简明扼要的说明分项内容，点击输入本栏的具体文字。点击输入本栏的具体文字，简明扼要的说明分项内容，点击输入本栏的具体文字</a:t>
            </a:r>
            <a:endParaRPr lang="zh-CN" altLang="en-US" sz="1200" dirty="0"/>
          </a:p>
        </p:txBody>
      </p:sp>
      <p:sp>
        <p:nvSpPr>
          <p:cNvPr id="9" name="TextBox 13"/>
          <p:cNvSpPr txBox="1"/>
          <p:nvPr/>
        </p:nvSpPr>
        <p:spPr>
          <a:xfrm>
            <a:off x="3252363" y="4480623"/>
            <a:ext cx="6739776" cy="614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点击输入本栏的具体文字，简明扼要的说明分项内容，点击输入本栏的具体文字。点击输入本栏的具体文字，简明扼要的说明分项内容，点击输入本栏的具体文字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3"/>
          <p:cNvSpPr/>
          <p:nvPr/>
        </p:nvSpPr>
        <p:spPr>
          <a:xfrm>
            <a:off x="1680043" y="1868629"/>
            <a:ext cx="749300" cy="98552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83648" y="2017854"/>
            <a:ext cx="3924300" cy="850900"/>
            <a:chOff x="2342" y="1093"/>
            <a:chExt cx="10188" cy="1340"/>
          </a:xfrm>
        </p:grpSpPr>
        <p:sp>
          <p:nvSpPr>
            <p:cNvPr id="4" name="文本框 22"/>
            <p:cNvSpPr txBox="1"/>
            <p:nvPr/>
          </p:nvSpPr>
          <p:spPr>
            <a:xfrm flipH="1">
              <a:off x="2342" y="1093"/>
              <a:ext cx="10188" cy="8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五边形 7"/>
          <p:cNvSpPr/>
          <p:nvPr/>
        </p:nvSpPr>
        <p:spPr>
          <a:xfrm>
            <a:off x="1680043" y="4192094"/>
            <a:ext cx="749300" cy="98552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83648" y="4310204"/>
            <a:ext cx="3924300" cy="882015"/>
            <a:chOff x="2342" y="1044"/>
            <a:chExt cx="10188" cy="1389"/>
          </a:xfrm>
        </p:grpSpPr>
        <p:sp>
          <p:nvSpPr>
            <p:cNvPr id="8" name="文本框 22"/>
            <p:cNvSpPr txBox="1"/>
            <p:nvPr/>
          </p:nvSpPr>
          <p:spPr>
            <a:xfrm flipH="1">
              <a:off x="2342" y="1044"/>
              <a:ext cx="10188" cy="8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五边形 11"/>
          <p:cNvSpPr/>
          <p:nvPr/>
        </p:nvSpPr>
        <p:spPr>
          <a:xfrm flipH="1">
            <a:off x="10395585" y="3104974"/>
            <a:ext cx="749300" cy="98552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6316980" y="3223084"/>
            <a:ext cx="3924300" cy="882015"/>
            <a:chOff x="2342" y="1044"/>
            <a:chExt cx="10188" cy="1389"/>
          </a:xfrm>
        </p:grpSpPr>
        <p:sp>
          <p:nvSpPr>
            <p:cNvPr id="12" name="文本框 22"/>
            <p:cNvSpPr txBox="1"/>
            <p:nvPr/>
          </p:nvSpPr>
          <p:spPr>
            <a:xfrm flipH="1">
              <a:off x="2342" y="1044"/>
              <a:ext cx="10188" cy="8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algn="r" defTabSz="145034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20"/>
          <p:cNvSpPr txBox="1"/>
          <p:nvPr/>
        </p:nvSpPr>
        <p:spPr>
          <a:xfrm flipH="1">
            <a:off x="630388" y="1998239"/>
            <a:ext cx="12687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646898" y="4340119"/>
            <a:ext cx="12687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10923270" y="3134184"/>
            <a:ext cx="12687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7" name="放大镜"/>
          <p:cNvSpPr/>
          <p:nvPr/>
        </p:nvSpPr>
        <p:spPr>
          <a:xfrm>
            <a:off x="1779738" y="4437839"/>
            <a:ext cx="431800" cy="46799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扳手"/>
          <p:cNvSpPr/>
          <p:nvPr/>
        </p:nvSpPr>
        <p:spPr bwMode="auto">
          <a:xfrm>
            <a:off x="1751163" y="2118184"/>
            <a:ext cx="460375" cy="46037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锁"/>
          <p:cNvSpPr/>
          <p:nvPr/>
        </p:nvSpPr>
        <p:spPr>
          <a:xfrm>
            <a:off x="10631805" y="3389454"/>
            <a:ext cx="421005" cy="42100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18387"/>
            <a:ext cx="11747292" cy="2040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150759" y="4833189"/>
            <a:ext cx="659730" cy="6597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954948" y="4859690"/>
            <a:ext cx="659730" cy="6597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68680" y="1713740"/>
            <a:ext cx="4363212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868680" y="2574989"/>
            <a:ext cx="4363212" cy="17110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 today I will try to live through this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 today I will try to live through this</a:t>
            </a:r>
          </a:p>
        </p:txBody>
      </p:sp>
      <p:sp>
        <p:nvSpPr>
          <p:cNvPr id="7" name="AutoShape 18"/>
          <p:cNvSpPr/>
          <p:nvPr/>
        </p:nvSpPr>
        <p:spPr bwMode="auto">
          <a:xfrm>
            <a:off x="2091473" y="4984873"/>
            <a:ext cx="386680" cy="3611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Gill Sans" charset="0"/>
              <a:sym typeface="Gill Sans" charset="0"/>
            </a:endParaRPr>
          </a:p>
        </p:txBody>
      </p:sp>
      <p:sp>
        <p:nvSpPr>
          <p:cNvPr id="8" name="AutoShape 123"/>
          <p:cNvSpPr/>
          <p:nvPr/>
        </p:nvSpPr>
        <p:spPr bwMode="auto">
          <a:xfrm>
            <a:off x="6282171" y="4958372"/>
            <a:ext cx="396907" cy="4093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Gill Sans" charset="0"/>
              <a:sym typeface="Gill Sans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82257" y="5144260"/>
            <a:ext cx="3065893" cy="11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1900" y="5117759"/>
            <a:ext cx="3065893" cy="11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0"/>
          <a:stretch>
            <a:fillRect/>
          </a:stretch>
        </p:blipFill>
        <p:spPr>
          <a:xfrm rot="4618653" flipV="1">
            <a:off x="7319326" y="887746"/>
            <a:ext cx="3758516" cy="403299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5714" y="1241012"/>
            <a:ext cx="5783914" cy="28623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6829" y="2219725"/>
            <a:ext cx="5448379" cy="154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this day only and not tackle my whole life problem at Just for today I will try to live this day only and not tackle my whole life problem at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7674" y="4525438"/>
            <a:ext cx="31321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this day only and not tackle my whole life problem at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28512" y="4525438"/>
            <a:ext cx="3132195" cy="129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this day only and not tackle my whole life problem at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66642" y="4511370"/>
            <a:ext cx="31321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this day only and not tackle my whole life problem at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3333" y="1910727"/>
            <a:ext cx="278153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25" y="1244029"/>
            <a:ext cx="4286200" cy="2856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78108" y="4820"/>
            <a:ext cx="376347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700" dirty="0">
                <a:solidFill>
                  <a:schemeClr val="bg1">
                    <a:lumMod val="8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贰</a:t>
            </a:r>
          </a:p>
        </p:txBody>
      </p:sp>
      <p:sp>
        <p:nvSpPr>
          <p:cNvPr id="3" name="矩形 2"/>
          <p:cNvSpPr/>
          <p:nvPr/>
        </p:nvSpPr>
        <p:spPr>
          <a:xfrm>
            <a:off x="1596887" y="1467678"/>
            <a:ext cx="8998226" cy="392264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91605" y="2020744"/>
            <a:ext cx="100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83390" y="2020744"/>
            <a:ext cx="1908215" cy="3131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 THANK YOU WATCHING THIS ONE. THANK YOU WATCHING THIS ONE.</a:t>
            </a:r>
          </a:p>
          <a:p>
            <a:pPr>
              <a:lnSpc>
                <a:spcPct val="200000"/>
              </a:lnSpc>
            </a:pP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647540" y="2370333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2289" y="2443765"/>
            <a:ext cx="65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647541" y="3678187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2290" y="3751619"/>
            <a:ext cx="5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7438425" y="2248576"/>
            <a:ext cx="3590432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7438425" y="3595566"/>
            <a:ext cx="3590432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11" y="1903398"/>
            <a:ext cx="5078489" cy="3384336"/>
          </a:xfrm>
          <a:prstGeom prst="rect">
            <a:avLst/>
          </a:prstGeom>
          <a:effectLst>
            <a:outerShdw blurRad="50800" dist="50800" dir="72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Microsoft Office PowerPoint</Application>
  <PresentationFormat>宽屏</PresentationFormat>
  <Paragraphs>88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New Cicle</vt:lpstr>
      <vt:lpstr>华文新魏</vt:lpstr>
      <vt:lpstr>楷体</vt:lpstr>
      <vt:lpstr>宋体</vt:lpstr>
      <vt:lpstr>文悦古典明朝体 (非商业使用) W5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10</cp:revision>
  <dcterms:created xsi:type="dcterms:W3CDTF">2018-06-21T07:57:00Z</dcterms:created>
  <dcterms:modified xsi:type="dcterms:W3CDTF">2021-01-06T00:54:40Z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