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3" r:id="rId5"/>
    <p:sldId id="264" r:id="rId6"/>
    <p:sldId id="290" r:id="rId7"/>
    <p:sldId id="288" r:id="rId8"/>
    <p:sldId id="284" r:id="rId9"/>
    <p:sldId id="265" r:id="rId10"/>
    <p:sldId id="292" r:id="rId11"/>
    <p:sldId id="287" r:id="rId12"/>
    <p:sldId id="285" r:id="rId13"/>
    <p:sldId id="278" r:id="rId14"/>
    <p:sldId id="293" r:id="rId15"/>
    <p:sldId id="270" r:id="rId16"/>
    <p:sldId id="297" r:id="rId17"/>
    <p:sldId id="291" r:id="rId18"/>
    <p:sldId id="286" r:id="rId19"/>
    <p:sldId id="289" r:id="rId20"/>
    <p:sldId id="277" r:id="rId21"/>
    <p:sldId id="274" r:id="rId22"/>
    <p:sldId id="300" r:id="rId23"/>
    <p:sldId id="260" r:id="rId24"/>
    <p:sldId id="261" r:id="rId25"/>
    <p:sldId id="263" r:id="rId26"/>
    <p:sldId id="281"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a:srgbClr val="FA4B5C"/>
    <a:srgbClr val="FFFBF8"/>
    <a:srgbClr val="EBECEE"/>
    <a:srgbClr val="FEFFFF"/>
    <a:srgbClr val="445E5E"/>
    <a:srgbClr val="729E40"/>
    <a:srgbClr val="F0F2FF"/>
    <a:srgbClr val="1B1B1B"/>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Subtitle 2"/>
          <p:cNvSpPr>
            <a:spLocks noGrp="1"/>
          </p:cNvSpPr>
          <p:nvPr>
            <p:ph type="subTitle" idx="1" hasCustomPrompt="1"/>
          </p:nvPr>
        </p:nvSpPr>
        <p:spPr>
          <a:xfrm>
            <a:off x="2441864" y="3333379"/>
            <a:ext cx="7308272" cy="627596"/>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单击以编辑母版副标题样式</a:t>
            </a:r>
            <a:endParaRPr lang="en-US" dirty="0"/>
          </a:p>
        </p:txBody>
      </p:sp>
      <p:sp>
        <p:nvSpPr>
          <p:cNvPr id="29" name="Date Placeholder 3"/>
          <p:cNvSpPr>
            <a:spLocks noGrp="1"/>
          </p:cNvSpPr>
          <p:nvPr>
            <p:ph type="dt" sz="half" idx="10"/>
          </p:nvPr>
        </p:nvSpPr>
        <p:spPr/>
        <p:txBody>
          <a:bodyPr/>
          <a:lstStyle>
            <a:lvl1pPr>
              <a:defRPr>
                <a:solidFill>
                  <a:schemeClr val="accent1"/>
                </a:solidFill>
              </a:defRPr>
            </a:lvl1pPr>
          </a:lstStyle>
          <a:p>
            <a:fld id="{73B25E68-99F1-4046-B09B-134B52642AC8}" type="datetimeFigureOut">
              <a:rPr lang="zh-CN" altLang="en-US" smtClean="0"/>
              <a:t>2021/1/6</a:t>
            </a:fld>
            <a:endParaRPr lang="zh-CN" altLang="en-US"/>
          </a:p>
        </p:txBody>
      </p:sp>
      <p:sp>
        <p:nvSpPr>
          <p:cNvPr id="31" name="Slide Number Placeholder 5"/>
          <p:cNvSpPr>
            <a:spLocks noGrp="1"/>
          </p:cNvSpPr>
          <p:nvPr>
            <p:ph type="sldNum" sz="quarter" idx="12"/>
          </p:nvPr>
        </p:nvSpPr>
        <p:spPr/>
        <p:txBody>
          <a:bodyPr/>
          <a:lstStyle>
            <a:lvl1pPr>
              <a:defRPr>
                <a:solidFill>
                  <a:schemeClr val="accent1"/>
                </a:solidFill>
              </a:defRPr>
            </a:lvl1pPr>
          </a:lstStyle>
          <a:p>
            <a:fld id="{3E3CA578-6D8C-4084-809D-66D25A20E1A2}" type="slidenum">
              <a:rPr lang="zh-CN" altLang="en-US" smtClean="0"/>
              <a:t>‹#›</a:t>
            </a:fld>
            <a:endParaRPr lang="zh-CN" altLang="en-US"/>
          </a:p>
        </p:txBody>
      </p:sp>
      <p:sp>
        <p:nvSpPr>
          <p:cNvPr id="30" name="Footer Placeholder 4"/>
          <p:cNvSpPr>
            <a:spLocks noGrp="1"/>
          </p:cNvSpPr>
          <p:nvPr>
            <p:ph type="ftr" sz="quarter" idx="11"/>
          </p:nvPr>
        </p:nvSpPr>
        <p:spPr/>
        <p:txBody>
          <a:bodyPr/>
          <a:lstStyle>
            <a:lvl1pPr>
              <a:defRPr>
                <a:solidFill>
                  <a:schemeClr val="accent1"/>
                </a:solidFill>
              </a:defRPr>
            </a:lvl1pPr>
          </a:lstStyle>
          <a:p>
            <a:endParaRPr lang="zh-CN" altLang="en-US"/>
          </a:p>
        </p:txBody>
      </p:sp>
      <p:sp>
        <p:nvSpPr>
          <p:cNvPr id="2" name="Title 1"/>
          <p:cNvSpPr>
            <a:spLocks noGrp="1"/>
          </p:cNvSpPr>
          <p:nvPr>
            <p:ph type="ctrTitle"/>
          </p:nvPr>
        </p:nvSpPr>
        <p:spPr>
          <a:xfrm>
            <a:off x="2441864" y="1149927"/>
            <a:ext cx="7308272" cy="1953500"/>
          </a:xfrm>
          <a:noFill/>
        </p:spPr>
        <p:txBody>
          <a:bodyPr anchor="ctr">
            <a:noAutofit/>
          </a:bodyPr>
          <a:lstStyle>
            <a:lvl1pPr algn="ctr">
              <a:lnSpc>
                <a:spcPct val="150000"/>
              </a:lnSpc>
              <a:defRPr sz="4800" b="1" i="0" cap="none" spc="0">
                <a:ln w="6600">
                  <a:noFill/>
                  <a:prstDash val="solid"/>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userDrawn="1">
            <p:ph type="title"/>
          </p:nvPr>
        </p:nvSpPr>
        <p:spPr>
          <a:xfrm>
            <a:off x="1510146" y="1219200"/>
            <a:ext cx="9171709" cy="182880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noAutofit/>
          </a:bodyPr>
          <a:lstStyle>
            <a:lvl1pPr algn="ctr">
              <a:defRPr lang="en-US" sz="4800" b="0" i="0" cap="none" spc="0" dirty="0">
                <a:ln w="6600">
                  <a:noFill/>
                  <a:prstDash val="solid"/>
                </a:ln>
                <a:solidFill>
                  <a:schemeClr val="accent1"/>
                </a:solidFill>
                <a:effectLst/>
              </a:defRPr>
            </a:lvl1pPr>
          </a:lstStyle>
          <a:p>
            <a:pPr lvl="0" algn="ctr">
              <a:lnSpc>
                <a:spcPct val="150000"/>
              </a:lnSpc>
            </a:pPr>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1972540" y="3264609"/>
            <a:ext cx="7423207" cy="738960"/>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2021/1/6</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矩形 11"/>
          <p:cNvSpPr/>
          <p:nvPr userDrawn="1"/>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426303"/>
            <a:ext cx="10680700" cy="4930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2021/1/6</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754063" y="209550"/>
            <a:ext cx="10680699" cy="1007204"/>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b="1" kern="1200">
          <a:ln w="6350">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slide" Target="slide3.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slideLayout" Target="../slideLayouts/slideLayout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3.xml"/><Relationship Id="rId1" Type="http://schemas.openxmlformats.org/officeDocument/2006/relationships/tags" Target="../tags/tag3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tags" Target="../tags/tag46.xml"/><Relationship Id="rId18" Type="http://schemas.openxmlformats.org/officeDocument/2006/relationships/tags" Target="../tags/tag51.xml"/><Relationship Id="rId26" Type="http://schemas.openxmlformats.org/officeDocument/2006/relationships/tags" Target="../tags/tag59.xml"/><Relationship Id="rId3" Type="http://schemas.openxmlformats.org/officeDocument/2006/relationships/tags" Target="../tags/tag36.xml"/><Relationship Id="rId21" Type="http://schemas.openxmlformats.org/officeDocument/2006/relationships/tags" Target="../tags/tag54.xml"/><Relationship Id="rId7" Type="http://schemas.openxmlformats.org/officeDocument/2006/relationships/tags" Target="../tags/tag40.xml"/><Relationship Id="rId12" Type="http://schemas.openxmlformats.org/officeDocument/2006/relationships/tags" Target="../tags/tag45.xml"/><Relationship Id="rId17" Type="http://schemas.openxmlformats.org/officeDocument/2006/relationships/tags" Target="../tags/tag50.xml"/><Relationship Id="rId25" Type="http://schemas.openxmlformats.org/officeDocument/2006/relationships/tags" Target="../tags/tag58.xml"/><Relationship Id="rId2" Type="http://schemas.openxmlformats.org/officeDocument/2006/relationships/tags" Target="../tags/tag35.xml"/><Relationship Id="rId16" Type="http://schemas.openxmlformats.org/officeDocument/2006/relationships/tags" Target="../tags/tag49.xml"/><Relationship Id="rId20" Type="http://schemas.openxmlformats.org/officeDocument/2006/relationships/tags" Target="../tags/tag53.xml"/><Relationship Id="rId29" Type="http://schemas.openxmlformats.org/officeDocument/2006/relationships/tags" Target="../tags/tag62.xml"/><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tags" Target="../tags/tag44.xml"/><Relationship Id="rId24" Type="http://schemas.openxmlformats.org/officeDocument/2006/relationships/tags" Target="../tags/tag57.xml"/><Relationship Id="rId5" Type="http://schemas.openxmlformats.org/officeDocument/2006/relationships/tags" Target="../tags/tag38.xml"/><Relationship Id="rId15" Type="http://schemas.openxmlformats.org/officeDocument/2006/relationships/tags" Target="../tags/tag48.xml"/><Relationship Id="rId23" Type="http://schemas.openxmlformats.org/officeDocument/2006/relationships/tags" Target="../tags/tag56.xml"/><Relationship Id="rId28" Type="http://schemas.openxmlformats.org/officeDocument/2006/relationships/tags" Target="../tags/tag61.xml"/><Relationship Id="rId10" Type="http://schemas.openxmlformats.org/officeDocument/2006/relationships/tags" Target="../tags/tag43.xml"/><Relationship Id="rId19" Type="http://schemas.openxmlformats.org/officeDocument/2006/relationships/tags" Target="../tags/tag52.xml"/><Relationship Id="rId31" Type="http://schemas.openxmlformats.org/officeDocument/2006/relationships/slideLayout" Target="../slideLayouts/slideLayout6.xml"/><Relationship Id="rId4" Type="http://schemas.openxmlformats.org/officeDocument/2006/relationships/tags" Target="../tags/tag37.xml"/><Relationship Id="rId9" Type="http://schemas.openxmlformats.org/officeDocument/2006/relationships/tags" Target="../tags/tag42.xml"/><Relationship Id="rId14" Type="http://schemas.openxmlformats.org/officeDocument/2006/relationships/tags" Target="../tags/tag47.xml"/><Relationship Id="rId22" Type="http://schemas.openxmlformats.org/officeDocument/2006/relationships/tags" Target="../tags/tag55.xml"/><Relationship Id="rId27" Type="http://schemas.openxmlformats.org/officeDocument/2006/relationships/tags" Target="../tags/tag60.xml"/><Relationship Id="rId30" Type="http://schemas.openxmlformats.org/officeDocument/2006/relationships/tags" Target="../tags/tag6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slideLayout" Target="../slideLayouts/slideLayout6.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descr="#clear#"/>
          <p:cNvSpPr>
            <a:spLocks noGrp="1"/>
          </p:cNvSpPr>
          <p:nvPr>
            <p:ph type="subTitle" idx="1"/>
          </p:nvPr>
        </p:nvSpPr>
        <p:spPr/>
        <p:txBody>
          <a:bodyPr/>
          <a:lstStyle/>
          <a:p>
            <a:r>
              <a:rPr lang="zh-CN" altLang="en-US"/>
              <a:t>汇报人：</a:t>
            </a:r>
            <a:r>
              <a:rPr lang="en-US" altLang="zh-CN"/>
              <a:t>xiazaii        </a:t>
            </a:r>
            <a:r>
              <a:rPr lang="zh-CN" altLang="en-US"/>
              <a:t>部门：</a:t>
            </a:r>
            <a:r>
              <a:rPr lang="en-US" altLang="zh-CN"/>
              <a:t>xxxxx</a:t>
            </a:r>
            <a:endParaRPr lang="zh-CN" altLang="en-US" dirty="0"/>
          </a:p>
        </p:txBody>
      </p:sp>
      <p:sp>
        <p:nvSpPr>
          <p:cNvPr id="6146" name="标题 5" descr="#clear#"/>
          <p:cNvSpPr>
            <a:spLocks noGrp="1"/>
          </p:cNvSpPr>
          <p:nvPr>
            <p:ph type="ctrTitle"/>
          </p:nvPr>
        </p:nvSpPr>
        <p:spPr/>
        <p:txBody>
          <a:bodyPr/>
          <a:lstStyle/>
          <a:p>
            <a:r>
              <a:rPr lang="zh-CN" altLang="en-US" b="0" dirty="0"/>
              <a:t>个人工作计划报告</a:t>
            </a:r>
            <a:br>
              <a:rPr lang="en-US" altLang="zh-CN" b="0" dirty="0"/>
            </a:br>
            <a:r>
              <a:rPr lang="zh-CN" altLang="en-US" b="0" dirty="0"/>
              <a:t>简约小清新模板</a:t>
            </a:r>
          </a:p>
        </p:txBody>
      </p:sp>
      <p:sp>
        <p:nvSpPr>
          <p:cNvPr id="2" name="文本框 1" descr="#clear#"/>
          <p:cNvSpPr txBox="1"/>
          <p:nvPr/>
        </p:nvSpPr>
        <p:spPr>
          <a:xfrm>
            <a:off x="4661095" y="4403188"/>
            <a:ext cx="2869810" cy="1106805"/>
          </a:xfrm>
          <a:prstGeom prst="rect">
            <a:avLst/>
          </a:prstGeom>
          <a:noFill/>
        </p:spPr>
        <p:txBody>
          <a:bodyPr wrap="square" rtlCol="0">
            <a:spAutoFit/>
          </a:bodyPr>
          <a:lstStyle/>
          <a:p>
            <a:pPr algn="dist"/>
            <a:r>
              <a:rPr lang="en-US" altLang="zh-CN" sz="6600" dirty="0"/>
              <a:t>202X</a:t>
            </a:r>
            <a:endParaRPr lang="zh-CN" altLang="en-US" sz="66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KSO_Shape"/>
          <p:cNvSpPr/>
          <p:nvPr/>
        </p:nvSpPr>
        <p:spPr bwMode="auto">
          <a:xfrm>
            <a:off x="5146290" y="2864488"/>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27" name="圆角矩形 21" descr="#clear#"/>
          <p:cNvSpPr/>
          <p:nvPr/>
        </p:nvSpPr>
        <p:spPr>
          <a:xfrm>
            <a:off x="3777751" y="5477467"/>
            <a:ext cx="4636499" cy="788039"/>
          </a:xfrm>
          <a:prstGeom prst="roundRect">
            <a:avLst>
              <a:gd name="adj" fmla="val 50000"/>
            </a:avLst>
          </a:prstGeom>
          <a:solidFill>
            <a:srgbClr val="FEFFFF"/>
          </a:solidFill>
          <a:ln w="38100">
            <a:solidFill>
              <a:srgbClr val="FE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lnSpc>
                <a:spcPct val="150000"/>
              </a:lnSpc>
            </a:pPr>
            <a:r>
              <a:rPr lang="zh-CN" altLang="en-US" dirty="0">
                <a:solidFill>
                  <a:srgbClr val="3F3F3F"/>
                </a:solidFill>
                <a:latin typeface="幼圆" panose="02010509060101010101" pitchFamily="49" charset="-122"/>
                <a:ea typeface="幼圆" panose="02010509060101010101" pitchFamily="49" charset="-122"/>
              </a:rPr>
              <a:t>请输入文本请输入文本请输入文本</a:t>
            </a:r>
            <a:endParaRPr lang="zh-CN" altLang="zh-CN" dirty="0">
              <a:solidFill>
                <a:srgbClr val="3F3F3F"/>
              </a:solidFill>
              <a:latin typeface="幼圆" panose="02010509060101010101" pitchFamily="49" charset="-122"/>
              <a:ea typeface="幼圆" panose="02010509060101010101" pitchFamily="49" charset="-122"/>
            </a:endParaRPr>
          </a:p>
        </p:txBody>
      </p:sp>
      <p:sp>
        <p:nvSpPr>
          <p:cNvPr id="28" name="圆角矩形 35" descr="#clear#"/>
          <p:cNvSpPr/>
          <p:nvPr/>
        </p:nvSpPr>
        <p:spPr>
          <a:xfrm>
            <a:off x="690991"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圆角矩形 35" descr="#clear#"/>
          <p:cNvSpPr/>
          <p:nvPr/>
        </p:nvSpPr>
        <p:spPr>
          <a:xfrm>
            <a:off x="690991" y="2136967"/>
            <a:ext cx="3557453" cy="76097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
        <p:nvSpPr>
          <p:cNvPr id="30" name="圆角矩形 35" descr="#clear#"/>
          <p:cNvSpPr/>
          <p:nvPr/>
        </p:nvSpPr>
        <p:spPr>
          <a:xfrm>
            <a:off x="7943558"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圆角矩形 35" descr="#clear#"/>
          <p:cNvSpPr/>
          <p:nvPr/>
        </p:nvSpPr>
        <p:spPr>
          <a:xfrm>
            <a:off x="7943558" y="2136967"/>
            <a:ext cx="3557453" cy="76097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6" name="직사각형 97"/>
          <p:cNvSpPr/>
          <p:nvPr/>
        </p:nvSpPr>
        <p:spPr bwMode="auto">
          <a:xfrm>
            <a:off x="792163" y="1637539"/>
            <a:ext cx="6958380" cy="452411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400"/>
          </a:p>
        </p:txBody>
      </p:sp>
      <p:cxnSp>
        <p:nvCxnSpPr>
          <p:cNvPr id="37" name="직선 연결선 123"/>
          <p:cNvCxnSpPr/>
          <p:nvPr/>
        </p:nvCxnSpPr>
        <p:spPr bwMode="auto">
          <a:xfrm>
            <a:off x="1005288" y="3152316"/>
            <a:ext cx="6552000" cy="0"/>
          </a:xfrm>
          <a:prstGeom prst="line">
            <a:avLst/>
          </a:prstGeom>
          <a:ln>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 name="직선 연결선 135"/>
          <p:cNvCxnSpPr/>
          <p:nvPr/>
        </p:nvCxnSpPr>
        <p:spPr bwMode="auto">
          <a:xfrm>
            <a:off x="1005288" y="4588713"/>
            <a:ext cx="6552000" cy="0"/>
          </a:xfrm>
          <a:prstGeom prst="line">
            <a:avLst/>
          </a:prstGeom>
          <a:ln>
            <a:solidFill>
              <a:schemeClr val="accent1">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타원 108"/>
          <p:cNvSpPr/>
          <p:nvPr/>
        </p:nvSpPr>
        <p:spPr>
          <a:xfrm>
            <a:off x="959377" y="2032345"/>
            <a:ext cx="805869" cy="80586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400"/>
          </a:p>
        </p:txBody>
      </p:sp>
      <p:sp>
        <p:nvSpPr>
          <p:cNvPr id="52" name="KSO_Shape"/>
          <p:cNvSpPr/>
          <p:nvPr/>
        </p:nvSpPr>
        <p:spPr bwMode="auto">
          <a:xfrm>
            <a:off x="1152932" y="2152971"/>
            <a:ext cx="418755" cy="564614"/>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3" name="타원 110"/>
          <p:cNvSpPr/>
          <p:nvPr/>
        </p:nvSpPr>
        <p:spPr>
          <a:xfrm>
            <a:off x="959377" y="3466419"/>
            <a:ext cx="805869" cy="808191"/>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400"/>
          </a:p>
        </p:txBody>
      </p:sp>
      <p:sp>
        <p:nvSpPr>
          <p:cNvPr id="54" name="KSO_Shape"/>
          <p:cNvSpPr/>
          <p:nvPr/>
        </p:nvSpPr>
        <p:spPr bwMode="auto">
          <a:xfrm>
            <a:off x="1129266" y="3693789"/>
            <a:ext cx="466086" cy="353450"/>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5" name="타원 112"/>
          <p:cNvSpPr/>
          <p:nvPr/>
        </p:nvSpPr>
        <p:spPr>
          <a:xfrm>
            <a:off x="959377" y="4902816"/>
            <a:ext cx="805869" cy="808191"/>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400"/>
          </a:p>
        </p:txBody>
      </p:sp>
      <p:sp>
        <p:nvSpPr>
          <p:cNvPr id="56" name="KSO_Shape"/>
          <p:cNvSpPr/>
          <p:nvPr/>
        </p:nvSpPr>
        <p:spPr bwMode="auto">
          <a:xfrm>
            <a:off x="1055797" y="5097973"/>
            <a:ext cx="613025" cy="417879"/>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矩形 56" descr="#clear#"/>
          <p:cNvSpPr/>
          <p:nvPr/>
        </p:nvSpPr>
        <p:spPr>
          <a:xfrm>
            <a:off x="1783707" y="1637539"/>
            <a:ext cx="5904661" cy="1467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rgbClr val="FF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rgbClr val="FFFFFF"/>
              </a:solidFill>
              <a:latin typeface="幼圆" panose="02010509060101010101" pitchFamily="49" charset="-122"/>
              <a:ea typeface="幼圆" panose="02010509060101010101" pitchFamily="49" charset="-122"/>
            </a:endParaRPr>
          </a:p>
        </p:txBody>
      </p:sp>
      <p:sp>
        <p:nvSpPr>
          <p:cNvPr id="58" name="矩形 57" descr="#clear#"/>
          <p:cNvSpPr/>
          <p:nvPr/>
        </p:nvSpPr>
        <p:spPr>
          <a:xfrm>
            <a:off x="1783707" y="3153925"/>
            <a:ext cx="5904661" cy="143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rgbClr val="FF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rgbClr val="FFFFFF"/>
              </a:solidFill>
              <a:latin typeface="幼圆" panose="02010509060101010101" pitchFamily="49" charset="-122"/>
              <a:ea typeface="幼圆" panose="02010509060101010101" pitchFamily="49" charset="-122"/>
            </a:endParaRPr>
          </a:p>
        </p:txBody>
      </p:sp>
      <p:sp>
        <p:nvSpPr>
          <p:cNvPr id="59" name="矩形 58" descr="#clear#"/>
          <p:cNvSpPr/>
          <p:nvPr/>
        </p:nvSpPr>
        <p:spPr>
          <a:xfrm>
            <a:off x="1783707" y="4601173"/>
            <a:ext cx="5904661" cy="1467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rgbClr val="FFFFFF"/>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a:t>
            </a:r>
            <a:endParaRPr lang="en-US" altLang="zh-CN" sz="1800" dirty="0">
              <a:solidFill>
                <a:srgbClr val="FFFFFF"/>
              </a:solidFill>
              <a:latin typeface="幼圆" panose="02010509060101010101" pitchFamily="49" charset="-122"/>
              <a:ea typeface="幼圆" panose="02010509060101010101" pitchFamily="49" charset="-122"/>
            </a:endParaRPr>
          </a:p>
        </p:txBody>
      </p:sp>
      <p:sp>
        <p:nvSpPr>
          <p:cNvPr id="60" name="TextBox 34" descr="#clear#"/>
          <p:cNvSpPr txBox="1">
            <a:spLocks noChangeArrowheads="1"/>
          </p:cNvSpPr>
          <p:nvPr/>
        </p:nvSpPr>
        <p:spPr bwMode="auto">
          <a:xfrm>
            <a:off x="8866294" y="1755769"/>
            <a:ext cx="181757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r>
              <a:rPr kumimoji="0" lang="en-US" altLang="ko-KR" sz="5400" b="1" dirty="0">
                <a:solidFill>
                  <a:schemeClr val="accent1"/>
                </a:solidFill>
                <a:latin typeface="Arial" panose="020B0604020202020204" pitchFamily="34" charset="0"/>
                <a:cs typeface="Arial" panose="020B0604020202020204" pitchFamily="34" charset="0"/>
              </a:rPr>
              <a:t>2018</a:t>
            </a:r>
          </a:p>
        </p:txBody>
      </p:sp>
      <p:sp>
        <p:nvSpPr>
          <p:cNvPr id="61" name="모서리가 둥근 직사각형 28"/>
          <p:cNvSpPr/>
          <p:nvPr/>
        </p:nvSpPr>
        <p:spPr>
          <a:xfrm>
            <a:off x="9093074" y="3215953"/>
            <a:ext cx="1364014" cy="1360680"/>
          </a:xfrm>
          <a:prstGeom prst="ellipse">
            <a:avLst/>
          </a:prstGeom>
          <a:solidFill>
            <a:srgbClr val="FFFFFF"/>
          </a:solidFill>
          <a:ln w="76200">
            <a:solidFill>
              <a:schemeClr val="accent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kumimoji="0" lang="ko-KR" altLang="en-US"/>
          </a:p>
        </p:txBody>
      </p:sp>
      <p:sp>
        <p:nvSpPr>
          <p:cNvPr id="62" name="Freeform 6"/>
          <p:cNvSpPr/>
          <p:nvPr/>
        </p:nvSpPr>
        <p:spPr bwMode="auto">
          <a:xfrm>
            <a:off x="9462027" y="3046260"/>
            <a:ext cx="1243956" cy="1183926"/>
          </a:xfrm>
          <a:custGeom>
            <a:avLst/>
            <a:gdLst/>
            <a:ahLst/>
            <a:cxnLst>
              <a:cxn ang="0">
                <a:pos x="2265" y="69"/>
              </a:cxn>
              <a:cxn ang="0">
                <a:pos x="2066" y="253"/>
              </a:cxn>
              <a:cxn ang="0">
                <a:pos x="1875" y="445"/>
              </a:cxn>
              <a:cxn ang="0">
                <a:pos x="1692" y="646"/>
              </a:cxn>
              <a:cxn ang="0">
                <a:pos x="1514" y="855"/>
              </a:cxn>
              <a:cxn ang="0">
                <a:pos x="1347" y="1073"/>
              </a:cxn>
              <a:cxn ang="0">
                <a:pos x="1188" y="1299"/>
              </a:cxn>
              <a:cxn ang="0">
                <a:pos x="1038" y="1535"/>
              </a:cxn>
              <a:cxn ang="0">
                <a:pos x="898" y="1782"/>
              </a:cxn>
              <a:cxn ang="0">
                <a:pos x="889" y="1799"/>
              </a:cxn>
              <a:cxn ang="0">
                <a:pos x="868" y="1855"/>
              </a:cxn>
              <a:cxn ang="0">
                <a:pos x="854" y="1890"/>
              </a:cxn>
              <a:cxn ang="0">
                <a:pos x="835" y="1919"/>
              </a:cxn>
              <a:cxn ang="0">
                <a:pos x="819" y="1936"/>
              </a:cxn>
              <a:cxn ang="0">
                <a:pos x="779" y="1968"/>
              </a:cxn>
              <a:cxn ang="0">
                <a:pos x="712" y="2011"/>
              </a:cxn>
              <a:cxn ang="0">
                <a:pos x="669" y="2039"/>
              </a:cxn>
              <a:cxn ang="0">
                <a:pos x="585" y="2098"/>
              </a:cxn>
              <a:cxn ang="0">
                <a:pos x="503" y="2154"/>
              </a:cxn>
              <a:cxn ang="0">
                <a:pos x="455" y="2035"/>
              </a:cxn>
              <a:cxn ang="0">
                <a:pos x="386" y="1853"/>
              </a:cxn>
              <a:cxn ang="0">
                <a:pos x="337" y="1733"/>
              </a:cxn>
              <a:cxn ang="0">
                <a:pos x="283" y="1620"/>
              </a:cxn>
              <a:cxn ang="0">
                <a:pos x="253" y="1567"/>
              </a:cxn>
              <a:cxn ang="0">
                <a:pos x="220" y="1515"/>
              </a:cxn>
              <a:cxn ang="0">
                <a:pos x="184" y="1468"/>
              </a:cxn>
              <a:cxn ang="0">
                <a:pos x="144" y="1424"/>
              </a:cxn>
              <a:cxn ang="0">
                <a:pos x="102" y="1383"/>
              </a:cxn>
              <a:cxn ang="0">
                <a:pos x="53" y="1349"/>
              </a:cxn>
              <a:cxn ang="0">
                <a:pos x="0" y="1318"/>
              </a:cxn>
              <a:cxn ang="0">
                <a:pos x="31" y="1280"/>
              </a:cxn>
              <a:cxn ang="0">
                <a:pos x="64" y="1245"/>
              </a:cxn>
              <a:cxn ang="0">
                <a:pos x="100" y="1212"/>
              </a:cxn>
              <a:cxn ang="0">
                <a:pos x="140" y="1183"/>
              </a:cxn>
              <a:cxn ang="0">
                <a:pos x="184" y="1159"/>
              </a:cxn>
              <a:cxn ang="0">
                <a:pos x="236" y="1141"/>
              </a:cxn>
              <a:cxn ang="0">
                <a:pos x="293" y="1130"/>
              </a:cxn>
              <a:cxn ang="0">
                <a:pos x="360" y="1129"/>
              </a:cxn>
              <a:cxn ang="0">
                <a:pos x="386" y="1149"/>
              </a:cxn>
              <a:cxn ang="0">
                <a:pos x="433" y="1193"/>
              </a:cxn>
              <a:cxn ang="0">
                <a:pos x="475" y="1243"/>
              </a:cxn>
              <a:cxn ang="0">
                <a:pos x="510" y="1299"/>
              </a:cxn>
              <a:cxn ang="0">
                <a:pos x="543" y="1358"/>
              </a:cxn>
              <a:cxn ang="0">
                <a:pos x="588" y="1451"/>
              </a:cxn>
              <a:cxn ang="0">
                <a:pos x="646" y="1575"/>
              </a:cxn>
              <a:cxn ang="0">
                <a:pos x="726" y="1458"/>
              </a:cxn>
              <a:cxn ang="0">
                <a:pos x="889" y="1227"/>
              </a:cxn>
              <a:cxn ang="0">
                <a:pos x="1062" y="1008"/>
              </a:cxn>
              <a:cxn ang="0">
                <a:pos x="1151" y="902"/>
              </a:cxn>
              <a:cxn ang="0">
                <a:pos x="1243" y="798"/>
              </a:cxn>
              <a:cxn ang="0">
                <a:pos x="1337" y="697"/>
              </a:cxn>
              <a:cxn ang="0">
                <a:pos x="1433" y="600"/>
              </a:cxn>
              <a:cxn ang="0">
                <a:pos x="1533" y="504"/>
              </a:cxn>
              <a:cxn ang="0">
                <a:pos x="1636" y="412"/>
              </a:cxn>
              <a:cxn ang="0">
                <a:pos x="1742" y="324"/>
              </a:cxn>
              <a:cxn ang="0">
                <a:pos x="1852" y="238"/>
              </a:cxn>
              <a:cxn ang="0">
                <a:pos x="1965" y="155"/>
              </a:cxn>
              <a:cxn ang="0">
                <a:pos x="2082" y="76"/>
              </a:cxn>
              <a:cxn ang="0">
                <a:pos x="2202" y="0"/>
              </a:cxn>
              <a:cxn ang="0">
                <a:pos x="2215" y="4"/>
              </a:cxn>
              <a:cxn ang="0">
                <a:pos x="2234" y="17"/>
              </a:cxn>
              <a:cxn ang="0">
                <a:pos x="2248" y="36"/>
              </a:cxn>
              <a:cxn ang="0">
                <a:pos x="2265" y="69"/>
              </a:cxn>
            </a:cxnLst>
            <a:rect l="0" t="0" r="r" b="b"/>
            <a:pathLst>
              <a:path w="2265" h="2154">
                <a:moveTo>
                  <a:pt x="2265" y="69"/>
                </a:moveTo>
                <a:lnTo>
                  <a:pt x="2265" y="69"/>
                </a:lnTo>
                <a:lnTo>
                  <a:pt x="2165" y="160"/>
                </a:lnTo>
                <a:lnTo>
                  <a:pt x="2066" y="253"/>
                </a:lnTo>
                <a:lnTo>
                  <a:pt x="1970" y="348"/>
                </a:lnTo>
                <a:lnTo>
                  <a:pt x="1875" y="445"/>
                </a:lnTo>
                <a:lnTo>
                  <a:pt x="1782" y="544"/>
                </a:lnTo>
                <a:lnTo>
                  <a:pt x="1692" y="646"/>
                </a:lnTo>
                <a:lnTo>
                  <a:pt x="1602" y="749"/>
                </a:lnTo>
                <a:lnTo>
                  <a:pt x="1514" y="855"/>
                </a:lnTo>
                <a:lnTo>
                  <a:pt x="1430" y="962"/>
                </a:lnTo>
                <a:lnTo>
                  <a:pt x="1347" y="1073"/>
                </a:lnTo>
                <a:lnTo>
                  <a:pt x="1267" y="1184"/>
                </a:lnTo>
                <a:lnTo>
                  <a:pt x="1188" y="1299"/>
                </a:lnTo>
                <a:lnTo>
                  <a:pt x="1112" y="1416"/>
                </a:lnTo>
                <a:lnTo>
                  <a:pt x="1038" y="1535"/>
                </a:lnTo>
                <a:lnTo>
                  <a:pt x="967" y="1657"/>
                </a:lnTo>
                <a:lnTo>
                  <a:pt x="898" y="1782"/>
                </a:lnTo>
                <a:lnTo>
                  <a:pt x="898" y="1782"/>
                </a:lnTo>
                <a:lnTo>
                  <a:pt x="889" y="1799"/>
                </a:lnTo>
                <a:lnTo>
                  <a:pt x="882" y="1817"/>
                </a:lnTo>
                <a:lnTo>
                  <a:pt x="868" y="1855"/>
                </a:lnTo>
                <a:lnTo>
                  <a:pt x="861" y="1873"/>
                </a:lnTo>
                <a:lnTo>
                  <a:pt x="854" y="1890"/>
                </a:lnTo>
                <a:lnTo>
                  <a:pt x="845" y="1905"/>
                </a:lnTo>
                <a:lnTo>
                  <a:pt x="835" y="1919"/>
                </a:lnTo>
                <a:lnTo>
                  <a:pt x="835" y="1919"/>
                </a:lnTo>
                <a:lnTo>
                  <a:pt x="819" y="1936"/>
                </a:lnTo>
                <a:lnTo>
                  <a:pt x="801" y="1952"/>
                </a:lnTo>
                <a:lnTo>
                  <a:pt x="779" y="1968"/>
                </a:lnTo>
                <a:lnTo>
                  <a:pt x="758" y="1982"/>
                </a:lnTo>
                <a:lnTo>
                  <a:pt x="712" y="2011"/>
                </a:lnTo>
                <a:lnTo>
                  <a:pt x="691" y="2025"/>
                </a:lnTo>
                <a:lnTo>
                  <a:pt x="669" y="2039"/>
                </a:lnTo>
                <a:lnTo>
                  <a:pt x="669" y="2039"/>
                </a:lnTo>
                <a:lnTo>
                  <a:pt x="585" y="2098"/>
                </a:lnTo>
                <a:lnTo>
                  <a:pt x="503" y="2154"/>
                </a:lnTo>
                <a:lnTo>
                  <a:pt x="503" y="2154"/>
                </a:lnTo>
                <a:lnTo>
                  <a:pt x="479" y="2095"/>
                </a:lnTo>
                <a:lnTo>
                  <a:pt x="455" y="2035"/>
                </a:lnTo>
                <a:lnTo>
                  <a:pt x="409" y="1913"/>
                </a:lnTo>
                <a:lnTo>
                  <a:pt x="386" y="1853"/>
                </a:lnTo>
                <a:lnTo>
                  <a:pt x="362" y="1793"/>
                </a:lnTo>
                <a:lnTo>
                  <a:pt x="337" y="1733"/>
                </a:lnTo>
                <a:lnTo>
                  <a:pt x="312" y="1676"/>
                </a:lnTo>
                <a:lnTo>
                  <a:pt x="283" y="1620"/>
                </a:lnTo>
                <a:lnTo>
                  <a:pt x="269" y="1593"/>
                </a:lnTo>
                <a:lnTo>
                  <a:pt x="253" y="1567"/>
                </a:lnTo>
                <a:lnTo>
                  <a:pt x="237" y="1541"/>
                </a:lnTo>
                <a:lnTo>
                  <a:pt x="220" y="1515"/>
                </a:lnTo>
                <a:lnTo>
                  <a:pt x="203" y="1492"/>
                </a:lnTo>
                <a:lnTo>
                  <a:pt x="184" y="1468"/>
                </a:lnTo>
                <a:lnTo>
                  <a:pt x="164" y="1445"/>
                </a:lnTo>
                <a:lnTo>
                  <a:pt x="144" y="1424"/>
                </a:lnTo>
                <a:lnTo>
                  <a:pt x="123" y="1404"/>
                </a:lnTo>
                <a:lnTo>
                  <a:pt x="102" y="1383"/>
                </a:lnTo>
                <a:lnTo>
                  <a:pt x="77" y="1366"/>
                </a:lnTo>
                <a:lnTo>
                  <a:pt x="53" y="1349"/>
                </a:lnTo>
                <a:lnTo>
                  <a:pt x="27" y="1332"/>
                </a:lnTo>
                <a:lnTo>
                  <a:pt x="0" y="1318"/>
                </a:lnTo>
                <a:lnTo>
                  <a:pt x="0" y="1318"/>
                </a:lnTo>
                <a:lnTo>
                  <a:pt x="31" y="1280"/>
                </a:lnTo>
                <a:lnTo>
                  <a:pt x="47" y="1262"/>
                </a:lnTo>
                <a:lnTo>
                  <a:pt x="64" y="1245"/>
                </a:lnTo>
                <a:lnTo>
                  <a:pt x="82" y="1227"/>
                </a:lnTo>
                <a:lnTo>
                  <a:pt x="100" y="1212"/>
                </a:lnTo>
                <a:lnTo>
                  <a:pt x="119" y="1196"/>
                </a:lnTo>
                <a:lnTo>
                  <a:pt x="140" y="1183"/>
                </a:lnTo>
                <a:lnTo>
                  <a:pt x="162" y="1170"/>
                </a:lnTo>
                <a:lnTo>
                  <a:pt x="184" y="1159"/>
                </a:lnTo>
                <a:lnTo>
                  <a:pt x="209" y="1149"/>
                </a:lnTo>
                <a:lnTo>
                  <a:pt x="236" y="1141"/>
                </a:lnTo>
                <a:lnTo>
                  <a:pt x="263" y="1134"/>
                </a:lnTo>
                <a:lnTo>
                  <a:pt x="293" y="1130"/>
                </a:lnTo>
                <a:lnTo>
                  <a:pt x="326" y="1129"/>
                </a:lnTo>
                <a:lnTo>
                  <a:pt x="360" y="1129"/>
                </a:lnTo>
                <a:lnTo>
                  <a:pt x="360" y="1129"/>
                </a:lnTo>
                <a:lnTo>
                  <a:pt x="386" y="1149"/>
                </a:lnTo>
                <a:lnTo>
                  <a:pt x="410" y="1170"/>
                </a:lnTo>
                <a:lnTo>
                  <a:pt x="433" y="1193"/>
                </a:lnTo>
                <a:lnTo>
                  <a:pt x="455" y="1217"/>
                </a:lnTo>
                <a:lnTo>
                  <a:pt x="475" y="1243"/>
                </a:lnTo>
                <a:lnTo>
                  <a:pt x="493" y="1270"/>
                </a:lnTo>
                <a:lnTo>
                  <a:pt x="510" y="1299"/>
                </a:lnTo>
                <a:lnTo>
                  <a:pt x="528" y="1328"/>
                </a:lnTo>
                <a:lnTo>
                  <a:pt x="543" y="1358"/>
                </a:lnTo>
                <a:lnTo>
                  <a:pt x="559" y="1388"/>
                </a:lnTo>
                <a:lnTo>
                  <a:pt x="588" y="1451"/>
                </a:lnTo>
                <a:lnTo>
                  <a:pt x="616" y="1514"/>
                </a:lnTo>
                <a:lnTo>
                  <a:pt x="646" y="1575"/>
                </a:lnTo>
                <a:lnTo>
                  <a:pt x="646" y="1575"/>
                </a:lnTo>
                <a:lnTo>
                  <a:pt x="726" y="1458"/>
                </a:lnTo>
                <a:lnTo>
                  <a:pt x="806" y="1342"/>
                </a:lnTo>
                <a:lnTo>
                  <a:pt x="889" y="1227"/>
                </a:lnTo>
                <a:lnTo>
                  <a:pt x="975" y="1117"/>
                </a:lnTo>
                <a:lnTo>
                  <a:pt x="1062" y="1008"/>
                </a:lnTo>
                <a:lnTo>
                  <a:pt x="1107" y="955"/>
                </a:lnTo>
                <a:lnTo>
                  <a:pt x="1151" y="902"/>
                </a:lnTo>
                <a:lnTo>
                  <a:pt x="1197" y="849"/>
                </a:lnTo>
                <a:lnTo>
                  <a:pt x="1243" y="798"/>
                </a:lnTo>
                <a:lnTo>
                  <a:pt x="1290" y="748"/>
                </a:lnTo>
                <a:lnTo>
                  <a:pt x="1337" y="697"/>
                </a:lnTo>
                <a:lnTo>
                  <a:pt x="1384" y="649"/>
                </a:lnTo>
                <a:lnTo>
                  <a:pt x="1433" y="600"/>
                </a:lnTo>
                <a:lnTo>
                  <a:pt x="1483" y="551"/>
                </a:lnTo>
                <a:lnTo>
                  <a:pt x="1533" y="504"/>
                </a:lnTo>
                <a:lnTo>
                  <a:pt x="1584" y="458"/>
                </a:lnTo>
                <a:lnTo>
                  <a:pt x="1636" y="412"/>
                </a:lnTo>
                <a:lnTo>
                  <a:pt x="1689" y="368"/>
                </a:lnTo>
                <a:lnTo>
                  <a:pt x="1742" y="324"/>
                </a:lnTo>
                <a:lnTo>
                  <a:pt x="1796" y="281"/>
                </a:lnTo>
                <a:lnTo>
                  <a:pt x="1852" y="238"/>
                </a:lnTo>
                <a:lnTo>
                  <a:pt x="1908" y="196"/>
                </a:lnTo>
                <a:lnTo>
                  <a:pt x="1965" y="155"/>
                </a:lnTo>
                <a:lnTo>
                  <a:pt x="2022" y="115"/>
                </a:lnTo>
                <a:lnTo>
                  <a:pt x="2082" y="76"/>
                </a:lnTo>
                <a:lnTo>
                  <a:pt x="2141" y="37"/>
                </a:lnTo>
                <a:lnTo>
                  <a:pt x="2202" y="0"/>
                </a:lnTo>
                <a:lnTo>
                  <a:pt x="2202" y="0"/>
                </a:lnTo>
                <a:lnTo>
                  <a:pt x="2215" y="4"/>
                </a:lnTo>
                <a:lnTo>
                  <a:pt x="2225" y="10"/>
                </a:lnTo>
                <a:lnTo>
                  <a:pt x="2234" y="17"/>
                </a:lnTo>
                <a:lnTo>
                  <a:pt x="2242" y="26"/>
                </a:lnTo>
                <a:lnTo>
                  <a:pt x="2248" y="36"/>
                </a:lnTo>
                <a:lnTo>
                  <a:pt x="2254" y="47"/>
                </a:lnTo>
                <a:lnTo>
                  <a:pt x="2265" y="69"/>
                </a:lnTo>
                <a:lnTo>
                  <a:pt x="2265" y="6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ko-KR" altLang="en-US"/>
          </a:p>
        </p:txBody>
      </p:sp>
      <p:sp>
        <p:nvSpPr>
          <p:cNvPr id="63" name="文本框 62" descr="#clear#"/>
          <p:cNvSpPr txBox="1"/>
          <p:nvPr/>
        </p:nvSpPr>
        <p:spPr>
          <a:xfrm>
            <a:off x="8438651" y="5080274"/>
            <a:ext cx="2672860" cy="1015663"/>
          </a:xfrm>
          <a:prstGeom prst="rect">
            <a:avLst/>
          </a:prstGeom>
          <a:noFill/>
        </p:spPr>
        <p:txBody>
          <a:bodyPr wrap="square" rtlCol="0">
            <a:spAutoFit/>
          </a:bodyPr>
          <a:lstStyle/>
          <a:p>
            <a:pPr algn="r"/>
            <a:r>
              <a:rPr lang="en-US" altLang="zh-CN" sz="6000" b="1" u="sng" dirty="0">
                <a:latin typeface="+mj-ea"/>
                <a:ea typeface="+mj-ea"/>
              </a:rPr>
              <a:t>9000</a:t>
            </a:r>
            <a:r>
              <a:rPr lang="zh-CN" altLang="en-US" sz="3600" b="1" u="sng" dirty="0">
                <a:latin typeface="+mj-ea"/>
                <a:ea typeface="+mj-ea"/>
              </a:rPr>
              <a:t>万</a:t>
            </a:r>
            <a:endParaRPr lang="zh-CN" altLang="en-US" sz="6000" b="1" u="sng" dirty="0">
              <a:latin typeface="+mj-ea"/>
              <a:ea typeface="+mj-ea"/>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0" name="MH_Other_2" descr="#clear#"/>
          <p:cNvSpPr/>
          <p:nvPr>
            <p:custDataLst>
              <p:tags r:id="rId1"/>
            </p:custDataLst>
          </p:nvPr>
        </p:nvSpPr>
        <p:spPr>
          <a:xfrm>
            <a:off x="3335012" y="2169485"/>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503020202020204" pitchFamily="34" charset="0"/>
                <a:ea typeface="方正姚体" panose="02010601030101010101" pitchFamily="2" charset="-122"/>
              </a:rPr>
              <a:t>01</a:t>
            </a:r>
            <a:endParaRPr lang="zh-CN" altLang="en-US" sz="5400" b="1" dirty="0">
              <a:solidFill>
                <a:srgbClr val="FFFFFF"/>
              </a:solidFill>
              <a:latin typeface="Agency FB" panose="020B0503020202020204" pitchFamily="34" charset="0"/>
              <a:ea typeface="方正姚体" panose="02010601030101010101" pitchFamily="2" charset="-122"/>
            </a:endParaRPr>
          </a:p>
        </p:txBody>
      </p:sp>
      <p:cxnSp>
        <p:nvCxnSpPr>
          <p:cNvPr id="44" name="直接连接符 43"/>
          <p:cNvCxnSpPr/>
          <p:nvPr/>
        </p:nvCxnSpPr>
        <p:spPr>
          <a:xfrm flipH="1">
            <a:off x="2124220" y="2329455"/>
            <a:ext cx="1856941" cy="295999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5" name="矩形 44" descr="#clear#"/>
          <p:cNvSpPr/>
          <p:nvPr/>
        </p:nvSpPr>
        <p:spPr>
          <a:xfrm>
            <a:off x="2991651" y="4013830"/>
            <a:ext cx="2846441" cy="2554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文本框 45" descr="#clear#"/>
          <p:cNvSpPr txBox="1"/>
          <p:nvPr/>
        </p:nvSpPr>
        <p:spPr>
          <a:xfrm>
            <a:off x="469153" y="2522721"/>
            <a:ext cx="2260463"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83</a:t>
            </a:r>
            <a:r>
              <a:rPr lang="en-US" altLang="zh-CN" sz="3600" dirty="0">
                <a:solidFill>
                  <a:schemeClr val="accent1"/>
                </a:solidFill>
                <a:latin typeface="+mj-ea"/>
                <a:ea typeface="+mj-ea"/>
              </a:rPr>
              <a:t>%</a:t>
            </a:r>
            <a:endParaRPr lang="zh-CN" altLang="en-US" sz="6600" dirty="0">
              <a:solidFill>
                <a:schemeClr val="accent1"/>
              </a:solidFill>
              <a:latin typeface="+mj-ea"/>
              <a:ea typeface="+mj-ea"/>
            </a:endParaRPr>
          </a:p>
        </p:txBody>
      </p:sp>
      <p:sp>
        <p:nvSpPr>
          <p:cNvPr id="47" name="MH_Other_2" descr="#clear#"/>
          <p:cNvSpPr/>
          <p:nvPr>
            <p:custDataLst>
              <p:tags r:id="rId2"/>
            </p:custDataLst>
          </p:nvPr>
        </p:nvSpPr>
        <p:spPr>
          <a:xfrm>
            <a:off x="9013451" y="2169485"/>
            <a:ext cx="1601788" cy="1461232"/>
          </a:xfrm>
          <a:custGeom>
            <a:avLst/>
            <a:gdLst>
              <a:gd name="connsiteX0" fmla="*/ 776377 w 785004"/>
              <a:gd name="connsiteY0" fmla="*/ 0 h 715992"/>
              <a:gd name="connsiteX1" fmla="*/ 439947 w 785004"/>
              <a:gd name="connsiteY1" fmla="*/ 0 h 715992"/>
              <a:gd name="connsiteX2" fmla="*/ 0 w 785004"/>
              <a:gd name="connsiteY2" fmla="*/ 715992 h 715992"/>
              <a:gd name="connsiteX3" fmla="*/ 785004 w 785004"/>
              <a:gd name="connsiteY3" fmla="*/ 715992 h 715992"/>
              <a:gd name="connsiteX4" fmla="*/ 776377 w 785004"/>
              <a:gd name="connsiteY4" fmla="*/ 0 h 715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5004" h="715992">
                <a:moveTo>
                  <a:pt x="776377" y="0"/>
                </a:moveTo>
                <a:lnTo>
                  <a:pt x="439947" y="0"/>
                </a:lnTo>
                <a:lnTo>
                  <a:pt x="0" y="715992"/>
                </a:lnTo>
                <a:lnTo>
                  <a:pt x="785004" y="715992"/>
                </a:lnTo>
                <a:lnTo>
                  <a:pt x="776377"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0" rIns="0" bIns="72000" anchor="b">
            <a:normAutofit/>
          </a:bodyPr>
          <a:lstStyle/>
          <a:p>
            <a:pPr algn="ctr">
              <a:defRPr/>
            </a:pPr>
            <a:r>
              <a:rPr lang="en-US" altLang="zh-CN" sz="5400" b="1" dirty="0">
                <a:solidFill>
                  <a:srgbClr val="FFFFFF"/>
                </a:solidFill>
                <a:latin typeface="Agency FB" panose="020B0503020202020204" pitchFamily="34" charset="0"/>
                <a:ea typeface="方正姚体" panose="02010601030101010101" pitchFamily="2" charset="-122"/>
              </a:rPr>
              <a:t>02</a:t>
            </a:r>
            <a:endParaRPr lang="zh-CN" altLang="en-US" sz="5400" b="1" dirty="0">
              <a:solidFill>
                <a:srgbClr val="FFFFFF"/>
              </a:solidFill>
              <a:latin typeface="Agency FB" panose="020B0503020202020204" pitchFamily="34" charset="0"/>
              <a:ea typeface="方正姚体" panose="02010601030101010101" pitchFamily="2" charset="-122"/>
            </a:endParaRPr>
          </a:p>
        </p:txBody>
      </p:sp>
      <p:cxnSp>
        <p:nvCxnSpPr>
          <p:cNvPr id="48" name="直接连接符 47"/>
          <p:cNvCxnSpPr/>
          <p:nvPr/>
        </p:nvCxnSpPr>
        <p:spPr>
          <a:xfrm flipH="1">
            <a:off x="7802659" y="2329455"/>
            <a:ext cx="1856941" cy="2959997"/>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9" name="矩形 48" descr="#clear#"/>
          <p:cNvSpPr/>
          <p:nvPr/>
        </p:nvSpPr>
        <p:spPr>
          <a:xfrm>
            <a:off x="8670090" y="4013830"/>
            <a:ext cx="2846441" cy="2554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文本框 49" descr="#clear#"/>
          <p:cNvSpPr txBox="1"/>
          <p:nvPr/>
        </p:nvSpPr>
        <p:spPr>
          <a:xfrm>
            <a:off x="6147592" y="2522721"/>
            <a:ext cx="2260463"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96</a:t>
            </a:r>
            <a:r>
              <a:rPr lang="en-US" altLang="zh-CN" sz="3600" dirty="0">
                <a:solidFill>
                  <a:schemeClr val="accent1"/>
                </a:solidFill>
                <a:latin typeface="+mj-ea"/>
                <a:ea typeface="+mj-ea"/>
              </a:rPr>
              <a:t>%</a:t>
            </a:r>
            <a:endParaRPr lang="zh-CN" altLang="en-US" sz="6600" dirty="0">
              <a:solidFill>
                <a:schemeClr val="accent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21"/>
          <p:cNvSpPr/>
          <p:nvPr/>
        </p:nvSpPr>
        <p:spPr bwMode="auto">
          <a:xfrm>
            <a:off x="4167442" y="2258936"/>
            <a:ext cx="892932" cy="1982609"/>
          </a:xfrm>
          <a:custGeom>
            <a:avLst/>
            <a:gdLst>
              <a:gd name="T0" fmla="*/ 0 w 215"/>
              <a:gd name="T1" fmla="*/ 0 h 478"/>
              <a:gd name="T2" fmla="*/ 0 w 215"/>
              <a:gd name="T3" fmla="*/ 1129871 h 478"/>
              <a:gd name="T4" fmla="*/ 32629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16" name="Oval 22"/>
          <p:cNvSpPr>
            <a:spLocks noChangeArrowheads="1"/>
          </p:cNvSpPr>
          <p:nvPr/>
        </p:nvSpPr>
        <p:spPr bwMode="auto">
          <a:xfrm>
            <a:off x="4249601" y="3437260"/>
            <a:ext cx="728615" cy="722128"/>
          </a:xfrm>
          <a:prstGeom prst="ellipse">
            <a:avLst/>
          </a:prstGeom>
          <a:solidFill>
            <a:srgbClr val="FFFFFF"/>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a:solidFill>
                <a:schemeClr val="bg1"/>
              </a:solidFill>
              <a:latin typeface="Calibri" panose="020F0502020204030204" pitchFamily="34" charset="0"/>
            </a:endParaRPr>
          </a:p>
        </p:txBody>
      </p:sp>
      <p:sp>
        <p:nvSpPr>
          <p:cNvPr id="17" name="Freeform 23"/>
          <p:cNvSpPr/>
          <p:nvPr/>
        </p:nvSpPr>
        <p:spPr bwMode="auto">
          <a:xfrm>
            <a:off x="7131628"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18" name="Oval 24"/>
          <p:cNvSpPr>
            <a:spLocks noChangeArrowheads="1"/>
          </p:cNvSpPr>
          <p:nvPr/>
        </p:nvSpPr>
        <p:spPr bwMode="auto">
          <a:xfrm>
            <a:off x="7215947"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19" name="Freeform 25"/>
          <p:cNvSpPr/>
          <p:nvPr/>
        </p:nvSpPr>
        <p:spPr bwMode="auto">
          <a:xfrm>
            <a:off x="6143565" y="2258936"/>
            <a:ext cx="892932" cy="1982609"/>
          </a:xfrm>
          <a:custGeom>
            <a:avLst/>
            <a:gdLst>
              <a:gd name="T0" fmla="*/ 0 w 215"/>
              <a:gd name="T1" fmla="*/ 0 h 478"/>
              <a:gd name="T2" fmla="*/ 0 w 215"/>
              <a:gd name="T3" fmla="*/ 1129871 h 478"/>
              <a:gd name="T4" fmla="*/ 329344 w 215"/>
              <a:gd name="T5" fmla="*/ 1455737 h 478"/>
              <a:gd name="T6" fmla="*/ 655638 w 215"/>
              <a:gd name="T7" fmla="*/ 1129871 h 478"/>
              <a:gd name="T8" fmla="*/ 655638 w 215"/>
              <a:gd name="T9" fmla="*/ 0 h 478"/>
              <a:gd name="T10" fmla="*/ 0 w 215"/>
              <a:gd name="T11" fmla="*/ 0 h 478"/>
              <a:gd name="T12" fmla="*/ 0 60000 65536"/>
              <a:gd name="T13" fmla="*/ 0 60000 65536"/>
              <a:gd name="T14" fmla="*/ 0 60000 65536"/>
              <a:gd name="T15" fmla="*/ 0 60000 65536"/>
              <a:gd name="T16" fmla="*/ 0 60000 65536"/>
              <a:gd name="T17" fmla="*/ 0 60000 65536"/>
              <a:gd name="T18" fmla="*/ 0 w 215"/>
              <a:gd name="T19" fmla="*/ 0 h 478"/>
              <a:gd name="T20" fmla="*/ 215 w 215"/>
              <a:gd name="T21" fmla="*/ 478 h 478"/>
            </a:gdLst>
            <a:ahLst/>
            <a:cxnLst>
              <a:cxn ang="T12">
                <a:pos x="T0" y="T1"/>
              </a:cxn>
              <a:cxn ang="T13">
                <a:pos x="T2" y="T3"/>
              </a:cxn>
              <a:cxn ang="T14">
                <a:pos x="T4" y="T5"/>
              </a:cxn>
              <a:cxn ang="T15">
                <a:pos x="T6" y="T7"/>
              </a:cxn>
              <a:cxn ang="T16">
                <a:pos x="T8" y="T9"/>
              </a:cxn>
              <a:cxn ang="T17">
                <a:pos x="T10" y="T11"/>
              </a:cxn>
            </a:cxnLst>
            <a:rect l="T18" t="T19" r="T20" b="T21"/>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a:solidFill>
                <a:schemeClr val="bg1"/>
              </a:solidFill>
            </a:endParaRPr>
          </a:p>
        </p:txBody>
      </p:sp>
      <p:sp>
        <p:nvSpPr>
          <p:cNvPr id="20" name="Oval 26"/>
          <p:cNvSpPr>
            <a:spLocks noChangeArrowheads="1"/>
          </p:cNvSpPr>
          <p:nvPr/>
        </p:nvSpPr>
        <p:spPr bwMode="auto">
          <a:xfrm>
            <a:off x="6227886"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21" name="Freeform 27"/>
          <p:cNvSpPr/>
          <p:nvPr/>
        </p:nvSpPr>
        <p:spPr bwMode="auto">
          <a:xfrm>
            <a:off x="5155505" y="3350776"/>
            <a:ext cx="892931" cy="1986935"/>
          </a:xfrm>
          <a:custGeom>
            <a:avLst/>
            <a:gdLst>
              <a:gd name="T0" fmla="*/ 655637 w 215"/>
              <a:gd name="T1" fmla="*/ 1458913 h 479"/>
              <a:gd name="T2" fmla="*/ 655637 w 215"/>
              <a:gd name="T3" fmla="*/ 328941 h 479"/>
              <a:gd name="T4" fmla="*/ 329343 w 215"/>
              <a:gd name="T5" fmla="*/ 0 h 479"/>
              <a:gd name="T6" fmla="*/ 0 w 215"/>
              <a:gd name="T7" fmla="*/ 328941 h 479"/>
              <a:gd name="T8" fmla="*/ 0 w 215"/>
              <a:gd name="T9" fmla="*/ 1458913 h 479"/>
              <a:gd name="T10" fmla="*/ 655637 w 215"/>
              <a:gd name="T11" fmla="*/ 1458913 h 479"/>
              <a:gd name="T12" fmla="*/ 0 60000 65536"/>
              <a:gd name="T13" fmla="*/ 0 60000 65536"/>
              <a:gd name="T14" fmla="*/ 0 60000 65536"/>
              <a:gd name="T15" fmla="*/ 0 60000 65536"/>
              <a:gd name="T16" fmla="*/ 0 60000 65536"/>
              <a:gd name="T17" fmla="*/ 0 60000 65536"/>
              <a:gd name="T18" fmla="*/ 0 w 215"/>
              <a:gd name="T19" fmla="*/ 0 h 479"/>
              <a:gd name="T20" fmla="*/ 215 w 215"/>
              <a:gd name="T21" fmla="*/ 479 h 479"/>
            </a:gdLst>
            <a:ahLst/>
            <a:cxnLst>
              <a:cxn ang="T12">
                <a:pos x="T0" y="T1"/>
              </a:cxn>
              <a:cxn ang="T13">
                <a:pos x="T2" y="T3"/>
              </a:cxn>
              <a:cxn ang="T14">
                <a:pos x="T4" y="T5"/>
              </a:cxn>
              <a:cxn ang="T15">
                <a:pos x="T6" y="T7"/>
              </a:cxn>
              <a:cxn ang="T16">
                <a:pos x="T8" y="T9"/>
              </a:cxn>
              <a:cxn ang="T17">
                <a:pos x="T10" y="T11"/>
              </a:cxn>
            </a:cxnLst>
            <a:rect l="T18" t="T19" r="T20" b="T21"/>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1"/>
          </a:solidFill>
          <a:ln>
            <a:noFill/>
          </a:ln>
        </p:spPr>
        <p:txBody>
          <a:bodyPr/>
          <a:lstStyle/>
          <a:p>
            <a:endParaRPr lang="zh-CN" altLang="en-US">
              <a:solidFill>
                <a:schemeClr val="bg1"/>
              </a:solidFill>
            </a:endParaRPr>
          </a:p>
        </p:txBody>
      </p:sp>
      <p:sp>
        <p:nvSpPr>
          <p:cNvPr id="22" name="Oval 28"/>
          <p:cNvSpPr>
            <a:spLocks noChangeArrowheads="1"/>
          </p:cNvSpPr>
          <p:nvPr/>
        </p:nvSpPr>
        <p:spPr bwMode="auto">
          <a:xfrm>
            <a:off x="5239824" y="3437260"/>
            <a:ext cx="726452" cy="722128"/>
          </a:xfrm>
          <a:prstGeom prst="ellipse">
            <a:avLst/>
          </a:prstGeom>
          <a:solidFill>
            <a:srgbClr val="FFFFFF"/>
          </a:solidFill>
          <a:ln>
            <a:noFill/>
          </a:ln>
        </p:spPr>
        <p:txBody>
          <a:bodyPr/>
          <a:lstStyle/>
          <a:p>
            <a:endParaRPr lang="zh-CN" altLang="zh-CN">
              <a:solidFill>
                <a:schemeClr val="bg1"/>
              </a:solidFill>
              <a:latin typeface="Calibri" panose="020F0502020204030204" pitchFamily="34" charset="0"/>
              <a:ea typeface="宋体" panose="02010600030101010101" pitchFamily="2" charset="-122"/>
            </a:endParaRPr>
          </a:p>
        </p:txBody>
      </p:sp>
      <p:sp>
        <p:nvSpPr>
          <p:cNvPr id="23" name="Freeform 31"/>
          <p:cNvSpPr>
            <a:spLocks noEditPoints="1"/>
          </p:cNvSpPr>
          <p:nvPr/>
        </p:nvSpPr>
        <p:spPr bwMode="auto">
          <a:xfrm>
            <a:off x="7434316" y="3616711"/>
            <a:ext cx="278905" cy="356739"/>
          </a:xfrm>
          <a:custGeom>
            <a:avLst/>
            <a:gdLst>
              <a:gd name="T0" fmla="*/ 183391 w 67"/>
              <a:gd name="T1" fmla="*/ 234525 h 86"/>
              <a:gd name="T2" fmla="*/ 168109 w 67"/>
              <a:gd name="T3" fmla="*/ 249754 h 86"/>
              <a:gd name="T4" fmla="*/ 116148 w 67"/>
              <a:gd name="T5" fmla="*/ 261937 h 86"/>
              <a:gd name="T6" fmla="*/ 67243 w 67"/>
              <a:gd name="T7" fmla="*/ 240617 h 86"/>
              <a:gd name="T8" fmla="*/ 67243 w 67"/>
              <a:gd name="T9" fmla="*/ 240617 h 86"/>
              <a:gd name="T10" fmla="*/ 67243 w 67"/>
              <a:gd name="T11" fmla="*/ 240617 h 86"/>
              <a:gd name="T12" fmla="*/ 51961 w 67"/>
              <a:gd name="T13" fmla="*/ 222342 h 86"/>
              <a:gd name="T14" fmla="*/ 24452 w 67"/>
              <a:gd name="T15" fmla="*/ 176655 h 86"/>
              <a:gd name="T16" fmla="*/ 24452 w 67"/>
              <a:gd name="T17" fmla="*/ 176655 h 86"/>
              <a:gd name="T18" fmla="*/ 9170 w 67"/>
              <a:gd name="T19" fmla="*/ 149243 h 86"/>
              <a:gd name="T20" fmla="*/ 27509 w 67"/>
              <a:gd name="T21" fmla="*/ 112694 h 86"/>
              <a:gd name="T22" fmla="*/ 51961 w 67"/>
              <a:gd name="T23" fmla="*/ 124877 h 86"/>
              <a:gd name="T24" fmla="*/ 55017 w 67"/>
              <a:gd name="T25" fmla="*/ 124877 h 86"/>
              <a:gd name="T26" fmla="*/ 55017 w 67"/>
              <a:gd name="T27" fmla="*/ 127923 h 86"/>
              <a:gd name="T28" fmla="*/ 55017 w 67"/>
              <a:gd name="T29" fmla="*/ 42641 h 86"/>
              <a:gd name="T30" fmla="*/ 91696 w 67"/>
              <a:gd name="T31" fmla="*/ 21320 h 86"/>
              <a:gd name="T32" fmla="*/ 134487 w 67"/>
              <a:gd name="T33" fmla="*/ 21320 h 86"/>
              <a:gd name="T34" fmla="*/ 171165 w 67"/>
              <a:gd name="T35" fmla="*/ 42641 h 86"/>
              <a:gd name="T36" fmla="*/ 171165 w 67"/>
              <a:gd name="T37" fmla="*/ 42641 h 86"/>
              <a:gd name="T38" fmla="*/ 171165 w 67"/>
              <a:gd name="T39" fmla="*/ 42641 h 86"/>
              <a:gd name="T40" fmla="*/ 204787 w 67"/>
              <a:gd name="T41" fmla="*/ 63961 h 86"/>
              <a:gd name="T42" fmla="*/ 204787 w 67"/>
              <a:gd name="T43" fmla="*/ 179701 h 86"/>
              <a:gd name="T44" fmla="*/ 198674 w 67"/>
              <a:gd name="T45" fmla="*/ 210159 h 86"/>
              <a:gd name="T46" fmla="*/ 183391 w 67"/>
              <a:gd name="T47" fmla="*/ 234525 h 86"/>
              <a:gd name="T48" fmla="*/ 158939 w 67"/>
              <a:gd name="T49" fmla="*/ 231479 h 86"/>
              <a:gd name="T50" fmla="*/ 158939 w 67"/>
              <a:gd name="T51" fmla="*/ 231479 h 86"/>
              <a:gd name="T52" fmla="*/ 171165 w 67"/>
              <a:gd name="T53" fmla="*/ 222342 h 86"/>
              <a:gd name="T54" fmla="*/ 183391 w 67"/>
              <a:gd name="T55" fmla="*/ 204067 h 86"/>
              <a:gd name="T56" fmla="*/ 186448 w 67"/>
              <a:gd name="T57" fmla="*/ 179701 h 86"/>
              <a:gd name="T58" fmla="*/ 186448 w 67"/>
              <a:gd name="T59" fmla="*/ 63961 h 86"/>
              <a:gd name="T60" fmla="*/ 177278 w 67"/>
              <a:gd name="T61" fmla="*/ 63961 h 86"/>
              <a:gd name="T62" fmla="*/ 177278 w 67"/>
              <a:gd name="T63" fmla="*/ 118785 h 86"/>
              <a:gd name="T64" fmla="*/ 152826 w 67"/>
              <a:gd name="T65" fmla="*/ 118785 h 86"/>
              <a:gd name="T66" fmla="*/ 152826 w 67"/>
              <a:gd name="T67" fmla="*/ 42641 h 86"/>
              <a:gd name="T68" fmla="*/ 143657 w 67"/>
              <a:gd name="T69" fmla="*/ 42641 h 86"/>
              <a:gd name="T70" fmla="*/ 143657 w 67"/>
              <a:gd name="T71" fmla="*/ 42641 h 86"/>
              <a:gd name="T72" fmla="*/ 143657 w 67"/>
              <a:gd name="T73" fmla="*/ 118785 h 86"/>
              <a:gd name="T74" fmla="*/ 119204 w 67"/>
              <a:gd name="T75" fmla="*/ 118785 h 86"/>
              <a:gd name="T76" fmla="*/ 119204 w 67"/>
              <a:gd name="T77" fmla="*/ 30458 h 86"/>
              <a:gd name="T78" fmla="*/ 106978 w 67"/>
              <a:gd name="T79" fmla="*/ 30458 h 86"/>
              <a:gd name="T80" fmla="*/ 106978 w 67"/>
              <a:gd name="T81" fmla="*/ 118785 h 86"/>
              <a:gd name="T82" fmla="*/ 85583 w 67"/>
              <a:gd name="T83" fmla="*/ 118785 h 86"/>
              <a:gd name="T84" fmla="*/ 85583 w 67"/>
              <a:gd name="T85" fmla="*/ 42641 h 86"/>
              <a:gd name="T86" fmla="*/ 73357 w 67"/>
              <a:gd name="T87" fmla="*/ 42641 h 86"/>
              <a:gd name="T88" fmla="*/ 73357 w 67"/>
              <a:gd name="T89" fmla="*/ 149243 h 86"/>
              <a:gd name="T90" fmla="*/ 48904 w 67"/>
              <a:gd name="T91" fmla="*/ 155335 h 86"/>
              <a:gd name="T92" fmla="*/ 36678 w 67"/>
              <a:gd name="T93" fmla="*/ 134014 h 86"/>
              <a:gd name="T94" fmla="*/ 24452 w 67"/>
              <a:gd name="T95" fmla="*/ 140106 h 86"/>
              <a:gd name="T96" fmla="*/ 39735 w 67"/>
              <a:gd name="T97" fmla="*/ 167518 h 86"/>
              <a:gd name="T98" fmla="*/ 39735 w 67"/>
              <a:gd name="T99" fmla="*/ 167518 h 86"/>
              <a:gd name="T100" fmla="*/ 67243 w 67"/>
              <a:gd name="T101" fmla="*/ 213205 h 86"/>
              <a:gd name="T102" fmla="*/ 79470 w 67"/>
              <a:gd name="T103" fmla="*/ 225388 h 86"/>
              <a:gd name="T104" fmla="*/ 116148 w 67"/>
              <a:gd name="T105" fmla="*/ 243662 h 86"/>
              <a:gd name="T106" fmla="*/ 158939 w 67"/>
              <a:gd name="T107" fmla="*/ 231479 h 8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67"/>
              <a:gd name="T163" fmla="*/ 0 h 86"/>
              <a:gd name="T164" fmla="*/ 67 w 67"/>
              <a:gd name="T165" fmla="*/ 86 h 8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1"/>
          </a:solidFill>
          <a:ln>
            <a:noFill/>
          </a:ln>
        </p:spPr>
        <p:txBody>
          <a:bodyPr/>
          <a:lstStyle/>
          <a:p>
            <a:endParaRPr lang="zh-CN" altLang="en-US">
              <a:solidFill>
                <a:schemeClr val="bg1"/>
              </a:solidFill>
            </a:endParaRPr>
          </a:p>
        </p:txBody>
      </p:sp>
      <p:sp>
        <p:nvSpPr>
          <p:cNvPr id="24" name="Freeform 32"/>
          <p:cNvSpPr>
            <a:spLocks noEditPoints="1"/>
          </p:cNvSpPr>
          <p:nvPr/>
        </p:nvSpPr>
        <p:spPr bwMode="auto">
          <a:xfrm>
            <a:off x="5443059" y="3649142"/>
            <a:ext cx="317824" cy="298364"/>
          </a:xfrm>
          <a:custGeom>
            <a:avLst/>
            <a:gdLst>
              <a:gd name="T0" fmla="*/ 115166 w 77"/>
              <a:gd name="T1" fmla="*/ 54769 h 72"/>
              <a:gd name="T2" fmla="*/ 118197 w 77"/>
              <a:gd name="T3" fmla="*/ 124751 h 72"/>
              <a:gd name="T4" fmla="*/ 124258 w 77"/>
              <a:gd name="T5" fmla="*/ 39555 h 72"/>
              <a:gd name="T6" fmla="*/ 115166 w 77"/>
              <a:gd name="T7" fmla="*/ 36512 h 72"/>
              <a:gd name="T8" fmla="*/ 96982 w 77"/>
              <a:gd name="T9" fmla="*/ 66940 h 72"/>
              <a:gd name="T10" fmla="*/ 224271 w 77"/>
              <a:gd name="T11" fmla="*/ 27384 h 72"/>
              <a:gd name="T12" fmla="*/ 200025 w 77"/>
              <a:gd name="T13" fmla="*/ 27384 h 72"/>
              <a:gd name="T14" fmla="*/ 190933 w 77"/>
              <a:gd name="T15" fmla="*/ 0 h 72"/>
              <a:gd name="T16" fmla="*/ 33338 w 77"/>
              <a:gd name="T17" fmla="*/ 9128 h 72"/>
              <a:gd name="T18" fmla="*/ 9092 w 77"/>
              <a:gd name="T19" fmla="*/ 27384 h 72"/>
              <a:gd name="T20" fmla="*/ 0 w 77"/>
              <a:gd name="T21" fmla="*/ 88239 h 72"/>
              <a:gd name="T22" fmla="*/ 15153 w 77"/>
              <a:gd name="T23" fmla="*/ 124751 h 72"/>
              <a:gd name="T24" fmla="*/ 109105 w 77"/>
              <a:gd name="T25" fmla="*/ 179520 h 72"/>
              <a:gd name="T26" fmla="*/ 69706 w 77"/>
              <a:gd name="T27" fmla="*/ 200819 h 72"/>
              <a:gd name="T28" fmla="*/ 69706 w 77"/>
              <a:gd name="T29" fmla="*/ 219075 h 72"/>
              <a:gd name="T30" fmla="*/ 172749 w 77"/>
              <a:gd name="T31" fmla="*/ 209947 h 72"/>
              <a:gd name="T32" fmla="*/ 124258 w 77"/>
              <a:gd name="T33" fmla="*/ 200819 h 72"/>
              <a:gd name="T34" fmla="*/ 187903 w 77"/>
              <a:gd name="T35" fmla="*/ 139965 h 72"/>
              <a:gd name="T36" fmla="*/ 218210 w 77"/>
              <a:gd name="T37" fmla="*/ 124751 h 72"/>
              <a:gd name="T38" fmla="*/ 233363 w 77"/>
              <a:gd name="T39" fmla="*/ 36512 h 72"/>
              <a:gd name="T40" fmla="*/ 27276 w 77"/>
              <a:gd name="T41" fmla="*/ 112580 h 72"/>
              <a:gd name="T42" fmla="*/ 27276 w 77"/>
              <a:gd name="T43" fmla="*/ 112580 h 72"/>
              <a:gd name="T44" fmla="*/ 18184 w 77"/>
              <a:gd name="T45" fmla="*/ 45641 h 72"/>
              <a:gd name="T46" fmla="*/ 33338 w 77"/>
              <a:gd name="T47" fmla="*/ 97367 h 72"/>
              <a:gd name="T48" fmla="*/ 27276 w 77"/>
              <a:gd name="T49" fmla="*/ 112580 h 72"/>
              <a:gd name="T50" fmla="*/ 181841 w 77"/>
              <a:gd name="T51" fmla="*/ 94324 h 72"/>
              <a:gd name="T52" fmla="*/ 175780 w 77"/>
              <a:gd name="T53" fmla="*/ 124751 h 72"/>
              <a:gd name="T54" fmla="*/ 115166 w 77"/>
              <a:gd name="T55" fmla="*/ 161264 h 72"/>
              <a:gd name="T56" fmla="*/ 57583 w 77"/>
              <a:gd name="T57" fmla="*/ 124751 h 72"/>
              <a:gd name="T58" fmla="*/ 51522 w 77"/>
              <a:gd name="T59" fmla="*/ 18256 h 72"/>
              <a:gd name="T60" fmla="*/ 181841 w 77"/>
              <a:gd name="T61" fmla="*/ 94324 h 72"/>
              <a:gd name="T62" fmla="*/ 215179 w 77"/>
              <a:gd name="T63" fmla="*/ 88239 h 72"/>
              <a:gd name="T64" fmla="*/ 206087 w 77"/>
              <a:gd name="T65" fmla="*/ 112580 h 72"/>
              <a:gd name="T66" fmla="*/ 200025 w 77"/>
              <a:gd name="T67" fmla="*/ 97367 h 72"/>
              <a:gd name="T68" fmla="*/ 200025 w 77"/>
              <a:gd name="T69" fmla="*/ 94324 h 72"/>
              <a:gd name="T70" fmla="*/ 215179 w 77"/>
              <a:gd name="T71" fmla="*/ 45641 h 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7"/>
              <a:gd name="T109" fmla="*/ 0 h 72"/>
              <a:gd name="T110" fmla="*/ 77 w 77"/>
              <a:gd name="T111" fmla="*/ 72 h 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1"/>
          </a:solidFill>
          <a:ln>
            <a:noFill/>
          </a:ln>
        </p:spPr>
        <p:txBody>
          <a:bodyPr/>
          <a:lstStyle/>
          <a:p>
            <a:endParaRPr lang="zh-CN" altLang="en-US">
              <a:solidFill>
                <a:schemeClr val="bg1"/>
              </a:solidFill>
            </a:endParaRPr>
          </a:p>
        </p:txBody>
      </p:sp>
      <p:sp>
        <p:nvSpPr>
          <p:cNvPr id="25" name="Freeform 33"/>
          <p:cNvSpPr>
            <a:spLocks noEditPoints="1"/>
          </p:cNvSpPr>
          <p:nvPr/>
        </p:nvSpPr>
        <p:spPr bwMode="auto">
          <a:xfrm>
            <a:off x="4454997" y="3636169"/>
            <a:ext cx="317822" cy="324308"/>
          </a:xfrm>
          <a:custGeom>
            <a:avLst/>
            <a:gdLst>
              <a:gd name="T0" fmla="*/ 200025 w 77"/>
              <a:gd name="T1" fmla="*/ 36635 h 78"/>
              <a:gd name="T2" fmla="*/ 200025 w 77"/>
              <a:gd name="T3" fmla="*/ 201490 h 78"/>
              <a:gd name="T4" fmla="*/ 33337 w 77"/>
              <a:gd name="T5" fmla="*/ 201490 h 78"/>
              <a:gd name="T6" fmla="*/ 33337 w 77"/>
              <a:gd name="T7" fmla="*/ 36635 h 78"/>
              <a:gd name="T8" fmla="*/ 112135 w 77"/>
              <a:gd name="T9" fmla="*/ 219808 h 78"/>
              <a:gd name="T10" fmla="*/ 112135 w 77"/>
              <a:gd name="T11" fmla="*/ 180120 h 78"/>
              <a:gd name="T12" fmla="*/ 75767 w 77"/>
              <a:gd name="T13" fmla="*/ 189279 h 78"/>
              <a:gd name="T14" fmla="*/ 100012 w 77"/>
              <a:gd name="T15" fmla="*/ 216755 h 78"/>
              <a:gd name="T16" fmla="*/ 187902 w 77"/>
              <a:gd name="T17" fmla="*/ 48846 h 78"/>
              <a:gd name="T18" fmla="*/ 184871 w 77"/>
              <a:gd name="T19" fmla="*/ 45793 h 78"/>
              <a:gd name="T20" fmla="*/ 181840 w 77"/>
              <a:gd name="T21" fmla="*/ 112957 h 78"/>
              <a:gd name="T22" fmla="*/ 187902 w 77"/>
              <a:gd name="T23" fmla="*/ 48846 h 78"/>
              <a:gd name="T24" fmla="*/ 175779 w 77"/>
              <a:gd name="T25" fmla="*/ 39687 h 78"/>
              <a:gd name="T26" fmla="*/ 163656 w 77"/>
              <a:gd name="T27" fmla="*/ 39687 h 78"/>
              <a:gd name="T28" fmla="*/ 175779 w 77"/>
              <a:gd name="T29" fmla="*/ 39687 h 78"/>
              <a:gd name="T30" fmla="*/ 133350 w 77"/>
              <a:gd name="T31" fmla="*/ 21370 h 78"/>
              <a:gd name="T32" fmla="*/ 121227 w 77"/>
              <a:gd name="T33" fmla="*/ 58005 h 78"/>
              <a:gd name="T34" fmla="*/ 157595 w 77"/>
              <a:gd name="T35" fmla="*/ 48846 h 78"/>
              <a:gd name="T36" fmla="*/ 133350 w 77"/>
              <a:gd name="T37" fmla="*/ 21370 h 78"/>
              <a:gd name="T38" fmla="*/ 112135 w 77"/>
              <a:gd name="T39" fmla="*/ 18317 h 78"/>
              <a:gd name="T40" fmla="*/ 78798 w 77"/>
              <a:gd name="T41" fmla="*/ 42740 h 78"/>
              <a:gd name="T42" fmla="*/ 81828 w 77"/>
              <a:gd name="T43" fmla="*/ 51899 h 78"/>
              <a:gd name="T44" fmla="*/ 112135 w 77"/>
              <a:gd name="T45" fmla="*/ 18317 h 78"/>
              <a:gd name="T46" fmla="*/ 78798 w 77"/>
              <a:gd name="T47" fmla="*/ 27476 h 78"/>
              <a:gd name="T48" fmla="*/ 66675 w 77"/>
              <a:gd name="T49" fmla="*/ 45793 h 78"/>
              <a:gd name="T50" fmla="*/ 78798 w 77"/>
              <a:gd name="T51" fmla="*/ 27476 h 78"/>
              <a:gd name="T52" fmla="*/ 48491 w 77"/>
              <a:gd name="T53" fmla="*/ 45793 h 78"/>
              <a:gd name="T54" fmla="*/ 18184 w 77"/>
              <a:gd name="T55" fmla="*/ 112957 h 78"/>
              <a:gd name="T56" fmla="*/ 63644 w 77"/>
              <a:gd name="T57" fmla="*/ 54952 h 78"/>
              <a:gd name="T58" fmla="*/ 18184 w 77"/>
              <a:gd name="T59" fmla="*/ 125168 h 78"/>
              <a:gd name="T60" fmla="*/ 45460 w 77"/>
              <a:gd name="T61" fmla="*/ 189279 h 78"/>
              <a:gd name="T62" fmla="*/ 63644 w 77"/>
              <a:gd name="T63" fmla="*/ 183173 h 78"/>
              <a:gd name="T64" fmla="*/ 18184 w 77"/>
              <a:gd name="T65" fmla="*/ 125168 h 78"/>
              <a:gd name="T66" fmla="*/ 57583 w 77"/>
              <a:gd name="T67" fmla="*/ 198438 h 78"/>
              <a:gd name="T68" fmla="*/ 69706 w 77"/>
              <a:gd name="T69" fmla="*/ 198438 h 78"/>
              <a:gd name="T70" fmla="*/ 57583 w 77"/>
              <a:gd name="T71" fmla="*/ 198438 h 78"/>
              <a:gd name="T72" fmla="*/ 121227 w 77"/>
              <a:gd name="T73" fmla="*/ 219808 h 78"/>
              <a:gd name="T74" fmla="*/ 154564 w 77"/>
              <a:gd name="T75" fmla="*/ 192332 h 78"/>
              <a:gd name="T76" fmla="*/ 151534 w 77"/>
              <a:gd name="T77" fmla="*/ 186226 h 78"/>
              <a:gd name="T78" fmla="*/ 121227 w 77"/>
              <a:gd name="T79" fmla="*/ 219808 h 78"/>
              <a:gd name="T80" fmla="*/ 154564 w 77"/>
              <a:gd name="T81" fmla="*/ 210649 h 78"/>
              <a:gd name="T82" fmla="*/ 166687 w 77"/>
              <a:gd name="T83" fmla="*/ 192332 h 78"/>
              <a:gd name="T84" fmla="*/ 154564 w 77"/>
              <a:gd name="T85" fmla="*/ 210649 h 78"/>
              <a:gd name="T86" fmla="*/ 184871 w 77"/>
              <a:gd name="T87" fmla="*/ 192332 h 78"/>
              <a:gd name="T88" fmla="*/ 215178 w 77"/>
              <a:gd name="T89" fmla="*/ 125168 h 78"/>
              <a:gd name="T90" fmla="*/ 169718 w 77"/>
              <a:gd name="T91" fmla="*/ 183173 h 78"/>
              <a:gd name="T92" fmla="*/ 160626 w 77"/>
              <a:gd name="T93" fmla="*/ 58005 h 78"/>
              <a:gd name="T94" fmla="*/ 157595 w 77"/>
              <a:gd name="T95" fmla="*/ 61058 h 78"/>
              <a:gd name="T96" fmla="*/ 121227 w 77"/>
              <a:gd name="T97" fmla="*/ 112957 h 78"/>
              <a:gd name="T98" fmla="*/ 160626 w 77"/>
              <a:gd name="T99" fmla="*/ 58005 h 78"/>
              <a:gd name="T100" fmla="*/ 112135 w 77"/>
              <a:gd name="T101" fmla="*/ 67163 h 78"/>
              <a:gd name="T102" fmla="*/ 72736 w 77"/>
              <a:gd name="T103" fmla="*/ 58005 h 78"/>
              <a:gd name="T104" fmla="*/ 112135 w 77"/>
              <a:gd name="T105" fmla="*/ 112957 h 78"/>
              <a:gd name="T106" fmla="*/ 112135 w 77"/>
              <a:gd name="T107" fmla="*/ 170962 h 78"/>
              <a:gd name="T108" fmla="*/ 112135 w 77"/>
              <a:gd name="T109" fmla="*/ 125168 h 78"/>
              <a:gd name="T110" fmla="*/ 72736 w 77"/>
              <a:gd name="T111" fmla="*/ 177067 h 78"/>
              <a:gd name="T112" fmla="*/ 112135 w 77"/>
              <a:gd name="T113" fmla="*/ 170962 h 78"/>
              <a:gd name="T114" fmla="*/ 121227 w 77"/>
              <a:gd name="T115" fmla="*/ 170962 h 78"/>
              <a:gd name="T116" fmla="*/ 160626 w 77"/>
              <a:gd name="T117" fmla="*/ 177067 h 78"/>
              <a:gd name="T118" fmla="*/ 121227 w 77"/>
              <a:gd name="T119" fmla="*/ 125168 h 7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7"/>
              <a:gd name="T181" fmla="*/ 0 h 78"/>
              <a:gd name="T182" fmla="*/ 77 w 77"/>
              <a:gd name="T183" fmla="*/ 78 h 7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a:solidFill>
                <a:schemeClr val="bg1"/>
              </a:solidFill>
            </a:endParaRPr>
          </a:p>
        </p:txBody>
      </p:sp>
      <p:sp>
        <p:nvSpPr>
          <p:cNvPr id="26" name="KSO_Shape"/>
          <p:cNvSpPr/>
          <p:nvPr/>
        </p:nvSpPr>
        <p:spPr bwMode="auto">
          <a:xfrm>
            <a:off x="6358124" y="3642838"/>
            <a:ext cx="465975" cy="317640"/>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29" name="连接符: 肘形 28"/>
          <p:cNvCxnSpPr/>
          <p:nvPr/>
        </p:nvCxnSpPr>
        <p:spPr>
          <a:xfrm rot="10800000" flipV="1">
            <a:off x="3217523"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连接符: 肘形 29"/>
          <p:cNvCxnSpPr/>
          <p:nvPr/>
        </p:nvCxnSpPr>
        <p:spPr>
          <a:xfrm rot="10800000" flipH="1" flipV="1">
            <a:off x="6545175" y="2258934"/>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1" name="连接符: 肘形 30"/>
          <p:cNvCxnSpPr/>
          <p:nvPr/>
        </p:nvCxnSpPr>
        <p:spPr>
          <a:xfrm rot="10800000" flipH="1" flipV="1">
            <a:off x="7560120"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2" name="连接符: 肘形 31"/>
          <p:cNvCxnSpPr/>
          <p:nvPr/>
        </p:nvCxnSpPr>
        <p:spPr>
          <a:xfrm rot="10800000" flipV="1">
            <a:off x="4206549" y="5319467"/>
            <a:ext cx="1395421" cy="58916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3" name="矩形 32" descr="#clear#"/>
          <p:cNvSpPr/>
          <p:nvPr/>
        </p:nvSpPr>
        <p:spPr>
          <a:xfrm>
            <a:off x="62187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矩形 33" descr="#clear#"/>
          <p:cNvSpPr/>
          <p:nvPr/>
        </p:nvSpPr>
        <p:spPr>
          <a:xfrm>
            <a:off x="8119688" y="208685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矩形 34" descr="#clear#"/>
          <p:cNvSpPr/>
          <p:nvPr/>
        </p:nvSpPr>
        <p:spPr>
          <a:xfrm>
            <a:off x="9107751"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矩形 37" descr="#clear#"/>
          <p:cNvSpPr/>
          <p:nvPr/>
        </p:nvSpPr>
        <p:spPr>
          <a:xfrm>
            <a:off x="1542338" y="4952888"/>
            <a:ext cx="2512000" cy="171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矩形 28" descr="#clear#"/>
          <p:cNvSpPr/>
          <p:nvPr/>
        </p:nvSpPr>
        <p:spPr>
          <a:xfrm>
            <a:off x="1502160" y="2501773"/>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30" name="矩形 29" descr="#clear#"/>
          <p:cNvSpPr/>
          <p:nvPr/>
        </p:nvSpPr>
        <p:spPr>
          <a:xfrm>
            <a:off x="2233680" y="3675975"/>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31" name="矩形 30" descr="#clear#"/>
          <p:cNvSpPr/>
          <p:nvPr/>
        </p:nvSpPr>
        <p:spPr>
          <a:xfrm>
            <a:off x="1839784" y="4850177"/>
            <a:ext cx="4309388" cy="1307593"/>
          </a:xfrm>
          <a:prstGeom prst="rect">
            <a:avLst/>
          </a:prstGeom>
          <a:solidFill>
            <a:schemeClr val="accent1"/>
          </a:solidFill>
          <a:ln w="3175">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32" name="KSO_Shape"/>
          <p:cNvSpPr/>
          <p:nvPr/>
        </p:nvSpPr>
        <p:spPr bwMode="auto">
          <a:xfrm>
            <a:off x="8350627" y="1640305"/>
            <a:ext cx="2558634" cy="3449839"/>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3" name="Rectangle 42" descr="#clear#"/>
          <p:cNvSpPr>
            <a:spLocks noChangeArrowheads="1"/>
          </p:cNvSpPr>
          <p:nvPr/>
        </p:nvSpPr>
        <p:spPr bwMode="auto">
          <a:xfrm>
            <a:off x="8435498" y="5090144"/>
            <a:ext cx="23888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6600" dirty="0">
                <a:solidFill>
                  <a:schemeClr val="accent1"/>
                </a:solidFill>
                <a:latin typeface="+mn-lt"/>
              </a:rPr>
              <a:t>68</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40" name="矩形 39" descr="#clear#"/>
          <p:cNvSpPr/>
          <p:nvPr/>
        </p:nvSpPr>
        <p:spPr>
          <a:xfrm>
            <a:off x="8157048" y="1886343"/>
            <a:ext cx="1472896" cy="615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幼圆" panose="02010509060101010101" pitchFamily="49" charset="-122"/>
                <a:ea typeface="幼圆" panose="02010509060101010101" pitchFamily="49" charset="-122"/>
              </a:rPr>
              <a:t>上半年</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请输入第三章大标题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KSO_Shape" descr="#clear#"/>
          <p:cNvSpPr/>
          <p:nvPr/>
        </p:nvSpPr>
        <p:spPr bwMode="auto">
          <a:xfrm>
            <a:off x="6382209" y="1216754"/>
            <a:ext cx="2660701" cy="1893533"/>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r>
              <a:rPr lang="en-US" altLang="zh-CN" sz="4400" dirty="0"/>
              <a:t>A</a:t>
            </a:r>
            <a:endParaRPr lang="zh-CN" altLang="en-US" sz="4400" dirty="0"/>
          </a:p>
        </p:txBody>
      </p:sp>
      <p:sp>
        <p:nvSpPr>
          <p:cNvPr id="16" name="矩形 15" descr="#clear#"/>
          <p:cNvSpPr/>
          <p:nvPr/>
        </p:nvSpPr>
        <p:spPr>
          <a:xfrm>
            <a:off x="6726071" y="2808287"/>
            <a:ext cx="1972977" cy="2851272"/>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solidFill>
                  <a:srgbClr val="4E4D4D"/>
                </a:solidFill>
              </a:rPr>
              <a:t>请输入文本请输入文本请输入文本</a:t>
            </a:r>
            <a:endParaRPr lang="da-DK" altLang="zh-CN" dirty="0">
              <a:solidFill>
                <a:srgbClr val="4E4D4D"/>
              </a:solidFill>
            </a:endParaRPr>
          </a:p>
        </p:txBody>
      </p:sp>
      <p:sp>
        <p:nvSpPr>
          <p:cNvPr id="17" name="KSO_Shape" descr="#clear#"/>
          <p:cNvSpPr/>
          <p:nvPr/>
        </p:nvSpPr>
        <p:spPr bwMode="auto">
          <a:xfrm>
            <a:off x="9042910" y="1861520"/>
            <a:ext cx="2660701" cy="1893533"/>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r>
              <a:rPr lang="en-US" altLang="zh-CN" sz="4400" dirty="0"/>
              <a:t>B</a:t>
            </a:r>
            <a:endParaRPr lang="zh-CN" altLang="en-US" sz="4400" dirty="0"/>
          </a:p>
        </p:txBody>
      </p:sp>
      <p:sp>
        <p:nvSpPr>
          <p:cNvPr id="18" name="矩形 17" descr="#clear#"/>
          <p:cNvSpPr/>
          <p:nvPr/>
        </p:nvSpPr>
        <p:spPr>
          <a:xfrm>
            <a:off x="9386772" y="3453053"/>
            <a:ext cx="1972977" cy="2851272"/>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solidFill>
                  <a:srgbClr val="4E4D4D"/>
                </a:solidFill>
              </a:rPr>
              <a:t>请输入文本请输入文本请输入文本</a:t>
            </a:r>
            <a:endParaRPr lang="da-DK" altLang="zh-CN" dirty="0">
              <a:solidFill>
                <a:srgbClr val="4E4D4D"/>
              </a:solidFill>
            </a:endParaRPr>
          </a:p>
        </p:txBody>
      </p:sp>
      <p:sp>
        <p:nvSpPr>
          <p:cNvPr id="19" name="矩形 18" descr="#clear#"/>
          <p:cNvSpPr/>
          <p:nvPr/>
        </p:nvSpPr>
        <p:spPr>
          <a:xfrm>
            <a:off x="639548" y="1861520"/>
            <a:ext cx="4454966" cy="45869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5"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16" name="椭圆 15" descr="#clear#"/>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0" name="椭圆 19" descr="#clear#"/>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1" name="圆角矩形 16" descr="#clear#"/>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2" name="圆角矩形 17" descr="#clear#"/>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25" name="矩形 24" descr="#clear#"/>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9" name="矩形 28" descr="#clear#"/>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0" name="矩形 29" descr="#clear#"/>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1" name="矩形 30" descr="#clear#"/>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4" descr="#clear#"/>
          <p:cNvSpPr/>
          <p:nvPr/>
        </p:nvSpPr>
        <p:spPr>
          <a:xfrm>
            <a:off x="1407544" y="2849767"/>
            <a:ext cx="1848687" cy="1848687"/>
          </a:xfrm>
          <a:custGeom>
            <a:avLst/>
            <a:gdLst>
              <a:gd name="connsiteX0" fmla="*/ 0 w 1184366"/>
              <a:gd name="connsiteY0" fmla="*/ 0 h 1184366"/>
              <a:gd name="connsiteX1" fmla="*/ 592183 w 1184366"/>
              <a:gd name="connsiteY1" fmla="*/ 0 h 1184366"/>
              <a:gd name="connsiteX2" fmla="*/ 1184366 w 1184366"/>
              <a:gd name="connsiteY2" fmla="*/ 592183 h 1184366"/>
              <a:gd name="connsiteX3" fmla="*/ 592183 w 1184366"/>
              <a:gd name="connsiteY3" fmla="*/ 1184366 h 1184366"/>
              <a:gd name="connsiteX4" fmla="*/ 0 w 1184366"/>
              <a:gd name="connsiteY4" fmla="*/ 592183 h 1184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366" h="1184366">
                <a:moveTo>
                  <a:pt x="0" y="0"/>
                </a:moveTo>
                <a:lnTo>
                  <a:pt x="592183" y="0"/>
                </a:lnTo>
                <a:cubicBezTo>
                  <a:pt x="919237" y="0"/>
                  <a:pt x="1184366" y="265129"/>
                  <a:pt x="1184366" y="592183"/>
                </a:cubicBezTo>
                <a:cubicBezTo>
                  <a:pt x="1184366" y="919237"/>
                  <a:pt x="919237" y="1184366"/>
                  <a:pt x="592183" y="1184366"/>
                </a:cubicBezTo>
                <a:cubicBezTo>
                  <a:pt x="265129" y="1184366"/>
                  <a:pt x="0" y="919237"/>
                  <a:pt x="0" y="592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oAutofit/>
          </a:bodyPr>
          <a:lstStyle/>
          <a:p>
            <a:pPr algn="ctr"/>
            <a:r>
              <a:rPr lang="zh-CN" altLang="en-US" dirty="0">
                <a:solidFill>
                  <a:srgbClr val="FFFFFF"/>
                </a:solidFill>
                <a:latin typeface="Kozuka Gothic Pr6N B" panose="020B0800000000000000" pitchFamily="34" charset="-128"/>
                <a:ea typeface="Kozuka Gothic Pr6N B" panose="020B0800000000000000" pitchFamily="34" charset="-128"/>
              </a:rPr>
              <a:t>文本</a:t>
            </a:r>
            <a:endParaRPr lang="zh-CN" altLang="en-US" sz="2400" dirty="0">
              <a:solidFill>
                <a:srgbClr val="FFFFFF"/>
              </a:solidFill>
              <a:latin typeface="Kozuka Gothic Pr6N B" panose="020B0800000000000000" pitchFamily="34" charset="-128"/>
              <a:ea typeface="Kozuka Gothic Pr6N B" panose="020B0800000000000000" pitchFamily="34" charset="-128"/>
            </a:endParaRPr>
          </a:p>
        </p:txBody>
      </p:sp>
      <p:cxnSp>
        <p:nvCxnSpPr>
          <p:cNvPr id="15" name="直接连接符 14"/>
          <p:cNvCxnSpPr/>
          <p:nvPr/>
        </p:nvCxnSpPr>
        <p:spPr>
          <a:xfrm>
            <a:off x="1101969" y="2849767"/>
            <a:ext cx="0" cy="3221502"/>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16" name="矩形 15" descr="#clear#"/>
          <p:cNvSpPr/>
          <p:nvPr/>
        </p:nvSpPr>
        <p:spPr>
          <a:xfrm>
            <a:off x="1379408" y="4754727"/>
            <a:ext cx="2367287" cy="1372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任意多边形 14" descr="#clear#"/>
          <p:cNvSpPr/>
          <p:nvPr/>
        </p:nvSpPr>
        <p:spPr>
          <a:xfrm>
            <a:off x="5079212" y="2849767"/>
            <a:ext cx="1848687" cy="1848687"/>
          </a:xfrm>
          <a:custGeom>
            <a:avLst/>
            <a:gdLst>
              <a:gd name="connsiteX0" fmla="*/ 0 w 1184366"/>
              <a:gd name="connsiteY0" fmla="*/ 0 h 1184366"/>
              <a:gd name="connsiteX1" fmla="*/ 592183 w 1184366"/>
              <a:gd name="connsiteY1" fmla="*/ 0 h 1184366"/>
              <a:gd name="connsiteX2" fmla="*/ 1184366 w 1184366"/>
              <a:gd name="connsiteY2" fmla="*/ 592183 h 1184366"/>
              <a:gd name="connsiteX3" fmla="*/ 592183 w 1184366"/>
              <a:gd name="connsiteY3" fmla="*/ 1184366 h 1184366"/>
              <a:gd name="connsiteX4" fmla="*/ 0 w 1184366"/>
              <a:gd name="connsiteY4" fmla="*/ 592183 h 1184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366" h="1184366">
                <a:moveTo>
                  <a:pt x="0" y="0"/>
                </a:moveTo>
                <a:lnTo>
                  <a:pt x="592183" y="0"/>
                </a:lnTo>
                <a:cubicBezTo>
                  <a:pt x="919237" y="0"/>
                  <a:pt x="1184366" y="265129"/>
                  <a:pt x="1184366" y="592183"/>
                </a:cubicBezTo>
                <a:cubicBezTo>
                  <a:pt x="1184366" y="919237"/>
                  <a:pt x="919237" y="1184366"/>
                  <a:pt x="592183" y="1184366"/>
                </a:cubicBezTo>
                <a:cubicBezTo>
                  <a:pt x="265129" y="1184366"/>
                  <a:pt x="0" y="919237"/>
                  <a:pt x="0" y="592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oAutofit/>
          </a:bodyPr>
          <a:lstStyle/>
          <a:p>
            <a:pPr algn="ctr"/>
            <a:r>
              <a:rPr lang="zh-CN" altLang="en-US" dirty="0">
                <a:solidFill>
                  <a:srgbClr val="FFFFFF"/>
                </a:solidFill>
                <a:latin typeface="Kozuka Gothic Pr6N B" panose="020B0800000000000000" pitchFamily="34" charset="-128"/>
                <a:ea typeface="Kozuka Gothic Pr6N B" panose="020B0800000000000000" pitchFamily="34" charset="-128"/>
              </a:rPr>
              <a:t>文本</a:t>
            </a:r>
            <a:endParaRPr lang="zh-CN" altLang="en-US" sz="2400" dirty="0">
              <a:solidFill>
                <a:srgbClr val="FFFFFF"/>
              </a:solidFill>
              <a:latin typeface="Kozuka Gothic Pr6N B" panose="020B0800000000000000" pitchFamily="34" charset="-128"/>
              <a:ea typeface="Kozuka Gothic Pr6N B" panose="020B0800000000000000" pitchFamily="34" charset="-128"/>
            </a:endParaRPr>
          </a:p>
        </p:txBody>
      </p:sp>
      <p:cxnSp>
        <p:nvCxnSpPr>
          <p:cNvPr id="18" name="直接连接符 17"/>
          <p:cNvCxnSpPr/>
          <p:nvPr/>
        </p:nvCxnSpPr>
        <p:spPr>
          <a:xfrm>
            <a:off x="4773637" y="2849767"/>
            <a:ext cx="0" cy="3221502"/>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19" name="矩形 18" descr="#clear#"/>
          <p:cNvSpPr/>
          <p:nvPr/>
        </p:nvSpPr>
        <p:spPr>
          <a:xfrm>
            <a:off x="5051076" y="4754727"/>
            <a:ext cx="2367287" cy="1372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0" name="任意多边形 14" descr="#clear#"/>
          <p:cNvSpPr/>
          <p:nvPr/>
        </p:nvSpPr>
        <p:spPr>
          <a:xfrm>
            <a:off x="8750880" y="2849767"/>
            <a:ext cx="1848687" cy="1848687"/>
          </a:xfrm>
          <a:custGeom>
            <a:avLst/>
            <a:gdLst>
              <a:gd name="connsiteX0" fmla="*/ 0 w 1184366"/>
              <a:gd name="connsiteY0" fmla="*/ 0 h 1184366"/>
              <a:gd name="connsiteX1" fmla="*/ 592183 w 1184366"/>
              <a:gd name="connsiteY1" fmla="*/ 0 h 1184366"/>
              <a:gd name="connsiteX2" fmla="*/ 1184366 w 1184366"/>
              <a:gd name="connsiteY2" fmla="*/ 592183 h 1184366"/>
              <a:gd name="connsiteX3" fmla="*/ 592183 w 1184366"/>
              <a:gd name="connsiteY3" fmla="*/ 1184366 h 1184366"/>
              <a:gd name="connsiteX4" fmla="*/ 0 w 1184366"/>
              <a:gd name="connsiteY4" fmla="*/ 592183 h 11843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366" h="1184366">
                <a:moveTo>
                  <a:pt x="0" y="0"/>
                </a:moveTo>
                <a:lnTo>
                  <a:pt x="592183" y="0"/>
                </a:lnTo>
                <a:cubicBezTo>
                  <a:pt x="919237" y="0"/>
                  <a:pt x="1184366" y="265129"/>
                  <a:pt x="1184366" y="592183"/>
                </a:cubicBezTo>
                <a:cubicBezTo>
                  <a:pt x="1184366" y="919237"/>
                  <a:pt x="919237" y="1184366"/>
                  <a:pt x="592183" y="1184366"/>
                </a:cubicBezTo>
                <a:cubicBezTo>
                  <a:pt x="265129" y="1184366"/>
                  <a:pt x="0" y="919237"/>
                  <a:pt x="0" y="59218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oAutofit/>
          </a:bodyPr>
          <a:lstStyle/>
          <a:p>
            <a:pPr algn="ctr"/>
            <a:r>
              <a:rPr lang="zh-CN" altLang="en-US" dirty="0">
                <a:solidFill>
                  <a:srgbClr val="FFFFFF"/>
                </a:solidFill>
                <a:latin typeface="Kozuka Gothic Pr6N B" panose="020B0800000000000000" pitchFamily="34" charset="-128"/>
                <a:ea typeface="Kozuka Gothic Pr6N B" panose="020B0800000000000000" pitchFamily="34" charset="-128"/>
              </a:rPr>
              <a:t>文本</a:t>
            </a:r>
            <a:endParaRPr lang="zh-CN" altLang="en-US" sz="2400" dirty="0">
              <a:solidFill>
                <a:srgbClr val="FFFFFF"/>
              </a:solidFill>
              <a:latin typeface="Kozuka Gothic Pr6N B" panose="020B0800000000000000" pitchFamily="34" charset="-128"/>
              <a:ea typeface="Kozuka Gothic Pr6N B" panose="020B0800000000000000" pitchFamily="34" charset="-128"/>
            </a:endParaRPr>
          </a:p>
        </p:txBody>
      </p:sp>
      <p:cxnSp>
        <p:nvCxnSpPr>
          <p:cNvPr id="21" name="直接连接符 20"/>
          <p:cNvCxnSpPr/>
          <p:nvPr/>
        </p:nvCxnSpPr>
        <p:spPr>
          <a:xfrm>
            <a:off x="8445305" y="2849767"/>
            <a:ext cx="0" cy="3221502"/>
          </a:xfrm>
          <a:prstGeom prst="line">
            <a:avLst/>
          </a:prstGeom>
          <a:ln>
            <a:tailEnd type="oval" w="lg" len="lg"/>
          </a:ln>
        </p:spPr>
        <p:style>
          <a:lnRef idx="1">
            <a:schemeClr val="accent1"/>
          </a:lnRef>
          <a:fillRef idx="0">
            <a:schemeClr val="accent1"/>
          </a:fillRef>
          <a:effectRef idx="0">
            <a:schemeClr val="accent1"/>
          </a:effectRef>
          <a:fontRef idx="minor">
            <a:schemeClr val="tx1"/>
          </a:fontRef>
        </p:style>
      </p:cxnSp>
      <p:sp>
        <p:nvSpPr>
          <p:cNvPr id="23" name="矩形 22" descr="#clear#"/>
          <p:cNvSpPr/>
          <p:nvPr/>
        </p:nvSpPr>
        <p:spPr>
          <a:xfrm>
            <a:off x="8722744" y="4754727"/>
            <a:ext cx="2367287" cy="13728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4" name="矩形 23" descr="#clear#"/>
          <p:cNvSpPr/>
          <p:nvPr/>
        </p:nvSpPr>
        <p:spPr>
          <a:xfrm>
            <a:off x="1094707" y="1311889"/>
            <a:ext cx="10002586" cy="13114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形状 18" descr="#clear#"/>
          <p:cNvSpPr/>
          <p:nvPr/>
        </p:nvSpPr>
        <p:spPr>
          <a:xfrm>
            <a:off x="1671869" y="3366998"/>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20" name="任意多边形 7"/>
          <p:cNvSpPr/>
          <p:nvPr/>
        </p:nvSpPr>
        <p:spPr>
          <a:xfrm>
            <a:off x="2317145" y="2868891"/>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25" name="任意多边形 8" descr="#clear#"/>
          <p:cNvSpPr/>
          <p:nvPr/>
        </p:nvSpPr>
        <p:spPr>
          <a:xfrm>
            <a:off x="1807714" y="2366178"/>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9" name="任意多边形: 形状 28"/>
          <p:cNvSpPr/>
          <p:nvPr/>
        </p:nvSpPr>
        <p:spPr>
          <a:xfrm>
            <a:off x="1671869" y="5866147"/>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30" name="任意多边形: 形状 29" descr="#clear#"/>
          <p:cNvSpPr/>
          <p:nvPr/>
        </p:nvSpPr>
        <p:spPr>
          <a:xfrm>
            <a:off x="3964693" y="2852297"/>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31" name="任意多边形 7"/>
          <p:cNvSpPr/>
          <p:nvPr/>
        </p:nvSpPr>
        <p:spPr>
          <a:xfrm>
            <a:off x="4609969" y="2354190"/>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32" name="任意多边形 8" descr="#clear#"/>
          <p:cNvSpPr/>
          <p:nvPr/>
        </p:nvSpPr>
        <p:spPr>
          <a:xfrm>
            <a:off x="4100538" y="1851477"/>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3" name="任意多边形: 形状 32"/>
          <p:cNvSpPr/>
          <p:nvPr/>
        </p:nvSpPr>
        <p:spPr>
          <a:xfrm>
            <a:off x="3964693" y="5351446"/>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34" name="任意多边形: 形状 33" descr="#clear#"/>
          <p:cNvSpPr/>
          <p:nvPr/>
        </p:nvSpPr>
        <p:spPr>
          <a:xfrm>
            <a:off x="6257517" y="3366998"/>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37" name="任意多边形 7"/>
          <p:cNvSpPr/>
          <p:nvPr/>
        </p:nvSpPr>
        <p:spPr>
          <a:xfrm>
            <a:off x="6902793" y="2868891"/>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41" name="任意多边形 8" descr="#clear#"/>
          <p:cNvSpPr/>
          <p:nvPr/>
        </p:nvSpPr>
        <p:spPr>
          <a:xfrm>
            <a:off x="6393362" y="2366178"/>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C</a:t>
            </a:r>
            <a:endParaRPr lang="zh-CN" altLang="en-US" dirty="0">
              <a:solidFill>
                <a:srgbClr val="FEFFFF"/>
              </a:solidFill>
            </a:endParaRPr>
          </a:p>
        </p:txBody>
      </p:sp>
      <p:sp>
        <p:nvSpPr>
          <p:cNvPr id="42" name="任意多边形: 形状 41"/>
          <p:cNvSpPr/>
          <p:nvPr/>
        </p:nvSpPr>
        <p:spPr>
          <a:xfrm>
            <a:off x="6257517" y="5866147"/>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
        <p:nvSpPr>
          <p:cNvPr id="43" name="任意多边形: 形状 42" descr="#clear#"/>
          <p:cNvSpPr/>
          <p:nvPr/>
        </p:nvSpPr>
        <p:spPr>
          <a:xfrm>
            <a:off x="8550341" y="2852297"/>
            <a:ext cx="1969791" cy="2669612"/>
          </a:xfrm>
          <a:custGeom>
            <a:avLst/>
            <a:gdLst>
              <a:gd name="connsiteX0" fmla="*/ 769371 w 1969791"/>
              <a:gd name="connsiteY0" fmla="*/ 79242 h 2669612"/>
              <a:gd name="connsiteX1" fmla="*/ 720153 w 1969791"/>
              <a:gd name="connsiteY1" fmla="*/ 128460 h 2669612"/>
              <a:gd name="connsiteX2" fmla="*/ 720153 w 1969791"/>
              <a:gd name="connsiteY2" fmla="*/ 154552 h 2669612"/>
              <a:gd name="connsiteX3" fmla="*/ 769371 w 1969791"/>
              <a:gd name="connsiteY3" fmla="*/ 203770 h 2669612"/>
              <a:gd name="connsiteX4" fmla="*/ 1200420 w 1969791"/>
              <a:gd name="connsiteY4" fmla="*/ 203770 h 2669612"/>
              <a:gd name="connsiteX5" fmla="*/ 1249638 w 1969791"/>
              <a:gd name="connsiteY5" fmla="*/ 154552 h 2669612"/>
              <a:gd name="connsiteX6" fmla="*/ 1249638 w 1969791"/>
              <a:gd name="connsiteY6" fmla="*/ 128460 h 2669612"/>
              <a:gd name="connsiteX7" fmla="*/ 1200420 w 1969791"/>
              <a:gd name="connsiteY7" fmla="*/ 79242 h 2669612"/>
              <a:gd name="connsiteX8" fmla="*/ 0 w 1969791"/>
              <a:gd name="connsiteY8" fmla="*/ 0 h 2669612"/>
              <a:gd name="connsiteX9" fmla="*/ 1969791 w 1969791"/>
              <a:gd name="connsiteY9" fmla="*/ 0 h 2669612"/>
              <a:gd name="connsiteX10" fmla="*/ 1969791 w 1969791"/>
              <a:gd name="connsiteY10" fmla="*/ 2669612 h 2669612"/>
              <a:gd name="connsiteX11" fmla="*/ 1922470 w 1969791"/>
              <a:gd name="connsiteY11" fmla="*/ 2650298 h 2669612"/>
              <a:gd name="connsiteX12" fmla="*/ 984895 w 1969791"/>
              <a:gd name="connsiteY12" fmla="*/ 2499148 h 2669612"/>
              <a:gd name="connsiteX13" fmla="*/ 47320 w 1969791"/>
              <a:gd name="connsiteY13" fmla="*/ 2650298 h 2669612"/>
              <a:gd name="connsiteX14" fmla="*/ 0 w 1969791"/>
              <a:gd name="connsiteY14" fmla="*/ 2669611 h 2669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69791" h="2669612">
                <a:moveTo>
                  <a:pt x="769371" y="79242"/>
                </a:moveTo>
                <a:cubicBezTo>
                  <a:pt x="742188" y="79242"/>
                  <a:pt x="720153" y="101277"/>
                  <a:pt x="720153" y="128460"/>
                </a:cubicBezTo>
                <a:lnTo>
                  <a:pt x="720153" y="154552"/>
                </a:lnTo>
                <a:cubicBezTo>
                  <a:pt x="720153" y="181735"/>
                  <a:pt x="742188" y="203770"/>
                  <a:pt x="769371" y="203770"/>
                </a:cubicBezTo>
                <a:lnTo>
                  <a:pt x="1200420" y="203770"/>
                </a:lnTo>
                <a:cubicBezTo>
                  <a:pt x="1227603" y="203770"/>
                  <a:pt x="1249638" y="181735"/>
                  <a:pt x="1249638" y="154552"/>
                </a:cubicBezTo>
                <a:lnTo>
                  <a:pt x="1249638" y="128460"/>
                </a:lnTo>
                <a:cubicBezTo>
                  <a:pt x="1249638" y="101277"/>
                  <a:pt x="1227603" y="79242"/>
                  <a:pt x="1200420" y="79242"/>
                </a:cubicBezTo>
                <a:close/>
                <a:moveTo>
                  <a:pt x="0" y="0"/>
                </a:moveTo>
                <a:lnTo>
                  <a:pt x="1969791" y="0"/>
                </a:lnTo>
                <a:lnTo>
                  <a:pt x="1969791" y="2669612"/>
                </a:lnTo>
                <a:lnTo>
                  <a:pt x="1922470" y="2650298"/>
                </a:lnTo>
                <a:cubicBezTo>
                  <a:pt x="1667683" y="2555871"/>
                  <a:pt x="1341040" y="2499148"/>
                  <a:pt x="984895" y="2499148"/>
                </a:cubicBezTo>
                <a:cubicBezTo>
                  <a:pt x="628750" y="2499148"/>
                  <a:pt x="302107" y="2555871"/>
                  <a:pt x="47320" y="2650298"/>
                </a:cubicBezTo>
                <a:lnTo>
                  <a:pt x="0" y="266961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r>
              <a:rPr lang="zh-CN" altLang="en-US" dirty="0">
                <a:solidFill>
                  <a:srgbClr val="FEFFFF"/>
                </a:solidFill>
              </a:rPr>
              <a:t>请输入文本</a:t>
            </a:r>
          </a:p>
        </p:txBody>
      </p:sp>
      <p:sp>
        <p:nvSpPr>
          <p:cNvPr id="44" name="任意多边形 7"/>
          <p:cNvSpPr/>
          <p:nvPr/>
        </p:nvSpPr>
        <p:spPr>
          <a:xfrm>
            <a:off x="9195617" y="2354190"/>
            <a:ext cx="418345" cy="657353"/>
          </a:xfrm>
          <a:custGeom>
            <a:avLst/>
            <a:gdLst>
              <a:gd name="connsiteX0" fmla="*/ 0 w 312879"/>
              <a:gd name="connsiteY0" fmla="*/ 84667 h 491632"/>
              <a:gd name="connsiteX1" fmla="*/ 220133 w 312879"/>
              <a:gd name="connsiteY1" fmla="*/ 491067 h 491632"/>
              <a:gd name="connsiteX2" fmla="*/ 304800 w 312879"/>
              <a:gd name="connsiteY2" fmla="*/ 169333 h 491632"/>
              <a:gd name="connsiteX3" fmla="*/ 33866 w 312879"/>
              <a:gd name="connsiteY3" fmla="*/ 0 h 491632"/>
            </a:gdLst>
            <a:ahLst/>
            <a:cxnLst>
              <a:cxn ang="0">
                <a:pos x="connsiteX0" y="connsiteY0"/>
              </a:cxn>
              <a:cxn ang="0">
                <a:pos x="connsiteX1" y="connsiteY1"/>
              </a:cxn>
              <a:cxn ang="0">
                <a:pos x="connsiteX2" y="connsiteY2"/>
              </a:cxn>
              <a:cxn ang="0">
                <a:pos x="connsiteX3" y="connsiteY3"/>
              </a:cxn>
            </a:cxnLst>
            <a:rect l="l" t="t" r="r" b="b"/>
            <a:pathLst>
              <a:path w="312879" h="491632">
                <a:moveTo>
                  <a:pt x="0" y="84667"/>
                </a:moveTo>
                <a:cubicBezTo>
                  <a:pt x="84666" y="280811"/>
                  <a:pt x="169333" y="476956"/>
                  <a:pt x="220133" y="491067"/>
                </a:cubicBezTo>
                <a:cubicBezTo>
                  <a:pt x="270933" y="505178"/>
                  <a:pt x="335845" y="251178"/>
                  <a:pt x="304800" y="169333"/>
                </a:cubicBezTo>
                <a:cubicBezTo>
                  <a:pt x="273755" y="87488"/>
                  <a:pt x="153810" y="43744"/>
                  <a:pt x="33866"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EFFFF"/>
              </a:solidFill>
            </a:endParaRPr>
          </a:p>
        </p:txBody>
      </p:sp>
      <p:sp>
        <p:nvSpPr>
          <p:cNvPr id="45" name="任意多边形 8" descr="#clear#"/>
          <p:cNvSpPr/>
          <p:nvPr/>
        </p:nvSpPr>
        <p:spPr>
          <a:xfrm>
            <a:off x="8686186" y="1851477"/>
            <a:ext cx="656583" cy="656583"/>
          </a:xfrm>
          <a:custGeom>
            <a:avLst/>
            <a:gdLst>
              <a:gd name="connsiteX0" fmla="*/ 668437 w 1336874"/>
              <a:gd name="connsiteY0" fmla="*/ 160795 h 1336874"/>
              <a:gd name="connsiteX1" fmla="*/ 1176080 w 1336874"/>
              <a:gd name="connsiteY1" fmla="*/ 668438 h 1336874"/>
              <a:gd name="connsiteX2" fmla="*/ 668437 w 1336874"/>
              <a:gd name="connsiteY2" fmla="*/ 1176081 h 1336874"/>
              <a:gd name="connsiteX3" fmla="*/ 160794 w 1336874"/>
              <a:gd name="connsiteY3" fmla="*/ 668438 h 1336874"/>
              <a:gd name="connsiteX4" fmla="*/ 668437 w 1336874"/>
              <a:gd name="connsiteY4" fmla="*/ 160795 h 1336874"/>
              <a:gd name="connsiteX5" fmla="*/ 668438 w 1336874"/>
              <a:gd name="connsiteY5" fmla="*/ 147863 h 1336874"/>
              <a:gd name="connsiteX6" fmla="*/ 147863 w 1336874"/>
              <a:gd name="connsiteY6" fmla="*/ 668438 h 1336874"/>
              <a:gd name="connsiteX7" fmla="*/ 668438 w 1336874"/>
              <a:gd name="connsiteY7" fmla="*/ 1189013 h 1336874"/>
              <a:gd name="connsiteX8" fmla="*/ 1189013 w 1336874"/>
              <a:gd name="connsiteY8" fmla="*/ 668438 h 1336874"/>
              <a:gd name="connsiteX9" fmla="*/ 668438 w 1336874"/>
              <a:gd name="connsiteY9" fmla="*/ 147863 h 1336874"/>
              <a:gd name="connsiteX10" fmla="*/ 668438 w 1336874"/>
              <a:gd name="connsiteY10" fmla="*/ 0 h 1336874"/>
              <a:gd name="connsiteX11" fmla="*/ 731595 w 1336874"/>
              <a:gd name="connsiteY11" fmla="*/ 26160 h 1336874"/>
              <a:gd name="connsiteX12" fmla="*/ 817513 w 1336874"/>
              <a:gd name="connsiteY12" fmla="*/ 112080 h 1336874"/>
              <a:gd name="connsiteX13" fmla="*/ 934882 w 1336874"/>
              <a:gd name="connsiteY13" fmla="*/ 80632 h 1336874"/>
              <a:gd name="connsiteX14" fmla="*/ 1002657 w 1336874"/>
              <a:gd name="connsiteY14" fmla="*/ 89554 h 1336874"/>
              <a:gd name="connsiteX15" fmla="*/ 1044271 w 1336874"/>
              <a:gd name="connsiteY15" fmla="*/ 143788 h 1336874"/>
              <a:gd name="connsiteX16" fmla="*/ 1075720 w 1336874"/>
              <a:gd name="connsiteY16" fmla="*/ 261155 h 1336874"/>
              <a:gd name="connsiteX17" fmla="*/ 1193086 w 1336874"/>
              <a:gd name="connsiteY17" fmla="*/ 292605 h 1336874"/>
              <a:gd name="connsiteX18" fmla="*/ 1247321 w 1336874"/>
              <a:gd name="connsiteY18" fmla="*/ 334219 h 1336874"/>
              <a:gd name="connsiteX19" fmla="*/ 1256243 w 1336874"/>
              <a:gd name="connsiteY19" fmla="*/ 401994 h 1336874"/>
              <a:gd name="connsiteX20" fmla="*/ 1224795 w 1336874"/>
              <a:gd name="connsiteY20" fmla="*/ 519361 h 1336874"/>
              <a:gd name="connsiteX21" fmla="*/ 1310714 w 1336874"/>
              <a:gd name="connsiteY21" fmla="*/ 605281 h 1336874"/>
              <a:gd name="connsiteX22" fmla="*/ 1336874 w 1336874"/>
              <a:gd name="connsiteY22" fmla="*/ 668437 h 1336874"/>
              <a:gd name="connsiteX23" fmla="*/ 1310714 w 1336874"/>
              <a:gd name="connsiteY23" fmla="*/ 731594 h 1336874"/>
              <a:gd name="connsiteX24" fmla="*/ 1224795 w 1336874"/>
              <a:gd name="connsiteY24" fmla="*/ 817513 h 1336874"/>
              <a:gd name="connsiteX25" fmla="*/ 1256243 w 1336874"/>
              <a:gd name="connsiteY25" fmla="*/ 934880 h 1336874"/>
              <a:gd name="connsiteX26" fmla="*/ 1247320 w 1336874"/>
              <a:gd name="connsiteY26" fmla="*/ 1002657 h 1336874"/>
              <a:gd name="connsiteX27" fmla="*/ 1193086 w 1336874"/>
              <a:gd name="connsiteY27" fmla="*/ 1044271 h 1336874"/>
              <a:gd name="connsiteX28" fmla="*/ 1075719 w 1336874"/>
              <a:gd name="connsiteY28" fmla="*/ 1075719 h 1336874"/>
              <a:gd name="connsiteX29" fmla="*/ 1044271 w 1336874"/>
              <a:gd name="connsiteY29" fmla="*/ 1193088 h 1336874"/>
              <a:gd name="connsiteX30" fmla="*/ 1002654 w 1336874"/>
              <a:gd name="connsiteY30" fmla="*/ 1247321 h 1336874"/>
              <a:gd name="connsiteX31" fmla="*/ 934880 w 1336874"/>
              <a:gd name="connsiteY31" fmla="*/ 1256244 h 1336874"/>
              <a:gd name="connsiteX32" fmla="*/ 817512 w 1336874"/>
              <a:gd name="connsiteY32" fmla="*/ 1224795 h 1336874"/>
              <a:gd name="connsiteX33" fmla="*/ 731594 w 1336874"/>
              <a:gd name="connsiteY33" fmla="*/ 1310714 h 1336874"/>
              <a:gd name="connsiteX34" fmla="*/ 668437 w 1336874"/>
              <a:gd name="connsiteY34" fmla="*/ 1336874 h 1336874"/>
              <a:gd name="connsiteX35" fmla="*/ 605281 w 1336874"/>
              <a:gd name="connsiteY35" fmla="*/ 1310714 h 1336874"/>
              <a:gd name="connsiteX36" fmla="*/ 519361 w 1336874"/>
              <a:gd name="connsiteY36" fmla="*/ 1224795 h 1336874"/>
              <a:gd name="connsiteX37" fmla="*/ 401995 w 1336874"/>
              <a:gd name="connsiteY37" fmla="*/ 1256244 h 1336874"/>
              <a:gd name="connsiteX38" fmla="*/ 334219 w 1336874"/>
              <a:gd name="connsiteY38" fmla="*/ 1247320 h 1336874"/>
              <a:gd name="connsiteX39" fmla="*/ 292605 w 1336874"/>
              <a:gd name="connsiteY39" fmla="*/ 1193086 h 1336874"/>
              <a:gd name="connsiteX40" fmla="*/ 261155 w 1336874"/>
              <a:gd name="connsiteY40" fmla="*/ 1075719 h 1336874"/>
              <a:gd name="connsiteX41" fmla="*/ 143788 w 1336874"/>
              <a:gd name="connsiteY41" fmla="*/ 1044271 h 1336874"/>
              <a:gd name="connsiteX42" fmla="*/ 89554 w 1336874"/>
              <a:gd name="connsiteY42" fmla="*/ 1002656 h 1336874"/>
              <a:gd name="connsiteX43" fmla="*/ 80632 w 1336874"/>
              <a:gd name="connsiteY43" fmla="*/ 934880 h 1336874"/>
              <a:gd name="connsiteX44" fmla="*/ 112080 w 1336874"/>
              <a:gd name="connsiteY44" fmla="*/ 817513 h 1336874"/>
              <a:gd name="connsiteX45" fmla="*/ 26162 w 1336874"/>
              <a:gd name="connsiteY45" fmla="*/ 731594 h 1336874"/>
              <a:gd name="connsiteX46" fmla="*/ 0 w 1336874"/>
              <a:gd name="connsiteY46" fmla="*/ 668437 h 1336874"/>
              <a:gd name="connsiteX47" fmla="*/ 26160 w 1336874"/>
              <a:gd name="connsiteY47" fmla="*/ 605281 h 1336874"/>
              <a:gd name="connsiteX48" fmla="*/ 112080 w 1336874"/>
              <a:gd name="connsiteY48" fmla="*/ 519361 h 1336874"/>
              <a:gd name="connsiteX49" fmla="*/ 80632 w 1336874"/>
              <a:gd name="connsiteY49" fmla="*/ 401994 h 1336874"/>
              <a:gd name="connsiteX50" fmla="*/ 89554 w 1336874"/>
              <a:gd name="connsiteY50" fmla="*/ 334219 h 1336874"/>
              <a:gd name="connsiteX51" fmla="*/ 143788 w 1336874"/>
              <a:gd name="connsiteY51" fmla="*/ 292603 h 1336874"/>
              <a:gd name="connsiteX52" fmla="*/ 261155 w 1336874"/>
              <a:gd name="connsiteY52" fmla="*/ 261155 h 1336874"/>
              <a:gd name="connsiteX53" fmla="*/ 292605 w 1336874"/>
              <a:gd name="connsiteY53" fmla="*/ 143788 h 1336874"/>
              <a:gd name="connsiteX54" fmla="*/ 334219 w 1336874"/>
              <a:gd name="connsiteY54" fmla="*/ 89554 h 1336874"/>
              <a:gd name="connsiteX55" fmla="*/ 366597 w 1336874"/>
              <a:gd name="connsiteY55" fmla="*/ 78413 h 1336874"/>
              <a:gd name="connsiteX56" fmla="*/ 401995 w 1336874"/>
              <a:gd name="connsiteY56" fmla="*/ 80632 h 1336874"/>
              <a:gd name="connsiteX57" fmla="*/ 519363 w 1336874"/>
              <a:gd name="connsiteY57" fmla="*/ 112080 h 1336874"/>
              <a:gd name="connsiteX58" fmla="*/ 605281 w 1336874"/>
              <a:gd name="connsiteY58" fmla="*/ 26160 h 1336874"/>
              <a:gd name="connsiteX59" fmla="*/ 668438 w 1336874"/>
              <a:gd name="connsiteY59" fmla="*/ 0 h 1336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336874" h="1336874">
                <a:moveTo>
                  <a:pt x="668437" y="160795"/>
                </a:moveTo>
                <a:cubicBezTo>
                  <a:pt x="948800" y="160795"/>
                  <a:pt x="1176080" y="388075"/>
                  <a:pt x="1176080" y="668438"/>
                </a:cubicBezTo>
                <a:cubicBezTo>
                  <a:pt x="1176080" y="948801"/>
                  <a:pt x="948800" y="1176081"/>
                  <a:pt x="668437" y="1176081"/>
                </a:cubicBezTo>
                <a:cubicBezTo>
                  <a:pt x="388074" y="1176081"/>
                  <a:pt x="160794" y="948801"/>
                  <a:pt x="160794" y="668438"/>
                </a:cubicBezTo>
                <a:cubicBezTo>
                  <a:pt x="160794" y="388075"/>
                  <a:pt x="388074" y="160795"/>
                  <a:pt x="668437" y="160795"/>
                </a:cubicBezTo>
                <a:close/>
                <a:moveTo>
                  <a:pt x="668438" y="147863"/>
                </a:moveTo>
                <a:cubicBezTo>
                  <a:pt x="380932" y="147863"/>
                  <a:pt x="147863" y="380932"/>
                  <a:pt x="147863" y="668438"/>
                </a:cubicBezTo>
                <a:cubicBezTo>
                  <a:pt x="147863" y="955944"/>
                  <a:pt x="380932" y="1189013"/>
                  <a:pt x="668438" y="1189013"/>
                </a:cubicBezTo>
                <a:cubicBezTo>
                  <a:pt x="955944" y="1189013"/>
                  <a:pt x="1189013" y="955944"/>
                  <a:pt x="1189013" y="668438"/>
                </a:cubicBezTo>
                <a:cubicBezTo>
                  <a:pt x="1189013" y="380932"/>
                  <a:pt x="955944" y="147863"/>
                  <a:pt x="668438" y="147863"/>
                </a:cubicBezTo>
                <a:close/>
                <a:moveTo>
                  <a:pt x="668438" y="0"/>
                </a:moveTo>
                <a:cubicBezTo>
                  <a:pt x="691296" y="-1"/>
                  <a:pt x="714154" y="8720"/>
                  <a:pt x="731595" y="26160"/>
                </a:cubicBezTo>
                <a:lnTo>
                  <a:pt x="817513" y="112080"/>
                </a:lnTo>
                <a:lnTo>
                  <a:pt x="934882" y="80632"/>
                </a:lnTo>
                <a:cubicBezTo>
                  <a:pt x="958704" y="74247"/>
                  <a:pt x="982861" y="78124"/>
                  <a:pt x="1002657" y="89554"/>
                </a:cubicBezTo>
                <a:cubicBezTo>
                  <a:pt x="1022452" y="100983"/>
                  <a:pt x="1037888" y="119964"/>
                  <a:pt x="1044271" y="143788"/>
                </a:cubicBezTo>
                <a:lnTo>
                  <a:pt x="1075720" y="261155"/>
                </a:lnTo>
                <a:lnTo>
                  <a:pt x="1193086" y="292605"/>
                </a:lnTo>
                <a:cubicBezTo>
                  <a:pt x="1216911" y="298987"/>
                  <a:pt x="1235893" y="314423"/>
                  <a:pt x="1247321" y="334219"/>
                </a:cubicBezTo>
                <a:cubicBezTo>
                  <a:pt x="1258750" y="354015"/>
                  <a:pt x="1262627" y="378170"/>
                  <a:pt x="1256243" y="401994"/>
                </a:cubicBezTo>
                <a:lnTo>
                  <a:pt x="1224795" y="519361"/>
                </a:lnTo>
                <a:lnTo>
                  <a:pt x="1310714" y="605281"/>
                </a:lnTo>
                <a:cubicBezTo>
                  <a:pt x="1328155" y="622721"/>
                  <a:pt x="1336874" y="645580"/>
                  <a:pt x="1336874" y="668437"/>
                </a:cubicBezTo>
                <a:cubicBezTo>
                  <a:pt x="1336875" y="691296"/>
                  <a:pt x="1328155" y="714154"/>
                  <a:pt x="1310714" y="731594"/>
                </a:cubicBezTo>
                <a:lnTo>
                  <a:pt x="1224795" y="817513"/>
                </a:lnTo>
                <a:lnTo>
                  <a:pt x="1256243" y="934880"/>
                </a:lnTo>
                <a:cubicBezTo>
                  <a:pt x="1262626" y="958704"/>
                  <a:pt x="1258749" y="982861"/>
                  <a:pt x="1247320" y="1002657"/>
                </a:cubicBezTo>
                <a:cubicBezTo>
                  <a:pt x="1235892" y="1022452"/>
                  <a:pt x="1216910" y="1037888"/>
                  <a:pt x="1193086" y="1044271"/>
                </a:cubicBezTo>
                <a:lnTo>
                  <a:pt x="1075719" y="1075719"/>
                </a:lnTo>
                <a:lnTo>
                  <a:pt x="1044271" y="1193088"/>
                </a:lnTo>
                <a:cubicBezTo>
                  <a:pt x="1037888" y="1216910"/>
                  <a:pt x="1022452" y="1235892"/>
                  <a:pt x="1002654" y="1247321"/>
                </a:cubicBezTo>
                <a:cubicBezTo>
                  <a:pt x="982860" y="1258750"/>
                  <a:pt x="958704" y="1262627"/>
                  <a:pt x="934880" y="1256244"/>
                </a:cubicBezTo>
                <a:lnTo>
                  <a:pt x="817512" y="1224795"/>
                </a:lnTo>
                <a:lnTo>
                  <a:pt x="731594" y="1310714"/>
                </a:lnTo>
                <a:cubicBezTo>
                  <a:pt x="714154" y="1328153"/>
                  <a:pt x="691296" y="1336874"/>
                  <a:pt x="668437" y="1336874"/>
                </a:cubicBezTo>
                <a:cubicBezTo>
                  <a:pt x="645579" y="1336874"/>
                  <a:pt x="622720" y="1328153"/>
                  <a:pt x="605281" y="1310714"/>
                </a:cubicBezTo>
                <a:lnTo>
                  <a:pt x="519361" y="1224795"/>
                </a:lnTo>
                <a:lnTo>
                  <a:pt x="401995" y="1256244"/>
                </a:lnTo>
                <a:cubicBezTo>
                  <a:pt x="378172" y="1262627"/>
                  <a:pt x="354015" y="1258750"/>
                  <a:pt x="334219" y="1247320"/>
                </a:cubicBezTo>
                <a:cubicBezTo>
                  <a:pt x="314424" y="1235892"/>
                  <a:pt x="298988" y="1216910"/>
                  <a:pt x="292605" y="1193086"/>
                </a:cubicBezTo>
                <a:lnTo>
                  <a:pt x="261155" y="1075719"/>
                </a:lnTo>
                <a:lnTo>
                  <a:pt x="143788" y="1044271"/>
                </a:lnTo>
                <a:cubicBezTo>
                  <a:pt x="119964" y="1037888"/>
                  <a:pt x="100983" y="1022452"/>
                  <a:pt x="89554" y="1002656"/>
                </a:cubicBezTo>
                <a:cubicBezTo>
                  <a:pt x="78124" y="982861"/>
                  <a:pt x="74247" y="958704"/>
                  <a:pt x="80632" y="934880"/>
                </a:cubicBezTo>
                <a:lnTo>
                  <a:pt x="112080" y="817513"/>
                </a:lnTo>
                <a:lnTo>
                  <a:pt x="26162" y="731594"/>
                </a:lnTo>
                <a:cubicBezTo>
                  <a:pt x="8720" y="714154"/>
                  <a:pt x="0" y="691296"/>
                  <a:pt x="0" y="668437"/>
                </a:cubicBezTo>
                <a:cubicBezTo>
                  <a:pt x="0" y="645580"/>
                  <a:pt x="8721" y="622721"/>
                  <a:pt x="26160" y="605281"/>
                </a:cubicBezTo>
                <a:lnTo>
                  <a:pt x="112080" y="519361"/>
                </a:lnTo>
                <a:lnTo>
                  <a:pt x="80632" y="401994"/>
                </a:lnTo>
                <a:cubicBezTo>
                  <a:pt x="74247" y="378172"/>
                  <a:pt x="78124" y="354015"/>
                  <a:pt x="89554" y="334219"/>
                </a:cubicBezTo>
                <a:cubicBezTo>
                  <a:pt x="100983" y="314423"/>
                  <a:pt x="119964" y="298987"/>
                  <a:pt x="143788" y="292603"/>
                </a:cubicBezTo>
                <a:lnTo>
                  <a:pt x="261155" y="261155"/>
                </a:lnTo>
                <a:lnTo>
                  <a:pt x="292605" y="143788"/>
                </a:lnTo>
                <a:cubicBezTo>
                  <a:pt x="298988" y="119964"/>
                  <a:pt x="314423" y="100983"/>
                  <a:pt x="334219" y="89554"/>
                </a:cubicBezTo>
                <a:cubicBezTo>
                  <a:pt x="344118" y="83838"/>
                  <a:pt x="355106" y="80012"/>
                  <a:pt x="366597" y="78413"/>
                </a:cubicBezTo>
                <a:cubicBezTo>
                  <a:pt x="378087" y="76813"/>
                  <a:pt x="390083" y="77440"/>
                  <a:pt x="401995" y="80632"/>
                </a:cubicBezTo>
                <a:lnTo>
                  <a:pt x="519363" y="112080"/>
                </a:lnTo>
                <a:lnTo>
                  <a:pt x="605281" y="26160"/>
                </a:lnTo>
                <a:cubicBezTo>
                  <a:pt x="622721" y="8721"/>
                  <a:pt x="645580" y="0"/>
                  <a:pt x="66843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46" name="任意多边形: 形状 45"/>
          <p:cNvSpPr/>
          <p:nvPr/>
        </p:nvSpPr>
        <p:spPr>
          <a:xfrm>
            <a:off x="8550341" y="5351446"/>
            <a:ext cx="1969791" cy="514701"/>
          </a:xfrm>
          <a:custGeom>
            <a:avLst/>
            <a:gdLst>
              <a:gd name="connsiteX0" fmla="*/ 984895 w 1969791"/>
              <a:gd name="connsiteY0" fmla="*/ 0 h 514701"/>
              <a:gd name="connsiteX1" fmla="*/ 1922470 w 1969791"/>
              <a:gd name="connsiteY1" fmla="*/ 151150 h 514701"/>
              <a:gd name="connsiteX2" fmla="*/ 1969791 w 1969791"/>
              <a:gd name="connsiteY2" fmla="*/ 170464 h 514701"/>
              <a:gd name="connsiteX3" fmla="*/ 1969791 w 1969791"/>
              <a:gd name="connsiteY3" fmla="*/ 514701 h 514701"/>
              <a:gd name="connsiteX4" fmla="*/ 1922470 w 1969791"/>
              <a:gd name="connsiteY4" fmla="*/ 495387 h 514701"/>
              <a:gd name="connsiteX5" fmla="*/ 984895 w 1969791"/>
              <a:gd name="connsiteY5" fmla="*/ 344237 h 514701"/>
              <a:gd name="connsiteX6" fmla="*/ 47320 w 1969791"/>
              <a:gd name="connsiteY6" fmla="*/ 495387 h 514701"/>
              <a:gd name="connsiteX7" fmla="*/ 0 w 1969791"/>
              <a:gd name="connsiteY7" fmla="*/ 514700 h 514701"/>
              <a:gd name="connsiteX8" fmla="*/ 0 w 1969791"/>
              <a:gd name="connsiteY8" fmla="*/ 170463 h 514701"/>
              <a:gd name="connsiteX9" fmla="*/ 47320 w 1969791"/>
              <a:gd name="connsiteY9" fmla="*/ 151150 h 514701"/>
              <a:gd name="connsiteX10" fmla="*/ 984895 w 1969791"/>
              <a:gd name="connsiteY10" fmla="*/ 0 h 514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69791" h="514701">
                <a:moveTo>
                  <a:pt x="984895" y="0"/>
                </a:moveTo>
                <a:cubicBezTo>
                  <a:pt x="1341040" y="0"/>
                  <a:pt x="1667683" y="56723"/>
                  <a:pt x="1922470" y="151150"/>
                </a:cubicBezTo>
                <a:lnTo>
                  <a:pt x="1969791" y="170464"/>
                </a:lnTo>
                <a:lnTo>
                  <a:pt x="1969791" y="514701"/>
                </a:lnTo>
                <a:lnTo>
                  <a:pt x="1922470" y="495387"/>
                </a:lnTo>
                <a:cubicBezTo>
                  <a:pt x="1667683" y="400960"/>
                  <a:pt x="1341040" y="344237"/>
                  <a:pt x="984895" y="344237"/>
                </a:cubicBezTo>
                <a:cubicBezTo>
                  <a:pt x="628750" y="344237"/>
                  <a:pt x="302107" y="400960"/>
                  <a:pt x="47320" y="495387"/>
                </a:cubicBezTo>
                <a:lnTo>
                  <a:pt x="0" y="514700"/>
                </a:lnTo>
                <a:lnTo>
                  <a:pt x="0" y="170463"/>
                </a:lnTo>
                <a:lnTo>
                  <a:pt x="47320" y="151150"/>
                </a:lnTo>
                <a:cubicBezTo>
                  <a:pt x="302107" y="56723"/>
                  <a:pt x="628750" y="0"/>
                  <a:pt x="984895" y="0"/>
                </a:cubicBez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tIns="180000" rtlCol="0" anchor="ctr">
            <a:noAutofit/>
          </a:bodyPr>
          <a:lstStyle/>
          <a:p>
            <a:pPr algn="ctr"/>
            <a:endParaRPr lang="zh-CN" altLang="en-US" dirty="0">
              <a:solidFill>
                <a:srgbClr val="FEFFFF"/>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3725559" y="484870"/>
            <a:ext cx="47408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000" b="1" dirty="0">
                <a:solidFill>
                  <a:schemeClr val="accent1"/>
                </a:solidFill>
                <a:latin typeface="+mj-ea"/>
                <a:ea typeface="+mj-ea"/>
              </a:rPr>
              <a:t>目录</a:t>
            </a:r>
            <a:endParaRPr lang="en-US" altLang="zh-CN" sz="6000" b="1" dirty="0">
              <a:solidFill>
                <a:schemeClr val="accent1"/>
              </a:solidFill>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descr="#clear#">
            <a:hlinkClick r:id="rId26" action="ppaction://hlinksldjump"/>
          </p:cNvPr>
          <p:cNvSpPr txBox="1"/>
          <p:nvPr>
            <p:custDataLst>
              <p:tags r:id="rId2"/>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3" name="MH_Others_2"/>
          <p:cNvCxnSpPr/>
          <p:nvPr>
            <p:custDataLst>
              <p:tags r:id="rId3"/>
            </p:custDataLst>
          </p:nvPr>
        </p:nvCxnSpPr>
        <p:spPr>
          <a:xfrm flipH="1">
            <a:off x="1858665" y="2703046"/>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H_Number_1" descr="#clear#">
            <a:hlinkClick r:id="rId26" action="ppaction://hlinksldjump"/>
          </p:cNvPr>
          <p:cNvSpPr txBox="1"/>
          <p:nvPr>
            <p:custDataLst>
              <p:tags r:id="rId4"/>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cxnSp>
        <p:nvCxnSpPr>
          <p:cNvPr id="16" name="MH_Others_1"/>
          <p:cNvCxnSpPr/>
          <p:nvPr>
            <p:custDataLst>
              <p:tags r:id="rId5"/>
            </p:custDataLst>
          </p:nvPr>
        </p:nvCxnSpPr>
        <p:spPr>
          <a:xfrm>
            <a:off x="6576964" y="3081237"/>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descr="#clear#">
            <a:hlinkClick r:id="rId26" action="ppaction://hlinksldjump"/>
          </p:cNvPr>
          <p:cNvSpPr txBox="1"/>
          <p:nvPr>
            <p:custDataLst>
              <p:tags r:id="rId6"/>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18" name="MH_Others_2"/>
          <p:cNvCxnSpPr/>
          <p:nvPr>
            <p:custDataLst>
              <p:tags r:id="rId7"/>
            </p:custDataLst>
          </p:nvPr>
        </p:nvCxnSpPr>
        <p:spPr>
          <a:xfrm flipH="1">
            <a:off x="7053517" y="2703046"/>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MH_Number_1" descr="#clear#">
            <a:hlinkClick r:id="rId26" action="ppaction://hlinksldjump"/>
          </p:cNvPr>
          <p:cNvSpPr txBox="1"/>
          <p:nvPr>
            <p:custDataLst>
              <p:tags r:id="rId8"/>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cxnSp>
        <p:nvCxnSpPr>
          <p:cNvPr id="20" name="MH_Others_1"/>
          <p:cNvCxnSpPr/>
          <p:nvPr>
            <p:custDataLst>
              <p:tags r:id="rId9"/>
            </p:custDataLst>
          </p:nvPr>
        </p:nvCxnSpPr>
        <p:spPr>
          <a:xfrm>
            <a:off x="1382112" y="4214951"/>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descr="#clear#">
            <a:hlinkClick r:id="rId26" action="ppaction://hlinksldjump"/>
          </p:cNvPr>
          <p:cNvSpPr txBox="1"/>
          <p:nvPr>
            <p:custDataLst>
              <p:tags r:id="rId10"/>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2" name="MH_Others_2"/>
          <p:cNvCxnSpPr/>
          <p:nvPr>
            <p:custDataLst>
              <p:tags r:id="rId11"/>
            </p:custDataLst>
          </p:nvPr>
        </p:nvCxnSpPr>
        <p:spPr>
          <a:xfrm flipH="1">
            <a:off x="1858665" y="3836760"/>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MH_Number_1" descr="#clear#">
            <a:hlinkClick r:id="rId26" action="ppaction://hlinksldjump"/>
          </p:cNvPr>
          <p:cNvSpPr txBox="1"/>
          <p:nvPr>
            <p:custDataLst>
              <p:tags r:id="rId12"/>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cxnSp>
        <p:nvCxnSpPr>
          <p:cNvPr id="24" name="MH_Others_1"/>
          <p:cNvCxnSpPr/>
          <p:nvPr>
            <p:custDataLst>
              <p:tags r:id="rId13"/>
            </p:custDataLst>
          </p:nvPr>
        </p:nvCxnSpPr>
        <p:spPr>
          <a:xfrm>
            <a:off x="6576964" y="4214951"/>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descr="#clear#">
            <a:hlinkClick r:id="rId26" action="ppaction://hlinksldjump"/>
          </p:cNvPr>
          <p:cNvSpPr txBox="1"/>
          <p:nvPr>
            <p:custDataLst>
              <p:tags r:id="rId14"/>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26" name="MH_Others_2"/>
          <p:cNvCxnSpPr/>
          <p:nvPr>
            <p:custDataLst>
              <p:tags r:id="rId15"/>
            </p:custDataLst>
          </p:nvPr>
        </p:nvCxnSpPr>
        <p:spPr>
          <a:xfrm flipH="1">
            <a:off x="7053517" y="3836760"/>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MH_Number_1" descr="#clear#">
            <a:hlinkClick r:id="rId26" action="ppaction://hlinksldjump"/>
          </p:cNvPr>
          <p:cNvSpPr txBox="1"/>
          <p:nvPr>
            <p:custDataLst>
              <p:tags r:id="rId16"/>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cxnSp>
        <p:nvCxnSpPr>
          <p:cNvPr id="28" name="MH_Others_1"/>
          <p:cNvCxnSpPr/>
          <p:nvPr>
            <p:custDataLst>
              <p:tags r:id="rId17"/>
            </p:custDataLst>
          </p:nvPr>
        </p:nvCxnSpPr>
        <p:spPr>
          <a:xfrm>
            <a:off x="1382112" y="5348665"/>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descr="#clear#">
            <a:hlinkClick r:id="rId26" action="ppaction://hlinksldjump"/>
          </p:cNvPr>
          <p:cNvSpPr txBox="1"/>
          <p:nvPr>
            <p:custDataLst>
              <p:tags r:id="rId18"/>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1" name="MH_Others_2"/>
          <p:cNvCxnSpPr/>
          <p:nvPr>
            <p:custDataLst>
              <p:tags r:id="rId19"/>
            </p:custDataLst>
          </p:nvPr>
        </p:nvCxnSpPr>
        <p:spPr>
          <a:xfrm flipH="1">
            <a:off x="1858665" y="4970474"/>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MH_Number_1" descr="#clear#">
            <a:hlinkClick r:id="rId26" action="ppaction://hlinksldjump"/>
          </p:cNvPr>
          <p:cNvSpPr txBox="1"/>
          <p:nvPr>
            <p:custDataLst>
              <p:tags r:id="rId20"/>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cxnSp>
        <p:nvCxnSpPr>
          <p:cNvPr id="33" name="MH_Others_1"/>
          <p:cNvCxnSpPr/>
          <p:nvPr>
            <p:custDataLst>
              <p:tags r:id="rId21"/>
            </p:custDataLst>
          </p:nvPr>
        </p:nvCxnSpPr>
        <p:spPr>
          <a:xfrm>
            <a:off x="6576964" y="5348665"/>
            <a:ext cx="4232925"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descr="#clear#">
            <a:hlinkClick r:id="rId26" action="ppaction://hlinksldjump"/>
          </p:cNvPr>
          <p:cNvSpPr txBox="1"/>
          <p:nvPr>
            <p:custDataLst>
              <p:tags r:id="rId22"/>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cxnSp>
        <p:nvCxnSpPr>
          <p:cNvPr id="36" name="MH_Others_2"/>
          <p:cNvCxnSpPr/>
          <p:nvPr>
            <p:custDataLst>
              <p:tags r:id="rId23"/>
            </p:custDataLst>
          </p:nvPr>
        </p:nvCxnSpPr>
        <p:spPr>
          <a:xfrm flipH="1">
            <a:off x="7053517" y="4970474"/>
            <a:ext cx="185248" cy="328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MH_Number_1" descr="#clear#">
            <a:hlinkClick r:id="rId26" action="ppaction://hlinksldjump"/>
          </p:cNvPr>
          <p:cNvSpPr txBox="1"/>
          <p:nvPr>
            <p:custDataLst>
              <p:tags r:id="rId24"/>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F</a:t>
            </a:r>
            <a:endParaRPr lang="zh-CN" altLang="en-US" sz="2800" dirty="0">
              <a:solidFill>
                <a:schemeClr val="accent1"/>
              </a:solidFill>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任意多边形: 形状 15"/>
          <p:cNvSpPr/>
          <p:nvPr/>
        </p:nvSpPr>
        <p:spPr bwMode="auto">
          <a:xfrm>
            <a:off x="5621446" y="3855649"/>
            <a:ext cx="1792229" cy="1412577"/>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任意多边形: 形状 16"/>
          <p:cNvSpPr/>
          <p:nvPr/>
        </p:nvSpPr>
        <p:spPr bwMode="auto">
          <a:xfrm rot="17450714">
            <a:off x="4016780" y="2744980"/>
            <a:ext cx="2533291" cy="1996658"/>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 name="Oval 6"/>
          <p:cNvSpPr>
            <a:spLocks noChangeArrowheads="1"/>
          </p:cNvSpPr>
          <p:nvPr/>
        </p:nvSpPr>
        <p:spPr bwMode="auto">
          <a:xfrm>
            <a:off x="5077672" y="4933432"/>
            <a:ext cx="1417675" cy="1427873"/>
          </a:xfrm>
          <a:prstGeom prst="ellipse">
            <a:avLst/>
          </a:prstGeom>
          <a:solidFill>
            <a:schemeClr val="accent1"/>
          </a:solidFill>
          <a:ln w="9525">
            <a:solidFill>
              <a:srgbClr val="FFFFFF"/>
            </a:solidFill>
          </a:ln>
          <a:effectLst>
            <a:outerShdw blurRad="50800" dist="38100" dir="16200000" rotWithShape="0">
              <a:prstClr val="black">
                <a:alpha val="40000"/>
              </a:prstClr>
            </a:outerShdw>
          </a:effectLst>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5388260" y="5349345"/>
            <a:ext cx="796502" cy="596049"/>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3" name="矩形 22" descr="#clear#"/>
          <p:cNvSpPr/>
          <p:nvPr/>
        </p:nvSpPr>
        <p:spPr>
          <a:xfrm>
            <a:off x="824783" y="2985411"/>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4" name="矩形 23" descr="#clear#"/>
          <p:cNvSpPr/>
          <p:nvPr/>
        </p:nvSpPr>
        <p:spPr>
          <a:xfrm>
            <a:off x="824783" y="2052379"/>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5" name="矩形 24" descr="#clear#"/>
          <p:cNvSpPr/>
          <p:nvPr/>
        </p:nvSpPr>
        <p:spPr>
          <a:xfrm>
            <a:off x="7845099" y="3918443"/>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6" name="矩形 25" descr="#clear#"/>
          <p:cNvSpPr/>
          <p:nvPr/>
        </p:nvSpPr>
        <p:spPr>
          <a:xfrm>
            <a:off x="7845099" y="2985411"/>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请输入第四章大标题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形状 8" descr="#clear#"/>
          <p:cNvSpPr/>
          <p:nvPr/>
        </p:nvSpPr>
        <p:spPr>
          <a:xfrm>
            <a:off x="933304"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01</a:t>
            </a:r>
            <a:endParaRPr lang="zh-CN" altLang="en-US" sz="3200" b="1" i="1" dirty="0">
              <a:effectLst>
                <a:outerShdw blurRad="38100" dist="38100" dir="2700000" algn="tl">
                  <a:srgbClr val="000000">
                    <a:alpha val="43137"/>
                  </a:srgbClr>
                </a:outerShdw>
              </a:effectLst>
              <a:latin typeface="+mj-ea"/>
              <a:ea typeface="+mj-ea"/>
            </a:endParaRPr>
          </a:p>
        </p:txBody>
      </p:sp>
      <p:sp>
        <p:nvSpPr>
          <p:cNvPr id="10" name="타원 108" descr="#clear#"/>
          <p:cNvSpPr/>
          <p:nvPr/>
        </p:nvSpPr>
        <p:spPr>
          <a:xfrm>
            <a:off x="335751"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1" name="矩形 10" descr="#clear#"/>
          <p:cNvSpPr/>
          <p:nvPr/>
        </p:nvSpPr>
        <p:spPr>
          <a:xfrm>
            <a:off x="397413"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2" name="任意多边形: 形状 11" descr="#clear#"/>
          <p:cNvSpPr/>
          <p:nvPr/>
        </p:nvSpPr>
        <p:spPr>
          <a:xfrm>
            <a:off x="4886325"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02</a:t>
            </a:r>
            <a:endParaRPr lang="zh-CN" altLang="en-US" sz="3200" b="1" i="1" dirty="0">
              <a:effectLst>
                <a:outerShdw blurRad="38100" dist="38100" dir="2700000" algn="tl">
                  <a:srgbClr val="000000">
                    <a:alpha val="43137"/>
                  </a:srgbClr>
                </a:outerShdw>
              </a:effectLst>
              <a:latin typeface="+mj-ea"/>
              <a:ea typeface="+mj-ea"/>
            </a:endParaRPr>
          </a:p>
        </p:txBody>
      </p:sp>
      <p:sp>
        <p:nvSpPr>
          <p:cNvPr id="13" name="타원 108" descr="#clear#"/>
          <p:cNvSpPr/>
          <p:nvPr/>
        </p:nvSpPr>
        <p:spPr>
          <a:xfrm>
            <a:off x="4288772"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4" name="矩形 13" descr="#clear#"/>
          <p:cNvSpPr/>
          <p:nvPr/>
        </p:nvSpPr>
        <p:spPr>
          <a:xfrm>
            <a:off x="4350434"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任意多边形: 形状 14" descr="#clear#"/>
          <p:cNvSpPr/>
          <p:nvPr/>
        </p:nvSpPr>
        <p:spPr>
          <a:xfrm>
            <a:off x="8839346" y="4031709"/>
            <a:ext cx="2419350" cy="740053"/>
          </a:xfrm>
          <a:custGeom>
            <a:avLst/>
            <a:gdLst>
              <a:gd name="connsiteX0" fmla="*/ 0 w 2419350"/>
              <a:gd name="connsiteY0" fmla="*/ 0 h 740053"/>
              <a:gd name="connsiteX1" fmla="*/ 2419350 w 2419350"/>
              <a:gd name="connsiteY1" fmla="*/ 0 h 740053"/>
              <a:gd name="connsiteX2" fmla="*/ 1209675 w 2419350"/>
              <a:gd name="connsiteY2" fmla="*/ 739984 h 740053"/>
              <a:gd name="connsiteX3" fmla="*/ 0 w 2419350"/>
              <a:gd name="connsiteY3" fmla="*/ 0 h 740053"/>
            </a:gdLst>
            <a:ahLst/>
            <a:cxnLst>
              <a:cxn ang="0">
                <a:pos x="connsiteX0" y="connsiteY0"/>
              </a:cxn>
              <a:cxn ang="0">
                <a:pos x="connsiteX1" y="connsiteY1"/>
              </a:cxn>
              <a:cxn ang="0">
                <a:pos x="connsiteX2" y="connsiteY2"/>
              </a:cxn>
              <a:cxn ang="0">
                <a:pos x="connsiteX3" y="connsiteY3"/>
              </a:cxn>
            </a:cxnLst>
            <a:rect l="l" t="t" r="r" b="b"/>
            <a:pathLst>
              <a:path w="2419350" h="740053">
                <a:moveTo>
                  <a:pt x="0" y="0"/>
                </a:moveTo>
                <a:lnTo>
                  <a:pt x="2419350" y="0"/>
                </a:lnTo>
                <a:cubicBezTo>
                  <a:pt x="1882546" y="81136"/>
                  <a:pt x="1619962" y="732257"/>
                  <a:pt x="1209675" y="739984"/>
                </a:cubicBezTo>
                <a:cubicBezTo>
                  <a:pt x="799388" y="747712"/>
                  <a:pt x="569626" y="10733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i="1" dirty="0">
                <a:effectLst>
                  <a:outerShdw blurRad="38100" dist="38100" dir="2700000" algn="tl">
                    <a:srgbClr val="000000">
                      <a:alpha val="43137"/>
                    </a:srgbClr>
                  </a:outerShdw>
                </a:effectLst>
                <a:latin typeface="+mj-ea"/>
                <a:ea typeface="+mj-ea"/>
              </a:rPr>
              <a:t>03</a:t>
            </a:r>
            <a:endParaRPr lang="zh-CN" altLang="en-US" sz="3200" b="1" i="1" dirty="0">
              <a:effectLst>
                <a:outerShdw blurRad="38100" dist="38100" dir="2700000" algn="tl">
                  <a:srgbClr val="000000">
                    <a:alpha val="43137"/>
                  </a:srgbClr>
                </a:outerShdw>
              </a:effectLst>
              <a:latin typeface="+mj-ea"/>
              <a:ea typeface="+mj-ea"/>
            </a:endParaRPr>
          </a:p>
        </p:txBody>
      </p:sp>
      <p:sp>
        <p:nvSpPr>
          <p:cNvPr id="16" name="타원 108" descr="#clear#"/>
          <p:cNvSpPr/>
          <p:nvPr/>
        </p:nvSpPr>
        <p:spPr>
          <a:xfrm>
            <a:off x="8241793" y="3446585"/>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17" name="矩形 16" descr="#clear#"/>
          <p:cNvSpPr/>
          <p:nvPr/>
        </p:nvSpPr>
        <p:spPr>
          <a:xfrm>
            <a:off x="8303455" y="1730326"/>
            <a:ext cx="3491132" cy="16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22" name="直接连接符 21"/>
          <p:cNvCxnSpPr/>
          <p:nvPr/>
        </p:nvCxnSpPr>
        <p:spPr>
          <a:xfrm>
            <a:off x="335751" y="5177351"/>
            <a:ext cx="1152049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矩形 24" descr="#clear#"/>
          <p:cNvSpPr/>
          <p:nvPr/>
        </p:nvSpPr>
        <p:spPr>
          <a:xfrm>
            <a:off x="1136129" y="5403511"/>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MH_SubTitle_1"/>
          <p:cNvSpPr/>
          <p:nvPr>
            <p:custDataLst>
              <p:tags r:id="rId1"/>
            </p:custDataLst>
          </p:nvPr>
        </p:nvSpPr>
        <p:spPr>
          <a:xfrm rot="5400000">
            <a:off x="3503418" y="823807"/>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17" name="KSO_Shape"/>
          <p:cNvSpPr/>
          <p:nvPr/>
        </p:nvSpPr>
        <p:spPr>
          <a:xfrm>
            <a:off x="4988632" y="2411544"/>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文本框 17" descr="#clear#"/>
          <p:cNvSpPr txBox="1"/>
          <p:nvPr/>
        </p:nvSpPr>
        <p:spPr>
          <a:xfrm>
            <a:off x="2278009" y="2244866"/>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8380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19" name="矩形 18" descr="#clear#"/>
          <p:cNvSpPr/>
          <p:nvPr/>
        </p:nvSpPr>
        <p:spPr>
          <a:xfrm>
            <a:off x="6177267" y="1908330"/>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MH_SubTitle_1"/>
          <p:cNvSpPr/>
          <p:nvPr>
            <p:custDataLst>
              <p:tags r:id="rId2"/>
            </p:custDataLst>
          </p:nvPr>
        </p:nvSpPr>
        <p:spPr>
          <a:xfrm rot="5400000">
            <a:off x="3503418" y="3314092"/>
            <a:ext cx="1223963" cy="3673116"/>
          </a:xfrm>
          <a:custGeom>
            <a:avLst/>
            <a:gdLst>
              <a:gd name="connsiteX0" fmla="*/ 612000 w 1224000"/>
              <a:gd name="connsiteY0" fmla="*/ 0 h 1872210"/>
              <a:gd name="connsiteX1" fmla="*/ 1224000 w 1224000"/>
              <a:gd name="connsiteY1" fmla="*/ 405622 h 1872210"/>
              <a:gd name="connsiteX2" fmla="*/ 1224000 w 1224000"/>
              <a:gd name="connsiteY2" fmla="*/ 1872210 h 1872210"/>
              <a:gd name="connsiteX3" fmla="*/ 0 w 1224000"/>
              <a:gd name="connsiteY3" fmla="*/ 1872210 h 1872210"/>
              <a:gd name="connsiteX4" fmla="*/ 0 w 1224000"/>
              <a:gd name="connsiteY4" fmla="*/ 405622 h 1872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000" h="1872210">
                <a:moveTo>
                  <a:pt x="612000" y="0"/>
                </a:moveTo>
                <a:lnTo>
                  <a:pt x="1224000" y="405622"/>
                </a:lnTo>
                <a:lnTo>
                  <a:pt x="1224000" y="1872210"/>
                </a:lnTo>
                <a:lnTo>
                  <a:pt x="0" y="1872210"/>
                </a:lnTo>
                <a:lnTo>
                  <a:pt x="0" y="4056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288000" anchor="ctr">
            <a:normAutofit/>
          </a:bodyPr>
          <a:lstStyle/>
          <a:p>
            <a:pPr algn="ctr" eaLnBrk="1" fontAlgn="auto" hangingPunct="1">
              <a:lnSpc>
                <a:spcPct val="110000"/>
              </a:lnSpc>
              <a:spcBef>
                <a:spcPts val="0"/>
              </a:spcBef>
              <a:spcAft>
                <a:spcPts val="0"/>
              </a:spcAft>
              <a:defRPr/>
            </a:pPr>
            <a:endParaRPr lang="zh-CN" altLang="en-US" sz="2000" dirty="0">
              <a:solidFill>
                <a:srgbClr val="FFFFFF"/>
              </a:solidFill>
            </a:endParaRPr>
          </a:p>
        </p:txBody>
      </p:sp>
      <p:sp>
        <p:nvSpPr>
          <p:cNvPr id="21" name="KSO_Shape"/>
          <p:cNvSpPr/>
          <p:nvPr/>
        </p:nvSpPr>
        <p:spPr>
          <a:xfrm>
            <a:off x="4988632" y="4901829"/>
            <a:ext cx="497642" cy="497642"/>
          </a:xfrm>
          <a:custGeom>
            <a:avLst/>
            <a:gdLst/>
            <a:ahLst/>
            <a:cxnLst/>
            <a:rect l="l" t="t" r="r" b="b"/>
            <a:pathLst>
              <a:path w="900473" h="900473">
                <a:moveTo>
                  <a:pt x="347074" y="203047"/>
                </a:moveTo>
                <a:lnTo>
                  <a:pt x="692767" y="451973"/>
                </a:lnTo>
                <a:lnTo>
                  <a:pt x="347074" y="700898"/>
                </a:lnTo>
                <a:close/>
                <a:moveTo>
                  <a:pt x="450237" y="63807"/>
                </a:moveTo>
                <a:cubicBezTo>
                  <a:pt x="236817" y="63807"/>
                  <a:pt x="63807" y="236817"/>
                  <a:pt x="63807" y="450237"/>
                </a:cubicBezTo>
                <a:cubicBezTo>
                  <a:pt x="63807" y="663656"/>
                  <a:pt x="236817" y="836666"/>
                  <a:pt x="450237" y="836666"/>
                </a:cubicBezTo>
                <a:cubicBezTo>
                  <a:pt x="663656" y="836666"/>
                  <a:pt x="836666" y="663656"/>
                  <a:pt x="836666" y="450237"/>
                </a:cubicBezTo>
                <a:cubicBezTo>
                  <a:pt x="836666" y="236817"/>
                  <a:pt x="663656" y="63807"/>
                  <a:pt x="450237" y="63807"/>
                </a:cubicBezTo>
                <a:close/>
                <a:moveTo>
                  <a:pt x="450237" y="0"/>
                </a:moveTo>
                <a:cubicBezTo>
                  <a:pt x="698895" y="0"/>
                  <a:pt x="900473" y="201578"/>
                  <a:pt x="900473" y="450237"/>
                </a:cubicBezTo>
                <a:cubicBezTo>
                  <a:pt x="900473" y="698895"/>
                  <a:pt x="698895" y="900473"/>
                  <a:pt x="450237" y="900473"/>
                </a:cubicBezTo>
                <a:cubicBezTo>
                  <a:pt x="201578" y="900473"/>
                  <a:pt x="0" y="698895"/>
                  <a:pt x="0" y="450237"/>
                </a:cubicBezTo>
                <a:cubicBezTo>
                  <a:pt x="0" y="201578"/>
                  <a:pt x="201578" y="0"/>
                  <a:pt x="450237" y="0"/>
                </a:cubicBezTo>
                <a:close/>
              </a:path>
            </a:pathLst>
          </a:cu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文本框 21" descr="#clear#"/>
          <p:cNvSpPr txBox="1"/>
          <p:nvPr/>
        </p:nvSpPr>
        <p:spPr>
          <a:xfrm>
            <a:off x="2278009" y="4735151"/>
            <a:ext cx="2710623" cy="830997"/>
          </a:xfrm>
          <a:prstGeom prst="rect">
            <a:avLst/>
          </a:prstGeom>
          <a:noFill/>
        </p:spPr>
        <p:txBody>
          <a:bodyPr wrap="square" rtlCol="0">
            <a:spAutoFit/>
          </a:bodyPr>
          <a:lstStyle/>
          <a:p>
            <a:pPr algn="ctr"/>
            <a:r>
              <a:rPr lang="en-US" altLang="zh-CN" sz="4800" b="1" dirty="0">
                <a:solidFill>
                  <a:srgbClr val="FFFFFF"/>
                </a:solidFill>
                <a:latin typeface="+mj-ea"/>
                <a:ea typeface="+mj-ea"/>
              </a:rPr>
              <a:t>9020</a:t>
            </a:r>
            <a:r>
              <a:rPr lang="zh-CN" altLang="en-US" sz="2800" dirty="0">
                <a:solidFill>
                  <a:srgbClr val="FFFFFF"/>
                </a:solidFill>
                <a:latin typeface="+mj-ea"/>
                <a:ea typeface="+mj-ea"/>
              </a:rPr>
              <a:t>万</a:t>
            </a:r>
            <a:endParaRPr lang="zh-CN" altLang="en-US" sz="4800" dirty="0">
              <a:solidFill>
                <a:srgbClr val="FFFFFF"/>
              </a:solidFill>
              <a:latin typeface="+mj-ea"/>
              <a:ea typeface="+mj-ea"/>
            </a:endParaRPr>
          </a:p>
        </p:txBody>
      </p:sp>
      <p:sp>
        <p:nvSpPr>
          <p:cNvPr id="23" name="矩形 22" descr="#clear#"/>
          <p:cNvSpPr/>
          <p:nvPr/>
        </p:nvSpPr>
        <p:spPr>
          <a:xfrm>
            <a:off x="6177267" y="4398615"/>
            <a:ext cx="4968964" cy="1504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文本框 23" descr="#clear#"/>
          <p:cNvSpPr txBox="1"/>
          <p:nvPr/>
        </p:nvSpPr>
        <p:spPr>
          <a:xfrm>
            <a:off x="1912149" y="3404675"/>
            <a:ext cx="3715500" cy="461665"/>
          </a:xfrm>
          <a:prstGeom prst="rect">
            <a:avLst/>
          </a:prstGeom>
          <a:noFill/>
        </p:spPr>
        <p:txBody>
          <a:bodyPr wrap="square" rtlCol="0">
            <a:spAutoFit/>
          </a:bodyPr>
          <a:lstStyle/>
          <a:p>
            <a:pPr algn="r"/>
            <a:r>
              <a:rPr lang="zh-CN" altLang="en-US" dirty="0">
                <a:latin typeface="+mj-ea"/>
                <a:ea typeface="+mj-ea"/>
              </a:rPr>
              <a:t>上半年   </a:t>
            </a:r>
            <a:r>
              <a:rPr lang="en-US" altLang="zh-CN" dirty="0">
                <a:latin typeface="+mj-ea"/>
                <a:ea typeface="+mj-ea"/>
              </a:rPr>
              <a:t>|   </a:t>
            </a:r>
            <a:r>
              <a:rPr lang="zh-CN" altLang="en-US" dirty="0">
                <a:latin typeface="+mj-ea"/>
                <a:ea typeface="+mj-ea"/>
              </a:rPr>
              <a:t>同比上涨</a:t>
            </a:r>
            <a:r>
              <a:rPr lang="en-US" altLang="zh-CN" dirty="0">
                <a:latin typeface="+mj-ea"/>
                <a:ea typeface="+mj-ea"/>
              </a:rPr>
              <a:t>5%</a:t>
            </a:r>
            <a:endParaRPr lang="en-US" altLang="zh-CN" sz="1200" dirty="0">
              <a:latin typeface="+mj-ea"/>
              <a:ea typeface="+mj-ea"/>
            </a:endParaRPr>
          </a:p>
        </p:txBody>
      </p:sp>
      <p:sp>
        <p:nvSpPr>
          <p:cNvPr id="25" name="文本框 24" descr="#clear#"/>
          <p:cNvSpPr txBox="1"/>
          <p:nvPr/>
        </p:nvSpPr>
        <p:spPr>
          <a:xfrm>
            <a:off x="1912149" y="5929309"/>
            <a:ext cx="3715500" cy="461665"/>
          </a:xfrm>
          <a:prstGeom prst="rect">
            <a:avLst/>
          </a:prstGeom>
          <a:noFill/>
        </p:spPr>
        <p:txBody>
          <a:bodyPr wrap="square" rtlCol="0">
            <a:spAutoFit/>
          </a:bodyPr>
          <a:lstStyle/>
          <a:p>
            <a:pPr algn="r"/>
            <a:r>
              <a:rPr lang="zh-CN" altLang="en-US" dirty="0">
                <a:latin typeface="+mj-ea"/>
                <a:ea typeface="+mj-ea"/>
              </a:rPr>
              <a:t>下半年   </a:t>
            </a:r>
            <a:r>
              <a:rPr lang="en-US" altLang="zh-CN" dirty="0">
                <a:latin typeface="+mj-ea"/>
                <a:ea typeface="+mj-ea"/>
              </a:rPr>
              <a:t>|   </a:t>
            </a:r>
            <a:r>
              <a:rPr lang="zh-CN" altLang="en-US" dirty="0">
                <a:latin typeface="+mj-ea"/>
                <a:ea typeface="+mj-ea"/>
              </a:rPr>
              <a:t>同比上涨</a:t>
            </a:r>
            <a:r>
              <a:rPr lang="en-US" altLang="zh-CN" dirty="0">
                <a:latin typeface="+mj-ea"/>
                <a:ea typeface="+mj-ea"/>
              </a:rPr>
              <a:t>12%</a:t>
            </a:r>
            <a:endParaRPr lang="en-US" altLang="zh-CN" sz="1200" dirty="0">
              <a:latin typeface="+mj-ea"/>
              <a:ea typeface="+mj-ea"/>
            </a:endParaRPr>
          </a:p>
        </p:txBody>
      </p:sp>
      <p:sp>
        <p:nvSpPr>
          <p:cNvPr id="26" name="KSO_Shape"/>
          <p:cNvSpPr/>
          <p:nvPr/>
        </p:nvSpPr>
        <p:spPr bwMode="auto">
          <a:xfrm>
            <a:off x="1050779" y="2083401"/>
            <a:ext cx="861648" cy="1161773"/>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KSO_Shape"/>
          <p:cNvSpPr/>
          <p:nvPr/>
        </p:nvSpPr>
        <p:spPr bwMode="auto">
          <a:xfrm>
            <a:off x="1045769" y="4801325"/>
            <a:ext cx="1006931" cy="761911"/>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a:t>请在此输入您的大标题</a:t>
            </a:r>
            <a:endParaRPr lang="en-US" altLang="zh-CN" dirty="0"/>
          </a:p>
        </p:txBody>
      </p:sp>
      <p:sp>
        <p:nvSpPr>
          <p:cNvPr id="13" name="L 形 12"/>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L 形 13"/>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5" name="矩形: 圆角 14"/>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6"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7" name="矩形 25" descr="#clear#"/>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18" name="矩形: 圆角 17"/>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19"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0" name="矩形 19" descr="#clear#"/>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p>
        </p:txBody>
      </p:sp>
      <p:sp>
        <p:nvSpPr>
          <p:cNvPr id="31" name="矩形: 圆角 30"/>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2"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3" name="矩形 27" descr="#clear#"/>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34" name="矩形 33" descr="#clear#"/>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5" name="矩形 34" descr="#clear#"/>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6" name="矩形 35" descr="#clear#"/>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2"/>
          <p:cNvSpPr/>
          <p:nvPr>
            <p:custDataLst>
              <p:tags r:id="rId1"/>
            </p:custDataLst>
          </p:nvPr>
        </p:nvSpPr>
        <p:spPr bwMode="auto">
          <a:xfrm>
            <a:off x="812800" y="47020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14" name="任意多边形 20"/>
          <p:cNvSpPr/>
          <p:nvPr>
            <p:custDataLst>
              <p:tags r:id="rId2"/>
            </p:custDataLst>
          </p:nvPr>
        </p:nvSpPr>
        <p:spPr bwMode="auto">
          <a:xfrm>
            <a:off x="812800" y="32325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15" name="任意多边形 21" descr="#clear#"/>
          <p:cNvSpPr/>
          <p:nvPr>
            <p:custDataLst>
              <p:tags r:id="rId3"/>
            </p:custDataLst>
          </p:nvPr>
        </p:nvSpPr>
        <p:spPr bwMode="auto">
          <a:xfrm>
            <a:off x="983232" y="33822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16" name="MH_Other_4"/>
          <p:cNvSpPr/>
          <p:nvPr>
            <p:custDataLst>
              <p:tags r:id="rId4"/>
            </p:custDataLst>
          </p:nvPr>
        </p:nvSpPr>
        <p:spPr bwMode="auto">
          <a:xfrm>
            <a:off x="1024801" y="47893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17" name="MH_Other_5" descr="#clear#"/>
          <p:cNvSpPr/>
          <p:nvPr>
            <p:custDataLst>
              <p:tags r:id="rId5"/>
            </p:custDataLst>
          </p:nvPr>
        </p:nvSpPr>
        <p:spPr bwMode="auto">
          <a:xfrm>
            <a:off x="1155742" y="4789312"/>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chemeClr val="accent1"/>
                </a:solidFill>
                <a:latin typeface="Impact" panose="020B0806030902050204" pitchFamily="34" charset="0"/>
                <a:ea typeface="微软雅黑" panose="020B0503020204020204" pitchFamily="34" charset="-122"/>
              </a:rPr>
              <a:t>01</a:t>
            </a:r>
          </a:p>
        </p:txBody>
      </p:sp>
      <p:sp>
        <p:nvSpPr>
          <p:cNvPr id="18" name="MH_Other_6"/>
          <p:cNvSpPr/>
          <p:nvPr>
            <p:custDataLst>
              <p:tags r:id="rId6"/>
            </p:custDataLst>
          </p:nvPr>
        </p:nvSpPr>
        <p:spPr bwMode="auto">
          <a:xfrm>
            <a:off x="983232" y="47020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19" name="MH_Other_2"/>
          <p:cNvSpPr/>
          <p:nvPr>
            <p:custDataLst>
              <p:tags r:id="rId7"/>
            </p:custDataLst>
          </p:nvPr>
        </p:nvSpPr>
        <p:spPr bwMode="auto">
          <a:xfrm>
            <a:off x="2965450" y="47020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20" name="任意多边形 24"/>
          <p:cNvSpPr/>
          <p:nvPr>
            <p:custDataLst>
              <p:tags r:id="rId8"/>
            </p:custDataLst>
          </p:nvPr>
        </p:nvSpPr>
        <p:spPr bwMode="auto">
          <a:xfrm>
            <a:off x="2965450" y="32325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1" name="任意多边形 25" descr="#clear#"/>
          <p:cNvSpPr/>
          <p:nvPr>
            <p:custDataLst>
              <p:tags r:id="rId9"/>
            </p:custDataLst>
          </p:nvPr>
        </p:nvSpPr>
        <p:spPr bwMode="auto">
          <a:xfrm>
            <a:off x="3135882" y="33822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32" name="MH_Other_4"/>
          <p:cNvSpPr/>
          <p:nvPr>
            <p:custDataLst>
              <p:tags r:id="rId10"/>
            </p:custDataLst>
          </p:nvPr>
        </p:nvSpPr>
        <p:spPr bwMode="auto">
          <a:xfrm>
            <a:off x="3177451" y="47893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33" name="MH_Other_5" descr="#clear#"/>
          <p:cNvSpPr/>
          <p:nvPr>
            <p:custDataLst>
              <p:tags r:id="rId11"/>
            </p:custDataLst>
          </p:nvPr>
        </p:nvSpPr>
        <p:spPr bwMode="auto">
          <a:xfrm>
            <a:off x="3308392" y="4789312"/>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chemeClr val="accent1"/>
                </a:solidFill>
                <a:latin typeface="Impact" panose="020B0806030902050204" pitchFamily="34" charset="0"/>
                <a:ea typeface="微软雅黑" panose="020B0503020204020204" pitchFamily="34" charset="-122"/>
              </a:rPr>
              <a:t>02</a:t>
            </a:r>
          </a:p>
        </p:txBody>
      </p:sp>
      <p:sp>
        <p:nvSpPr>
          <p:cNvPr id="34" name="MH_Other_6"/>
          <p:cNvSpPr/>
          <p:nvPr>
            <p:custDataLst>
              <p:tags r:id="rId12"/>
            </p:custDataLst>
          </p:nvPr>
        </p:nvSpPr>
        <p:spPr bwMode="auto">
          <a:xfrm>
            <a:off x="3135882" y="47020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35" name="MH_Other_2"/>
          <p:cNvSpPr/>
          <p:nvPr>
            <p:custDataLst>
              <p:tags r:id="rId13"/>
            </p:custDataLst>
          </p:nvPr>
        </p:nvSpPr>
        <p:spPr bwMode="auto">
          <a:xfrm>
            <a:off x="5118100" y="47020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36" name="任意多边形 32"/>
          <p:cNvSpPr/>
          <p:nvPr>
            <p:custDataLst>
              <p:tags r:id="rId14"/>
            </p:custDataLst>
          </p:nvPr>
        </p:nvSpPr>
        <p:spPr bwMode="auto">
          <a:xfrm>
            <a:off x="5118100" y="32325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37" name="任意多边形 33" descr="#clear#"/>
          <p:cNvSpPr/>
          <p:nvPr>
            <p:custDataLst>
              <p:tags r:id="rId15"/>
            </p:custDataLst>
          </p:nvPr>
        </p:nvSpPr>
        <p:spPr bwMode="auto">
          <a:xfrm>
            <a:off x="5288532" y="33822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38" name="MH_Other_4"/>
          <p:cNvSpPr/>
          <p:nvPr>
            <p:custDataLst>
              <p:tags r:id="rId16"/>
            </p:custDataLst>
          </p:nvPr>
        </p:nvSpPr>
        <p:spPr bwMode="auto">
          <a:xfrm>
            <a:off x="5330101" y="47893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39" name="MH_Other_5" descr="#clear#"/>
          <p:cNvSpPr/>
          <p:nvPr>
            <p:custDataLst>
              <p:tags r:id="rId17"/>
            </p:custDataLst>
          </p:nvPr>
        </p:nvSpPr>
        <p:spPr bwMode="auto">
          <a:xfrm>
            <a:off x="5461042" y="4789312"/>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chemeClr val="accent1"/>
                </a:solidFill>
                <a:latin typeface="Impact" panose="020B0806030902050204" pitchFamily="34" charset="0"/>
                <a:ea typeface="微软雅黑" panose="020B0503020204020204" pitchFamily="34" charset="-122"/>
              </a:rPr>
              <a:t>03</a:t>
            </a:r>
          </a:p>
        </p:txBody>
      </p:sp>
      <p:sp>
        <p:nvSpPr>
          <p:cNvPr id="40" name="MH_Other_6"/>
          <p:cNvSpPr/>
          <p:nvPr>
            <p:custDataLst>
              <p:tags r:id="rId18"/>
            </p:custDataLst>
          </p:nvPr>
        </p:nvSpPr>
        <p:spPr bwMode="auto">
          <a:xfrm>
            <a:off x="5288532" y="47020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41" name="MH_Other_2"/>
          <p:cNvSpPr/>
          <p:nvPr>
            <p:custDataLst>
              <p:tags r:id="rId19"/>
            </p:custDataLst>
          </p:nvPr>
        </p:nvSpPr>
        <p:spPr bwMode="auto">
          <a:xfrm>
            <a:off x="7270750" y="47020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42" name="任意多边形 39"/>
          <p:cNvSpPr/>
          <p:nvPr>
            <p:custDataLst>
              <p:tags r:id="rId20"/>
            </p:custDataLst>
          </p:nvPr>
        </p:nvSpPr>
        <p:spPr bwMode="auto">
          <a:xfrm>
            <a:off x="7270750" y="32325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43" name="任意多边形 40" descr="#clear#"/>
          <p:cNvSpPr/>
          <p:nvPr>
            <p:custDataLst>
              <p:tags r:id="rId21"/>
            </p:custDataLst>
          </p:nvPr>
        </p:nvSpPr>
        <p:spPr bwMode="auto">
          <a:xfrm>
            <a:off x="7441182" y="33822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44" name="MH_Other_4"/>
          <p:cNvSpPr/>
          <p:nvPr>
            <p:custDataLst>
              <p:tags r:id="rId22"/>
            </p:custDataLst>
          </p:nvPr>
        </p:nvSpPr>
        <p:spPr bwMode="auto">
          <a:xfrm>
            <a:off x="7482751" y="47893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45" name="MH_Other_5" descr="#clear#"/>
          <p:cNvSpPr/>
          <p:nvPr>
            <p:custDataLst>
              <p:tags r:id="rId23"/>
            </p:custDataLst>
          </p:nvPr>
        </p:nvSpPr>
        <p:spPr bwMode="auto">
          <a:xfrm>
            <a:off x="7613692" y="4789312"/>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chemeClr val="accent1"/>
                </a:solidFill>
                <a:latin typeface="Impact" panose="020B0806030902050204" pitchFamily="34" charset="0"/>
                <a:ea typeface="微软雅黑" panose="020B0503020204020204" pitchFamily="34" charset="-122"/>
              </a:rPr>
              <a:t>04</a:t>
            </a:r>
          </a:p>
        </p:txBody>
      </p:sp>
      <p:sp>
        <p:nvSpPr>
          <p:cNvPr id="46" name="MH_Other_6"/>
          <p:cNvSpPr/>
          <p:nvPr>
            <p:custDataLst>
              <p:tags r:id="rId24"/>
            </p:custDataLst>
          </p:nvPr>
        </p:nvSpPr>
        <p:spPr bwMode="auto">
          <a:xfrm>
            <a:off x="7441182" y="47020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47" name="MH_Other_2"/>
          <p:cNvSpPr/>
          <p:nvPr>
            <p:custDataLst>
              <p:tags r:id="rId25"/>
            </p:custDataLst>
          </p:nvPr>
        </p:nvSpPr>
        <p:spPr bwMode="auto">
          <a:xfrm>
            <a:off x="9423400" y="4702018"/>
            <a:ext cx="1955800" cy="87294"/>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sz="3200"/>
          </a:p>
        </p:txBody>
      </p:sp>
      <p:sp>
        <p:nvSpPr>
          <p:cNvPr id="48" name="任意多边形 46"/>
          <p:cNvSpPr/>
          <p:nvPr>
            <p:custDataLst>
              <p:tags r:id="rId26"/>
            </p:custDataLst>
          </p:nvPr>
        </p:nvSpPr>
        <p:spPr bwMode="auto">
          <a:xfrm>
            <a:off x="9423400" y="3232569"/>
            <a:ext cx="1955800" cy="1469449"/>
          </a:xfrm>
          <a:custGeom>
            <a:avLst/>
            <a:gdLst>
              <a:gd name="connsiteX0" fmla="*/ 2164 w 1493838"/>
              <a:gd name="connsiteY0" fmla="*/ 0 h 1008064"/>
              <a:gd name="connsiteX1" fmla="*/ 1491674 w 1493838"/>
              <a:gd name="connsiteY1" fmla="*/ 0 h 1008064"/>
              <a:gd name="connsiteX2" fmla="*/ 1493838 w 1493838"/>
              <a:gd name="connsiteY2" fmla="*/ 21356 h 1008064"/>
              <a:gd name="connsiteX3" fmla="*/ 1493838 w 1493838"/>
              <a:gd name="connsiteY3" fmla="*/ 1008064 h 1008064"/>
              <a:gd name="connsiteX4" fmla="*/ 0 w 1493838"/>
              <a:gd name="connsiteY4" fmla="*/ 1008064 h 1008064"/>
              <a:gd name="connsiteX5" fmla="*/ 0 w 1493838"/>
              <a:gd name="connsiteY5" fmla="*/ 21356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838" h="1008064">
                <a:moveTo>
                  <a:pt x="2164" y="0"/>
                </a:moveTo>
                <a:lnTo>
                  <a:pt x="1491674" y="0"/>
                </a:lnTo>
                <a:lnTo>
                  <a:pt x="1493838" y="21356"/>
                </a:lnTo>
                <a:cubicBezTo>
                  <a:pt x="1493838" y="1008064"/>
                  <a:pt x="1493838" y="1008064"/>
                  <a:pt x="1493838" y="1008064"/>
                </a:cubicBezTo>
                <a:lnTo>
                  <a:pt x="0" y="1008064"/>
                </a:lnTo>
                <a:cubicBezTo>
                  <a:pt x="0" y="21356"/>
                  <a:pt x="0" y="21356"/>
                  <a:pt x="0" y="21356"/>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oAutofit/>
          </a:bodyPr>
          <a:lstStyle/>
          <a:p>
            <a:endParaRPr lang="zh-CN" altLang="en-US"/>
          </a:p>
        </p:txBody>
      </p:sp>
      <p:sp>
        <p:nvSpPr>
          <p:cNvPr id="49" name="任意多边形 47" descr="#clear#"/>
          <p:cNvSpPr/>
          <p:nvPr>
            <p:custDataLst>
              <p:tags r:id="rId27"/>
            </p:custDataLst>
          </p:nvPr>
        </p:nvSpPr>
        <p:spPr bwMode="auto">
          <a:xfrm>
            <a:off x="9593832" y="3382216"/>
            <a:ext cx="1617016" cy="1319803"/>
          </a:xfrm>
          <a:custGeom>
            <a:avLst/>
            <a:gdLst>
              <a:gd name="connsiteX0" fmla="*/ 2210 w 1235075"/>
              <a:gd name="connsiteY0" fmla="*/ 0 h 1008064"/>
              <a:gd name="connsiteX1" fmla="*/ 1232864 w 1235075"/>
              <a:gd name="connsiteY1" fmla="*/ 0 h 1008064"/>
              <a:gd name="connsiteX2" fmla="*/ 1235075 w 1235075"/>
              <a:gd name="connsiteY2" fmla="*/ 21907 h 1008064"/>
              <a:gd name="connsiteX3" fmla="*/ 1235075 w 1235075"/>
              <a:gd name="connsiteY3" fmla="*/ 1008064 h 1008064"/>
              <a:gd name="connsiteX4" fmla="*/ 0 w 1235075"/>
              <a:gd name="connsiteY4" fmla="*/ 1008064 h 1008064"/>
              <a:gd name="connsiteX5" fmla="*/ 0 w 1235075"/>
              <a:gd name="connsiteY5" fmla="*/ 21907 h 1008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35075" h="1008064">
                <a:moveTo>
                  <a:pt x="2210" y="0"/>
                </a:moveTo>
                <a:lnTo>
                  <a:pt x="1232864" y="0"/>
                </a:lnTo>
                <a:lnTo>
                  <a:pt x="1235075" y="21907"/>
                </a:lnTo>
                <a:cubicBezTo>
                  <a:pt x="1235075" y="1008064"/>
                  <a:pt x="1235075" y="1008064"/>
                  <a:pt x="1235075" y="1008064"/>
                </a:cubicBezTo>
                <a:lnTo>
                  <a:pt x="0" y="1008064"/>
                </a:lnTo>
                <a:cubicBezTo>
                  <a:pt x="0" y="21907"/>
                  <a:pt x="0" y="21907"/>
                  <a:pt x="0" y="21907"/>
                </a:cubicBez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nchor="ctr">
            <a:noAutofit/>
          </a:bodyP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chemeClr val="accent1"/>
                </a:solidFill>
                <a:latin typeface="+mn-lt"/>
                <a:ea typeface="+mn-ea"/>
              </a:rPr>
              <a:t>请输入文本</a:t>
            </a:r>
          </a:p>
        </p:txBody>
      </p:sp>
      <p:sp>
        <p:nvSpPr>
          <p:cNvPr id="50" name="MH_Other_4"/>
          <p:cNvSpPr/>
          <p:nvPr>
            <p:custDataLst>
              <p:tags r:id="rId28"/>
            </p:custDataLst>
          </p:nvPr>
        </p:nvSpPr>
        <p:spPr bwMode="auto">
          <a:xfrm>
            <a:off x="9635401" y="4789312"/>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p>
        </p:txBody>
      </p:sp>
      <p:sp>
        <p:nvSpPr>
          <p:cNvPr id="51" name="MH_Other_5" descr="#clear#"/>
          <p:cNvSpPr/>
          <p:nvPr>
            <p:custDataLst>
              <p:tags r:id="rId29"/>
            </p:custDataLst>
          </p:nvPr>
        </p:nvSpPr>
        <p:spPr bwMode="auto">
          <a:xfrm>
            <a:off x="9766342" y="4789312"/>
            <a:ext cx="1267840" cy="635998"/>
          </a:xfrm>
          <a:custGeom>
            <a:avLst/>
            <a:gdLst>
              <a:gd name="T0" fmla="*/ 2147483646 w 416"/>
              <a:gd name="T1" fmla="*/ 0 h 209"/>
              <a:gd name="T2" fmla="*/ 2147483646 w 416"/>
              <a:gd name="T3" fmla="*/ 2147483646 h 209"/>
              <a:gd name="T4" fmla="*/ 0 w 416"/>
              <a:gd name="T5" fmla="*/ 0 h 209"/>
              <a:gd name="T6" fmla="*/ 0 60000 65536"/>
              <a:gd name="T7" fmla="*/ 0 60000 65536"/>
              <a:gd name="T8" fmla="*/ 0 60000 65536"/>
              <a:gd name="T9" fmla="*/ 0 w 416"/>
              <a:gd name="T10" fmla="*/ 0 h 209"/>
              <a:gd name="T11" fmla="*/ 416 w 416"/>
              <a:gd name="T12" fmla="*/ 209 h 209"/>
            </a:gdLst>
            <a:ahLst/>
            <a:cxnLst>
              <a:cxn ang="T6">
                <a:pos x="T0" y="T1"/>
              </a:cxn>
              <a:cxn ang="T7">
                <a:pos x="T2" y="T3"/>
              </a:cxn>
              <a:cxn ang="T8">
                <a:pos x="T4" y="T5"/>
              </a:cxn>
            </a:cxnLst>
            <a:rect l="T9" t="T10" r="T11" b="T12"/>
            <a:pathLst>
              <a:path w="416" h="209">
                <a:moveTo>
                  <a:pt x="416" y="0"/>
                </a:moveTo>
                <a:cubicBezTo>
                  <a:pt x="416" y="115"/>
                  <a:pt x="323" y="209"/>
                  <a:pt x="208" y="209"/>
                </a:cubicBezTo>
                <a:cubicBezTo>
                  <a:pt x="93" y="209"/>
                  <a:pt x="0" y="115"/>
                  <a:pt x="0" y="0"/>
                </a:cubicBezTo>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3600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6pPr>
            <a:lvl7pPr marL="29718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7pPr>
            <a:lvl8pPr marL="34290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8pPr>
            <a:lvl9pPr marL="3886200" indent="-228600" eaLnBrk="0" fontAlgn="base" hangingPunct="0">
              <a:spcBef>
                <a:spcPct val="0"/>
              </a:spcBef>
              <a:spcAft>
                <a:spcPct val="0"/>
              </a:spcAft>
              <a:defRPr>
                <a:solidFill>
                  <a:schemeClr val="tx1"/>
                </a:solidFill>
                <a:latin typeface="等线" panose="02010600030101010101" charset="-122"/>
                <a:ea typeface="等线" panose="02010600030101010101" charset="-122"/>
              </a:defRPr>
            </a:lvl9pPr>
          </a:lstStyle>
          <a:p>
            <a:pPr algn="ctr" eaLnBrk="1" hangingPunct="1"/>
            <a:r>
              <a:rPr lang="en-US" altLang="zh-CN" sz="3200" dirty="0">
                <a:solidFill>
                  <a:schemeClr val="accent1"/>
                </a:solidFill>
                <a:latin typeface="Impact" panose="020B0806030902050204" pitchFamily="34" charset="0"/>
                <a:ea typeface="微软雅黑" panose="020B0503020204020204" pitchFamily="34" charset="-122"/>
              </a:rPr>
              <a:t>05</a:t>
            </a:r>
          </a:p>
        </p:txBody>
      </p:sp>
      <p:sp>
        <p:nvSpPr>
          <p:cNvPr id="52" name="MH_Other_6"/>
          <p:cNvSpPr/>
          <p:nvPr>
            <p:custDataLst>
              <p:tags r:id="rId30"/>
            </p:custDataLst>
          </p:nvPr>
        </p:nvSpPr>
        <p:spPr bwMode="auto">
          <a:xfrm>
            <a:off x="9593832" y="4702018"/>
            <a:ext cx="1617016" cy="87294"/>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C0BFBE"/>
          </a:solidFill>
          <a:ln>
            <a:noFill/>
          </a:ln>
        </p:spPr>
        <p:txBody>
          <a:bodyPr bIns="36000"/>
          <a:lstStyle/>
          <a:p>
            <a:endParaRPr lang="zh-CN" altLang="en-US" sz="3200"/>
          </a:p>
        </p:txBody>
      </p:sp>
      <p:sp>
        <p:nvSpPr>
          <p:cNvPr id="53" name="矩形 52" descr="#clear#"/>
          <p:cNvSpPr/>
          <p:nvPr/>
        </p:nvSpPr>
        <p:spPr>
          <a:xfrm>
            <a:off x="1136129" y="150726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 name="椭圆 7" descr="#clear#"/>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9" name="椭圆 8" descr="#clear#"/>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0" name="椭圆 9" descr="#clear#"/>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11"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2"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3"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14" name="圆角矩形 38" descr="#clear#"/>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5" name="直接连接符 14"/>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圆角矩形 44" descr="#clear#"/>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7" name="直接连接符 16"/>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圆角矩形 47" descr="#clear#"/>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19" name="直接连接符 18"/>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 name="椭圆 19" descr="#clear#"/>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1" name="椭圆 20" descr="#clear#"/>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2" name="椭圆 21" descr="#clear#"/>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descr="#clear#"/>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descr="#clear#"/>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descr="#clear#"/>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pPr algn="ctr"/>
            <a:r>
              <a:rPr lang="zh-CN" altLang="en-US" b="0" dirty="0"/>
              <a:t>请输入第一章大标题</a:t>
            </a:r>
          </a:p>
        </p:txBody>
      </p:sp>
      <p:sp>
        <p:nvSpPr>
          <p:cNvPr id="9219" name="文本占位符 2" descr="#clear#"/>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圆角矩形 19" descr="#clear#"/>
          <p:cNvSpPr/>
          <p:nvPr/>
        </p:nvSpPr>
        <p:spPr>
          <a:xfrm>
            <a:off x="6350794" y="316952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圆角矩形 20" descr="#clear#"/>
          <p:cNvSpPr/>
          <p:nvPr/>
        </p:nvSpPr>
        <p:spPr>
          <a:xfrm>
            <a:off x="6350794" y="470813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圆角矩形 21" descr="#clear#"/>
          <p:cNvSpPr/>
          <p:nvPr/>
        </p:nvSpPr>
        <p:spPr>
          <a:xfrm>
            <a:off x="634497" y="4648645"/>
            <a:ext cx="4636499" cy="68445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dirty="0">
                <a:solidFill>
                  <a:srgbClr val="FEFFFF"/>
                </a:solidFill>
                <a:latin typeface="幼圆" panose="02010509060101010101" pitchFamily="49" charset="-122"/>
                <a:ea typeface="幼圆" panose="02010509060101010101" pitchFamily="49" charset="-122"/>
              </a:rPr>
              <a:t>请输入文本请输入文本请输入文本</a:t>
            </a:r>
            <a:endParaRPr lang="zh-CN" altLang="zh-CN" dirty="0">
              <a:solidFill>
                <a:srgbClr val="FEFFFF"/>
              </a:solidFill>
              <a:latin typeface="幼圆" panose="02010509060101010101" pitchFamily="49" charset="-122"/>
              <a:ea typeface="幼圆" panose="02010509060101010101" pitchFamily="49" charset="-122"/>
            </a:endParaRPr>
          </a:p>
        </p:txBody>
      </p:sp>
      <p:sp>
        <p:nvSpPr>
          <p:cNvPr id="18" name="Oval 91"/>
          <p:cNvSpPr>
            <a:spLocks noChangeArrowheads="1"/>
          </p:cNvSpPr>
          <p:nvPr/>
        </p:nvSpPr>
        <p:spPr bwMode="auto">
          <a:xfrm>
            <a:off x="1909763" y="2196476"/>
            <a:ext cx="2116137" cy="2116137"/>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25" name="Freeform 92"/>
          <p:cNvSpPr/>
          <p:nvPr/>
        </p:nvSpPr>
        <p:spPr bwMode="auto">
          <a:xfrm>
            <a:off x="2210108" y="3320101"/>
            <a:ext cx="652526" cy="599166"/>
          </a:xfrm>
          <a:custGeom>
            <a:avLst/>
            <a:gdLst>
              <a:gd name="T0" fmla="*/ 135921 w 181"/>
              <a:gd name="T1" fmla="*/ 11340 h 166"/>
              <a:gd name="T2" fmla="*/ 11327 w 181"/>
              <a:gd name="T3" fmla="*/ 177666 h 166"/>
              <a:gd name="T4" fmla="*/ 177453 w 181"/>
              <a:gd name="T5" fmla="*/ 302411 h 166"/>
              <a:gd name="T6" fmla="*/ 330364 w 181"/>
              <a:gd name="T7" fmla="*/ 105844 h 166"/>
              <a:gd name="T8" fmla="*/ 135921 w 181"/>
              <a:gd name="T9" fmla="*/ 11340 h 1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 h="166">
                <a:moveTo>
                  <a:pt x="72" y="6"/>
                </a:moveTo>
                <a:cubicBezTo>
                  <a:pt x="30" y="13"/>
                  <a:pt x="0" y="52"/>
                  <a:pt x="6" y="94"/>
                </a:cubicBezTo>
                <a:cubicBezTo>
                  <a:pt x="12" y="137"/>
                  <a:pt x="52" y="166"/>
                  <a:pt x="94" y="160"/>
                </a:cubicBezTo>
                <a:cubicBezTo>
                  <a:pt x="136" y="154"/>
                  <a:pt x="181" y="99"/>
                  <a:pt x="175" y="56"/>
                </a:cubicBezTo>
                <a:cubicBezTo>
                  <a:pt x="169" y="14"/>
                  <a:pt x="115" y="0"/>
                  <a:pt x="72" y="6"/>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Freeform 93"/>
          <p:cNvSpPr/>
          <p:nvPr/>
        </p:nvSpPr>
        <p:spPr bwMode="auto">
          <a:xfrm>
            <a:off x="2266519" y="3100560"/>
            <a:ext cx="411641" cy="519887"/>
          </a:xfrm>
          <a:custGeom>
            <a:avLst/>
            <a:gdLst>
              <a:gd name="T0" fmla="*/ 160719 w 114"/>
              <a:gd name="T1" fmla="*/ 0 h 144"/>
              <a:gd name="T2" fmla="*/ 17017 w 114"/>
              <a:gd name="T3" fmla="*/ 196616 h 144"/>
              <a:gd name="T4" fmla="*/ 17017 w 114"/>
              <a:gd name="T5" fmla="*/ 260894 h 144"/>
              <a:gd name="T6" fmla="*/ 17017 w 114"/>
              <a:gd name="T7" fmla="*/ 260894 h 144"/>
              <a:gd name="T8" fmla="*/ 68069 w 114"/>
              <a:gd name="T9" fmla="*/ 253332 h 144"/>
              <a:gd name="T10" fmla="*/ 181518 w 114"/>
              <a:gd name="T11" fmla="*/ 98308 h 144"/>
              <a:gd name="T12" fmla="*/ 160719 w 114"/>
              <a:gd name="T13" fmla="*/ 0 h 14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4">
                <a:moveTo>
                  <a:pt x="85" y="0"/>
                </a:moveTo>
                <a:cubicBezTo>
                  <a:pt x="9" y="104"/>
                  <a:pt x="9" y="104"/>
                  <a:pt x="9" y="104"/>
                </a:cubicBezTo>
                <a:cubicBezTo>
                  <a:pt x="2" y="113"/>
                  <a:pt x="0" y="132"/>
                  <a:pt x="9" y="138"/>
                </a:cubicBezTo>
                <a:cubicBezTo>
                  <a:pt x="9" y="138"/>
                  <a:pt x="9" y="138"/>
                  <a:pt x="9" y="138"/>
                </a:cubicBezTo>
                <a:cubicBezTo>
                  <a:pt x="17" y="144"/>
                  <a:pt x="30" y="143"/>
                  <a:pt x="36" y="134"/>
                </a:cubicBezTo>
                <a:cubicBezTo>
                  <a:pt x="96" y="52"/>
                  <a:pt x="96" y="52"/>
                  <a:pt x="96" y="52"/>
                </a:cubicBezTo>
                <a:cubicBezTo>
                  <a:pt x="114" y="28"/>
                  <a:pt x="93" y="4"/>
                  <a:pt x="85" y="0"/>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94"/>
          <p:cNvSpPr/>
          <p:nvPr/>
        </p:nvSpPr>
        <p:spPr bwMode="auto">
          <a:xfrm>
            <a:off x="2527223" y="2355033"/>
            <a:ext cx="893413" cy="1257790"/>
          </a:xfrm>
          <a:custGeom>
            <a:avLst/>
            <a:gdLst>
              <a:gd name="T0" fmla="*/ 98093 w 248"/>
              <a:gd name="T1" fmla="*/ 0 h 349"/>
              <a:gd name="T2" fmla="*/ 371623 w 248"/>
              <a:gd name="T3" fmla="*/ 0 h 349"/>
              <a:gd name="T4" fmla="*/ 467830 w 248"/>
              <a:gd name="T5" fmla="*/ 69827 h 349"/>
              <a:gd name="T6" fmla="*/ 467830 w 248"/>
              <a:gd name="T7" fmla="*/ 590697 h 349"/>
              <a:gd name="T8" fmla="*/ 371623 w 248"/>
              <a:gd name="T9" fmla="*/ 658637 h 349"/>
              <a:gd name="T10" fmla="*/ 98093 w 248"/>
              <a:gd name="T11" fmla="*/ 658637 h 349"/>
              <a:gd name="T12" fmla="*/ 0 w 248"/>
              <a:gd name="T13" fmla="*/ 590697 h 349"/>
              <a:gd name="T14" fmla="*/ 0 w 248"/>
              <a:gd name="T15" fmla="*/ 69827 h 349"/>
              <a:gd name="T16" fmla="*/ 98093 w 248"/>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48" h="349">
                <a:moveTo>
                  <a:pt x="52" y="0"/>
                </a:moveTo>
                <a:cubicBezTo>
                  <a:pt x="197" y="0"/>
                  <a:pt x="197" y="0"/>
                  <a:pt x="197" y="0"/>
                </a:cubicBezTo>
                <a:cubicBezTo>
                  <a:pt x="225" y="0"/>
                  <a:pt x="248" y="16"/>
                  <a:pt x="248" y="37"/>
                </a:cubicBezTo>
                <a:cubicBezTo>
                  <a:pt x="248" y="313"/>
                  <a:pt x="248" y="313"/>
                  <a:pt x="248" y="313"/>
                </a:cubicBezTo>
                <a:cubicBezTo>
                  <a:pt x="248" y="333"/>
                  <a:pt x="225" y="349"/>
                  <a:pt x="197" y="349"/>
                </a:cubicBezTo>
                <a:cubicBezTo>
                  <a:pt x="52" y="349"/>
                  <a:pt x="52" y="349"/>
                  <a:pt x="52" y="349"/>
                </a:cubicBezTo>
                <a:cubicBezTo>
                  <a:pt x="23" y="349"/>
                  <a:pt x="0" y="333"/>
                  <a:pt x="0" y="313"/>
                </a:cubicBezTo>
                <a:cubicBezTo>
                  <a:pt x="0" y="37"/>
                  <a:pt x="0" y="37"/>
                  <a:pt x="0" y="37"/>
                </a:cubicBezTo>
                <a:cubicBezTo>
                  <a:pt x="0" y="16"/>
                  <a:pt x="23" y="0"/>
                  <a:pt x="52" y="0"/>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Freeform 95"/>
          <p:cNvSpPr/>
          <p:nvPr/>
        </p:nvSpPr>
        <p:spPr bwMode="auto">
          <a:xfrm>
            <a:off x="2583633" y="2458707"/>
            <a:ext cx="783641" cy="1038249"/>
          </a:xfrm>
          <a:custGeom>
            <a:avLst/>
            <a:gdLst>
              <a:gd name="T0" fmla="*/ 0 w 217"/>
              <a:gd name="T1" fmla="*/ 0 h 288"/>
              <a:gd name="T2" fmla="*/ 408458 w 217"/>
              <a:gd name="T3" fmla="*/ 0 h 288"/>
              <a:gd name="T4" fmla="*/ 410349 w 217"/>
              <a:gd name="T5" fmla="*/ 1888 h 288"/>
              <a:gd name="T6" fmla="*/ 410349 w 217"/>
              <a:gd name="T7" fmla="*/ 543675 h 288"/>
              <a:gd name="T8" fmla="*/ 408458 w 217"/>
              <a:gd name="T9" fmla="*/ 543675 h 288"/>
              <a:gd name="T10" fmla="*/ 0 w 217"/>
              <a:gd name="T11" fmla="*/ 543675 h 288"/>
              <a:gd name="T12" fmla="*/ 0 w 217"/>
              <a:gd name="T13" fmla="*/ 543675 h 288"/>
              <a:gd name="T14" fmla="*/ 0 w 217"/>
              <a:gd name="T15" fmla="*/ 1888 h 288"/>
              <a:gd name="T16" fmla="*/ 0 w 217"/>
              <a:gd name="T17" fmla="*/ 0 h 2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7" h="288">
                <a:moveTo>
                  <a:pt x="0" y="0"/>
                </a:moveTo>
                <a:cubicBezTo>
                  <a:pt x="216" y="0"/>
                  <a:pt x="216" y="0"/>
                  <a:pt x="216" y="0"/>
                </a:cubicBezTo>
                <a:cubicBezTo>
                  <a:pt x="217" y="0"/>
                  <a:pt x="217" y="0"/>
                  <a:pt x="217" y="1"/>
                </a:cubicBezTo>
                <a:cubicBezTo>
                  <a:pt x="217" y="288"/>
                  <a:pt x="217" y="288"/>
                  <a:pt x="217" y="288"/>
                </a:cubicBezTo>
                <a:cubicBezTo>
                  <a:pt x="217" y="288"/>
                  <a:pt x="217" y="288"/>
                  <a:pt x="216" y="288"/>
                </a:cubicBezTo>
                <a:cubicBezTo>
                  <a:pt x="0" y="288"/>
                  <a:pt x="0" y="288"/>
                  <a:pt x="0" y="288"/>
                </a:cubicBezTo>
                <a:cubicBezTo>
                  <a:pt x="0" y="288"/>
                  <a:pt x="0" y="288"/>
                  <a:pt x="0" y="288"/>
                </a:cubicBezTo>
                <a:cubicBezTo>
                  <a:pt x="0" y="1"/>
                  <a:pt x="0" y="1"/>
                  <a:pt x="0" y="1"/>
                </a:cubicBezTo>
                <a:cubicBezTo>
                  <a:pt x="0" y="0"/>
                  <a:pt x="0" y="0"/>
                  <a:pt x="0" y="0"/>
                </a:cubicBezTo>
                <a:close/>
              </a:path>
            </a:pathLst>
          </a:custGeom>
          <a:solidFill>
            <a:srgbClr val="FE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p>
        </p:txBody>
      </p:sp>
      <p:sp>
        <p:nvSpPr>
          <p:cNvPr id="29" name="Freeform 96"/>
          <p:cNvSpPr/>
          <p:nvPr/>
        </p:nvSpPr>
        <p:spPr bwMode="auto">
          <a:xfrm>
            <a:off x="3291045" y="3718021"/>
            <a:ext cx="468051" cy="442133"/>
          </a:xfrm>
          <a:custGeom>
            <a:avLst/>
            <a:gdLst>
              <a:gd name="T0" fmla="*/ 0 w 130"/>
              <a:gd name="T1" fmla="*/ 37646 h 123"/>
              <a:gd name="T2" fmla="*/ 82954 w 130"/>
              <a:gd name="T3" fmla="*/ 231521 h 123"/>
              <a:gd name="T4" fmla="*/ 113119 w 130"/>
              <a:gd name="T5" fmla="*/ 231521 h 123"/>
              <a:gd name="T6" fmla="*/ 245092 w 130"/>
              <a:gd name="T7" fmla="*/ 124231 h 123"/>
              <a:gd name="T8" fmla="*/ 194188 w 130"/>
              <a:gd name="T9" fmla="*/ 0 h 123"/>
              <a:gd name="T10" fmla="*/ 0 w 130"/>
              <a:gd name="T11" fmla="*/ 37646 h 12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0" h="123">
                <a:moveTo>
                  <a:pt x="0" y="20"/>
                </a:moveTo>
                <a:cubicBezTo>
                  <a:pt x="44" y="123"/>
                  <a:pt x="44" y="123"/>
                  <a:pt x="44" y="123"/>
                </a:cubicBezTo>
                <a:cubicBezTo>
                  <a:pt x="60" y="123"/>
                  <a:pt x="60" y="123"/>
                  <a:pt x="60" y="123"/>
                </a:cubicBezTo>
                <a:cubicBezTo>
                  <a:pt x="86" y="108"/>
                  <a:pt x="110" y="89"/>
                  <a:pt x="130" y="66"/>
                </a:cubicBezTo>
                <a:cubicBezTo>
                  <a:pt x="103" y="0"/>
                  <a:pt x="103" y="0"/>
                  <a:pt x="103" y="0"/>
                </a:cubicBezTo>
                <a:lnTo>
                  <a:pt x="0" y="2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Freeform 97"/>
          <p:cNvSpPr/>
          <p:nvPr/>
        </p:nvSpPr>
        <p:spPr bwMode="auto">
          <a:xfrm>
            <a:off x="3367275" y="3876578"/>
            <a:ext cx="428411" cy="330838"/>
          </a:xfrm>
          <a:custGeom>
            <a:avLst/>
            <a:gdLst>
              <a:gd name="T0" fmla="*/ 214909 w 119"/>
              <a:gd name="T1" fmla="*/ 0 h 92"/>
              <a:gd name="T2" fmla="*/ 224335 w 119"/>
              <a:gd name="T3" fmla="*/ 20714 h 92"/>
              <a:gd name="T4" fmla="*/ 32048 w 119"/>
              <a:gd name="T5" fmla="*/ 173242 h 92"/>
              <a:gd name="T6" fmla="*/ 0 w 119"/>
              <a:gd name="T7" fmla="*/ 86621 h 92"/>
              <a:gd name="T8" fmla="*/ 214909 w 119"/>
              <a:gd name="T9" fmla="*/ 0 h 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92">
                <a:moveTo>
                  <a:pt x="114" y="0"/>
                </a:moveTo>
                <a:cubicBezTo>
                  <a:pt x="119" y="11"/>
                  <a:pt x="119" y="11"/>
                  <a:pt x="119" y="11"/>
                </a:cubicBezTo>
                <a:cubicBezTo>
                  <a:pt x="91" y="45"/>
                  <a:pt x="57" y="72"/>
                  <a:pt x="17" y="92"/>
                </a:cubicBezTo>
                <a:cubicBezTo>
                  <a:pt x="0" y="46"/>
                  <a:pt x="0" y="46"/>
                  <a:pt x="0" y="46"/>
                </a:cubicBezTo>
                <a:lnTo>
                  <a:pt x="1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Freeform 98"/>
          <p:cNvSpPr/>
          <p:nvPr/>
        </p:nvSpPr>
        <p:spPr bwMode="auto">
          <a:xfrm>
            <a:off x="2966308" y="3428348"/>
            <a:ext cx="393346" cy="458903"/>
          </a:xfrm>
          <a:custGeom>
            <a:avLst/>
            <a:gdLst>
              <a:gd name="T0" fmla="*/ 0 w 109"/>
              <a:gd name="T1" fmla="*/ 35951 h 127"/>
              <a:gd name="T2" fmla="*/ 94483 w 109"/>
              <a:gd name="T3" fmla="*/ 170293 h 127"/>
              <a:gd name="T4" fmla="*/ 188966 w 109"/>
              <a:gd name="T5" fmla="*/ 230842 h 127"/>
              <a:gd name="T6" fmla="*/ 168180 w 109"/>
              <a:gd name="T7" fmla="*/ 143803 h 127"/>
              <a:gd name="T8" fmla="*/ 94483 w 109"/>
              <a:gd name="T9" fmla="*/ 51088 h 127"/>
              <a:gd name="T10" fmla="*/ 0 w 109"/>
              <a:gd name="T11" fmla="*/ 35951 h 1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9" h="127">
                <a:moveTo>
                  <a:pt x="0" y="19"/>
                </a:moveTo>
                <a:cubicBezTo>
                  <a:pt x="50" y="90"/>
                  <a:pt x="50" y="90"/>
                  <a:pt x="50" y="90"/>
                </a:cubicBezTo>
                <a:cubicBezTo>
                  <a:pt x="56" y="99"/>
                  <a:pt x="90" y="127"/>
                  <a:pt x="100" y="122"/>
                </a:cubicBezTo>
                <a:cubicBezTo>
                  <a:pt x="109" y="116"/>
                  <a:pt x="96" y="85"/>
                  <a:pt x="89" y="76"/>
                </a:cubicBezTo>
                <a:cubicBezTo>
                  <a:pt x="50" y="27"/>
                  <a:pt x="50" y="27"/>
                  <a:pt x="50" y="27"/>
                </a:cubicBezTo>
                <a:cubicBezTo>
                  <a:pt x="28" y="0"/>
                  <a:pt x="9" y="11"/>
                  <a:pt x="0" y="1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Freeform 99"/>
          <p:cNvSpPr/>
          <p:nvPr/>
        </p:nvSpPr>
        <p:spPr bwMode="auto">
          <a:xfrm>
            <a:off x="2844339" y="2902363"/>
            <a:ext cx="882739" cy="1074838"/>
          </a:xfrm>
          <a:custGeom>
            <a:avLst/>
            <a:gdLst>
              <a:gd name="T0" fmla="*/ 92448 w 245"/>
              <a:gd name="T1" fmla="*/ 43440 h 298"/>
              <a:gd name="T2" fmla="*/ 169803 w 245"/>
              <a:gd name="T3" fmla="*/ 217201 h 298"/>
              <a:gd name="T4" fmla="*/ 241497 w 245"/>
              <a:gd name="T5" fmla="*/ 211535 h 298"/>
              <a:gd name="T6" fmla="*/ 307532 w 245"/>
              <a:gd name="T7" fmla="*/ 194537 h 298"/>
              <a:gd name="T8" fmla="*/ 377340 w 245"/>
              <a:gd name="T9" fmla="*/ 192648 h 298"/>
              <a:gd name="T10" fmla="*/ 443374 w 245"/>
              <a:gd name="T11" fmla="*/ 339967 h 298"/>
              <a:gd name="T12" fmla="*/ 454694 w 245"/>
              <a:gd name="T13" fmla="*/ 474066 h 298"/>
              <a:gd name="T14" fmla="*/ 275458 w 245"/>
              <a:gd name="T15" fmla="*/ 536393 h 298"/>
              <a:gd name="T16" fmla="*/ 209423 w 245"/>
              <a:gd name="T17" fmla="*/ 483509 h 298"/>
              <a:gd name="T18" fmla="*/ 22640 w 245"/>
              <a:gd name="T19" fmla="*/ 73660 h 298"/>
              <a:gd name="T20" fmla="*/ 92448 w 245"/>
              <a:gd name="T21" fmla="*/ 43440 h 29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5" h="298">
                <a:moveTo>
                  <a:pt x="49" y="23"/>
                </a:moveTo>
                <a:cubicBezTo>
                  <a:pt x="90" y="115"/>
                  <a:pt x="90" y="115"/>
                  <a:pt x="90" y="115"/>
                </a:cubicBezTo>
                <a:cubicBezTo>
                  <a:pt x="93" y="99"/>
                  <a:pt x="118" y="96"/>
                  <a:pt x="128" y="112"/>
                </a:cubicBezTo>
                <a:cubicBezTo>
                  <a:pt x="129" y="94"/>
                  <a:pt x="152" y="90"/>
                  <a:pt x="163" y="103"/>
                </a:cubicBezTo>
                <a:cubicBezTo>
                  <a:pt x="167" y="87"/>
                  <a:pt x="193" y="85"/>
                  <a:pt x="200" y="102"/>
                </a:cubicBezTo>
                <a:cubicBezTo>
                  <a:pt x="235" y="180"/>
                  <a:pt x="235" y="180"/>
                  <a:pt x="235" y="180"/>
                </a:cubicBezTo>
                <a:cubicBezTo>
                  <a:pt x="244" y="202"/>
                  <a:pt x="245" y="236"/>
                  <a:pt x="241" y="251"/>
                </a:cubicBezTo>
                <a:cubicBezTo>
                  <a:pt x="228" y="297"/>
                  <a:pt x="167" y="298"/>
                  <a:pt x="146" y="284"/>
                </a:cubicBezTo>
                <a:cubicBezTo>
                  <a:pt x="130" y="273"/>
                  <a:pt x="117" y="267"/>
                  <a:pt x="111" y="256"/>
                </a:cubicBezTo>
                <a:cubicBezTo>
                  <a:pt x="12" y="39"/>
                  <a:pt x="12" y="39"/>
                  <a:pt x="12" y="39"/>
                </a:cubicBezTo>
                <a:cubicBezTo>
                  <a:pt x="0" y="12"/>
                  <a:pt x="40" y="0"/>
                  <a:pt x="49" y="23"/>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 name="Freeform 100"/>
          <p:cNvSpPr>
            <a:spLocks noEditPoints="1"/>
          </p:cNvSpPr>
          <p:nvPr/>
        </p:nvSpPr>
        <p:spPr bwMode="auto">
          <a:xfrm>
            <a:off x="3169077" y="3263691"/>
            <a:ext cx="312543" cy="190575"/>
          </a:xfrm>
          <a:custGeom>
            <a:avLst/>
            <a:gdLst>
              <a:gd name="T0" fmla="*/ 163661 w 87"/>
              <a:gd name="T1" fmla="*/ 56487 h 53"/>
              <a:gd name="T2" fmla="*/ 139206 w 87"/>
              <a:gd name="T3" fmla="*/ 0 h 53"/>
              <a:gd name="T4" fmla="*/ 137325 w 87"/>
              <a:gd name="T5" fmla="*/ 5649 h 53"/>
              <a:gd name="T6" fmla="*/ 131681 w 87"/>
              <a:gd name="T7" fmla="*/ 0 h 53"/>
              <a:gd name="T8" fmla="*/ 163661 w 87"/>
              <a:gd name="T9" fmla="*/ 56487 h 53"/>
              <a:gd name="T10" fmla="*/ 0 w 87"/>
              <a:gd name="T11" fmla="*/ 28244 h 53"/>
              <a:gd name="T12" fmla="*/ 1881 w 87"/>
              <a:gd name="T13" fmla="*/ 20712 h 53"/>
              <a:gd name="T14" fmla="*/ 33861 w 87"/>
              <a:gd name="T15" fmla="*/ 99794 h 53"/>
              <a:gd name="T16" fmla="*/ 0 w 87"/>
              <a:gd name="T17" fmla="*/ 28244 h 53"/>
              <a:gd name="T18" fmla="*/ 0 w 87"/>
              <a:gd name="T19" fmla="*/ 28244 h 53"/>
              <a:gd name="T20" fmla="*/ 62078 w 87"/>
              <a:gd name="T21" fmla="*/ 11297 h 53"/>
              <a:gd name="T22" fmla="*/ 71484 w 87"/>
              <a:gd name="T23" fmla="*/ 22595 h 53"/>
              <a:gd name="T24" fmla="*/ 71484 w 87"/>
              <a:gd name="T25" fmla="*/ 16946 h 53"/>
              <a:gd name="T26" fmla="*/ 99702 w 87"/>
              <a:gd name="T27" fmla="*/ 80965 h 53"/>
              <a:gd name="T28" fmla="*/ 62078 w 87"/>
              <a:gd name="T29" fmla="*/ 11297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7" h="53">
                <a:moveTo>
                  <a:pt x="87" y="30"/>
                </a:moveTo>
                <a:cubicBezTo>
                  <a:pt x="87" y="30"/>
                  <a:pt x="80" y="14"/>
                  <a:pt x="74" y="0"/>
                </a:cubicBezTo>
                <a:cubicBezTo>
                  <a:pt x="74" y="1"/>
                  <a:pt x="74" y="2"/>
                  <a:pt x="73" y="3"/>
                </a:cubicBezTo>
                <a:cubicBezTo>
                  <a:pt x="72" y="2"/>
                  <a:pt x="71" y="1"/>
                  <a:pt x="70" y="0"/>
                </a:cubicBezTo>
                <a:cubicBezTo>
                  <a:pt x="78" y="13"/>
                  <a:pt x="87" y="30"/>
                  <a:pt x="87" y="30"/>
                </a:cubicBezTo>
                <a:close/>
                <a:moveTo>
                  <a:pt x="0" y="15"/>
                </a:moveTo>
                <a:cubicBezTo>
                  <a:pt x="0" y="13"/>
                  <a:pt x="1" y="12"/>
                  <a:pt x="1" y="11"/>
                </a:cubicBezTo>
                <a:cubicBezTo>
                  <a:pt x="8" y="26"/>
                  <a:pt x="18" y="53"/>
                  <a:pt x="18" y="53"/>
                </a:cubicBezTo>
                <a:cubicBezTo>
                  <a:pt x="18" y="53"/>
                  <a:pt x="5" y="27"/>
                  <a:pt x="0" y="15"/>
                </a:cubicBezTo>
                <a:cubicBezTo>
                  <a:pt x="0" y="16"/>
                  <a:pt x="0" y="15"/>
                  <a:pt x="0" y="15"/>
                </a:cubicBezTo>
                <a:close/>
                <a:moveTo>
                  <a:pt x="33" y="6"/>
                </a:moveTo>
                <a:cubicBezTo>
                  <a:pt x="35" y="8"/>
                  <a:pt x="36" y="10"/>
                  <a:pt x="38" y="12"/>
                </a:cubicBezTo>
                <a:cubicBezTo>
                  <a:pt x="38" y="11"/>
                  <a:pt x="38" y="10"/>
                  <a:pt x="38" y="9"/>
                </a:cubicBezTo>
                <a:cubicBezTo>
                  <a:pt x="45" y="24"/>
                  <a:pt x="53" y="43"/>
                  <a:pt x="53" y="43"/>
                </a:cubicBezTo>
                <a:cubicBezTo>
                  <a:pt x="53" y="43"/>
                  <a:pt x="40" y="20"/>
                  <a:pt x="33" y="6"/>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4" name="Freeform 101"/>
          <p:cNvSpPr/>
          <p:nvPr/>
        </p:nvSpPr>
        <p:spPr bwMode="auto">
          <a:xfrm>
            <a:off x="3056258" y="3464938"/>
            <a:ext cx="115869" cy="202771"/>
          </a:xfrm>
          <a:custGeom>
            <a:avLst/>
            <a:gdLst>
              <a:gd name="T0" fmla="*/ 15169 w 32"/>
              <a:gd name="T1" fmla="*/ 5688 h 56"/>
              <a:gd name="T2" fmla="*/ 60674 w 32"/>
              <a:gd name="T3" fmla="*/ 106180 h 56"/>
              <a:gd name="T4" fmla="*/ 0 w 32"/>
              <a:gd name="T5" fmla="*/ 0 h 56"/>
              <a:gd name="T6" fmla="*/ 15169 w 32"/>
              <a:gd name="T7" fmla="*/ 5688 h 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2" h="56">
                <a:moveTo>
                  <a:pt x="8" y="3"/>
                </a:moveTo>
                <a:cubicBezTo>
                  <a:pt x="32" y="56"/>
                  <a:pt x="32" y="56"/>
                  <a:pt x="32" y="56"/>
                </a:cubicBezTo>
                <a:cubicBezTo>
                  <a:pt x="0" y="0"/>
                  <a:pt x="0" y="0"/>
                  <a:pt x="0" y="0"/>
                </a:cubicBezTo>
                <a:cubicBezTo>
                  <a:pt x="2" y="0"/>
                  <a:pt x="5" y="1"/>
                  <a:pt x="8" y="3"/>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Freeform 102"/>
          <p:cNvSpPr/>
          <p:nvPr/>
        </p:nvSpPr>
        <p:spPr bwMode="auto">
          <a:xfrm>
            <a:off x="2123206" y="3565561"/>
            <a:ext cx="500067" cy="559527"/>
          </a:xfrm>
          <a:custGeom>
            <a:avLst/>
            <a:gdLst>
              <a:gd name="T0" fmla="*/ 120550 w 328"/>
              <a:gd name="T1" fmla="*/ 0 h 367"/>
              <a:gd name="T2" fmla="*/ 0 w 328"/>
              <a:gd name="T3" fmla="*/ 166057 h 367"/>
              <a:gd name="T4" fmla="*/ 137315 w 328"/>
              <a:gd name="T5" fmla="*/ 292994 h 367"/>
              <a:gd name="T6" fmla="*/ 261857 w 328"/>
              <a:gd name="T7" fmla="*/ 124542 h 367"/>
              <a:gd name="T8" fmla="*/ 120550 w 328"/>
              <a:gd name="T9" fmla="*/ 0 h 3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8" h="367">
                <a:moveTo>
                  <a:pt x="151" y="0"/>
                </a:moveTo>
                <a:lnTo>
                  <a:pt x="0" y="208"/>
                </a:lnTo>
                <a:lnTo>
                  <a:pt x="172" y="367"/>
                </a:lnTo>
                <a:lnTo>
                  <a:pt x="328" y="156"/>
                </a:lnTo>
                <a:lnTo>
                  <a:pt x="151" y="0"/>
                </a:ln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103"/>
          <p:cNvSpPr/>
          <p:nvPr/>
        </p:nvSpPr>
        <p:spPr bwMode="auto">
          <a:xfrm>
            <a:off x="2101861" y="3792726"/>
            <a:ext cx="381148" cy="353706"/>
          </a:xfrm>
          <a:custGeom>
            <a:avLst/>
            <a:gdLst>
              <a:gd name="T0" fmla="*/ 26360 w 106"/>
              <a:gd name="T1" fmla="*/ 0 h 98"/>
              <a:gd name="T2" fmla="*/ 0 w 106"/>
              <a:gd name="T3" fmla="*/ 34019 h 98"/>
              <a:gd name="T4" fmla="*/ 158162 w 106"/>
              <a:gd name="T5" fmla="*/ 185217 h 98"/>
              <a:gd name="T6" fmla="*/ 199586 w 106"/>
              <a:gd name="T7" fmla="*/ 126628 h 98"/>
              <a:gd name="T8" fmla="*/ 26360 w 106"/>
              <a:gd name="T9" fmla="*/ 0 h 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 h="98">
                <a:moveTo>
                  <a:pt x="14" y="0"/>
                </a:moveTo>
                <a:cubicBezTo>
                  <a:pt x="0" y="18"/>
                  <a:pt x="0" y="18"/>
                  <a:pt x="0" y="18"/>
                </a:cubicBezTo>
                <a:cubicBezTo>
                  <a:pt x="22" y="50"/>
                  <a:pt x="51" y="77"/>
                  <a:pt x="84" y="98"/>
                </a:cubicBezTo>
                <a:cubicBezTo>
                  <a:pt x="106" y="67"/>
                  <a:pt x="106" y="67"/>
                  <a:pt x="106" y="67"/>
                </a:cubicBezTo>
                <a:lnTo>
                  <a:pt x="14" y="0"/>
                </a:lnTo>
                <a:close/>
              </a:path>
            </a:pathLst>
          </a:custGeom>
          <a:solidFill>
            <a:srgbClr val="FFC74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7" name="Freeform 104"/>
          <p:cNvSpPr/>
          <p:nvPr/>
        </p:nvSpPr>
        <p:spPr bwMode="auto">
          <a:xfrm>
            <a:off x="2237551" y="3454266"/>
            <a:ext cx="353706" cy="338459"/>
          </a:xfrm>
          <a:custGeom>
            <a:avLst/>
            <a:gdLst>
              <a:gd name="T0" fmla="*/ 41579 w 98"/>
              <a:gd name="T1" fmla="*/ 15084 h 94"/>
              <a:gd name="T2" fmla="*/ 28349 w 98"/>
              <a:gd name="T3" fmla="*/ 115013 h 94"/>
              <a:gd name="T4" fmla="*/ 143637 w 98"/>
              <a:gd name="T5" fmla="*/ 162149 h 94"/>
              <a:gd name="T6" fmla="*/ 158757 w 98"/>
              <a:gd name="T7" fmla="*/ 62220 h 94"/>
              <a:gd name="T8" fmla="*/ 41579 w 98"/>
              <a:gd name="T9" fmla="*/ 15084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 h="94">
                <a:moveTo>
                  <a:pt x="22" y="8"/>
                </a:moveTo>
                <a:cubicBezTo>
                  <a:pt x="3" y="15"/>
                  <a:pt x="0" y="39"/>
                  <a:pt x="15" y="61"/>
                </a:cubicBezTo>
                <a:cubicBezTo>
                  <a:pt x="29" y="82"/>
                  <a:pt x="57" y="94"/>
                  <a:pt x="76" y="86"/>
                </a:cubicBezTo>
                <a:cubicBezTo>
                  <a:pt x="95" y="79"/>
                  <a:pt x="98" y="55"/>
                  <a:pt x="84" y="33"/>
                </a:cubicBezTo>
                <a:cubicBezTo>
                  <a:pt x="69" y="11"/>
                  <a:pt x="42" y="0"/>
                  <a:pt x="22" y="8"/>
                </a:cubicBezTo>
                <a:close/>
              </a:path>
            </a:pathLst>
          </a:custGeom>
          <a:solidFill>
            <a:srgbClr val="FAE1C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8" name="Freeform 105"/>
          <p:cNvSpPr/>
          <p:nvPr/>
        </p:nvSpPr>
        <p:spPr bwMode="auto">
          <a:xfrm>
            <a:off x="2223830" y="3486282"/>
            <a:ext cx="346083" cy="343033"/>
          </a:xfrm>
          <a:custGeom>
            <a:avLst/>
            <a:gdLst>
              <a:gd name="T0" fmla="*/ 43418 w 96"/>
              <a:gd name="T1" fmla="*/ 17017 h 95"/>
              <a:gd name="T2" fmla="*/ 26429 w 96"/>
              <a:gd name="T3" fmla="*/ 122903 h 95"/>
              <a:gd name="T4" fmla="*/ 137806 w 96"/>
              <a:gd name="T5" fmla="*/ 160720 h 95"/>
              <a:gd name="T6" fmla="*/ 154796 w 96"/>
              <a:gd name="T7" fmla="*/ 56725 h 95"/>
              <a:gd name="T8" fmla="*/ 43418 w 96"/>
              <a:gd name="T9" fmla="*/ 17017 h 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6" h="95">
                <a:moveTo>
                  <a:pt x="23" y="9"/>
                </a:moveTo>
                <a:cubicBezTo>
                  <a:pt x="4" y="19"/>
                  <a:pt x="0" y="44"/>
                  <a:pt x="14" y="65"/>
                </a:cubicBezTo>
                <a:cubicBezTo>
                  <a:pt x="28" y="85"/>
                  <a:pt x="54" y="95"/>
                  <a:pt x="73" y="85"/>
                </a:cubicBezTo>
                <a:cubicBezTo>
                  <a:pt x="92" y="75"/>
                  <a:pt x="96" y="51"/>
                  <a:pt x="82" y="30"/>
                </a:cubicBezTo>
                <a:cubicBezTo>
                  <a:pt x="68" y="9"/>
                  <a:pt x="42" y="0"/>
                  <a:pt x="23" y="9"/>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9" name="Freeform 106"/>
          <p:cNvSpPr/>
          <p:nvPr/>
        </p:nvSpPr>
        <p:spPr bwMode="auto">
          <a:xfrm>
            <a:off x="2242124" y="3094462"/>
            <a:ext cx="410117" cy="521411"/>
          </a:xfrm>
          <a:custGeom>
            <a:avLst/>
            <a:gdLst>
              <a:gd name="T0" fmla="*/ 160124 w 114"/>
              <a:gd name="T1" fmla="*/ 0 h 145"/>
              <a:gd name="T2" fmla="*/ 16954 w 114"/>
              <a:gd name="T3" fmla="*/ 195832 h 145"/>
              <a:gd name="T4" fmla="*/ 16954 w 114"/>
              <a:gd name="T5" fmla="*/ 259854 h 145"/>
              <a:gd name="T6" fmla="*/ 16954 w 114"/>
              <a:gd name="T7" fmla="*/ 259854 h 145"/>
              <a:gd name="T8" fmla="*/ 67817 w 114"/>
              <a:gd name="T9" fmla="*/ 252322 h 145"/>
              <a:gd name="T10" fmla="*/ 180846 w 114"/>
              <a:gd name="T11" fmla="*/ 97916 h 145"/>
              <a:gd name="T12" fmla="*/ 160124 w 114"/>
              <a:gd name="T13" fmla="*/ 0 h 14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4" h="145">
                <a:moveTo>
                  <a:pt x="85" y="0"/>
                </a:moveTo>
                <a:cubicBezTo>
                  <a:pt x="9" y="104"/>
                  <a:pt x="9" y="104"/>
                  <a:pt x="9" y="104"/>
                </a:cubicBezTo>
                <a:cubicBezTo>
                  <a:pt x="2" y="113"/>
                  <a:pt x="0" y="132"/>
                  <a:pt x="9" y="138"/>
                </a:cubicBezTo>
                <a:cubicBezTo>
                  <a:pt x="9" y="138"/>
                  <a:pt x="9" y="138"/>
                  <a:pt x="9" y="138"/>
                </a:cubicBezTo>
                <a:cubicBezTo>
                  <a:pt x="17" y="145"/>
                  <a:pt x="30" y="143"/>
                  <a:pt x="36" y="134"/>
                </a:cubicBezTo>
                <a:cubicBezTo>
                  <a:pt x="96" y="52"/>
                  <a:pt x="96" y="52"/>
                  <a:pt x="96" y="52"/>
                </a:cubicBezTo>
                <a:cubicBezTo>
                  <a:pt x="114" y="28"/>
                  <a:pt x="93" y="4"/>
                  <a:pt x="85" y="0"/>
                </a:cubicBezTo>
                <a:close/>
              </a:path>
            </a:pathLst>
          </a:custGeom>
          <a:solidFill>
            <a:srgbClr val="FFF8F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KSO_Shape"/>
          <p:cNvSpPr/>
          <p:nvPr/>
        </p:nvSpPr>
        <p:spPr bwMode="auto">
          <a:xfrm flipH="1">
            <a:off x="2676636" y="2617205"/>
            <a:ext cx="552223" cy="506204"/>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1" name="圆角矩形 46" descr="#clear#"/>
          <p:cNvSpPr/>
          <p:nvPr/>
        </p:nvSpPr>
        <p:spPr>
          <a:xfrm>
            <a:off x="6350794" y="1630910"/>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圆角矩形 22" descr="#clear#"/>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18"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3"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4" name="矩形 33" descr="#clear#"/>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5" name="圆角矩形 22" descr="#clear#"/>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7"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8" name="矩形 37" descr="#clear#"/>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9" name="圆角矩形 22" descr="#clear#"/>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0"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41"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2" name="矩形 41" descr="#clear#"/>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3" name="圆角矩形 22" descr="#clear#"/>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44"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45"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6" name="矩形 45" descr="#clear#"/>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48"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49"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0"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2" name="直接连接符 11"/>
          <p:cNvCxnSpPr/>
          <p:nvPr/>
        </p:nvCxnSpPr>
        <p:spPr>
          <a:xfrm>
            <a:off x="660400" y="44438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60400" y="4647031"/>
            <a:ext cx="108712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5486564" y="2635441"/>
            <a:ext cx="1218874" cy="177505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15" name="任意多边形: 形状 14"/>
          <p:cNvSpPr/>
          <p:nvPr/>
        </p:nvSpPr>
        <p:spPr bwMode="auto">
          <a:xfrm>
            <a:off x="3920497" y="2001474"/>
            <a:ext cx="4351006" cy="2175504"/>
          </a:xfrm>
          <a:custGeom>
            <a:avLst/>
            <a:gdLst>
              <a:gd name="connsiteX0" fmla="*/ 2175503 w 4351006"/>
              <a:gd name="connsiteY0" fmla="*/ 0 h 2175504"/>
              <a:gd name="connsiteX1" fmla="*/ 4351006 w 4351006"/>
              <a:gd name="connsiteY1" fmla="*/ 2175504 h 2175504"/>
              <a:gd name="connsiteX2" fmla="*/ 4005058 w 4351006"/>
              <a:gd name="connsiteY2" fmla="*/ 2175504 h 2175504"/>
              <a:gd name="connsiteX3" fmla="*/ 2175503 w 4351006"/>
              <a:gd name="connsiteY3" fmla="*/ 345948 h 2175504"/>
              <a:gd name="connsiteX4" fmla="*/ 345948 w 4351006"/>
              <a:gd name="connsiteY4" fmla="*/ 2175504 h 2175504"/>
              <a:gd name="connsiteX5" fmla="*/ 0 w 4351006"/>
              <a:gd name="connsiteY5" fmla="*/ 2175504 h 2175504"/>
              <a:gd name="connsiteX6" fmla="*/ 2175503 w 4351006"/>
              <a:gd name="connsiteY6" fmla="*/ 0 h 217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51006" h="2175504">
                <a:moveTo>
                  <a:pt x="2175503" y="0"/>
                </a:moveTo>
                <a:cubicBezTo>
                  <a:pt x="3377000" y="0"/>
                  <a:pt x="4351006" y="974006"/>
                  <a:pt x="4351006" y="2175504"/>
                </a:cubicBezTo>
                <a:lnTo>
                  <a:pt x="4005058" y="2175504"/>
                </a:lnTo>
                <a:cubicBezTo>
                  <a:pt x="4005058" y="1165068"/>
                  <a:pt x="3185938" y="345948"/>
                  <a:pt x="2175503" y="345948"/>
                </a:cubicBezTo>
                <a:cubicBezTo>
                  <a:pt x="1165068" y="345948"/>
                  <a:pt x="345948" y="1165068"/>
                  <a:pt x="345948" y="2175504"/>
                </a:cubicBezTo>
                <a:lnTo>
                  <a:pt x="0" y="2175504"/>
                </a:lnTo>
                <a:cubicBezTo>
                  <a:pt x="0" y="974006"/>
                  <a:pt x="974006" y="0"/>
                  <a:pt x="217550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scene3d>
              <a:camera prst="orthographicFront"/>
              <a:lightRig rig="threePt" dir="t"/>
            </a:scene3d>
            <a:sp3d>
              <a:contourClr>
                <a:srgbClr val="FFFFFF"/>
              </a:contourClr>
            </a:sp3d>
          </a:bodyPr>
          <a:lstStyle/>
          <a:p>
            <a:pPr algn="ctr"/>
            <a:endParaRPr lang="zh-CN" altLang="en-US">
              <a:solidFill>
                <a:srgbClr val="FFFFFF"/>
              </a:solidFill>
              <a:latin typeface="+mn-lt"/>
              <a:ea typeface="+mn-ea"/>
            </a:endParaRPr>
          </a:p>
        </p:txBody>
      </p:sp>
      <p:sp>
        <p:nvSpPr>
          <p:cNvPr id="21" name="矩形 20" descr="#clear#"/>
          <p:cNvSpPr/>
          <p:nvPr/>
        </p:nvSpPr>
        <p:spPr>
          <a:xfrm>
            <a:off x="975763"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8604738" y="2097810"/>
            <a:ext cx="2611499" cy="2079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矩形 22" descr="#clear#"/>
          <p:cNvSpPr/>
          <p:nvPr/>
        </p:nvSpPr>
        <p:spPr>
          <a:xfrm>
            <a:off x="1136129" y="488365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5" name="任意多边形 38"/>
          <p:cNvSpPr/>
          <p:nvPr/>
        </p:nvSpPr>
        <p:spPr>
          <a:xfrm>
            <a:off x="1116043"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46" descr="#clear#"/>
          <p:cNvSpPr/>
          <p:nvPr/>
        </p:nvSpPr>
        <p:spPr>
          <a:xfrm>
            <a:off x="1116043" y="3564459"/>
            <a:ext cx="1905000" cy="167590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78%</a:t>
            </a:r>
            <a:endParaRPr lang="zh-CN" altLang="en-US" sz="4800" dirty="0">
              <a:solidFill>
                <a:srgbClr val="FEFFFF"/>
              </a:solidFill>
            </a:endParaRPr>
          </a:p>
        </p:txBody>
      </p:sp>
      <p:sp>
        <p:nvSpPr>
          <p:cNvPr id="27" name="任意多边形 42"/>
          <p:cNvSpPr/>
          <p:nvPr/>
        </p:nvSpPr>
        <p:spPr>
          <a:xfrm>
            <a:off x="2762250"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28" name="文本框 27" descr="#clear#"/>
          <p:cNvSpPr txBox="1"/>
          <p:nvPr/>
        </p:nvSpPr>
        <p:spPr>
          <a:xfrm>
            <a:off x="1116043" y="5626172"/>
            <a:ext cx="1905000" cy="40011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29" name="任意多边形 50"/>
          <p:cNvSpPr/>
          <p:nvPr/>
        </p:nvSpPr>
        <p:spPr>
          <a:xfrm>
            <a:off x="3714750"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51" descr="#clear#"/>
          <p:cNvSpPr/>
          <p:nvPr/>
        </p:nvSpPr>
        <p:spPr>
          <a:xfrm>
            <a:off x="3714750" y="3564459"/>
            <a:ext cx="1905000" cy="167590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68%</a:t>
            </a:r>
            <a:endParaRPr lang="zh-CN" altLang="en-US" sz="4800" dirty="0">
              <a:solidFill>
                <a:srgbClr val="FEFFFF"/>
              </a:solidFill>
            </a:endParaRPr>
          </a:p>
        </p:txBody>
      </p:sp>
      <p:sp>
        <p:nvSpPr>
          <p:cNvPr id="31" name="任意多边形 52"/>
          <p:cNvSpPr/>
          <p:nvPr/>
        </p:nvSpPr>
        <p:spPr>
          <a:xfrm>
            <a:off x="5360957"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32" name="文本框 31" descr="#clear#"/>
          <p:cNvSpPr txBox="1"/>
          <p:nvPr/>
        </p:nvSpPr>
        <p:spPr>
          <a:xfrm>
            <a:off x="3714750" y="5626172"/>
            <a:ext cx="1905000" cy="40011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33" name="任意多边形 54"/>
          <p:cNvSpPr/>
          <p:nvPr/>
        </p:nvSpPr>
        <p:spPr>
          <a:xfrm>
            <a:off x="6313457"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55" descr="#clear#"/>
          <p:cNvSpPr/>
          <p:nvPr/>
        </p:nvSpPr>
        <p:spPr>
          <a:xfrm>
            <a:off x="6313457" y="3564459"/>
            <a:ext cx="1905000" cy="167590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92%</a:t>
            </a:r>
            <a:endParaRPr lang="zh-CN" altLang="en-US" sz="4800" dirty="0">
              <a:solidFill>
                <a:srgbClr val="FEFFFF"/>
              </a:solidFill>
            </a:endParaRPr>
          </a:p>
        </p:txBody>
      </p:sp>
      <p:sp>
        <p:nvSpPr>
          <p:cNvPr id="35" name="任意多边形 56"/>
          <p:cNvSpPr/>
          <p:nvPr/>
        </p:nvSpPr>
        <p:spPr>
          <a:xfrm>
            <a:off x="7959664"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36" name="文本框 35" descr="#clear#"/>
          <p:cNvSpPr txBox="1"/>
          <p:nvPr/>
        </p:nvSpPr>
        <p:spPr>
          <a:xfrm>
            <a:off x="6313457" y="5626172"/>
            <a:ext cx="1905000" cy="40011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37" name="任意多边形 58"/>
          <p:cNvSpPr/>
          <p:nvPr/>
        </p:nvSpPr>
        <p:spPr>
          <a:xfrm>
            <a:off x="8912164" y="5350129"/>
            <a:ext cx="1905000" cy="166282"/>
          </a:xfrm>
          <a:custGeom>
            <a:avLst/>
            <a:gdLst>
              <a:gd name="connsiteX0" fmla="*/ 0 w 1905000"/>
              <a:gd name="connsiteY0" fmla="*/ 0 h 166282"/>
              <a:gd name="connsiteX1" fmla="*/ 88132 w 1905000"/>
              <a:gd name="connsiteY1" fmla="*/ 44612 h 166282"/>
              <a:gd name="connsiteX2" fmla="*/ 277954 w 1905000"/>
              <a:gd name="connsiteY2" fmla="*/ 60835 h 166282"/>
              <a:gd name="connsiteX3" fmla="*/ 664377 w 1905000"/>
              <a:gd name="connsiteY3" fmla="*/ 60835 h 166282"/>
              <a:gd name="connsiteX4" fmla="*/ 860979 w 1905000"/>
              <a:gd name="connsiteY4" fmla="*/ 68946 h 166282"/>
              <a:gd name="connsiteX5" fmla="*/ 955890 w 1905000"/>
              <a:gd name="connsiteY5" fmla="*/ 117614 h 166282"/>
              <a:gd name="connsiteX6" fmla="*/ 1050801 w 1905000"/>
              <a:gd name="connsiteY6" fmla="*/ 68946 h 166282"/>
              <a:gd name="connsiteX7" fmla="*/ 1260961 w 1905000"/>
              <a:gd name="connsiteY7" fmla="*/ 60835 h 166282"/>
              <a:gd name="connsiteX8" fmla="*/ 1627046 w 1905000"/>
              <a:gd name="connsiteY8" fmla="*/ 60835 h 166282"/>
              <a:gd name="connsiteX9" fmla="*/ 1816869 w 1905000"/>
              <a:gd name="connsiteY9" fmla="*/ 44612 h 166282"/>
              <a:gd name="connsiteX10" fmla="*/ 1905000 w 1905000"/>
              <a:gd name="connsiteY10" fmla="*/ 0 h 166282"/>
              <a:gd name="connsiteX11" fmla="*/ 1877883 w 1905000"/>
              <a:gd name="connsiteY11" fmla="*/ 64891 h 166282"/>
              <a:gd name="connsiteX12" fmla="*/ 1776192 w 1905000"/>
              <a:gd name="connsiteY12" fmla="*/ 101392 h 166282"/>
              <a:gd name="connsiteX13" fmla="*/ 1572812 w 1905000"/>
              <a:gd name="connsiteY13" fmla="*/ 109503 h 166282"/>
              <a:gd name="connsiteX14" fmla="*/ 1213506 w 1905000"/>
              <a:gd name="connsiteY14" fmla="*/ 109503 h 166282"/>
              <a:gd name="connsiteX15" fmla="*/ 1037242 w 1905000"/>
              <a:gd name="connsiteY15" fmla="*/ 121670 h 166282"/>
              <a:gd name="connsiteX16" fmla="*/ 955890 w 1905000"/>
              <a:gd name="connsiteY16" fmla="*/ 166282 h 166282"/>
              <a:gd name="connsiteX17" fmla="*/ 867758 w 1905000"/>
              <a:gd name="connsiteY17" fmla="*/ 121670 h 166282"/>
              <a:gd name="connsiteX18" fmla="*/ 698274 w 1905000"/>
              <a:gd name="connsiteY18" fmla="*/ 109503 h 166282"/>
              <a:gd name="connsiteX19" fmla="*/ 305071 w 1905000"/>
              <a:gd name="connsiteY19" fmla="*/ 109503 h 166282"/>
              <a:gd name="connsiteX20" fmla="*/ 61014 w 1905000"/>
              <a:gd name="connsiteY20" fmla="*/ 85169 h 166282"/>
              <a:gd name="connsiteX21" fmla="*/ 0 w 1905000"/>
              <a:gd name="connsiteY21" fmla="*/ 0 h 16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905000" h="166282">
                <a:moveTo>
                  <a:pt x="0" y="0"/>
                </a:moveTo>
                <a:cubicBezTo>
                  <a:pt x="13559" y="20279"/>
                  <a:pt x="47455" y="36501"/>
                  <a:pt x="88132" y="44612"/>
                </a:cubicBezTo>
                <a:cubicBezTo>
                  <a:pt x="128808" y="52724"/>
                  <a:pt x="196601" y="60835"/>
                  <a:pt x="277954" y="60835"/>
                </a:cubicBezTo>
                <a:lnTo>
                  <a:pt x="664377" y="60835"/>
                </a:lnTo>
                <a:cubicBezTo>
                  <a:pt x="752509" y="60835"/>
                  <a:pt x="820303" y="60835"/>
                  <a:pt x="860979" y="68946"/>
                </a:cubicBezTo>
                <a:cubicBezTo>
                  <a:pt x="901655" y="77058"/>
                  <a:pt x="935552" y="93280"/>
                  <a:pt x="955890" y="117614"/>
                </a:cubicBezTo>
                <a:cubicBezTo>
                  <a:pt x="976228" y="93280"/>
                  <a:pt x="1003345" y="77058"/>
                  <a:pt x="1050801" y="68946"/>
                </a:cubicBezTo>
                <a:cubicBezTo>
                  <a:pt x="1098256" y="60835"/>
                  <a:pt x="1166050" y="60835"/>
                  <a:pt x="1260961" y="60835"/>
                </a:cubicBezTo>
                <a:cubicBezTo>
                  <a:pt x="1260961" y="60835"/>
                  <a:pt x="1260961" y="60835"/>
                  <a:pt x="1627046" y="60835"/>
                </a:cubicBezTo>
                <a:cubicBezTo>
                  <a:pt x="1708399" y="60835"/>
                  <a:pt x="1769413" y="52724"/>
                  <a:pt x="1816869" y="44612"/>
                </a:cubicBezTo>
                <a:cubicBezTo>
                  <a:pt x="1857545" y="36501"/>
                  <a:pt x="1891441" y="20279"/>
                  <a:pt x="1905000" y="0"/>
                </a:cubicBezTo>
                <a:cubicBezTo>
                  <a:pt x="1905000" y="28390"/>
                  <a:pt x="1891441" y="48668"/>
                  <a:pt x="1877883" y="64891"/>
                </a:cubicBezTo>
                <a:cubicBezTo>
                  <a:pt x="1857545" y="81113"/>
                  <a:pt x="1823648" y="93280"/>
                  <a:pt x="1776192" y="101392"/>
                </a:cubicBezTo>
                <a:cubicBezTo>
                  <a:pt x="1728737" y="105447"/>
                  <a:pt x="1660943" y="109503"/>
                  <a:pt x="1572812" y="109503"/>
                </a:cubicBezTo>
                <a:cubicBezTo>
                  <a:pt x="1572812" y="109503"/>
                  <a:pt x="1572812" y="109503"/>
                  <a:pt x="1213506" y="109503"/>
                </a:cubicBezTo>
                <a:cubicBezTo>
                  <a:pt x="1132153" y="109503"/>
                  <a:pt x="1071139" y="113559"/>
                  <a:pt x="1037242" y="121670"/>
                </a:cubicBezTo>
                <a:cubicBezTo>
                  <a:pt x="996566" y="125726"/>
                  <a:pt x="969449" y="141948"/>
                  <a:pt x="955890" y="166282"/>
                </a:cubicBezTo>
                <a:cubicBezTo>
                  <a:pt x="935552" y="141948"/>
                  <a:pt x="908434" y="129781"/>
                  <a:pt x="867758" y="121670"/>
                </a:cubicBezTo>
                <a:cubicBezTo>
                  <a:pt x="827082" y="113559"/>
                  <a:pt x="772847" y="109503"/>
                  <a:pt x="698274" y="109503"/>
                </a:cubicBezTo>
                <a:cubicBezTo>
                  <a:pt x="698274" y="109503"/>
                  <a:pt x="698274" y="109503"/>
                  <a:pt x="305071" y="109503"/>
                </a:cubicBezTo>
                <a:cubicBezTo>
                  <a:pt x="183043" y="109503"/>
                  <a:pt x="94911" y="101392"/>
                  <a:pt x="61014" y="85169"/>
                </a:cubicBezTo>
                <a:cubicBezTo>
                  <a:pt x="20338" y="68946"/>
                  <a:pt x="0" y="40557"/>
                  <a:pt x="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59" descr="#clear#"/>
          <p:cNvSpPr/>
          <p:nvPr/>
        </p:nvSpPr>
        <p:spPr>
          <a:xfrm>
            <a:off x="8912164" y="3564459"/>
            <a:ext cx="1905000" cy="1675909"/>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144000" rtlCol="0" anchor="ctr">
            <a:normAutofit/>
          </a:bodyPr>
          <a:lstStyle/>
          <a:p>
            <a:pPr algn="ctr">
              <a:lnSpc>
                <a:spcPct val="150000"/>
              </a:lnSpc>
            </a:pPr>
            <a:r>
              <a:rPr lang="en-US" altLang="zh-CN" sz="4800" dirty="0">
                <a:solidFill>
                  <a:srgbClr val="FEFFFF"/>
                </a:solidFill>
              </a:rPr>
              <a:t>100%</a:t>
            </a:r>
            <a:endParaRPr lang="zh-CN" altLang="en-US" sz="4800" dirty="0">
              <a:solidFill>
                <a:srgbClr val="FEFFFF"/>
              </a:solidFill>
            </a:endParaRPr>
          </a:p>
        </p:txBody>
      </p:sp>
      <p:sp>
        <p:nvSpPr>
          <p:cNvPr id="39" name="任意多边形 60"/>
          <p:cNvSpPr/>
          <p:nvPr/>
        </p:nvSpPr>
        <p:spPr>
          <a:xfrm>
            <a:off x="10558371" y="3305666"/>
            <a:ext cx="517586" cy="517586"/>
          </a:xfrm>
          <a:custGeom>
            <a:avLst/>
            <a:gdLst>
              <a:gd name="connsiteX0" fmla="*/ 258792 w 517586"/>
              <a:gd name="connsiteY0" fmla="*/ 50995 h 517586"/>
              <a:gd name="connsiteX1" fmla="*/ 466589 w 517586"/>
              <a:gd name="connsiteY1" fmla="*/ 258792 h 517586"/>
              <a:gd name="connsiteX2" fmla="*/ 258792 w 517586"/>
              <a:gd name="connsiteY2" fmla="*/ 466589 h 517586"/>
              <a:gd name="connsiteX3" fmla="*/ 50995 w 517586"/>
              <a:gd name="connsiteY3" fmla="*/ 258792 h 517586"/>
              <a:gd name="connsiteX4" fmla="*/ 258792 w 517586"/>
              <a:gd name="connsiteY4" fmla="*/ 50995 h 517586"/>
              <a:gd name="connsiteX5" fmla="*/ 258792 w 517586"/>
              <a:gd name="connsiteY5" fmla="*/ 21565 h 517586"/>
              <a:gd name="connsiteX6" fmla="*/ 21565 w 517586"/>
              <a:gd name="connsiteY6" fmla="*/ 258792 h 517586"/>
              <a:gd name="connsiteX7" fmla="*/ 258792 w 517586"/>
              <a:gd name="connsiteY7" fmla="*/ 496019 h 517586"/>
              <a:gd name="connsiteX8" fmla="*/ 496019 w 517586"/>
              <a:gd name="connsiteY8" fmla="*/ 258792 h 517586"/>
              <a:gd name="connsiteX9" fmla="*/ 258792 w 517586"/>
              <a:gd name="connsiteY9" fmla="*/ 21565 h 517586"/>
              <a:gd name="connsiteX10" fmla="*/ 258793 w 517586"/>
              <a:gd name="connsiteY10" fmla="*/ 0 h 517586"/>
              <a:gd name="connsiteX11" fmla="*/ 517586 w 517586"/>
              <a:gd name="connsiteY11" fmla="*/ 258793 h 517586"/>
              <a:gd name="connsiteX12" fmla="*/ 258793 w 517586"/>
              <a:gd name="connsiteY12" fmla="*/ 517586 h 517586"/>
              <a:gd name="connsiteX13" fmla="*/ 0 w 517586"/>
              <a:gd name="connsiteY13" fmla="*/ 258793 h 517586"/>
              <a:gd name="connsiteX14" fmla="*/ 258793 w 517586"/>
              <a:gd name="connsiteY14" fmla="*/ 0 h 517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7586" h="517586">
                <a:moveTo>
                  <a:pt x="258792" y="50995"/>
                </a:moveTo>
                <a:cubicBezTo>
                  <a:pt x="373555" y="50995"/>
                  <a:pt x="466589" y="144029"/>
                  <a:pt x="466589" y="258792"/>
                </a:cubicBezTo>
                <a:cubicBezTo>
                  <a:pt x="466589" y="373555"/>
                  <a:pt x="373555" y="466589"/>
                  <a:pt x="258792" y="466589"/>
                </a:cubicBezTo>
                <a:cubicBezTo>
                  <a:pt x="144029" y="466589"/>
                  <a:pt x="50995" y="373555"/>
                  <a:pt x="50995" y="258792"/>
                </a:cubicBezTo>
                <a:cubicBezTo>
                  <a:pt x="50995" y="144029"/>
                  <a:pt x="144029" y="50995"/>
                  <a:pt x="258792" y="50995"/>
                </a:cubicBezTo>
                <a:close/>
                <a:moveTo>
                  <a:pt x="258792" y="21565"/>
                </a:moveTo>
                <a:cubicBezTo>
                  <a:pt x="127775" y="21565"/>
                  <a:pt x="21565" y="127775"/>
                  <a:pt x="21565" y="258792"/>
                </a:cubicBezTo>
                <a:cubicBezTo>
                  <a:pt x="21565" y="389809"/>
                  <a:pt x="127775" y="496019"/>
                  <a:pt x="258792" y="496019"/>
                </a:cubicBezTo>
                <a:cubicBezTo>
                  <a:pt x="389809" y="496019"/>
                  <a:pt x="496019" y="389809"/>
                  <a:pt x="496019" y="258792"/>
                </a:cubicBezTo>
                <a:cubicBezTo>
                  <a:pt x="496019" y="127775"/>
                  <a:pt x="389809" y="21565"/>
                  <a:pt x="258792" y="21565"/>
                </a:cubicBezTo>
                <a:close/>
                <a:moveTo>
                  <a:pt x="258793" y="0"/>
                </a:moveTo>
                <a:cubicBezTo>
                  <a:pt x="401720" y="0"/>
                  <a:pt x="517586" y="115866"/>
                  <a:pt x="517586" y="258793"/>
                </a:cubicBezTo>
                <a:cubicBezTo>
                  <a:pt x="517586" y="401720"/>
                  <a:pt x="401720" y="517586"/>
                  <a:pt x="258793" y="517586"/>
                </a:cubicBezTo>
                <a:cubicBezTo>
                  <a:pt x="115866" y="517586"/>
                  <a:pt x="0" y="401720"/>
                  <a:pt x="0" y="258793"/>
                </a:cubicBezTo>
                <a:cubicBezTo>
                  <a:pt x="0" y="115866"/>
                  <a:pt x="115866" y="0"/>
                  <a:pt x="25879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EFFFF"/>
              </a:solidFill>
            </a:endParaRPr>
          </a:p>
        </p:txBody>
      </p:sp>
      <p:sp>
        <p:nvSpPr>
          <p:cNvPr id="40" name="文本框 39" descr="#clear#"/>
          <p:cNvSpPr txBox="1"/>
          <p:nvPr/>
        </p:nvSpPr>
        <p:spPr>
          <a:xfrm>
            <a:off x="8912164" y="5626172"/>
            <a:ext cx="1905000" cy="400110"/>
          </a:xfrm>
          <a:prstGeom prst="rect">
            <a:avLst/>
          </a:prstGeom>
          <a:noFill/>
        </p:spPr>
        <p:txBody>
          <a:bodyPr wrap="square" rtlCol="0">
            <a:spAutoFit/>
          </a:bodyPr>
          <a:lstStyle/>
          <a:p>
            <a:pPr algn="ctr"/>
            <a:r>
              <a:rPr lang="zh-CN" altLang="en-US" sz="2000" dirty="0">
                <a:latin typeface="+mn-ea"/>
                <a:ea typeface="+mn-ea"/>
              </a:rPr>
              <a:t>请输入文本</a:t>
            </a:r>
          </a:p>
        </p:txBody>
      </p:sp>
      <p:sp>
        <p:nvSpPr>
          <p:cNvPr id="41" name="矩形 40" descr="#clear#"/>
          <p:cNvSpPr/>
          <p:nvPr/>
        </p:nvSpPr>
        <p:spPr>
          <a:xfrm>
            <a:off x="1136129" y="15002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Bent Arrow 91"/>
          <p:cNvSpPr/>
          <p:nvPr/>
        </p:nvSpPr>
        <p:spPr>
          <a:xfrm rot="2700000">
            <a:off x="6952649" y="3597636"/>
            <a:ext cx="1104010" cy="927174"/>
          </a:xfrm>
          <a:prstGeom prst="bentArrow">
            <a:avLst>
              <a:gd name="adj1" fmla="val 17673"/>
              <a:gd name="adj2" fmla="val 16460"/>
              <a:gd name="adj3" fmla="val 31601"/>
              <a:gd name="adj4" fmla="val 2949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4" name="Bent Arrow 91"/>
          <p:cNvSpPr/>
          <p:nvPr/>
        </p:nvSpPr>
        <p:spPr>
          <a:xfrm rot="18900000" flipV="1">
            <a:off x="6947503" y="3065288"/>
            <a:ext cx="1104010" cy="927175"/>
          </a:xfrm>
          <a:prstGeom prst="bentArrow">
            <a:avLst>
              <a:gd name="adj1" fmla="val 17673"/>
              <a:gd name="adj2" fmla="val 16460"/>
              <a:gd name="adj3" fmla="val 31601"/>
              <a:gd name="adj4" fmla="val 2949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6" name="Bent Arrow 91"/>
          <p:cNvSpPr/>
          <p:nvPr/>
        </p:nvSpPr>
        <p:spPr>
          <a:xfrm rot="18900000" flipH="1">
            <a:off x="4152458" y="3597636"/>
            <a:ext cx="1104010" cy="927174"/>
          </a:xfrm>
          <a:prstGeom prst="bentArrow">
            <a:avLst>
              <a:gd name="adj1" fmla="val 17673"/>
              <a:gd name="adj2" fmla="val 16460"/>
              <a:gd name="adj3" fmla="val 31601"/>
              <a:gd name="adj4" fmla="val 2949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ent Arrow 91"/>
          <p:cNvSpPr/>
          <p:nvPr/>
        </p:nvSpPr>
        <p:spPr>
          <a:xfrm rot="2700000" flipH="1" flipV="1">
            <a:off x="4157604" y="3065288"/>
            <a:ext cx="1104010" cy="927175"/>
          </a:xfrm>
          <a:prstGeom prst="bentArrow">
            <a:avLst>
              <a:gd name="adj1" fmla="val 17673"/>
              <a:gd name="adj2" fmla="val 16460"/>
              <a:gd name="adj3" fmla="val 31601"/>
              <a:gd name="adj4" fmla="val 2949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椭圆 37"/>
          <p:cNvSpPr/>
          <p:nvPr/>
        </p:nvSpPr>
        <p:spPr>
          <a:xfrm>
            <a:off x="4836342" y="2535391"/>
            <a:ext cx="2519316" cy="251931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descr="#clear#"/>
          <p:cNvSpPr/>
          <p:nvPr/>
        </p:nvSpPr>
        <p:spPr>
          <a:xfrm>
            <a:off x="5028308" y="3123837"/>
            <a:ext cx="2135385" cy="13424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4400" b="1" dirty="0">
                <a:solidFill>
                  <a:srgbClr val="FEFFFF"/>
                </a:solidFill>
                <a:latin typeface="微软雅黑" panose="020B0503020204020204" pitchFamily="34" charset="-122"/>
                <a:ea typeface="微软雅黑" panose="020B0503020204020204" pitchFamily="34" charset="-122"/>
              </a:rPr>
              <a:t>866</a:t>
            </a:r>
            <a:r>
              <a:rPr lang="zh-CN" altLang="en-US" b="1" dirty="0">
                <a:solidFill>
                  <a:srgbClr val="FEFFFF"/>
                </a:solidFill>
                <a:latin typeface="微软雅黑" panose="020B0503020204020204" pitchFamily="34" charset="-122"/>
                <a:ea typeface="微软雅黑" panose="020B0503020204020204" pitchFamily="34" charset="-122"/>
              </a:rPr>
              <a:t>万</a:t>
            </a:r>
            <a:endParaRPr lang="zh-CN" altLang="zh-CN" sz="4400" b="1" dirty="0">
              <a:solidFill>
                <a:srgbClr val="FEFFFF"/>
              </a:solidFill>
              <a:latin typeface="微软雅黑" panose="020B0503020204020204" pitchFamily="34" charset="-122"/>
              <a:ea typeface="微软雅黑" panose="020B0503020204020204" pitchFamily="34" charset="-122"/>
            </a:endParaRPr>
          </a:p>
        </p:txBody>
      </p:sp>
      <p:sp>
        <p:nvSpPr>
          <p:cNvPr id="40" name="矩形 39" descr="#clear#"/>
          <p:cNvSpPr/>
          <p:nvPr/>
        </p:nvSpPr>
        <p:spPr>
          <a:xfrm>
            <a:off x="488120" y="2683723"/>
            <a:ext cx="3073206" cy="2519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矩形 40" descr="#clear#"/>
          <p:cNvSpPr/>
          <p:nvPr/>
        </p:nvSpPr>
        <p:spPr>
          <a:xfrm>
            <a:off x="8527620" y="2683723"/>
            <a:ext cx="3073206" cy="25193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2" name="矩形 41" descr="#clear#"/>
          <p:cNvSpPr/>
          <p:nvPr/>
        </p:nvSpPr>
        <p:spPr>
          <a:xfrm>
            <a:off x="680840" y="2223298"/>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b="1" dirty="0">
                <a:solidFill>
                  <a:schemeClr val="accent1"/>
                </a:solidFill>
                <a:latin typeface="+mj-ea"/>
                <a:ea typeface="+mj-ea"/>
              </a:rPr>
              <a:t>请在此输入您的小标题</a:t>
            </a:r>
            <a:endParaRPr lang="zh-CN" altLang="zh-CN" sz="1800" b="1" dirty="0">
              <a:solidFill>
                <a:schemeClr val="accent1"/>
              </a:solidFill>
              <a:latin typeface="+mj-ea"/>
              <a:ea typeface="+mj-ea"/>
            </a:endParaRPr>
          </a:p>
        </p:txBody>
      </p:sp>
      <p:sp>
        <p:nvSpPr>
          <p:cNvPr id="43" name="矩形 42" descr="#clear#"/>
          <p:cNvSpPr/>
          <p:nvPr/>
        </p:nvSpPr>
        <p:spPr>
          <a:xfrm>
            <a:off x="8720340" y="2223298"/>
            <a:ext cx="2687767" cy="42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b="1" dirty="0">
                <a:solidFill>
                  <a:schemeClr val="accent1"/>
                </a:solidFill>
                <a:latin typeface="+mj-ea"/>
                <a:ea typeface="+mj-ea"/>
              </a:rPr>
              <a:t>请在此输入您的小标题</a:t>
            </a:r>
            <a:endParaRPr lang="zh-CN" altLang="zh-CN" sz="1800" b="1" dirty="0">
              <a:solidFill>
                <a:schemeClr val="accent1"/>
              </a:solidFill>
              <a:latin typeface="+mj-ea"/>
              <a:ea typeface="+mj-ea"/>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请输入第二章大标题</a:t>
            </a:r>
            <a:endParaRPr lang="zh-CN" altLang="en-US" dirty="0"/>
          </a:p>
        </p:txBody>
      </p:sp>
      <p:sp>
        <p:nvSpPr>
          <p:cNvPr id="9219" name="文本占位符 2" descr="#clear#"/>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1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2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2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5.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6.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7.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8.xml><?xml version="1.0" encoding="utf-8"?>
<p:tagLst xmlns:a="http://schemas.openxmlformats.org/drawingml/2006/main" xmlns:r="http://schemas.openxmlformats.org/officeDocument/2006/relationships" xmlns:p="http://schemas.openxmlformats.org/presentationml/2006/main">
  <p:tag name="MH" val="20160623103843"/>
  <p:tag name="MH_LIBRARY" val="GRAPHIC"/>
  <p:tag name="MH_TYPE" val="Other"/>
  <p:tag name="MH_ORDER" val="5"/>
</p:tagLst>
</file>

<file path=ppt/tags/tag29.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30.xml><?xml version="1.0" encoding="utf-8"?>
<p:tagLst xmlns:a="http://schemas.openxmlformats.org/drawingml/2006/main" xmlns:r="http://schemas.openxmlformats.org/officeDocument/2006/relationships" xmlns:p="http://schemas.openxmlformats.org/presentationml/2006/main">
  <p:tag name="MH" val="20160624104553"/>
  <p:tag name="MH_LIBRARY" val="GRAPHIC"/>
  <p:tag name="MH_TYPE" val="Other"/>
  <p:tag name="MH_ORDER" val="2"/>
</p:tagLst>
</file>

<file path=ppt/tags/tag3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2.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3.xml><?xml version="1.0" encoding="utf-8"?>
<p:tagLst xmlns:a="http://schemas.openxmlformats.org/drawingml/2006/main" xmlns:r="http://schemas.openxmlformats.org/officeDocument/2006/relationships" xmlns:p="http://schemas.openxmlformats.org/presentationml/2006/main">
  <p:tag name="MH" val="20161013024259"/>
  <p:tag name="MH_LIBRARY" val="GRAPHIC"/>
  <p:tag name="MH_TYPE" val="SubTitle"/>
  <p:tag name="MH_ORDER" val="1"/>
</p:tagLst>
</file>

<file path=ppt/tags/tag3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3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3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4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4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4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4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4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4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4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4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4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5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5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5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5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5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5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5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5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5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
</p:tagLst>
</file>

<file path=ppt/tags/tag5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1"/>
</p:tagLst>
</file>

<file path=ppt/tags/tag6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6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5"/>
</p:tagLst>
</file>

<file path=ppt/tags/tag6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6"/>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46">
      <a:dk1>
        <a:srgbClr val="4D4D4D"/>
      </a:dk1>
      <a:lt1>
        <a:srgbClr val="FFFFFF"/>
      </a:lt1>
      <a:dk2>
        <a:srgbClr val="4D4D4D"/>
      </a:dk2>
      <a:lt2>
        <a:srgbClr val="FFFFFF"/>
      </a:lt2>
      <a:accent1>
        <a:srgbClr val="4E6A99"/>
      </a:accent1>
      <a:accent2>
        <a:srgbClr val="63A1B5"/>
      </a:accent2>
      <a:accent3>
        <a:srgbClr val="6BC3B9"/>
      </a:accent3>
      <a:accent4>
        <a:srgbClr val="A55DAB"/>
      </a:accent4>
      <a:accent5>
        <a:srgbClr val="BA466F"/>
      </a:accent5>
      <a:accent6>
        <a:srgbClr val="D42C44"/>
      </a:accent6>
      <a:hlink>
        <a:srgbClr val="00206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1906</Words>
  <Application>Microsoft Office PowerPoint</Application>
  <PresentationFormat>宽屏</PresentationFormat>
  <Paragraphs>179</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Kozuka Gothic Pr6N B</vt:lpstr>
      <vt:lpstr>等线</vt:lpstr>
      <vt:lpstr>等线 Light</vt:lpstr>
      <vt:lpstr>微软雅黑</vt:lpstr>
      <vt:lpstr>幼圆</vt:lpstr>
      <vt:lpstr>Agency FB</vt:lpstr>
      <vt:lpstr>Arial</vt:lpstr>
      <vt:lpstr>Calibri</vt:lpstr>
      <vt:lpstr>Impact</vt:lpstr>
      <vt:lpstr>Tempus Sans ITC</vt:lpstr>
      <vt:lpstr>Wingdings 2</vt:lpstr>
      <vt:lpstr>A000120141119A01PPBG</vt:lpstr>
      <vt:lpstr>个人工作计划报告 简约小清新模板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个人工作计划报告 简约小清新模板</dc:title>
  <dc:creator/>
  <cp:lastModifiedBy>天 下</cp:lastModifiedBy>
  <cp:revision>6</cp:revision>
  <dcterms:created xsi:type="dcterms:W3CDTF">2018-06-19T03:20:00Z</dcterms:created>
  <dcterms:modified xsi:type="dcterms:W3CDTF">2021-01-06T03:01:24Z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