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5" r:id="rId2"/>
    <p:sldId id="268" r:id="rId3"/>
    <p:sldId id="269" r:id="rId4"/>
    <p:sldId id="272" r:id="rId5"/>
    <p:sldId id="298" r:id="rId6"/>
    <p:sldId id="289" r:id="rId7"/>
    <p:sldId id="300" r:id="rId8"/>
    <p:sldId id="292" r:id="rId9"/>
    <p:sldId id="290" r:id="rId10"/>
    <p:sldId id="291" r:id="rId11"/>
    <p:sldId id="301" r:id="rId12"/>
    <p:sldId id="293" r:id="rId13"/>
    <p:sldId id="294" r:id="rId14"/>
    <p:sldId id="295" r:id="rId15"/>
    <p:sldId id="287" r:id="rId16"/>
    <p:sldId id="302" r:id="rId17"/>
    <p:sldId id="296" r:id="rId18"/>
    <p:sldId id="297" r:id="rId19"/>
    <p:sldId id="299" r:id="rId20"/>
    <p:sldId id="30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C141"/>
    <a:srgbClr val="BFBFBF"/>
    <a:srgbClr val="D9D9D9"/>
    <a:srgbClr val="267486"/>
    <a:srgbClr val="2D879C"/>
    <a:srgbClr val="49A1B3"/>
    <a:srgbClr val="634241"/>
    <a:srgbClr val="061731"/>
    <a:srgbClr val="E0DBD7"/>
    <a:srgbClr val="2A2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snapToGrid="0" showGuides="1">
      <p:cViewPr>
        <p:scale>
          <a:sx n="33" d="100"/>
          <a:sy n="33" d="100"/>
        </p:scale>
        <p:origin x="1196" y="880"/>
      </p:cViewPr>
      <p:guideLst>
        <p:guide orient="horz" pos="2115"/>
        <p:guide pos="3840"/>
      </p:guideLst>
    </p:cSldViewPr>
  </p:slideViewPr>
  <p:notesTextViewPr>
    <p:cViewPr>
      <p:scale>
        <a:sx n="1" d="1"/>
        <a:sy n="1" d="1"/>
      </p:scale>
      <p:origin x="0" y="0"/>
    </p:cViewPr>
  </p:notesTextViewPr>
  <p:sorterViewPr>
    <p:cViewPr>
      <p:scale>
        <a:sx n="100" d="100"/>
        <a:sy n="100" d="100"/>
      </p:scale>
      <p:origin x="0" y="-6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7D90DE-0970-4286-994F-10C1F7CFB1B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B89F1E-5F69-47CC-A712-D21D45ECB9B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D90DE-0970-4286-994F-10C1F7CFB1B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89F1E-5F69-47CC-A712-D21D45ECB9B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9.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581925" y="2298649"/>
            <a:ext cx="7042000" cy="2646241"/>
            <a:chOff x="2581925" y="2298649"/>
            <a:chExt cx="7042000" cy="2646241"/>
          </a:xfrm>
        </p:grpSpPr>
        <p:sp>
          <p:nvSpPr>
            <p:cNvPr id="2" name="文本框 1"/>
            <p:cNvSpPr txBox="1"/>
            <p:nvPr/>
          </p:nvSpPr>
          <p:spPr>
            <a:xfrm>
              <a:off x="2581925" y="2901306"/>
              <a:ext cx="7042000" cy="1200329"/>
            </a:xfrm>
            <a:prstGeom prst="rect">
              <a:avLst/>
            </a:prstGeom>
            <a:noFill/>
          </p:spPr>
          <p:txBody>
            <a:bodyPr wrap="square" rtlCol="0">
              <a:spAutoFit/>
            </a:bodyPr>
            <a:lstStyle/>
            <a:p>
              <a:pPr algn="ctr"/>
              <a:r>
                <a:rPr lang="zh-CN" altLang="en-US" sz="7200">
                  <a:latin typeface="方正姚体" panose="02010601030101010101" pitchFamily="2" charset="-122"/>
                  <a:ea typeface="方正姚体" panose="02010601030101010101" pitchFamily="2" charset="-122"/>
                </a:rPr>
                <a:t>北欧风  总结计划</a:t>
              </a:r>
            </a:p>
          </p:txBody>
        </p:sp>
        <p:cxnSp>
          <p:nvCxnSpPr>
            <p:cNvPr id="3" name="直接连接符 2"/>
            <p:cNvCxnSpPr/>
            <p:nvPr/>
          </p:nvCxnSpPr>
          <p:spPr>
            <a:xfrm>
              <a:off x="2788766" y="4208290"/>
              <a:ext cx="662777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788766" y="4944890"/>
              <a:ext cx="662777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788766" y="4358314"/>
              <a:ext cx="6627779" cy="461665"/>
            </a:xfrm>
            <a:prstGeom prst="rect">
              <a:avLst/>
            </a:prstGeom>
            <a:noFill/>
          </p:spPr>
          <p:txBody>
            <a:bodyPr wrap="square" rtlCol="0">
              <a:spAutoFit/>
            </a:bodyPr>
            <a:lstStyle/>
            <a:p>
              <a:pPr algn="dist"/>
              <a:r>
                <a:rPr lang="zh-CN" altLang="en-US" sz="2400">
                  <a:latin typeface="方正姚体" panose="02010601030101010101" pitchFamily="2" charset="-122"/>
                  <a:ea typeface="方正姚体" panose="02010601030101010101" pitchFamily="2" charset="-122"/>
                </a:rPr>
                <a:t>年中总结 工作计划 汇报 总结计划 工作总结 </a:t>
              </a:r>
            </a:p>
          </p:txBody>
        </p:sp>
        <p:sp>
          <p:nvSpPr>
            <p:cNvPr id="6" name="椭圆 5"/>
            <p:cNvSpPr/>
            <p:nvPr/>
          </p:nvSpPr>
          <p:spPr>
            <a:xfrm>
              <a:off x="5606177" y="3482998"/>
              <a:ext cx="180000" cy="18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文本框 6"/>
            <p:cNvSpPr txBox="1"/>
            <p:nvPr/>
          </p:nvSpPr>
          <p:spPr>
            <a:xfrm>
              <a:off x="2775454" y="2298649"/>
              <a:ext cx="6641091" cy="400110"/>
            </a:xfrm>
            <a:prstGeom prst="rect">
              <a:avLst/>
            </a:prstGeom>
            <a:noFill/>
          </p:spPr>
          <p:txBody>
            <a:bodyPr wrap="square" rtlCol="0">
              <a:spAutoFit/>
            </a:bodyPr>
            <a:lstStyle/>
            <a:p>
              <a:pPr algn="dist"/>
              <a:r>
                <a:rPr lang="en-US" altLang="zh-CN" sz="2000">
                  <a:solidFill>
                    <a:schemeClr val="tx1">
                      <a:lumMod val="50000"/>
                      <a:lumOff val="50000"/>
                    </a:schemeClr>
                  </a:solidFill>
                  <a:latin typeface="Bodoni MT Condensed" panose="02070606080606020203" pitchFamily="18" charset="0"/>
                </a:rPr>
                <a:t>ZHI WU BEI OU FENG MO BAN</a:t>
              </a:r>
              <a:endParaRPr lang="zh-CN" altLang="en-US" sz="2000">
                <a:solidFill>
                  <a:schemeClr val="tx1">
                    <a:lumMod val="50000"/>
                    <a:lumOff val="50000"/>
                  </a:schemeClr>
                </a:solidFill>
                <a:latin typeface="Bodoni MT Condensed" panose="02070606080606020203" pitchFamily="18" charset="0"/>
              </a:endParaRPr>
            </a:p>
          </p:txBody>
        </p:sp>
      </p:gr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9985260" y="618197"/>
            <a:ext cx="2467396" cy="623980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7268" y="-301193"/>
            <a:ext cx="2532719" cy="64049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l="66829" t="7251" r="83" b="-502"/>
          <a:stretch>
            <a:fillRect/>
          </a:stretch>
        </p:blipFill>
        <p:spPr>
          <a:xfrm>
            <a:off x="1972692" y="1213089"/>
            <a:ext cx="2395237" cy="4339648"/>
          </a:xfrm>
          <a:prstGeom prst="rect">
            <a:avLst/>
          </a:prstGeom>
        </p:spPr>
      </p:pic>
      <p:pic>
        <p:nvPicPr>
          <p:cNvPr id="46" name="图片 45"/>
          <p:cNvPicPr>
            <a:picLocks noChangeAspect="1"/>
          </p:cNvPicPr>
          <p:nvPr/>
        </p:nvPicPr>
        <p:blipFill rotWithShape="1">
          <a:blip r:embed="rId5">
            <a:extLst>
              <a:ext uri="{28A0092B-C50C-407E-A947-70E740481C1C}">
                <a14:useLocalDpi xmlns:a14="http://schemas.microsoft.com/office/drawing/2010/main" val="0"/>
              </a:ext>
            </a:extLst>
          </a:blip>
          <a:srcRect l="25634" t="5698" r="26741" b="4591"/>
          <a:stretch>
            <a:fillRect/>
          </a:stretch>
        </p:blipFill>
        <p:spPr>
          <a:xfrm>
            <a:off x="1701303" y="720168"/>
            <a:ext cx="2938014" cy="5534396"/>
          </a:xfrm>
          <a:prstGeom prst="rect">
            <a:avLst/>
          </a:prstGeom>
        </p:spPr>
      </p:pic>
      <p:sp>
        <p:nvSpPr>
          <p:cNvPr id="47" name="文本框 46"/>
          <p:cNvSpPr txBox="1"/>
          <p:nvPr>
            <p:custDataLst>
              <p:tags r:id="rId1"/>
            </p:custDataLst>
          </p:nvPr>
        </p:nvSpPr>
        <p:spPr bwMode="auto">
          <a:xfrm>
            <a:off x="6418524" y="2975918"/>
            <a:ext cx="4131171" cy="1815882"/>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Add </a:t>
            </a:r>
            <a:r>
              <a:rPr lang="zh-CN" altLang="en-US">
                <a:sym typeface="+mn-ea"/>
              </a:rPr>
              <a:t>your opinion and what you want to say</a:t>
            </a:r>
          </a:p>
          <a:p>
            <a:endParaRPr lang="zh-CN" altLang="en-US" dirty="0">
              <a:sym typeface="+mn-ea"/>
            </a:endParaRPr>
          </a:p>
          <a:p>
            <a:endParaRPr lang="zh-CN" altLang="en-US" dirty="0">
              <a:sym typeface="+mn-ea"/>
            </a:endParaRPr>
          </a:p>
          <a:p>
            <a:r>
              <a:rPr lang="en-US" altLang="zh-CN" dirty="0"/>
              <a:t> </a:t>
            </a:r>
          </a:p>
        </p:txBody>
      </p:sp>
      <p:sp>
        <p:nvSpPr>
          <p:cNvPr id="48" name="矩形 47"/>
          <p:cNvSpPr/>
          <p:nvPr/>
        </p:nvSpPr>
        <p:spPr>
          <a:xfrm>
            <a:off x="6399516" y="2263975"/>
            <a:ext cx="3862521" cy="584775"/>
          </a:xfrm>
          <a:prstGeom prst="rect">
            <a:avLst/>
          </a:prstGeom>
        </p:spPr>
        <p:txBody>
          <a:bodyPr wrap="square">
            <a:spAutoFit/>
          </a:bodyPr>
          <a:lstStyle/>
          <a:p>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
        <p:nvSpPr>
          <p:cNvPr id="49" name="矩形 48"/>
          <p:cNvSpPr/>
          <p:nvPr/>
        </p:nvSpPr>
        <p:spPr>
          <a:xfrm>
            <a:off x="6533608" y="5513234"/>
            <a:ext cx="1708184" cy="400110"/>
          </a:xfrm>
          <a:prstGeom prst="rect">
            <a:avLst/>
          </a:prstGeom>
          <a:ln>
            <a:noFill/>
          </a:ln>
        </p:spPr>
        <p:txBody>
          <a:bodyPr wrap="square">
            <a:spAutoFit/>
          </a:bodyPr>
          <a:lstStyle/>
          <a:p>
            <a:pPr algn="dist"/>
            <a:r>
              <a:rPr lang="en-US" altLang="zh-CN" sz="2000" b="1">
                <a:solidFill>
                  <a:srgbClr val="70C141"/>
                </a:solidFill>
                <a:latin typeface="Calibri Light" panose="020F0302020204030204"/>
                <a:cs typeface="Arial" panose="020B0604020202020204" pitchFamily="34" charset="0"/>
                <a:sym typeface="+mn-ea"/>
              </a:rPr>
              <a:t>NEVER  LAND</a:t>
            </a:r>
            <a:endParaRPr lang="zh-CN" altLang="en-US" sz="1400" b="1">
              <a:solidFill>
                <a:srgbClr val="70C141"/>
              </a:solidFill>
            </a:endParaRPr>
          </a:p>
        </p:txBody>
      </p:sp>
      <p:sp>
        <p:nvSpPr>
          <p:cNvPr id="50" name="圆角矩形 49"/>
          <p:cNvSpPr/>
          <p:nvPr/>
        </p:nvSpPr>
        <p:spPr>
          <a:xfrm>
            <a:off x="6418524" y="5513234"/>
            <a:ext cx="1894985" cy="400110"/>
          </a:xfrm>
          <a:prstGeom prst="roundRect">
            <a:avLst>
              <a:gd name="adj" fmla="val 24836"/>
            </a:avLst>
          </a:prstGeom>
          <a:noFill/>
          <a:ln>
            <a:solidFill>
              <a:srgbClr val="7BC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custDataLst>
              <p:tags r:id="rId2"/>
            </p:custDataLst>
          </p:nvPr>
        </p:nvSpPr>
        <p:spPr bwMode="auto">
          <a:xfrm>
            <a:off x="6399516" y="4224677"/>
            <a:ext cx="3862521" cy="1815882"/>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Add </a:t>
            </a:r>
            <a:r>
              <a:rPr lang="zh-CN" altLang="en-US">
                <a:sym typeface="+mn-ea"/>
              </a:rPr>
              <a:t>your opinion and what you want to say</a:t>
            </a:r>
          </a:p>
          <a:p>
            <a:endParaRPr lang="zh-CN" altLang="en-US" dirty="0">
              <a:sym typeface="+mn-ea"/>
            </a:endParaRPr>
          </a:p>
          <a:p>
            <a:endParaRPr lang="zh-CN" altLang="en-US" dirty="0">
              <a:sym typeface="+mn-ea"/>
            </a:endParaRPr>
          </a:p>
          <a:p>
            <a:r>
              <a:rPr lang="en-US" altLang="zh-CN" dirty="0"/>
              <a:t> </a:t>
            </a:r>
          </a:p>
        </p:txBody>
      </p:sp>
      <p:pic>
        <p:nvPicPr>
          <p:cNvPr id="52" name="图片 51"/>
          <p:cNvPicPr>
            <a:picLocks noChangeAspect="1"/>
          </p:cNvPicPr>
          <p:nvPr/>
        </p:nvPicPr>
        <p:blipFill rotWithShape="1">
          <a:blip r:embed="rId6" cstate="print">
            <a:extLst>
              <a:ext uri="{28A0092B-C50C-407E-A947-70E740481C1C}">
                <a14:useLocalDpi xmlns:a14="http://schemas.microsoft.com/office/drawing/2010/main" val="0"/>
              </a:ext>
            </a:extLst>
          </a:blip>
          <a:srcRect l="41209" r="21667" b="3820"/>
          <a:stretch>
            <a:fillRect/>
          </a:stretch>
        </p:blipFill>
        <p:spPr>
          <a:xfrm>
            <a:off x="2050180" y="1449408"/>
            <a:ext cx="2293219" cy="3960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5" y="-2439261"/>
            <a:ext cx="5194491" cy="13136358"/>
          </a:xfrm>
          <a:prstGeom prst="rect">
            <a:avLst/>
          </a:prstGeom>
        </p:spPr>
      </p:pic>
      <p:grpSp>
        <p:nvGrpSpPr>
          <p:cNvPr id="3" name="组合 2"/>
          <p:cNvGrpSpPr/>
          <p:nvPr/>
        </p:nvGrpSpPr>
        <p:grpSpPr>
          <a:xfrm>
            <a:off x="5942075" y="2427921"/>
            <a:ext cx="4534495" cy="2508378"/>
            <a:chOff x="5942075" y="2427921"/>
            <a:chExt cx="4534495" cy="2508378"/>
          </a:xfrm>
        </p:grpSpPr>
        <p:sp>
          <p:nvSpPr>
            <p:cNvPr id="14" name="文本框 13"/>
            <p:cNvSpPr txBox="1"/>
            <p:nvPr/>
          </p:nvSpPr>
          <p:spPr>
            <a:xfrm>
              <a:off x="5942075" y="3318991"/>
              <a:ext cx="2973455" cy="523220"/>
            </a:xfrm>
            <a:prstGeom prst="rect">
              <a:avLst/>
            </a:prstGeom>
            <a:noFill/>
          </p:spPr>
          <p:txBody>
            <a:bodyPr wrap="square" rtlCol="0">
              <a:spAutoFit/>
            </a:bodyPr>
            <a:lstStyle/>
            <a:p>
              <a:pPr algn="dist" fontAlgn="auto">
                <a:lnSpc>
                  <a:spcPct val="100000"/>
                </a:lnSpc>
              </a:pPr>
              <a:r>
                <a:rPr lang="zh-CN" altLang="en-US" sz="2800">
                  <a:solidFill>
                    <a:schemeClr val="tx1">
                      <a:lumMod val="65000"/>
                      <a:lumOff val="35000"/>
                    </a:schemeClr>
                  </a:solidFill>
                  <a:latin typeface="方正姚体" panose="02010601030101010101" pitchFamily="2" charset="-122"/>
                  <a:ea typeface="方正姚体" panose="02010601030101010101" pitchFamily="2" charset="-122"/>
                  <a:sym typeface="+mn-ea"/>
                </a:rPr>
                <a:t>经验教训总结</a:t>
              </a:r>
              <a:endParaRPr lang="zh-CN" altLang="en-US" sz="2000">
                <a:solidFill>
                  <a:schemeClr val="tx1">
                    <a:lumMod val="65000"/>
                    <a:lumOff val="35000"/>
                  </a:schemeClr>
                </a:solidFill>
                <a:latin typeface="方正姚体" panose="02010601030101010101" pitchFamily="2" charset="-122"/>
                <a:ea typeface="方正姚体" panose="02010601030101010101" pitchFamily="2" charset="-122"/>
                <a:sym typeface="+mn-ea"/>
              </a:endParaRPr>
            </a:p>
          </p:txBody>
        </p:sp>
        <p:sp>
          <p:nvSpPr>
            <p:cNvPr id="15" name="文本框 14"/>
            <p:cNvSpPr txBox="1"/>
            <p:nvPr/>
          </p:nvSpPr>
          <p:spPr>
            <a:xfrm>
              <a:off x="6055549" y="3874470"/>
              <a:ext cx="4421021" cy="1061829"/>
            </a:xfrm>
            <a:prstGeom prst="rect">
              <a:avLst/>
            </a:prstGeom>
            <a:noFill/>
          </p:spPr>
          <p:txBody>
            <a:bodyPr wrap="square" rtlCol="0">
              <a:spAutoFit/>
            </a:bodyPr>
            <a:lstStyle/>
            <a:p>
              <a:pPr fontAlgn="auto">
                <a:lnSpc>
                  <a:spcPct val="150000"/>
                </a:lnSpc>
              </a:pPr>
              <a:r>
                <a:rPr lang="zh-CN" altLang="en-US" sz="1400">
                  <a:solidFill>
                    <a:schemeClr val="tx1">
                      <a:lumMod val="50000"/>
                      <a:lumOff val="50000"/>
                    </a:schemeClr>
                  </a:solidFill>
                  <a:latin typeface="微软雅黑 Light" panose="020B0502040204020203" pitchFamily="34" charset="-122"/>
                  <a:ea typeface="微软雅黑 Light" panose="020B0502040204020203" pitchFamily="34" charset="-122"/>
                  <a:sym typeface="+mn-ea"/>
                </a:rPr>
                <a:t>For our everlasting friendship, send sincere blessings and warm greetings to my friends whom I miss so much.</a:t>
              </a:r>
            </a:p>
          </p:txBody>
        </p:sp>
        <p:sp>
          <p:nvSpPr>
            <p:cNvPr id="16" name="文本框 15"/>
            <p:cNvSpPr txBox="1"/>
            <p:nvPr/>
          </p:nvSpPr>
          <p:spPr>
            <a:xfrm>
              <a:off x="5970908" y="2427921"/>
              <a:ext cx="2841202" cy="769441"/>
            </a:xfrm>
            <a:prstGeom prst="rect">
              <a:avLst/>
            </a:prstGeom>
            <a:noFill/>
          </p:spPr>
          <p:txBody>
            <a:bodyPr wrap="square" rtlCol="0">
              <a:spAutoFit/>
            </a:bodyPr>
            <a:lstStyle/>
            <a:p>
              <a:r>
                <a:rPr lang="en-US" altLang="zh-CN" sz="4400">
                  <a:latin typeface="方正姚体" panose="02010601030101010101" pitchFamily="2" charset="-122"/>
                  <a:ea typeface="方正姚体" panose="02010601030101010101" pitchFamily="2" charset="-122"/>
                </a:rPr>
                <a:t>PART 03</a:t>
              </a:r>
              <a:endParaRPr lang="zh-CN" altLang="en-US" sz="4400">
                <a:latin typeface="方正姚体" panose="02010601030101010101" pitchFamily="2" charset="-122"/>
                <a:ea typeface="方正姚体" panose="02010601030101010101" pitchFamily="2" charset="-122"/>
              </a:endParaRPr>
            </a:p>
          </p:txBody>
        </p:sp>
        <p:cxnSp>
          <p:nvCxnSpPr>
            <p:cNvPr id="17" name="直接连接符 16"/>
            <p:cNvCxnSpPr/>
            <p:nvPr/>
          </p:nvCxnSpPr>
          <p:spPr>
            <a:xfrm>
              <a:off x="6045496" y="3286731"/>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055549" y="3874470"/>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222162" y="3413576"/>
            <a:ext cx="9651634" cy="0"/>
          </a:xfrm>
          <a:prstGeom prst="line">
            <a:avLst/>
          </a:prstGeom>
          <a:noFill/>
          <a:ln w="9525" cap="flat" cmpd="sng" algn="ctr">
            <a:solidFill>
              <a:sysClr val="window" lastClr="FFFFFF">
                <a:lumMod val="75000"/>
              </a:sysClr>
            </a:solidFill>
            <a:prstDash val="solid"/>
          </a:ln>
          <a:effectLst/>
        </p:spPr>
      </p:cxnSp>
      <p:sp>
        <p:nvSpPr>
          <p:cNvPr id="3" name="等腰三角形 2"/>
          <p:cNvSpPr/>
          <p:nvPr/>
        </p:nvSpPr>
        <p:spPr>
          <a:xfrm>
            <a:off x="1792065" y="2981528"/>
            <a:ext cx="668234" cy="576064"/>
          </a:xfrm>
          <a:prstGeom prst="triangle">
            <a:avLst/>
          </a:prstGeom>
          <a:solidFill>
            <a:srgbClr val="70C14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 name="等腰三角形 3"/>
          <p:cNvSpPr/>
          <p:nvPr/>
        </p:nvSpPr>
        <p:spPr>
          <a:xfrm>
            <a:off x="4393076" y="2981528"/>
            <a:ext cx="668234" cy="576064"/>
          </a:xfrm>
          <a:prstGeom prst="triangle">
            <a:avLst/>
          </a:prstGeom>
          <a:solidFill>
            <a:srgbClr val="70C14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 name="等腰三角形 4"/>
          <p:cNvSpPr/>
          <p:nvPr/>
        </p:nvSpPr>
        <p:spPr>
          <a:xfrm>
            <a:off x="6985364" y="2981528"/>
            <a:ext cx="668234" cy="576064"/>
          </a:xfrm>
          <a:prstGeom prst="triangle">
            <a:avLst/>
          </a:prstGeom>
          <a:solidFill>
            <a:srgbClr val="70C14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 name="等腰三角形 5"/>
          <p:cNvSpPr/>
          <p:nvPr/>
        </p:nvSpPr>
        <p:spPr>
          <a:xfrm>
            <a:off x="9629498" y="2981528"/>
            <a:ext cx="668234" cy="576064"/>
          </a:xfrm>
          <a:prstGeom prst="triangle">
            <a:avLst/>
          </a:prstGeom>
          <a:solidFill>
            <a:srgbClr val="70C14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 name="矩形 6"/>
          <p:cNvSpPr/>
          <p:nvPr/>
        </p:nvSpPr>
        <p:spPr>
          <a:xfrm>
            <a:off x="1432178" y="2333456"/>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8" name="矩形 7"/>
          <p:cNvSpPr/>
          <p:nvPr/>
        </p:nvSpPr>
        <p:spPr>
          <a:xfrm>
            <a:off x="1288221" y="4089326"/>
            <a:ext cx="1880719" cy="1015663"/>
          </a:xfrm>
          <a:prstGeom prst="rect">
            <a:avLst/>
          </a:prstGeom>
        </p:spPr>
        <p:txBody>
          <a:bodyPr wrap="square">
            <a:spAutoFit/>
          </a:bodyPr>
          <a:lstStyle/>
          <a:p>
            <a:r>
              <a:rPr lang="zh-CN" altLang="en-US"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If you haven’t found the public domain images you were looking for at public domain archive</a:t>
            </a:r>
            <a:r>
              <a:rPr lang="en-US" altLang="zh-CN"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a:t>
            </a:r>
          </a:p>
        </p:txBody>
      </p:sp>
      <p:sp>
        <p:nvSpPr>
          <p:cNvPr id="9" name="矩形 8"/>
          <p:cNvSpPr/>
          <p:nvPr/>
        </p:nvSpPr>
        <p:spPr>
          <a:xfrm>
            <a:off x="4022483" y="2333456"/>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p:nvSpPr>
        <p:spPr>
          <a:xfrm>
            <a:off x="3880509" y="4089326"/>
            <a:ext cx="1880719" cy="1015663"/>
          </a:xfrm>
          <a:prstGeom prst="rect">
            <a:avLst/>
          </a:prstGeom>
        </p:spPr>
        <p:txBody>
          <a:bodyPr wrap="square">
            <a:spAutoFit/>
          </a:bodyPr>
          <a:lstStyle/>
          <a:p>
            <a:r>
              <a:rPr lang="zh-CN" altLang="en-US"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If you haven’t found the public domain images you were looking for at public domain archive</a:t>
            </a:r>
            <a:r>
              <a:rPr lang="en-US" altLang="zh-CN"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a:t>
            </a:r>
          </a:p>
        </p:txBody>
      </p:sp>
      <p:sp>
        <p:nvSpPr>
          <p:cNvPr id="11" name="矩形 10"/>
          <p:cNvSpPr/>
          <p:nvPr/>
        </p:nvSpPr>
        <p:spPr>
          <a:xfrm>
            <a:off x="6612788" y="2333456"/>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2" name="矩形 11"/>
          <p:cNvSpPr/>
          <p:nvPr/>
        </p:nvSpPr>
        <p:spPr>
          <a:xfrm>
            <a:off x="6481308" y="4089326"/>
            <a:ext cx="1880719" cy="1015663"/>
          </a:xfrm>
          <a:prstGeom prst="rect">
            <a:avLst/>
          </a:prstGeom>
        </p:spPr>
        <p:txBody>
          <a:bodyPr wrap="square">
            <a:spAutoFit/>
          </a:bodyPr>
          <a:lstStyle/>
          <a:p>
            <a:r>
              <a:rPr lang="zh-CN" altLang="en-US"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If you haven’t found the public domain images you were looking for at public domain archive</a:t>
            </a:r>
            <a:r>
              <a:rPr lang="en-US" altLang="zh-CN"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a:t>
            </a:r>
          </a:p>
        </p:txBody>
      </p:sp>
      <p:sp>
        <p:nvSpPr>
          <p:cNvPr id="13" name="矩形 12"/>
          <p:cNvSpPr/>
          <p:nvPr/>
        </p:nvSpPr>
        <p:spPr>
          <a:xfrm>
            <a:off x="9217612" y="2333456"/>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4" name="矩形 13"/>
          <p:cNvSpPr/>
          <p:nvPr/>
        </p:nvSpPr>
        <p:spPr>
          <a:xfrm>
            <a:off x="9209101" y="4089326"/>
            <a:ext cx="1880719" cy="1015663"/>
          </a:xfrm>
          <a:prstGeom prst="rect">
            <a:avLst/>
          </a:prstGeom>
        </p:spPr>
        <p:txBody>
          <a:bodyPr wrap="square">
            <a:spAutoFit/>
          </a:bodyPr>
          <a:lstStyle/>
          <a:p>
            <a:r>
              <a:rPr lang="zh-CN" altLang="en-US"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If you haven’t found the public domain images you were looking for at public domain archive</a:t>
            </a:r>
            <a:r>
              <a:rPr lang="en-US" altLang="zh-CN" sz="1200" dirty="0">
                <a:solidFill>
                  <a:srgbClr val="2C2C2C"/>
                </a:solidFill>
                <a:latin typeface="微软雅黑 Light" panose="020B0502040204020203" pitchFamily="34" charset="-122"/>
                <a:ea typeface="微软雅黑 Light" panose="020B0502040204020203" pitchFamily="34" charset="-122"/>
                <a:cs typeface="Segoe UI" panose="020B0502040204020203"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5274" y="1347657"/>
            <a:ext cx="9291852" cy="406108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endParaRPr>
          </a:p>
        </p:txBody>
      </p:sp>
      <p:sp>
        <p:nvSpPr>
          <p:cNvPr id="4" name="3          _5"/>
          <p:cNvSpPr>
            <a:spLocks noChangeArrowheads="1"/>
          </p:cNvSpPr>
          <p:nvPr/>
        </p:nvSpPr>
        <p:spPr bwMode="auto">
          <a:xfrm>
            <a:off x="1501401" y="2097103"/>
            <a:ext cx="7344053" cy="1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 our our busin ab out bu abo ut our busins about our busib out our busin s about our bu siness about our or busin about our oob usin ess about about our our busin ab out bu abo ut our busins about our busib out our busin s about our bu siness about our or</a:t>
            </a:r>
          </a:p>
          <a:p>
            <a:pPr defTabSz="910590" fontAlgn="base">
              <a:lnSpc>
                <a:spcPct val="120000"/>
              </a:lnSpc>
              <a:spcBef>
                <a:spcPct val="0"/>
              </a:spcBef>
              <a:spcAft>
                <a:spcPct val="0"/>
              </a:spcAft>
              <a:buNone/>
            </a:pPr>
            <a:endPar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endParaRPr>
          </a:p>
          <a:p>
            <a:pPr defTabSz="910590" fontAlgn="base">
              <a:lnSpc>
                <a:spcPct val="120000"/>
              </a:lnSpc>
              <a:spcBef>
                <a:spcPct val="0"/>
              </a:spcBef>
              <a:spcAft>
                <a:spcPct val="0"/>
              </a:spcAft>
              <a:buNone/>
            </a:pPr>
            <a:endPar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endParaRPr>
          </a:p>
          <a:p>
            <a:pPr defTabSz="910590" fontAlgn="base">
              <a:lnSpc>
                <a:spcPct val="120000"/>
              </a:lnSpc>
              <a:spcBef>
                <a:spcPct val="0"/>
              </a:spcBef>
              <a:spcAft>
                <a:spcPct val="0"/>
              </a:spcAft>
              <a:buNone/>
            </a:pPr>
            <a:endParaRPr lang="en-US" altLang="zh-CN" sz="12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sp>
        <p:nvSpPr>
          <p:cNvPr id="5" name="3          _5"/>
          <p:cNvSpPr>
            <a:spLocks noChangeArrowheads="1"/>
          </p:cNvSpPr>
          <p:nvPr/>
        </p:nvSpPr>
        <p:spPr bwMode="auto">
          <a:xfrm>
            <a:off x="1451410" y="4065586"/>
            <a:ext cx="7248900" cy="1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 our our busin ab out bu abo ut our busins about our busib out our busin s about our bu siness about our or busin about our oob usin ess about about our our busin ab out bu abo ut our busins about our busib out our busin s about our bu siness about our or</a:t>
            </a:r>
          </a:p>
          <a:p>
            <a:pPr defTabSz="910590" fontAlgn="base">
              <a:lnSpc>
                <a:spcPct val="120000"/>
              </a:lnSpc>
              <a:spcBef>
                <a:spcPct val="0"/>
              </a:spcBef>
              <a:spcAft>
                <a:spcPct val="0"/>
              </a:spcAft>
              <a:buNone/>
            </a:pPr>
            <a:endPar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endParaRPr>
          </a:p>
          <a:p>
            <a:pPr defTabSz="910590" fontAlgn="base">
              <a:lnSpc>
                <a:spcPct val="120000"/>
              </a:lnSpc>
              <a:spcBef>
                <a:spcPct val="0"/>
              </a:spcBef>
              <a:spcAft>
                <a:spcPct val="0"/>
              </a:spcAft>
              <a:buNone/>
            </a:pPr>
            <a:endPar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endParaRPr>
          </a:p>
          <a:p>
            <a:pPr defTabSz="910590" fontAlgn="base">
              <a:lnSpc>
                <a:spcPct val="120000"/>
              </a:lnSpc>
              <a:spcBef>
                <a:spcPct val="0"/>
              </a:spcBef>
              <a:spcAft>
                <a:spcPct val="0"/>
              </a:spcAft>
              <a:buNone/>
            </a:pPr>
            <a:endParaRPr lang="en-US" altLang="zh-CN" sz="12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687970" y="-1439146"/>
            <a:ext cx="3504030" cy="8861349"/>
          </a:xfrm>
          <a:prstGeom prst="rect">
            <a:avLst/>
          </a:prstGeom>
        </p:spPr>
      </p:pic>
      <p:sp>
        <p:nvSpPr>
          <p:cNvPr id="9" name="矩形 8"/>
          <p:cNvSpPr/>
          <p:nvPr/>
        </p:nvSpPr>
        <p:spPr>
          <a:xfrm>
            <a:off x="589329" y="1544802"/>
            <a:ext cx="3862521" cy="584775"/>
          </a:xfrm>
          <a:prstGeom prst="rect">
            <a:avLst/>
          </a:prstGeom>
        </p:spPr>
        <p:txBody>
          <a:bodyPr wrap="square">
            <a:spAutoFit/>
          </a:bodyPr>
          <a:lstStyle/>
          <a:p>
            <a:pPr algn="r"/>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
        <p:nvSpPr>
          <p:cNvPr id="10" name="矩形 9"/>
          <p:cNvSpPr/>
          <p:nvPr/>
        </p:nvSpPr>
        <p:spPr>
          <a:xfrm>
            <a:off x="527720" y="3501660"/>
            <a:ext cx="3862521" cy="584775"/>
          </a:xfrm>
          <a:prstGeom prst="rect">
            <a:avLst/>
          </a:prstGeom>
        </p:spPr>
        <p:txBody>
          <a:bodyPr wrap="square">
            <a:spAutoFit/>
          </a:bodyPr>
          <a:lstStyle/>
          <a:p>
            <a:pPr algn="r"/>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3          _4"/>
          <p:cNvSpPr txBox="1">
            <a:spLocks noChangeArrowheads="1"/>
          </p:cNvSpPr>
          <p:nvPr/>
        </p:nvSpPr>
        <p:spPr bwMode="auto">
          <a:xfrm>
            <a:off x="1590313" y="1701069"/>
            <a:ext cx="2116623" cy="5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00000"/>
              </a:lnSpc>
              <a:spcBef>
                <a:spcPct val="0"/>
              </a:spcBef>
              <a:spcAft>
                <a:spcPct val="0"/>
              </a:spcAft>
              <a:buNone/>
            </a:pPr>
            <a:r>
              <a:rPr lang="en-US" altLang="zh-CN" b="1">
                <a:solidFill>
                  <a:srgbClr val="899C79"/>
                </a:solidFill>
                <a:latin typeface="+mn-ea"/>
                <a:ea typeface="+mn-ea"/>
                <a:cs typeface="+mn-ea"/>
              </a:rPr>
              <a:t>01</a:t>
            </a:r>
            <a:endParaRPr lang="zh-CN" altLang="en-US" b="1" dirty="0">
              <a:solidFill>
                <a:srgbClr val="899C79"/>
              </a:solidFill>
              <a:latin typeface="+mn-ea"/>
              <a:ea typeface="+mn-ea"/>
              <a:cs typeface="+mn-ea"/>
            </a:endParaRPr>
          </a:p>
        </p:txBody>
      </p:sp>
      <p:sp>
        <p:nvSpPr>
          <p:cNvPr id="3" name="3          _5"/>
          <p:cNvSpPr>
            <a:spLocks noChangeArrowheads="1"/>
          </p:cNvSpPr>
          <p:nvPr/>
        </p:nvSpPr>
        <p:spPr bwMode="auto">
          <a:xfrm>
            <a:off x="1590313" y="2162413"/>
            <a:ext cx="4212839" cy="13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mn-ea"/>
                <a:ea typeface="+mn-ea"/>
                <a:cs typeface="+mn-ea"/>
              </a:rPr>
              <a:t>about our bu siness about our or busin about our oob usin ess about about our our busin ab out bu abo ut our busins about our busib out our busin s</a:t>
            </a: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dirty="0">
              <a:solidFill>
                <a:schemeClr val="bg2">
                  <a:lumMod val="25000"/>
                </a:schemeClr>
              </a:solidFill>
              <a:latin typeface="+mn-ea"/>
              <a:ea typeface="+mn-ea"/>
              <a:cs typeface="+mn-ea"/>
            </a:endParaRPr>
          </a:p>
        </p:txBody>
      </p:sp>
      <p:sp>
        <p:nvSpPr>
          <p:cNvPr id="4" name="53          _4"/>
          <p:cNvSpPr txBox="1">
            <a:spLocks noChangeArrowheads="1"/>
          </p:cNvSpPr>
          <p:nvPr/>
        </p:nvSpPr>
        <p:spPr bwMode="auto">
          <a:xfrm>
            <a:off x="1677987" y="3785471"/>
            <a:ext cx="2116623" cy="5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00000"/>
              </a:lnSpc>
              <a:spcBef>
                <a:spcPct val="0"/>
              </a:spcBef>
              <a:spcAft>
                <a:spcPct val="0"/>
              </a:spcAft>
              <a:buNone/>
            </a:pPr>
            <a:r>
              <a:rPr lang="en-US" altLang="zh-CN" b="1">
                <a:solidFill>
                  <a:srgbClr val="899C79"/>
                </a:solidFill>
                <a:latin typeface="+mn-ea"/>
                <a:ea typeface="+mn-ea"/>
                <a:cs typeface="+mn-ea"/>
              </a:rPr>
              <a:t>02</a:t>
            </a:r>
            <a:endParaRPr lang="zh-CN" altLang="en-US" b="1" dirty="0">
              <a:solidFill>
                <a:srgbClr val="899C79"/>
              </a:solidFill>
              <a:latin typeface="+mn-ea"/>
              <a:ea typeface="+mn-ea"/>
              <a:cs typeface="+mn-ea"/>
            </a:endParaRPr>
          </a:p>
        </p:txBody>
      </p:sp>
      <p:sp>
        <p:nvSpPr>
          <p:cNvPr id="5" name="3          _5"/>
          <p:cNvSpPr>
            <a:spLocks noChangeArrowheads="1"/>
          </p:cNvSpPr>
          <p:nvPr/>
        </p:nvSpPr>
        <p:spPr bwMode="auto">
          <a:xfrm>
            <a:off x="1677988" y="4246815"/>
            <a:ext cx="4061664" cy="13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mn-ea"/>
                <a:ea typeface="+mn-ea"/>
                <a:cs typeface="+mn-ea"/>
              </a:rPr>
              <a:t>about our bu siness about our or busin about our oob usin ess about about our our busin ab out bu abo ut our busins about our busib out our busin s</a:t>
            </a: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dirty="0">
              <a:solidFill>
                <a:schemeClr val="bg2">
                  <a:lumMod val="25000"/>
                </a:schemeClr>
              </a:solidFill>
              <a:latin typeface="+mn-ea"/>
              <a:ea typeface="+mn-ea"/>
              <a:cs typeface="+mn-ea"/>
            </a:endParaRPr>
          </a:p>
        </p:txBody>
      </p:sp>
      <p:sp>
        <p:nvSpPr>
          <p:cNvPr id="6" name="53          _4"/>
          <p:cNvSpPr txBox="1">
            <a:spLocks noChangeArrowheads="1"/>
          </p:cNvSpPr>
          <p:nvPr/>
        </p:nvSpPr>
        <p:spPr bwMode="auto">
          <a:xfrm>
            <a:off x="6467113" y="1701069"/>
            <a:ext cx="2116623" cy="5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00000"/>
              </a:lnSpc>
              <a:spcBef>
                <a:spcPct val="0"/>
              </a:spcBef>
              <a:spcAft>
                <a:spcPct val="0"/>
              </a:spcAft>
              <a:buNone/>
            </a:pPr>
            <a:r>
              <a:rPr lang="en-US" altLang="zh-CN" b="1">
                <a:solidFill>
                  <a:srgbClr val="899C79"/>
                </a:solidFill>
                <a:latin typeface="+mn-ea"/>
                <a:ea typeface="+mn-ea"/>
                <a:cs typeface="+mn-ea"/>
              </a:rPr>
              <a:t>03</a:t>
            </a:r>
            <a:endParaRPr lang="zh-CN" altLang="en-US" b="1" dirty="0">
              <a:solidFill>
                <a:srgbClr val="899C79"/>
              </a:solidFill>
              <a:latin typeface="+mn-ea"/>
              <a:ea typeface="+mn-ea"/>
              <a:cs typeface="+mn-ea"/>
            </a:endParaRPr>
          </a:p>
        </p:txBody>
      </p:sp>
      <p:sp>
        <p:nvSpPr>
          <p:cNvPr id="7" name="3          _5"/>
          <p:cNvSpPr>
            <a:spLocks noChangeArrowheads="1"/>
          </p:cNvSpPr>
          <p:nvPr/>
        </p:nvSpPr>
        <p:spPr bwMode="auto">
          <a:xfrm>
            <a:off x="6467113" y="2162413"/>
            <a:ext cx="4212839" cy="13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mn-ea"/>
                <a:ea typeface="+mn-ea"/>
                <a:cs typeface="+mn-ea"/>
              </a:rPr>
              <a:t>about our bu siness about our or busin about our oob usin ess about about our our busin ab out bu abo ut our busins about our busib out our busin s</a:t>
            </a: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dirty="0">
              <a:solidFill>
                <a:schemeClr val="bg2">
                  <a:lumMod val="25000"/>
                </a:schemeClr>
              </a:solidFill>
              <a:latin typeface="+mn-ea"/>
              <a:ea typeface="+mn-ea"/>
              <a:cs typeface="+mn-ea"/>
            </a:endParaRPr>
          </a:p>
        </p:txBody>
      </p:sp>
      <p:sp>
        <p:nvSpPr>
          <p:cNvPr id="8" name="53          _4"/>
          <p:cNvSpPr txBox="1">
            <a:spLocks noChangeArrowheads="1"/>
          </p:cNvSpPr>
          <p:nvPr/>
        </p:nvSpPr>
        <p:spPr bwMode="auto">
          <a:xfrm>
            <a:off x="6554787" y="3785471"/>
            <a:ext cx="2116623" cy="5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00000"/>
              </a:lnSpc>
              <a:spcBef>
                <a:spcPct val="0"/>
              </a:spcBef>
              <a:spcAft>
                <a:spcPct val="0"/>
              </a:spcAft>
              <a:buNone/>
            </a:pPr>
            <a:r>
              <a:rPr lang="en-US" altLang="zh-CN" b="1">
                <a:solidFill>
                  <a:srgbClr val="899C79"/>
                </a:solidFill>
                <a:latin typeface="+mn-ea"/>
                <a:ea typeface="+mn-ea"/>
                <a:cs typeface="+mn-ea"/>
              </a:rPr>
              <a:t>04</a:t>
            </a:r>
            <a:endParaRPr lang="zh-CN" altLang="en-US" b="1" dirty="0">
              <a:solidFill>
                <a:srgbClr val="899C79"/>
              </a:solidFill>
              <a:latin typeface="+mn-ea"/>
              <a:ea typeface="+mn-ea"/>
              <a:cs typeface="+mn-ea"/>
            </a:endParaRPr>
          </a:p>
        </p:txBody>
      </p:sp>
      <p:sp>
        <p:nvSpPr>
          <p:cNvPr id="9" name="3          _5"/>
          <p:cNvSpPr>
            <a:spLocks noChangeArrowheads="1"/>
          </p:cNvSpPr>
          <p:nvPr/>
        </p:nvSpPr>
        <p:spPr bwMode="auto">
          <a:xfrm>
            <a:off x="6554788" y="4246815"/>
            <a:ext cx="4061664" cy="13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mn-ea"/>
                <a:ea typeface="+mn-ea"/>
                <a:cs typeface="+mn-ea"/>
              </a:rPr>
              <a:t>about our bu siness about our or busin about our oob usin ess about about our our busin ab out bu abo ut our busins about our busib out our busin s</a:t>
            </a: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a:solidFill>
                <a:schemeClr val="bg2">
                  <a:lumMod val="25000"/>
                </a:schemeClr>
              </a:solidFill>
              <a:latin typeface="+mn-ea"/>
              <a:ea typeface="+mn-ea"/>
              <a:cs typeface="+mn-ea"/>
            </a:endParaRPr>
          </a:p>
          <a:p>
            <a:pPr defTabSz="910590" fontAlgn="base">
              <a:lnSpc>
                <a:spcPct val="120000"/>
              </a:lnSpc>
              <a:spcBef>
                <a:spcPct val="0"/>
              </a:spcBef>
              <a:spcAft>
                <a:spcPct val="0"/>
              </a:spcAft>
              <a:buNone/>
            </a:pPr>
            <a:endParaRPr lang="en-US" altLang="zh-CN" sz="1100" dirty="0">
              <a:solidFill>
                <a:schemeClr val="bg2">
                  <a:lumMod val="25000"/>
                </a:schemeClr>
              </a:solidFill>
              <a:latin typeface="+mn-ea"/>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7813" r="43175" b="7813"/>
          <a:stretch>
            <a:fillRect/>
          </a:stretch>
        </p:blipFill>
        <p:spPr>
          <a:xfrm flipH="1">
            <a:off x="1354340" y="1861253"/>
            <a:ext cx="2576136" cy="2550058"/>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b="35718"/>
          <a:stretch>
            <a:fillRect/>
          </a:stretch>
        </p:blipFill>
        <p:spPr>
          <a:xfrm>
            <a:off x="8415296" y="1822419"/>
            <a:ext cx="2646484" cy="2555978"/>
          </a:xfrm>
          <a:prstGeom prst="rect">
            <a:avLst/>
          </a:prstGeom>
        </p:spPr>
      </p:pic>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l="26841" r="10245" b="14436"/>
          <a:stretch>
            <a:fillRect/>
          </a:stretch>
        </p:blipFill>
        <p:spPr>
          <a:xfrm>
            <a:off x="4955464" y="1823815"/>
            <a:ext cx="2570328" cy="2578724"/>
          </a:xfrm>
          <a:prstGeom prst="rect">
            <a:avLst/>
          </a:prstGeom>
        </p:spPr>
      </p:pic>
      <p:sp>
        <p:nvSpPr>
          <p:cNvPr id="17" name="文本框 16"/>
          <p:cNvSpPr txBox="1"/>
          <p:nvPr>
            <p:custDataLst>
              <p:tags r:id="rId1"/>
            </p:custDataLst>
          </p:nvPr>
        </p:nvSpPr>
        <p:spPr bwMode="auto">
          <a:xfrm>
            <a:off x="1032265" y="4858920"/>
            <a:ext cx="2966646" cy="2225675"/>
          </a:xfrm>
          <a:prstGeom prst="rect">
            <a:avLst/>
          </a:prstGeom>
          <a:noFill/>
        </p:spPr>
        <p:txBody>
          <a:bodyPr anchor="ctr">
            <a:normAutofit/>
          </a:bodyPr>
          <a:lstStyle/>
          <a:p>
            <a:pPr algn="ctr">
              <a:lnSpc>
                <a:spcPct val="120000"/>
              </a:lnSpc>
              <a:defRPr/>
            </a:pPr>
            <a:r>
              <a:rPr lang="zh-CN" altLang="en-US" sz="1600">
                <a:solidFill>
                  <a:schemeClr val="bg1">
                    <a:lumMod val="65000"/>
                  </a:schemeClr>
                </a:solidFill>
                <a:latin typeface="+mj-lt"/>
                <a:ea typeface="+mj-ea"/>
                <a:cs typeface="Arial" panose="020B0604020202020204" pitchFamily="34" charset="0"/>
                <a:sym typeface="+mn-ea"/>
              </a:rPr>
              <a:t>and </a:t>
            </a:r>
            <a:r>
              <a:rPr lang="zh-CN" altLang="en-US" sz="1600" dirty="0">
                <a:solidFill>
                  <a:schemeClr val="bg1">
                    <a:lumMod val="65000"/>
                  </a:schemeClr>
                </a:solidFill>
                <a:latin typeface="+mj-lt"/>
                <a:ea typeface="+mj-ea"/>
                <a:cs typeface="Arial" panose="020B0604020202020204" pitchFamily="34" charset="0"/>
                <a:sym typeface="+mn-ea"/>
              </a:rPr>
              <a:t>what you want to say</a:t>
            </a:r>
            <a:r>
              <a:rPr lang="en-US" altLang="zh-CN" sz="1600" dirty="0">
                <a:solidFill>
                  <a:schemeClr val="bg1">
                    <a:lumMod val="65000"/>
                  </a:schemeClr>
                </a:solidFill>
                <a:latin typeface="+mj-lt"/>
                <a:ea typeface="+mj-ea"/>
                <a:cs typeface="Arial" panose="020B0604020202020204" pitchFamily="34" charset="0"/>
                <a:sym typeface="+mn-ea"/>
              </a:rPr>
              <a:t> Add </a:t>
            </a:r>
            <a:r>
              <a:rPr lang="zh-CN" altLang="en-US" sz="1600" dirty="0">
                <a:solidFill>
                  <a:schemeClr val="bg1">
                    <a:lumMod val="65000"/>
                  </a:schemeClr>
                </a:solidFill>
                <a:latin typeface="+mj-lt"/>
                <a:ea typeface="+mj-ea"/>
                <a:cs typeface="Arial" panose="020B0604020202020204" pitchFamily="34" charset="0"/>
                <a:sym typeface="+mn-ea"/>
              </a:rPr>
              <a:t>your opinion and what you want to say</a:t>
            </a:r>
          </a:p>
          <a:p>
            <a:pPr algn="ctr">
              <a:lnSpc>
                <a:spcPct val="120000"/>
              </a:lnSpc>
              <a:defRPr/>
            </a:pPr>
            <a:endParaRPr lang="zh-CN" altLang="en-US" sz="1600" dirty="0">
              <a:solidFill>
                <a:schemeClr val="bg2">
                  <a:lumMod val="25000"/>
                </a:schemeClr>
              </a:solidFill>
              <a:latin typeface="+mj-lt"/>
              <a:ea typeface="+mj-ea"/>
              <a:cs typeface="Arial" panose="020B0604020202020204" pitchFamily="34" charset="0"/>
              <a:sym typeface="+mn-ea"/>
            </a:endParaRPr>
          </a:p>
          <a:p>
            <a:pPr algn="ctr">
              <a:lnSpc>
                <a:spcPct val="120000"/>
              </a:lnSpc>
              <a:defRPr/>
            </a:pPr>
            <a:r>
              <a:rPr lang="en-US" altLang="zh-CN" sz="1600" dirty="0">
                <a:solidFill>
                  <a:schemeClr val="bg2">
                    <a:lumMod val="25000"/>
                  </a:schemeClr>
                </a:solidFill>
                <a:latin typeface="+mj-lt"/>
                <a:ea typeface="+mj-ea"/>
                <a:cs typeface="Arial" panose="020B0604020202020204" pitchFamily="34" charset="0"/>
              </a:rPr>
              <a:t> </a:t>
            </a:r>
          </a:p>
        </p:txBody>
      </p:sp>
      <p:sp>
        <p:nvSpPr>
          <p:cNvPr id="18" name="矩形 17"/>
          <p:cNvSpPr/>
          <p:nvPr/>
        </p:nvSpPr>
        <p:spPr>
          <a:xfrm>
            <a:off x="1354340" y="4798248"/>
            <a:ext cx="2339897" cy="400110"/>
          </a:xfrm>
          <a:prstGeom prst="rect">
            <a:avLst/>
          </a:prstGeom>
        </p:spPr>
        <p:txBody>
          <a:bodyPr wrap="square">
            <a:spAutoFit/>
          </a:bodyPr>
          <a:lstStyle/>
          <a:p>
            <a:pPr algn="ctr"/>
            <a:r>
              <a:rPr lang="en-US" altLang="zh-CN" sz="2000" b="1">
                <a:solidFill>
                  <a:srgbClr val="70C141"/>
                </a:solidFill>
                <a:latin typeface="Calibri Light" panose="020F0302020204030204"/>
                <a:cs typeface="Arial" panose="020B0604020202020204" pitchFamily="34" charset="0"/>
                <a:sym typeface="+mn-ea"/>
              </a:rPr>
              <a:t>Add </a:t>
            </a:r>
            <a:r>
              <a:rPr lang="zh-CN" altLang="en-US" sz="2000" b="1">
                <a:solidFill>
                  <a:srgbClr val="70C141"/>
                </a:solidFill>
                <a:latin typeface="Calibri Light" panose="020F0302020204030204"/>
                <a:cs typeface="Arial" panose="020B0604020202020204" pitchFamily="34" charset="0"/>
                <a:sym typeface="+mn-ea"/>
              </a:rPr>
              <a:t>your opinion </a:t>
            </a:r>
            <a:endParaRPr lang="zh-CN" altLang="en-US" sz="1400" b="1">
              <a:solidFill>
                <a:srgbClr val="70C141"/>
              </a:solidFill>
            </a:endParaRPr>
          </a:p>
        </p:txBody>
      </p:sp>
      <p:sp>
        <p:nvSpPr>
          <p:cNvPr id="19" name="文本框 18"/>
          <p:cNvSpPr txBox="1"/>
          <p:nvPr>
            <p:custDataLst>
              <p:tags r:id="rId2"/>
            </p:custDataLst>
          </p:nvPr>
        </p:nvSpPr>
        <p:spPr bwMode="auto">
          <a:xfrm>
            <a:off x="4793773" y="4858919"/>
            <a:ext cx="2966646" cy="2225675"/>
          </a:xfrm>
          <a:prstGeom prst="rect">
            <a:avLst/>
          </a:prstGeom>
          <a:noFill/>
        </p:spPr>
        <p:txBody>
          <a:bodyPr anchor="ctr">
            <a:normAutofit/>
          </a:bodyPr>
          <a:lstStyle/>
          <a:p>
            <a:pPr algn="ctr">
              <a:lnSpc>
                <a:spcPct val="120000"/>
              </a:lnSpc>
              <a:defRPr/>
            </a:pPr>
            <a:r>
              <a:rPr lang="zh-CN" altLang="en-US" sz="1600">
                <a:solidFill>
                  <a:schemeClr val="bg1">
                    <a:lumMod val="65000"/>
                  </a:schemeClr>
                </a:solidFill>
                <a:latin typeface="+mj-lt"/>
                <a:ea typeface="+mj-ea"/>
                <a:cs typeface="Arial" panose="020B0604020202020204" pitchFamily="34" charset="0"/>
                <a:sym typeface="+mn-ea"/>
              </a:rPr>
              <a:t>and </a:t>
            </a:r>
            <a:r>
              <a:rPr lang="zh-CN" altLang="en-US" sz="1600" dirty="0">
                <a:solidFill>
                  <a:schemeClr val="bg1">
                    <a:lumMod val="65000"/>
                  </a:schemeClr>
                </a:solidFill>
                <a:latin typeface="+mj-lt"/>
                <a:ea typeface="+mj-ea"/>
                <a:cs typeface="Arial" panose="020B0604020202020204" pitchFamily="34" charset="0"/>
                <a:sym typeface="+mn-ea"/>
              </a:rPr>
              <a:t>what you want to say</a:t>
            </a:r>
            <a:r>
              <a:rPr lang="en-US" altLang="zh-CN" sz="1600" dirty="0">
                <a:solidFill>
                  <a:schemeClr val="bg1">
                    <a:lumMod val="65000"/>
                  </a:schemeClr>
                </a:solidFill>
                <a:latin typeface="+mj-lt"/>
                <a:ea typeface="+mj-ea"/>
                <a:cs typeface="Arial" panose="020B0604020202020204" pitchFamily="34" charset="0"/>
                <a:sym typeface="+mn-ea"/>
              </a:rPr>
              <a:t> Add </a:t>
            </a:r>
            <a:r>
              <a:rPr lang="zh-CN" altLang="en-US" sz="1600" dirty="0">
                <a:solidFill>
                  <a:schemeClr val="bg1">
                    <a:lumMod val="65000"/>
                  </a:schemeClr>
                </a:solidFill>
                <a:latin typeface="+mj-lt"/>
                <a:ea typeface="+mj-ea"/>
                <a:cs typeface="Arial" panose="020B0604020202020204" pitchFamily="34" charset="0"/>
                <a:sym typeface="+mn-ea"/>
              </a:rPr>
              <a:t>your opinion and what you want to say</a:t>
            </a:r>
          </a:p>
          <a:p>
            <a:pPr algn="ctr">
              <a:lnSpc>
                <a:spcPct val="120000"/>
              </a:lnSpc>
              <a:defRPr/>
            </a:pPr>
            <a:endParaRPr lang="zh-CN" altLang="en-US" sz="1600" dirty="0">
              <a:solidFill>
                <a:schemeClr val="bg1">
                  <a:lumMod val="65000"/>
                </a:schemeClr>
              </a:solidFill>
              <a:latin typeface="+mj-lt"/>
              <a:ea typeface="+mj-ea"/>
              <a:cs typeface="Arial" panose="020B0604020202020204" pitchFamily="34" charset="0"/>
              <a:sym typeface="+mn-ea"/>
            </a:endParaRPr>
          </a:p>
          <a:p>
            <a:pPr algn="ctr">
              <a:lnSpc>
                <a:spcPct val="120000"/>
              </a:lnSpc>
              <a:defRPr/>
            </a:pPr>
            <a:r>
              <a:rPr lang="en-US" altLang="zh-CN" sz="1600" dirty="0">
                <a:solidFill>
                  <a:schemeClr val="bg1">
                    <a:lumMod val="65000"/>
                  </a:schemeClr>
                </a:solidFill>
                <a:latin typeface="+mj-lt"/>
                <a:ea typeface="+mj-ea"/>
                <a:cs typeface="Arial" panose="020B0604020202020204" pitchFamily="34" charset="0"/>
              </a:rPr>
              <a:t> </a:t>
            </a:r>
          </a:p>
        </p:txBody>
      </p:sp>
      <p:sp>
        <p:nvSpPr>
          <p:cNvPr id="20" name="矩形 19"/>
          <p:cNvSpPr/>
          <p:nvPr/>
        </p:nvSpPr>
        <p:spPr>
          <a:xfrm>
            <a:off x="5125250" y="4798248"/>
            <a:ext cx="2339897" cy="400110"/>
          </a:xfrm>
          <a:prstGeom prst="rect">
            <a:avLst/>
          </a:prstGeom>
        </p:spPr>
        <p:txBody>
          <a:bodyPr wrap="square">
            <a:spAutoFit/>
          </a:bodyPr>
          <a:lstStyle/>
          <a:p>
            <a:pPr algn="ctr"/>
            <a:r>
              <a:rPr lang="en-US" altLang="zh-CN" sz="2000" b="1">
                <a:solidFill>
                  <a:srgbClr val="70C141"/>
                </a:solidFill>
                <a:latin typeface="Calibri Light" panose="020F0302020204030204"/>
                <a:cs typeface="Arial" panose="020B0604020202020204" pitchFamily="34" charset="0"/>
                <a:sym typeface="+mn-ea"/>
              </a:rPr>
              <a:t>Add </a:t>
            </a:r>
            <a:r>
              <a:rPr lang="zh-CN" altLang="en-US" sz="2000" b="1">
                <a:solidFill>
                  <a:srgbClr val="70C141"/>
                </a:solidFill>
                <a:latin typeface="Calibri Light" panose="020F0302020204030204"/>
                <a:cs typeface="Arial" panose="020B0604020202020204" pitchFamily="34" charset="0"/>
                <a:sym typeface="+mn-ea"/>
              </a:rPr>
              <a:t>your opinion  </a:t>
            </a:r>
            <a:endParaRPr lang="zh-CN" altLang="en-US" sz="1400" b="1">
              <a:solidFill>
                <a:srgbClr val="70C141"/>
              </a:solidFill>
            </a:endParaRPr>
          </a:p>
        </p:txBody>
      </p:sp>
      <p:sp>
        <p:nvSpPr>
          <p:cNvPr id="21" name="文本框 20"/>
          <p:cNvSpPr txBox="1"/>
          <p:nvPr>
            <p:custDataLst>
              <p:tags r:id="rId3"/>
            </p:custDataLst>
          </p:nvPr>
        </p:nvSpPr>
        <p:spPr bwMode="auto">
          <a:xfrm>
            <a:off x="8336895" y="4858919"/>
            <a:ext cx="2966646" cy="2225675"/>
          </a:xfrm>
          <a:prstGeom prst="rect">
            <a:avLst/>
          </a:prstGeom>
          <a:noFill/>
        </p:spPr>
        <p:txBody>
          <a:bodyPr anchor="ctr">
            <a:normAutofit/>
          </a:bodyPr>
          <a:lstStyle/>
          <a:p>
            <a:pPr algn="ctr">
              <a:lnSpc>
                <a:spcPct val="120000"/>
              </a:lnSpc>
              <a:defRPr/>
            </a:pPr>
            <a:r>
              <a:rPr lang="zh-CN" altLang="en-US" sz="1600">
                <a:solidFill>
                  <a:schemeClr val="bg1">
                    <a:lumMod val="65000"/>
                  </a:schemeClr>
                </a:solidFill>
                <a:latin typeface="+mj-lt"/>
                <a:ea typeface="+mj-ea"/>
                <a:cs typeface="Arial" panose="020B0604020202020204" pitchFamily="34" charset="0"/>
                <a:sym typeface="+mn-ea"/>
              </a:rPr>
              <a:t>and </a:t>
            </a:r>
            <a:r>
              <a:rPr lang="zh-CN" altLang="en-US" sz="1600" dirty="0">
                <a:solidFill>
                  <a:schemeClr val="bg1">
                    <a:lumMod val="65000"/>
                  </a:schemeClr>
                </a:solidFill>
                <a:latin typeface="+mj-lt"/>
                <a:ea typeface="+mj-ea"/>
                <a:cs typeface="Arial" panose="020B0604020202020204" pitchFamily="34" charset="0"/>
                <a:sym typeface="+mn-ea"/>
              </a:rPr>
              <a:t>what you want to say</a:t>
            </a:r>
            <a:r>
              <a:rPr lang="en-US" altLang="zh-CN" sz="1600" dirty="0">
                <a:solidFill>
                  <a:schemeClr val="bg1">
                    <a:lumMod val="65000"/>
                  </a:schemeClr>
                </a:solidFill>
                <a:latin typeface="+mj-lt"/>
                <a:ea typeface="+mj-ea"/>
                <a:cs typeface="Arial" panose="020B0604020202020204" pitchFamily="34" charset="0"/>
                <a:sym typeface="+mn-ea"/>
              </a:rPr>
              <a:t> Add </a:t>
            </a:r>
            <a:r>
              <a:rPr lang="zh-CN" altLang="en-US" sz="1600" dirty="0">
                <a:solidFill>
                  <a:schemeClr val="bg1">
                    <a:lumMod val="65000"/>
                  </a:schemeClr>
                </a:solidFill>
                <a:latin typeface="+mj-lt"/>
                <a:ea typeface="+mj-ea"/>
                <a:cs typeface="Arial" panose="020B0604020202020204" pitchFamily="34" charset="0"/>
                <a:sym typeface="+mn-ea"/>
              </a:rPr>
              <a:t>your opinion and what you want to say</a:t>
            </a:r>
          </a:p>
          <a:p>
            <a:pPr algn="ctr">
              <a:lnSpc>
                <a:spcPct val="120000"/>
              </a:lnSpc>
              <a:defRPr/>
            </a:pPr>
            <a:endParaRPr lang="zh-CN" altLang="en-US" sz="1600" dirty="0">
              <a:solidFill>
                <a:schemeClr val="bg1">
                  <a:lumMod val="65000"/>
                </a:schemeClr>
              </a:solidFill>
              <a:latin typeface="+mj-lt"/>
              <a:ea typeface="+mj-ea"/>
              <a:cs typeface="Arial" panose="020B0604020202020204" pitchFamily="34" charset="0"/>
              <a:sym typeface="+mn-ea"/>
            </a:endParaRPr>
          </a:p>
          <a:p>
            <a:pPr algn="ctr">
              <a:lnSpc>
                <a:spcPct val="120000"/>
              </a:lnSpc>
              <a:defRPr/>
            </a:pPr>
            <a:r>
              <a:rPr lang="en-US" altLang="zh-CN" sz="1600" dirty="0">
                <a:solidFill>
                  <a:schemeClr val="bg1">
                    <a:lumMod val="65000"/>
                  </a:schemeClr>
                </a:solidFill>
                <a:latin typeface="+mj-lt"/>
                <a:ea typeface="+mj-ea"/>
                <a:cs typeface="Arial" panose="020B0604020202020204" pitchFamily="34" charset="0"/>
              </a:rPr>
              <a:t> </a:t>
            </a:r>
          </a:p>
        </p:txBody>
      </p:sp>
      <p:sp>
        <p:nvSpPr>
          <p:cNvPr id="22" name="矩形 21"/>
          <p:cNvSpPr/>
          <p:nvPr/>
        </p:nvSpPr>
        <p:spPr>
          <a:xfrm>
            <a:off x="8668372" y="4798249"/>
            <a:ext cx="2303691" cy="400110"/>
          </a:xfrm>
          <a:prstGeom prst="rect">
            <a:avLst/>
          </a:prstGeom>
        </p:spPr>
        <p:txBody>
          <a:bodyPr wrap="square">
            <a:spAutoFit/>
          </a:bodyPr>
          <a:lstStyle/>
          <a:p>
            <a:pPr algn="ctr"/>
            <a:r>
              <a:rPr lang="en-US" altLang="zh-CN" sz="2000" b="1">
                <a:solidFill>
                  <a:srgbClr val="70C141"/>
                </a:solidFill>
                <a:latin typeface="Calibri Light" panose="020F0302020204030204"/>
                <a:cs typeface="Arial" panose="020B0604020202020204" pitchFamily="34" charset="0"/>
                <a:sym typeface="+mn-ea"/>
              </a:rPr>
              <a:t>Add </a:t>
            </a:r>
            <a:r>
              <a:rPr lang="zh-CN" altLang="en-US" sz="2000" b="1">
                <a:solidFill>
                  <a:srgbClr val="70C141"/>
                </a:solidFill>
                <a:latin typeface="Calibri Light" panose="020F0302020204030204"/>
                <a:cs typeface="Arial" panose="020B0604020202020204" pitchFamily="34" charset="0"/>
                <a:sym typeface="+mn-ea"/>
              </a:rPr>
              <a:t>your opinion </a:t>
            </a:r>
            <a:endParaRPr lang="zh-CN" altLang="en-US" sz="1400" b="1">
              <a:solidFill>
                <a:srgbClr val="70C14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380" y="-2439261"/>
            <a:ext cx="5194491" cy="13136358"/>
          </a:xfrm>
          <a:prstGeom prst="rect">
            <a:avLst/>
          </a:prstGeom>
        </p:spPr>
      </p:pic>
      <p:grpSp>
        <p:nvGrpSpPr>
          <p:cNvPr id="3" name="组合 2"/>
          <p:cNvGrpSpPr/>
          <p:nvPr/>
        </p:nvGrpSpPr>
        <p:grpSpPr>
          <a:xfrm>
            <a:off x="5942075" y="2427921"/>
            <a:ext cx="4534495" cy="2508378"/>
            <a:chOff x="5942075" y="2427921"/>
            <a:chExt cx="4534495" cy="2508378"/>
          </a:xfrm>
        </p:grpSpPr>
        <p:sp>
          <p:nvSpPr>
            <p:cNvPr id="14" name="文本框 13"/>
            <p:cNvSpPr txBox="1"/>
            <p:nvPr/>
          </p:nvSpPr>
          <p:spPr>
            <a:xfrm>
              <a:off x="5942075" y="3318991"/>
              <a:ext cx="2973455" cy="523220"/>
            </a:xfrm>
            <a:prstGeom prst="rect">
              <a:avLst/>
            </a:prstGeom>
            <a:noFill/>
          </p:spPr>
          <p:txBody>
            <a:bodyPr wrap="square" rtlCol="0">
              <a:spAutoFit/>
            </a:bodyPr>
            <a:lstStyle/>
            <a:p>
              <a:pPr algn="dist" fontAlgn="auto">
                <a:lnSpc>
                  <a:spcPct val="100000"/>
                </a:lnSpc>
              </a:pPr>
              <a:r>
                <a:rPr lang="zh-CN" altLang="en-US" sz="2800">
                  <a:solidFill>
                    <a:schemeClr val="tx1">
                      <a:lumMod val="65000"/>
                      <a:lumOff val="35000"/>
                    </a:schemeClr>
                  </a:solidFill>
                  <a:latin typeface="方正姚体" panose="02010601030101010101" pitchFamily="2" charset="-122"/>
                  <a:ea typeface="方正姚体" panose="02010601030101010101" pitchFamily="2" charset="-122"/>
                  <a:sym typeface="+mn-ea"/>
                </a:rPr>
                <a:t>未来工作计划</a:t>
              </a:r>
              <a:endParaRPr lang="zh-CN" altLang="en-US" sz="2000">
                <a:solidFill>
                  <a:schemeClr val="tx1">
                    <a:lumMod val="65000"/>
                    <a:lumOff val="35000"/>
                  </a:schemeClr>
                </a:solidFill>
                <a:latin typeface="方正姚体" panose="02010601030101010101" pitchFamily="2" charset="-122"/>
                <a:ea typeface="方正姚体" panose="02010601030101010101" pitchFamily="2" charset="-122"/>
                <a:sym typeface="+mn-ea"/>
              </a:endParaRPr>
            </a:p>
          </p:txBody>
        </p:sp>
        <p:sp>
          <p:nvSpPr>
            <p:cNvPr id="15" name="文本框 14"/>
            <p:cNvSpPr txBox="1"/>
            <p:nvPr/>
          </p:nvSpPr>
          <p:spPr>
            <a:xfrm>
              <a:off x="6055549" y="3874470"/>
              <a:ext cx="4421021" cy="1061829"/>
            </a:xfrm>
            <a:prstGeom prst="rect">
              <a:avLst/>
            </a:prstGeom>
            <a:noFill/>
          </p:spPr>
          <p:txBody>
            <a:bodyPr wrap="square" rtlCol="0">
              <a:spAutoFit/>
            </a:bodyPr>
            <a:lstStyle/>
            <a:p>
              <a:pPr fontAlgn="auto">
                <a:lnSpc>
                  <a:spcPct val="150000"/>
                </a:lnSpc>
              </a:pPr>
              <a:r>
                <a:rPr lang="zh-CN" altLang="en-US" sz="1400">
                  <a:solidFill>
                    <a:schemeClr val="tx1">
                      <a:lumMod val="50000"/>
                      <a:lumOff val="50000"/>
                    </a:schemeClr>
                  </a:solidFill>
                  <a:latin typeface="微软雅黑 Light" panose="020B0502040204020203" pitchFamily="34" charset="-122"/>
                  <a:ea typeface="微软雅黑 Light" panose="020B0502040204020203" pitchFamily="34" charset="-122"/>
                  <a:sym typeface="+mn-ea"/>
                </a:rPr>
                <a:t>For our everlasting friendship, send sincere blessings and warm greetings to my friends whom I miss so much.</a:t>
              </a:r>
            </a:p>
          </p:txBody>
        </p:sp>
        <p:sp>
          <p:nvSpPr>
            <p:cNvPr id="16" name="文本框 15"/>
            <p:cNvSpPr txBox="1"/>
            <p:nvPr/>
          </p:nvSpPr>
          <p:spPr>
            <a:xfrm>
              <a:off x="5970908" y="2427921"/>
              <a:ext cx="2841202" cy="769441"/>
            </a:xfrm>
            <a:prstGeom prst="rect">
              <a:avLst/>
            </a:prstGeom>
            <a:noFill/>
          </p:spPr>
          <p:txBody>
            <a:bodyPr wrap="square" rtlCol="0">
              <a:spAutoFit/>
            </a:bodyPr>
            <a:lstStyle/>
            <a:p>
              <a:r>
                <a:rPr lang="en-US" altLang="zh-CN" sz="4400">
                  <a:latin typeface="方正姚体" panose="02010601030101010101" pitchFamily="2" charset="-122"/>
                  <a:ea typeface="方正姚体" panose="02010601030101010101" pitchFamily="2" charset="-122"/>
                </a:rPr>
                <a:t>PART 04</a:t>
              </a:r>
              <a:endParaRPr lang="zh-CN" altLang="en-US" sz="4400">
                <a:latin typeface="方正姚体" panose="02010601030101010101" pitchFamily="2" charset="-122"/>
                <a:ea typeface="方正姚体" panose="02010601030101010101" pitchFamily="2" charset="-122"/>
              </a:endParaRPr>
            </a:p>
          </p:txBody>
        </p:sp>
        <p:cxnSp>
          <p:nvCxnSpPr>
            <p:cNvPr id="17" name="直接连接符 16"/>
            <p:cNvCxnSpPr/>
            <p:nvPr/>
          </p:nvCxnSpPr>
          <p:spPr>
            <a:xfrm>
              <a:off x="6045496" y="3286731"/>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055549" y="3874470"/>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84" y="-2623630"/>
            <a:ext cx="11312832" cy="6052630"/>
          </a:xfrm>
          <a:prstGeom prst="rect">
            <a:avLst/>
          </a:prstGeom>
        </p:spPr>
      </p:pic>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160000"/>
                    </a14:imgEffect>
                  </a14:imgLayer>
                </a14:imgProps>
              </a:ext>
              <a:ext uri="{28A0092B-C50C-407E-A947-70E740481C1C}">
                <a14:useLocalDpi xmlns:a14="http://schemas.microsoft.com/office/drawing/2010/main" val="0"/>
              </a:ext>
            </a:extLst>
          </a:blip>
          <a:srcRect t="7845" b="7845"/>
          <a:stretch>
            <a:fillRect/>
          </a:stretch>
        </p:blipFill>
        <p:spPr>
          <a:xfrm>
            <a:off x="2209800" y="-2255839"/>
            <a:ext cx="7772400" cy="4891088"/>
          </a:xfrm>
          <a:prstGeom prst="rect">
            <a:avLst/>
          </a:prstGeom>
        </p:spPr>
      </p:pic>
      <p:sp>
        <p:nvSpPr>
          <p:cNvPr id="15" name="3          _5"/>
          <p:cNvSpPr>
            <a:spLocks noChangeArrowheads="1"/>
          </p:cNvSpPr>
          <p:nvPr/>
        </p:nvSpPr>
        <p:spPr bwMode="auto">
          <a:xfrm>
            <a:off x="1042849" y="4785433"/>
            <a:ext cx="10301006" cy="142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0590" fontAlgn="base">
              <a:lnSpc>
                <a:spcPct val="120000"/>
              </a:lnSpc>
              <a:spcBef>
                <a:spcPct val="0"/>
              </a:spcBef>
              <a:spcAft>
                <a:spcPct val="0"/>
              </a:spcAft>
              <a:buNone/>
            </a:pPr>
            <a:r>
              <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 our our busin ab out bu abo ut our busins about our busib out our busin s about our bu siness about our or busin about our oob usin ess about about our our busin ab out bu abo ut our busins about our busib out our busin s about our bu siness about our or</a:t>
            </a:r>
          </a:p>
          <a:p>
            <a:pPr defTabSz="910590" fontAlgn="base">
              <a:lnSpc>
                <a:spcPct val="120000"/>
              </a:lnSpc>
              <a:spcBef>
                <a:spcPct val="0"/>
              </a:spcBef>
              <a:spcAft>
                <a:spcPct val="0"/>
              </a:spcAft>
              <a:buNone/>
            </a:pPr>
            <a:endPar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endParaRPr>
          </a:p>
          <a:p>
            <a:pPr defTabSz="910590" fontAlgn="base">
              <a:lnSpc>
                <a:spcPct val="120000"/>
              </a:lnSpc>
              <a:spcBef>
                <a:spcPct val="0"/>
              </a:spcBef>
              <a:spcAft>
                <a:spcPct val="0"/>
              </a:spcAft>
              <a:buNone/>
            </a:pPr>
            <a:endParaRPr lang="en-US" altLang="zh-CN" sz="1200">
              <a:solidFill>
                <a:schemeClr val="bg2">
                  <a:lumMod val="25000"/>
                </a:schemeClr>
              </a:solidFill>
              <a:latin typeface="微软雅黑 Light" panose="020B0502040204020203" pitchFamily="34" charset="-122"/>
              <a:ea typeface="微软雅黑 Light" panose="020B0502040204020203" pitchFamily="34" charset="-122"/>
              <a:cs typeface="+mn-ea"/>
            </a:endParaRPr>
          </a:p>
          <a:p>
            <a:pPr defTabSz="910590" fontAlgn="base">
              <a:lnSpc>
                <a:spcPct val="120000"/>
              </a:lnSpc>
              <a:spcBef>
                <a:spcPct val="0"/>
              </a:spcBef>
              <a:spcAft>
                <a:spcPct val="0"/>
              </a:spcAft>
              <a:buNone/>
            </a:pPr>
            <a:endParaRPr lang="en-US" altLang="zh-CN" sz="12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sp>
        <p:nvSpPr>
          <p:cNvPr id="16" name="矩形 15"/>
          <p:cNvSpPr/>
          <p:nvPr/>
        </p:nvSpPr>
        <p:spPr>
          <a:xfrm>
            <a:off x="3756178" y="4077410"/>
            <a:ext cx="3862521" cy="584775"/>
          </a:xfrm>
          <a:prstGeom prst="rect">
            <a:avLst/>
          </a:prstGeom>
        </p:spPr>
        <p:txBody>
          <a:bodyPr wrap="square">
            <a:spAutoFit/>
          </a:bodyPr>
          <a:lstStyle/>
          <a:p>
            <a:pPr algn="r"/>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33446"/>
            <a:ext cx="6177124" cy="4118084"/>
          </a:xfrm>
          <a:prstGeom prst="rect">
            <a:avLst/>
          </a:prstGeom>
        </p:spPr>
      </p:pic>
      <p:sp>
        <p:nvSpPr>
          <p:cNvPr id="12" name="文本框 11"/>
          <p:cNvSpPr txBox="1"/>
          <p:nvPr>
            <p:custDataLst>
              <p:tags r:id="rId1"/>
            </p:custDataLst>
          </p:nvPr>
        </p:nvSpPr>
        <p:spPr bwMode="auto">
          <a:xfrm>
            <a:off x="7272842" y="1623793"/>
            <a:ext cx="4319439" cy="2165351"/>
          </a:xfrm>
          <a:prstGeom prst="rect">
            <a:avLst/>
          </a:prstGeom>
          <a:noFill/>
        </p:spPr>
        <p:txBody>
          <a:bodyPr anchor="ctr">
            <a:normAutofit/>
          </a:bodyPr>
          <a:lstStyle>
            <a:defPPr>
              <a:defRPr lang="zh-CN"/>
            </a:defPPr>
            <a:lvl1pPr>
              <a:lnSpc>
                <a:spcPct val="120000"/>
              </a:lnSpc>
              <a:defRPr sz="200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defRPr>
            </a:lvl1pPr>
          </a:lstStyle>
          <a:p>
            <a:r>
              <a:rPr lang="zh-CN" altLang="en-US" sz="1400">
                <a:sym typeface="+mn-ea"/>
              </a:rPr>
              <a:t>and </a:t>
            </a:r>
            <a:r>
              <a:rPr lang="zh-CN" altLang="en-US" sz="1400" dirty="0">
                <a:sym typeface="+mn-ea"/>
              </a:rPr>
              <a:t>what you want to say</a:t>
            </a:r>
            <a:r>
              <a:rPr lang="en-US" altLang="zh-CN" sz="1400" dirty="0">
                <a:sym typeface="+mn-ea"/>
              </a:rPr>
              <a:t> Add </a:t>
            </a:r>
            <a:r>
              <a:rPr lang="zh-CN" altLang="en-US" sz="1400" dirty="0">
                <a:sym typeface="+mn-ea"/>
              </a:rPr>
              <a:t>your opinion and what you want to say</a:t>
            </a:r>
          </a:p>
          <a:p>
            <a:endParaRPr lang="zh-CN" altLang="en-US" sz="1400" dirty="0">
              <a:sym typeface="+mn-ea"/>
            </a:endParaRPr>
          </a:p>
          <a:p>
            <a:r>
              <a:rPr lang="en-US" altLang="zh-CN" sz="1400"/>
              <a:t> </a:t>
            </a:r>
            <a:endParaRPr lang="en-US" altLang="zh-CN" sz="1400" dirty="0"/>
          </a:p>
        </p:txBody>
      </p:sp>
      <p:sp>
        <p:nvSpPr>
          <p:cNvPr id="13" name="矩形 12"/>
          <p:cNvSpPr/>
          <p:nvPr/>
        </p:nvSpPr>
        <p:spPr>
          <a:xfrm>
            <a:off x="7246076" y="1741655"/>
            <a:ext cx="3672800" cy="400110"/>
          </a:xfrm>
          <a:prstGeom prst="rect">
            <a:avLst/>
          </a:prstGeom>
        </p:spPr>
        <p:txBody>
          <a:bodyPr wrap="square">
            <a:spAutoFit/>
          </a:bodyPr>
          <a:lstStyle/>
          <a:p>
            <a:r>
              <a:rPr lang="en-US" altLang="zh-CN" sz="2000" b="1">
                <a:solidFill>
                  <a:srgbClr val="70C141"/>
                </a:solidFill>
                <a:latin typeface="Calibri Light" panose="020F0302020204030204"/>
                <a:cs typeface="Arial" panose="020B0604020202020204" pitchFamily="34" charset="0"/>
                <a:sym typeface="+mn-ea"/>
              </a:rPr>
              <a:t>Add </a:t>
            </a:r>
            <a:r>
              <a:rPr lang="zh-CN" altLang="en-US" sz="2000" b="1">
                <a:solidFill>
                  <a:srgbClr val="70C141"/>
                </a:solidFill>
                <a:latin typeface="Calibri Light" panose="020F0302020204030204"/>
                <a:cs typeface="Arial" panose="020B0604020202020204" pitchFamily="34" charset="0"/>
                <a:sym typeface="+mn-ea"/>
              </a:rPr>
              <a:t>your opinion </a:t>
            </a:r>
            <a:endParaRPr lang="zh-CN" altLang="en-US" sz="1400" b="1">
              <a:solidFill>
                <a:srgbClr val="70C141"/>
              </a:solidFill>
            </a:endParaRPr>
          </a:p>
        </p:txBody>
      </p:sp>
      <p:sp>
        <p:nvSpPr>
          <p:cNvPr id="14" name="文本框 13"/>
          <p:cNvSpPr txBox="1"/>
          <p:nvPr>
            <p:custDataLst>
              <p:tags r:id="rId2"/>
            </p:custDataLst>
          </p:nvPr>
        </p:nvSpPr>
        <p:spPr bwMode="auto">
          <a:xfrm>
            <a:off x="7259458" y="4199190"/>
            <a:ext cx="4346205" cy="2225675"/>
          </a:xfrm>
          <a:prstGeom prst="rect">
            <a:avLst/>
          </a:prstGeom>
          <a:noFill/>
        </p:spPr>
        <p:txBody>
          <a:bodyPr anchor="ctr">
            <a:normAutofit/>
          </a:bodyPr>
          <a:lstStyle/>
          <a:p>
            <a:pPr>
              <a:lnSpc>
                <a:spcPct val="120000"/>
              </a:lnSpc>
              <a:defRPr/>
            </a:pPr>
            <a:r>
              <a:rPr lang="zh-CN" altLang="en-US" sz="140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and what </a:t>
            </a:r>
            <a:r>
              <a:rPr lang="zh-CN" altLang="en-US" sz="14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you want to say</a:t>
            </a:r>
            <a:r>
              <a:rPr lang="en-US" altLang="zh-CN" sz="14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 Add </a:t>
            </a:r>
            <a:r>
              <a:rPr lang="zh-CN" altLang="en-US" sz="14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your opinion and what you want to say</a:t>
            </a:r>
          </a:p>
          <a:p>
            <a:pPr>
              <a:lnSpc>
                <a:spcPct val="120000"/>
              </a:lnSpc>
              <a:defRPr/>
            </a:pPr>
            <a:endParaRPr lang="zh-CN" altLang="en-US" sz="1400" dirty="0">
              <a:solidFill>
                <a:schemeClr val="bg2">
                  <a:lumMod val="25000"/>
                </a:schemeClr>
              </a:solidFill>
              <a:latin typeface="+mj-lt"/>
              <a:ea typeface="+mj-ea"/>
              <a:cs typeface="Arial" panose="020B0604020202020204" pitchFamily="34" charset="0"/>
              <a:sym typeface="+mn-ea"/>
            </a:endParaRPr>
          </a:p>
          <a:p>
            <a:pPr>
              <a:lnSpc>
                <a:spcPct val="120000"/>
              </a:lnSpc>
              <a:defRPr/>
            </a:pPr>
            <a:r>
              <a:rPr lang="en-US" altLang="zh-CN" sz="1400" dirty="0">
                <a:solidFill>
                  <a:schemeClr val="bg2">
                    <a:lumMod val="25000"/>
                  </a:schemeClr>
                </a:solidFill>
                <a:latin typeface="+mj-lt"/>
                <a:ea typeface="+mj-ea"/>
                <a:cs typeface="Arial" panose="020B0604020202020204" pitchFamily="34" charset="0"/>
              </a:rPr>
              <a:t> </a:t>
            </a:r>
          </a:p>
        </p:txBody>
      </p:sp>
      <p:sp>
        <p:nvSpPr>
          <p:cNvPr id="15" name="矩形 14"/>
          <p:cNvSpPr/>
          <p:nvPr/>
        </p:nvSpPr>
        <p:spPr>
          <a:xfrm>
            <a:off x="7286224" y="4401554"/>
            <a:ext cx="3672800" cy="400110"/>
          </a:xfrm>
          <a:prstGeom prst="rect">
            <a:avLst/>
          </a:prstGeom>
        </p:spPr>
        <p:txBody>
          <a:bodyPr wrap="square">
            <a:spAutoFit/>
          </a:bodyPr>
          <a:lstStyle/>
          <a:p>
            <a:r>
              <a:rPr lang="en-US" altLang="zh-CN" sz="2000" b="1">
                <a:solidFill>
                  <a:srgbClr val="70C141"/>
                </a:solidFill>
                <a:latin typeface="Calibri Light" panose="020F0302020204030204"/>
                <a:cs typeface="Arial" panose="020B0604020202020204" pitchFamily="34" charset="0"/>
                <a:sym typeface="+mn-ea"/>
              </a:rPr>
              <a:t>Add </a:t>
            </a:r>
            <a:r>
              <a:rPr lang="zh-CN" altLang="en-US" sz="2000" b="1">
                <a:solidFill>
                  <a:srgbClr val="70C141"/>
                </a:solidFill>
                <a:latin typeface="Calibri Light" panose="020F0302020204030204"/>
                <a:cs typeface="Arial" panose="020B0604020202020204" pitchFamily="34" charset="0"/>
                <a:sym typeface="+mn-ea"/>
              </a:rPr>
              <a:t>your opinion </a:t>
            </a:r>
            <a:endParaRPr lang="zh-CN" altLang="en-US" sz="1400" b="1">
              <a:solidFill>
                <a:srgbClr val="70C141"/>
              </a:solidFill>
            </a:endParaRPr>
          </a:p>
        </p:txBody>
      </p:sp>
      <p:sp>
        <p:nvSpPr>
          <p:cNvPr id="16" name="idea-lightbulb-symbol_45725"/>
          <p:cNvSpPr>
            <a:spLocks noChangeAspect="1"/>
          </p:cNvSpPr>
          <p:nvPr/>
        </p:nvSpPr>
        <p:spPr bwMode="auto">
          <a:xfrm>
            <a:off x="6622024" y="1843945"/>
            <a:ext cx="578878" cy="595640"/>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rgbClr val="7BC751"/>
          </a:solidFill>
          <a:ln>
            <a:noFill/>
          </a:ln>
        </p:spPr>
      </p:sp>
      <p:sp>
        <p:nvSpPr>
          <p:cNvPr id="17" name="target_126427"/>
          <p:cNvSpPr>
            <a:spLocks noChangeAspect="1"/>
          </p:cNvSpPr>
          <p:nvPr/>
        </p:nvSpPr>
        <p:spPr bwMode="auto">
          <a:xfrm>
            <a:off x="6635406" y="4424657"/>
            <a:ext cx="578878" cy="592104"/>
          </a:xfrm>
          <a:custGeom>
            <a:avLst/>
            <a:gdLst>
              <a:gd name="connsiteX0" fmla="*/ 298661 w 606862"/>
              <a:gd name="connsiteY0" fmla="*/ 216068 h 605874"/>
              <a:gd name="connsiteX1" fmla="*/ 292627 w 606862"/>
              <a:gd name="connsiteY1" fmla="*/ 222186 h 605874"/>
              <a:gd name="connsiteX2" fmla="*/ 292627 w 606862"/>
              <a:gd name="connsiteY2" fmla="*/ 229140 h 605874"/>
              <a:gd name="connsiteX3" fmla="*/ 286035 w 606862"/>
              <a:gd name="connsiteY3" fmla="*/ 238133 h 605874"/>
              <a:gd name="connsiteX4" fmla="*/ 259483 w 606862"/>
              <a:gd name="connsiteY4" fmla="*/ 271879 h 605874"/>
              <a:gd name="connsiteX5" fmla="*/ 278979 w 606862"/>
              <a:gd name="connsiteY5" fmla="*/ 304884 h 605874"/>
              <a:gd name="connsiteX6" fmla="*/ 303396 w 606862"/>
              <a:gd name="connsiteY6" fmla="*/ 315917 h 605874"/>
              <a:gd name="connsiteX7" fmla="*/ 312309 w 606862"/>
              <a:gd name="connsiteY7" fmla="*/ 321109 h 605874"/>
              <a:gd name="connsiteX8" fmla="*/ 309431 w 606862"/>
              <a:gd name="connsiteY8" fmla="*/ 342525 h 605874"/>
              <a:gd name="connsiteX9" fmla="*/ 293741 w 606862"/>
              <a:gd name="connsiteY9" fmla="*/ 344565 h 605874"/>
              <a:gd name="connsiteX10" fmla="*/ 269881 w 606862"/>
              <a:gd name="connsiteY10" fmla="*/ 337426 h 605874"/>
              <a:gd name="connsiteX11" fmla="*/ 262639 w 606862"/>
              <a:gd name="connsiteY11" fmla="*/ 340485 h 605874"/>
              <a:gd name="connsiteX12" fmla="*/ 259111 w 606862"/>
              <a:gd name="connsiteY12" fmla="*/ 353001 h 605874"/>
              <a:gd name="connsiteX13" fmla="*/ 263382 w 606862"/>
              <a:gd name="connsiteY13" fmla="*/ 362550 h 605874"/>
              <a:gd name="connsiteX14" fmla="*/ 284921 w 606862"/>
              <a:gd name="connsiteY14" fmla="*/ 368669 h 605874"/>
              <a:gd name="connsiteX15" fmla="*/ 291048 w 606862"/>
              <a:gd name="connsiteY15" fmla="*/ 375901 h 605874"/>
              <a:gd name="connsiteX16" fmla="*/ 291141 w 606862"/>
              <a:gd name="connsiteY16" fmla="*/ 384059 h 605874"/>
              <a:gd name="connsiteX17" fmla="*/ 296340 w 606862"/>
              <a:gd name="connsiteY17" fmla="*/ 389622 h 605874"/>
              <a:gd name="connsiteX18" fmla="*/ 308502 w 606862"/>
              <a:gd name="connsiteY18" fmla="*/ 389622 h 605874"/>
              <a:gd name="connsiteX19" fmla="*/ 313423 w 606862"/>
              <a:gd name="connsiteY19" fmla="*/ 384430 h 605874"/>
              <a:gd name="connsiteX20" fmla="*/ 313423 w 606862"/>
              <a:gd name="connsiteY20" fmla="*/ 373119 h 605874"/>
              <a:gd name="connsiteX21" fmla="*/ 318622 w 606862"/>
              <a:gd name="connsiteY21" fmla="*/ 366444 h 605874"/>
              <a:gd name="connsiteX22" fmla="*/ 339789 w 606862"/>
              <a:gd name="connsiteY22" fmla="*/ 352909 h 605874"/>
              <a:gd name="connsiteX23" fmla="*/ 327256 w 606862"/>
              <a:gd name="connsiteY23" fmla="*/ 294872 h 605874"/>
              <a:gd name="connsiteX24" fmla="*/ 305996 w 606862"/>
              <a:gd name="connsiteY24" fmla="*/ 285230 h 605874"/>
              <a:gd name="connsiteX25" fmla="*/ 294391 w 606862"/>
              <a:gd name="connsiteY25" fmla="*/ 278740 h 605874"/>
              <a:gd name="connsiteX26" fmla="*/ 296804 w 606862"/>
              <a:gd name="connsiteY26" fmla="*/ 260661 h 605874"/>
              <a:gd name="connsiteX27" fmla="*/ 304046 w 606862"/>
              <a:gd name="connsiteY27" fmla="*/ 259178 h 605874"/>
              <a:gd name="connsiteX28" fmla="*/ 330877 w 606862"/>
              <a:gd name="connsiteY28" fmla="*/ 264463 h 605874"/>
              <a:gd name="connsiteX29" fmla="*/ 337932 w 606862"/>
              <a:gd name="connsiteY29" fmla="*/ 261496 h 605874"/>
              <a:gd name="connsiteX30" fmla="*/ 342110 w 606862"/>
              <a:gd name="connsiteY30" fmla="*/ 247404 h 605874"/>
              <a:gd name="connsiteX31" fmla="*/ 338954 w 606862"/>
              <a:gd name="connsiteY31" fmla="*/ 240914 h 605874"/>
              <a:gd name="connsiteX32" fmla="*/ 321964 w 606862"/>
              <a:gd name="connsiteY32" fmla="*/ 235815 h 605874"/>
              <a:gd name="connsiteX33" fmla="*/ 314258 w 606862"/>
              <a:gd name="connsiteY33" fmla="*/ 226915 h 605874"/>
              <a:gd name="connsiteX34" fmla="*/ 303396 w 606862"/>
              <a:gd name="connsiteY34" fmla="*/ 216068 h 605874"/>
              <a:gd name="connsiteX35" fmla="*/ 303396 w 606862"/>
              <a:gd name="connsiteY35" fmla="*/ 176202 h 605874"/>
              <a:gd name="connsiteX36" fmla="*/ 430308 w 606862"/>
              <a:gd name="connsiteY36" fmla="*/ 302937 h 605874"/>
              <a:gd name="connsiteX37" fmla="*/ 303396 w 606862"/>
              <a:gd name="connsiteY37" fmla="*/ 429673 h 605874"/>
              <a:gd name="connsiteX38" fmla="*/ 176484 w 606862"/>
              <a:gd name="connsiteY38" fmla="*/ 302937 h 605874"/>
              <a:gd name="connsiteX39" fmla="*/ 303396 w 606862"/>
              <a:gd name="connsiteY39" fmla="*/ 176202 h 605874"/>
              <a:gd name="connsiteX40" fmla="*/ 281240 w 606862"/>
              <a:gd name="connsiteY40" fmla="*/ 91493 h 605874"/>
              <a:gd name="connsiteX41" fmla="*/ 91642 w 606862"/>
              <a:gd name="connsiteY41" fmla="*/ 280782 h 605874"/>
              <a:gd name="connsiteX42" fmla="*/ 118104 w 606862"/>
              <a:gd name="connsiteY42" fmla="*/ 280782 h 605874"/>
              <a:gd name="connsiteX43" fmla="*/ 140295 w 606862"/>
              <a:gd name="connsiteY43" fmla="*/ 302937 h 605874"/>
              <a:gd name="connsiteX44" fmla="*/ 118104 w 606862"/>
              <a:gd name="connsiteY44" fmla="*/ 325092 h 605874"/>
              <a:gd name="connsiteX45" fmla="*/ 91642 w 606862"/>
              <a:gd name="connsiteY45" fmla="*/ 325092 h 605874"/>
              <a:gd name="connsiteX46" fmla="*/ 281240 w 606862"/>
              <a:gd name="connsiteY46" fmla="*/ 514381 h 605874"/>
              <a:gd name="connsiteX47" fmla="*/ 281240 w 606862"/>
              <a:gd name="connsiteY47" fmla="*/ 487962 h 605874"/>
              <a:gd name="connsiteX48" fmla="*/ 303431 w 606862"/>
              <a:gd name="connsiteY48" fmla="*/ 465807 h 605874"/>
              <a:gd name="connsiteX49" fmla="*/ 325622 w 606862"/>
              <a:gd name="connsiteY49" fmla="*/ 487962 h 605874"/>
              <a:gd name="connsiteX50" fmla="*/ 325622 w 606862"/>
              <a:gd name="connsiteY50" fmla="*/ 514381 h 605874"/>
              <a:gd name="connsiteX51" fmla="*/ 515220 w 606862"/>
              <a:gd name="connsiteY51" fmla="*/ 325092 h 605874"/>
              <a:gd name="connsiteX52" fmla="*/ 488758 w 606862"/>
              <a:gd name="connsiteY52" fmla="*/ 325092 h 605874"/>
              <a:gd name="connsiteX53" fmla="*/ 466567 w 606862"/>
              <a:gd name="connsiteY53" fmla="*/ 302937 h 605874"/>
              <a:gd name="connsiteX54" fmla="*/ 488758 w 606862"/>
              <a:gd name="connsiteY54" fmla="*/ 280782 h 605874"/>
              <a:gd name="connsiteX55" fmla="*/ 515220 w 606862"/>
              <a:gd name="connsiteY55" fmla="*/ 280782 h 605874"/>
              <a:gd name="connsiteX56" fmla="*/ 325622 w 606862"/>
              <a:gd name="connsiteY56" fmla="*/ 91493 h 605874"/>
              <a:gd name="connsiteX57" fmla="*/ 325622 w 606862"/>
              <a:gd name="connsiteY57" fmla="*/ 117912 h 605874"/>
              <a:gd name="connsiteX58" fmla="*/ 303431 w 606862"/>
              <a:gd name="connsiteY58" fmla="*/ 140067 h 605874"/>
              <a:gd name="connsiteX59" fmla="*/ 281240 w 606862"/>
              <a:gd name="connsiteY59" fmla="*/ 117912 h 605874"/>
              <a:gd name="connsiteX60" fmla="*/ 303431 w 606862"/>
              <a:gd name="connsiteY60" fmla="*/ 0 h 605874"/>
              <a:gd name="connsiteX61" fmla="*/ 325622 w 606862"/>
              <a:gd name="connsiteY61" fmla="*/ 22155 h 605874"/>
              <a:gd name="connsiteX62" fmla="*/ 325622 w 606862"/>
              <a:gd name="connsiteY62" fmla="*/ 48574 h 605874"/>
              <a:gd name="connsiteX63" fmla="*/ 558209 w 606862"/>
              <a:gd name="connsiteY63" fmla="*/ 280782 h 605874"/>
              <a:gd name="connsiteX64" fmla="*/ 584671 w 606862"/>
              <a:gd name="connsiteY64" fmla="*/ 280782 h 605874"/>
              <a:gd name="connsiteX65" fmla="*/ 606862 w 606862"/>
              <a:gd name="connsiteY65" fmla="*/ 302937 h 605874"/>
              <a:gd name="connsiteX66" fmla="*/ 584671 w 606862"/>
              <a:gd name="connsiteY66" fmla="*/ 325092 h 605874"/>
              <a:gd name="connsiteX67" fmla="*/ 558209 w 606862"/>
              <a:gd name="connsiteY67" fmla="*/ 325092 h 605874"/>
              <a:gd name="connsiteX68" fmla="*/ 325622 w 606862"/>
              <a:gd name="connsiteY68" fmla="*/ 557300 h 605874"/>
              <a:gd name="connsiteX69" fmla="*/ 325622 w 606862"/>
              <a:gd name="connsiteY69" fmla="*/ 583719 h 605874"/>
              <a:gd name="connsiteX70" fmla="*/ 303431 w 606862"/>
              <a:gd name="connsiteY70" fmla="*/ 605874 h 605874"/>
              <a:gd name="connsiteX71" fmla="*/ 281240 w 606862"/>
              <a:gd name="connsiteY71" fmla="*/ 583719 h 605874"/>
              <a:gd name="connsiteX72" fmla="*/ 281240 w 606862"/>
              <a:gd name="connsiteY72" fmla="*/ 557300 h 605874"/>
              <a:gd name="connsiteX73" fmla="*/ 48653 w 606862"/>
              <a:gd name="connsiteY73" fmla="*/ 325092 h 605874"/>
              <a:gd name="connsiteX74" fmla="*/ 22191 w 606862"/>
              <a:gd name="connsiteY74" fmla="*/ 325092 h 605874"/>
              <a:gd name="connsiteX75" fmla="*/ 0 w 606862"/>
              <a:gd name="connsiteY75" fmla="*/ 302937 h 605874"/>
              <a:gd name="connsiteX76" fmla="*/ 22191 w 606862"/>
              <a:gd name="connsiteY76" fmla="*/ 280782 h 605874"/>
              <a:gd name="connsiteX77" fmla="*/ 48653 w 606862"/>
              <a:gd name="connsiteY77" fmla="*/ 280782 h 605874"/>
              <a:gd name="connsiteX78" fmla="*/ 281240 w 606862"/>
              <a:gd name="connsiteY78" fmla="*/ 48574 h 605874"/>
              <a:gd name="connsiteX79" fmla="*/ 281240 w 606862"/>
              <a:gd name="connsiteY79" fmla="*/ 22155 h 605874"/>
              <a:gd name="connsiteX80" fmla="*/ 303431 w 606862"/>
              <a:gd name="connsiteY80"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862" h="605874">
                <a:moveTo>
                  <a:pt x="298661" y="216068"/>
                </a:moveTo>
                <a:cubicBezTo>
                  <a:pt x="293648" y="216160"/>
                  <a:pt x="292719" y="216995"/>
                  <a:pt x="292627" y="222186"/>
                </a:cubicBezTo>
                <a:lnTo>
                  <a:pt x="292627" y="229140"/>
                </a:lnTo>
                <a:cubicBezTo>
                  <a:pt x="292627" y="235908"/>
                  <a:pt x="292627" y="235815"/>
                  <a:pt x="286035" y="238133"/>
                </a:cubicBezTo>
                <a:cubicBezTo>
                  <a:pt x="270252" y="243974"/>
                  <a:pt x="260411" y="254728"/>
                  <a:pt x="259483" y="271879"/>
                </a:cubicBezTo>
                <a:cubicBezTo>
                  <a:pt x="258554" y="287084"/>
                  <a:pt x="266539" y="297375"/>
                  <a:pt x="278979" y="304884"/>
                </a:cubicBezTo>
                <a:cubicBezTo>
                  <a:pt x="286685" y="309613"/>
                  <a:pt x="295226" y="312301"/>
                  <a:pt x="303396" y="315917"/>
                </a:cubicBezTo>
                <a:cubicBezTo>
                  <a:pt x="306645" y="317308"/>
                  <a:pt x="309616" y="318884"/>
                  <a:pt x="312309" y="321109"/>
                </a:cubicBezTo>
                <a:cubicBezTo>
                  <a:pt x="320200" y="327691"/>
                  <a:pt x="318715" y="338446"/>
                  <a:pt x="309431" y="342525"/>
                </a:cubicBezTo>
                <a:cubicBezTo>
                  <a:pt x="304417" y="344750"/>
                  <a:pt x="299218" y="345214"/>
                  <a:pt x="293741" y="344565"/>
                </a:cubicBezTo>
                <a:cubicBezTo>
                  <a:pt x="285292" y="343452"/>
                  <a:pt x="277401" y="341412"/>
                  <a:pt x="269881" y="337426"/>
                </a:cubicBezTo>
                <a:cubicBezTo>
                  <a:pt x="265517" y="335108"/>
                  <a:pt x="264125" y="335664"/>
                  <a:pt x="262639" y="340485"/>
                </a:cubicBezTo>
                <a:cubicBezTo>
                  <a:pt x="261340" y="344750"/>
                  <a:pt x="260226" y="348829"/>
                  <a:pt x="259111" y="353001"/>
                </a:cubicBezTo>
                <a:cubicBezTo>
                  <a:pt x="257440" y="358564"/>
                  <a:pt x="258090" y="359955"/>
                  <a:pt x="263382" y="362550"/>
                </a:cubicBezTo>
                <a:cubicBezTo>
                  <a:pt x="270252" y="365888"/>
                  <a:pt x="277494" y="367464"/>
                  <a:pt x="284921" y="368669"/>
                </a:cubicBezTo>
                <a:cubicBezTo>
                  <a:pt x="290770" y="369596"/>
                  <a:pt x="291048" y="369782"/>
                  <a:pt x="291048" y="375901"/>
                </a:cubicBezTo>
                <a:cubicBezTo>
                  <a:pt x="291141" y="378589"/>
                  <a:pt x="291141" y="381278"/>
                  <a:pt x="291141" y="384059"/>
                </a:cubicBezTo>
                <a:cubicBezTo>
                  <a:pt x="291141" y="387490"/>
                  <a:pt x="292719" y="389437"/>
                  <a:pt x="296340" y="389622"/>
                </a:cubicBezTo>
                <a:cubicBezTo>
                  <a:pt x="300425" y="389715"/>
                  <a:pt x="304417" y="389715"/>
                  <a:pt x="308502" y="389622"/>
                </a:cubicBezTo>
                <a:cubicBezTo>
                  <a:pt x="311659" y="389437"/>
                  <a:pt x="313423" y="387768"/>
                  <a:pt x="313423" y="384430"/>
                </a:cubicBezTo>
                <a:cubicBezTo>
                  <a:pt x="313423" y="380722"/>
                  <a:pt x="313516" y="376828"/>
                  <a:pt x="313423" y="373119"/>
                </a:cubicBezTo>
                <a:cubicBezTo>
                  <a:pt x="313330" y="369411"/>
                  <a:pt x="314908" y="367464"/>
                  <a:pt x="318622" y="366444"/>
                </a:cubicBezTo>
                <a:cubicBezTo>
                  <a:pt x="327070" y="364127"/>
                  <a:pt x="334219" y="359584"/>
                  <a:pt x="339789" y="352909"/>
                </a:cubicBezTo>
                <a:cubicBezTo>
                  <a:pt x="355108" y="334366"/>
                  <a:pt x="349352" y="307017"/>
                  <a:pt x="327256" y="294872"/>
                </a:cubicBezTo>
                <a:cubicBezTo>
                  <a:pt x="320479" y="291071"/>
                  <a:pt x="313144" y="288197"/>
                  <a:pt x="305996" y="285230"/>
                </a:cubicBezTo>
                <a:cubicBezTo>
                  <a:pt x="301911" y="283561"/>
                  <a:pt x="297826" y="281521"/>
                  <a:pt x="294391" y="278740"/>
                </a:cubicBezTo>
                <a:cubicBezTo>
                  <a:pt x="287428" y="273177"/>
                  <a:pt x="288635" y="264277"/>
                  <a:pt x="296804" y="260661"/>
                </a:cubicBezTo>
                <a:cubicBezTo>
                  <a:pt x="299218" y="259642"/>
                  <a:pt x="301539" y="259271"/>
                  <a:pt x="304046" y="259178"/>
                </a:cubicBezTo>
                <a:cubicBezTo>
                  <a:pt x="313423" y="258715"/>
                  <a:pt x="322335" y="260383"/>
                  <a:pt x="330877" y="264463"/>
                </a:cubicBezTo>
                <a:cubicBezTo>
                  <a:pt x="335054" y="266595"/>
                  <a:pt x="336447" y="265946"/>
                  <a:pt x="337932" y="261496"/>
                </a:cubicBezTo>
                <a:cubicBezTo>
                  <a:pt x="339511" y="256860"/>
                  <a:pt x="340811" y="252132"/>
                  <a:pt x="342110" y="247404"/>
                </a:cubicBezTo>
                <a:cubicBezTo>
                  <a:pt x="343039" y="244344"/>
                  <a:pt x="341925" y="242212"/>
                  <a:pt x="338954" y="240914"/>
                </a:cubicBezTo>
                <a:cubicBezTo>
                  <a:pt x="333476" y="238411"/>
                  <a:pt x="327813" y="236649"/>
                  <a:pt x="321964" y="235815"/>
                </a:cubicBezTo>
                <a:cubicBezTo>
                  <a:pt x="314258" y="234702"/>
                  <a:pt x="314258" y="234610"/>
                  <a:pt x="314258" y="226915"/>
                </a:cubicBezTo>
                <a:cubicBezTo>
                  <a:pt x="314258" y="216068"/>
                  <a:pt x="314258" y="216068"/>
                  <a:pt x="303396" y="216068"/>
                </a:cubicBezTo>
                <a:close/>
                <a:moveTo>
                  <a:pt x="303396" y="176202"/>
                </a:moveTo>
                <a:cubicBezTo>
                  <a:pt x="373490" y="176202"/>
                  <a:pt x="430308" y="232941"/>
                  <a:pt x="430308" y="302937"/>
                </a:cubicBezTo>
                <a:cubicBezTo>
                  <a:pt x="430308" y="372934"/>
                  <a:pt x="373490" y="429673"/>
                  <a:pt x="303396" y="429673"/>
                </a:cubicBezTo>
                <a:cubicBezTo>
                  <a:pt x="233302" y="429673"/>
                  <a:pt x="176484" y="372934"/>
                  <a:pt x="176484" y="302937"/>
                </a:cubicBezTo>
                <a:cubicBezTo>
                  <a:pt x="176484" y="232941"/>
                  <a:pt x="233302" y="176202"/>
                  <a:pt x="303396" y="176202"/>
                </a:cubicBezTo>
                <a:close/>
                <a:moveTo>
                  <a:pt x="281240" y="91493"/>
                </a:moveTo>
                <a:cubicBezTo>
                  <a:pt x="181334" y="101690"/>
                  <a:pt x="101855" y="181039"/>
                  <a:pt x="91642" y="280782"/>
                </a:cubicBezTo>
                <a:lnTo>
                  <a:pt x="118104" y="280782"/>
                </a:lnTo>
                <a:cubicBezTo>
                  <a:pt x="130360" y="280782"/>
                  <a:pt x="140295" y="290701"/>
                  <a:pt x="140295" y="302937"/>
                </a:cubicBezTo>
                <a:cubicBezTo>
                  <a:pt x="140295" y="315173"/>
                  <a:pt x="130360" y="325092"/>
                  <a:pt x="118104" y="325092"/>
                </a:cubicBezTo>
                <a:lnTo>
                  <a:pt x="91642" y="325092"/>
                </a:lnTo>
                <a:cubicBezTo>
                  <a:pt x="101855" y="424835"/>
                  <a:pt x="181334" y="504184"/>
                  <a:pt x="281240" y="514381"/>
                </a:cubicBezTo>
                <a:lnTo>
                  <a:pt x="281240" y="487962"/>
                </a:lnTo>
                <a:cubicBezTo>
                  <a:pt x="281240" y="475726"/>
                  <a:pt x="291175" y="465807"/>
                  <a:pt x="303431" y="465807"/>
                </a:cubicBezTo>
                <a:cubicBezTo>
                  <a:pt x="315687" y="465807"/>
                  <a:pt x="325622" y="475726"/>
                  <a:pt x="325622" y="487962"/>
                </a:cubicBezTo>
                <a:lnTo>
                  <a:pt x="325622" y="514381"/>
                </a:lnTo>
                <a:cubicBezTo>
                  <a:pt x="425528" y="504184"/>
                  <a:pt x="505007" y="424835"/>
                  <a:pt x="515220" y="325092"/>
                </a:cubicBezTo>
                <a:lnTo>
                  <a:pt x="488758" y="325092"/>
                </a:lnTo>
                <a:cubicBezTo>
                  <a:pt x="476502" y="325092"/>
                  <a:pt x="466567" y="315173"/>
                  <a:pt x="466567" y="302937"/>
                </a:cubicBezTo>
                <a:cubicBezTo>
                  <a:pt x="466567" y="290701"/>
                  <a:pt x="476502" y="280782"/>
                  <a:pt x="488758" y="280782"/>
                </a:cubicBezTo>
                <a:lnTo>
                  <a:pt x="515220" y="280782"/>
                </a:lnTo>
                <a:cubicBezTo>
                  <a:pt x="505007" y="181039"/>
                  <a:pt x="425528" y="101690"/>
                  <a:pt x="325622" y="91493"/>
                </a:cubicBezTo>
                <a:lnTo>
                  <a:pt x="325622" y="117912"/>
                </a:lnTo>
                <a:cubicBezTo>
                  <a:pt x="325622" y="130148"/>
                  <a:pt x="315687" y="140067"/>
                  <a:pt x="303431" y="140067"/>
                </a:cubicBezTo>
                <a:cubicBezTo>
                  <a:pt x="291175" y="140067"/>
                  <a:pt x="281240" y="130148"/>
                  <a:pt x="281240" y="117912"/>
                </a:cubicBezTo>
                <a:close/>
                <a:moveTo>
                  <a:pt x="303431" y="0"/>
                </a:moveTo>
                <a:cubicBezTo>
                  <a:pt x="315687" y="0"/>
                  <a:pt x="325622" y="9919"/>
                  <a:pt x="325622" y="22155"/>
                </a:cubicBezTo>
                <a:lnTo>
                  <a:pt x="325622" y="48574"/>
                </a:lnTo>
                <a:cubicBezTo>
                  <a:pt x="449111" y="59234"/>
                  <a:pt x="547531" y="157494"/>
                  <a:pt x="558209" y="280782"/>
                </a:cubicBezTo>
                <a:lnTo>
                  <a:pt x="584671" y="280782"/>
                </a:lnTo>
                <a:cubicBezTo>
                  <a:pt x="596834" y="280782"/>
                  <a:pt x="606862" y="290701"/>
                  <a:pt x="606862" y="302937"/>
                </a:cubicBezTo>
                <a:cubicBezTo>
                  <a:pt x="606862" y="315173"/>
                  <a:pt x="596927" y="325092"/>
                  <a:pt x="584671" y="325092"/>
                </a:cubicBezTo>
                <a:lnTo>
                  <a:pt x="558209" y="325092"/>
                </a:lnTo>
                <a:cubicBezTo>
                  <a:pt x="547531" y="448380"/>
                  <a:pt x="449111" y="546640"/>
                  <a:pt x="325622" y="557300"/>
                </a:cubicBezTo>
                <a:lnTo>
                  <a:pt x="325622" y="583719"/>
                </a:lnTo>
                <a:cubicBezTo>
                  <a:pt x="325622" y="595955"/>
                  <a:pt x="315687" y="605874"/>
                  <a:pt x="303431" y="605874"/>
                </a:cubicBezTo>
                <a:cubicBezTo>
                  <a:pt x="291175" y="605874"/>
                  <a:pt x="281240" y="595955"/>
                  <a:pt x="281240" y="583719"/>
                </a:cubicBezTo>
                <a:lnTo>
                  <a:pt x="281240" y="557300"/>
                </a:lnTo>
                <a:cubicBezTo>
                  <a:pt x="157751" y="546640"/>
                  <a:pt x="59331" y="448380"/>
                  <a:pt x="48653" y="325092"/>
                </a:cubicBezTo>
                <a:lnTo>
                  <a:pt x="22191" y="325092"/>
                </a:lnTo>
                <a:cubicBezTo>
                  <a:pt x="9935" y="325092"/>
                  <a:pt x="0" y="315173"/>
                  <a:pt x="0" y="302937"/>
                </a:cubicBezTo>
                <a:cubicBezTo>
                  <a:pt x="0" y="290701"/>
                  <a:pt x="9935" y="280782"/>
                  <a:pt x="22191" y="280782"/>
                </a:cubicBezTo>
                <a:lnTo>
                  <a:pt x="48653" y="280782"/>
                </a:lnTo>
                <a:cubicBezTo>
                  <a:pt x="59331" y="157494"/>
                  <a:pt x="157751" y="59234"/>
                  <a:pt x="281240" y="48574"/>
                </a:cubicBezTo>
                <a:lnTo>
                  <a:pt x="281240" y="22155"/>
                </a:lnTo>
                <a:cubicBezTo>
                  <a:pt x="281240" y="9919"/>
                  <a:pt x="291175" y="0"/>
                  <a:pt x="303431" y="0"/>
                </a:cubicBezTo>
                <a:close/>
              </a:path>
            </a:pathLst>
          </a:custGeom>
          <a:solidFill>
            <a:srgbClr val="7BC751"/>
          </a:solidFill>
          <a:ln>
            <a:noFill/>
          </a:ln>
        </p:spPr>
      </p:sp>
      <p:sp>
        <p:nvSpPr>
          <p:cNvPr id="18" name="文本框 17"/>
          <p:cNvSpPr txBox="1"/>
          <p:nvPr>
            <p:custDataLst>
              <p:tags r:id="rId3"/>
            </p:custDataLst>
          </p:nvPr>
        </p:nvSpPr>
        <p:spPr bwMode="auto">
          <a:xfrm>
            <a:off x="7236871" y="2885982"/>
            <a:ext cx="4346205" cy="2225675"/>
          </a:xfrm>
          <a:prstGeom prst="rect">
            <a:avLst/>
          </a:prstGeom>
          <a:noFill/>
        </p:spPr>
        <p:txBody>
          <a:bodyPr anchor="ctr">
            <a:normAutofit/>
          </a:bodyPr>
          <a:lstStyle/>
          <a:p>
            <a:pPr>
              <a:lnSpc>
                <a:spcPct val="120000"/>
              </a:lnSpc>
              <a:defRPr/>
            </a:pPr>
            <a:r>
              <a:rPr lang="zh-CN" altLang="en-US" sz="140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and what </a:t>
            </a:r>
            <a:r>
              <a:rPr lang="zh-CN" altLang="en-US" sz="14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you want to say</a:t>
            </a:r>
            <a:r>
              <a:rPr lang="en-US" altLang="zh-CN" sz="14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 Add </a:t>
            </a:r>
            <a:r>
              <a:rPr lang="zh-CN" altLang="en-US" sz="14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sym typeface="+mn-ea"/>
              </a:rPr>
              <a:t>your opinion and what you want to say</a:t>
            </a:r>
          </a:p>
          <a:p>
            <a:pPr>
              <a:lnSpc>
                <a:spcPct val="120000"/>
              </a:lnSpc>
              <a:defRPr/>
            </a:pPr>
            <a:endParaRPr lang="zh-CN" altLang="en-US" sz="1400" dirty="0">
              <a:solidFill>
                <a:schemeClr val="bg2">
                  <a:lumMod val="25000"/>
                </a:schemeClr>
              </a:solidFill>
              <a:latin typeface="+mj-lt"/>
              <a:ea typeface="+mj-ea"/>
              <a:cs typeface="Arial" panose="020B0604020202020204" pitchFamily="34" charset="0"/>
              <a:sym typeface="+mn-ea"/>
            </a:endParaRPr>
          </a:p>
          <a:p>
            <a:pPr>
              <a:lnSpc>
                <a:spcPct val="120000"/>
              </a:lnSpc>
              <a:defRPr/>
            </a:pPr>
            <a:r>
              <a:rPr lang="en-US" altLang="zh-CN" sz="1400" dirty="0">
                <a:solidFill>
                  <a:schemeClr val="bg2">
                    <a:lumMod val="25000"/>
                  </a:schemeClr>
                </a:solidFill>
                <a:latin typeface="+mj-lt"/>
                <a:ea typeface="+mj-ea"/>
                <a:cs typeface="Arial" panose="020B0604020202020204" pitchFamily="34" charset="0"/>
              </a:rPr>
              <a:t> </a:t>
            </a:r>
          </a:p>
        </p:txBody>
      </p:sp>
      <p:sp>
        <p:nvSpPr>
          <p:cNvPr id="19" name="矩形 18"/>
          <p:cNvSpPr/>
          <p:nvPr/>
        </p:nvSpPr>
        <p:spPr>
          <a:xfrm>
            <a:off x="7263637" y="3088346"/>
            <a:ext cx="3672800" cy="400110"/>
          </a:xfrm>
          <a:prstGeom prst="rect">
            <a:avLst/>
          </a:prstGeom>
        </p:spPr>
        <p:txBody>
          <a:bodyPr wrap="square">
            <a:spAutoFit/>
          </a:bodyPr>
          <a:lstStyle/>
          <a:p>
            <a:r>
              <a:rPr lang="en-US" altLang="zh-CN" sz="2000" b="1">
                <a:solidFill>
                  <a:srgbClr val="70C141"/>
                </a:solidFill>
                <a:latin typeface="Calibri Light" panose="020F0302020204030204"/>
                <a:cs typeface="Arial" panose="020B0604020202020204" pitchFamily="34" charset="0"/>
                <a:sym typeface="+mn-ea"/>
              </a:rPr>
              <a:t>Add </a:t>
            </a:r>
            <a:r>
              <a:rPr lang="zh-CN" altLang="en-US" sz="2000" b="1">
                <a:solidFill>
                  <a:srgbClr val="70C141"/>
                </a:solidFill>
                <a:latin typeface="Calibri Light" panose="020F0302020204030204"/>
                <a:cs typeface="Arial" panose="020B0604020202020204" pitchFamily="34" charset="0"/>
                <a:sym typeface="+mn-ea"/>
              </a:rPr>
              <a:t>your opinion </a:t>
            </a:r>
            <a:endParaRPr lang="zh-CN" altLang="en-US" sz="1400" b="1">
              <a:solidFill>
                <a:srgbClr val="70C141"/>
              </a:solidFill>
            </a:endParaRPr>
          </a:p>
        </p:txBody>
      </p:sp>
      <p:sp>
        <p:nvSpPr>
          <p:cNvPr id="20" name="target_126427"/>
          <p:cNvSpPr>
            <a:spLocks noChangeAspect="1"/>
          </p:cNvSpPr>
          <p:nvPr/>
        </p:nvSpPr>
        <p:spPr bwMode="auto">
          <a:xfrm>
            <a:off x="6612819" y="3111449"/>
            <a:ext cx="578878" cy="592104"/>
          </a:xfrm>
          <a:custGeom>
            <a:avLst/>
            <a:gdLst>
              <a:gd name="connsiteX0" fmla="*/ 298661 w 606862"/>
              <a:gd name="connsiteY0" fmla="*/ 216068 h 605874"/>
              <a:gd name="connsiteX1" fmla="*/ 292627 w 606862"/>
              <a:gd name="connsiteY1" fmla="*/ 222186 h 605874"/>
              <a:gd name="connsiteX2" fmla="*/ 292627 w 606862"/>
              <a:gd name="connsiteY2" fmla="*/ 229140 h 605874"/>
              <a:gd name="connsiteX3" fmla="*/ 286035 w 606862"/>
              <a:gd name="connsiteY3" fmla="*/ 238133 h 605874"/>
              <a:gd name="connsiteX4" fmla="*/ 259483 w 606862"/>
              <a:gd name="connsiteY4" fmla="*/ 271879 h 605874"/>
              <a:gd name="connsiteX5" fmla="*/ 278979 w 606862"/>
              <a:gd name="connsiteY5" fmla="*/ 304884 h 605874"/>
              <a:gd name="connsiteX6" fmla="*/ 303396 w 606862"/>
              <a:gd name="connsiteY6" fmla="*/ 315917 h 605874"/>
              <a:gd name="connsiteX7" fmla="*/ 312309 w 606862"/>
              <a:gd name="connsiteY7" fmla="*/ 321109 h 605874"/>
              <a:gd name="connsiteX8" fmla="*/ 309431 w 606862"/>
              <a:gd name="connsiteY8" fmla="*/ 342525 h 605874"/>
              <a:gd name="connsiteX9" fmla="*/ 293741 w 606862"/>
              <a:gd name="connsiteY9" fmla="*/ 344565 h 605874"/>
              <a:gd name="connsiteX10" fmla="*/ 269881 w 606862"/>
              <a:gd name="connsiteY10" fmla="*/ 337426 h 605874"/>
              <a:gd name="connsiteX11" fmla="*/ 262639 w 606862"/>
              <a:gd name="connsiteY11" fmla="*/ 340485 h 605874"/>
              <a:gd name="connsiteX12" fmla="*/ 259111 w 606862"/>
              <a:gd name="connsiteY12" fmla="*/ 353001 h 605874"/>
              <a:gd name="connsiteX13" fmla="*/ 263382 w 606862"/>
              <a:gd name="connsiteY13" fmla="*/ 362550 h 605874"/>
              <a:gd name="connsiteX14" fmla="*/ 284921 w 606862"/>
              <a:gd name="connsiteY14" fmla="*/ 368669 h 605874"/>
              <a:gd name="connsiteX15" fmla="*/ 291048 w 606862"/>
              <a:gd name="connsiteY15" fmla="*/ 375901 h 605874"/>
              <a:gd name="connsiteX16" fmla="*/ 291141 w 606862"/>
              <a:gd name="connsiteY16" fmla="*/ 384059 h 605874"/>
              <a:gd name="connsiteX17" fmla="*/ 296340 w 606862"/>
              <a:gd name="connsiteY17" fmla="*/ 389622 h 605874"/>
              <a:gd name="connsiteX18" fmla="*/ 308502 w 606862"/>
              <a:gd name="connsiteY18" fmla="*/ 389622 h 605874"/>
              <a:gd name="connsiteX19" fmla="*/ 313423 w 606862"/>
              <a:gd name="connsiteY19" fmla="*/ 384430 h 605874"/>
              <a:gd name="connsiteX20" fmla="*/ 313423 w 606862"/>
              <a:gd name="connsiteY20" fmla="*/ 373119 h 605874"/>
              <a:gd name="connsiteX21" fmla="*/ 318622 w 606862"/>
              <a:gd name="connsiteY21" fmla="*/ 366444 h 605874"/>
              <a:gd name="connsiteX22" fmla="*/ 339789 w 606862"/>
              <a:gd name="connsiteY22" fmla="*/ 352909 h 605874"/>
              <a:gd name="connsiteX23" fmla="*/ 327256 w 606862"/>
              <a:gd name="connsiteY23" fmla="*/ 294872 h 605874"/>
              <a:gd name="connsiteX24" fmla="*/ 305996 w 606862"/>
              <a:gd name="connsiteY24" fmla="*/ 285230 h 605874"/>
              <a:gd name="connsiteX25" fmla="*/ 294391 w 606862"/>
              <a:gd name="connsiteY25" fmla="*/ 278740 h 605874"/>
              <a:gd name="connsiteX26" fmla="*/ 296804 w 606862"/>
              <a:gd name="connsiteY26" fmla="*/ 260661 h 605874"/>
              <a:gd name="connsiteX27" fmla="*/ 304046 w 606862"/>
              <a:gd name="connsiteY27" fmla="*/ 259178 h 605874"/>
              <a:gd name="connsiteX28" fmla="*/ 330877 w 606862"/>
              <a:gd name="connsiteY28" fmla="*/ 264463 h 605874"/>
              <a:gd name="connsiteX29" fmla="*/ 337932 w 606862"/>
              <a:gd name="connsiteY29" fmla="*/ 261496 h 605874"/>
              <a:gd name="connsiteX30" fmla="*/ 342110 w 606862"/>
              <a:gd name="connsiteY30" fmla="*/ 247404 h 605874"/>
              <a:gd name="connsiteX31" fmla="*/ 338954 w 606862"/>
              <a:gd name="connsiteY31" fmla="*/ 240914 h 605874"/>
              <a:gd name="connsiteX32" fmla="*/ 321964 w 606862"/>
              <a:gd name="connsiteY32" fmla="*/ 235815 h 605874"/>
              <a:gd name="connsiteX33" fmla="*/ 314258 w 606862"/>
              <a:gd name="connsiteY33" fmla="*/ 226915 h 605874"/>
              <a:gd name="connsiteX34" fmla="*/ 303396 w 606862"/>
              <a:gd name="connsiteY34" fmla="*/ 216068 h 605874"/>
              <a:gd name="connsiteX35" fmla="*/ 303396 w 606862"/>
              <a:gd name="connsiteY35" fmla="*/ 176202 h 605874"/>
              <a:gd name="connsiteX36" fmla="*/ 430308 w 606862"/>
              <a:gd name="connsiteY36" fmla="*/ 302937 h 605874"/>
              <a:gd name="connsiteX37" fmla="*/ 303396 w 606862"/>
              <a:gd name="connsiteY37" fmla="*/ 429673 h 605874"/>
              <a:gd name="connsiteX38" fmla="*/ 176484 w 606862"/>
              <a:gd name="connsiteY38" fmla="*/ 302937 h 605874"/>
              <a:gd name="connsiteX39" fmla="*/ 303396 w 606862"/>
              <a:gd name="connsiteY39" fmla="*/ 176202 h 605874"/>
              <a:gd name="connsiteX40" fmla="*/ 281240 w 606862"/>
              <a:gd name="connsiteY40" fmla="*/ 91493 h 605874"/>
              <a:gd name="connsiteX41" fmla="*/ 91642 w 606862"/>
              <a:gd name="connsiteY41" fmla="*/ 280782 h 605874"/>
              <a:gd name="connsiteX42" fmla="*/ 118104 w 606862"/>
              <a:gd name="connsiteY42" fmla="*/ 280782 h 605874"/>
              <a:gd name="connsiteX43" fmla="*/ 140295 w 606862"/>
              <a:gd name="connsiteY43" fmla="*/ 302937 h 605874"/>
              <a:gd name="connsiteX44" fmla="*/ 118104 w 606862"/>
              <a:gd name="connsiteY44" fmla="*/ 325092 h 605874"/>
              <a:gd name="connsiteX45" fmla="*/ 91642 w 606862"/>
              <a:gd name="connsiteY45" fmla="*/ 325092 h 605874"/>
              <a:gd name="connsiteX46" fmla="*/ 281240 w 606862"/>
              <a:gd name="connsiteY46" fmla="*/ 514381 h 605874"/>
              <a:gd name="connsiteX47" fmla="*/ 281240 w 606862"/>
              <a:gd name="connsiteY47" fmla="*/ 487962 h 605874"/>
              <a:gd name="connsiteX48" fmla="*/ 303431 w 606862"/>
              <a:gd name="connsiteY48" fmla="*/ 465807 h 605874"/>
              <a:gd name="connsiteX49" fmla="*/ 325622 w 606862"/>
              <a:gd name="connsiteY49" fmla="*/ 487962 h 605874"/>
              <a:gd name="connsiteX50" fmla="*/ 325622 w 606862"/>
              <a:gd name="connsiteY50" fmla="*/ 514381 h 605874"/>
              <a:gd name="connsiteX51" fmla="*/ 515220 w 606862"/>
              <a:gd name="connsiteY51" fmla="*/ 325092 h 605874"/>
              <a:gd name="connsiteX52" fmla="*/ 488758 w 606862"/>
              <a:gd name="connsiteY52" fmla="*/ 325092 h 605874"/>
              <a:gd name="connsiteX53" fmla="*/ 466567 w 606862"/>
              <a:gd name="connsiteY53" fmla="*/ 302937 h 605874"/>
              <a:gd name="connsiteX54" fmla="*/ 488758 w 606862"/>
              <a:gd name="connsiteY54" fmla="*/ 280782 h 605874"/>
              <a:gd name="connsiteX55" fmla="*/ 515220 w 606862"/>
              <a:gd name="connsiteY55" fmla="*/ 280782 h 605874"/>
              <a:gd name="connsiteX56" fmla="*/ 325622 w 606862"/>
              <a:gd name="connsiteY56" fmla="*/ 91493 h 605874"/>
              <a:gd name="connsiteX57" fmla="*/ 325622 w 606862"/>
              <a:gd name="connsiteY57" fmla="*/ 117912 h 605874"/>
              <a:gd name="connsiteX58" fmla="*/ 303431 w 606862"/>
              <a:gd name="connsiteY58" fmla="*/ 140067 h 605874"/>
              <a:gd name="connsiteX59" fmla="*/ 281240 w 606862"/>
              <a:gd name="connsiteY59" fmla="*/ 117912 h 605874"/>
              <a:gd name="connsiteX60" fmla="*/ 303431 w 606862"/>
              <a:gd name="connsiteY60" fmla="*/ 0 h 605874"/>
              <a:gd name="connsiteX61" fmla="*/ 325622 w 606862"/>
              <a:gd name="connsiteY61" fmla="*/ 22155 h 605874"/>
              <a:gd name="connsiteX62" fmla="*/ 325622 w 606862"/>
              <a:gd name="connsiteY62" fmla="*/ 48574 h 605874"/>
              <a:gd name="connsiteX63" fmla="*/ 558209 w 606862"/>
              <a:gd name="connsiteY63" fmla="*/ 280782 h 605874"/>
              <a:gd name="connsiteX64" fmla="*/ 584671 w 606862"/>
              <a:gd name="connsiteY64" fmla="*/ 280782 h 605874"/>
              <a:gd name="connsiteX65" fmla="*/ 606862 w 606862"/>
              <a:gd name="connsiteY65" fmla="*/ 302937 h 605874"/>
              <a:gd name="connsiteX66" fmla="*/ 584671 w 606862"/>
              <a:gd name="connsiteY66" fmla="*/ 325092 h 605874"/>
              <a:gd name="connsiteX67" fmla="*/ 558209 w 606862"/>
              <a:gd name="connsiteY67" fmla="*/ 325092 h 605874"/>
              <a:gd name="connsiteX68" fmla="*/ 325622 w 606862"/>
              <a:gd name="connsiteY68" fmla="*/ 557300 h 605874"/>
              <a:gd name="connsiteX69" fmla="*/ 325622 w 606862"/>
              <a:gd name="connsiteY69" fmla="*/ 583719 h 605874"/>
              <a:gd name="connsiteX70" fmla="*/ 303431 w 606862"/>
              <a:gd name="connsiteY70" fmla="*/ 605874 h 605874"/>
              <a:gd name="connsiteX71" fmla="*/ 281240 w 606862"/>
              <a:gd name="connsiteY71" fmla="*/ 583719 h 605874"/>
              <a:gd name="connsiteX72" fmla="*/ 281240 w 606862"/>
              <a:gd name="connsiteY72" fmla="*/ 557300 h 605874"/>
              <a:gd name="connsiteX73" fmla="*/ 48653 w 606862"/>
              <a:gd name="connsiteY73" fmla="*/ 325092 h 605874"/>
              <a:gd name="connsiteX74" fmla="*/ 22191 w 606862"/>
              <a:gd name="connsiteY74" fmla="*/ 325092 h 605874"/>
              <a:gd name="connsiteX75" fmla="*/ 0 w 606862"/>
              <a:gd name="connsiteY75" fmla="*/ 302937 h 605874"/>
              <a:gd name="connsiteX76" fmla="*/ 22191 w 606862"/>
              <a:gd name="connsiteY76" fmla="*/ 280782 h 605874"/>
              <a:gd name="connsiteX77" fmla="*/ 48653 w 606862"/>
              <a:gd name="connsiteY77" fmla="*/ 280782 h 605874"/>
              <a:gd name="connsiteX78" fmla="*/ 281240 w 606862"/>
              <a:gd name="connsiteY78" fmla="*/ 48574 h 605874"/>
              <a:gd name="connsiteX79" fmla="*/ 281240 w 606862"/>
              <a:gd name="connsiteY79" fmla="*/ 22155 h 605874"/>
              <a:gd name="connsiteX80" fmla="*/ 303431 w 606862"/>
              <a:gd name="connsiteY80"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862" h="605874">
                <a:moveTo>
                  <a:pt x="298661" y="216068"/>
                </a:moveTo>
                <a:cubicBezTo>
                  <a:pt x="293648" y="216160"/>
                  <a:pt x="292719" y="216995"/>
                  <a:pt x="292627" y="222186"/>
                </a:cubicBezTo>
                <a:lnTo>
                  <a:pt x="292627" y="229140"/>
                </a:lnTo>
                <a:cubicBezTo>
                  <a:pt x="292627" y="235908"/>
                  <a:pt x="292627" y="235815"/>
                  <a:pt x="286035" y="238133"/>
                </a:cubicBezTo>
                <a:cubicBezTo>
                  <a:pt x="270252" y="243974"/>
                  <a:pt x="260411" y="254728"/>
                  <a:pt x="259483" y="271879"/>
                </a:cubicBezTo>
                <a:cubicBezTo>
                  <a:pt x="258554" y="287084"/>
                  <a:pt x="266539" y="297375"/>
                  <a:pt x="278979" y="304884"/>
                </a:cubicBezTo>
                <a:cubicBezTo>
                  <a:pt x="286685" y="309613"/>
                  <a:pt x="295226" y="312301"/>
                  <a:pt x="303396" y="315917"/>
                </a:cubicBezTo>
                <a:cubicBezTo>
                  <a:pt x="306645" y="317308"/>
                  <a:pt x="309616" y="318884"/>
                  <a:pt x="312309" y="321109"/>
                </a:cubicBezTo>
                <a:cubicBezTo>
                  <a:pt x="320200" y="327691"/>
                  <a:pt x="318715" y="338446"/>
                  <a:pt x="309431" y="342525"/>
                </a:cubicBezTo>
                <a:cubicBezTo>
                  <a:pt x="304417" y="344750"/>
                  <a:pt x="299218" y="345214"/>
                  <a:pt x="293741" y="344565"/>
                </a:cubicBezTo>
                <a:cubicBezTo>
                  <a:pt x="285292" y="343452"/>
                  <a:pt x="277401" y="341412"/>
                  <a:pt x="269881" y="337426"/>
                </a:cubicBezTo>
                <a:cubicBezTo>
                  <a:pt x="265517" y="335108"/>
                  <a:pt x="264125" y="335664"/>
                  <a:pt x="262639" y="340485"/>
                </a:cubicBezTo>
                <a:cubicBezTo>
                  <a:pt x="261340" y="344750"/>
                  <a:pt x="260226" y="348829"/>
                  <a:pt x="259111" y="353001"/>
                </a:cubicBezTo>
                <a:cubicBezTo>
                  <a:pt x="257440" y="358564"/>
                  <a:pt x="258090" y="359955"/>
                  <a:pt x="263382" y="362550"/>
                </a:cubicBezTo>
                <a:cubicBezTo>
                  <a:pt x="270252" y="365888"/>
                  <a:pt x="277494" y="367464"/>
                  <a:pt x="284921" y="368669"/>
                </a:cubicBezTo>
                <a:cubicBezTo>
                  <a:pt x="290770" y="369596"/>
                  <a:pt x="291048" y="369782"/>
                  <a:pt x="291048" y="375901"/>
                </a:cubicBezTo>
                <a:cubicBezTo>
                  <a:pt x="291141" y="378589"/>
                  <a:pt x="291141" y="381278"/>
                  <a:pt x="291141" y="384059"/>
                </a:cubicBezTo>
                <a:cubicBezTo>
                  <a:pt x="291141" y="387490"/>
                  <a:pt x="292719" y="389437"/>
                  <a:pt x="296340" y="389622"/>
                </a:cubicBezTo>
                <a:cubicBezTo>
                  <a:pt x="300425" y="389715"/>
                  <a:pt x="304417" y="389715"/>
                  <a:pt x="308502" y="389622"/>
                </a:cubicBezTo>
                <a:cubicBezTo>
                  <a:pt x="311659" y="389437"/>
                  <a:pt x="313423" y="387768"/>
                  <a:pt x="313423" y="384430"/>
                </a:cubicBezTo>
                <a:cubicBezTo>
                  <a:pt x="313423" y="380722"/>
                  <a:pt x="313516" y="376828"/>
                  <a:pt x="313423" y="373119"/>
                </a:cubicBezTo>
                <a:cubicBezTo>
                  <a:pt x="313330" y="369411"/>
                  <a:pt x="314908" y="367464"/>
                  <a:pt x="318622" y="366444"/>
                </a:cubicBezTo>
                <a:cubicBezTo>
                  <a:pt x="327070" y="364127"/>
                  <a:pt x="334219" y="359584"/>
                  <a:pt x="339789" y="352909"/>
                </a:cubicBezTo>
                <a:cubicBezTo>
                  <a:pt x="355108" y="334366"/>
                  <a:pt x="349352" y="307017"/>
                  <a:pt x="327256" y="294872"/>
                </a:cubicBezTo>
                <a:cubicBezTo>
                  <a:pt x="320479" y="291071"/>
                  <a:pt x="313144" y="288197"/>
                  <a:pt x="305996" y="285230"/>
                </a:cubicBezTo>
                <a:cubicBezTo>
                  <a:pt x="301911" y="283561"/>
                  <a:pt x="297826" y="281521"/>
                  <a:pt x="294391" y="278740"/>
                </a:cubicBezTo>
                <a:cubicBezTo>
                  <a:pt x="287428" y="273177"/>
                  <a:pt x="288635" y="264277"/>
                  <a:pt x="296804" y="260661"/>
                </a:cubicBezTo>
                <a:cubicBezTo>
                  <a:pt x="299218" y="259642"/>
                  <a:pt x="301539" y="259271"/>
                  <a:pt x="304046" y="259178"/>
                </a:cubicBezTo>
                <a:cubicBezTo>
                  <a:pt x="313423" y="258715"/>
                  <a:pt x="322335" y="260383"/>
                  <a:pt x="330877" y="264463"/>
                </a:cubicBezTo>
                <a:cubicBezTo>
                  <a:pt x="335054" y="266595"/>
                  <a:pt x="336447" y="265946"/>
                  <a:pt x="337932" y="261496"/>
                </a:cubicBezTo>
                <a:cubicBezTo>
                  <a:pt x="339511" y="256860"/>
                  <a:pt x="340811" y="252132"/>
                  <a:pt x="342110" y="247404"/>
                </a:cubicBezTo>
                <a:cubicBezTo>
                  <a:pt x="343039" y="244344"/>
                  <a:pt x="341925" y="242212"/>
                  <a:pt x="338954" y="240914"/>
                </a:cubicBezTo>
                <a:cubicBezTo>
                  <a:pt x="333476" y="238411"/>
                  <a:pt x="327813" y="236649"/>
                  <a:pt x="321964" y="235815"/>
                </a:cubicBezTo>
                <a:cubicBezTo>
                  <a:pt x="314258" y="234702"/>
                  <a:pt x="314258" y="234610"/>
                  <a:pt x="314258" y="226915"/>
                </a:cubicBezTo>
                <a:cubicBezTo>
                  <a:pt x="314258" y="216068"/>
                  <a:pt x="314258" y="216068"/>
                  <a:pt x="303396" y="216068"/>
                </a:cubicBezTo>
                <a:close/>
                <a:moveTo>
                  <a:pt x="303396" y="176202"/>
                </a:moveTo>
                <a:cubicBezTo>
                  <a:pt x="373490" y="176202"/>
                  <a:pt x="430308" y="232941"/>
                  <a:pt x="430308" y="302937"/>
                </a:cubicBezTo>
                <a:cubicBezTo>
                  <a:pt x="430308" y="372934"/>
                  <a:pt x="373490" y="429673"/>
                  <a:pt x="303396" y="429673"/>
                </a:cubicBezTo>
                <a:cubicBezTo>
                  <a:pt x="233302" y="429673"/>
                  <a:pt x="176484" y="372934"/>
                  <a:pt x="176484" y="302937"/>
                </a:cubicBezTo>
                <a:cubicBezTo>
                  <a:pt x="176484" y="232941"/>
                  <a:pt x="233302" y="176202"/>
                  <a:pt x="303396" y="176202"/>
                </a:cubicBezTo>
                <a:close/>
                <a:moveTo>
                  <a:pt x="281240" y="91493"/>
                </a:moveTo>
                <a:cubicBezTo>
                  <a:pt x="181334" y="101690"/>
                  <a:pt x="101855" y="181039"/>
                  <a:pt x="91642" y="280782"/>
                </a:cubicBezTo>
                <a:lnTo>
                  <a:pt x="118104" y="280782"/>
                </a:lnTo>
                <a:cubicBezTo>
                  <a:pt x="130360" y="280782"/>
                  <a:pt x="140295" y="290701"/>
                  <a:pt x="140295" y="302937"/>
                </a:cubicBezTo>
                <a:cubicBezTo>
                  <a:pt x="140295" y="315173"/>
                  <a:pt x="130360" y="325092"/>
                  <a:pt x="118104" y="325092"/>
                </a:cubicBezTo>
                <a:lnTo>
                  <a:pt x="91642" y="325092"/>
                </a:lnTo>
                <a:cubicBezTo>
                  <a:pt x="101855" y="424835"/>
                  <a:pt x="181334" y="504184"/>
                  <a:pt x="281240" y="514381"/>
                </a:cubicBezTo>
                <a:lnTo>
                  <a:pt x="281240" y="487962"/>
                </a:lnTo>
                <a:cubicBezTo>
                  <a:pt x="281240" y="475726"/>
                  <a:pt x="291175" y="465807"/>
                  <a:pt x="303431" y="465807"/>
                </a:cubicBezTo>
                <a:cubicBezTo>
                  <a:pt x="315687" y="465807"/>
                  <a:pt x="325622" y="475726"/>
                  <a:pt x="325622" y="487962"/>
                </a:cubicBezTo>
                <a:lnTo>
                  <a:pt x="325622" y="514381"/>
                </a:lnTo>
                <a:cubicBezTo>
                  <a:pt x="425528" y="504184"/>
                  <a:pt x="505007" y="424835"/>
                  <a:pt x="515220" y="325092"/>
                </a:cubicBezTo>
                <a:lnTo>
                  <a:pt x="488758" y="325092"/>
                </a:lnTo>
                <a:cubicBezTo>
                  <a:pt x="476502" y="325092"/>
                  <a:pt x="466567" y="315173"/>
                  <a:pt x="466567" y="302937"/>
                </a:cubicBezTo>
                <a:cubicBezTo>
                  <a:pt x="466567" y="290701"/>
                  <a:pt x="476502" y="280782"/>
                  <a:pt x="488758" y="280782"/>
                </a:cubicBezTo>
                <a:lnTo>
                  <a:pt x="515220" y="280782"/>
                </a:lnTo>
                <a:cubicBezTo>
                  <a:pt x="505007" y="181039"/>
                  <a:pt x="425528" y="101690"/>
                  <a:pt x="325622" y="91493"/>
                </a:cubicBezTo>
                <a:lnTo>
                  <a:pt x="325622" y="117912"/>
                </a:lnTo>
                <a:cubicBezTo>
                  <a:pt x="325622" y="130148"/>
                  <a:pt x="315687" y="140067"/>
                  <a:pt x="303431" y="140067"/>
                </a:cubicBezTo>
                <a:cubicBezTo>
                  <a:pt x="291175" y="140067"/>
                  <a:pt x="281240" y="130148"/>
                  <a:pt x="281240" y="117912"/>
                </a:cubicBezTo>
                <a:close/>
                <a:moveTo>
                  <a:pt x="303431" y="0"/>
                </a:moveTo>
                <a:cubicBezTo>
                  <a:pt x="315687" y="0"/>
                  <a:pt x="325622" y="9919"/>
                  <a:pt x="325622" y="22155"/>
                </a:cubicBezTo>
                <a:lnTo>
                  <a:pt x="325622" y="48574"/>
                </a:lnTo>
                <a:cubicBezTo>
                  <a:pt x="449111" y="59234"/>
                  <a:pt x="547531" y="157494"/>
                  <a:pt x="558209" y="280782"/>
                </a:cubicBezTo>
                <a:lnTo>
                  <a:pt x="584671" y="280782"/>
                </a:lnTo>
                <a:cubicBezTo>
                  <a:pt x="596834" y="280782"/>
                  <a:pt x="606862" y="290701"/>
                  <a:pt x="606862" y="302937"/>
                </a:cubicBezTo>
                <a:cubicBezTo>
                  <a:pt x="606862" y="315173"/>
                  <a:pt x="596927" y="325092"/>
                  <a:pt x="584671" y="325092"/>
                </a:cubicBezTo>
                <a:lnTo>
                  <a:pt x="558209" y="325092"/>
                </a:lnTo>
                <a:cubicBezTo>
                  <a:pt x="547531" y="448380"/>
                  <a:pt x="449111" y="546640"/>
                  <a:pt x="325622" y="557300"/>
                </a:cubicBezTo>
                <a:lnTo>
                  <a:pt x="325622" y="583719"/>
                </a:lnTo>
                <a:cubicBezTo>
                  <a:pt x="325622" y="595955"/>
                  <a:pt x="315687" y="605874"/>
                  <a:pt x="303431" y="605874"/>
                </a:cubicBezTo>
                <a:cubicBezTo>
                  <a:pt x="291175" y="605874"/>
                  <a:pt x="281240" y="595955"/>
                  <a:pt x="281240" y="583719"/>
                </a:cubicBezTo>
                <a:lnTo>
                  <a:pt x="281240" y="557300"/>
                </a:lnTo>
                <a:cubicBezTo>
                  <a:pt x="157751" y="546640"/>
                  <a:pt x="59331" y="448380"/>
                  <a:pt x="48653" y="325092"/>
                </a:cubicBezTo>
                <a:lnTo>
                  <a:pt x="22191" y="325092"/>
                </a:lnTo>
                <a:cubicBezTo>
                  <a:pt x="9935" y="325092"/>
                  <a:pt x="0" y="315173"/>
                  <a:pt x="0" y="302937"/>
                </a:cubicBezTo>
                <a:cubicBezTo>
                  <a:pt x="0" y="290701"/>
                  <a:pt x="9935" y="280782"/>
                  <a:pt x="22191" y="280782"/>
                </a:cubicBezTo>
                <a:lnTo>
                  <a:pt x="48653" y="280782"/>
                </a:lnTo>
                <a:cubicBezTo>
                  <a:pt x="59331" y="157494"/>
                  <a:pt x="157751" y="59234"/>
                  <a:pt x="281240" y="48574"/>
                </a:cubicBezTo>
                <a:lnTo>
                  <a:pt x="281240" y="22155"/>
                </a:lnTo>
                <a:cubicBezTo>
                  <a:pt x="281240" y="9919"/>
                  <a:pt x="291175" y="0"/>
                  <a:pt x="303431" y="0"/>
                </a:cubicBezTo>
                <a:close/>
              </a:path>
            </a:pathLst>
          </a:custGeom>
          <a:solidFill>
            <a:srgbClr val="7BC75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2122029" y="1485627"/>
            <a:ext cx="7373411" cy="3960031"/>
          </a:xfrm>
          <a:prstGeom prst="line">
            <a:avLst/>
          </a:prstGeom>
          <a:ln w="12700">
            <a:solidFill>
              <a:srgbClr val="ACB9A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905763" y="2079520"/>
            <a:ext cx="296016" cy="274322"/>
          </a:xfrm>
          <a:prstGeom prst="ellipse">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prstClr val="white"/>
              </a:solidFill>
              <a:cs typeface="+mn-ea"/>
            </a:endParaRPr>
          </a:p>
        </p:txBody>
      </p:sp>
      <p:sp>
        <p:nvSpPr>
          <p:cNvPr id="8" name="圆角矩形 7"/>
          <p:cNvSpPr/>
          <p:nvPr/>
        </p:nvSpPr>
        <p:spPr>
          <a:xfrm>
            <a:off x="1942044" y="3839706"/>
            <a:ext cx="1314261" cy="48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schemeClr val="tx1">
                  <a:lumMod val="75000"/>
                  <a:lumOff val="25000"/>
                </a:schemeClr>
              </a:solidFill>
              <a:cs typeface="+mn-ea"/>
            </a:endParaRPr>
          </a:p>
        </p:txBody>
      </p:sp>
      <p:sp>
        <p:nvSpPr>
          <p:cNvPr id="9" name="文本框 8"/>
          <p:cNvSpPr txBox="1"/>
          <p:nvPr/>
        </p:nvSpPr>
        <p:spPr>
          <a:xfrm>
            <a:off x="2579229" y="4092614"/>
            <a:ext cx="829808" cy="461665"/>
          </a:xfrm>
          <a:prstGeom prst="rect">
            <a:avLst/>
          </a:prstGeom>
          <a:noFill/>
        </p:spPr>
        <p:txBody>
          <a:bodyPr wrap="square" rtlCol="0">
            <a:spAutoFit/>
          </a:bodyPr>
          <a:lstStyle>
            <a:defPPr>
              <a:defRPr lang="zh-CN"/>
            </a:defPPr>
            <a:lvl1pPr defTabSz="911860">
              <a:defRPr sz="2000" b="1">
                <a:solidFill>
                  <a:srgbClr val="6C845E"/>
                </a:solidFill>
                <a:latin typeface="+mn-ea"/>
                <a:cs typeface="+mn-ea"/>
              </a:defRPr>
            </a:lvl1pPr>
          </a:lstStyle>
          <a:p>
            <a:r>
              <a:rPr lang="en-US" altLang="zh-CN" sz="2400" b="0" dirty="0">
                <a:latin typeface="方正姚体" panose="02010601030101010101" pitchFamily="2" charset="-122"/>
                <a:ea typeface="方正姚体" panose="02010601030101010101" pitchFamily="2" charset="-122"/>
              </a:rPr>
              <a:t>2016</a:t>
            </a:r>
            <a:endParaRPr lang="zh-CN" altLang="en-US" sz="2400" b="0" dirty="0">
              <a:latin typeface="方正姚体" panose="02010601030101010101" pitchFamily="2" charset="-122"/>
              <a:ea typeface="方正姚体" panose="02010601030101010101" pitchFamily="2" charset="-122"/>
            </a:endParaRPr>
          </a:p>
        </p:txBody>
      </p:sp>
      <p:sp>
        <p:nvSpPr>
          <p:cNvPr id="10" name="圆角矩形 9"/>
          <p:cNvSpPr/>
          <p:nvPr/>
        </p:nvSpPr>
        <p:spPr>
          <a:xfrm>
            <a:off x="3323650" y="3092594"/>
            <a:ext cx="1314261" cy="48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schemeClr val="tx1">
                  <a:lumMod val="75000"/>
                  <a:lumOff val="25000"/>
                </a:schemeClr>
              </a:solidFill>
              <a:cs typeface="+mn-ea"/>
            </a:endParaRPr>
          </a:p>
        </p:txBody>
      </p:sp>
      <p:sp>
        <p:nvSpPr>
          <p:cNvPr id="11" name="文本框 10"/>
          <p:cNvSpPr txBox="1"/>
          <p:nvPr/>
        </p:nvSpPr>
        <p:spPr>
          <a:xfrm>
            <a:off x="3960836" y="3345502"/>
            <a:ext cx="829808" cy="461665"/>
          </a:xfrm>
          <a:prstGeom prst="rect">
            <a:avLst/>
          </a:prstGeom>
          <a:noFill/>
        </p:spPr>
        <p:txBody>
          <a:bodyPr wrap="square" rtlCol="0">
            <a:spAutoFit/>
          </a:bodyPr>
          <a:lstStyle>
            <a:defPPr>
              <a:defRPr lang="zh-CN"/>
            </a:defPPr>
            <a:lvl1pPr defTabSz="911860">
              <a:defRPr sz="2000" b="1">
                <a:solidFill>
                  <a:srgbClr val="6C845E"/>
                </a:solidFill>
                <a:latin typeface="+mn-ea"/>
                <a:cs typeface="+mn-ea"/>
              </a:defRPr>
            </a:lvl1pPr>
          </a:lstStyle>
          <a:p>
            <a:r>
              <a:rPr lang="en-US" altLang="zh-CN" sz="2400" b="0" dirty="0">
                <a:latin typeface="方正姚体" panose="02010601030101010101" pitchFamily="2" charset="-122"/>
                <a:ea typeface="方正姚体" panose="02010601030101010101" pitchFamily="2" charset="-122"/>
              </a:rPr>
              <a:t>2017</a:t>
            </a:r>
            <a:endParaRPr lang="zh-CN" altLang="en-US" sz="2400" b="0" dirty="0">
              <a:latin typeface="方正姚体" panose="02010601030101010101" pitchFamily="2" charset="-122"/>
              <a:ea typeface="方正姚体" panose="02010601030101010101" pitchFamily="2" charset="-122"/>
            </a:endParaRPr>
          </a:p>
        </p:txBody>
      </p:sp>
      <p:sp>
        <p:nvSpPr>
          <p:cNvPr id="12" name="圆角矩形 11"/>
          <p:cNvSpPr/>
          <p:nvPr/>
        </p:nvSpPr>
        <p:spPr>
          <a:xfrm>
            <a:off x="4705257" y="2362824"/>
            <a:ext cx="1314261" cy="48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schemeClr val="tx1">
                  <a:lumMod val="75000"/>
                  <a:lumOff val="25000"/>
                </a:schemeClr>
              </a:solidFill>
              <a:cs typeface="+mn-ea"/>
            </a:endParaRPr>
          </a:p>
        </p:txBody>
      </p:sp>
      <p:sp>
        <p:nvSpPr>
          <p:cNvPr id="13" name="文本框 12"/>
          <p:cNvSpPr txBox="1"/>
          <p:nvPr/>
        </p:nvSpPr>
        <p:spPr>
          <a:xfrm>
            <a:off x="5342442" y="2615732"/>
            <a:ext cx="829808" cy="461665"/>
          </a:xfrm>
          <a:prstGeom prst="rect">
            <a:avLst/>
          </a:prstGeom>
          <a:noFill/>
        </p:spPr>
        <p:txBody>
          <a:bodyPr wrap="square" rtlCol="0">
            <a:spAutoFit/>
          </a:bodyPr>
          <a:lstStyle>
            <a:defPPr>
              <a:defRPr lang="zh-CN"/>
            </a:defPPr>
            <a:lvl1pPr defTabSz="911860">
              <a:defRPr sz="2000" b="1">
                <a:solidFill>
                  <a:srgbClr val="6C845E"/>
                </a:solidFill>
                <a:latin typeface="+mn-ea"/>
                <a:cs typeface="+mn-ea"/>
              </a:defRPr>
            </a:lvl1pPr>
          </a:lstStyle>
          <a:p>
            <a:r>
              <a:rPr lang="en-US" altLang="zh-CN" sz="2400" b="0" dirty="0">
                <a:latin typeface="方正姚体" panose="02010601030101010101" pitchFamily="2" charset="-122"/>
                <a:ea typeface="方正姚体" panose="02010601030101010101" pitchFamily="2" charset="-122"/>
              </a:rPr>
              <a:t>2018</a:t>
            </a:r>
            <a:endParaRPr lang="zh-CN" altLang="en-US" sz="2400" b="0" dirty="0">
              <a:latin typeface="方正姚体" panose="02010601030101010101" pitchFamily="2" charset="-122"/>
              <a:ea typeface="方正姚体" panose="02010601030101010101" pitchFamily="2" charset="-122"/>
            </a:endParaRPr>
          </a:p>
        </p:txBody>
      </p:sp>
      <p:sp>
        <p:nvSpPr>
          <p:cNvPr id="14" name="圆角矩形 13"/>
          <p:cNvSpPr/>
          <p:nvPr/>
        </p:nvSpPr>
        <p:spPr>
          <a:xfrm>
            <a:off x="6690249" y="1768165"/>
            <a:ext cx="1675538" cy="48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b="1">
              <a:solidFill>
                <a:schemeClr val="tx1">
                  <a:lumMod val="75000"/>
                  <a:lumOff val="25000"/>
                </a:schemeClr>
              </a:solidFill>
              <a:cs typeface="+mn-ea"/>
            </a:endParaRPr>
          </a:p>
        </p:txBody>
      </p:sp>
      <p:sp>
        <p:nvSpPr>
          <p:cNvPr id="15" name="文本框 14"/>
          <p:cNvSpPr txBox="1"/>
          <p:nvPr/>
        </p:nvSpPr>
        <p:spPr>
          <a:xfrm>
            <a:off x="7013047" y="1808976"/>
            <a:ext cx="829808" cy="461665"/>
          </a:xfrm>
          <a:prstGeom prst="rect">
            <a:avLst/>
          </a:prstGeom>
          <a:noFill/>
        </p:spPr>
        <p:txBody>
          <a:bodyPr wrap="square" rtlCol="0">
            <a:spAutoFit/>
          </a:bodyPr>
          <a:lstStyle>
            <a:defPPr>
              <a:defRPr lang="zh-CN"/>
            </a:defPPr>
            <a:lvl1pPr defTabSz="911860">
              <a:defRPr sz="2000" b="1">
                <a:solidFill>
                  <a:srgbClr val="6C845E"/>
                </a:solidFill>
                <a:latin typeface="+mn-ea"/>
                <a:cs typeface="+mn-ea"/>
              </a:defRPr>
            </a:lvl1pPr>
          </a:lstStyle>
          <a:p>
            <a:r>
              <a:rPr lang="en-US" altLang="zh-CN" sz="2400" b="0" dirty="0">
                <a:latin typeface="方正姚体" panose="02010601030101010101" pitchFamily="2" charset="-122"/>
                <a:ea typeface="方正姚体" panose="02010601030101010101" pitchFamily="2" charset="-122"/>
              </a:rPr>
              <a:t>2019</a:t>
            </a:r>
            <a:endParaRPr lang="zh-CN" altLang="en-US" sz="2400" b="0" dirty="0">
              <a:latin typeface="方正姚体" panose="02010601030101010101" pitchFamily="2" charset="-122"/>
              <a:ea typeface="方正姚体" panose="02010601030101010101" pitchFamily="2" charset="-122"/>
            </a:endParaRPr>
          </a:p>
        </p:txBody>
      </p:sp>
      <p:sp>
        <p:nvSpPr>
          <p:cNvPr id="16" name="3          _5"/>
          <p:cNvSpPr>
            <a:spLocks noChangeArrowheads="1"/>
          </p:cNvSpPr>
          <p:nvPr/>
        </p:nvSpPr>
        <p:spPr bwMode="auto">
          <a:xfrm>
            <a:off x="3087433" y="4967166"/>
            <a:ext cx="2967898" cy="4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a:t>
            </a:r>
            <a:endParaRPr lang="en-US" altLang="zh-CN" sz="11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sp>
        <p:nvSpPr>
          <p:cNvPr id="17" name="3          _5"/>
          <p:cNvSpPr>
            <a:spLocks noChangeArrowheads="1"/>
          </p:cNvSpPr>
          <p:nvPr/>
        </p:nvSpPr>
        <p:spPr bwMode="auto">
          <a:xfrm>
            <a:off x="4709928" y="4158571"/>
            <a:ext cx="2928170" cy="4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a:t>
            </a:r>
            <a:endParaRPr lang="en-US" altLang="zh-CN" sz="11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sp>
        <p:nvSpPr>
          <p:cNvPr id="18" name="3          _5"/>
          <p:cNvSpPr>
            <a:spLocks noChangeArrowheads="1"/>
          </p:cNvSpPr>
          <p:nvPr/>
        </p:nvSpPr>
        <p:spPr bwMode="auto">
          <a:xfrm>
            <a:off x="6064726" y="3357563"/>
            <a:ext cx="2928170" cy="4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a:t>
            </a:r>
            <a:endParaRPr lang="en-US" altLang="zh-CN" sz="11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sp>
        <p:nvSpPr>
          <p:cNvPr id="19" name="3          _5"/>
          <p:cNvSpPr>
            <a:spLocks noChangeArrowheads="1"/>
          </p:cNvSpPr>
          <p:nvPr/>
        </p:nvSpPr>
        <p:spPr bwMode="auto">
          <a:xfrm>
            <a:off x="7596223" y="2522531"/>
            <a:ext cx="2928170" cy="4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7" tIns="45561" rIns="91117" bIns="455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0590" fontAlgn="base">
              <a:lnSpc>
                <a:spcPct val="120000"/>
              </a:lnSpc>
              <a:spcBef>
                <a:spcPct val="0"/>
              </a:spcBef>
              <a:spcAft>
                <a:spcPct val="0"/>
              </a:spcAft>
              <a:buNone/>
            </a:pPr>
            <a:r>
              <a:rPr lang="en-US" altLang="zh-CN" sz="1100">
                <a:solidFill>
                  <a:schemeClr val="bg2">
                    <a:lumMod val="25000"/>
                  </a:schemeClr>
                </a:solidFill>
                <a:latin typeface="微软雅黑 Light" panose="020B0502040204020203" pitchFamily="34" charset="-122"/>
                <a:ea typeface="微软雅黑 Light" panose="020B0502040204020203" pitchFamily="34" charset="-122"/>
                <a:cs typeface="+mn-ea"/>
              </a:rPr>
              <a:t>about our bu siness about our or busin about our oob usin ess about about</a:t>
            </a:r>
            <a:endParaRPr lang="en-US" altLang="zh-CN" sz="1100" dirty="0">
              <a:solidFill>
                <a:schemeClr val="bg2">
                  <a:lumMod val="25000"/>
                </a:schemeClr>
              </a:solidFill>
              <a:latin typeface="微软雅黑 Light" panose="020B0502040204020203" pitchFamily="34" charset="-122"/>
              <a:ea typeface="微软雅黑 Light" panose="020B0502040204020203" pitchFamily="34" charset="-122"/>
              <a:cs typeface="+mn-ea"/>
            </a:endParaRPr>
          </a:p>
        </p:txBody>
      </p:sp>
      <p:sp>
        <p:nvSpPr>
          <p:cNvPr id="21" name="椭圆 20"/>
          <p:cNvSpPr/>
          <p:nvPr/>
        </p:nvSpPr>
        <p:spPr>
          <a:xfrm>
            <a:off x="6242702" y="2994450"/>
            <a:ext cx="296016" cy="274322"/>
          </a:xfrm>
          <a:prstGeom prst="ellipse">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schemeClr val="tx1">
                  <a:lumMod val="75000"/>
                  <a:lumOff val="25000"/>
                </a:schemeClr>
              </a:solidFill>
              <a:cs typeface="+mn-ea"/>
            </a:endParaRPr>
          </a:p>
        </p:txBody>
      </p:sp>
      <p:sp>
        <p:nvSpPr>
          <p:cNvPr id="22" name="椭圆 21"/>
          <p:cNvSpPr/>
          <p:nvPr/>
        </p:nvSpPr>
        <p:spPr>
          <a:xfrm>
            <a:off x="4822621" y="3753465"/>
            <a:ext cx="296016" cy="274322"/>
          </a:xfrm>
          <a:prstGeom prst="ellipse">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schemeClr val="tx1">
                  <a:lumMod val="75000"/>
                  <a:lumOff val="25000"/>
                </a:schemeClr>
              </a:solidFill>
              <a:cs typeface="+mn-ea"/>
            </a:endParaRPr>
          </a:p>
        </p:txBody>
      </p:sp>
      <p:sp>
        <p:nvSpPr>
          <p:cNvPr id="23" name="椭圆 22"/>
          <p:cNvSpPr/>
          <p:nvPr/>
        </p:nvSpPr>
        <p:spPr>
          <a:xfrm>
            <a:off x="3323650" y="4554279"/>
            <a:ext cx="296016" cy="274322"/>
          </a:xfrm>
          <a:prstGeom prst="ellipse">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860"/>
            <a:endParaRPr lang="zh-CN" altLang="en-US" sz="1795">
              <a:solidFill>
                <a:schemeClr val="tx1">
                  <a:lumMod val="75000"/>
                  <a:lumOff val="25000"/>
                </a:schemeClr>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nodePh="1">
                                  <p:stCondLst>
                                    <p:cond delay="0"/>
                                  </p:stCondLst>
                                  <p:endCondLst>
                                    <p:cond evt="begin" delay="0">
                                      <p:tn val="18"/>
                                    </p:cond>
                                  </p:end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P spid="13" grpId="0"/>
      <p:bldP spid="14" grpId="0"/>
      <p:bldP spid="15" grpId="0"/>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72110" y="1591889"/>
            <a:ext cx="582930" cy="58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lumMod val="75000"/>
                    <a:lumOff val="25000"/>
                  </a:schemeClr>
                </a:solidFill>
                <a:latin typeface="方正清刻本悦宋简体" panose="02000000000000000000" charset="-122"/>
                <a:ea typeface="方正清刻本悦宋简体" panose="02000000000000000000" charset="-122"/>
              </a:rPr>
              <a:t>01</a:t>
            </a:r>
          </a:p>
        </p:txBody>
      </p:sp>
      <p:sp>
        <p:nvSpPr>
          <p:cNvPr id="5" name="文本框 4"/>
          <p:cNvSpPr txBox="1"/>
          <p:nvPr/>
        </p:nvSpPr>
        <p:spPr>
          <a:xfrm>
            <a:off x="7643545" y="1650659"/>
            <a:ext cx="2195780" cy="461665"/>
          </a:xfrm>
          <a:prstGeom prst="rect">
            <a:avLst/>
          </a:prstGeom>
          <a:noFill/>
        </p:spPr>
        <p:txBody>
          <a:bodyPr wrap="square" rtlCol="0">
            <a:spAutoFit/>
          </a:bodyPr>
          <a:lstStyle/>
          <a:p>
            <a:pPr algn="dist" fontAlgn="auto">
              <a:lnSpc>
                <a:spcPct val="100000"/>
              </a:lnSpc>
            </a:pPr>
            <a:r>
              <a:rPr lang="zh-CN" altLang="en-US" sz="2400">
                <a:solidFill>
                  <a:schemeClr val="tx1">
                    <a:lumMod val="75000"/>
                    <a:lumOff val="25000"/>
                  </a:schemeClr>
                </a:solidFill>
                <a:latin typeface="方正姚体" panose="02010601030101010101" pitchFamily="2" charset="-122"/>
                <a:ea typeface="方正姚体" panose="02010601030101010101" pitchFamily="2" charset="-122"/>
                <a:sym typeface="+mn-ea"/>
              </a:rPr>
              <a:t>工作内容概述</a:t>
            </a:r>
            <a:endParaRPr lang="zh-CN" altLang="en-US">
              <a:solidFill>
                <a:schemeClr val="tx1">
                  <a:lumMod val="75000"/>
                  <a:lumOff val="25000"/>
                </a:schemeClr>
              </a:solidFill>
              <a:latin typeface="方正姚体" panose="02010601030101010101" pitchFamily="2" charset="-122"/>
              <a:ea typeface="方正姚体" panose="02010601030101010101" pitchFamily="2" charset="-122"/>
              <a:sym typeface="+mn-ea"/>
            </a:endParaRPr>
          </a:p>
        </p:txBody>
      </p:sp>
      <p:sp>
        <p:nvSpPr>
          <p:cNvPr id="6" name="矩形 5"/>
          <p:cNvSpPr/>
          <p:nvPr/>
        </p:nvSpPr>
        <p:spPr>
          <a:xfrm>
            <a:off x="6972110" y="2708219"/>
            <a:ext cx="582930" cy="58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lumMod val="75000"/>
                    <a:lumOff val="25000"/>
                  </a:schemeClr>
                </a:solidFill>
                <a:latin typeface="方正清刻本悦宋简体" panose="02000000000000000000" charset="-122"/>
                <a:ea typeface="方正清刻本悦宋简体" panose="02000000000000000000" charset="-122"/>
              </a:rPr>
              <a:t>02</a:t>
            </a:r>
          </a:p>
        </p:txBody>
      </p:sp>
      <p:sp>
        <p:nvSpPr>
          <p:cNvPr id="7" name="文本框 6"/>
          <p:cNvSpPr txBox="1"/>
          <p:nvPr/>
        </p:nvSpPr>
        <p:spPr>
          <a:xfrm>
            <a:off x="7643547" y="2747534"/>
            <a:ext cx="2291196" cy="461665"/>
          </a:xfrm>
          <a:prstGeom prst="rect">
            <a:avLst/>
          </a:prstGeom>
          <a:noFill/>
        </p:spPr>
        <p:txBody>
          <a:bodyPr wrap="square" rtlCol="0">
            <a:spAutoFit/>
          </a:bodyPr>
          <a:lstStyle/>
          <a:p>
            <a:pPr algn="dist" fontAlgn="auto">
              <a:lnSpc>
                <a:spcPct val="100000"/>
              </a:lnSpc>
            </a:pPr>
            <a:r>
              <a:rPr lang="zh-CN" altLang="en-US" sz="2400">
                <a:solidFill>
                  <a:schemeClr val="tx1">
                    <a:lumMod val="75000"/>
                    <a:lumOff val="25000"/>
                  </a:schemeClr>
                </a:solidFill>
                <a:latin typeface="方正姚体" panose="02010601030101010101" pitchFamily="2" charset="-122"/>
                <a:ea typeface="方正姚体" panose="02010601030101010101" pitchFamily="2" charset="-122"/>
                <a:sym typeface="+mn-ea"/>
              </a:rPr>
              <a:t>业绩成果展示</a:t>
            </a:r>
            <a:endParaRPr lang="zh-CN" altLang="en-US">
              <a:solidFill>
                <a:schemeClr val="tx1">
                  <a:lumMod val="75000"/>
                  <a:lumOff val="25000"/>
                </a:schemeClr>
              </a:solidFill>
              <a:latin typeface="方正姚体" panose="02010601030101010101" pitchFamily="2" charset="-122"/>
              <a:ea typeface="方正姚体" panose="02010601030101010101" pitchFamily="2" charset="-122"/>
              <a:sym typeface="+mn-ea"/>
            </a:endParaRPr>
          </a:p>
        </p:txBody>
      </p:sp>
      <p:sp>
        <p:nvSpPr>
          <p:cNvPr id="8" name="矩形 7"/>
          <p:cNvSpPr/>
          <p:nvPr/>
        </p:nvSpPr>
        <p:spPr>
          <a:xfrm>
            <a:off x="6972110" y="3824549"/>
            <a:ext cx="582930" cy="58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lumMod val="75000"/>
                    <a:lumOff val="25000"/>
                  </a:schemeClr>
                </a:solidFill>
                <a:latin typeface="方正清刻本悦宋简体" panose="02000000000000000000" charset="-122"/>
                <a:ea typeface="方正清刻本悦宋简体" panose="02000000000000000000" charset="-122"/>
              </a:rPr>
              <a:t>03</a:t>
            </a:r>
          </a:p>
        </p:txBody>
      </p:sp>
      <p:sp>
        <p:nvSpPr>
          <p:cNvPr id="9" name="文本框 8"/>
          <p:cNvSpPr txBox="1"/>
          <p:nvPr/>
        </p:nvSpPr>
        <p:spPr>
          <a:xfrm>
            <a:off x="7643545" y="3863864"/>
            <a:ext cx="2195779" cy="461665"/>
          </a:xfrm>
          <a:prstGeom prst="rect">
            <a:avLst/>
          </a:prstGeom>
          <a:noFill/>
        </p:spPr>
        <p:txBody>
          <a:bodyPr wrap="square" rtlCol="0">
            <a:spAutoFit/>
          </a:bodyPr>
          <a:lstStyle/>
          <a:p>
            <a:pPr algn="dist" fontAlgn="auto">
              <a:lnSpc>
                <a:spcPct val="100000"/>
              </a:lnSpc>
            </a:pPr>
            <a:r>
              <a:rPr lang="zh-CN" altLang="en-US" sz="2400">
                <a:solidFill>
                  <a:schemeClr val="tx1">
                    <a:lumMod val="75000"/>
                    <a:lumOff val="25000"/>
                  </a:schemeClr>
                </a:solidFill>
                <a:latin typeface="方正姚体" panose="02010601030101010101" pitchFamily="2" charset="-122"/>
                <a:ea typeface="方正姚体" panose="02010601030101010101" pitchFamily="2" charset="-122"/>
                <a:sym typeface="+mn-ea"/>
              </a:rPr>
              <a:t>经验教训总结</a:t>
            </a:r>
            <a:endParaRPr lang="zh-CN" altLang="en-US">
              <a:solidFill>
                <a:schemeClr val="tx1">
                  <a:lumMod val="75000"/>
                  <a:lumOff val="25000"/>
                </a:schemeClr>
              </a:solidFill>
              <a:latin typeface="方正姚体" panose="02010601030101010101" pitchFamily="2" charset="-122"/>
              <a:ea typeface="方正姚体" panose="02010601030101010101" pitchFamily="2" charset="-122"/>
              <a:sym typeface="+mn-ea"/>
            </a:endParaRPr>
          </a:p>
        </p:txBody>
      </p:sp>
      <p:sp>
        <p:nvSpPr>
          <p:cNvPr id="10" name="矩形 9"/>
          <p:cNvSpPr/>
          <p:nvPr/>
        </p:nvSpPr>
        <p:spPr>
          <a:xfrm>
            <a:off x="6972110" y="4901969"/>
            <a:ext cx="582930" cy="58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lumMod val="75000"/>
                    <a:lumOff val="25000"/>
                  </a:schemeClr>
                </a:solidFill>
                <a:latin typeface="方正清刻本悦宋简体" panose="02000000000000000000" charset="-122"/>
                <a:ea typeface="方正清刻本悦宋简体" panose="02000000000000000000" charset="-122"/>
              </a:rPr>
              <a:t>04</a:t>
            </a:r>
          </a:p>
        </p:txBody>
      </p:sp>
      <p:sp>
        <p:nvSpPr>
          <p:cNvPr id="11" name="文本框 10"/>
          <p:cNvSpPr txBox="1"/>
          <p:nvPr/>
        </p:nvSpPr>
        <p:spPr>
          <a:xfrm>
            <a:off x="7643547" y="4960739"/>
            <a:ext cx="2291196" cy="461665"/>
          </a:xfrm>
          <a:prstGeom prst="rect">
            <a:avLst/>
          </a:prstGeom>
          <a:noFill/>
        </p:spPr>
        <p:txBody>
          <a:bodyPr wrap="square" rtlCol="0">
            <a:spAutoFit/>
          </a:bodyPr>
          <a:lstStyle/>
          <a:p>
            <a:pPr algn="dist" fontAlgn="auto">
              <a:lnSpc>
                <a:spcPct val="100000"/>
              </a:lnSpc>
            </a:pPr>
            <a:r>
              <a:rPr lang="zh-CN" altLang="en-US" sz="2400">
                <a:solidFill>
                  <a:schemeClr val="tx1">
                    <a:lumMod val="75000"/>
                    <a:lumOff val="25000"/>
                  </a:schemeClr>
                </a:solidFill>
                <a:latin typeface="方正姚体" panose="02010601030101010101" pitchFamily="2" charset="-122"/>
                <a:ea typeface="方正姚体" panose="02010601030101010101" pitchFamily="2" charset="-122"/>
                <a:sym typeface="+mn-ea"/>
              </a:rPr>
              <a:t>未来工作计划</a:t>
            </a:r>
            <a:endParaRPr lang="zh-CN" altLang="en-US">
              <a:solidFill>
                <a:schemeClr val="tx1">
                  <a:lumMod val="75000"/>
                  <a:lumOff val="25000"/>
                </a:schemeClr>
              </a:solidFill>
              <a:latin typeface="方正姚体" panose="02010601030101010101" pitchFamily="2" charset="-122"/>
              <a:ea typeface="方正姚体" panose="02010601030101010101" pitchFamily="2" charset="-122"/>
              <a:sym typeface="+mn-ea"/>
            </a:endParaRPr>
          </a:p>
        </p:txBody>
      </p:sp>
      <p:grpSp>
        <p:nvGrpSpPr>
          <p:cNvPr id="2" name="组合 1"/>
          <p:cNvGrpSpPr/>
          <p:nvPr/>
        </p:nvGrpSpPr>
        <p:grpSpPr>
          <a:xfrm>
            <a:off x="5347212" y="2643256"/>
            <a:ext cx="720699" cy="1818169"/>
            <a:chOff x="5600127" y="2643256"/>
            <a:chExt cx="720699" cy="1818169"/>
          </a:xfrm>
        </p:grpSpPr>
        <p:sp>
          <p:nvSpPr>
            <p:cNvPr id="18" name="文本框 17"/>
            <p:cNvSpPr txBox="1"/>
            <p:nvPr/>
          </p:nvSpPr>
          <p:spPr>
            <a:xfrm>
              <a:off x="5643718" y="2795656"/>
              <a:ext cx="677108" cy="1623491"/>
            </a:xfrm>
            <a:prstGeom prst="rect">
              <a:avLst/>
            </a:prstGeom>
            <a:noFill/>
            <a:ln>
              <a:noFill/>
            </a:ln>
          </p:spPr>
          <p:txBody>
            <a:bodyPr vert="eaVert" wrap="square" rtlCol="0">
              <a:spAutoFit/>
            </a:bodyPr>
            <a:lstStyle/>
            <a:p>
              <a:pPr algn="dist"/>
              <a:r>
                <a:rPr lang="zh-CN" altLang="en-US" sz="3200" spc="600">
                  <a:latin typeface="Agency FB" panose="020B0503020202020204" pitchFamily="34" charset="0"/>
                </a:rPr>
                <a:t>目录</a:t>
              </a:r>
            </a:p>
          </p:txBody>
        </p:sp>
        <p:cxnSp>
          <p:nvCxnSpPr>
            <p:cNvPr id="20" name="直接连接符 19"/>
            <p:cNvCxnSpPr/>
            <p:nvPr/>
          </p:nvCxnSpPr>
          <p:spPr>
            <a:xfrm>
              <a:off x="5600127" y="2643256"/>
              <a:ext cx="0" cy="181816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530" y="-525295"/>
            <a:ext cx="4437654" cy="11222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500"/>
                            </p:stCondLst>
                            <p:childTnLst>
                              <p:par>
                                <p:cTn id="19" presetID="2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500"/>
                                        <p:tgtEl>
                                          <p:spTgt spid="5"/>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500"/>
                            </p:stCondLst>
                            <p:childTnLst>
                              <p:par>
                                <p:cTn id="31" presetID="29"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5" dur="500"/>
                                        <p:tgtEl>
                                          <p:spTgt spid="7"/>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4500"/>
                            </p:stCondLst>
                            <p:childTnLst>
                              <p:par>
                                <p:cTn id="43" presetID="29"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ppt_x</p:attrName>
                                        </p:attrNameLst>
                                      </p:cBhvr>
                                      <p:tavLst>
                                        <p:tav tm="0">
                                          <p:val>
                                            <p:strVal val="#ppt_x-.2"/>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7" dur="500"/>
                                        <p:tgtEl>
                                          <p:spTgt spid="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500"/>
                            </p:stCondLst>
                            <p:childTnLst>
                              <p:par>
                                <p:cTn id="55" presetID="29"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2"/>
                                          </p:val>
                                        </p:tav>
                                        <p:tav tm="100000">
                                          <p:val>
                                            <p:strVal val="#ppt_x"/>
                                          </p:val>
                                        </p:tav>
                                      </p:tavLst>
                                    </p:anim>
                                    <p:anim calcmode="lin" valueType="num">
                                      <p:cBhvr>
                                        <p:cTn id="5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p:bldP spid="6" grpId="0" bldLvl="0"/>
      <p:bldP spid="7" grpId="0"/>
      <p:bldP spid="8" grpId="0" bldLvl="0"/>
      <p:bldP spid="9" grpId="0"/>
      <p:bldP spid="10" grpId="0" bldLvl="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426594" y="2497045"/>
            <a:ext cx="5234804" cy="2043584"/>
            <a:chOff x="2581925" y="2901306"/>
            <a:chExt cx="7042000" cy="2043584"/>
          </a:xfrm>
        </p:grpSpPr>
        <p:sp>
          <p:nvSpPr>
            <p:cNvPr id="2" name="文本框 1"/>
            <p:cNvSpPr txBox="1"/>
            <p:nvPr/>
          </p:nvSpPr>
          <p:spPr>
            <a:xfrm>
              <a:off x="2581925" y="2901306"/>
              <a:ext cx="7042000" cy="1200329"/>
            </a:xfrm>
            <a:prstGeom prst="rect">
              <a:avLst/>
            </a:prstGeom>
            <a:noFill/>
          </p:spPr>
          <p:txBody>
            <a:bodyPr wrap="square" rtlCol="0">
              <a:spAutoFit/>
            </a:bodyPr>
            <a:lstStyle/>
            <a:p>
              <a:pPr algn="dist"/>
              <a:r>
                <a:rPr lang="zh-CN" altLang="en-US" sz="7200">
                  <a:latin typeface="方正姚体" panose="02010601030101010101" pitchFamily="2" charset="-122"/>
                  <a:ea typeface="方正姚体" panose="02010601030101010101" pitchFamily="2" charset="-122"/>
                </a:rPr>
                <a:t>谢谢聆听</a:t>
              </a:r>
            </a:p>
          </p:txBody>
        </p:sp>
        <p:cxnSp>
          <p:nvCxnSpPr>
            <p:cNvPr id="3" name="直接连接符 2"/>
            <p:cNvCxnSpPr/>
            <p:nvPr/>
          </p:nvCxnSpPr>
          <p:spPr>
            <a:xfrm>
              <a:off x="2788766" y="4208290"/>
              <a:ext cx="662777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788766" y="4944890"/>
              <a:ext cx="662777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788766" y="4358314"/>
              <a:ext cx="6627779" cy="461665"/>
            </a:xfrm>
            <a:prstGeom prst="rect">
              <a:avLst/>
            </a:prstGeom>
            <a:noFill/>
          </p:spPr>
          <p:txBody>
            <a:bodyPr wrap="square" rtlCol="0">
              <a:spAutoFit/>
            </a:bodyPr>
            <a:lstStyle/>
            <a:p>
              <a:pPr algn="dist"/>
              <a:endParaRPr lang="zh-CN" altLang="en-US" sz="2400">
                <a:latin typeface="方正姚体" panose="02010601030101010101" pitchFamily="2" charset="-122"/>
                <a:ea typeface="方正姚体" panose="02010601030101010101" pitchFamily="2" charset="-122"/>
              </a:endParaRPr>
            </a:p>
          </p:txBody>
        </p:sp>
        <p:sp>
          <p:nvSpPr>
            <p:cNvPr id="7" name="文本框 6"/>
            <p:cNvSpPr txBox="1"/>
            <p:nvPr/>
          </p:nvSpPr>
          <p:spPr>
            <a:xfrm>
              <a:off x="2788767" y="4327536"/>
              <a:ext cx="6641091" cy="523220"/>
            </a:xfrm>
            <a:prstGeom prst="rect">
              <a:avLst/>
            </a:prstGeom>
            <a:noFill/>
          </p:spPr>
          <p:txBody>
            <a:bodyPr wrap="square" rtlCol="0">
              <a:spAutoFit/>
            </a:bodyPr>
            <a:lstStyle/>
            <a:p>
              <a:pPr algn="dist"/>
              <a:r>
                <a:rPr lang="en-US" altLang="zh-CN" sz="2800">
                  <a:solidFill>
                    <a:schemeClr val="tx1">
                      <a:lumMod val="50000"/>
                      <a:lumOff val="50000"/>
                    </a:schemeClr>
                  </a:solidFill>
                  <a:latin typeface="Bodoni MT Condensed" panose="02070606080606020203" pitchFamily="18" charset="0"/>
                </a:rPr>
                <a:t>THANKS</a:t>
              </a:r>
              <a:endParaRPr lang="zh-CN" altLang="en-US" sz="2800">
                <a:solidFill>
                  <a:schemeClr val="tx1">
                    <a:lumMod val="50000"/>
                    <a:lumOff val="50000"/>
                  </a:schemeClr>
                </a:solidFill>
                <a:latin typeface="Bodoni MT Condensed" panose="02070606080606020203" pitchFamily="18" charset="0"/>
              </a:endParaRPr>
            </a:p>
          </p:txBody>
        </p:sp>
      </p:gr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9985260" y="618197"/>
            <a:ext cx="2467396" cy="623980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7268" y="-301193"/>
            <a:ext cx="2532719" cy="64049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530" y="-525295"/>
            <a:ext cx="4437654" cy="11222391"/>
          </a:xfrm>
          <a:prstGeom prst="rect">
            <a:avLst/>
          </a:prstGeom>
        </p:spPr>
      </p:pic>
      <p:grpSp>
        <p:nvGrpSpPr>
          <p:cNvPr id="3" name="组合 2"/>
          <p:cNvGrpSpPr/>
          <p:nvPr/>
        </p:nvGrpSpPr>
        <p:grpSpPr>
          <a:xfrm>
            <a:off x="5942075" y="2427921"/>
            <a:ext cx="4534495" cy="2508378"/>
            <a:chOff x="5942075" y="2427921"/>
            <a:chExt cx="4534495" cy="2508378"/>
          </a:xfrm>
        </p:grpSpPr>
        <p:sp>
          <p:nvSpPr>
            <p:cNvPr id="14" name="文本框 13"/>
            <p:cNvSpPr txBox="1"/>
            <p:nvPr/>
          </p:nvSpPr>
          <p:spPr>
            <a:xfrm>
              <a:off x="5942075" y="3318991"/>
              <a:ext cx="2973455" cy="523220"/>
            </a:xfrm>
            <a:prstGeom prst="rect">
              <a:avLst/>
            </a:prstGeom>
            <a:noFill/>
          </p:spPr>
          <p:txBody>
            <a:bodyPr wrap="square" rtlCol="0">
              <a:spAutoFit/>
            </a:bodyPr>
            <a:lstStyle/>
            <a:p>
              <a:pPr algn="dist" fontAlgn="auto">
                <a:lnSpc>
                  <a:spcPct val="100000"/>
                </a:lnSpc>
              </a:pPr>
              <a:r>
                <a:rPr lang="zh-CN" altLang="en-US" sz="2800">
                  <a:solidFill>
                    <a:schemeClr val="tx1">
                      <a:lumMod val="65000"/>
                      <a:lumOff val="35000"/>
                    </a:schemeClr>
                  </a:solidFill>
                  <a:latin typeface="方正姚体" panose="02010601030101010101" pitchFamily="2" charset="-122"/>
                  <a:ea typeface="方正姚体" panose="02010601030101010101" pitchFamily="2" charset="-122"/>
                  <a:sym typeface="+mn-ea"/>
                </a:rPr>
                <a:t>工作内容概述</a:t>
              </a:r>
              <a:endParaRPr lang="zh-CN" altLang="en-US" sz="2000">
                <a:solidFill>
                  <a:schemeClr val="tx1">
                    <a:lumMod val="65000"/>
                    <a:lumOff val="35000"/>
                  </a:schemeClr>
                </a:solidFill>
                <a:latin typeface="方正姚体" panose="02010601030101010101" pitchFamily="2" charset="-122"/>
                <a:ea typeface="方正姚体" panose="02010601030101010101" pitchFamily="2" charset="-122"/>
                <a:sym typeface="+mn-ea"/>
              </a:endParaRPr>
            </a:p>
          </p:txBody>
        </p:sp>
        <p:sp>
          <p:nvSpPr>
            <p:cNvPr id="15" name="文本框 14"/>
            <p:cNvSpPr txBox="1"/>
            <p:nvPr/>
          </p:nvSpPr>
          <p:spPr>
            <a:xfrm>
              <a:off x="6055549" y="3874470"/>
              <a:ext cx="4421021" cy="1061829"/>
            </a:xfrm>
            <a:prstGeom prst="rect">
              <a:avLst/>
            </a:prstGeom>
            <a:noFill/>
          </p:spPr>
          <p:txBody>
            <a:bodyPr wrap="square" rtlCol="0">
              <a:spAutoFit/>
            </a:bodyPr>
            <a:lstStyle/>
            <a:p>
              <a:pPr fontAlgn="auto">
                <a:lnSpc>
                  <a:spcPct val="150000"/>
                </a:lnSpc>
              </a:pPr>
              <a:r>
                <a:rPr lang="zh-CN" altLang="en-US" sz="1400">
                  <a:solidFill>
                    <a:schemeClr val="tx1">
                      <a:lumMod val="50000"/>
                      <a:lumOff val="50000"/>
                    </a:schemeClr>
                  </a:solidFill>
                  <a:latin typeface="微软雅黑 Light" panose="020B0502040204020203" pitchFamily="34" charset="-122"/>
                  <a:ea typeface="微软雅黑 Light" panose="020B0502040204020203" pitchFamily="34" charset="-122"/>
                  <a:sym typeface="+mn-ea"/>
                </a:rPr>
                <a:t>For our everlasting friendship, send sincere blessings and warm greetings to my friends whom I miss so much.</a:t>
              </a:r>
            </a:p>
          </p:txBody>
        </p:sp>
        <p:sp>
          <p:nvSpPr>
            <p:cNvPr id="16" name="文本框 15"/>
            <p:cNvSpPr txBox="1"/>
            <p:nvPr/>
          </p:nvSpPr>
          <p:spPr>
            <a:xfrm>
              <a:off x="5970908" y="2427921"/>
              <a:ext cx="2841202" cy="769441"/>
            </a:xfrm>
            <a:prstGeom prst="rect">
              <a:avLst/>
            </a:prstGeom>
            <a:noFill/>
          </p:spPr>
          <p:txBody>
            <a:bodyPr wrap="square" rtlCol="0">
              <a:spAutoFit/>
            </a:bodyPr>
            <a:lstStyle/>
            <a:p>
              <a:r>
                <a:rPr lang="en-US" altLang="zh-CN" sz="4400">
                  <a:latin typeface="方正姚体" panose="02010601030101010101" pitchFamily="2" charset="-122"/>
                  <a:ea typeface="方正姚体" panose="02010601030101010101" pitchFamily="2" charset="-122"/>
                </a:rPr>
                <a:t>PART 01</a:t>
              </a:r>
              <a:endParaRPr lang="zh-CN" altLang="en-US" sz="4400">
                <a:latin typeface="方正姚体" panose="02010601030101010101" pitchFamily="2" charset="-122"/>
                <a:ea typeface="方正姚体" panose="02010601030101010101" pitchFamily="2" charset="-122"/>
              </a:endParaRPr>
            </a:p>
          </p:txBody>
        </p:sp>
        <p:cxnSp>
          <p:nvCxnSpPr>
            <p:cNvPr id="17" name="直接连接符 16"/>
            <p:cNvCxnSpPr/>
            <p:nvPr/>
          </p:nvCxnSpPr>
          <p:spPr>
            <a:xfrm>
              <a:off x="6045496" y="3286731"/>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055549" y="3874470"/>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bwMode="auto">
          <a:xfrm>
            <a:off x="1490996" y="3471097"/>
            <a:ext cx="2404044" cy="2225675"/>
          </a:xfrm>
          <a:prstGeom prst="rect">
            <a:avLst/>
          </a:prstGeom>
          <a:noFill/>
        </p:spPr>
        <p:txBody>
          <a:bodyPr anchor="ctr">
            <a:normAutofit/>
          </a:bodyPr>
          <a:lstStyle/>
          <a:p>
            <a:pPr>
              <a:lnSpc>
                <a:spcPct val="120000"/>
              </a:lnSpc>
              <a:defRPr/>
            </a:pPr>
            <a:r>
              <a:rPr lang="zh-CN" altLang="en-US" sz="1600">
                <a:solidFill>
                  <a:schemeClr val="bg1">
                    <a:lumMod val="65000"/>
                  </a:schemeClr>
                </a:solidFill>
                <a:latin typeface="+mj-lt"/>
                <a:ea typeface="+mj-ea"/>
                <a:cs typeface="Arial" panose="020B0604020202020204" pitchFamily="34" charset="0"/>
                <a:sym typeface="+mn-ea"/>
              </a:rPr>
              <a:t>and </a:t>
            </a:r>
            <a:r>
              <a:rPr lang="zh-CN" altLang="en-US" sz="1600" dirty="0">
                <a:solidFill>
                  <a:schemeClr val="bg1">
                    <a:lumMod val="65000"/>
                  </a:schemeClr>
                </a:solidFill>
                <a:latin typeface="+mj-lt"/>
                <a:ea typeface="+mj-ea"/>
                <a:cs typeface="Arial" panose="020B0604020202020204" pitchFamily="34" charset="0"/>
                <a:sym typeface="+mn-ea"/>
              </a:rPr>
              <a:t>what you want to say</a:t>
            </a:r>
            <a:r>
              <a:rPr lang="en-US" altLang="zh-CN" sz="1600" dirty="0">
                <a:solidFill>
                  <a:schemeClr val="bg1">
                    <a:lumMod val="65000"/>
                  </a:schemeClr>
                </a:solidFill>
                <a:latin typeface="+mj-lt"/>
                <a:ea typeface="+mj-ea"/>
                <a:cs typeface="Arial" panose="020B0604020202020204" pitchFamily="34" charset="0"/>
                <a:sym typeface="+mn-ea"/>
              </a:rPr>
              <a:t> Add </a:t>
            </a:r>
            <a:r>
              <a:rPr lang="zh-CN" altLang="en-US" sz="1600" dirty="0">
                <a:solidFill>
                  <a:schemeClr val="bg1">
                    <a:lumMod val="65000"/>
                  </a:schemeClr>
                </a:solidFill>
                <a:latin typeface="+mj-lt"/>
                <a:ea typeface="+mj-ea"/>
                <a:cs typeface="Arial" panose="020B0604020202020204" pitchFamily="34" charset="0"/>
                <a:sym typeface="+mn-ea"/>
              </a:rPr>
              <a:t>your opinion and what you want to say</a:t>
            </a:r>
          </a:p>
          <a:p>
            <a:pPr>
              <a:lnSpc>
                <a:spcPct val="120000"/>
              </a:lnSpc>
              <a:defRPr/>
            </a:pPr>
            <a:endParaRPr lang="zh-CN" altLang="en-US" sz="1600" dirty="0">
              <a:solidFill>
                <a:schemeClr val="bg2">
                  <a:lumMod val="25000"/>
                </a:schemeClr>
              </a:solidFill>
              <a:latin typeface="+mj-lt"/>
              <a:ea typeface="+mj-ea"/>
              <a:cs typeface="Arial" panose="020B0604020202020204" pitchFamily="34" charset="0"/>
              <a:sym typeface="+mn-ea"/>
            </a:endParaRPr>
          </a:p>
          <a:p>
            <a:pPr>
              <a:lnSpc>
                <a:spcPct val="120000"/>
              </a:lnSpc>
              <a:defRPr/>
            </a:pPr>
            <a:r>
              <a:rPr lang="en-US" altLang="zh-CN" sz="1600" dirty="0">
                <a:solidFill>
                  <a:schemeClr val="bg2">
                    <a:lumMod val="25000"/>
                  </a:schemeClr>
                </a:solidFill>
                <a:latin typeface="+mj-lt"/>
                <a:ea typeface="+mj-ea"/>
                <a:cs typeface="Arial" panose="020B0604020202020204" pitchFamily="34" charset="0"/>
              </a:rPr>
              <a:t> </a:t>
            </a:r>
          </a:p>
        </p:txBody>
      </p:sp>
      <p:sp>
        <p:nvSpPr>
          <p:cNvPr id="20" name="矩形 19"/>
          <p:cNvSpPr/>
          <p:nvPr/>
        </p:nvSpPr>
        <p:spPr>
          <a:xfrm>
            <a:off x="1743327" y="3396044"/>
            <a:ext cx="2339897" cy="400110"/>
          </a:xfrm>
          <a:prstGeom prst="rect">
            <a:avLst/>
          </a:prstGeom>
        </p:spPr>
        <p:txBody>
          <a:bodyPr wrap="square">
            <a:spAutoFit/>
          </a:bodyPr>
          <a:lstStyle/>
          <a:p>
            <a:r>
              <a:rPr lang="en-US" altLang="zh-CN" sz="2000" b="1">
                <a:solidFill>
                  <a:srgbClr val="E7E6E6">
                    <a:lumMod val="25000"/>
                  </a:srgbClr>
                </a:solidFill>
                <a:latin typeface="Calibri Light" panose="020F0302020204030204"/>
                <a:cs typeface="Arial" panose="020B0604020202020204" pitchFamily="34" charset="0"/>
                <a:sym typeface="+mn-ea"/>
              </a:rPr>
              <a:t>Add </a:t>
            </a:r>
            <a:r>
              <a:rPr lang="zh-CN" altLang="en-US" sz="2000" b="1">
                <a:solidFill>
                  <a:srgbClr val="E7E6E6">
                    <a:lumMod val="25000"/>
                  </a:srgbClr>
                </a:solidFill>
                <a:latin typeface="Calibri Light" panose="020F0302020204030204"/>
                <a:cs typeface="Arial" panose="020B0604020202020204" pitchFamily="34" charset="0"/>
                <a:sym typeface="+mn-ea"/>
              </a:rPr>
              <a:t>your opinion </a:t>
            </a:r>
            <a:endParaRPr lang="zh-CN" altLang="en-US" sz="1400" b="1"/>
          </a:p>
        </p:txBody>
      </p:sp>
      <p:sp>
        <p:nvSpPr>
          <p:cNvPr id="21" name="文本框 20"/>
          <p:cNvSpPr txBox="1"/>
          <p:nvPr>
            <p:custDataLst>
              <p:tags r:id="rId2"/>
            </p:custDataLst>
          </p:nvPr>
        </p:nvSpPr>
        <p:spPr bwMode="auto">
          <a:xfrm>
            <a:off x="5252504" y="3471096"/>
            <a:ext cx="2404044" cy="2225675"/>
          </a:xfrm>
          <a:prstGeom prst="rect">
            <a:avLst/>
          </a:prstGeom>
          <a:noFill/>
        </p:spPr>
        <p:txBody>
          <a:bodyPr anchor="ctr">
            <a:normAutofit/>
          </a:bodyPr>
          <a:lstStyle/>
          <a:p>
            <a:pPr>
              <a:lnSpc>
                <a:spcPct val="120000"/>
              </a:lnSpc>
              <a:defRPr/>
            </a:pPr>
            <a:r>
              <a:rPr lang="zh-CN" altLang="en-US" sz="1600">
                <a:solidFill>
                  <a:schemeClr val="bg1">
                    <a:lumMod val="65000"/>
                  </a:schemeClr>
                </a:solidFill>
                <a:latin typeface="+mj-lt"/>
                <a:ea typeface="+mj-ea"/>
                <a:cs typeface="Arial" panose="020B0604020202020204" pitchFamily="34" charset="0"/>
                <a:sym typeface="+mn-ea"/>
              </a:rPr>
              <a:t>and </a:t>
            </a:r>
            <a:r>
              <a:rPr lang="zh-CN" altLang="en-US" sz="1600" dirty="0">
                <a:solidFill>
                  <a:schemeClr val="bg1">
                    <a:lumMod val="65000"/>
                  </a:schemeClr>
                </a:solidFill>
                <a:latin typeface="+mj-lt"/>
                <a:ea typeface="+mj-ea"/>
                <a:cs typeface="Arial" panose="020B0604020202020204" pitchFamily="34" charset="0"/>
                <a:sym typeface="+mn-ea"/>
              </a:rPr>
              <a:t>what you want to say</a:t>
            </a:r>
            <a:r>
              <a:rPr lang="en-US" altLang="zh-CN" sz="1600" dirty="0">
                <a:solidFill>
                  <a:schemeClr val="bg1">
                    <a:lumMod val="65000"/>
                  </a:schemeClr>
                </a:solidFill>
                <a:latin typeface="+mj-lt"/>
                <a:ea typeface="+mj-ea"/>
                <a:cs typeface="Arial" panose="020B0604020202020204" pitchFamily="34" charset="0"/>
                <a:sym typeface="+mn-ea"/>
              </a:rPr>
              <a:t> Add </a:t>
            </a:r>
            <a:r>
              <a:rPr lang="zh-CN" altLang="en-US" sz="1600" dirty="0">
                <a:solidFill>
                  <a:schemeClr val="bg1">
                    <a:lumMod val="65000"/>
                  </a:schemeClr>
                </a:solidFill>
                <a:latin typeface="+mj-lt"/>
                <a:ea typeface="+mj-ea"/>
                <a:cs typeface="Arial" panose="020B0604020202020204" pitchFamily="34" charset="0"/>
                <a:sym typeface="+mn-ea"/>
              </a:rPr>
              <a:t>your opinion and what you want to say</a:t>
            </a:r>
          </a:p>
          <a:p>
            <a:pPr>
              <a:lnSpc>
                <a:spcPct val="120000"/>
              </a:lnSpc>
              <a:defRPr/>
            </a:pPr>
            <a:endParaRPr lang="zh-CN" altLang="en-US" sz="1600" dirty="0">
              <a:solidFill>
                <a:schemeClr val="bg1">
                  <a:lumMod val="65000"/>
                </a:schemeClr>
              </a:solidFill>
              <a:latin typeface="+mj-lt"/>
              <a:ea typeface="+mj-ea"/>
              <a:cs typeface="Arial" panose="020B0604020202020204" pitchFamily="34" charset="0"/>
              <a:sym typeface="+mn-ea"/>
            </a:endParaRPr>
          </a:p>
          <a:p>
            <a:pPr>
              <a:lnSpc>
                <a:spcPct val="120000"/>
              </a:lnSpc>
              <a:defRPr/>
            </a:pPr>
            <a:r>
              <a:rPr lang="en-US" altLang="zh-CN" sz="1600" dirty="0">
                <a:solidFill>
                  <a:schemeClr val="bg1">
                    <a:lumMod val="65000"/>
                  </a:schemeClr>
                </a:solidFill>
                <a:latin typeface="+mj-lt"/>
                <a:ea typeface="+mj-ea"/>
                <a:cs typeface="Arial" panose="020B0604020202020204" pitchFamily="34" charset="0"/>
              </a:rPr>
              <a:t> </a:t>
            </a:r>
          </a:p>
        </p:txBody>
      </p:sp>
      <p:sp>
        <p:nvSpPr>
          <p:cNvPr id="22" name="矩形 21"/>
          <p:cNvSpPr/>
          <p:nvPr/>
        </p:nvSpPr>
        <p:spPr>
          <a:xfrm>
            <a:off x="5397507" y="3396044"/>
            <a:ext cx="2339897" cy="400110"/>
          </a:xfrm>
          <a:prstGeom prst="rect">
            <a:avLst/>
          </a:prstGeom>
        </p:spPr>
        <p:txBody>
          <a:bodyPr wrap="square">
            <a:spAutoFit/>
          </a:bodyPr>
          <a:lstStyle/>
          <a:p>
            <a:r>
              <a:rPr lang="en-US" altLang="zh-CN" sz="2000" b="1">
                <a:solidFill>
                  <a:srgbClr val="E7E6E6">
                    <a:lumMod val="25000"/>
                  </a:srgbClr>
                </a:solidFill>
                <a:latin typeface="Calibri Light" panose="020F0302020204030204"/>
                <a:cs typeface="Arial" panose="020B0604020202020204" pitchFamily="34" charset="0"/>
                <a:sym typeface="+mn-ea"/>
              </a:rPr>
              <a:t>Add </a:t>
            </a:r>
            <a:r>
              <a:rPr lang="zh-CN" altLang="en-US" sz="2000" b="1">
                <a:solidFill>
                  <a:srgbClr val="E7E6E6">
                    <a:lumMod val="25000"/>
                  </a:srgbClr>
                </a:solidFill>
                <a:latin typeface="Calibri Light" panose="020F0302020204030204"/>
                <a:cs typeface="Arial" panose="020B0604020202020204" pitchFamily="34" charset="0"/>
                <a:sym typeface="+mn-ea"/>
              </a:rPr>
              <a:t>your opinion </a:t>
            </a:r>
            <a:endParaRPr lang="zh-CN" altLang="en-US" sz="1400" b="1"/>
          </a:p>
        </p:txBody>
      </p:sp>
      <p:sp>
        <p:nvSpPr>
          <p:cNvPr id="23" name="文本框 22"/>
          <p:cNvSpPr txBox="1"/>
          <p:nvPr>
            <p:custDataLst>
              <p:tags r:id="rId3"/>
            </p:custDataLst>
          </p:nvPr>
        </p:nvSpPr>
        <p:spPr bwMode="auto">
          <a:xfrm>
            <a:off x="8795626" y="3471096"/>
            <a:ext cx="2404044" cy="2225675"/>
          </a:xfrm>
          <a:prstGeom prst="rect">
            <a:avLst/>
          </a:prstGeom>
          <a:noFill/>
        </p:spPr>
        <p:txBody>
          <a:bodyPr anchor="ctr">
            <a:normAutofit/>
          </a:bodyPr>
          <a:lstStyle/>
          <a:p>
            <a:pPr>
              <a:lnSpc>
                <a:spcPct val="120000"/>
              </a:lnSpc>
              <a:defRPr/>
            </a:pPr>
            <a:r>
              <a:rPr lang="zh-CN" altLang="en-US" sz="1600">
                <a:solidFill>
                  <a:schemeClr val="bg1">
                    <a:lumMod val="65000"/>
                  </a:schemeClr>
                </a:solidFill>
                <a:latin typeface="+mj-lt"/>
                <a:ea typeface="+mj-ea"/>
                <a:cs typeface="Arial" panose="020B0604020202020204" pitchFamily="34" charset="0"/>
                <a:sym typeface="+mn-ea"/>
              </a:rPr>
              <a:t>and </a:t>
            </a:r>
            <a:r>
              <a:rPr lang="zh-CN" altLang="en-US" sz="1600" dirty="0">
                <a:solidFill>
                  <a:schemeClr val="bg1">
                    <a:lumMod val="65000"/>
                  </a:schemeClr>
                </a:solidFill>
                <a:latin typeface="+mj-lt"/>
                <a:ea typeface="+mj-ea"/>
                <a:cs typeface="Arial" panose="020B0604020202020204" pitchFamily="34" charset="0"/>
                <a:sym typeface="+mn-ea"/>
              </a:rPr>
              <a:t>what you want to say</a:t>
            </a:r>
            <a:r>
              <a:rPr lang="en-US" altLang="zh-CN" sz="1600" dirty="0">
                <a:solidFill>
                  <a:schemeClr val="bg1">
                    <a:lumMod val="65000"/>
                  </a:schemeClr>
                </a:solidFill>
                <a:latin typeface="+mj-lt"/>
                <a:ea typeface="+mj-ea"/>
                <a:cs typeface="Arial" panose="020B0604020202020204" pitchFamily="34" charset="0"/>
                <a:sym typeface="+mn-ea"/>
              </a:rPr>
              <a:t> Add </a:t>
            </a:r>
            <a:r>
              <a:rPr lang="zh-CN" altLang="en-US" sz="1600" dirty="0">
                <a:solidFill>
                  <a:schemeClr val="bg1">
                    <a:lumMod val="65000"/>
                  </a:schemeClr>
                </a:solidFill>
                <a:latin typeface="+mj-lt"/>
                <a:ea typeface="+mj-ea"/>
                <a:cs typeface="Arial" panose="020B0604020202020204" pitchFamily="34" charset="0"/>
                <a:sym typeface="+mn-ea"/>
              </a:rPr>
              <a:t>your opinion and what you want to say</a:t>
            </a:r>
          </a:p>
          <a:p>
            <a:pPr>
              <a:lnSpc>
                <a:spcPct val="120000"/>
              </a:lnSpc>
              <a:defRPr/>
            </a:pPr>
            <a:endParaRPr lang="zh-CN" altLang="en-US" sz="1600" dirty="0">
              <a:solidFill>
                <a:schemeClr val="bg1">
                  <a:lumMod val="65000"/>
                </a:schemeClr>
              </a:solidFill>
              <a:latin typeface="+mj-lt"/>
              <a:ea typeface="+mj-ea"/>
              <a:cs typeface="Arial" panose="020B0604020202020204" pitchFamily="34" charset="0"/>
              <a:sym typeface="+mn-ea"/>
            </a:endParaRPr>
          </a:p>
          <a:p>
            <a:pPr>
              <a:lnSpc>
                <a:spcPct val="120000"/>
              </a:lnSpc>
              <a:defRPr/>
            </a:pPr>
            <a:r>
              <a:rPr lang="en-US" altLang="zh-CN" sz="1600" dirty="0">
                <a:solidFill>
                  <a:schemeClr val="bg1">
                    <a:lumMod val="65000"/>
                  </a:schemeClr>
                </a:solidFill>
                <a:latin typeface="+mj-lt"/>
                <a:ea typeface="+mj-ea"/>
                <a:cs typeface="Arial" panose="020B0604020202020204" pitchFamily="34" charset="0"/>
              </a:rPr>
              <a:t> </a:t>
            </a:r>
          </a:p>
        </p:txBody>
      </p:sp>
      <p:sp>
        <p:nvSpPr>
          <p:cNvPr id="24" name="矩形 23"/>
          <p:cNvSpPr/>
          <p:nvPr/>
        </p:nvSpPr>
        <p:spPr>
          <a:xfrm>
            <a:off x="8940629" y="3396045"/>
            <a:ext cx="2303691" cy="400110"/>
          </a:xfrm>
          <a:prstGeom prst="rect">
            <a:avLst/>
          </a:prstGeom>
        </p:spPr>
        <p:txBody>
          <a:bodyPr wrap="square">
            <a:spAutoFit/>
          </a:bodyPr>
          <a:lstStyle/>
          <a:p>
            <a:r>
              <a:rPr lang="en-US" altLang="zh-CN" sz="2000" b="1">
                <a:solidFill>
                  <a:srgbClr val="E7E6E6">
                    <a:lumMod val="25000"/>
                  </a:srgbClr>
                </a:solidFill>
                <a:latin typeface="Calibri Light" panose="020F0302020204030204"/>
                <a:cs typeface="Arial" panose="020B0604020202020204" pitchFamily="34" charset="0"/>
                <a:sym typeface="+mn-ea"/>
              </a:rPr>
              <a:t>Add </a:t>
            </a:r>
            <a:r>
              <a:rPr lang="zh-CN" altLang="en-US" sz="2000" b="1">
                <a:solidFill>
                  <a:srgbClr val="E7E6E6">
                    <a:lumMod val="25000"/>
                  </a:srgbClr>
                </a:solidFill>
                <a:latin typeface="Calibri Light" panose="020F0302020204030204"/>
                <a:cs typeface="Arial" panose="020B0604020202020204" pitchFamily="34" charset="0"/>
                <a:sym typeface="+mn-ea"/>
              </a:rPr>
              <a:t>your opinion </a:t>
            </a:r>
            <a:endParaRPr lang="zh-CN" altLang="en-US" sz="1400" b="1"/>
          </a:p>
        </p:txBody>
      </p:sp>
      <p:sp>
        <p:nvSpPr>
          <p:cNvPr id="25" name="Shape 594"/>
          <p:cNvSpPr/>
          <p:nvPr/>
        </p:nvSpPr>
        <p:spPr>
          <a:xfrm>
            <a:off x="5935467" y="2269206"/>
            <a:ext cx="849934" cy="849934"/>
          </a:xfrm>
          <a:custGeom>
            <a:avLst/>
            <a:gdLst/>
            <a:ahLst/>
            <a:cxnLst/>
            <a:rect l="0" t="0" r="0" b="0"/>
            <a:pathLst>
              <a:path w="120000" h="120000" extrusionOk="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7BC751"/>
          </a:solidFill>
          <a:ln>
            <a:noFill/>
          </a:ln>
        </p:spPr>
        <p:txBody>
          <a:bodyPr lIns="38075" tIns="38075" rIns="38075" bIns="38075" anchor="ctr" anchorCtr="0">
            <a:noAutofit/>
          </a:bodyPr>
          <a:lstStyle/>
          <a:p>
            <a:pPr marL="0" marR="0" lvl="0" indent="0" algn="l" rtl="0">
              <a:spcBef>
                <a:spcPts val="0"/>
              </a:spcBef>
              <a:buNone/>
            </a:pPr>
            <a:endParaRPr sz="1600">
              <a:solidFill>
                <a:srgbClr val="0E0E0E"/>
              </a:solidFill>
              <a:latin typeface="Lato" panose="020F0502020204030203"/>
              <a:ea typeface="Lato" panose="020F0502020204030203"/>
              <a:cs typeface="Lato" panose="020F0502020204030203"/>
              <a:sym typeface="Lato" panose="020F0502020204030203"/>
            </a:endParaRPr>
          </a:p>
        </p:txBody>
      </p:sp>
      <p:sp>
        <p:nvSpPr>
          <p:cNvPr id="26" name="Shape 595"/>
          <p:cNvSpPr/>
          <p:nvPr/>
        </p:nvSpPr>
        <p:spPr>
          <a:xfrm>
            <a:off x="2268051" y="2199471"/>
            <a:ext cx="849934" cy="772698"/>
          </a:xfrm>
          <a:custGeom>
            <a:avLst/>
            <a:gdLst/>
            <a:ahLst/>
            <a:cxnLst/>
            <a:rect l="0" t="0" r="0" b="0"/>
            <a:pathLst>
              <a:path w="120000" h="120000" extrusionOk="0">
                <a:moveTo>
                  <a:pt x="95455" y="69000"/>
                </a:moveTo>
                <a:cubicBezTo>
                  <a:pt x="90933" y="69000"/>
                  <a:pt x="87272" y="64966"/>
                  <a:pt x="87272" y="60000"/>
                </a:cubicBezTo>
                <a:cubicBezTo>
                  <a:pt x="87272" y="55033"/>
                  <a:pt x="90933" y="51000"/>
                  <a:pt x="95455" y="51000"/>
                </a:cubicBezTo>
                <a:cubicBezTo>
                  <a:pt x="99972" y="51000"/>
                  <a:pt x="103638" y="55033"/>
                  <a:pt x="103638" y="60000"/>
                </a:cubicBezTo>
                <a:cubicBezTo>
                  <a:pt x="103638" y="64966"/>
                  <a:pt x="99972" y="69000"/>
                  <a:pt x="95455" y="69000"/>
                </a:cubicBezTo>
                <a:moveTo>
                  <a:pt x="117272" y="57000"/>
                </a:moveTo>
                <a:lnTo>
                  <a:pt x="108816" y="57000"/>
                </a:lnTo>
                <a:cubicBezTo>
                  <a:pt x="107555" y="50155"/>
                  <a:pt x="102050" y="45000"/>
                  <a:pt x="95455" y="45000"/>
                </a:cubicBezTo>
                <a:cubicBezTo>
                  <a:pt x="88855" y="45000"/>
                  <a:pt x="83355" y="50155"/>
                  <a:pt x="82094" y="57000"/>
                </a:cubicBezTo>
                <a:lnTo>
                  <a:pt x="2727" y="57000"/>
                </a:lnTo>
                <a:cubicBezTo>
                  <a:pt x="1222" y="57000"/>
                  <a:pt x="0" y="58344"/>
                  <a:pt x="0" y="60000"/>
                </a:cubicBezTo>
                <a:cubicBezTo>
                  <a:pt x="0" y="61655"/>
                  <a:pt x="1222" y="63000"/>
                  <a:pt x="2727" y="63000"/>
                </a:cubicBezTo>
                <a:lnTo>
                  <a:pt x="82094" y="63000"/>
                </a:lnTo>
                <a:cubicBezTo>
                  <a:pt x="83355" y="69844"/>
                  <a:pt x="88855" y="75000"/>
                  <a:pt x="95455" y="75000"/>
                </a:cubicBezTo>
                <a:cubicBezTo>
                  <a:pt x="102050" y="75000"/>
                  <a:pt x="107555" y="69844"/>
                  <a:pt x="108816" y="63000"/>
                </a:cubicBezTo>
                <a:lnTo>
                  <a:pt x="117272" y="63000"/>
                </a:lnTo>
                <a:cubicBezTo>
                  <a:pt x="118777" y="63000"/>
                  <a:pt x="120000" y="61655"/>
                  <a:pt x="120000" y="60000"/>
                </a:cubicBezTo>
                <a:cubicBezTo>
                  <a:pt x="120000" y="58344"/>
                  <a:pt x="118777" y="57000"/>
                  <a:pt x="117272" y="57000"/>
                </a:cubicBezTo>
                <a:moveTo>
                  <a:pt x="30000" y="6000"/>
                </a:moveTo>
                <a:cubicBezTo>
                  <a:pt x="34522" y="6000"/>
                  <a:pt x="38183" y="10033"/>
                  <a:pt x="38183" y="15000"/>
                </a:cubicBezTo>
                <a:cubicBezTo>
                  <a:pt x="38183" y="19972"/>
                  <a:pt x="34522" y="24000"/>
                  <a:pt x="30000" y="24000"/>
                </a:cubicBezTo>
                <a:cubicBezTo>
                  <a:pt x="25477" y="24000"/>
                  <a:pt x="21816" y="19972"/>
                  <a:pt x="21816" y="15000"/>
                </a:cubicBezTo>
                <a:cubicBezTo>
                  <a:pt x="21816" y="10033"/>
                  <a:pt x="25477" y="6000"/>
                  <a:pt x="30000" y="6000"/>
                </a:cubicBezTo>
                <a:moveTo>
                  <a:pt x="2727" y="18000"/>
                </a:moveTo>
                <a:lnTo>
                  <a:pt x="16638" y="18000"/>
                </a:lnTo>
                <a:cubicBezTo>
                  <a:pt x="17900" y="24844"/>
                  <a:pt x="23405" y="30000"/>
                  <a:pt x="30000" y="30000"/>
                </a:cubicBezTo>
                <a:cubicBezTo>
                  <a:pt x="36594" y="30000"/>
                  <a:pt x="42100" y="24844"/>
                  <a:pt x="43361" y="18000"/>
                </a:cubicBezTo>
                <a:lnTo>
                  <a:pt x="117272" y="18000"/>
                </a:lnTo>
                <a:cubicBezTo>
                  <a:pt x="118777" y="18000"/>
                  <a:pt x="120000" y="16661"/>
                  <a:pt x="120000" y="15000"/>
                </a:cubicBezTo>
                <a:cubicBezTo>
                  <a:pt x="120000" y="13344"/>
                  <a:pt x="118777" y="12000"/>
                  <a:pt x="117272" y="12000"/>
                </a:cubicBezTo>
                <a:lnTo>
                  <a:pt x="43361" y="12000"/>
                </a:lnTo>
                <a:cubicBezTo>
                  <a:pt x="42100" y="5155"/>
                  <a:pt x="36594" y="0"/>
                  <a:pt x="30000" y="0"/>
                </a:cubicBezTo>
                <a:cubicBezTo>
                  <a:pt x="23405" y="0"/>
                  <a:pt x="17900" y="5155"/>
                  <a:pt x="16638" y="12000"/>
                </a:cubicBezTo>
                <a:lnTo>
                  <a:pt x="2727" y="12000"/>
                </a:lnTo>
                <a:cubicBezTo>
                  <a:pt x="1222" y="12000"/>
                  <a:pt x="0" y="13344"/>
                  <a:pt x="0" y="15000"/>
                </a:cubicBezTo>
                <a:cubicBezTo>
                  <a:pt x="0" y="16661"/>
                  <a:pt x="1222" y="18000"/>
                  <a:pt x="2727" y="18000"/>
                </a:cubicBezTo>
                <a:moveTo>
                  <a:pt x="51816" y="113994"/>
                </a:moveTo>
                <a:cubicBezTo>
                  <a:pt x="47300" y="113994"/>
                  <a:pt x="43638" y="109966"/>
                  <a:pt x="43638" y="104994"/>
                </a:cubicBezTo>
                <a:cubicBezTo>
                  <a:pt x="43638" y="100027"/>
                  <a:pt x="47300" y="95994"/>
                  <a:pt x="51816" y="95994"/>
                </a:cubicBezTo>
                <a:cubicBezTo>
                  <a:pt x="56338" y="95994"/>
                  <a:pt x="60000" y="100027"/>
                  <a:pt x="60000" y="104994"/>
                </a:cubicBezTo>
                <a:cubicBezTo>
                  <a:pt x="60000" y="109966"/>
                  <a:pt x="56338" y="113994"/>
                  <a:pt x="51816" y="113994"/>
                </a:cubicBezTo>
                <a:moveTo>
                  <a:pt x="117272" y="101994"/>
                </a:moveTo>
                <a:lnTo>
                  <a:pt x="65177" y="101994"/>
                </a:lnTo>
                <a:cubicBezTo>
                  <a:pt x="63916" y="95150"/>
                  <a:pt x="58416" y="89994"/>
                  <a:pt x="51816" y="89994"/>
                </a:cubicBezTo>
                <a:cubicBezTo>
                  <a:pt x="45222" y="89994"/>
                  <a:pt x="39722" y="95150"/>
                  <a:pt x="38455" y="101994"/>
                </a:cubicBezTo>
                <a:lnTo>
                  <a:pt x="2727" y="101994"/>
                </a:lnTo>
                <a:cubicBezTo>
                  <a:pt x="1222" y="101994"/>
                  <a:pt x="0" y="103338"/>
                  <a:pt x="0" y="104994"/>
                </a:cubicBezTo>
                <a:cubicBezTo>
                  <a:pt x="0" y="106655"/>
                  <a:pt x="1222" y="107994"/>
                  <a:pt x="2727" y="107994"/>
                </a:cubicBezTo>
                <a:lnTo>
                  <a:pt x="38455" y="107994"/>
                </a:lnTo>
                <a:cubicBezTo>
                  <a:pt x="39722" y="114844"/>
                  <a:pt x="45222" y="120000"/>
                  <a:pt x="51816" y="120000"/>
                </a:cubicBezTo>
                <a:cubicBezTo>
                  <a:pt x="58416" y="120000"/>
                  <a:pt x="63916" y="114844"/>
                  <a:pt x="65177" y="107994"/>
                </a:cubicBezTo>
                <a:lnTo>
                  <a:pt x="117272" y="107994"/>
                </a:lnTo>
                <a:cubicBezTo>
                  <a:pt x="118777" y="107994"/>
                  <a:pt x="120000" y="106655"/>
                  <a:pt x="120000" y="104994"/>
                </a:cubicBezTo>
                <a:cubicBezTo>
                  <a:pt x="120000" y="103338"/>
                  <a:pt x="118777" y="101994"/>
                  <a:pt x="117272" y="101994"/>
                </a:cubicBezTo>
              </a:path>
            </a:pathLst>
          </a:custGeom>
          <a:solidFill>
            <a:srgbClr val="7BC751"/>
          </a:solidFill>
          <a:ln>
            <a:noFill/>
          </a:ln>
        </p:spPr>
        <p:txBody>
          <a:bodyPr lIns="38075" tIns="38075" rIns="38075" bIns="38075" anchor="ctr" anchorCtr="0">
            <a:noAutofit/>
          </a:bodyPr>
          <a:lstStyle/>
          <a:p>
            <a:pPr marL="0" marR="0" lvl="0" indent="0" algn="l" rtl="0">
              <a:spcBef>
                <a:spcPts val="0"/>
              </a:spcBef>
              <a:buNone/>
            </a:pPr>
            <a:endParaRPr sz="1600">
              <a:solidFill>
                <a:srgbClr val="0E0E0E"/>
              </a:solidFill>
              <a:latin typeface="Lato" panose="020F0502020204030203"/>
              <a:ea typeface="Lato" panose="020F0502020204030203"/>
              <a:cs typeface="Lato" panose="020F0502020204030203"/>
              <a:sym typeface="Lato" panose="020F0502020204030203"/>
            </a:endParaRPr>
          </a:p>
        </p:txBody>
      </p:sp>
      <p:sp>
        <p:nvSpPr>
          <p:cNvPr id="27" name="Shape 596"/>
          <p:cNvSpPr/>
          <p:nvPr/>
        </p:nvSpPr>
        <p:spPr>
          <a:xfrm>
            <a:off x="9572681" y="2269213"/>
            <a:ext cx="849934" cy="849928"/>
          </a:xfrm>
          <a:custGeom>
            <a:avLst/>
            <a:gdLst/>
            <a:ahLst/>
            <a:cxnLst/>
            <a:rect l="0" t="0" r="0" b="0"/>
            <a:pathLst>
              <a:path w="120000" h="120000" extrusionOk="0">
                <a:moveTo>
                  <a:pt x="68688" y="66391"/>
                </a:moveTo>
                <a:lnTo>
                  <a:pt x="72566" y="78022"/>
                </a:lnTo>
                <a:lnTo>
                  <a:pt x="63138" y="71111"/>
                </a:lnTo>
                <a:lnTo>
                  <a:pt x="59916" y="68748"/>
                </a:lnTo>
                <a:lnTo>
                  <a:pt x="56694" y="71111"/>
                </a:lnTo>
                <a:lnTo>
                  <a:pt x="47266" y="78022"/>
                </a:lnTo>
                <a:lnTo>
                  <a:pt x="51144" y="66391"/>
                </a:lnTo>
                <a:lnTo>
                  <a:pt x="52366" y="62727"/>
                </a:lnTo>
                <a:lnTo>
                  <a:pt x="49316" y="60358"/>
                </a:lnTo>
                <a:lnTo>
                  <a:pt x="41727" y="54453"/>
                </a:lnTo>
                <a:lnTo>
                  <a:pt x="54388" y="54453"/>
                </a:lnTo>
                <a:lnTo>
                  <a:pt x="55722" y="50928"/>
                </a:lnTo>
                <a:lnTo>
                  <a:pt x="59916" y="39820"/>
                </a:lnTo>
                <a:lnTo>
                  <a:pt x="64111" y="50928"/>
                </a:lnTo>
                <a:lnTo>
                  <a:pt x="65438" y="54453"/>
                </a:lnTo>
                <a:lnTo>
                  <a:pt x="78105" y="54453"/>
                </a:lnTo>
                <a:lnTo>
                  <a:pt x="70511" y="60358"/>
                </a:lnTo>
                <a:lnTo>
                  <a:pt x="67466" y="62727"/>
                </a:lnTo>
                <a:cubicBezTo>
                  <a:pt x="67466" y="62727"/>
                  <a:pt x="68688" y="66391"/>
                  <a:pt x="68688" y="66391"/>
                </a:cubicBezTo>
                <a:close/>
                <a:moveTo>
                  <a:pt x="69211" y="48999"/>
                </a:moveTo>
                <a:lnTo>
                  <a:pt x="59916" y="24374"/>
                </a:lnTo>
                <a:lnTo>
                  <a:pt x="50616" y="48999"/>
                </a:lnTo>
                <a:lnTo>
                  <a:pt x="25827" y="48999"/>
                </a:lnTo>
                <a:lnTo>
                  <a:pt x="45972" y="64667"/>
                </a:lnTo>
                <a:lnTo>
                  <a:pt x="36672" y="92556"/>
                </a:lnTo>
                <a:lnTo>
                  <a:pt x="59916" y="75514"/>
                </a:lnTo>
                <a:lnTo>
                  <a:pt x="83161" y="92556"/>
                </a:lnTo>
                <a:lnTo>
                  <a:pt x="73861" y="64667"/>
                </a:lnTo>
                <a:lnTo>
                  <a:pt x="94005" y="48999"/>
                </a:lnTo>
                <a:cubicBezTo>
                  <a:pt x="94005" y="48999"/>
                  <a:pt x="69211" y="48999"/>
                  <a:pt x="69211" y="48999"/>
                </a:cubicBezTo>
                <a:close/>
                <a:moveTo>
                  <a:pt x="60000" y="114490"/>
                </a:moveTo>
                <a:cubicBezTo>
                  <a:pt x="54422" y="113316"/>
                  <a:pt x="5455" y="96737"/>
                  <a:pt x="5455" y="68181"/>
                </a:cubicBezTo>
                <a:cubicBezTo>
                  <a:pt x="5455" y="41527"/>
                  <a:pt x="12900" y="16229"/>
                  <a:pt x="15433" y="6555"/>
                </a:cubicBezTo>
                <a:cubicBezTo>
                  <a:pt x="22344" y="9557"/>
                  <a:pt x="40177" y="16362"/>
                  <a:pt x="60000" y="16362"/>
                </a:cubicBezTo>
                <a:cubicBezTo>
                  <a:pt x="79822" y="16362"/>
                  <a:pt x="97661" y="9557"/>
                  <a:pt x="104572" y="6555"/>
                </a:cubicBezTo>
                <a:cubicBezTo>
                  <a:pt x="107100" y="16223"/>
                  <a:pt x="114544" y="41510"/>
                  <a:pt x="114544" y="68181"/>
                </a:cubicBezTo>
                <a:cubicBezTo>
                  <a:pt x="114544" y="96703"/>
                  <a:pt x="65572" y="113316"/>
                  <a:pt x="60000" y="114490"/>
                </a:cubicBezTo>
                <a:moveTo>
                  <a:pt x="108988" y="1979"/>
                </a:moveTo>
                <a:cubicBezTo>
                  <a:pt x="108761" y="1200"/>
                  <a:pt x="108205" y="561"/>
                  <a:pt x="107461" y="233"/>
                </a:cubicBezTo>
                <a:cubicBezTo>
                  <a:pt x="106722" y="-94"/>
                  <a:pt x="105872" y="-72"/>
                  <a:pt x="105144" y="289"/>
                </a:cubicBezTo>
                <a:cubicBezTo>
                  <a:pt x="104933" y="394"/>
                  <a:pt x="83627" y="10908"/>
                  <a:pt x="60000" y="10908"/>
                </a:cubicBezTo>
                <a:cubicBezTo>
                  <a:pt x="36422" y="10908"/>
                  <a:pt x="15066" y="394"/>
                  <a:pt x="14855" y="289"/>
                </a:cubicBezTo>
                <a:cubicBezTo>
                  <a:pt x="14127" y="-72"/>
                  <a:pt x="13283" y="-94"/>
                  <a:pt x="12538" y="233"/>
                </a:cubicBezTo>
                <a:cubicBezTo>
                  <a:pt x="11800" y="561"/>
                  <a:pt x="11238" y="1200"/>
                  <a:pt x="11016" y="1979"/>
                </a:cubicBezTo>
                <a:cubicBezTo>
                  <a:pt x="10905" y="2368"/>
                  <a:pt x="0" y="35450"/>
                  <a:pt x="0" y="68181"/>
                </a:cubicBezTo>
                <a:cubicBezTo>
                  <a:pt x="0" y="102769"/>
                  <a:pt x="57061" y="119488"/>
                  <a:pt x="59488" y="119955"/>
                </a:cubicBezTo>
                <a:cubicBezTo>
                  <a:pt x="59661" y="119983"/>
                  <a:pt x="59833" y="120000"/>
                  <a:pt x="60000" y="120000"/>
                </a:cubicBezTo>
                <a:cubicBezTo>
                  <a:pt x="60172" y="120000"/>
                  <a:pt x="60344" y="119983"/>
                  <a:pt x="60511" y="119955"/>
                </a:cubicBezTo>
                <a:cubicBezTo>
                  <a:pt x="62938" y="119488"/>
                  <a:pt x="120000" y="102769"/>
                  <a:pt x="120000" y="68181"/>
                </a:cubicBezTo>
                <a:cubicBezTo>
                  <a:pt x="120000" y="35450"/>
                  <a:pt x="109094" y="2368"/>
                  <a:pt x="108988" y="1979"/>
                </a:cubicBezTo>
              </a:path>
            </a:pathLst>
          </a:custGeom>
          <a:solidFill>
            <a:srgbClr val="7BC751"/>
          </a:solidFill>
          <a:ln>
            <a:noFill/>
          </a:ln>
        </p:spPr>
        <p:txBody>
          <a:bodyPr lIns="38075" tIns="38075" rIns="38075" bIns="38075" anchor="ctr" anchorCtr="0">
            <a:noAutofit/>
          </a:bodyPr>
          <a:lstStyle/>
          <a:p>
            <a:pPr marL="0" marR="0" lvl="0" indent="0" algn="l" rtl="0">
              <a:spcBef>
                <a:spcPts val="0"/>
              </a:spcBef>
              <a:buNone/>
            </a:pPr>
            <a:endParaRPr sz="1600">
              <a:solidFill>
                <a:srgbClr val="0E0E0E"/>
              </a:solidFill>
              <a:latin typeface="Lato" panose="020F0502020204030203"/>
              <a:ea typeface="Lato" panose="020F0502020204030203"/>
              <a:cs typeface="Lato" panose="020F0502020204030203"/>
              <a:sym typeface="Lato" panose="020F0502020204030203"/>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160000"/>
                    </a14:imgEffect>
                  </a14:imgLayer>
                </a14:imgProps>
              </a:ext>
              <a:ext uri="{28A0092B-C50C-407E-A947-70E740481C1C}">
                <a14:useLocalDpi xmlns:a14="http://schemas.microsoft.com/office/drawing/2010/main" val="0"/>
              </a:ext>
            </a:extLst>
          </a:blip>
          <a:srcRect t="7845" r="75417" b="7845"/>
          <a:stretch>
            <a:fillRect/>
          </a:stretch>
        </p:blipFill>
        <p:spPr>
          <a:xfrm>
            <a:off x="4671628" y="-36512"/>
            <a:ext cx="2997200" cy="6858000"/>
          </a:xfrm>
          <a:prstGeom prst="rect">
            <a:avLst/>
          </a:prstGeom>
        </p:spPr>
      </p:pic>
      <p:sp>
        <p:nvSpPr>
          <p:cNvPr id="3" name="文本框 2"/>
          <p:cNvSpPr txBox="1"/>
          <p:nvPr>
            <p:custDataLst>
              <p:tags r:id="rId1"/>
            </p:custDataLst>
          </p:nvPr>
        </p:nvSpPr>
        <p:spPr bwMode="auto">
          <a:xfrm>
            <a:off x="472598" y="2116886"/>
            <a:ext cx="3895777" cy="1169551"/>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pPr algn="r"/>
            <a:r>
              <a:rPr lang="zh-CN" altLang="en-US" sz="1400">
                <a:sym typeface="+mn-ea"/>
              </a:rPr>
              <a:t>and </a:t>
            </a:r>
            <a:r>
              <a:rPr lang="zh-CN" altLang="en-US" sz="1400" dirty="0">
                <a:sym typeface="+mn-ea"/>
              </a:rPr>
              <a:t>what you want to say</a:t>
            </a:r>
            <a:r>
              <a:rPr lang="en-US" altLang="zh-CN" sz="1400" dirty="0">
                <a:sym typeface="+mn-ea"/>
              </a:rPr>
              <a:t> Add </a:t>
            </a:r>
            <a:r>
              <a:rPr lang="zh-CN" altLang="en-US" sz="1400" dirty="0">
                <a:sym typeface="+mn-ea"/>
              </a:rPr>
              <a:t>your opinion and what you want </a:t>
            </a:r>
            <a:r>
              <a:rPr lang="zh-CN" altLang="en-US" sz="1400">
                <a:sym typeface="+mn-ea"/>
              </a:rPr>
              <a:t>to sayand what you want to say</a:t>
            </a:r>
            <a:r>
              <a:rPr lang="en-US" altLang="zh-CN" sz="1400">
                <a:sym typeface="+mn-ea"/>
              </a:rPr>
              <a:t> </a:t>
            </a:r>
            <a:r>
              <a:rPr lang="zh-CN" altLang="en-US" sz="1400">
                <a:sym typeface="+mn-ea"/>
              </a:rPr>
              <a:t>say</a:t>
            </a:r>
            <a:r>
              <a:rPr lang="en-US" altLang="zh-CN" sz="1400">
                <a:sym typeface="+mn-ea"/>
              </a:rPr>
              <a:t> Add </a:t>
            </a:r>
            <a:r>
              <a:rPr lang="zh-CN" altLang="en-US" sz="1400">
                <a:sym typeface="+mn-ea"/>
              </a:rPr>
              <a:t>your opinion</a:t>
            </a:r>
          </a:p>
          <a:p>
            <a:pPr algn="r"/>
            <a:endParaRPr lang="zh-CN" altLang="en-US" sz="1400" dirty="0">
              <a:sym typeface="+mn-ea"/>
            </a:endParaRPr>
          </a:p>
          <a:p>
            <a:pPr algn="r"/>
            <a:r>
              <a:rPr lang="en-US" altLang="zh-CN" sz="1400" dirty="0"/>
              <a:t> </a:t>
            </a:r>
          </a:p>
        </p:txBody>
      </p:sp>
      <p:sp>
        <p:nvSpPr>
          <p:cNvPr id="4" name="矩形 3"/>
          <p:cNvSpPr/>
          <p:nvPr/>
        </p:nvSpPr>
        <p:spPr>
          <a:xfrm>
            <a:off x="472598" y="1415869"/>
            <a:ext cx="3862521" cy="523220"/>
          </a:xfrm>
          <a:prstGeom prst="rect">
            <a:avLst/>
          </a:prstGeom>
        </p:spPr>
        <p:txBody>
          <a:bodyPr wrap="square">
            <a:spAutoFit/>
          </a:bodyPr>
          <a:lstStyle/>
          <a:p>
            <a:pPr algn="r"/>
            <a:r>
              <a:rPr lang="en-US" altLang="zh-CN" sz="2800" b="1">
                <a:solidFill>
                  <a:srgbClr val="70C141"/>
                </a:solidFill>
                <a:latin typeface="Calibri Light" panose="020F0302020204030204"/>
                <a:cs typeface="Arial" panose="020B0604020202020204" pitchFamily="34" charset="0"/>
                <a:sym typeface="+mn-ea"/>
              </a:rPr>
              <a:t>Add </a:t>
            </a:r>
            <a:r>
              <a:rPr lang="zh-CN" altLang="en-US" sz="2800" b="1">
                <a:solidFill>
                  <a:srgbClr val="70C141"/>
                </a:solidFill>
                <a:latin typeface="Calibri Light" panose="020F0302020204030204"/>
                <a:cs typeface="Arial" panose="020B0604020202020204" pitchFamily="34" charset="0"/>
                <a:sym typeface="+mn-ea"/>
              </a:rPr>
              <a:t>your opinion </a:t>
            </a:r>
            <a:endParaRPr lang="zh-CN" altLang="en-US" b="1">
              <a:solidFill>
                <a:srgbClr val="70C141"/>
              </a:solidFill>
            </a:endParaRPr>
          </a:p>
        </p:txBody>
      </p:sp>
      <p:sp>
        <p:nvSpPr>
          <p:cNvPr id="5" name="文本框 4"/>
          <p:cNvSpPr txBox="1"/>
          <p:nvPr>
            <p:custDataLst>
              <p:tags r:id="rId2"/>
            </p:custDataLst>
          </p:nvPr>
        </p:nvSpPr>
        <p:spPr bwMode="auto">
          <a:xfrm>
            <a:off x="439342" y="4759569"/>
            <a:ext cx="3895777" cy="1169551"/>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pPr algn="r"/>
            <a:r>
              <a:rPr lang="zh-CN" altLang="en-US" sz="1400">
                <a:sym typeface="+mn-ea"/>
              </a:rPr>
              <a:t>and </a:t>
            </a:r>
            <a:r>
              <a:rPr lang="zh-CN" altLang="en-US" sz="1400" dirty="0">
                <a:sym typeface="+mn-ea"/>
              </a:rPr>
              <a:t>what you want to say</a:t>
            </a:r>
            <a:r>
              <a:rPr lang="en-US" altLang="zh-CN" sz="1400" dirty="0">
                <a:sym typeface="+mn-ea"/>
              </a:rPr>
              <a:t> Add </a:t>
            </a:r>
            <a:r>
              <a:rPr lang="zh-CN" altLang="en-US" sz="1400" dirty="0">
                <a:sym typeface="+mn-ea"/>
              </a:rPr>
              <a:t>your opinion and what you want </a:t>
            </a:r>
            <a:r>
              <a:rPr lang="zh-CN" altLang="en-US" sz="1400">
                <a:sym typeface="+mn-ea"/>
              </a:rPr>
              <a:t>to sayand what you want to say</a:t>
            </a:r>
            <a:r>
              <a:rPr lang="en-US" altLang="zh-CN" sz="1400">
                <a:sym typeface="+mn-ea"/>
              </a:rPr>
              <a:t> </a:t>
            </a:r>
            <a:r>
              <a:rPr lang="zh-CN" altLang="en-US" sz="1400">
                <a:sym typeface="+mn-ea"/>
              </a:rPr>
              <a:t>say</a:t>
            </a:r>
            <a:r>
              <a:rPr lang="en-US" altLang="zh-CN" sz="1400">
                <a:sym typeface="+mn-ea"/>
              </a:rPr>
              <a:t> Add </a:t>
            </a:r>
            <a:r>
              <a:rPr lang="zh-CN" altLang="en-US" sz="1400">
                <a:sym typeface="+mn-ea"/>
              </a:rPr>
              <a:t>your opinion</a:t>
            </a:r>
          </a:p>
          <a:p>
            <a:pPr algn="r"/>
            <a:endParaRPr lang="zh-CN" altLang="en-US" sz="1400" dirty="0">
              <a:sym typeface="+mn-ea"/>
            </a:endParaRPr>
          </a:p>
          <a:p>
            <a:pPr algn="r"/>
            <a:r>
              <a:rPr lang="en-US" altLang="zh-CN" sz="1400" dirty="0"/>
              <a:t> </a:t>
            </a:r>
          </a:p>
        </p:txBody>
      </p:sp>
      <p:sp>
        <p:nvSpPr>
          <p:cNvPr id="6" name="矩形 5"/>
          <p:cNvSpPr/>
          <p:nvPr/>
        </p:nvSpPr>
        <p:spPr>
          <a:xfrm>
            <a:off x="439342" y="4058552"/>
            <a:ext cx="3862521" cy="523220"/>
          </a:xfrm>
          <a:prstGeom prst="rect">
            <a:avLst/>
          </a:prstGeom>
        </p:spPr>
        <p:txBody>
          <a:bodyPr wrap="square">
            <a:spAutoFit/>
          </a:bodyPr>
          <a:lstStyle/>
          <a:p>
            <a:pPr algn="r"/>
            <a:r>
              <a:rPr lang="en-US" altLang="zh-CN" sz="2800" b="1">
                <a:solidFill>
                  <a:srgbClr val="70C141"/>
                </a:solidFill>
                <a:latin typeface="Calibri Light" panose="020F0302020204030204"/>
                <a:cs typeface="Arial" panose="020B0604020202020204" pitchFamily="34" charset="0"/>
                <a:sym typeface="+mn-ea"/>
              </a:rPr>
              <a:t>Add </a:t>
            </a:r>
            <a:r>
              <a:rPr lang="zh-CN" altLang="en-US" sz="2800" b="1">
                <a:solidFill>
                  <a:srgbClr val="70C141"/>
                </a:solidFill>
                <a:latin typeface="Calibri Light" panose="020F0302020204030204"/>
                <a:cs typeface="Arial" panose="020B0604020202020204" pitchFamily="34" charset="0"/>
                <a:sym typeface="+mn-ea"/>
              </a:rPr>
              <a:t>your opinion </a:t>
            </a:r>
            <a:endParaRPr lang="zh-CN" altLang="en-US" b="1">
              <a:solidFill>
                <a:srgbClr val="70C141"/>
              </a:solidFill>
            </a:endParaRPr>
          </a:p>
        </p:txBody>
      </p:sp>
      <p:sp>
        <p:nvSpPr>
          <p:cNvPr id="7" name="文本框 6"/>
          <p:cNvSpPr txBox="1"/>
          <p:nvPr>
            <p:custDataLst>
              <p:tags r:id="rId3"/>
            </p:custDataLst>
          </p:nvPr>
        </p:nvSpPr>
        <p:spPr bwMode="auto">
          <a:xfrm>
            <a:off x="8071849" y="2116886"/>
            <a:ext cx="3895777" cy="1169551"/>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r>
              <a:rPr lang="zh-CN" altLang="en-US" sz="1400">
                <a:sym typeface="+mn-ea"/>
              </a:rPr>
              <a:t>and </a:t>
            </a:r>
            <a:r>
              <a:rPr lang="zh-CN" altLang="en-US" sz="1400" dirty="0">
                <a:sym typeface="+mn-ea"/>
              </a:rPr>
              <a:t>what you want to say</a:t>
            </a:r>
            <a:r>
              <a:rPr lang="en-US" altLang="zh-CN" sz="1400" dirty="0">
                <a:sym typeface="+mn-ea"/>
              </a:rPr>
              <a:t> Add </a:t>
            </a:r>
            <a:r>
              <a:rPr lang="zh-CN" altLang="en-US" sz="1400" dirty="0">
                <a:sym typeface="+mn-ea"/>
              </a:rPr>
              <a:t>your opinion and what you want </a:t>
            </a:r>
            <a:r>
              <a:rPr lang="zh-CN" altLang="en-US" sz="1400">
                <a:sym typeface="+mn-ea"/>
              </a:rPr>
              <a:t>to sayand what you want to say</a:t>
            </a:r>
            <a:r>
              <a:rPr lang="en-US" altLang="zh-CN" sz="1400">
                <a:sym typeface="+mn-ea"/>
              </a:rPr>
              <a:t> </a:t>
            </a:r>
            <a:r>
              <a:rPr lang="zh-CN" altLang="en-US" sz="1400">
                <a:sym typeface="+mn-ea"/>
              </a:rPr>
              <a:t>say</a:t>
            </a:r>
            <a:r>
              <a:rPr lang="en-US" altLang="zh-CN" sz="1400">
                <a:sym typeface="+mn-ea"/>
              </a:rPr>
              <a:t> Add </a:t>
            </a:r>
            <a:r>
              <a:rPr lang="zh-CN" altLang="en-US" sz="1400">
                <a:sym typeface="+mn-ea"/>
              </a:rPr>
              <a:t>your opinion</a:t>
            </a:r>
          </a:p>
          <a:p>
            <a:endParaRPr lang="zh-CN" altLang="en-US" sz="1400" dirty="0">
              <a:sym typeface="+mn-ea"/>
            </a:endParaRPr>
          </a:p>
          <a:p>
            <a:r>
              <a:rPr lang="en-US" altLang="zh-CN" sz="1400" dirty="0"/>
              <a:t> </a:t>
            </a:r>
          </a:p>
        </p:txBody>
      </p:sp>
      <p:sp>
        <p:nvSpPr>
          <p:cNvPr id="8" name="矩形 7"/>
          <p:cNvSpPr/>
          <p:nvPr/>
        </p:nvSpPr>
        <p:spPr>
          <a:xfrm>
            <a:off x="8071849" y="1415869"/>
            <a:ext cx="3862521" cy="523220"/>
          </a:xfrm>
          <a:prstGeom prst="rect">
            <a:avLst/>
          </a:prstGeom>
        </p:spPr>
        <p:txBody>
          <a:bodyPr wrap="square">
            <a:spAutoFit/>
          </a:bodyPr>
          <a:lstStyle/>
          <a:p>
            <a:r>
              <a:rPr lang="en-US" altLang="zh-CN" sz="2800" b="1">
                <a:solidFill>
                  <a:srgbClr val="70C141"/>
                </a:solidFill>
                <a:latin typeface="Calibri Light" panose="020F0302020204030204"/>
                <a:cs typeface="Arial" panose="020B0604020202020204" pitchFamily="34" charset="0"/>
                <a:sym typeface="+mn-ea"/>
              </a:rPr>
              <a:t>Add </a:t>
            </a:r>
            <a:r>
              <a:rPr lang="zh-CN" altLang="en-US" sz="2800" b="1">
                <a:solidFill>
                  <a:srgbClr val="70C141"/>
                </a:solidFill>
                <a:latin typeface="Calibri Light" panose="020F0302020204030204"/>
                <a:cs typeface="Arial" panose="020B0604020202020204" pitchFamily="34" charset="0"/>
                <a:sym typeface="+mn-ea"/>
              </a:rPr>
              <a:t>your opinion </a:t>
            </a:r>
            <a:endParaRPr lang="zh-CN" altLang="en-US" b="1">
              <a:solidFill>
                <a:srgbClr val="70C141"/>
              </a:solidFill>
            </a:endParaRPr>
          </a:p>
        </p:txBody>
      </p:sp>
      <p:sp>
        <p:nvSpPr>
          <p:cNvPr id="9" name="文本框 8"/>
          <p:cNvSpPr txBox="1"/>
          <p:nvPr>
            <p:custDataLst>
              <p:tags r:id="rId4"/>
            </p:custDataLst>
          </p:nvPr>
        </p:nvSpPr>
        <p:spPr bwMode="auto">
          <a:xfrm>
            <a:off x="8038593" y="4759569"/>
            <a:ext cx="3895777" cy="1169551"/>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r>
              <a:rPr lang="zh-CN" altLang="en-US" sz="1400">
                <a:sym typeface="+mn-ea"/>
              </a:rPr>
              <a:t>and </a:t>
            </a:r>
            <a:r>
              <a:rPr lang="zh-CN" altLang="en-US" sz="1400" dirty="0">
                <a:sym typeface="+mn-ea"/>
              </a:rPr>
              <a:t>what you want to say</a:t>
            </a:r>
            <a:r>
              <a:rPr lang="en-US" altLang="zh-CN" sz="1400" dirty="0">
                <a:sym typeface="+mn-ea"/>
              </a:rPr>
              <a:t> Add </a:t>
            </a:r>
            <a:r>
              <a:rPr lang="zh-CN" altLang="en-US" sz="1400" dirty="0">
                <a:sym typeface="+mn-ea"/>
              </a:rPr>
              <a:t>your opinion and what you want </a:t>
            </a:r>
            <a:r>
              <a:rPr lang="zh-CN" altLang="en-US" sz="1400">
                <a:sym typeface="+mn-ea"/>
              </a:rPr>
              <a:t>to sayand what you want to say</a:t>
            </a:r>
            <a:r>
              <a:rPr lang="en-US" altLang="zh-CN" sz="1400">
                <a:sym typeface="+mn-ea"/>
              </a:rPr>
              <a:t> </a:t>
            </a:r>
            <a:r>
              <a:rPr lang="zh-CN" altLang="en-US" sz="1400">
                <a:sym typeface="+mn-ea"/>
              </a:rPr>
              <a:t>say</a:t>
            </a:r>
            <a:r>
              <a:rPr lang="en-US" altLang="zh-CN" sz="1400">
                <a:sym typeface="+mn-ea"/>
              </a:rPr>
              <a:t> Add </a:t>
            </a:r>
            <a:r>
              <a:rPr lang="zh-CN" altLang="en-US" sz="1400">
                <a:sym typeface="+mn-ea"/>
              </a:rPr>
              <a:t>your opinion</a:t>
            </a:r>
          </a:p>
          <a:p>
            <a:endParaRPr lang="zh-CN" altLang="en-US" sz="1400" dirty="0">
              <a:sym typeface="+mn-ea"/>
            </a:endParaRPr>
          </a:p>
          <a:p>
            <a:r>
              <a:rPr lang="en-US" altLang="zh-CN" sz="1400" dirty="0"/>
              <a:t> </a:t>
            </a:r>
          </a:p>
        </p:txBody>
      </p:sp>
      <p:sp>
        <p:nvSpPr>
          <p:cNvPr id="10" name="矩形 9"/>
          <p:cNvSpPr/>
          <p:nvPr/>
        </p:nvSpPr>
        <p:spPr>
          <a:xfrm>
            <a:off x="8038593" y="4058552"/>
            <a:ext cx="3862521" cy="523220"/>
          </a:xfrm>
          <a:prstGeom prst="rect">
            <a:avLst/>
          </a:prstGeom>
        </p:spPr>
        <p:txBody>
          <a:bodyPr wrap="square">
            <a:spAutoFit/>
          </a:bodyPr>
          <a:lstStyle/>
          <a:p>
            <a:r>
              <a:rPr lang="en-US" altLang="zh-CN" sz="2800" b="1">
                <a:solidFill>
                  <a:srgbClr val="70C141"/>
                </a:solidFill>
                <a:latin typeface="Calibri Light" panose="020F0302020204030204"/>
                <a:cs typeface="Arial" panose="020B0604020202020204" pitchFamily="34" charset="0"/>
                <a:sym typeface="+mn-ea"/>
              </a:rPr>
              <a:t>Add </a:t>
            </a:r>
            <a:r>
              <a:rPr lang="zh-CN" altLang="en-US" sz="2800" b="1">
                <a:solidFill>
                  <a:srgbClr val="70C141"/>
                </a:solidFill>
                <a:latin typeface="Calibri Light" panose="020F0302020204030204"/>
                <a:cs typeface="Arial" panose="020B0604020202020204" pitchFamily="34" charset="0"/>
                <a:sym typeface="+mn-ea"/>
              </a:rPr>
              <a:t>your opinion </a:t>
            </a:r>
            <a:endParaRPr lang="zh-CN" altLang="en-US" b="1">
              <a:solidFill>
                <a:srgbClr val="70C14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bwMode="auto">
          <a:xfrm>
            <a:off x="1146133" y="2274572"/>
            <a:ext cx="4131171" cy="1815882"/>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Add </a:t>
            </a:r>
            <a:r>
              <a:rPr lang="zh-CN" altLang="en-US">
                <a:sym typeface="+mn-ea"/>
              </a:rPr>
              <a:t>your opinion and what you want to say</a:t>
            </a:r>
          </a:p>
          <a:p>
            <a:endParaRPr lang="zh-CN" altLang="en-US" dirty="0">
              <a:sym typeface="+mn-ea"/>
            </a:endParaRPr>
          </a:p>
          <a:p>
            <a:endParaRPr lang="zh-CN" altLang="en-US" dirty="0">
              <a:sym typeface="+mn-ea"/>
            </a:endParaRPr>
          </a:p>
          <a:p>
            <a:r>
              <a:rPr lang="en-US" altLang="zh-CN" dirty="0"/>
              <a:t> </a:t>
            </a:r>
          </a:p>
        </p:txBody>
      </p:sp>
      <p:sp>
        <p:nvSpPr>
          <p:cNvPr id="9" name="矩形 8"/>
          <p:cNvSpPr/>
          <p:nvPr/>
        </p:nvSpPr>
        <p:spPr>
          <a:xfrm>
            <a:off x="1127125" y="1562629"/>
            <a:ext cx="3862521" cy="584775"/>
          </a:xfrm>
          <a:prstGeom prst="rect">
            <a:avLst/>
          </a:prstGeom>
        </p:spPr>
        <p:txBody>
          <a:bodyPr wrap="square">
            <a:spAutoFit/>
          </a:bodyPr>
          <a:lstStyle/>
          <a:p>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
        <p:nvSpPr>
          <p:cNvPr id="16" name="矩形 15"/>
          <p:cNvSpPr/>
          <p:nvPr/>
        </p:nvSpPr>
        <p:spPr>
          <a:xfrm>
            <a:off x="1261217" y="4811888"/>
            <a:ext cx="1708184" cy="400110"/>
          </a:xfrm>
          <a:prstGeom prst="rect">
            <a:avLst/>
          </a:prstGeom>
          <a:ln>
            <a:noFill/>
          </a:ln>
        </p:spPr>
        <p:txBody>
          <a:bodyPr wrap="square">
            <a:spAutoFit/>
          </a:bodyPr>
          <a:lstStyle/>
          <a:p>
            <a:pPr algn="dist"/>
            <a:r>
              <a:rPr lang="en-US" altLang="zh-CN" sz="2000" b="1">
                <a:solidFill>
                  <a:srgbClr val="70C141"/>
                </a:solidFill>
                <a:latin typeface="Calibri Light" panose="020F0302020204030204"/>
                <a:cs typeface="Arial" panose="020B0604020202020204" pitchFamily="34" charset="0"/>
                <a:sym typeface="+mn-ea"/>
              </a:rPr>
              <a:t>NEVER  LAND</a:t>
            </a:r>
            <a:endParaRPr lang="zh-CN" altLang="en-US" sz="1400" b="1">
              <a:solidFill>
                <a:srgbClr val="70C141"/>
              </a:solidFill>
            </a:endParaRPr>
          </a:p>
        </p:txBody>
      </p:sp>
      <p:sp>
        <p:nvSpPr>
          <p:cNvPr id="17" name="圆角矩形 16"/>
          <p:cNvSpPr/>
          <p:nvPr/>
        </p:nvSpPr>
        <p:spPr>
          <a:xfrm>
            <a:off x="1146133" y="4811888"/>
            <a:ext cx="1894985" cy="400110"/>
          </a:xfrm>
          <a:prstGeom prst="roundRect">
            <a:avLst>
              <a:gd name="adj" fmla="val 24836"/>
            </a:avLst>
          </a:prstGeom>
          <a:noFill/>
          <a:ln>
            <a:solidFill>
              <a:srgbClr val="7BC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custDataLst>
              <p:tags r:id="rId2"/>
            </p:custDataLst>
          </p:nvPr>
        </p:nvSpPr>
        <p:spPr bwMode="auto">
          <a:xfrm>
            <a:off x="1127125" y="3523331"/>
            <a:ext cx="3862521" cy="1815882"/>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Add </a:t>
            </a:r>
            <a:r>
              <a:rPr lang="zh-CN" altLang="en-US">
                <a:sym typeface="+mn-ea"/>
              </a:rPr>
              <a:t>your opinion and what you want to say</a:t>
            </a:r>
          </a:p>
          <a:p>
            <a:endParaRPr lang="zh-CN" altLang="en-US" dirty="0">
              <a:sym typeface="+mn-ea"/>
            </a:endParaRPr>
          </a:p>
          <a:p>
            <a:endParaRPr lang="zh-CN" altLang="en-US" dirty="0">
              <a:sym typeface="+mn-ea"/>
            </a:endParaRPr>
          </a:p>
          <a:p>
            <a:r>
              <a:rPr lang="en-US" altLang="zh-CN" dirty="0"/>
              <a:t> </a:t>
            </a:r>
          </a:p>
        </p:txBody>
      </p:sp>
      <p:pic>
        <p:nvPicPr>
          <p:cNvPr id="19" name="图片 18"/>
          <p:cNvPicPr>
            <a:picLocks noChangeAspect="1"/>
          </p:cNvPicPr>
          <p:nvPr/>
        </p:nvPicPr>
        <p:blipFill rotWithShape="1">
          <a:blip r:embed="rId4">
            <a:extLst>
              <a:ext uri="{BEBA8EAE-BF5A-486C-A8C5-ECC9F3942E4B}">
                <a14:imgProps xmlns:a14="http://schemas.microsoft.com/office/drawing/2010/main">
                  <a14:imgLayer r:embed="rId5">
                    <a14:imgEffect>
                      <a14:saturation sat="110000"/>
                    </a14:imgEffect>
                  </a14:imgLayer>
                </a14:imgProps>
              </a:ext>
              <a:ext uri="{28A0092B-C50C-407E-A947-70E740481C1C}">
                <a14:useLocalDpi xmlns:a14="http://schemas.microsoft.com/office/drawing/2010/main" val="0"/>
              </a:ext>
            </a:extLst>
          </a:blip>
          <a:srcRect t="7845" r="53085" b="7845"/>
          <a:stretch>
            <a:fillRect/>
          </a:stretch>
        </p:blipFill>
        <p:spPr>
          <a:xfrm>
            <a:off x="6459166" y="0"/>
            <a:ext cx="57198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380" y="-2439261"/>
            <a:ext cx="5194491" cy="13136358"/>
          </a:xfrm>
          <a:prstGeom prst="rect">
            <a:avLst/>
          </a:prstGeom>
        </p:spPr>
      </p:pic>
      <p:grpSp>
        <p:nvGrpSpPr>
          <p:cNvPr id="3" name="组合 2"/>
          <p:cNvGrpSpPr/>
          <p:nvPr/>
        </p:nvGrpSpPr>
        <p:grpSpPr>
          <a:xfrm>
            <a:off x="5942075" y="2427921"/>
            <a:ext cx="4534495" cy="2508378"/>
            <a:chOff x="5942075" y="2427921"/>
            <a:chExt cx="4534495" cy="2508378"/>
          </a:xfrm>
        </p:grpSpPr>
        <p:sp>
          <p:nvSpPr>
            <p:cNvPr id="14" name="文本框 13"/>
            <p:cNvSpPr txBox="1"/>
            <p:nvPr/>
          </p:nvSpPr>
          <p:spPr>
            <a:xfrm>
              <a:off x="5942075" y="3318991"/>
              <a:ext cx="2973455" cy="523220"/>
            </a:xfrm>
            <a:prstGeom prst="rect">
              <a:avLst/>
            </a:prstGeom>
            <a:noFill/>
          </p:spPr>
          <p:txBody>
            <a:bodyPr wrap="square" rtlCol="0">
              <a:spAutoFit/>
            </a:bodyPr>
            <a:lstStyle/>
            <a:p>
              <a:pPr algn="dist" fontAlgn="auto">
                <a:lnSpc>
                  <a:spcPct val="100000"/>
                </a:lnSpc>
              </a:pPr>
              <a:r>
                <a:rPr lang="zh-CN" altLang="en-US" sz="2800">
                  <a:solidFill>
                    <a:schemeClr val="tx1">
                      <a:lumMod val="65000"/>
                      <a:lumOff val="35000"/>
                    </a:schemeClr>
                  </a:solidFill>
                  <a:latin typeface="方正姚体" panose="02010601030101010101" pitchFamily="2" charset="-122"/>
                  <a:ea typeface="方正姚体" panose="02010601030101010101" pitchFamily="2" charset="-122"/>
                  <a:sym typeface="+mn-ea"/>
                </a:rPr>
                <a:t>业绩成果展示 </a:t>
              </a:r>
              <a:endParaRPr lang="zh-CN" altLang="en-US" sz="2000">
                <a:solidFill>
                  <a:schemeClr val="tx1">
                    <a:lumMod val="65000"/>
                    <a:lumOff val="35000"/>
                  </a:schemeClr>
                </a:solidFill>
                <a:latin typeface="方正姚体" panose="02010601030101010101" pitchFamily="2" charset="-122"/>
                <a:ea typeface="方正姚体" panose="02010601030101010101" pitchFamily="2" charset="-122"/>
                <a:sym typeface="+mn-ea"/>
              </a:endParaRPr>
            </a:p>
          </p:txBody>
        </p:sp>
        <p:sp>
          <p:nvSpPr>
            <p:cNvPr id="15" name="文本框 14"/>
            <p:cNvSpPr txBox="1"/>
            <p:nvPr/>
          </p:nvSpPr>
          <p:spPr>
            <a:xfrm>
              <a:off x="6055549" y="3874470"/>
              <a:ext cx="4421021" cy="1061829"/>
            </a:xfrm>
            <a:prstGeom prst="rect">
              <a:avLst/>
            </a:prstGeom>
            <a:noFill/>
          </p:spPr>
          <p:txBody>
            <a:bodyPr wrap="square" rtlCol="0">
              <a:spAutoFit/>
            </a:bodyPr>
            <a:lstStyle/>
            <a:p>
              <a:pPr fontAlgn="auto">
                <a:lnSpc>
                  <a:spcPct val="150000"/>
                </a:lnSpc>
              </a:pPr>
              <a:r>
                <a:rPr lang="zh-CN" altLang="en-US" sz="1400">
                  <a:solidFill>
                    <a:schemeClr val="tx1">
                      <a:lumMod val="50000"/>
                      <a:lumOff val="50000"/>
                    </a:schemeClr>
                  </a:solidFill>
                  <a:latin typeface="微软雅黑 Light" panose="020B0502040204020203" pitchFamily="34" charset="-122"/>
                  <a:ea typeface="微软雅黑 Light" panose="020B0502040204020203" pitchFamily="34" charset="-122"/>
                  <a:sym typeface="+mn-ea"/>
                </a:rPr>
                <a:t>For our everlasting friendship, send sincere blessings and warm greetings to my friends whom I miss so much.</a:t>
              </a:r>
            </a:p>
          </p:txBody>
        </p:sp>
        <p:sp>
          <p:nvSpPr>
            <p:cNvPr id="16" name="文本框 15"/>
            <p:cNvSpPr txBox="1"/>
            <p:nvPr/>
          </p:nvSpPr>
          <p:spPr>
            <a:xfrm>
              <a:off x="5970908" y="2427921"/>
              <a:ext cx="2841202" cy="769441"/>
            </a:xfrm>
            <a:prstGeom prst="rect">
              <a:avLst/>
            </a:prstGeom>
            <a:noFill/>
          </p:spPr>
          <p:txBody>
            <a:bodyPr wrap="square" rtlCol="0">
              <a:spAutoFit/>
            </a:bodyPr>
            <a:lstStyle/>
            <a:p>
              <a:r>
                <a:rPr lang="en-US" altLang="zh-CN" sz="4400">
                  <a:latin typeface="方正姚体" panose="02010601030101010101" pitchFamily="2" charset="-122"/>
                  <a:ea typeface="方正姚体" panose="02010601030101010101" pitchFamily="2" charset="-122"/>
                </a:rPr>
                <a:t>PART 02</a:t>
              </a:r>
              <a:endParaRPr lang="zh-CN" altLang="en-US" sz="4400">
                <a:latin typeface="方正姚体" panose="02010601030101010101" pitchFamily="2" charset="-122"/>
                <a:ea typeface="方正姚体" panose="02010601030101010101" pitchFamily="2" charset="-122"/>
              </a:endParaRPr>
            </a:p>
          </p:txBody>
        </p:sp>
        <p:cxnSp>
          <p:nvCxnSpPr>
            <p:cNvPr id="17" name="直接连接符 16"/>
            <p:cNvCxnSpPr/>
            <p:nvPr/>
          </p:nvCxnSpPr>
          <p:spPr>
            <a:xfrm>
              <a:off x="6045496" y="3286731"/>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055549" y="3874470"/>
              <a:ext cx="27666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2"/>
          <p:cNvSpPr>
            <a:spLocks noChangeShapeType="1"/>
          </p:cNvSpPr>
          <p:nvPr/>
        </p:nvSpPr>
        <p:spPr bwMode="auto">
          <a:xfrm flipV="1">
            <a:off x="6969886" y="3064728"/>
            <a:ext cx="868363" cy="281074"/>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3" name="Line 13"/>
          <p:cNvSpPr>
            <a:spLocks noChangeShapeType="1"/>
          </p:cNvSpPr>
          <p:nvPr/>
        </p:nvSpPr>
        <p:spPr bwMode="auto">
          <a:xfrm flipH="1">
            <a:off x="7382636" y="3247346"/>
            <a:ext cx="576263" cy="1049662"/>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4" name="Line 14"/>
          <p:cNvSpPr>
            <a:spLocks noChangeShapeType="1"/>
          </p:cNvSpPr>
          <p:nvPr/>
        </p:nvSpPr>
        <p:spPr bwMode="auto">
          <a:xfrm>
            <a:off x="7552498" y="4541559"/>
            <a:ext cx="741362" cy="123863"/>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5" name="Line 15"/>
          <p:cNvSpPr>
            <a:spLocks noChangeShapeType="1"/>
          </p:cNvSpPr>
          <p:nvPr/>
        </p:nvSpPr>
        <p:spPr bwMode="auto">
          <a:xfrm flipH="1" flipV="1">
            <a:off x="8179560" y="3247346"/>
            <a:ext cx="331788" cy="1176701"/>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6" name="Line 16"/>
          <p:cNvSpPr>
            <a:spLocks noChangeShapeType="1"/>
          </p:cNvSpPr>
          <p:nvPr/>
        </p:nvSpPr>
        <p:spPr bwMode="auto">
          <a:xfrm>
            <a:off x="8393874" y="3080607"/>
            <a:ext cx="1017587" cy="527213"/>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7" name="Line 17"/>
          <p:cNvSpPr>
            <a:spLocks noChangeShapeType="1"/>
          </p:cNvSpPr>
          <p:nvPr/>
        </p:nvSpPr>
        <p:spPr bwMode="auto">
          <a:xfrm flipV="1">
            <a:off x="9854373" y="3012323"/>
            <a:ext cx="461962" cy="520861"/>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8" name="Line 18"/>
          <p:cNvSpPr>
            <a:spLocks noChangeShapeType="1"/>
          </p:cNvSpPr>
          <p:nvPr/>
        </p:nvSpPr>
        <p:spPr bwMode="auto">
          <a:xfrm flipH="1">
            <a:off x="8833611" y="3944474"/>
            <a:ext cx="601663" cy="538328"/>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9" name="Line 19"/>
          <p:cNvSpPr>
            <a:spLocks noChangeShapeType="1"/>
          </p:cNvSpPr>
          <p:nvPr/>
        </p:nvSpPr>
        <p:spPr bwMode="auto">
          <a:xfrm>
            <a:off x="9817861" y="3958765"/>
            <a:ext cx="384175" cy="617729"/>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0" name="Line 20"/>
          <p:cNvSpPr>
            <a:spLocks noChangeShapeType="1"/>
          </p:cNvSpPr>
          <p:nvPr/>
        </p:nvSpPr>
        <p:spPr bwMode="auto">
          <a:xfrm>
            <a:off x="6814310" y="3607820"/>
            <a:ext cx="330200" cy="660604"/>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1" name="Oval 21"/>
          <p:cNvSpPr>
            <a:spLocks noChangeArrowheads="1"/>
          </p:cNvSpPr>
          <p:nvPr/>
        </p:nvSpPr>
        <p:spPr bwMode="auto">
          <a:xfrm>
            <a:off x="7763636" y="2621678"/>
            <a:ext cx="722313" cy="724123"/>
          </a:xfrm>
          <a:prstGeom prst="ellipse">
            <a:avLst/>
          </a:prstGeom>
          <a:solidFill>
            <a:srgbClr val="70C141"/>
          </a:solidFill>
          <a:ln>
            <a:noFill/>
          </a:ln>
        </p:spPr>
        <p:txBody>
          <a:bodyPr/>
          <a:lstStyle/>
          <a:p>
            <a:endParaRPr lang="zh-CN" altLang="en-US">
              <a:solidFill>
                <a:schemeClr val="bg1">
                  <a:lumMod val="50000"/>
                </a:schemeClr>
              </a:solidFill>
            </a:endParaRPr>
          </a:p>
        </p:txBody>
      </p:sp>
      <p:sp>
        <p:nvSpPr>
          <p:cNvPr id="12" name="Oval 22"/>
          <p:cNvSpPr>
            <a:spLocks noChangeArrowheads="1"/>
          </p:cNvSpPr>
          <p:nvPr/>
        </p:nvSpPr>
        <p:spPr bwMode="auto">
          <a:xfrm>
            <a:off x="8228774" y="4349411"/>
            <a:ext cx="720725" cy="722536"/>
          </a:xfrm>
          <a:prstGeom prst="ellipse">
            <a:avLst/>
          </a:prstGeom>
          <a:solidFill>
            <a:srgbClr val="BFBFBF"/>
          </a:solidFill>
          <a:ln>
            <a:noFill/>
          </a:ln>
        </p:spPr>
        <p:txBody>
          <a:bodyPr/>
          <a:lstStyle/>
          <a:p>
            <a:endParaRPr lang="zh-CN" altLang="en-US">
              <a:solidFill>
                <a:schemeClr val="bg1">
                  <a:lumMod val="50000"/>
                </a:schemeClr>
              </a:solidFill>
            </a:endParaRPr>
          </a:p>
        </p:txBody>
      </p:sp>
      <p:sp>
        <p:nvSpPr>
          <p:cNvPr id="13" name="Oval 23"/>
          <p:cNvSpPr>
            <a:spLocks noChangeArrowheads="1"/>
          </p:cNvSpPr>
          <p:nvPr/>
        </p:nvSpPr>
        <p:spPr bwMode="auto">
          <a:xfrm>
            <a:off x="10041699" y="4516150"/>
            <a:ext cx="549275" cy="551032"/>
          </a:xfrm>
          <a:prstGeom prst="ellipse">
            <a:avLst/>
          </a:prstGeom>
          <a:solidFill>
            <a:srgbClr val="70C141"/>
          </a:solidFill>
          <a:ln>
            <a:noFill/>
          </a:ln>
        </p:spPr>
        <p:txBody>
          <a:bodyPr/>
          <a:lstStyle/>
          <a:p>
            <a:endParaRPr lang="zh-CN" altLang="en-US">
              <a:solidFill>
                <a:schemeClr val="bg1">
                  <a:lumMod val="50000"/>
                </a:schemeClr>
              </a:solidFill>
            </a:endParaRPr>
          </a:p>
        </p:txBody>
      </p:sp>
      <p:sp>
        <p:nvSpPr>
          <p:cNvPr id="14" name="Oval 24"/>
          <p:cNvSpPr>
            <a:spLocks noChangeArrowheads="1"/>
          </p:cNvSpPr>
          <p:nvPr/>
        </p:nvSpPr>
        <p:spPr bwMode="auto">
          <a:xfrm>
            <a:off x="6936548" y="4182672"/>
            <a:ext cx="660400" cy="660604"/>
          </a:xfrm>
          <a:prstGeom prst="ellipse">
            <a:avLst/>
          </a:prstGeom>
          <a:solidFill>
            <a:srgbClr val="BFBFBF"/>
          </a:solidFill>
          <a:ln>
            <a:noFill/>
          </a:ln>
        </p:spPr>
        <p:txBody>
          <a:bodyPr/>
          <a:lstStyle/>
          <a:p>
            <a:endParaRPr lang="zh-CN" altLang="en-US">
              <a:solidFill>
                <a:schemeClr val="bg1">
                  <a:lumMod val="50000"/>
                </a:schemeClr>
              </a:solidFill>
            </a:endParaRPr>
          </a:p>
        </p:txBody>
      </p:sp>
      <p:sp>
        <p:nvSpPr>
          <p:cNvPr id="15" name="Oval 25"/>
          <p:cNvSpPr>
            <a:spLocks noChangeArrowheads="1"/>
          </p:cNvSpPr>
          <p:nvPr/>
        </p:nvSpPr>
        <p:spPr bwMode="auto">
          <a:xfrm>
            <a:off x="9336848" y="3391854"/>
            <a:ext cx="660400" cy="662191"/>
          </a:xfrm>
          <a:prstGeom prst="ellipse">
            <a:avLst/>
          </a:prstGeom>
          <a:solidFill>
            <a:srgbClr val="BFBFBF"/>
          </a:solidFill>
          <a:ln>
            <a:noFill/>
          </a:ln>
        </p:spPr>
        <p:txBody>
          <a:bodyPr/>
          <a:lstStyle/>
          <a:p>
            <a:endParaRPr lang="zh-CN" altLang="en-US">
              <a:solidFill>
                <a:schemeClr val="bg1">
                  <a:lumMod val="50000"/>
                </a:schemeClr>
              </a:solidFill>
            </a:endParaRPr>
          </a:p>
        </p:txBody>
      </p:sp>
      <p:sp>
        <p:nvSpPr>
          <p:cNvPr id="16" name="Oval 26"/>
          <p:cNvSpPr>
            <a:spLocks noChangeArrowheads="1"/>
          </p:cNvSpPr>
          <p:nvPr/>
        </p:nvSpPr>
        <p:spPr bwMode="auto">
          <a:xfrm>
            <a:off x="10163935" y="2588330"/>
            <a:ext cx="552450" cy="552621"/>
          </a:xfrm>
          <a:prstGeom prst="ellipse">
            <a:avLst/>
          </a:prstGeom>
          <a:solidFill>
            <a:srgbClr val="BFBFBF"/>
          </a:solidFill>
          <a:ln>
            <a:noFill/>
          </a:ln>
        </p:spPr>
        <p:txBody>
          <a:bodyPr/>
          <a:lstStyle/>
          <a:p>
            <a:endParaRPr lang="zh-CN" altLang="en-US">
              <a:solidFill>
                <a:schemeClr val="bg1">
                  <a:lumMod val="50000"/>
                </a:schemeClr>
              </a:solidFill>
            </a:endParaRPr>
          </a:p>
        </p:txBody>
      </p:sp>
      <p:sp>
        <p:nvSpPr>
          <p:cNvPr id="17" name="Oval 27"/>
          <p:cNvSpPr>
            <a:spLocks noChangeArrowheads="1"/>
          </p:cNvSpPr>
          <p:nvPr/>
        </p:nvSpPr>
        <p:spPr bwMode="auto">
          <a:xfrm>
            <a:off x="6446010" y="3104427"/>
            <a:ext cx="552450" cy="554209"/>
          </a:xfrm>
          <a:prstGeom prst="ellipse">
            <a:avLst/>
          </a:prstGeom>
          <a:solidFill>
            <a:srgbClr val="70C141"/>
          </a:solidFill>
          <a:ln>
            <a:noFill/>
          </a:ln>
        </p:spPr>
        <p:txBody>
          <a:bodyPr/>
          <a:lstStyle/>
          <a:p>
            <a:endParaRPr lang="zh-CN" altLang="en-US">
              <a:solidFill>
                <a:schemeClr val="bg1">
                  <a:lumMod val="50000"/>
                </a:schemeClr>
              </a:solidFill>
            </a:endParaRPr>
          </a:p>
        </p:txBody>
      </p:sp>
      <p:grpSp>
        <p:nvGrpSpPr>
          <p:cNvPr id="18" name="Group 28"/>
          <p:cNvGrpSpPr/>
          <p:nvPr/>
        </p:nvGrpSpPr>
        <p:grpSpPr bwMode="auto">
          <a:xfrm>
            <a:off x="10357610" y="2763009"/>
            <a:ext cx="165100" cy="203263"/>
            <a:chOff x="0" y="0"/>
            <a:chExt cx="134" cy="163"/>
          </a:xfrm>
        </p:grpSpPr>
        <p:sp>
          <p:nvSpPr>
            <p:cNvPr id="19" name="Freeform 29"/>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 name="Rectangle 30"/>
            <p:cNvSpPr>
              <a:spLocks noChangeArrowheads="1"/>
            </p:cNvSpPr>
            <p:nvPr/>
          </p:nvSpPr>
          <p:spPr bwMode="auto">
            <a:xfrm>
              <a:off x="37" y="44"/>
              <a:ext cx="59"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1" name="Rectangle 31"/>
            <p:cNvSpPr>
              <a:spLocks noChangeArrowheads="1"/>
            </p:cNvSpPr>
            <p:nvPr/>
          </p:nvSpPr>
          <p:spPr bwMode="auto">
            <a:xfrm>
              <a:off x="37" y="83"/>
              <a:ext cx="38"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grpSp>
        <p:nvGrpSpPr>
          <p:cNvPr id="22" name="Group 32"/>
          <p:cNvGrpSpPr/>
          <p:nvPr/>
        </p:nvGrpSpPr>
        <p:grpSpPr bwMode="auto">
          <a:xfrm>
            <a:off x="9541636" y="3625287"/>
            <a:ext cx="250825" cy="196911"/>
            <a:chOff x="0" y="0"/>
            <a:chExt cx="164" cy="128"/>
          </a:xfrm>
        </p:grpSpPr>
        <p:sp>
          <p:nvSpPr>
            <p:cNvPr id="23" name="Freeform 33"/>
            <p:cNvSpPr>
              <a:spLocks noEditPoints="1"/>
            </p:cNvSpPr>
            <p:nvPr/>
          </p:nvSpPr>
          <p:spPr bwMode="auto">
            <a:xfrm>
              <a:off x="0" y="0"/>
              <a:ext cx="106" cy="128"/>
            </a:xfrm>
            <a:custGeom>
              <a:avLst/>
              <a:gdLst>
                <a:gd name="T0" fmla="*/ 96 w 103"/>
                <a:gd name="T1" fmla="*/ 0 h 125"/>
                <a:gd name="T2" fmla="*/ 47 w 103"/>
                <a:gd name="T3" fmla="*/ 0 h 125"/>
                <a:gd name="T4" fmla="*/ 41 w 103"/>
                <a:gd name="T5" fmla="*/ 7 h 125"/>
                <a:gd name="T6" fmla="*/ 41 w 103"/>
                <a:gd name="T7" fmla="*/ 20 h 125"/>
                <a:gd name="T8" fmla="*/ 5 w 103"/>
                <a:gd name="T9" fmla="*/ 32 h 125"/>
                <a:gd name="T10" fmla="*/ 0 w 103"/>
                <a:gd name="T11" fmla="*/ 39 h 125"/>
                <a:gd name="T12" fmla="*/ 0 w 103"/>
                <a:gd name="T13" fmla="*/ 86 h 125"/>
                <a:gd name="T14" fmla="*/ 5 w 103"/>
                <a:gd name="T15" fmla="*/ 93 h 125"/>
                <a:gd name="T16" fmla="*/ 41 w 103"/>
                <a:gd name="T17" fmla="*/ 105 h 125"/>
                <a:gd name="T18" fmla="*/ 41 w 103"/>
                <a:gd name="T19" fmla="*/ 118 h 125"/>
                <a:gd name="T20" fmla="*/ 47 w 103"/>
                <a:gd name="T21" fmla="*/ 125 h 125"/>
                <a:gd name="T22" fmla="*/ 96 w 103"/>
                <a:gd name="T23" fmla="*/ 125 h 125"/>
                <a:gd name="T24" fmla="*/ 103 w 103"/>
                <a:gd name="T25" fmla="*/ 118 h 125"/>
                <a:gd name="T26" fmla="*/ 103 w 103"/>
                <a:gd name="T27" fmla="*/ 7 h 125"/>
                <a:gd name="T28" fmla="*/ 96 w 103"/>
                <a:gd name="T29" fmla="*/ 0 h 125"/>
                <a:gd name="T30" fmla="*/ 14 w 103"/>
                <a:gd name="T31" fmla="*/ 81 h 125"/>
                <a:gd name="T32" fmla="*/ 14 w 103"/>
                <a:gd name="T33" fmla="*/ 44 h 125"/>
                <a:gd name="T34" fmla="*/ 41 w 103"/>
                <a:gd name="T35" fmla="*/ 34 h 125"/>
                <a:gd name="T36" fmla="*/ 41 w 103"/>
                <a:gd name="T37" fmla="*/ 91 h 125"/>
                <a:gd name="T38" fmla="*/ 14 w 103"/>
                <a:gd name="T39" fmla="*/ 81 h 125"/>
                <a:gd name="T40" fmla="*/ 89 w 103"/>
                <a:gd name="T41" fmla="*/ 111 h 125"/>
                <a:gd name="T42" fmla="*/ 54 w 103"/>
                <a:gd name="T43" fmla="*/ 111 h 125"/>
                <a:gd name="T44" fmla="*/ 54 w 103"/>
                <a:gd name="T45" fmla="*/ 100 h 125"/>
                <a:gd name="T46" fmla="*/ 54 w 103"/>
                <a:gd name="T47" fmla="*/ 25 h 125"/>
                <a:gd name="T48" fmla="*/ 54 w 103"/>
                <a:gd name="T49" fmla="*/ 14 h 125"/>
                <a:gd name="T50" fmla="*/ 89 w 103"/>
                <a:gd name="T51" fmla="*/ 14 h 125"/>
                <a:gd name="T52" fmla="*/ 89 w 103"/>
                <a:gd name="T5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25">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Freeform 34"/>
            <p:cNvSpPr/>
            <p:nvPr/>
          </p:nvSpPr>
          <p:spPr bwMode="auto">
            <a:xfrm>
              <a:off x="121" y="33"/>
              <a:ext cx="13" cy="62"/>
            </a:xfrm>
            <a:custGeom>
              <a:avLst/>
              <a:gdLst>
                <a:gd name="T0" fmla="*/ 7 w 13"/>
                <a:gd name="T1" fmla="*/ 0 h 61"/>
                <a:gd name="T2" fmla="*/ 0 w 13"/>
                <a:gd name="T3" fmla="*/ 7 h 61"/>
                <a:gd name="T4" fmla="*/ 0 w 13"/>
                <a:gd name="T5" fmla="*/ 54 h 61"/>
                <a:gd name="T6" fmla="*/ 7 w 13"/>
                <a:gd name="T7" fmla="*/ 61 h 61"/>
                <a:gd name="T8" fmla="*/ 13 w 13"/>
                <a:gd name="T9" fmla="*/ 54 h 61"/>
                <a:gd name="T10" fmla="*/ 13 w 13"/>
                <a:gd name="T11" fmla="*/ 7 h 61"/>
                <a:gd name="T12" fmla="*/ 7 w 1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5" name="Freeform 35"/>
            <p:cNvSpPr/>
            <p:nvPr/>
          </p:nvSpPr>
          <p:spPr bwMode="auto">
            <a:xfrm>
              <a:off x="150" y="23"/>
              <a:ext cx="14" cy="81"/>
            </a:xfrm>
            <a:custGeom>
              <a:avLst/>
              <a:gdLst>
                <a:gd name="T0" fmla="*/ 7 w 14"/>
                <a:gd name="T1" fmla="*/ 0 h 79"/>
                <a:gd name="T2" fmla="*/ 0 w 14"/>
                <a:gd name="T3" fmla="*/ 6 h 79"/>
                <a:gd name="T4" fmla="*/ 0 w 14"/>
                <a:gd name="T5" fmla="*/ 73 h 79"/>
                <a:gd name="T6" fmla="*/ 7 w 14"/>
                <a:gd name="T7" fmla="*/ 79 h 79"/>
                <a:gd name="T8" fmla="*/ 14 w 14"/>
                <a:gd name="T9" fmla="*/ 73 h 79"/>
                <a:gd name="T10" fmla="*/ 14 w 14"/>
                <a:gd name="T11" fmla="*/ 6 h 79"/>
                <a:gd name="T12" fmla="*/ 7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6" name="Group 36"/>
          <p:cNvGrpSpPr/>
          <p:nvPr/>
        </p:nvGrpSpPr>
        <p:grpSpPr bwMode="auto">
          <a:xfrm>
            <a:off x="10236961" y="4692416"/>
            <a:ext cx="155575" cy="196911"/>
            <a:chOff x="0" y="0"/>
            <a:chExt cx="127" cy="163"/>
          </a:xfrm>
        </p:grpSpPr>
        <p:sp>
          <p:nvSpPr>
            <p:cNvPr id="27" name="Freeform 37"/>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8" name="Freeform 38"/>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9" name="Freeform 39"/>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0" name="Freeform 40"/>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1" name="Freeform 41"/>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32" name="Group 42"/>
          <p:cNvGrpSpPr/>
          <p:nvPr/>
        </p:nvGrpSpPr>
        <p:grpSpPr bwMode="auto">
          <a:xfrm>
            <a:off x="8489123" y="4579670"/>
            <a:ext cx="201612" cy="258842"/>
            <a:chOff x="0" y="0"/>
            <a:chExt cx="127" cy="163"/>
          </a:xfrm>
        </p:grpSpPr>
        <p:sp>
          <p:nvSpPr>
            <p:cNvPr id="33" name="Freeform 43"/>
            <p:cNvSpPr>
              <a:spLocks noEditPoints="1"/>
            </p:cNvSpPr>
            <p:nvPr/>
          </p:nvSpPr>
          <p:spPr bwMode="auto">
            <a:xfrm>
              <a:off x="0" y="0"/>
              <a:ext cx="127" cy="163"/>
            </a:xfrm>
            <a:custGeom>
              <a:avLst/>
              <a:gdLst>
                <a:gd name="T0" fmla="*/ 89 w 127"/>
                <a:gd name="T1" fmla="*/ 0 h 163"/>
                <a:gd name="T2" fmla="*/ 0 w 127"/>
                <a:gd name="T3" fmla="*/ 0 h 163"/>
                <a:gd name="T4" fmla="*/ 0 w 127"/>
                <a:gd name="T5" fmla="*/ 163 h 163"/>
                <a:gd name="T6" fmla="*/ 127 w 127"/>
                <a:gd name="T7" fmla="*/ 163 h 163"/>
                <a:gd name="T8" fmla="*/ 127 w 127"/>
                <a:gd name="T9" fmla="*/ 38 h 163"/>
                <a:gd name="T10" fmla="*/ 89 w 127"/>
                <a:gd name="T11" fmla="*/ 0 h 163"/>
                <a:gd name="T12" fmla="*/ 14 w 127"/>
                <a:gd name="T13" fmla="*/ 150 h 163"/>
                <a:gd name="T14" fmla="*/ 14 w 127"/>
                <a:gd name="T15" fmla="*/ 14 h 163"/>
                <a:gd name="T16" fmla="*/ 78 w 127"/>
                <a:gd name="T17" fmla="*/ 14 h 163"/>
                <a:gd name="T18" fmla="*/ 78 w 127"/>
                <a:gd name="T19" fmla="*/ 49 h 163"/>
                <a:gd name="T20" fmla="*/ 112 w 127"/>
                <a:gd name="T21" fmla="*/ 49 h 163"/>
                <a:gd name="T22" fmla="*/ 112 w 127"/>
                <a:gd name="T23" fmla="*/ 150 h 163"/>
                <a:gd name="T24" fmla="*/ 14 w 127"/>
                <a:gd name="T25" fmla="*/ 1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63">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Freeform 44"/>
            <p:cNvSpPr/>
            <p:nvPr/>
          </p:nvSpPr>
          <p:spPr bwMode="auto">
            <a:xfrm>
              <a:off x="38" y="55"/>
              <a:ext cx="51" cy="54"/>
            </a:xfrm>
            <a:custGeom>
              <a:avLst/>
              <a:gdLst>
                <a:gd name="T0" fmla="*/ 32 w 51"/>
                <a:gd name="T1" fmla="*/ 27 h 54"/>
                <a:gd name="T2" fmla="*/ 32 w 51"/>
                <a:gd name="T3" fmla="*/ 0 h 54"/>
                <a:gd name="T4" fmla="*/ 18 w 51"/>
                <a:gd name="T5" fmla="*/ 0 h 54"/>
                <a:gd name="T6" fmla="*/ 18 w 51"/>
                <a:gd name="T7" fmla="*/ 27 h 54"/>
                <a:gd name="T8" fmla="*/ 10 w 51"/>
                <a:gd name="T9" fmla="*/ 19 h 54"/>
                <a:gd name="T10" fmla="*/ 0 w 51"/>
                <a:gd name="T11" fmla="*/ 29 h 54"/>
                <a:gd name="T12" fmla="*/ 25 w 51"/>
                <a:gd name="T13" fmla="*/ 54 h 54"/>
                <a:gd name="T14" fmla="*/ 51 w 51"/>
                <a:gd name="T15" fmla="*/ 29 h 54"/>
                <a:gd name="T16" fmla="*/ 40 w 51"/>
                <a:gd name="T17" fmla="*/ 19 h 54"/>
                <a:gd name="T18" fmla="*/ 32 w 51"/>
                <a:gd name="T1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5" name="Rectangle 45"/>
            <p:cNvSpPr>
              <a:spLocks noChangeArrowheads="1"/>
            </p:cNvSpPr>
            <p:nvPr/>
          </p:nvSpPr>
          <p:spPr bwMode="auto">
            <a:xfrm>
              <a:off x="44" y="117"/>
              <a:ext cx="40"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36" name="Freeform 46"/>
          <p:cNvSpPr>
            <a:spLocks noEditPoints="1"/>
          </p:cNvSpPr>
          <p:nvPr/>
        </p:nvSpPr>
        <p:spPr bwMode="auto">
          <a:xfrm>
            <a:off x="7147686" y="4431987"/>
            <a:ext cx="238125" cy="161975"/>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37" name="Group 47"/>
          <p:cNvGrpSpPr/>
          <p:nvPr/>
        </p:nvGrpSpPr>
        <p:grpSpPr bwMode="auto">
          <a:xfrm>
            <a:off x="6652385" y="3283870"/>
            <a:ext cx="139700" cy="193735"/>
            <a:chOff x="0" y="0"/>
            <a:chExt cx="118" cy="163"/>
          </a:xfrm>
          <a:solidFill>
            <a:srgbClr val="BFBFBF"/>
          </a:solidFill>
        </p:grpSpPr>
        <p:sp>
          <p:nvSpPr>
            <p:cNvPr id="38" name="Freeform 48"/>
            <p:cNvSpPr>
              <a:spLocks noEditPoints="1"/>
            </p:cNvSpPr>
            <p:nvPr/>
          </p:nvSpPr>
          <p:spPr bwMode="auto">
            <a:xfrm>
              <a:off x="0" y="0"/>
              <a:ext cx="118" cy="163"/>
            </a:xfrm>
            <a:custGeom>
              <a:avLst/>
              <a:gdLst>
                <a:gd name="T0" fmla="*/ 93 w 115"/>
                <a:gd name="T1" fmla="*/ 44 h 159"/>
                <a:gd name="T2" fmla="*/ 89 w 115"/>
                <a:gd name="T3" fmla="*/ 44 h 159"/>
                <a:gd name="T4" fmla="*/ 89 w 115"/>
                <a:gd name="T5" fmla="*/ 31 h 159"/>
                <a:gd name="T6" fmla="*/ 58 w 115"/>
                <a:gd name="T7" fmla="*/ 0 h 159"/>
                <a:gd name="T8" fmla="*/ 27 w 115"/>
                <a:gd name="T9" fmla="*/ 31 h 159"/>
                <a:gd name="T10" fmla="*/ 27 w 115"/>
                <a:gd name="T11" fmla="*/ 44 h 159"/>
                <a:gd name="T12" fmla="*/ 22 w 115"/>
                <a:gd name="T13" fmla="*/ 44 h 159"/>
                <a:gd name="T14" fmla="*/ 0 w 115"/>
                <a:gd name="T15" fmla="*/ 66 h 159"/>
                <a:gd name="T16" fmla="*/ 0 w 115"/>
                <a:gd name="T17" fmla="*/ 137 h 159"/>
                <a:gd name="T18" fmla="*/ 22 w 115"/>
                <a:gd name="T19" fmla="*/ 159 h 159"/>
                <a:gd name="T20" fmla="*/ 93 w 115"/>
                <a:gd name="T21" fmla="*/ 159 h 159"/>
                <a:gd name="T22" fmla="*/ 115 w 115"/>
                <a:gd name="T23" fmla="*/ 137 h 159"/>
                <a:gd name="T24" fmla="*/ 115 w 115"/>
                <a:gd name="T25" fmla="*/ 66 h 159"/>
                <a:gd name="T26" fmla="*/ 93 w 115"/>
                <a:gd name="T27" fmla="*/ 44 h 159"/>
                <a:gd name="T28" fmla="*/ 40 w 115"/>
                <a:gd name="T29" fmla="*/ 31 h 159"/>
                <a:gd name="T30" fmla="*/ 58 w 115"/>
                <a:gd name="T31" fmla="*/ 13 h 159"/>
                <a:gd name="T32" fmla="*/ 75 w 115"/>
                <a:gd name="T33" fmla="*/ 31 h 159"/>
                <a:gd name="T34" fmla="*/ 75 w 115"/>
                <a:gd name="T35" fmla="*/ 44 h 159"/>
                <a:gd name="T36" fmla="*/ 40 w 115"/>
                <a:gd name="T37" fmla="*/ 44 h 159"/>
                <a:gd name="T38" fmla="*/ 40 w 115"/>
                <a:gd name="T39" fmla="*/ 31 h 159"/>
                <a:gd name="T40" fmla="*/ 102 w 115"/>
                <a:gd name="T41" fmla="*/ 137 h 159"/>
                <a:gd name="T42" fmla="*/ 93 w 115"/>
                <a:gd name="T43" fmla="*/ 146 h 159"/>
                <a:gd name="T44" fmla="*/ 22 w 115"/>
                <a:gd name="T45" fmla="*/ 146 h 159"/>
                <a:gd name="T46" fmla="*/ 14 w 115"/>
                <a:gd name="T47" fmla="*/ 137 h 159"/>
                <a:gd name="T48" fmla="*/ 14 w 115"/>
                <a:gd name="T49" fmla="*/ 66 h 159"/>
                <a:gd name="T50" fmla="*/ 22 w 115"/>
                <a:gd name="T51" fmla="*/ 58 h 159"/>
                <a:gd name="T52" fmla="*/ 34 w 115"/>
                <a:gd name="T53" fmla="*/ 58 h 159"/>
                <a:gd name="T54" fmla="*/ 82 w 115"/>
                <a:gd name="T55" fmla="*/ 58 h 159"/>
                <a:gd name="T56" fmla="*/ 93 w 115"/>
                <a:gd name="T57" fmla="*/ 58 h 159"/>
                <a:gd name="T58" fmla="*/ 102 w 115"/>
                <a:gd name="T59" fmla="*/ 66 h 159"/>
                <a:gd name="T60" fmla="*/ 102 w 115"/>
                <a:gd name="T61"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9">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9" name="Freeform 49"/>
            <p:cNvSpPr/>
            <p:nvPr/>
          </p:nvSpPr>
          <p:spPr bwMode="auto">
            <a:xfrm>
              <a:off x="26" y="108"/>
              <a:ext cx="66" cy="23"/>
            </a:xfrm>
            <a:custGeom>
              <a:avLst/>
              <a:gdLst>
                <a:gd name="T0" fmla="*/ 52 w 64"/>
                <a:gd name="T1" fmla="*/ 2 h 23"/>
                <a:gd name="T2" fmla="*/ 32 w 64"/>
                <a:gd name="T3" fmla="*/ 10 h 23"/>
                <a:gd name="T4" fmla="*/ 12 w 64"/>
                <a:gd name="T5" fmla="*/ 2 h 23"/>
                <a:gd name="T6" fmla="*/ 2 w 64"/>
                <a:gd name="T7" fmla="*/ 3 h 23"/>
                <a:gd name="T8" fmla="*/ 3 w 64"/>
                <a:gd name="T9" fmla="*/ 13 h 23"/>
                <a:gd name="T10" fmla="*/ 32 w 64"/>
                <a:gd name="T11" fmla="*/ 23 h 23"/>
                <a:gd name="T12" fmla="*/ 61 w 64"/>
                <a:gd name="T13" fmla="*/ 13 h 23"/>
                <a:gd name="T14" fmla="*/ 62 w 64"/>
                <a:gd name="T15" fmla="*/ 3 h 23"/>
                <a:gd name="T16" fmla="*/ 52 w 6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40" name="Freeform 50"/>
          <p:cNvSpPr>
            <a:spLocks noEditPoints="1"/>
          </p:cNvSpPr>
          <p:nvPr/>
        </p:nvSpPr>
        <p:spPr bwMode="auto">
          <a:xfrm>
            <a:off x="7974773" y="2866228"/>
            <a:ext cx="298450" cy="235023"/>
          </a:xfrm>
          <a:custGeom>
            <a:avLst/>
            <a:gdLst>
              <a:gd name="T0" fmla="*/ 125 w 148"/>
              <a:gd name="T1" fmla="*/ 0 h 119"/>
              <a:gd name="T2" fmla="*/ 24 w 148"/>
              <a:gd name="T3" fmla="*/ 0 h 119"/>
              <a:gd name="T4" fmla="*/ 0 w 148"/>
              <a:gd name="T5" fmla="*/ 24 h 119"/>
              <a:gd name="T6" fmla="*/ 0 w 148"/>
              <a:gd name="T7" fmla="*/ 95 h 119"/>
              <a:gd name="T8" fmla="*/ 24 w 148"/>
              <a:gd name="T9" fmla="*/ 119 h 119"/>
              <a:gd name="T10" fmla="*/ 125 w 148"/>
              <a:gd name="T11" fmla="*/ 119 h 119"/>
              <a:gd name="T12" fmla="*/ 148 w 148"/>
              <a:gd name="T13" fmla="*/ 95 h 119"/>
              <a:gd name="T14" fmla="*/ 148 w 148"/>
              <a:gd name="T15" fmla="*/ 24 h 119"/>
              <a:gd name="T16" fmla="*/ 125 w 148"/>
              <a:gd name="T17" fmla="*/ 0 h 119"/>
              <a:gd name="T18" fmla="*/ 124 w 148"/>
              <a:gd name="T19" fmla="*/ 13 h 119"/>
              <a:gd name="T20" fmla="*/ 74 w 148"/>
              <a:gd name="T21" fmla="*/ 51 h 119"/>
              <a:gd name="T22" fmla="*/ 25 w 148"/>
              <a:gd name="T23" fmla="*/ 13 h 119"/>
              <a:gd name="T24" fmla="*/ 124 w 148"/>
              <a:gd name="T25" fmla="*/ 13 h 119"/>
              <a:gd name="T26" fmla="*/ 135 w 148"/>
              <a:gd name="T27" fmla="*/ 95 h 119"/>
              <a:gd name="T28" fmla="*/ 125 w 148"/>
              <a:gd name="T29" fmla="*/ 106 h 119"/>
              <a:gd name="T30" fmla="*/ 24 w 148"/>
              <a:gd name="T31" fmla="*/ 106 h 119"/>
              <a:gd name="T32" fmla="*/ 13 w 148"/>
              <a:gd name="T33" fmla="*/ 95 h 119"/>
              <a:gd name="T34" fmla="*/ 13 w 148"/>
              <a:gd name="T35" fmla="*/ 24 h 119"/>
              <a:gd name="T36" fmla="*/ 14 w 148"/>
              <a:gd name="T37" fmla="*/ 21 h 119"/>
              <a:gd name="T38" fmla="*/ 70 w 148"/>
              <a:gd name="T39" fmla="*/ 64 h 119"/>
              <a:gd name="T40" fmla="*/ 74 w 148"/>
              <a:gd name="T41" fmla="*/ 66 h 119"/>
              <a:gd name="T42" fmla="*/ 78 w 148"/>
              <a:gd name="T43" fmla="*/ 64 h 119"/>
              <a:gd name="T44" fmla="*/ 135 w 148"/>
              <a:gd name="T45" fmla="*/ 21 h 119"/>
              <a:gd name="T46" fmla="*/ 135 w 148"/>
              <a:gd name="T47" fmla="*/ 24 h 119"/>
              <a:gd name="T48" fmla="*/ 135 w 148"/>
              <a:gd name="T49"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19">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41" name="Group 51"/>
          <p:cNvGrpSpPr/>
          <p:nvPr/>
        </p:nvGrpSpPr>
        <p:grpSpPr bwMode="auto">
          <a:xfrm>
            <a:off x="6111048" y="2448588"/>
            <a:ext cx="0" cy="2664647"/>
            <a:chOff x="0" y="0"/>
            <a:chExt cx="0" cy="1678"/>
          </a:xfrm>
        </p:grpSpPr>
        <p:sp>
          <p:nvSpPr>
            <p:cNvPr id="42" name="Line 52"/>
            <p:cNvSpPr>
              <a:spLocks noChangeShapeType="1"/>
            </p:cNvSpPr>
            <p:nvPr/>
          </p:nvSpPr>
          <p:spPr bwMode="auto">
            <a:xfrm>
              <a:off x="0" y="409"/>
              <a:ext cx="0" cy="1269"/>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43" name="Line 53"/>
            <p:cNvSpPr>
              <a:spLocks noChangeShapeType="1"/>
            </p:cNvSpPr>
            <p:nvPr/>
          </p:nvSpPr>
          <p:spPr bwMode="auto">
            <a:xfrm>
              <a:off x="0" y="0"/>
              <a:ext cx="0" cy="499"/>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grpSp>
      <p:sp>
        <p:nvSpPr>
          <p:cNvPr id="75" name="椭圆 74"/>
          <p:cNvSpPr/>
          <p:nvPr/>
        </p:nvSpPr>
        <p:spPr>
          <a:xfrm>
            <a:off x="3760902" y="4612266"/>
            <a:ext cx="188686" cy="188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custDataLst>
              <p:tags r:id="rId1"/>
            </p:custDataLst>
          </p:nvPr>
        </p:nvSpPr>
        <p:spPr bwMode="auto">
          <a:xfrm>
            <a:off x="1070043" y="3236975"/>
            <a:ext cx="4446195" cy="1569660"/>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pPr algn="r"/>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t>
            </a:r>
            <a:r>
              <a:rPr lang="zh-CN" altLang="en-US">
                <a:sym typeface="+mn-ea"/>
              </a:rPr>
              <a:t>say</a:t>
            </a:r>
            <a:r>
              <a:rPr lang="en-US" altLang="zh-CN">
                <a:sym typeface="+mn-ea"/>
              </a:rPr>
              <a:t> Add </a:t>
            </a:r>
            <a:r>
              <a:rPr lang="zh-CN" altLang="en-US">
                <a:sym typeface="+mn-ea"/>
              </a:rPr>
              <a:t>your opinion</a:t>
            </a:r>
          </a:p>
          <a:p>
            <a:pPr algn="r"/>
            <a:r>
              <a:rPr lang="en-US" altLang="zh-CN">
                <a:sym typeface="+mn-ea"/>
              </a:rPr>
              <a:t>Add </a:t>
            </a:r>
            <a:r>
              <a:rPr lang="zh-CN" altLang="en-US">
                <a:sym typeface="+mn-ea"/>
              </a:rPr>
              <a:t>your opinion</a:t>
            </a:r>
            <a:endParaRPr lang="zh-CN" altLang="en-US" dirty="0">
              <a:sym typeface="+mn-ea"/>
            </a:endParaRPr>
          </a:p>
          <a:p>
            <a:pPr algn="r"/>
            <a:endParaRPr lang="zh-CN" altLang="en-US" dirty="0">
              <a:sym typeface="+mn-ea"/>
            </a:endParaRPr>
          </a:p>
          <a:p>
            <a:pPr algn="r"/>
            <a:r>
              <a:rPr lang="en-US" altLang="zh-CN" dirty="0"/>
              <a:t> </a:t>
            </a:r>
          </a:p>
        </p:txBody>
      </p:sp>
      <p:sp>
        <p:nvSpPr>
          <p:cNvPr id="77" name="矩形 76"/>
          <p:cNvSpPr/>
          <p:nvPr/>
        </p:nvSpPr>
        <p:spPr>
          <a:xfrm>
            <a:off x="1620461" y="2427548"/>
            <a:ext cx="3862521" cy="584775"/>
          </a:xfrm>
          <a:prstGeom prst="rect">
            <a:avLst/>
          </a:prstGeom>
        </p:spPr>
        <p:txBody>
          <a:bodyPr wrap="square">
            <a:spAutoFit/>
          </a:bodyPr>
          <a:lstStyle/>
          <a:p>
            <a:pPr algn="r"/>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
        <p:nvSpPr>
          <p:cNvPr id="78" name="矩形 77"/>
          <p:cNvSpPr/>
          <p:nvPr/>
        </p:nvSpPr>
        <p:spPr>
          <a:xfrm>
            <a:off x="3778523" y="4751855"/>
            <a:ext cx="1534484" cy="400110"/>
          </a:xfrm>
          <a:prstGeom prst="rect">
            <a:avLst/>
          </a:prstGeom>
          <a:ln>
            <a:noFill/>
          </a:ln>
        </p:spPr>
        <p:txBody>
          <a:bodyPr wrap="square">
            <a:spAutoFit/>
          </a:bodyPr>
          <a:lstStyle/>
          <a:p>
            <a:pPr algn="dist"/>
            <a:r>
              <a:rPr lang="en-US" altLang="zh-CN" sz="2000" b="1">
                <a:solidFill>
                  <a:srgbClr val="70C141"/>
                </a:solidFill>
                <a:latin typeface="Calibri Light" panose="020F0302020204030204"/>
                <a:cs typeface="Arial" panose="020B0604020202020204" pitchFamily="34" charset="0"/>
                <a:sym typeface="+mn-ea"/>
              </a:rPr>
              <a:t>NEVER  LAND</a:t>
            </a:r>
            <a:endParaRPr lang="zh-CN" altLang="en-US" sz="1400" b="1">
              <a:solidFill>
                <a:srgbClr val="70C141"/>
              </a:solidFill>
            </a:endParaRPr>
          </a:p>
        </p:txBody>
      </p:sp>
      <p:sp>
        <p:nvSpPr>
          <p:cNvPr id="79" name="圆角矩形 78"/>
          <p:cNvSpPr/>
          <p:nvPr/>
        </p:nvSpPr>
        <p:spPr>
          <a:xfrm>
            <a:off x="3677670" y="4745865"/>
            <a:ext cx="1801906" cy="400110"/>
          </a:xfrm>
          <a:prstGeom prst="roundRect">
            <a:avLst>
              <a:gd name="adj" fmla="val 24836"/>
            </a:avLst>
          </a:prstGeom>
          <a:noFill/>
          <a:ln>
            <a:solidFill>
              <a:srgbClr val="7BC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bwMode="auto">
          <a:xfrm>
            <a:off x="6792348" y="2249677"/>
            <a:ext cx="4131171" cy="1815882"/>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pPr algn="r"/>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Add </a:t>
            </a:r>
            <a:r>
              <a:rPr lang="zh-CN" altLang="en-US">
                <a:sym typeface="+mn-ea"/>
              </a:rPr>
              <a:t>your opinion and what you want to say</a:t>
            </a:r>
          </a:p>
          <a:p>
            <a:pPr algn="r"/>
            <a:endParaRPr lang="zh-CN" altLang="en-US" dirty="0">
              <a:sym typeface="+mn-ea"/>
            </a:endParaRPr>
          </a:p>
          <a:p>
            <a:pPr algn="r"/>
            <a:endParaRPr lang="zh-CN" altLang="en-US" dirty="0">
              <a:sym typeface="+mn-ea"/>
            </a:endParaRPr>
          </a:p>
          <a:p>
            <a:pPr algn="r"/>
            <a:r>
              <a:rPr lang="en-US" altLang="zh-CN" dirty="0"/>
              <a:t> </a:t>
            </a:r>
          </a:p>
        </p:txBody>
      </p:sp>
      <p:sp>
        <p:nvSpPr>
          <p:cNvPr id="3" name="矩形 2"/>
          <p:cNvSpPr/>
          <p:nvPr/>
        </p:nvSpPr>
        <p:spPr>
          <a:xfrm>
            <a:off x="7060998" y="1504263"/>
            <a:ext cx="3862521" cy="584775"/>
          </a:xfrm>
          <a:prstGeom prst="rect">
            <a:avLst/>
          </a:prstGeom>
        </p:spPr>
        <p:txBody>
          <a:bodyPr wrap="square">
            <a:spAutoFit/>
          </a:bodyPr>
          <a:lstStyle/>
          <a:p>
            <a:pPr algn="r"/>
            <a:r>
              <a:rPr lang="en-US" altLang="zh-CN" sz="3200" b="1">
                <a:solidFill>
                  <a:srgbClr val="70C141"/>
                </a:solidFill>
                <a:latin typeface="Calibri Light" panose="020F0302020204030204"/>
                <a:cs typeface="Arial" panose="020B0604020202020204" pitchFamily="34" charset="0"/>
                <a:sym typeface="+mn-ea"/>
              </a:rPr>
              <a:t>Add </a:t>
            </a:r>
            <a:r>
              <a:rPr lang="zh-CN" altLang="en-US" sz="3200" b="1">
                <a:solidFill>
                  <a:srgbClr val="70C141"/>
                </a:solidFill>
                <a:latin typeface="Calibri Light" panose="020F0302020204030204"/>
                <a:cs typeface="Arial" panose="020B0604020202020204" pitchFamily="34" charset="0"/>
                <a:sym typeface="+mn-ea"/>
              </a:rPr>
              <a:t>your opinion </a:t>
            </a:r>
            <a:endParaRPr lang="zh-CN" altLang="en-US" sz="2000" b="1">
              <a:solidFill>
                <a:srgbClr val="70C141"/>
              </a:solidFill>
            </a:endParaRPr>
          </a:p>
        </p:txBody>
      </p:sp>
      <p:sp>
        <p:nvSpPr>
          <p:cNvPr id="4" name="矩形 3"/>
          <p:cNvSpPr/>
          <p:nvPr/>
        </p:nvSpPr>
        <p:spPr>
          <a:xfrm>
            <a:off x="9065798" y="4936470"/>
            <a:ext cx="1708184" cy="400110"/>
          </a:xfrm>
          <a:prstGeom prst="rect">
            <a:avLst/>
          </a:prstGeom>
          <a:ln>
            <a:noFill/>
          </a:ln>
        </p:spPr>
        <p:txBody>
          <a:bodyPr wrap="square">
            <a:spAutoFit/>
          </a:bodyPr>
          <a:lstStyle/>
          <a:p>
            <a:pPr algn="ctr"/>
            <a:r>
              <a:rPr lang="en-US" altLang="zh-CN" sz="2000" b="1">
                <a:solidFill>
                  <a:srgbClr val="70C141"/>
                </a:solidFill>
                <a:latin typeface="Calibri Light" panose="020F0302020204030204"/>
                <a:cs typeface="Arial" panose="020B0604020202020204" pitchFamily="34" charset="0"/>
                <a:sym typeface="+mn-ea"/>
              </a:rPr>
              <a:t>NEVER  LAND</a:t>
            </a:r>
            <a:endParaRPr lang="zh-CN" altLang="en-US" sz="1400" b="1">
              <a:solidFill>
                <a:srgbClr val="70C141"/>
              </a:solidFill>
            </a:endParaRPr>
          </a:p>
        </p:txBody>
      </p:sp>
      <p:sp>
        <p:nvSpPr>
          <p:cNvPr id="5" name="圆角矩形 4"/>
          <p:cNvSpPr/>
          <p:nvPr/>
        </p:nvSpPr>
        <p:spPr>
          <a:xfrm>
            <a:off x="8950714" y="4936470"/>
            <a:ext cx="1894985" cy="400110"/>
          </a:xfrm>
          <a:prstGeom prst="roundRect">
            <a:avLst>
              <a:gd name="adj" fmla="val 24836"/>
            </a:avLst>
          </a:prstGeom>
          <a:noFill/>
          <a:ln>
            <a:solidFill>
              <a:srgbClr val="7BC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bwMode="auto">
          <a:xfrm>
            <a:off x="7060998" y="3520698"/>
            <a:ext cx="3862521" cy="1815882"/>
          </a:xfrm>
          <a:prstGeom prst="rect">
            <a:avLst/>
          </a:prstGeom>
          <a:noFill/>
        </p:spPr>
        <p:txBody>
          <a:bodyPr wrap="square" rtlCol="0" anchor="t">
            <a:spAutoFit/>
          </a:bodyPr>
          <a:lstStyle>
            <a:defPPr>
              <a:defRPr lang="zh-CN"/>
            </a:defPPr>
            <a:lvl1pPr>
              <a:defRPr sz="1600">
                <a:solidFill>
                  <a:schemeClr val="bg1">
                    <a:lumMod val="65000"/>
                  </a:schemeClr>
                </a:solidFill>
                <a:latin typeface="微软雅黑 Light" panose="020B0502040204020203" pitchFamily="34" charset="-122"/>
                <a:ea typeface="微软雅黑 Light" panose="020B0502040204020203" pitchFamily="34" charset="-122"/>
              </a:defRPr>
            </a:lvl1pPr>
          </a:lstStyle>
          <a:p>
            <a:pPr algn="r"/>
            <a:r>
              <a:rPr lang="zh-CN" altLang="en-US">
                <a:sym typeface="+mn-ea"/>
              </a:rPr>
              <a:t>and </a:t>
            </a:r>
            <a:r>
              <a:rPr lang="zh-CN" altLang="en-US" dirty="0">
                <a:sym typeface="+mn-ea"/>
              </a:rPr>
              <a:t>what you want to say</a:t>
            </a:r>
            <a:r>
              <a:rPr lang="en-US" altLang="zh-CN" dirty="0">
                <a:sym typeface="+mn-ea"/>
              </a:rPr>
              <a:t> Add </a:t>
            </a:r>
            <a:r>
              <a:rPr lang="zh-CN" altLang="en-US" dirty="0">
                <a:sym typeface="+mn-ea"/>
              </a:rPr>
              <a:t>your opinion and what you want </a:t>
            </a:r>
            <a:r>
              <a:rPr lang="zh-CN" altLang="en-US">
                <a:sym typeface="+mn-ea"/>
              </a:rPr>
              <a:t>to sayand what you want to say</a:t>
            </a:r>
            <a:r>
              <a:rPr lang="en-US" altLang="zh-CN">
                <a:sym typeface="+mn-ea"/>
              </a:rPr>
              <a:t> Add </a:t>
            </a:r>
            <a:r>
              <a:rPr lang="zh-CN" altLang="en-US">
                <a:sym typeface="+mn-ea"/>
              </a:rPr>
              <a:t>your opinion and what you want to say</a:t>
            </a:r>
          </a:p>
          <a:p>
            <a:pPr algn="r"/>
            <a:endParaRPr lang="zh-CN" altLang="en-US" dirty="0">
              <a:sym typeface="+mn-ea"/>
            </a:endParaRPr>
          </a:p>
          <a:p>
            <a:pPr algn="r"/>
            <a:endParaRPr lang="zh-CN" altLang="en-US" dirty="0">
              <a:sym typeface="+mn-ea"/>
            </a:endParaRPr>
          </a:p>
          <a:p>
            <a:pPr algn="r"/>
            <a:r>
              <a:rPr lang="en-US" altLang="zh-CN" dirty="0"/>
              <a:t> </a:t>
            </a:r>
          </a:p>
        </p:txBody>
      </p:sp>
      <p:grpSp>
        <p:nvGrpSpPr>
          <p:cNvPr id="7" name="组合 6"/>
          <p:cNvGrpSpPr/>
          <p:nvPr/>
        </p:nvGrpSpPr>
        <p:grpSpPr>
          <a:xfrm>
            <a:off x="1375082" y="2720770"/>
            <a:ext cx="5282941" cy="2689578"/>
            <a:chOff x="1890133" y="2780928"/>
            <a:chExt cx="6180979" cy="3225228"/>
          </a:xfrm>
        </p:grpSpPr>
        <p:sp>
          <p:nvSpPr>
            <p:cNvPr id="8" name="矩形 7"/>
            <p:cNvSpPr/>
            <p:nvPr/>
          </p:nvSpPr>
          <p:spPr>
            <a:xfrm>
              <a:off x="2135560" y="2780928"/>
              <a:ext cx="288033" cy="26642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03612" y="3950800"/>
              <a:ext cx="288033" cy="1494424"/>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071665" y="3356992"/>
              <a:ext cx="288033" cy="2088232"/>
            </a:xfrm>
            <a:prstGeom prst="rect">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68120" y="3950800"/>
              <a:ext cx="288033" cy="14944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836172" y="3212976"/>
              <a:ext cx="288033" cy="223224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04225" y="3573016"/>
              <a:ext cx="288033" cy="1872208"/>
            </a:xfrm>
            <a:prstGeom prst="rect">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00680" y="3501008"/>
              <a:ext cx="288033" cy="1944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68732" y="3140968"/>
              <a:ext cx="288033" cy="230425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536785" y="3950800"/>
              <a:ext cx="288033" cy="1494424"/>
            </a:xfrm>
            <a:prstGeom prst="rect">
              <a:avLst/>
            </a:prstGeom>
            <a:solidFill>
              <a:srgbClr val="70C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890133" y="5504452"/>
              <a:ext cx="1574230" cy="433551"/>
            </a:xfrm>
            <a:prstGeom prst="rect">
              <a:avLst/>
            </a:prstGeom>
          </p:spPr>
          <p:txBody>
            <a:bodyPr wrap="square">
              <a:spAutoFit/>
            </a:bodyPr>
            <a:lstStyle/>
            <a:p>
              <a:pPr algn="ctr"/>
              <a:r>
                <a:rPr lang="en-US" altLang="zh-CN" dirty="0">
                  <a:solidFill>
                    <a:schemeClr val="tx1">
                      <a:lumMod val="75000"/>
                      <a:lumOff val="25000"/>
                    </a:schemeClr>
                  </a:solidFill>
                  <a:latin typeface="Browallia New" panose="020B0604020202020204" pitchFamily="34" charset="-34"/>
                  <a:cs typeface="Browallia New" panose="020B0604020202020204" pitchFamily="34" charset="-34"/>
                </a:rPr>
                <a:t>The dream</a:t>
              </a:r>
            </a:p>
          </p:txBody>
        </p:sp>
        <p:sp>
          <p:nvSpPr>
            <p:cNvPr id="18" name="矩形 17"/>
            <p:cNvSpPr/>
            <p:nvPr/>
          </p:nvSpPr>
          <p:spPr>
            <a:xfrm>
              <a:off x="4235704" y="5516840"/>
              <a:ext cx="1617189" cy="433551"/>
            </a:xfrm>
            <a:prstGeom prst="rect">
              <a:avLst/>
            </a:prstGeom>
          </p:spPr>
          <p:txBody>
            <a:bodyPr wrap="square">
              <a:spAutoFit/>
            </a:bodyPr>
            <a:lstStyle/>
            <a:p>
              <a:pPr algn="ctr"/>
              <a:r>
                <a:rPr lang="en-US" altLang="zh-CN" dirty="0">
                  <a:solidFill>
                    <a:schemeClr val="tx1">
                      <a:lumMod val="75000"/>
                      <a:lumOff val="25000"/>
                    </a:schemeClr>
                  </a:solidFill>
                  <a:latin typeface="Browallia New" panose="020B0604020202020204" pitchFamily="34" charset="-34"/>
                  <a:cs typeface="Browallia New" panose="020B0604020202020204" pitchFamily="34" charset="-34"/>
                </a:rPr>
                <a:t>The dream</a:t>
              </a:r>
            </a:p>
          </p:txBody>
        </p:sp>
        <p:sp>
          <p:nvSpPr>
            <p:cNvPr id="19" name="矩形 18"/>
            <p:cNvSpPr/>
            <p:nvPr/>
          </p:nvSpPr>
          <p:spPr>
            <a:xfrm>
              <a:off x="6394204" y="5572605"/>
              <a:ext cx="1676908" cy="433551"/>
            </a:xfrm>
            <a:prstGeom prst="rect">
              <a:avLst/>
            </a:prstGeom>
          </p:spPr>
          <p:txBody>
            <a:bodyPr wrap="square">
              <a:spAutoFit/>
            </a:bodyPr>
            <a:lstStyle/>
            <a:p>
              <a:pPr algn="ctr"/>
              <a:r>
                <a:rPr lang="en-US" altLang="zh-CN" dirty="0">
                  <a:solidFill>
                    <a:schemeClr val="tx1">
                      <a:lumMod val="75000"/>
                      <a:lumOff val="25000"/>
                    </a:schemeClr>
                  </a:solidFill>
                  <a:latin typeface="Browallia New" panose="020B0604020202020204" pitchFamily="34" charset="-34"/>
                  <a:cs typeface="Browallia New" panose="020B0604020202020204" pitchFamily="34" charset="-34"/>
                </a:rPr>
                <a:t>The dream</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0.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1.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2.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3.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4.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5.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6.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7.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8.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19.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2.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20.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3.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4.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5.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6.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7.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8.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ags/tag9.xml><?xml version="1.0" encoding="utf-8"?>
<p:tagLst xmlns:a="http://schemas.openxmlformats.org/drawingml/2006/main" xmlns:r="http://schemas.openxmlformats.org/officeDocument/2006/relationships" xmlns:p="http://schemas.openxmlformats.org/presentationml/2006/main">
  <p:tag name="MH" val="20171103150240"/>
  <p:tag name="MH_LIBRARY" val="GRAPHIC"/>
  <p:tag name="MH_ORDER" val="TextBox 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1159</Words>
  <Application>Microsoft Office PowerPoint</Application>
  <PresentationFormat>宽屏</PresentationFormat>
  <Paragraphs>154</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Lato</vt:lpstr>
      <vt:lpstr>方正清刻本悦宋简体</vt:lpstr>
      <vt:lpstr>方正姚体</vt:lpstr>
      <vt:lpstr>宋体</vt:lpstr>
      <vt:lpstr>微软雅黑 Light</vt:lpstr>
      <vt:lpstr>Agency FB</vt:lpstr>
      <vt:lpstr>Arial</vt:lpstr>
      <vt:lpstr>Bodoni MT Condensed</vt:lpstr>
      <vt:lpstr>Browallia New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天 下</cp:lastModifiedBy>
  <cp:revision>85</cp:revision>
  <dcterms:created xsi:type="dcterms:W3CDTF">2018-04-08T04:08:00Z</dcterms:created>
  <dcterms:modified xsi:type="dcterms:W3CDTF">2021-01-06T00:54:54Z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