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9" r:id="rId3"/>
    <p:sldId id="258" r:id="rId4"/>
    <p:sldId id="263" r:id="rId5"/>
    <p:sldId id="264" r:id="rId6"/>
    <p:sldId id="265" r:id="rId7"/>
    <p:sldId id="260" r:id="rId8"/>
    <p:sldId id="266" r:id="rId9"/>
    <p:sldId id="267" r:id="rId10"/>
    <p:sldId id="268" r:id="rId11"/>
    <p:sldId id="261" r:id="rId12"/>
    <p:sldId id="269" r:id="rId13"/>
    <p:sldId id="270" r:id="rId14"/>
    <p:sldId id="271" r:id="rId15"/>
    <p:sldId id="262" r:id="rId16"/>
    <p:sldId id="272" r:id="rId17"/>
    <p:sldId id="273" r:id="rId18"/>
    <p:sldId id="274" r:id="rId19"/>
    <p:sldId id="257"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BDD5"/>
    <a:srgbClr val="525383"/>
    <a:srgbClr val="796187"/>
    <a:srgbClr val="9F87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97" autoAdjust="0"/>
    <p:restoredTop sz="94660"/>
  </p:normalViewPr>
  <p:slideViewPr>
    <p:cSldViewPr snapToGrid="0">
      <p:cViewPr>
        <p:scale>
          <a:sx n="70" d="100"/>
          <a:sy n="70" d="100"/>
        </p:scale>
        <p:origin x="88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18EB653-EB63-4DB9-86C7-A00F715EEB7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1ABAB1-BA79-4DEA-82F6-81B2C3D1A83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18EB653-EB63-4DB9-86C7-A00F715EEB7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1ABAB1-BA79-4DEA-82F6-81B2C3D1A83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18EB653-EB63-4DB9-86C7-A00F715EEB7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1ABAB1-BA79-4DEA-82F6-81B2C3D1A83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18EB653-EB63-4DB9-86C7-A00F715EEB7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1ABAB1-BA79-4DEA-82F6-81B2C3D1A83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718EB653-EB63-4DB9-86C7-A00F715EEB7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1ABAB1-BA79-4DEA-82F6-81B2C3D1A83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18EB653-EB63-4DB9-86C7-A00F715EEB7D}"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1ABAB1-BA79-4DEA-82F6-81B2C3D1A83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18EB653-EB63-4DB9-86C7-A00F715EEB7D}"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01ABAB1-BA79-4DEA-82F6-81B2C3D1A83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18EB653-EB63-4DB9-86C7-A00F715EEB7D}"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01ABAB1-BA79-4DEA-82F6-81B2C3D1A83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18EB653-EB63-4DB9-86C7-A00F715EEB7D}"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01ABAB1-BA79-4DEA-82F6-81B2C3D1A83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18EB653-EB63-4DB9-86C7-A00F715EEB7D}"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1ABAB1-BA79-4DEA-82F6-81B2C3D1A83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18EB653-EB63-4DB9-86C7-A00F715EEB7D}"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1ABAB1-BA79-4DEA-82F6-81B2C3D1A83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8EB653-EB63-4DB9-86C7-A00F715EEB7D}"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1ABAB1-BA79-4DEA-82F6-81B2C3D1A83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251" b="15375"/>
          <a:stretch>
            <a:fillRect/>
          </a:stretch>
        </p:blipFill>
        <p:spPr>
          <a:xfrm>
            <a:off x="0" y="0"/>
            <a:ext cx="12192000" cy="6858000"/>
          </a:xfrm>
          <a:prstGeom prst="rect">
            <a:avLst/>
          </a:prstGeom>
        </p:spPr>
      </p:pic>
      <p:sp>
        <p:nvSpPr>
          <p:cNvPr id="6" name="椭圆 5"/>
          <p:cNvSpPr/>
          <p:nvPr/>
        </p:nvSpPr>
        <p:spPr>
          <a:xfrm>
            <a:off x="3207224" y="2415654"/>
            <a:ext cx="1473958" cy="1473958"/>
          </a:xfrm>
          <a:prstGeom prst="ellipse">
            <a:avLst/>
          </a:prstGeom>
          <a:solidFill>
            <a:schemeClr val="bg1"/>
          </a:solidFill>
          <a:ln>
            <a:solidFill>
              <a:srgbClr val="9F8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359021" y="2415654"/>
            <a:ext cx="1473958" cy="1473958"/>
          </a:xfrm>
          <a:prstGeom prst="ellipse">
            <a:avLst/>
          </a:prstGeom>
          <a:solidFill>
            <a:schemeClr val="bg1"/>
          </a:solidFill>
          <a:ln>
            <a:solidFill>
              <a:srgbClr val="9F8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510818" y="2415654"/>
            <a:ext cx="1473958" cy="1473958"/>
          </a:xfrm>
          <a:prstGeom prst="ellipse">
            <a:avLst/>
          </a:prstGeom>
          <a:solidFill>
            <a:schemeClr val="bg1"/>
          </a:solidFill>
          <a:ln>
            <a:solidFill>
              <a:srgbClr val="9F8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3524534" y="2552468"/>
            <a:ext cx="839337" cy="1200329"/>
          </a:xfrm>
          <a:prstGeom prst="rect">
            <a:avLst/>
          </a:prstGeom>
          <a:noFill/>
        </p:spPr>
        <p:txBody>
          <a:bodyPr wrap="square" rtlCol="0">
            <a:spAutoFit/>
          </a:bodyPr>
          <a:lstStyle/>
          <a:p>
            <a:pPr algn="ctr"/>
            <a:r>
              <a:rPr lang="zh-CN" altLang="en-US" sz="7200" dirty="0">
                <a:solidFill>
                  <a:srgbClr val="DDBDD5"/>
                </a:solidFill>
                <a:latin typeface="汉仪喵魂自由体W" panose="00020600040101010101" pitchFamily="18" charset="-122"/>
                <a:ea typeface="汉仪喵魂自由体W" panose="00020600040101010101" pitchFamily="18" charset="-122"/>
              </a:rPr>
              <a:t>小</a:t>
            </a:r>
          </a:p>
        </p:txBody>
      </p:sp>
      <p:sp>
        <p:nvSpPr>
          <p:cNvPr id="10" name="文本框 9"/>
          <p:cNvSpPr txBox="1"/>
          <p:nvPr/>
        </p:nvSpPr>
        <p:spPr>
          <a:xfrm>
            <a:off x="5556913" y="2552467"/>
            <a:ext cx="1276066" cy="1200329"/>
          </a:xfrm>
          <a:prstGeom prst="rect">
            <a:avLst/>
          </a:prstGeom>
          <a:noFill/>
        </p:spPr>
        <p:txBody>
          <a:bodyPr wrap="square" rtlCol="0">
            <a:spAutoFit/>
          </a:bodyPr>
          <a:lstStyle/>
          <a:p>
            <a:r>
              <a:rPr lang="zh-CN" altLang="en-US" sz="7200" dirty="0">
                <a:solidFill>
                  <a:srgbClr val="796187"/>
                </a:solidFill>
                <a:latin typeface="汉仪喵魂自由体W" panose="00020600040101010101" pitchFamily="18" charset="-122"/>
                <a:ea typeface="汉仪喵魂自由体W" panose="00020600040101010101" pitchFamily="18" charset="-122"/>
              </a:rPr>
              <a:t>清</a:t>
            </a:r>
          </a:p>
        </p:txBody>
      </p:sp>
      <p:sp>
        <p:nvSpPr>
          <p:cNvPr id="11" name="文本框 10"/>
          <p:cNvSpPr txBox="1"/>
          <p:nvPr/>
        </p:nvSpPr>
        <p:spPr>
          <a:xfrm>
            <a:off x="7721221" y="2470246"/>
            <a:ext cx="1053152" cy="1200329"/>
          </a:xfrm>
          <a:prstGeom prst="rect">
            <a:avLst/>
          </a:prstGeom>
          <a:noFill/>
        </p:spPr>
        <p:txBody>
          <a:bodyPr wrap="square" rtlCol="0">
            <a:spAutoFit/>
          </a:bodyPr>
          <a:lstStyle/>
          <a:p>
            <a:r>
              <a:rPr lang="zh-CN" altLang="en-US" sz="7200" dirty="0">
                <a:solidFill>
                  <a:srgbClr val="525383"/>
                </a:solidFill>
                <a:latin typeface="汉仪喵魂自由体W" panose="00020600040101010101" pitchFamily="18" charset="-122"/>
                <a:ea typeface="汉仪喵魂自由体W" panose="00020600040101010101" pitchFamily="18" charset="-122"/>
              </a:rPr>
              <a:t>新</a:t>
            </a:r>
          </a:p>
        </p:txBody>
      </p:sp>
      <p:sp>
        <p:nvSpPr>
          <p:cNvPr id="12" name="矩形: 圆角 11"/>
          <p:cNvSpPr/>
          <p:nvPr/>
        </p:nvSpPr>
        <p:spPr>
          <a:xfrm>
            <a:off x="2050576" y="5294994"/>
            <a:ext cx="1893626" cy="47800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lumMod val="85000"/>
                    <a:lumOff val="15000"/>
                  </a:schemeClr>
                </a:solidFill>
              </a:rPr>
              <a:t>汇报人：</a:t>
            </a:r>
            <a:r>
              <a:rPr lang="en-US" altLang="zh-CN" sz="1600">
                <a:solidFill>
                  <a:schemeClr val="tx1">
                    <a:lumMod val="85000"/>
                    <a:lumOff val="15000"/>
                  </a:schemeClr>
                </a:solidFill>
              </a:rPr>
              <a:t>xiazaii</a:t>
            </a:r>
            <a:endParaRPr lang="zh-CN" altLang="en-US" sz="1600" dirty="0">
              <a:solidFill>
                <a:schemeClr val="tx1">
                  <a:lumMod val="85000"/>
                  <a:lumOff val="15000"/>
                </a:schemeClr>
              </a:solidFill>
            </a:endParaRPr>
          </a:p>
        </p:txBody>
      </p:sp>
      <p:sp>
        <p:nvSpPr>
          <p:cNvPr id="13" name="矩形: 圆角 12"/>
          <p:cNvSpPr/>
          <p:nvPr/>
        </p:nvSpPr>
        <p:spPr>
          <a:xfrm>
            <a:off x="8247797" y="5294993"/>
            <a:ext cx="1893626" cy="47800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lumMod val="85000"/>
                    <a:lumOff val="15000"/>
                  </a:schemeClr>
                </a:solidFill>
              </a:rPr>
              <a:t>日期：</a:t>
            </a:r>
            <a:r>
              <a:rPr lang="en-US" altLang="zh-CN" sz="1600" dirty="0">
                <a:solidFill>
                  <a:schemeClr val="tx1">
                    <a:lumMod val="85000"/>
                    <a:lumOff val="15000"/>
                  </a:schemeClr>
                </a:solidFill>
              </a:rPr>
              <a:t>202X/X</a:t>
            </a:r>
            <a:endParaRPr lang="zh-CN" altLang="en-US" sz="1600" dirty="0">
              <a:solidFill>
                <a:schemeClr val="tx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251" b="15375"/>
          <a:stretch>
            <a:fillRect/>
          </a:stretch>
        </p:blipFill>
        <p:spPr>
          <a:xfrm>
            <a:off x="0" y="0"/>
            <a:ext cx="12192000" cy="6858000"/>
          </a:xfrm>
          <a:prstGeom prst="rect">
            <a:avLst/>
          </a:prstGeom>
        </p:spPr>
      </p:pic>
      <p:sp>
        <p:nvSpPr>
          <p:cNvPr id="2" name="矩形: 圆角 1"/>
          <p:cNvSpPr/>
          <p:nvPr/>
        </p:nvSpPr>
        <p:spPr>
          <a:xfrm>
            <a:off x="523164" y="416257"/>
            <a:ext cx="11145672" cy="5984543"/>
          </a:xfrm>
          <a:prstGeom prst="roundRect">
            <a:avLst/>
          </a:prstGeom>
          <a:solidFill>
            <a:schemeClr val="bg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4"/>
          <p:cNvSpPr txBox="1"/>
          <p:nvPr/>
        </p:nvSpPr>
        <p:spPr>
          <a:xfrm>
            <a:off x="5234225" y="457200"/>
            <a:ext cx="1723549"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bg2">
                    <a:lumMod val="25000"/>
                  </a:schemeClr>
                </a:solidFill>
                <a:latin typeface="Calibri Light" panose="020F0302020204030204" pitchFamily="34" charset="0"/>
              </a:rPr>
              <a:t>输入你的标题</a:t>
            </a:r>
          </a:p>
        </p:txBody>
      </p:sp>
      <p:sp>
        <p:nvSpPr>
          <p:cNvPr id="28" name="矩形 27"/>
          <p:cNvSpPr>
            <a:spLocks noChangeArrowheads="1"/>
          </p:cNvSpPr>
          <p:nvPr/>
        </p:nvSpPr>
        <p:spPr bwMode="auto">
          <a:xfrm>
            <a:off x="5315016" y="761381"/>
            <a:ext cx="15619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200" dirty="0">
                <a:solidFill>
                  <a:schemeClr val="bg2">
                    <a:lumMod val="25000"/>
                  </a:schemeClr>
                </a:solidFill>
                <a:latin typeface="Calibri Light" panose="020F0302020204030204" pitchFamily="34" charset="0"/>
              </a:rPr>
              <a:t>ADD YOUR TITLE HERE</a:t>
            </a:r>
            <a:endParaRPr lang="zh-CN" altLang="en-US" sz="1200" dirty="0">
              <a:solidFill>
                <a:schemeClr val="bg2">
                  <a:lumMod val="25000"/>
                </a:schemeClr>
              </a:solidFill>
              <a:latin typeface="Calibri Light" panose="020F0302020204030204" pitchFamily="34" charset="0"/>
            </a:endParaRPr>
          </a:p>
        </p:txBody>
      </p:sp>
      <p:cxnSp>
        <p:nvCxnSpPr>
          <p:cNvPr id="29" name="直接连接符 28"/>
          <p:cNvCxnSpPr>
            <a:stCxn id="27" idx="3"/>
          </p:cNvCxnSpPr>
          <p:nvPr/>
        </p:nvCxnSpPr>
        <p:spPr>
          <a:xfrm flipV="1">
            <a:off x="6957774" y="641662"/>
            <a:ext cx="751320" cy="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482905" y="657515"/>
            <a:ext cx="751320" cy="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本框 20"/>
          <p:cNvSpPr txBox="1"/>
          <p:nvPr/>
        </p:nvSpPr>
        <p:spPr>
          <a:xfrm>
            <a:off x="1585090" y="3685382"/>
            <a:ext cx="1424788" cy="369332"/>
          </a:xfrm>
          <a:prstGeom prst="rect">
            <a:avLst/>
          </a:prstGeom>
          <a:noFill/>
        </p:spPr>
        <p:txBody>
          <a:bodyPr wrap="square" rtlCol="0">
            <a:spAutoFit/>
          </a:bodyPr>
          <a:lst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en-US" b="1" dirty="0">
                <a:solidFill>
                  <a:srgbClr val="59503C"/>
                </a:solidFill>
                <a:latin typeface="微软雅黑" panose="020B0503020204020204" pitchFamily="34" charset="-122"/>
                <a:ea typeface="微软雅黑" panose="020B0503020204020204" pitchFamily="34" charset="-122"/>
              </a:rPr>
              <a:t>标题预设</a:t>
            </a:r>
          </a:p>
        </p:txBody>
      </p:sp>
      <p:sp>
        <p:nvSpPr>
          <p:cNvPr id="9" name="Freeform 24"/>
          <p:cNvSpPr>
            <a:spLocks noEditPoints="1" noChangeArrowheads="1"/>
          </p:cNvSpPr>
          <p:nvPr/>
        </p:nvSpPr>
        <p:spPr bwMode="auto">
          <a:xfrm>
            <a:off x="2035176" y="3274218"/>
            <a:ext cx="347663" cy="349250"/>
          </a:xfrm>
          <a:custGeom>
            <a:avLst/>
            <a:gdLst>
              <a:gd name="T0" fmla="*/ 306 w 611"/>
              <a:gd name="T1" fmla="*/ 0 h 611"/>
              <a:gd name="T2" fmla="*/ 611 w 611"/>
              <a:gd name="T3" fmla="*/ 305 h 611"/>
              <a:gd name="T4" fmla="*/ 306 w 611"/>
              <a:gd name="T5" fmla="*/ 611 h 611"/>
              <a:gd name="T6" fmla="*/ 0 w 611"/>
              <a:gd name="T7" fmla="*/ 305 h 611"/>
              <a:gd name="T8" fmla="*/ 306 w 611"/>
              <a:gd name="T9" fmla="*/ 0 h 611"/>
              <a:gd name="T10" fmla="*/ 306 w 611"/>
              <a:gd name="T11" fmla="*/ 131 h 611"/>
              <a:gd name="T12" fmla="*/ 480 w 611"/>
              <a:gd name="T13" fmla="*/ 305 h 611"/>
              <a:gd name="T14" fmla="*/ 306 w 611"/>
              <a:gd name="T15" fmla="*/ 480 h 611"/>
              <a:gd name="T16" fmla="*/ 131 w 611"/>
              <a:gd name="T17" fmla="*/ 305 h 611"/>
              <a:gd name="T18" fmla="*/ 306 w 611"/>
              <a:gd name="T19" fmla="*/ 131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1" h="611">
                <a:moveTo>
                  <a:pt x="306" y="0"/>
                </a:moveTo>
                <a:cubicBezTo>
                  <a:pt x="474" y="0"/>
                  <a:pt x="611" y="136"/>
                  <a:pt x="611" y="305"/>
                </a:cubicBezTo>
                <a:cubicBezTo>
                  <a:pt x="611" y="474"/>
                  <a:pt x="474" y="611"/>
                  <a:pt x="306" y="611"/>
                </a:cubicBezTo>
                <a:cubicBezTo>
                  <a:pt x="137" y="611"/>
                  <a:pt x="0" y="474"/>
                  <a:pt x="0" y="305"/>
                </a:cubicBezTo>
                <a:cubicBezTo>
                  <a:pt x="0" y="136"/>
                  <a:pt x="137" y="0"/>
                  <a:pt x="306" y="0"/>
                </a:cubicBezTo>
                <a:close/>
                <a:moveTo>
                  <a:pt x="306" y="131"/>
                </a:moveTo>
                <a:cubicBezTo>
                  <a:pt x="402" y="131"/>
                  <a:pt x="480" y="209"/>
                  <a:pt x="480" y="305"/>
                </a:cubicBezTo>
                <a:cubicBezTo>
                  <a:pt x="480" y="402"/>
                  <a:pt x="402" y="480"/>
                  <a:pt x="306" y="480"/>
                </a:cubicBezTo>
                <a:cubicBezTo>
                  <a:pt x="209" y="480"/>
                  <a:pt x="131" y="402"/>
                  <a:pt x="131" y="305"/>
                </a:cubicBezTo>
                <a:cubicBezTo>
                  <a:pt x="131" y="209"/>
                  <a:pt x="209" y="131"/>
                  <a:pt x="306" y="131"/>
                </a:cubicBezTo>
                <a:close/>
              </a:path>
            </a:pathLst>
          </a:custGeom>
          <a:solidFill>
            <a:srgbClr val="DDBDD5"/>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defRPr/>
            </a:pPr>
            <a:endParaRPr lang="zh-CN" altLang="en-US" kern="0">
              <a:solidFill>
                <a:schemeClr val="bg1">
                  <a:lumMod val="50000"/>
                </a:schemeClr>
              </a:solidFill>
            </a:endParaRPr>
          </a:p>
        </p:txBody>
      </p:sp>
      <p:sp>
        <p:nvSpPr>
          <p:cNvPr id="10" name="Freeform 25"/>
          <p:cNvSpPr>
            <a:spLocks noEditPoints="1" noChangeArrowheads="1"/>
          </p:cNvSpPr>
          <p:nvPr/>
        </p:nvSpPr>
        <p:spPr bwMode="auto">
          <a:xfrm>
            <a:off x="3846513" y="3274218"/>
            <a:ext cx="349250" cy="349250"/>
          </a:xfrm>
          <a:custGeom>
            <a:avLst/>
            <a:gdLst>
              <a:gd name="T0" fmla="*/ 306 w 611"/>
              <a:gd name="T1" fmla="*/ 0 h 611"/>
              <a:gd name="T2" fmla="*/ 611 w 611"/>
              <a:gd name="T3" fmla="*/ 305 h 611"/>
              <a:gd name="T4" fmla="*/ 306 w 611"/>
              <a:gd name="T5" fmla="*/ 611 h 611"/>
              <a:gd name="T6" fmla="*/ 0 w 611"/>
              <a:gd name="T7" fmla="*/ 305 h 611"/>
              <a:gd name="T8" fmla="*/ 306 w 611"/>
              <a:gd name="T9" fmla="*/ 0 h 611"/>
              <a:gd name="T10" fmla="*/ 306 w 611"/>
              <a:gd name="T11" fmla="*/ 131 h 611"/>
              <a:gd name="T12" fmla="*/ 480 w 611"/>
              <a:gd name="T13" fmla="*/ 305 h 611"/>
              <a:gd name="T14" fmla="*/ 306 w 611"/>
              <a:gd name="T15" fmla="*/ 480 h 611"/>
              <a:gd name="T16" fmla="*/ 131 w 611"/>
              <a:gd name="T17" fmla="*/ 305 h 611"/>
              <a:gd name="T18" fmla="*/ 306 w 611"/>
              <a:gd name="T19" fmla="*/ 131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1" h="611">
                <a:moveTo>
                  <a:pt x="306" y="0"/>
                </a:moveTo>
                <a:cubicBezTo>
                  <a:pt x="475" y="0"/>
                  <a:pt x="611" y="136"/>
                  <a:pt x="611" y="305"/>
                </a:cubicBezTo>
                <a:cubicBezTo>
                  <a:pt x="611" y="474"/>
                  <a:pt x="475" y="611"/>
                  <a:pt x="306" y="611"/>
                </a:cubicBezTo>
                <a:cubicBezTo>
                  <a:pt x="137" y="611"/>
                  <a:pt x="0" y="474"/>
                  <a:pt x="0" y="305"/>
                </a:cubicBezTo>
                <a:cubicBezTo>
                  <a:pt x="0" y="136"/>
                  <a:pt x="137" y="0"/>
                  <a:pt x="306" y="0"/>
                </a:cubicBezTo>
                <a:close/>
                <a:moveTo>
                  <a:pt x="306" y="131"/>
                </a:moveTo>
                <a:cubicBezTo>
                  <a:pt x="402" y="131"/>
                  <a:pt x="480" y="209"/>
                  <a:pt x="480" y="305"/>
                </a:cubicBezTo>
                <a:cubicBezTo>
                  <a:pt x="480" y="402"/>
                  <a:pt x="402" y="480"/>
                  <a:pt x="306" y="480"/>
                </a:cubicBezTo>
                <a:cubicBezTo>
                  <a:pt x="209" y="480"/>
                  <a:pt x="131" y="402"/>
                  <a:pt x="131" y="305"/>
                </a:cubicBezTo>
                <a:cubicBezTo>
                  <a:pt x="131" y="209"/>
                  <a:pt x="209" y="131"/>
                  <a:pt x="306" y="131"/>
                </a:cubicBezTo>
                <a:close/>
              </a:path>
            </a:pathLst>
          </a:custGeom>
          <a:solidFill>
            <a:srgbClr val="525383"/>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defRPr/>
            </a:pPr>
            <a:endParaRPr lang="zh-CN" altLang="en-US" kern="0">
              <a:solidFill>
                <a:schemeClr val="bg1">
                  <a:lumMod val="50000"/>
                </a:schemeClr>
              </a:solidFill>
            </a:endParaRPr>
          </a:p>
        </p:txBody>
      </p:sp>
      <p:sp>
        <p:nvSpPr>
          <p:cNvPr id="11" name="Freeform 26"/>
          <p:cNvSpPr>
            <a:spLocks noEditPoints="1" noChangeArrowheads="1"/>
          </p:cNvSpPr>
          <p:nvPr/>
        </p:nvSpPr>
        <p:spPr bwMode="auto">
          <a:xfrm>
            <a:off x="5772151" y="3274218"/>
            <a:ext cx="347663" cy="349250"/>
          </a:xfrm>
          <a:custGeom>
            <a:avLst/>
            <a:gdLst>
              <a:gd name="T0" fmla="*/ 305 w 611"/>
              <a:gd name="T1" fmla="*/ 0 h 611"/>
              <a:gd name="T2" fmla="*/ 611 w 611"/>
              <a:gd name="T3" fmla="*/ 305 h 611"/>
              <a:gd name="T4" fmla="*/ 305 w 611"/>
              <a:gd name="T5" fmla="*/ 611 h 611"/>
              <a:gd name="T6" fmla="*/ 0 w 611"/>
              <a:gd name="T7" fmla="*/ 305 h 611"/>
              <a:gd name="T8" fmla="*/ 305 w 611"/>
              <a:gd name="T9" fmla="*/ 0 h 611"/>
              <a:gd name="T10" fmla="*/ 305 w 611"/>
              <a:gd name="T11" fmla="*/ 131 h 611"/>
              <a:gd name="T12" fmla="*/ 480 w 611"/>
              <a:gd name="T13" fmla="*/ 305 h 611"/>
              <a:gd name="T14" fmla="*/ 305 w 611"/>
              <a:gd name="T15" fmla="*/ 480 h 611"/>
              <a:gd name="T16" fmla="*/ 131 w 611"/>
              <a:gd name="T17" fmla="*/ 305 h 611"/>
              <a:gd name="T18" fmla="*/ 305 w 611"/>
              <a:gd name="T19" fmla="*/ 131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1" h="611">
                <a:moveTo>
                  <a:pt x="305" y="0"/>
                </a:moveTo>
                <a:cubicBezTo>
                  <a:pt x="474" y="0"/>
                  <a:pt x="611" y="136"/>
                  <a:pt x="611" y="305"/>
                </a:cubicBezTo>
                <a:cubicBezTo>
                  <a:pt x="611" y="474"/>
                  <a:pt x="474" y="611"/>
                  <a:pt x="305" y="611"/>
                </a:cubicBezTo>
                <a:cubicBezTo>
                  <a:pt x="136" y="611"/>
                  <a:pt x="0" y="474"/>
                  <a:pt x="0" y="305"/>
                </a:cubicBezTo>
                <a:cubicBezTo>
                  <a:pt x="0" y="136"/>
                  <a:pt x="136" y="0"/>
                  <a:pt x="305" y="0"/>
                </a:cubicBezTo>
                <a:close/>
                <a:moveTo>
                  <a:pt x="305" y="131"/>
                </a:moveTo>
                <a:cubicBezTo>
                  <a:pt x="402" y="131"/>
                  <a:pt x="480" y="209"/>
                  <a:pt x="480" y="305"/>
                </a:cubicBezTo>
                <a:cubicBezTo>
                  <a:pt x="480" y="402"/>
                  <a:pt x="402" y="480"/>
                  <a:pt x="305" y="480"/>
                </a:cubicBezTo>
                <a:cubicBezTo>
                  <a:pt x="209" y="480"/>
                  <a:pt x="131" y="402"/>
                  <a:pt x="131" y="305"/>
                </a:cubicBezTo>
                <a:cubicBezTo>
                  <a:pt x="131" y="209"/>
                  <a:pt x="209" y="131"/>
                  <a:pt x="305" y="131"/>
                </a:cubicBezTo>
                <a:close/>
              </a:path>
            </a:pathLst>
          </a:custGeom>
          <a:solidFill>
            <a:srgbClr val="DDBDD5"/>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defRPr/>
            </a:pPr>
            <a:endParaRPr lang="zh-CN" altLang="en-US" kern="0">
              <a:solidFill>
                <a:schemeClr val="bg1">
                  <a:lumMod val="50000"/>
                </a:schemeClr>
              </a:solidFill>
            </a:endParaRPr>
          </a:p>
        </p:txBody>
      </p:sp>
      <p:sp>
        <p:nvSpPr>
          <p:cNvPr id="12" name="Freeform 27"/>
          <p:cNvSpPr>
            <a:spLocks noEditPoints="1" noChangeArrowheads="1"/>
          </p:cNvSpPr>
          <p:nvPr/>
        </p:nvSpPr>
        <p:spPr bwMode="auto">
          <a:xfrm>
            <a:off x="7731126" y="3274218"/>
            <a:ext cx="347663" cy="349250"/>
          </a:xfrm>
          <a:custGeom>
            <a:avLst/>
            <a:gdLst>
              <a:gd name="T0" fmla="*/ 305 w 611"/>
              <a:gd name="T1" fmla="*/ 0 h 611"/>
              <a:gd name="T2" fmla="*/ 611 w 611"/>
              <a:gd name="T3" fmla="*/ 305 h 611"/>
              <a:gd name="T4" fmla="*/ 305 w 611"/>
              <a:gd name="T5" fmla="*/ 611 h 611"/>
              <a:gd name="T6" fmla="*/ 0 w 611"/>
              <a:gd name="T7" fmla="*/ 305 h 611"/>
              <a:gd name="T8" fmla="*/ 305 w 611"/>
              <a:gd name="T9" fmla="*/ 0 h 611"/>
              <a:gd name="T10" fmla="*/ 305 w 611"/>
              <a:gd name="T11" fmla="*/ 131 h 611"/>
              <a:gd name="T12" fmla="*/ 480 w 611"/>
              <a:gd name="T13" fmla="*/ 305 h 611"/>
              <a:gd name="T14" fmla="*/ 305 w 611"/>
              <a:gd name="T15" fmla="*/ 480 h 611"/>
              <a:gd name="T16" fmla="*/ 131 w 611"/>
              <a:gd name="T17" fmla="*/ 305 h 611"/>
              <a:gd name="T18" fmla="*/ 305 w 611"/>
              <a:gd name="T19" fmla="*/ 131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1" h="611">
                <a:moveTo>
                  <a:pt x="305" y="0"/>
                </a:moveTo>
                <a:cubicBezTo>
                  <a:pt x="474" y="0"/>
                  <a:pt x="611" y="136"/>
                  <a:pt x="611" y="305"/>
                </a:cubicBezTo>
                <a:cubicBezTo>
                  <a:pt x="611" y="474"/>
                  <a:pt x="474" y="611"/>
                  <a:pt x="305" y="611"/>
                </a:cubicBezTo>
                <a:cubicBezTo>
                  <a:pt x="137" y="611"/>
                  <a:pt x="0" y="474"/>
                  <a:pt x="0" y="305"/>
                </a:cubicBezTo>
                <a:cubicBezTo>
                  <a:pt x="0" y="136"/>
                  <a:pt x="137" y="0"/>
                  <a:pt x="305" y="0"/>
                </a:cubicBezTo>
                <a:close/>
                <a:moveTo>
                  <a:pt x="305" y="131"/>
                </a:moveTo>
                <a:cubicBezTo>
                  <a:pt x="402" y="131"/>
                  <a:pt x="480" y="209"/>
                  <a:pt x="480" y="305"/>
                </a:cubicBezTo>
                <a:cubicBezTo>
                  <a:pt x="480" y="402"/>
                  <a:pt x="402" y="480"/>
                  <a:pt x="305" y="480"/>
                </a:cubicBezTo>
                <a:cubicBezTo>
                  <a:pt x="209" y="480"/>
                  <a:pt x="131" y="402"/>
                  <a:pt x="131" y="305"/>
                </a:cubicBezTo>
                <a:cubicBezTo>
                  <a:pt x="131" y="209"/>
                  <a:pt x="209" y="131"/>
                  <a:pt x="305" y="131"/>
                </a:cubicBezTo>
                <a:close/>
              </a:path>
            </a:pathLst>
          </a:custGeom>
          <a:solidFill>
            <a:srgbClr val="525383"/>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defRPr/>
            </a:pPr>
            <a:endParaRPr lang="zh-CN" altLang="en-US" kern="0">
              <a:solidFill>
                <a:schemeClr val="bg1">
                  <a:lumMod val="50000"/>
                </a:schemeClr>
              </a:solidFill>
            </a:endParaRPr>
          </a:p>
        </p:txBody>
      </p:sp>
      <p:sp>
        <p:nvSpPr>
          <p:cNvPr id="13" name="Freeform 28"/>
          <p:cNvSpPr>
            <a:spLocks noEditPoints="1" noChangeArrowheads="1"/>
          </p:cNvSpPr>
          <p:nvPr/>
        </p:nvSpPr>
        <p:spPr bwMode="auto">
          <a:xfrm>
            <a:off x="9859963" y="3274218"/>
            <a:ext cx="347662" cy="349250"/>
          </a:xfrm>
          <a:custGeom>
            <a:avLst/>
            <a:gdLst>
              <a:gd name="T0" fmla="*/ 306 w 611"/>
              <a:gd name="T1" fmla="*/ 0 h 611"/>
              <a:gd name="T2" fmla="*/ 611 w 611"/>
              <a:gd name="T3" fmla="*/ 305 h 611"/>
              <a:gd name="T4" fmla="*/ 306 w 611"/>
              <a:gd name="T5" fmla="*/ 611 h 611"/>
              <a:gd name="T6" fmla="*/ 0 w 611"/>
              <a:gd name="T7" fmla="*/ 305 h 611"/>
              <a:gd name="T8" fmla="*/ 306 w 611"/>
              <a:gd name="T9" fmla="*/ 0 h 611"/>
              <a:gd name="T10" fmla="*/ 306 w 611"/>
              <a:gd name="T11" fmla="*/ 131 h 611"/>
              <a:gd name="T12" fmla="*/ 480 w 611"/>
              <a:gd name="T13" fmla="*/ 305 h 611"/>
              <a:gd name="T14" fmla="*/ 306 w 611"/>
              <a:gd name="T15" fmla="*/ 480 h 611"/>
              <a:gd name="T16" fmla="*/ 131 w 611"/>
              <a:gd name="T17" fmla="*/ 305 h 611"/>
              <a:gd name="T18" fmla="*/ 306 w 611"/>
              <a:gd name="T19" fmla="*/ 131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1" h="611">
                <a:moveTo>
                  <a:pt x="306" y="0"/>
                </a:moveTo>
                <a:cubicBezTo>
                  <a:pt x="474" y="0"/>
                  <a:pt x="611" y="136"/>
                  <a:pt x="611" y="305"/>
                </a:cubicBezTo>
                <a:cubicBezTo>
                  <a:pt x="611" y="474"/>
                  <a:pt x="474" y="611"/>
                  <a:pt x="306" y="611"/>
                </a:cubicBezTo>
                <a:cubicBezTo>
                  <a:pt x="137" y="611"/>
                  <a:pt x="0" y="474"/>
                  <a:pt x="0" y="305"/>
                </a:cubicBezTo>
                <a:cubicBezTo>
                  <a:pt x="0" y="136"/>
                  <a:pt x="137" y="0"/>
                  <a:pt x="306" y="0"/>
                </a:cubicBezTo>
                <a:close/>
                <a:moveTo>
                  <a:pt x="306" y="131"/>
                </a:moveTo>
                <a:cubicBezTo>
                  <a:pt x="402" y="131"/>
                  <a:pt x="480" y="209"/>
                  <a:pt x="480" y="305"/>
                </a:cubicBezTo>
                <a:cubicBezTo>
                  <a:pt x="480" y="402"/>
                  <a:pt x="402" y="480"/>
                  <a:pt x="306" y="480"/>
                </a:cubicBezTo>
                <a:cubicBezTo>
                  <a:pt x="209" y="480"/>
                  <a:pt x="131" y="402"/>
                  <a:pt x="131" y="305"/>
                </a:cubicBezTo>
                <a:cubicBezTo>
                  <a:pt x="131" y="209"/>
                  <a:pt x="209" y="131"/>
                  <a:pt x="306" y="131"/>
                </a:cubicBezTo>
                <a:close/>
              </a:path>
            </a:pathLst>
          </a:custGeom>
          <a:solidFill>
            <a:srgbClr val="DDBDD5"/>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defRPr/>
            </a:pPr>
            <a:endParaRPr lang="zh-CN" altLang="en-US" kern="0">
              <a:solidFill>
                <a:schemeClr val="bg1">
                  <a:lumMod val="50000"/>
                </a:schemeClr>
              </a:solidFill>
            </a:endParaRPr>
          </a:p>
        </p:txBody>
      </p:sp>
      <p:sp>
        <p:nvSpPr>
          <p:cNvPr id="14" name="Line 29"/>
          <p:cNvSpPr>
            <a:spLocks noChangeShapeType="1"/>
          </p:cNvSpPr>
          <p:nvPr/>
        </p:nvSpPr>
        <p:spPr bwMode="auto">
          <a:xfrm>
            <a:off x="787401" y="3444081"/>
            <a:ext cx="1247775" cy="0"/>
          </a:xfrm>
          <a:prstGeom prst="line">
            <a:avLst/>
          </a:prstGeom>
          <a:noFill/>
          <a:ln w="7">
            <a:solidFill>
              <a:schemeClr val="bg1">
                <a:lumMod val="50000"/>
              </a:schemeClr>
            </a:solidFill>
            <a:round/>
          </a:ln>
          <a:extLst>
            <a:ext uri="{909E8E84-426E-40DD-AFC4-6F175D3DCCD1}">
              <a14:hiddenFill xmlns:a14="http://schemas.microsoft.com/office/drawing/2010/main">
                <a:noFill/>
              </a14:hiddenFill>
            </a:ext>
          </a:extLst>
        </p:spPr>
        <p:txBody>
          <a:bodyPr/>
          <a:lst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fontAlgn="base">
              <a:spcBef>
                <a:spcPct val="0"/>
              </a:spcBef>
              <a:spcAft>
                <a:spcPct val="0"/>
              </a:spcAft>
              <a:defRPr/>
            </a:pPr>
            <a:endParaRPr lang="zh-CN" altLang="en-US" kern="0">
              <a:solidFill>
                <a:schemeClr val="bg1">
                  <a:lumMod val="50000"/>
                </a:schemeClr>
              </a:solidFill>
              <a:latin typeface="Arial" panose="020B0604020202020204" pitchFamily="34" charset="0"/>
            </a:endParaRPr>
          </a:p>
        </p:txBody>
      </p:sp>
      <p:sp>
        <p:nvSpPr>
          <p:cNvPr id="15" name="Line 30"/>
          <p:cNvSpPr>
            <a:spLocks noChangeShapeType="1"/>
          </p:cNvSpPr>
          <p:nvPr/>
        </p:nvSpPr>
        <p:spPr bwMode="auto">
          <a:xfrm>
            <a:off x="2376488" y="3444081"/>
            <a:ext cx="1395412" cy="0"/>
          </a:xfrm>
          <a:prstGeom prst="line">
            <a:avLst/>
          </a:prstGeom>
          <a:noFill/>
          <a:ln w="7">
            <a:solidFill>
              <a:schemeClr val="bg1">
                <a:lumMod val="50000"/>
              </a:schemeClr>
            </a:solidFill>
            <a:round/>
          </a:ln>
          <a:extLst>
            <a:ext uri="{909E8E84-426E-40DD-AFC4-6F175D3DCCD1}">
              <a14:hiddenFill xmlns:a14="http://schemas.microsoft.com/office/drawing/2010/main">
                <a:noFill/>
              </a14:hiddenFill>
            </a:ext>
          </a:extLst>
        </p:spPr>
        <p:txBody>
          <a:bodyPr/>
          <a:lst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fontAlgn="base">
              <a:spcBef>
                <a:spcPct val="0"/>
              </a:spcBef>
              <a:spcAft>
                <a:spcPct val="0"/>
              </a:spcAft>
              <a:defRPr/>
            </a:pPr>
            <a:endParaRPr lang="zh-CN" altLang="en-US" kern="0">
              <a:solidFill>
                <a:schemeClr val="bg1">
                  <a:lumMod val="50000"/>
                </a:schemeClr>
              </a:solidFill>
              <a:latin typeface="Arial" panose="020B0604020202020204" pitchFamily="34" charset="0"/>
            </a:endParaRPr>
          </a:p>
        </p:txBody>
      </p:sp>
      <p:sp>
        <p:nvSpPr>
          <p:cNvPr id="16" name="Line 31"/>
          <p:cNvSpPr>
            <a:spLocks noChangeShapeType="1"/>
          </p:cNvSpPr>
          <p:nvPr/>
        </p:nvSpPr>
        <p:spPr bwMode="auto">
          <a:xfrm>
            <a:off x="4195764" y="3444081"/>
            <a:ext cx="1576387" cy="0"/>
          </a:xfrm>
          <a:prstGeom prst="line">
            <a:avLst/>
          </a:prstGeom>
          <a:noFill/>
          <a:ln w="7">
            <a:solidFill>
              <a:schemeClr val="bg1">
                <a:lumMod val="50000"/>
              </a:schemeClr>
            </a:solidFill>
            <a:round/>
          </a:ln>
          <a:extLst>
            <a:ext uri="{909E8E84-426E-40DD-AFC4-6F175D3DCCD1}">
              <a14:hiddenFill xmlns:a14="http://schemas.microsoft.com/office/drawing/2010/main">
                <a:noFill/>
              </a14:hiddenFill>
            </a:ext>
          </a:extLst>
        </p:spPr>
        <p:txBody>
          <a:bodyPr/>
          <a:lst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fontAlgn="base">
              <a:spcBef>
                <a:spcPct val="0"/>
              </a:spcBef>
              <a:spcAft>
                <a:spcPct val="0"/>
              </a:spcAft>
              <a:defRPr/>
            </a:pPr>
            <a:endParaRPr lang="zh-CN" altLang="en-US" kern="0">
              <a:solidFill>
                <a:schemeClr val="bg1">
                  <a:lumMod val="50000"/>
                </a:schemeClr>
              </a:solidFill>
              <a:latin typeface="Arial" panose="020B0604020202020204" pitchFamily="34" charset="0"/>
            </a:endParaRPr>
          </a:p>
        </p:txBody>
      </p:sp>
      <p:sp>
        <p:nvSpPr>
          <p:cNvPr id="17" name="Line 32"/>
          <p:cNvSpPr>
            <a:spLocks noChangeShapeType="1"/>
          </p:cNvSpPr>
          <p:nvPr/>
        </p:nvSpPr>
        <p:spPr bwMode="auto">
          <a:xfrm>
            <a:off x="6116639" y="3444081"/>
            <a:ext cx="1614487" cy="0"/>
          </a:xfrm>
          <a:prstGeom prst="line">
            <a:avLst/>
          </a:prstGeom>
          <a:noFill/>
          <a:ln w="7">
            <a:solidFill>
              <a:schemeClr val="bg1">
                <a:lumMod val="50000"/>
              </a:schemeClr>
            </a:solidFill>
            <a:round/>
          </a:ln>
          <a:extLst>
            <a:ext uri="{909E8E84-426E-40DD-AFC4-6F175D3DCCD1}">
              <a14:hiddenFill xmlns:a14="http://schemas.microsoft.com/office/drawing/2010/main">
                <a:noFill/>
              </a14:hiddenFill>
            </a:ext>
          </a:extLst>
        </p:spPr>
        <p:txBody>
          <a:bodyPr/>
          <a:lst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fontAlgn="base">
              <a:spcBef>
                <a:spcPct val="0"/>
              </a:spcBef>
              <a:spcAft>
                <a:spcPct val="0"/>
              </a:spcAft>
              <a:defRPr/>
            </a:pPr>
            <a:endParaRPr lang="zh-CN" altLang="en-US" kern="0">
              <a:solidFill>
                <a:schemeClr val="bg1">
                  <a:lumMod val="50000"/>
                </a:schemeClr>
              </a:solidFill>
              <a:latin typeface="Arial" panose="020B0604020202020204" pitchFamily="34" charset="0"/>
            </a:endParaRPr>
          </a:p>
        </p:txBody>
      </p:sp>
      <p:sp>
        <p:nvSpPr>
          <p:cNvPr id="18" name="Line 33"/>
          <p:cNvSpPr>
            <a:spLocks noChangeShapeType="1"/>
          </p:cNvSpPr>
          <p:nvPr/>
        </p:nvSpPr>
        <p:spPr bwMode="auto">
          <a:xfrm>
            <a:off x="8078789" y="3444081"/>
            <a:ext cx="1781175" cy="0"/>
          </a:xfrm>
          <a:prstGeom prst="line">
            <a:avLst/>
          </a:prstGeom>
          <a:noFill/>
          <a:ln w="7">
            <a:solidFill>
              <a:schemeClr val="bg1">
                <a:lumMod val="50000"/>
              </a:schemeClr>
            </a:solidFill>
            <a:round/>
          </a:ln>
          <a:extLst>
            <a:ext uri="{909E8E84-426E-40DD-AFC4-6F175D3DCCD1}">
              <a14:hiddenFill xmlns:a14="http://schemas.microsoft.com/office/drawing/2010/main">
                <a:noFill/>
              </a14:hiddenFill>
            </a:ext>
          </a:extLst>
        </p:spPr>
        <p:txBody>
          <a:bodyPr/>
          <a:lst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fontAlgn="base">
              <a:spcBef>
                <a:spcPct val="0"/>
              </a:spcBef>
              <a:spcAft>
                <a:spcPct val="0"/>
              </a:spcAft>
              <a:defRPr/>
            </a:pPr>
            <a:endParaRPr lang="zh-CN" altLang="en-US" kern="0">
              <a:solidFill>
                <a:schemeClr val="bg1">
                  <a:lumMod val="50000"/>
                </a:schemeClr>
              </a:solidFill>
              <a:latin typeface="Arial" panose="020B0604020202020204" pitchFamily="34" charset="0"/>
            </a:endParaRPr>
          </a:p>
        </p:txBody>
      </p:sp>
      <p:sp>
        <p:nvSpPr>
          <p:cNvPr id="19" name="Line 34"/>
          <p:cNvSpPr>
            <a:spLocks noChangeShapeType="1"/>
          </p:cNvSpPr>
          <p:nvPr/>
        </p:nvSpPr>
        <p:spPr bwMode="auto">
          <a:xfrm>
            <a:off x="10218738" y="3444081"/>
            <a:ext cx="1185862" cy="0"/>
          </a:xfrm>
          <a:prstGeom prst="line">
            <a:avLst/>
          </a:prstGeom>
          <a:noFill/>
          <a:ln w="7">
            <a:solidFill>
              <a:schemeClr val="bg1">
                <a:lumMod val="50000"/>
              </a:schemeClr>
            </a:solidFill>
            <a:round/>
          </a:ln>
          <a:extLst>
            <a:ext uri="{909E8E84-426E-40DD-AFC4-6F175D3DCCD1}">
              <a14:hiddenFill xmlns:a14="http://schemas.microsoft.com/office/drawing/2010/main">
                <a:noFill/>
              </a14:hiddenFill>
            </a:ext>
          </a:extLst>
        </p:spPr>
        <p:txBody>
          <a:bodyPr/>
          <a:lst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fontAlgn="base">
              <a:spcBef>
                <a:spcPct val="0"/>
              </a:spcBef>
              <a:spcAft>
                <a:spcPct val="0"/>
              </a:spcAft>
              <a:defRPr/>
            </a:pPr>
            <a:endParaRPr lang="zh-CN" altLang="en-US" kern="0">
              <a:solidFill>
                <a:schemeClr val="bg1">
                  <a:lumMod val="50000"/>
                </a:schemeClr>
              </a:solidFill>
              <a:latin typeface="Arial" panose="020B0604020202020204" pitchFamily="34" charset="0"/>
            </a:endParaRPr>
          </a:p>
        </p:txBody>
      </p:sp>
      <p:sp>
        <p:nvSpPr>
          <p:cNvPr id="20" name="Freeform 35"/>
          <p:cNvSpPr>
            <a:spLocks noChangeArrowheads="1"/>
          </p:cNvSpPr>
          <p:nvPr/>
        </p:nvSpPr>
        <p:spPr bwMode="auto">
          <a:xfrm>
            <a:off x="1747838" y="1443832"/>
            <a:ext cx="1739900" cy="1728787"/>
          </a:xfrm>
          <a:custGeom>
            <a:avLst/>
            <a:gdLst>
              <a:gd name="T0" fmla="*/ 0 w 3055"/>
              <a:gd name="T1" fmla="*/ 0 h 3026"/>
              <a:gd name="T2" fmla="*/ 3055 w 3055"/>
              <a:gd name="T3" fmla="*/ 0 h 3026"/>
              <a:gd name="T4" fmla="*/ 3055 w 3055"/>
              <a:gd name="T5" fmla="*/ 2242 h 3026"/>
              <a:gd name="T6" fmla="*/ 1115 w 3055"/>
              <a:gd name="T7" fmla="*/ 2242 h 3026"/>
              <a:gd name="T8" fmla="*/ 805 w 3055"/>
              <a:gd name="T9" fmla="*/ 3026 h 3026"/>
              <a:gd name="T10" fmla="*/ 577 w 3055"/>
              <a:gd name="T11" fmla="*/ 2242 h 3026"/>
              <a:gd name="T12" fmla="*/ 0 w 3055"/>
              <a:gd name="T13" fmla="*/ 2242 h 3026"/>
              <a:gd name="T14" fmla="*/ 0 w 3055"/>
              <a:gd name="T15" fmla="*/ 0 h 30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5" h="3026">
                <a:moveTo>
                  <a:pt x="0" y="0"/>
                </a:moveTo>
                <a:lnTo>
                  <a:pt x="3055" y="0"/>
                </a:lnTo>
                <a:lnTo>
                  <a:pt x="3055" y="2242"/>
                </a:lnTo>
                <a:lnTo>
                  <a:pt x="1115" y="2242"/>
                </a:lnTo>
                <a:lnTo>
                  <a:pt x="805" y="3026"/>
                </a:lnTo>
                <a:lnTo>
                  <a:pt x="577" y="2242"/>
                </a:lnTo>
                <a:lnTo>
                  <a:pt x="0" y="2242"/>
                </a:lnTo>
                <a:lnTo>
                  <a:pt x="0" y="0"/>
                </a:lnTo>
                <a:close/>
              </a:path>
            </a:pathLst>
          </a:custGeom>
          <a:solidFill>
            <a:srgbClr val="525383"/>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defRPr/>
            </a:pPr>
            <a:endParaRPr lang="zh-CN" altLang="en-US" kern="0">
              <a:solidFill>
                <a:schemeClr val="bg1"/>
              </a:solidFill>
            </a:endParaRPr>
          </a:p>
        </p:txBody>
      </p:sp>
      <p:sp>
        <p:nvSpPr>
          <p:cNvPr id="21" name="Freeform 36"/>
          <p:cNvSpPr>
            <a:spLocks noChangeArrowheads="1"/>
          </p:cNvSpPr>
          <p:nvPr/>
        </p:nvSpPr>
        <p:spPr bwMode="auto">
          <a:xfrm>
            <a:off x="5476875" y="1443832"/>
            <a:ext cx="1739900" cy="1728787"/>
          </a:xfrm>
          <a:custGeom>
            <a:avLst/>
            <a:gdLst>
              <a:gd name="T0" fmla="*/ 0 w 3056"/>
              <a:gd name="T1" fmla="*/ 0 h 3026"/>
              <a:gd name="T2" fmla="*/ 3056 w 3056"/>
              <a:gd name="T3" fmla="*/ 0 h 3026"/>
              <a:gd name="T4" fmla="*/ 3056 w 3056"/>
              <a:gd name="T5" fmla="*/ 2242 h 3026"/>
              <a:gd name="T6" fmla="*/ 1115 w 3056"/>
              <a:gd name="T7" fmla="*/ 2242 h 3026"/>
              <a:gd name="T8" fmla="*/ 805 w 3056"/>
              <a:gd name="T9" fmla="*/ 3026 h 3026"/>
              <a:gd name="T10" fmla="*/ 577 w 3056"/>
              <a:gd name="T11" fmla="*/ 2242 h 3026"/>
              <a:gd name="T12" fmla="*/ 0 w 3056"/>
              <a:gd name="T13" fmla="*/ 2242 h 3026"/>
              <a:gd name="T14" fmla="*/ 0 w 3056"/>
              <a:gd name="T15" fmla="*/ 0 h 30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6" h="3026">
                <a:moveTo>
                  <a:pt x="0" y="0"/>
                </a:moveTo>
                <a:lnTo>
                  <a:pt x="3056" y="0"/>
                </a:lnTo>
                <a:lnTo>
                  <a:pt x="3056" y="2242"/>
                </a:lnTo>
                <a:lnTo>
                  <a:pt x="1115" y="2242"/>
                </a:lnTo>
                <a:lnTo>
                  <a:pt x="805" y="3026"/>
                </a:lnTo>
                <a:lnTo>
                  <a:pt x="577" y="2242"/>
                </a:lnTo>
                <a:lnTo>
                  <a:pt x="0" y="2242"/>
                </a:lnTo>
                <a:lnTo>
                  <a:pt x="0" y="0"/>
                </a:lnTo>
                <a:close/>
              </a:path>
            </a:pathLst>
          </a:custGeom>
          <a:solidFill>
            <a:srgbClr val="525383"/>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defRPr/>
            </a:pPr>
            <a:endParaRPr lang="zh-CN" altLang="en-US" kern="0">
              <a:solidFill>
                <a:schemeClr val="bg1"/>
              </a:solidFill>
            </a:endParaRPr>
          </a:p>
        </p:txBody>
      </p:sp>
      <p:sp>
        <p:nvSpPr>
          <p:cNvPr id="22" name="Freeform 37"/>
          <p:cNvSpPr>
            <a:spLocks noChangeArrowheads="1"/>
          </p:cNvSpPr>
          <p:nvPr/>
        </p:nvSpPr>
        <p:spPr bwMode="auto">
          <a:xfrm>
            <a:off x="9558338" y="1443832"/>
            <a:ext cx="1739900" cy="1728787"/>
          </a:xfrm>
          <a:custGeom>
            <a:avLst/>
            <a:gdLst>
              <a:gd name="T0" fmla="*/ 0 w 3055"/>
              <a:gd name="T1" fmla="*/ 0 h 3026"/>
              <a:gd name="T2" fmla="*/ 3055 w 3055"/>
              <a:gd name="T3" fmla="*/ 0 h 3026"/>
              <a:gd name="T4" fmla="*/ 3055 w 3055"/>
              <a:gd name="T5" fmla="*/ 2242 h 3026"/>
              <a:gd name="T6" fmla="*/ 1115 w 3055"/>
              <a:gd name="T7" fmla="*/ 2242 h 3026"/>
              <a:gd name="T8" fmla="*/ 805 w 3055"/>
              <a:gd name="T9" fmla="*/ 3026 h 3026"/>
              <a:gd name="T10" fmla="*/ 577 w 3055"/>
              <a:gd name="T11" fmla="*/ 2242 h 3026"/>
              <a:gd name="T12" fmla="*/ 0 w 3055"/>
              <a:gd name="T13" fmla="*/ 2242 h 3026"/>
              <a:gd name="T14" fmla="*/ 0 w 3055"/>
              <a:gd name="T15" fmla="*/ 0 h 30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5" h="3026">
                <a:moveTo>
                  <a:pt x="0" y="0"/>
                </a:moveTo>
                <a:lnTo>
                  <a:pt x="3055" y="0"/>
                </a:lnTo>
                <a:lnTo>
                  <a:pt x="3055" y="2242"/>
                </a:lnTo>
                <a:lnTo>
                  <a:pt x="1115" y="2242"/>
                </a:lnTo>
                <a:lnTo>
                  <a:pt x="805" y="3026"/>
                </a:lnTo>
                <a:lnTo>
                  <a:pt x="577" y="2242"/>
                </a:lnTo>
                <a:lnTo>
                  <a:pt x="0" y="2242"/>
                </a:lnTo>
                <a:lnTo>
                  <a:pt x="0" y="0"/>
                </a:lnTo>
                <a:close/>
              </a:path>
            </a:pathLst>
          </a:custGeom>
          <a:solidFill>
            <a:srgbClr val="525383"/>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defRPr/>
            </a:pPr>
            <a:endParaRPr lang="zh-CN" altLang="en-US" kern="0">
              <a:solidFill>
                <a:schemeClr val="bg1"/>
              </a:solidFill>
            </a:endParaRPr>
          </a:p>
        </p:txBody>
      </p:sp>
      <p:sp>
        <p:nvSpPr>
          <p:cNvPr id="23" name="Freeform 38"/>
          <p:cNvSpPr>
            <a:spLocks noChangeArrowheads="1"/>
          </p:cNvSpPr>
          <p:nvPr/>
        </p:nvSpPr>
        <p:spPr bwMode="auto">
          <a:xfrm>
            <a:off x="3530600" y="3632993"/>
            <a:ext cx="1739900" cy="1728788"/>
          </a:xfrm>
          <a:custGeom>
            <a:avLst/>
            <a:gdLst>
              <a:gd name="T0" fmla="*/ 0 w 3055"/>
              <a:gd name="T1" fmla="*/ 3026 h 3026"/>
              <a:gd name="T2" fmla="*/ 3055 w 3055"/>
              <a:gd name="T3" fmla="*/ 3026 h 3026"/>
              <a:gd name="T4" fmla="*/ 3055 w 3055"/>
              <a:gd name="T5" fmla="*/ 783 h 3026"/>
              <a:gd name="T6" fmla="*/ 1115 w 3055"/>
              <a:gd name="T7" fmla="*/ 783 h 3026"/>
              <a:gd name="T8" fmla="*/ 805 w 3055"/>
              <a:gd name="T9" fmla="*/ 0 h 3026"/>
              <a:gd name="T10" fmla="*/ 577 w 3055"/>
              <a:gd name="T11" fmla="*/ 783 h 3026"/>
              <a:gd name="T12" fmla="*/ 0 w 3055"/>
              <a:gd name="T13" fmla="*/ 783 h 3026"/>
              <a:gd name="T14" fmla="*/ 0 w 3055"/>
              <a:gd name="T15" fmla="*/ 3026 h 30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5" h="3026">
                <a:moveTo>
                  <a:pt x="0" y="3026"/>
                </a:moveTo>
                <a:lnTo>
                  <a:pt x="3055" y="3026"/>
                </a:lnTo>
                <a:lnTo>
                  <a:pt x="3055" y="783"/>
                </a:lnTo>
                <a:lnTo>
                  <a:pt x="1115" y="783"/>
                </a:lnTo>
                <a:lnTo>
                  <a:pt x="805" y="0"/>
                </a:lnTo>
                <a:lnTo>
                  <a:pt x="577" y="783"/>
                </a:lnTo>
                <a:lnTo>
                  <a:pt x="0" y="783"/>
                </a:lnTo>
                <a:lnTo>
                  <a:pt x="0" y="3026"/>
                </a:lnTo>
                <a:close/>
              </a:path>
            </a:pathLst>
          </a:custGeom>
          <a:solidFill>
            <a:srgbClr val="DDBDD5"/>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defRPr/>
            </a:pPr>
            <a:endParaRPr lang="zh-CN" altLang="en-US" kern="0">
              <a:solidFill>
                <a:schemeClr val="bg1">
                  <a:lumMod val="50000"/>
                </a:schemeClr>
              </a:solidFill>
            </a:endParaRPr>
          </a:p>
        </p:txBody>
      </p:sp>
      <p:sp>
        <p:nvSpPr>
          <p:cNvPr id="24" name="Freeform 39"/>
          <p:cNvSpPr>
            <a:spLocks noChangeArrowheads="1"/>
          </p:cNvSpPr>
          <p:nvPr/>
        </p:nvSpPr>
        <p:spPr bwMode="auto">
          <a:xfrm>
            <a:off x="7432675" y="3685382"/>
            <a:ext cx="1739900" cy="1728787"/>
          </a:xfrm>
          <a:custGeom>
            <a:avLst/>
            <a:gdLst>
              <a:gd name="T0" fmla="*/ 0 w 3056"/>
              <a:gd name="T1" fmla="*/ 3026 h 3026"/>
              <a:gd name="T2" fmla="*/ 3056 w 3056"/>
              <a:gd name="T3" fmla="*/ 3026 h 3026"/>
              <a:gd name="T4" fmla="*/ 3056 w 3056"/>
              <a:gd name="T5" fmla="*/ 783 h 3026"/>
              <a:gd name="T6" fmla="*/ 1116 w 3056"/>
              <a:gd name="T7" fmla="*/ 783 h 3026"/>
              <a:gd name="T8" fmla="*/ 806 w 3056"/>
              <a:gd name="T9" fmla="*/ 0 h 3026"/>
              <a:gd name="T10" fmla="*/ 577 w 3056"/>
              <a:gd name="T11" fmla="*/ 783 h 3026"/>
              <a:gd name="T12" fmla="*/ 0 w 3056"/>
              <a:gd name="T13" fmla="*/ 783 h 3026"/>
              <a:gd name="T14" fmla="*/ 0 w 3056"/>
              <a:gd name="T15" fmla="*/ 3026 h 30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6" h="3026">
                <a:moveTo>
                  <a:pt x="0" y="3026"/>
                </a:moveTo>
                <a:lnTo>
                  <a:pt x="3056" y="3026"/>
                </a:lnTo>
                <a:lnTo>
                  <a:pt x="3056" y="783"/>
                </a:lnTo>
                <a:lnTo>
                  <a:pt x="1116" y="783"/>
                </a:lnTo>
                <a:lnTo>
                  <a:pt x="806" y="0"/>
                </a:lnTo>
                <a:lnTo>
                  <a:pt x="577" y="783"/>
                </a:lnTo>
                <a:lnTo>
                  <a:pt x="0" y="783"/>
                </a:lnTo>
                <a:lnTo>
                  <a:pt x="0" y="3026"/>
                </a:lnTo>
                <a:close/>
              </a:path>
            </a:pathLst>
          </a:custGeom>
          <a:solidFill>
            <a:srgbClr val="DDBDD5"/>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defRPr/>
            </a:pPr>
            <a:endParaRPr lang="zh-CN" altLang="en-US" kern="0">
              <a:solidFill>
                <a:schemeClr val="bg1">
                  <a:lumMod val="50000"/>
                </a:schemeClr>
              </a:solidFill>
            </a:endParaRPr>
          </a:p>
        </p:txBody>
      </p:sp>
      <p:sp>
        <p:nvSpPr>
          <p:cNvPr id="25" name="文本框 19"/>
          <p:cNvSpPr txBox="1"/>
          <p:nvPr/>
        </p:nvSpPr>
        <p:spPr>
          <a:xfrm>
            <a:off x="1874077" y="1562836"/>
            <a:ext cx="1516151" cy="923330"/>
          </a:xfrm>
          <a:prstGeom prst="rect">
            <a:avLst/>
          </a:prstGeom>
          <a:noFill/>
        </p:spPr>
        <p:txBody>
          <a:bodyPr wrap="square" rtlCol="0">
            <a:spAutoFit/>
          </a:bodyPr>
          <a:lst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R="0" lvl="0" indent="0" fontAlgn="auto">
              <a:lnSpc>
                <a:spcPct val="150000"/>
              </a:lnSpc>
              <a:spcBef>
                <a:spcPts val="0"/>
              </a:spcBef>
              <a:spcAft>
                <a:spcPts val="0"/>
              </a:spcAft>
              <a:buClrTx/>
              <a:buSzTx/>
              <a:buFontTx/>
              <a:buNone/>
              <a:defRPr/>
            </a:pPr>
            <a:r>
              <a:rPr lang="zh-CN" altLang="en-US" sz="9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26" name="文本框 43"/>
          <p:cNvSpPr txBox="1"/>
          <p:nvPr/>
        </p:nvSpPr>
        <p:spPr>
          <a:xfrm>
            <a:off x="3683750" y="4296066"/>
            <a:ext cx="1516151" cy="898836"/>
          </a:xfrm>
          <a:prstGeom prst="rect">
            <a:avLst/>
          </a:prstGeom>
          <a:noFill/>
        </p:spPr>
        <p:txBody>
          <a:bodyPr wrap="square" rtlCol="0">
            <a:spAutoFit/>
          </a:bodyPr>
          <a:lst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R="0" lvl="0" indent="0" fontAlgn="auto">
              <a:lnSpc>
                <a:spcPct val="150000"/>
              </a:lnSpc>
              <a:spcBef>
                <a:spcPts val="0"/>
              </a:spcBef>
              <a:spcAft>
                <a:spcPts val="0"/>
              </a:spcAft>
              <a:buClrTx/>
              <a:buSzTx/>
              <a:buFontTx/>
              <a:buNone/>
              <a:defRPr/>
            </a:pPr>
            <a:r>
              <a:rPr lang="zh-CN" altLang="en-US" sz="900" dirty="0">
                <a:latin typeface="微软雅黑" panose="020B0503020204020204" pitchFamily="34" charset="-122"/>
                <a:ea typeface="微软雅黑" panose="020B0503020204020204" pitchFamily="34" charset="-122"/>
              </a:rPr>
              <a:t>点击输入本栏的具体文字，简明扼要的说明图解，请根据您的具体内容酌情修改分项内容，此为概念</a:t>
            </a:r>
            <a:endParaRPr lang="en-US" altLang="zh-CN" sz="900" dirty="0">
              <a:latin typeface="微软雅黑" panose="020B0503020204020204" pitchFamily="34" charset="-122"/>
              <a:ea typeface="微软雅黑" panose="020B0503020204020204" pitchFamily="34" charset="-122"/>
            </a:endParaRPr>
          </a:p>
        </p:txBody>
      </p:sp>
      <p:sp>
        <p:nvSpPr>
          <p:cNvPr id="31" name="文本框 44"/>
          <p:cNvSpPr txBox="1"/>
          <p:nvPr/>
        </p:nvSpPr>
        <p:spPr>
          <a:xfrm>
            <a:off x="7570187" y="4285102"/>
            <a:ext cx="1516151" cy="923330"/>
          </a:xfrm>
          <a:prstGeom prst="rect">
            <a:avLst/>
          </a:prstGeom>
          <a:noFill/>
        </p:spPr>
        <p:txBody>
          <a:bodyPr wrap="square" rtlCol="0">
            <a:spAutoFit/>
          </a:bodyPr>
          <a:lst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R="0" lvl="0" indent="0" fontAlgn="auto">
              <a:lnSpc>
                <a:spcPct val="150000"/>
              </a:lnSpc>
              <a:spcBef>
                <a:spcPts val="0"/>
              </a:spcBef>
              <a:spcAft>
                <a:spcPts val="0"/>
              </a:spcAft>
              <a:buClrTx/>
              <a:buSzTx/>
              <a:buFontTx/>
              <a:buNone/>
              <a:defRPr/>
            </a:pPr>
            <a:r>
              <a:rPr lang="zh-CN" altLang="en-US" sz="9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900" dirty="0">
              <a:latin typeface="微软雅黑" panose="020B0503020204020204" pitchFamily="34" charset="-122"/>
              <a:ea typeface="微软雅黑" panose="020B0503020204020204" pitchFamily="34" charset="-122"/>
            </a:endParaRPr>
          </a:p>
        </p:txBody>
      </p:sp>
      <p:sp>
        <p:nvSpPr>
          <p:cNvPr id="32" name="文本框 45"/>
          <p:cNvSpPr txBox="1"/>
          <p:nvPr/>
        </p:nvSpPr>
        <p:spPr>
          <a:xfrm>
            <a:off x="9722265" y="1571382"/>
            <a:ext cx="1516151" cy="923330"/>
          </a:xfrm>
          <a:prstGeom prst="rect">
            <a:avLst/>
          </a:prstGeom>
          <a:noFill/>
        </p:spPr>
        <p:txBody>
          <a:bodyPr wrap="square" rtlCol="0">
            <a:spAutoFit/>
          </a:bodyPr>
          <a:lst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R="0" lvl="0" indent="0" fontAlgn="auto">
              <a:lnSpc>
                <a:spcPct val="150000"/>
              </a:lnSpc>
              <a:spcBef>
                <a:spcPts val="0"/>
              </a:spcBef>
              <a:spcAft>
                <a:spcPts val="0"/>
              </a:spcAft>
              <a:buClrTx/>
              <a:buSzTx/>
              <a:buFontTx/>
              <a:buNone/>
              <a:defRPr/>
            </a:pPr>
            <a:r>
              <a:rPr lang="zh-CN" altLang="en-US" sz="9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33" name="文本框 46"/>
          <p:cNvSpPr txBox="1"/>
          <p:nvPr/>
        </p:nvSpPr>
        <p:spPr>
          <a:xfrm>
            <a:off x="5590008" y="1611223"/>
            <a:ext cx="1516151" cy="923330"/>
          </a:xfrm>
          <a:prstGeom prst="rect">
            <a:avLst/>
          </a:prstGeom>
          <a:noFill/>
        </p:spPr>
        <p:txBody>
          <a:bodyPr wrap="square" rtlCol="0">
            <a:spAutoFit/>
          </a:bodyPr>
          <a:lst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R="0" lvl="0" indent="0" fontAlgn="auto">
              <a:lnSpc>
                <a:spcPct val="150000"/>
              </a:lnSpc>
              <a:spcBef>
                <a:spcPts val="0"/>
              </a:spcBef>
              <a:spcAft>
                <a:spcPts val="0"/>
              </a:spcAft>
              <a:buClrTx/>
              <a:buSzTx/>
              <a:buFontTx/>
              <a:buNone/>
              <a:defRPr/>
            </a:pPr>
            <a:r>
              <a:rPr lang="zh-CN" altLang="en-US" sz="9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34" name="文本框 47"/>
          <p:cNvSpPr txBox="1"/>
          <p:nvPr/>
        </p:nvSpPr>
        <p:spPr>
          <a:xfrm>
            <a:off x="3504830" y="2848252"/>
            <a:ext cx="1424788" cy="369332"/>
          </a:xfrm>
          <a:prstGeom prst="rect">
            <a:avLst/>
          </a:prstGeom>
          <a:noFill/>
        </p:spPr>
        <p:txBody>
          <a:bodyPr wrap="square" rtlCol="0">
            <a:spAutoFit/>
          </a:bodyPr>
          <a:lst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en-US" b="1" dirty="0">
                <a:solidFill>
                  <a:srgbClr val="59503C"/>
                </a:solidFill>
                <a:latin typeface="微软雅黑" panose="020B0503020204020204" pitchFamily="34" charset="-122"/>
                <a:ea typeface="微软雅黑" panose="020B0503020204020204" pitchFamily="34" charset="-122"/>
              </a:rPr>
              <a:t>标题预设</a:t>
            </a:r>
          </a:p>
        </p:txBody>
      </p:sp>
      <p:sp>
        <p:nvSpPr>
          <p:cNvPr id="35" name="文本框 48"/>
          <p:cNvSpPr txBox="1"/>
          <p:nvPr/>
        </p:nvSpPr>
        <p:spPr>
          <a:xfrm>
            <a:off x="5408457" y="3685382"/>
            <a:ext cx="1424788" cy="369332"/>
          </a:xfrm>
          <a:prstGeom prst="rect">
            <a:avLst/>
          </a:prstGeom>
          <a:noFill/>
        </p:spPr>
        <p:txBody>
          <a:bodyPr wrap="square" rtlCol="0">
            <a:spAutoFit/>
          </a:bodyPr>
          <a:lst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en-US" b="1" dirty="0">
                <a:solidFill>
                  <a:srgbClr val="59503C"/>
                </a:solidFill>
                <a:latin typeface="微软雅黑" panose="020B0503020204020204" pitchFamily="34" charset="-122"/>
                <a:ea typeface="微软雅黑" panose="020B0503020204020204" pitchFamily="34" charset="-122"/>
              </a:rPr>
              <a:t>标题预设</a:t>
            </a:r>
          </a:p>
        </p:txBody>
      </p:sp>
      <p:sp>
        <p:nvSpPr>
          <p:cNvPr id="36" name="文本框 49"/>
          <p:cNvSpPr txBox="1"/>
          <p:nvPr/>
        </p:nvSpPr>
        <p:spPr>
          <a:xfrm>
            <a:off x="7366395" y="2848252"/>
            <a:ext cx="1424788" cy="369332"/>
          </a:xfrm>
          <a:prstGeom prst="rect">
            <a:avLst/>
          </a:prstGeom>
          <a:noFill/>
        </p:spPr>
        <p:txBody>
          <a:bodyPr wrap="square" rtlCol="0">
            <a:spAutoFit/>
          </a:bodyPr>
          <a:lst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en-US" b="1" dirty="0">
                <a:solidFill>
                  <a:srgbClr val="59503C"/>
                </a:solidFill>
                <a:latin typeface="微软雅黑" panose="020B0503020204020204" pitchFamily="34" charset="-122"/>
                <a:ea typeface="微软雅黑" panose="020B0503020204020204" pitchFamily="34" charset="-122"/>
              </a:rPr>
              <a:t>标题预设</a:t>
            </a:r>
          </a:p>
        </p:txBody>
      </p:sp>
      <p:sp>
        <p:nvSpPr>
          <p:cNvPr id="37" name="文本框 50"/>
          <p:cNvSpPr txBox="1"/>
          <p:nvPr/>
        </p:nvSpPr>
        <p:spPr>
          <a:xfrm>
            <a:off x="9541269" y="3685382"/>
            <a:ext cx="1424788" cy="369332"/>
          </a:xfrm>
          <a:prstGeom prst="rect">
            <a:avLst/>
          </a:prstGeom>
          <a:noFill/>
        </p:spPr>
        <p:txBody>
          <a:bodyPr wrap="square" rtlCol="0">
            <a:spAutoFit/>
          </a:bodyPr>
          <a:lst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en-US" b="1" dirty="0">
                <a:solidFill>
                  <a:srgbClr val="59503C"/>
                </a:solidFill>
                <a:latin typeface="微软雅黑" panose="020B0503020204020204" pitchFamily="34" charset="-122"/>
                <a:ea typeface="微软雅黑" panose="020B0503020204020204" pitchFamily="34" charset="-122"/>
              </a:rPr>
              <a:t>标题预设</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251" b="15375"/>
          <a:stretch>
            <a:fillRect/>
          </a:stretch>
        </p:blipFill>
        <p:spPr>
          <a:xfrm>
            <a:off x="0" y="0"/>
            <a:ext cx="12192000" cy="6858000"/>
          </a:xfrm>
          <a:prstGeom prst="rect">
            <a:avLst/>
          </a:prstGeom>
        </p:spPr>
      </p:pic>
      <p:sp>
        <p:nvSpPr>
          <p:cNvPr id="3" name="椭圆 2"/>
          <p:cNvSpPr/>
          <p:nvPr/>
        </p:nvSpPr>
        <p:spPr>
          <a:xfrm>
            <a:off x="4833582" y="1460311"/>
            <a:ext cx="2524836" cy="2524836"/>
          </a:xfrm>
          <a:prstGeom prst="ellipse">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dirty="0">
                <a:solidFill>
                  <a:schemeClr val="tx1">
                    <a:lumMod val="85000"/>
                    <a:lumOff val="15000"/>
                  </a:schemeClr>
                </a:solidFill>
                <a:latin typeface="Arial Rounded MT Bold" panose="020F0704030504030204" pitchFamily="34" charset="0"/>
              </a:rPr>
              <a:t>3</a:t>
            </a:r>
            <a:endParaRPr lang="zh-CN" altLang="en-US" sz="7200" dirty="0">
              <a:solidFill>
                <a:schemeClr val="tx1">
                  <a:lumMod val="85000"/>
                  <a:lumOff val="15000"/>
                </a:schemeClr>
              </a:solidFill>
              <a:latin typeface="Arial Rounded MT Bold" panose="020F0704030504030204" pitchFamily="34" charset="0"/>
            </a:endParaRPr>
          </a:p>
        </p:txBody>
      </p:sp>
      <p:sp>
        <p:nvSpPr>
          <p:cNvPr id="4" name="矩形: 圆角 3"/>
          <p:cNvSpPr/>
          <p:nvPr/>
        </p:nvSpPr>
        <p:spPr>
          <a:xfrm>
            <a:off x="3762233" y="4503762"/>
            <a:ext cx="4667534" cy="1105470"/>
          </a:xfrm>
          <a:prstGeom prst="round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7"/>
          <p:cNvSpPr txBox="1"/>
          <p:nvPr/>
        </p:nvSpPr>
        <p:spPr>
          <a:xfrm>
            <a:off x="4718713" y="4517410"/>
            <a:ext cx="2754574"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dirty="0">
                <a:latin typeface="Agency FB" panose="020B0503020202020204" pitchFamily="34" charset="0"/>
              </a:rPr>
              <a:t>此处输入标题</a:t>
            </a:r>
          </a:p>
        </p:txBody>
      </p:sp>
      <p:sp>
        <p:nvSpPr>
          <p:cNvPr id="13" name="文本框 8"/>
          <p:cNvSpPr txBox="1"/>
          <p:nvPr/>
        </p:nvSpPr>
        <p:spPr>
          <a:xfrm>
            <a:off x="4587923" y="5126974"/>
            <a:ext cx="3016155"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latin typeface="Agency FB" panose="020B0503020202020204" pitchFamily="34" charset="0"/>
              </a:rPr>
              <a:t>Click here to add Title </a:t>
            </a:r>
            <a:endParaRPr lang="zh-CN" altLang="en-US" dirty="0">
              <a:latin typeface="Agency FB" panose="020B0503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251" b="15375"/>
          <a:stretch>
            <a:fillRect/>
          </a:stretch>
        </p:blipFill>
        <p:spPr>
          <a:xfrm>
            <a:off x="0" y="0"/>
            <a:ext cx="12192000" cy="6858000"/>
          </a:xfrm>
          <a:prstGeom prst="rect">
            <a:avLst/>
          </a:prstGeom>
        </p:spPr>
      </p:pic>
      <p:sp>
        <p:nvSpPr>
          <p:cNvPr id="2" name="矩形: 圆角 1"/>
          <p:cNvSpPr/>
          <p:nvPr/>
        </p:nvSpPr>
        <p:spPr>
          <a:xfrm>
            <a:off x="523164" y="416257"/>
            <a:ext cx="11145672" cy="5984543"/>
          </a:xfrm>
          <a:prstGeom prst="roundRect">
            <a:avLst/>
          </a:prstGeom>
          <a:solidFill>
            <a:schemeClr val="bg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4"/>
          <p:cNvSpPr txBox="1"/>
          <p:nvPr/>
        </p:nvSpPr>
        <p:spPr>
          <a:xfrm>
            <a:off x="5234225" y="457200"/>
            <a:ext cx="1723549"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bg2">
                    <a:lumMod val="25000"/>
                  </a:schemeClr>
                </a:solidFill>
                <a:latin typeface="Calibri Light" panose="020F0302020204030204" pitchFamily="34" charset="0"/>
              </a:rPr>
              <a:t>输入你的标题</a:t>
            </a:r>
          </a:p>
        </p:txBody>
      </p:sp>
      <p:sp>
        <p:nvSpPr>
          <p:cNvPr id="28" name="矩形 27"/>
          <p:cNvSpPr>
            <a:spLocks noChangeArrowheads="1"/>
          </p:cNvSpPr>
          <p:nvPr/>
        </p:nvSpPr>
        <p:spPr bwMode="auto">
          <a:xfrm>
            <a:off x="5315016" y="761381"/>
            <a:ext cx="15619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200" dirty="0">
                <a:solidFill>
                  <a:schemeClr val="bg2">
                    <a:lumMod val="25000"/>
                  </a:schemeClr>
                </a:solidFill>
                <a:latin typeface="Calibri Light" panose="020F0302020204030204" pitchFamily="34" charset="0"/>
              </a:rPr>
              <a:t>ADD YOUR TITLE HERE</a:t>
            </a:r>
            <a:endParaRPr lang="zh-CN" altLang="en-US" sz="1200" dirty="0">
              <a:solidFill>
                <a:schemeClr val="bg2">
                  <a:lumMod val="25000"/>
                </a:schemeClr>
              </a:solidFill>
              <a:latin typeface="Calibri Light" panose="020F0302020204030204" pitchFamily="34" charset="0"/>
            </a:endParaRPr>
          </a:p>
        </p:txBody>
      </p:sp>
      <p:cxnSp>
        <p:nvCxnSpPr>
          <p:cNvPr id="29" name="直接连接符 28"/>
          <p:cNvCxnSpPr>
            <a:stCxn id="27" idx="3"/>
          </p:cNvCxnSpPr>
          <p:nvPr/>
        </p:nvCxnSpPr>
        <p:spPr>
          <a:xfrm flipV="1">
            <a:off x="6957774" y="641662"/>
            <a:ext cx="751320" cy="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482905" y="657515"/>
            <a:ext cx="751320" cy="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6663" y="3428848"/>
            <a:ext cx="3651705" cy="2434774"/>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632" y="994378"/>
            <a:ext cx="3651705" cy="2434470"/>
          </a:xfrm>
          <a:prstGeom prst="rect">
            <a:avLst/>
          </a:prstGeom>
        </p:spPr>
      </p:pic>
      <p:sp>
        <p:nvSpPr>
          <p:cNvPr id="10" name="Rectangle 18"/>
          <p:cNvSpPr/>
          <p:nvPr/>
        </p:nvSpPr>
        <p:spPr>
          <a:xfrm>
            <a:off x="4995170" y="994378"/>
            <a:ext cx="6193198" cy="571529"/>
          </a:xfrm>
          <a:prstGeom prst="rect">
            <a:avLst/>
          </a:prstGeom>
          <a:solidFill>
            <a:srgbClr val="525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11" name="Rectangle 18"/>
          <p:cNvSpPr/>
          <p:nvPr/>
        </p:nvSpPr>
        <p:spPr>
          <a:xfrm>
            <a:off x="1003632" y="5292093"/>
            <a:ext cx="6193198" cy="571529"/>
          </a:xfrm>
          <a:prstGeom prst="rect">
            <a:avLst/>
          </a:prstGeom>
          <a:solidFill>
            <a:srgbClr val="525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12" name="矩形 11"/>
          <p:cNvSpPr/>
          <p:nvPr/>
        </p:nvSpPr>
        <p:spPr>
          <a:xfrm>
            <a:off x="4995170" y="1758914"/>
            <a:ext cx="6193198" cy="147662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200"/>
              </a:lnSpc>
              <a:defRPr/>
            </a:pPr>
            <a:r>
              <a:rPr lang="zh-CN" altLang="en-US" sz="1400" kern="0" dirty="0">
                <a:solidFill>
                  <a:schemeClr val="tx1">
                    <a:lumMod val="85000"/>
                    <a:lumOff val="15000"/>
                  </a:schemeClr>
                </a:solidFill>
                <a:latin typeface="微软雅黑 Light" panose="020B0502040204020203" pitchFamily="34" charset="-122"/>
                <a:ea typeface="微软雅黑 Light" panose="020B0502040204020203" pitchFamily="34" charset="-122"/>
              </a:rPr>
              <a:t>采用图片</a:t>
            </a:r>
            <a:r>
              <a:rPr lang="en-US" altLang="zh-CN" sz="1400" kern="0" dirty="0">
                <a:solidFill>
                  <a:schemeClr val="tx1">
                    <a:lumMod val="85000"/>
                    <a:lumOff val="15000"/>
                  </a:schemeClr>
                </a:solidFill>
                <a:latin typeface="微软雅黑 Light" panose="020B0502040204020203" pitchFamily="34" charset="-122"/>
                <a:ea typeface="微软雅黑 Light" panose="020B0502040204020203" pitchFamily="34" charset="-122"/>
              </a:rPr>
              <a:t>+</a:t>
            </a:r>
            <a:r>
              <a:rPr lang="zh-CN" altLang="en-US" sz="1400" kern="0" dirty="0">
                <a:solidFill>
                  <a:schemeClr val="tx1">
                    <a:lumMod val="85000"/>
                    <a:lumOff val="15000"/>
                  </a:schemeClr>
                </a:solidFill>
                <a:latin typeface="微软雅黑 Light" panose="020B0502040204020203" pitchFamily="34" charset="-122"/>
                <a:ea typeface="微软雅黑 Light" panose="020B0502040204020203" pitchFamily="34" charset="-122"/>
              </a:rPr>
              <a:t>文字的排版进行优秀案例展示，并加以文字说明采用图片</a:t>
            </a:r>
            <a:r>
              <a:rPr lang="en-US" altLang="zh-CN" sz="1400" kern="0" dirty="0">
                <a:solidFill>
                  <a:schemeClr val="tx1">
                    <a:lumMod val="85000"/>
                    <a:lumOff val="15000"/>
                  </a:schemeClr>
                </a:solidFill>
                <a:latin typeface="微软雅黑 Light" panose="020B0502040204020203" pitchFamily="34" charset="-122"/>
                <a:ea typeface="微软雅黑 Light" panose="020B0502040204020203" pitchFamily="34" charset="-122"/>
              </a:rPr>
              <a:t>+</a:t>
            </a:r>
            <a:r>
              <a:rPr lang="zh-CN" altLang="en-US" sz="1400" kern="0" dirty="0">
                <a:solidFill>
                  <a:schemeClr val="tx1">
                    <a:lumMod val="85000"/>
                    <a:lumOff val="15000"/>
                  </a:schemeClr>
                </a:solidFill>
                <a:latin typeface="微软雅黑 Light" panose="020B0502040204020203" pitchFamily="34" charset="-122"/>
                <a:ea typeface="微软雅黑 Light" panose="020B0502040204020203" pitchFamily="34" charset="-122"/>
              </a:rPr>
              <a:t>文字的排版进行优秀案例展示，并加以文字说明采用图片</a:t>
            </a:r>
            <a:r>
              <a:rPr lang="en-US" altLang="zh-CN" sz="1400" kern="0" dirty="0">
                <a:solidFill>
                  <a:schemeClr val="tx1">
                    <a:lumMod val="85000"/>
                    <a:lumOff val="15000"/>
                  </a:schemeClr>
                </a:solidFill>
                <a:latin typeface="微软雅黑 Light" panose="020B0502040204020203" pitchFamily="34" charset="-122"/>
                <a:ea typeface="微软雅黑 Light" panose="020B0502040204020203" pitchFamily="34" charset="-122"/>
              </a:rPr>
              <a:t>+</a:t>
            </a:r>
            <a:r>
              <a:rPr lang="zh-CN" altLang="en-US" sz="1400" kern="0" dirty="0">
                <a:solidFill>
                  <a:schemeClr val="tx1">
                    <a:lumMod val="85000"/>
                    <a:lumOff val="15000"/>
                  </a:schemeClr>
                </a:solidFill>
                <a:latin typeface="微软雅黑 Light" panose="020B0502040204020203" pitchFamily="34" charset="-122"/>
                <a:ea typeface="微软雅黑 Light" panose="020B0502040204020203" pitchFamily="34" charset="-122"/>
              </a:rPr>
              <a:t>文字的排版进行优秀案例展示，并加以文字说明采用图片</a:t>
            </a:r>
            <a:r>
              <a:rPr lang="en-US" altLang="zh-CN" sz="1400" kern="0" dirty="0">
                <a:solidFill>
                  <a:schemeClr val="tx1">
                    <a:lumMod val="85000"/>
                    <a:lumOff val="15000"/>
                  </a:schemeClr>
                </a:solidFill>
                <a:latin typeface="微软雅黑 Light" panose="020B0502040204020203" pitchFamily="34" charset="-122"/>
                <a:ea typeface="微软雅黑 Light" panose="020B0502040204020203" pitchFamily="34" charset="-122"/>
              </a:rPr>
              <a:t>+</a:t>
            </a:r>
            <a:r>
              <a:rPr lang="zh-CN" altLang="en-US" sz="1400" kern="0" dirty="0">
                <a:solidFill>
                  <a:schemeClr val="tx1">
                    <a:lumMod val="85000"/>
                    <a:lumOff val="15000"/>
                  </a:schemeClr>
                </a:solidFill>
                <a:latin typeface="微软雅黑 Light" panose="020B0502040204020203" pitchFamily="34" charset="-122"/>
                <a:ea typeface="微软雅黑 Light" panose="020B0502040204020203" pitchFamily="34" charset="-122"/>
              </a:rPr>
              <a:t>文字的排版进行优秀案例展示，并加以文字说明采用图片</a:t>
            </a:r>
            <a:r>
              <a:rPr lang="en-US" altLang="zh-CN" sz="1400" kern="0" dirty="0">
                <a:solidFill>
                  <a:schemeClr val="tx1">
                    <a:lumMod val="85000"/>
                    <a:lumOff val="15000"/>
                  </a:schemeClr>
                </a:solidFill>
                <a:latin typeface="微软雅黑 Light" panose="020B0502040204020203" pitchFamily="34" charset="-122"/>
                <a:ea typeface="微软雅黑 Light" panose="020B0502040204020203" pitchFamily="34" charset="-122"/>
              </a:rPr>
              <a:t>+</a:t>
            </a:r>
            <a:r>
              <a:rPr lang="zh-CN" altLang="en-US" sz="1400" kern="0" dirty="0">
                <a:solidFill>
                  <a:schemeClr val="tx1">
                    <a:lumMod val="85000"/>
                    <a:lumOff val="15000"/>
                  </a:schemeClr>
                </a:solidFill>
                <a:latin typeface="微软雅黑 Light" panose="020B0502040204020203" pitchFamily="34" charset="-122"/>
                <a:ea typeface="微软雅黑 Light" panose="020B0502040204020203" pitchFamily="34" charset="-122"/>
              </a:rPr>
              <a:t>文字的排版进行优秀案例展示，并加以文字说明采用图片</a:t>
            </a:r>
            <a:r>
              <a:rPr lang="en-US" altLang="zh-CN" sz="1400" kern="0" dirty="0">
                <a:solidFill>
                  <a:schemeClr val="tx1">
                    <a:lumMod val="85000"/>
                    <a:lumOff val="15000"/>
                  </a:schemeClr>
                </a:solidFill>
                <a:latin typeface="微软雅黑 Light" panose="020B0502040204020203" pitchFamily="34" charset="-122"/>
                <a:ea typeface="微软雅黑 Light" panose="020B0502040204020203" pitchFamily="34" charset="-122"/>
              </a:rPr>
              <a:t>+</a:t>
            </a:r>
            <a:r>
              <a:rPr lang="zh-CN" altLang="en-US" sz="1400" kern="0" dirty="0">
                <a:solidFill>
                  <a:schemeClr val="tx1">
                    <a:lumMod val="85000"/>
                    <a:lumOff val="15000"/>
                  </a:schemeClr>
                </a:solidFill>
                <a:latin typeface="微软雅黑 Light" panose="020B0502040204020203" pitchFamily="34" charset="-122"/>
                <a:ea typeface="微软雅黑 Light" panose="020B0502040204020203" pitchFamily="34" charset="-122"/>
              </a:rPr>
              <a:t>文字的排版进行优秀案例展示，并加以文字说明</a:t>
            </a:r>
          </a:p>
        </p:txBody>
      </p:sp>
      <p:sp>
        <p:nvSpPr>
          <p:cNvPr id="13" name="文本框 75"/>
          <p:cNvSpPr txBox="1"/>
          <p:nvPr/>
        </p:nvSpPr>
        <p:spPr>
          <a:xfrm>
            <a:off x="5130622" y="1049309"/>
            <a:ext cx="2303618"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bg1"/>
                </a:solidFill>
                <a:latin typeface="微软雅黑" panose="020B0503020204020204" pitchFamily="34" charset="-122"/>
                <a:ea typeface="微软雅黑" panose="020B0503020204020204" pitchFamily="34" charset="-122"/>
              </a:rPr>
              <a:t>优秀案例一</a:t>
            </a:r>
          </a:p>
        </p:txBody>
      </p:sp>
      <p:sp>
        <p:nvSpPr>
          <p:cNvPr id="14" name="矩形 13"/>
          <p:cNvSpPr/>
          <p:nvPr/>
        </p:nvSpPr>
        <p:spPr>
          <a:xfrm>
            <a:off x="1003632" y="3621221"/>
            <a:ext cx="6193198" cy="147662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200"/>
              </a:lnSpc>
              <a:defRPr/>
            </a:pPr>
            <a:r>
              <a:rPr lang="zh-CN" altLang="en-US" sz="1400" kern="0" dirty="0">
                <a:solidFill>
                  <a:schemeClr val="tx1">
                    <a:lumMod val="85000"/>
                    <a:lumOff val="15000"/>
                  </a:schemeClr>
                </a:solidFill>
                <a:latin typeface="微软雅黑 Light" panose="020B0502040204020203" pitchFamily="34" charset="-122"/>
                <a:ea typeface="微软雅黑 Light" panose="020B0502040204020203" pitchFamily="34" charset="-122"/>
              </a:rPr>
              <a:t>采用图片</a:t>
            </a:r>
            <a:r>
              <a:rPr lang="en-US" altLang="zh-CN" sz="1400" kern="0" dirty="0">
                <a:solidFill>
                  <a:schemeClr val="tx1">
                    <a:lumMod val="85000"/>
                    <a:lumOff val="15000"/>
                  </a:schemeClr>
                </a:solidFill>
                <a:latin typeface="微软雅黑 Light" panose="020B0502040204020203" pitchFamily="34" charset="-122"/>
                <a:ea typeface="微软雅黑 Light" panose="020B0502040204020203" pitchFamily="34" charset="-122"/>
              </a:rPr>
              <a:t>+</a:t>
            </a:r>
            <a:r>
              <a:rPr lang="zh-CN" altLang="en-US" sz="1400" kern="0" dirty="0">
                <a:solidFill>
                  <a:schemeClr val="tx1">
                    <a:lumMod val="85000"/>
                    <a:lumOff val="15000"/>
                  </a:schemeClr>
                </a:solidFill>
                <a:latin typeface="微软雅黑 Light" panose="020B0502040204020203" pitchFamily="34" charset="-122"/>
                <a:ea typeface="微软雅黑 Light" panose="020B0502040204020203" pitchFamily="34" charset="-122"/>
              </a:rPr>
              <a:t>文字的排版进行优秀案例展示，并加以文字说明采用图片</a:t>
            </a:r>
            <a:r>
              <a:rPr lang="en-US" altLang="zh-CN" sz="1400" kern="0" dirty="0">
                <a:solidFill>
                  <a:schemeClr val="tx1">
                    <a:lumMod val="85000"/>
                    <a:lumOff val="15000"/>
                  </a:schemeClr>
                </a:solidFill>
                <a:latin typeface="微软雅黑 Light" panose="020B0502040204020203" pitchFamily="34" charset="-122"/>
                <a:ea typeface="微软雅黑 Light" panose="020B0502040204020203" pitchFamily="34" charset="-122"/>
              </a:rPr>
              <a:t>+</a:t>
            </a:r>
            <a:r>
              <a:rPr lang="zh-CN" altLang="en-US" sz="1400" kern="0" dirty="0">
                <a:solidFill>
                  <a:schemeClr val="tx1">
                    <a:lumMod val="85000"/>
                    <a:lumOff val="15000"/>
                  </a:schemeClr>
                </a:solidFill>
                <a:latin typeface="微软雅黑 Light" panose="020B0502040204020203" pitchFamily="34" charset="-122"/>
                <a:ea typeface="微软雅黑 Light" panose="020B0502040204020203" pitchFamily="34" charset="-122"/>
              </a:rPr>
              <a:t>文字的排版进行优秀案例展示，并加以文字说明采用图片</a:t>
            </a:r>
            <a:r>
              <a:rPr lang="en-US" altLang="zh-CN" sz="1400" kern="0" dirty="0">
                <a:solidFill>
                  <a:schemeClr val="tx1">
                    <a:lumMod val="85000"/>
                    <a:lumOff val="15000"/>
                  </a:schemeClr>
                </a:solidFill>
                <a:latin typeface="微软雅黑 Light" panose="020B0502040204020203" pitchFamily="34" charset="-122"/>
                <a:ea typeface="微软雅黑 Light" panose="020B0502040204020203" pitchFamily="34" charset="-122"/>
              </a:rPr>
              <a:t>+</a:t>
            </a:r>
            <a:r>
              <a:rPr lang="zh-CN" altLang="en-US" sz="1400" kern="0" dirty="0">
                <a:solidFill>
                  <a:schemeClr val="tx1">
                    <a:lumMod val="85000"/>
                    <a:lumOff val="15000"/>
                  </a:schemeClr>
                </a:solidFill>
                <a:latin typeface="微软雅黑 Light" panose="020B0502040204020203" pitchFamily="34" charset="-122"/>
                <a:ea typeface="微软雅黑 Light" panose="020B0502040204020203" pitchFamily="34" charset="-122"/>
              </a:rPr>
              <a:t>文字的排版进行优秀案例展示，并加以文字说明采用图片</a:t>
            </a:r>
            <a:r>
              <a:rPr lang="en-US" altLang="zh-CN" sz="1400" kern="0" dirty="0">
                <a:solidFill>
                  <a:schemeClr val="tx1">
                    <a:lumMod val="85000"/>
                    <a:lumOff val="15000"/>
                  </a:schemeClr>
                </a:solidFill>
                <a:latin typeface="微软雅黑 Light" panose="020B0502040204020203" pitchFamily="34" charset="-122"/>
                <a:ea typeface="微软雅黑 Light" panose="020B0502040204020203" pitchFamily="34" charset="-122"/>
              </a:rPr>
              <a:t>+</a:t>
            </a:r>
            <a:r>
              <a:rPr lang="zh-CN" altLang="en-US" sz="1400" kern="0" dirty="0">
                <a:solidFill>
                  <a:schemeClr val="tx1">
                    <a:lumMod val="85000"/>
                    <a:lumOff val="15000"/>
                  </a:schemeClr>
                </a:solidFill>
                <a:latin typeface="微软雅黑 Light" panose="020B0502040204020203" pitchFamily="34" charset="-122"/>
                <a:ea typeface="微软雅黑 Light" panose="020B0502040204020203" pitchFamily="34" charset="-122"/>
              </a:rPr>
              <a:t>文字的排版进行优秀案例展示，并加以文字说明采用图片</a:t>
            </a:r>
            <a:r>
              <a:rPr lang="en-US" altLang="zh-CN" sz="1400" kern="0" dirty="0">
                <a:solidFill>
                  <a:schemeClr val="tx1">
                    <a:lumMod val="85000"/>
                    <a:lumOff val="15000"/>
                  </a:schemeClr>
                </a:solidFill>
                <a:latin typeface="微软雅黑 Light" panose="020B0502040204020203" pitchFamily="34" charset="-122"/>
                <a:ea typeface="微软雅黑 Light" panose="020B0502040204020203" pitchFamily="34" charset="-122"/>
              </a:rPr>
              <a:t>+</a:t>
            </a:r>
            <a:r>
              <a:rPr lang="zh-CN" altLang="en-US" sz="1400" kern="0" dirty="0">
                <a:solidFill>
                  <a:schemeClr val="tx1">
                    <a:lumMod val="85000"/>
                    <a:lumOff val="15000"/>
                  </a:schemeClr>
                </a:solidFill>
                <a:latin typeface="微软雅黑 Light" panose="020B0502040204020203" pitchFamily="34" charset="-122"/>
                <a:ea typeface="微软雅黑 Light" panose="020B0502040204020203" pitchFamily="34" charset="-122"/>
              </a:rPr>
              <a:t>文字的排版进行优秀案例展示，并加以文字说明采用图片</a:t>
            </a:r>
            <a:r>
              <a:rPr lang="en-US" altLang="zh-CN" sz="1400" kern="0" dirty="0">
                <a:solidFill>
                  <a:schemeClr val="tx1">
                    <a:lumMod val="85000"/>
                    <a:lumOff val="15000"/>
                  </a:schemeClr>
                </a:solidFill>
                <a:latin typeface="微软雅黑 Light" panose="020B0502040204020203" pitchFamily="34" charset="-122"/>
                <a:ea typeface="微软雅黑 Light" panose="020B0502040204020203" pitchFamily="34" charset="-122"/>
              </a:rPr>
              <a:t>+</a:t>
            </a:r>
            <a:r>
              <a:rPr lang="zh-CN" altLang="en-US" sz="1400" kern="0" dirty="0">
                <a:solidFill>
                  <a:schemeClr val="tx1">
                    <a:lumMod val="85000"/>
                    <a:lumOff val="15000"/>
                  </a:schemeClr>
                </a:solidFill>
                <a:latin typeface="微软雅黑 Light" panose="020B0502040204020203" pitchFamily="34" charset="-122"/>
                <a:ea typeface="微软雅黑 Light" panose="020B0502040204020203" pitchFamily="34" charset="-122"/>
              </a:rPr>
              <a:t>文字的排版进行优秀案例展示，并加以文字说明</a:t>
            </a:r>
          </a:p>
        </p:txBody>
      </p:sp>
      <p:sp>
        <p:nvSpPr>
          <p:cNvPr id="15" name="文本框 77"/>
          <p:cNvSpPr txBox="1"/>
          <p:nvPr/>
        </p:nvSpPr>
        <p:spPr>
          <a:xfrm>
            <a:off x="4783516" y="5347024"/>
            <a:ext cx="2303618"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2400" dirty="0">
                <a:solidFill>
                  <a:schemeClr val="bg1"/>
                </a:solidFill>
                <a:latin typeface="微软雅黑" panose="020B0503020204020204" pitchFamily="34" charset="-122"/>
                <a:ea typeface="微软雅黑" panose="020B0503020204020204" pitchFamily="34" charset="-122"/>
              </a:rPr>
              <a:t>优秀案例二</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251" b="15375"/>
          <a:stretch>
            <a:fillRect/>
          </a:stretch>
        </p:blipFill>
        <p:spPr>
          <a:xfrm>
            <a:off x="0" y="0"/>
            <a:ext cx="12192000" cy="6858000"/>
          </a:xfrm>
          <a:prstGeom prst="rect">
            <a:avLst/>
          </a:prstGeom>
        </p:spPr>
      </p:pic>
      <p:sp>
        <p:nvSpPr>
          <p:cNvPr id="2" name="矩形: 圆角 1"/>
          <p:cNvSpPr/>
          <p:nvPr/>
        </p:nvSpPr>
        <p:spPr>
          <a:xfrm>
            <a:off x="523164" y="416257"/>
            <a:ext cx="11145672" cy="5984543"/>
          </a:xfrm>
          <a:prstGeom prst="roundRect">
            <a:avLst/>
          </a:prstGeom>
          <a:solidFill>
            <a:schemeClr val="bg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4"/>
          <p:cNvSpPr txBox="1"/>
          <p:nvPr/>
        </p:nvSpPr>
        <p:spPr>
          <a:xfrm>
            <a:off x="5234225" y="457200"/>
            <a:ext cx="1723549"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bg2">
                    <a:lumMod val="25000"/>
                  </a:schemeClr>
                </a:solidFill>
                <a:latin typeface="Calibri Light" panose="020F0302020204030204" pitchFamily="34" charset="0"/>
              </a:rPr>
              <a:t>输入你的标题</a:t>
            </a:r>
          </a:p>
        </p:txBody>
      </p:sp>
      <p:sp>
        <p:nvSpPr>
          <p:cNvPr id="28" name="矩形 27"/>
          <p:cNvSpPr>
            <a:spLocks noChangeArrowheads="1"/>
          </p:cNvSpPr>
          <p:nvPr/>
        </p:nvSpPr>
        <p:spPr bwMode="auto">
          <a:xfrm>
            <a:off x="5315016" y="761381"/>
            <a:ext cx="15619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200" dirty="0">
                <a:solidFill>
                  <a:schemeClr val="bg2">
                    <a:lumMod val="25000"/>
                  </a:schemeClr>
                </a:solidFill>
                <a:latin typeface="Calibri Light" panose="020F0302020204030204" pitchFamily="34" charset="0"/>
              </a:rPr>
              <a:t>ADD YOUR TITLE HERE</a:t>
            </a:r>
            <a:endParaRPr lang="zh-CN" altLang="en-US" sz="1200" dirty="0">
              <a:solidFill>
                <a:schemeClr val="bg2">
                  <a:lumMod val="25000"/>
                </a:schemeClr>
              </a:solidFill>
              <a:latin typeface="Calibri Light" panose="020F0302020204030204" pitchFamily="34" charset="0"/>
            </a:endParaRPr>
          </a:p>
        </p:txBody>
      </p:sp>
      <p:cxnSp>
        <p:nvCxnSpPr>
          <p:cNvPr id="29" name="直接连接符 28"/>
          <p:cNvCxnSpPr>
            <a:stCxn id="27" idx="3"/>
          </p:cNvCxnSpPr>
          <p:nvPr/>
        </p:nvCxnSpPr>
        <p:spPr>
          <a:xfrm flipV="1">
            <a:off x="6957774" y="641662"/>
            <a:ext cx="751320" cy="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482905" y="657515"/>
            <a:ext cx="751320" cy="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矩形 7"/>
          <p:cNvSpPr>
            <a:spLocks noChangeArrowheads="1"/>
          </p:cNvSpPr>
          <p:nvPr/>
        </p:nvSpPr>
        <p:spPr bwMode="auto">
          <a:xfrm>
            <a:off x="825500" y="1327151"/>
            <a:ext cx="10541000" cy="4237037"/>
          </a:xfrm>
          <a:prstGeom prst="rect">
            <a:avLst/>
          </a:prstGeom>
          <a:solidFill>
            <a:srgbClr val="DDBDD5"/>
          </a:solidFill>
          <a:ln>
            <a:noFill/>
          </a:ln>
        </p:spPr>
        <p:txBody>
          <a:bodyPr lIns="4248000" rIns="252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spcBef>
                <a:spcPts val="600"/>
              </a:spcBef>
              <a:spcAft>
                <a:spcPts val="600"/>
              </a:spcAft>
            </a:pPr>
            <a:endParaRPr lang="zh-CN" altLang="zh-CN" sz="1400">
              <a:solidFill>
                <a:srgbClr val="A5A5A5"/>
              </a:solidFill>
              <a:latin typeface="+mn-lt"/>
              <a:ea typeface="+mn-ea"/>
              <a:cs typeface="+mn-ea"/>
              <a:sym typeface="+mn-lt"/>
            </a:endParaRPr>
          </a:p>
        </p:txBody>
      </p:sp>
      <p:sp>
        <p:nvSpPr>
          <p:cNvPr id="9" name="圆角矩形 15"/>
          <p:cNvSpPr>
            <a:spLocks noChangeArrowheads="1"/>
          </p:cNvSpPr>
          <p:nvPr/>
        </p:nvSpPr>
        <p:spPr bwMode="auto">
          <a:xfrm>
            <a:off x="1158875" y="1157288"/>
            <a:ext cx="492125" cy="4543425"/>
          </a:xfrm>
          <a:custGeom>
            <a:avLst/>
            <a:gdLst>
              <a:gd name="T0" fmla="*/ 60134 w 738285"/>
              <a:gd name="T1" fmla="*/ 156268 h 4248500"/>
              <a:gd name="T2" fmla="*/ 8326 w 738285"/>
              <a:gd name="T3" fmla="*/ 11 h 4248500"/>
              <a:gd name="T4" fmla="*/ 420125 w 738285"/>
              <a:gd name="T5" fmla="*/ 11 h 4248500"/>
              <a:gd name="T6" fmla="*/ 492125 w 738285"/>
              <a:gd name="T7" fmla="*/ 115523 h 4248500"/>
              <a:gd name="T8" fmla="*/ 492125 w 738285"/>
              <a:gd name="T9" fmla="*/ 4427894 h 4248500"/>
              <a:gd name="T10" fmla="*/ 420125 w 738285"/>
              <a:gd name="T11" fmla="*/ 4543406 h 4248500"/>
              <a:gd name="T12" fmla="*/ 24198 w 738285"/>
              <a:gd name="T13" fmla="*/ 4543406 h 4248500"/>
              <a:gd name="T14" fmla="*/ 60134 w 738285"/>
              <a:gd name="T15" fmla="*/ 4427894 h 4248500"/>
              <a:gd name="T16" fmla="*/ 60134 w 738285"/>
              <a:gd name="T17" fmla="*/ 156268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525383"/>
          </a:solidFill>
          <a:ln>
            <a:noFill/>
          </a:ln>
        </p:spPr>
        <p:txBody>
          <a:bodyPr lIns="7200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dirty="0">
                <a:solidFill>
                  <a:schemeClr val="bg1"/>
                </a:solidFill>
                <a:latin typeface="微软雅黑" panose="020B0503020204020204" pitchFamily="34" charset="-122"/>
                <a:ea typeface="微软雅黑" panose="020B0503020204020204" pitchFamily="34" charset="-122"/>
                <a:cs typeface="+mn-ea"/>
                <a:sym typeface="+mn-lt"/>
              </a:rPr>
              <a:t>输入文字</a:t>
            </a:r>
          </a:p>
        </p:txBody>
      </p:sp>
      <p:sp>
        <p:nvSpPr>
          <p:cNvPr id="10" name="矩形 9"/>
          <p:cNvSpPr/>
          <p:nvPr/>
        </p:nvSpPr>
        <p:spPr>
          <a:xfrm>
            <a:off x="2154160" y="1707725"/>
            <a:ext cx="3941840" cy="347588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400" dirty="0">
                <a:solidFill>
                  <a:schemeClr val="tx1">
                    <a:lumMod val="95000"/>
                    <a:lumOff val="5000"/>
                  </a:schemeClr>
                </a:solidFill>
                <a:latin typeface="微软雅黑 Light" panose="020B0502040204020203" pitchFamily="34" charset="-122"/>
                <a:ea typeface="微软雅黑 Light" panose="020B0502040204020203" pitchFamily="34" charset="-122"/>
              </a:rPr>
              <a:t>这里输入简单字概述这里输入简单简单的文字概述这里输入简单的文字概述简单的文字这里输入简单字概述这里输入简单简单的文字概述这里输入简单的文字概述简单的文字这里输入简单字概述这里输入简单简单的文字概述这里输入简单的文字概述简单的文字这里输入简单字概述这里输入简单简单的文字概述这里输入简单的文字概述简单的文字</a:t>
            </a:r>
          </a:p>
        </p:txBody>
      </p:sp>
      <p:sp>
        <p:nvSpPr>
          <p:cNvPr id="11" name="椭圆 10"/>
          <p:cNvSpPr/>
          <p:nvPr/>
        </p:nvSpPr>
        <p:spPr>
          <a:xfrm>
            <a:off x="6889275" y="2450557"/>
            <a:ext cx="658761" cy="658761"/>
          </a:xfrm>
          <a:prstGeom prst="ellipse">
            <a:avLst/>
          </a:prstGeom>
          <a:solidFill>
            <a:srgbClr val="525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solidFill>
                <a:srgbClr val="ECC345"/>
              </a:solidFill>
              <a:latin typeface="Edwardian Script ITC" panose="030303020407070D0804" pitchFamily="66" charset="0"/>
            </a:endParaRPr>
          </a:p>
        </p:txBody>
      </p:sp>
      <p:sp>
        <p:nvSpPr>
          <p:cNvPr id="12" name="矩形 11"/>
          <p:cNvSpPr/>
          <p:nvPr/>
        </p:nvSpPr>
        <p:spPr>
          <a:xfrm>
            <a:off x="7704437" y="2751189"/>
            <a:ext cx="3328688" cy="46166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tx1">
                    <a:lumMod val="85000"/>
                    <a:lumOff val="15000"/>
                  </a:schemeClr>
                </a:solidFill>
                <a:latin typeface="微软雅黑 Light" panose="020B0502040204020203" pitchFamily="34" charset="-122"/>
                <a:ea typeface="微软雅黑 Light" panose="020B0502040204020203" pitchFamily="34" charset="-122"/>
              </a:rPr>
              <a:t>这里输入简单字概述这里输入简单简单的文字概述这里输入简单的文字概述简单的文字</a:t>
            </a:r>
          </a:p>
        </p:txBody>
      </p:sp>
      <p:sp>
        <p:nvSpPr>
          <p:cNvPr id="13" name="TextBox 4"/>
          <p:cNvSpPr txBox="1">
            <a:spLocks noChangeArrowheads="1"/>
          </p:cNvSpPr>
          <p:nvPr/>
        </p:nvSpPr>
        <p:spPr bwMode="auto">
          <a:xfrm>
            <a:off x="7704437" y="2241615"/>
            <a:ext cx="1716417" cy="45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lnSpc>
                <a:spcPct val="150000"/>
              </a:lnSpc>
            </a:pPr>
            <a:r>
              <a:rPr lang="zh-CN" altLang="en-US" sz="1800" dirty="0">
                <a:solidFill>
                  <a:schemeClr val="tx1">
                    <a:lumMod val="85000"/>
                    <a:lumOff val="15000"/>
                  </a:schemeClr>
                </a:solidFill>
                <a:latin typeface="微软雅黑 Light" panose="020B0502040204020203" pitchFamily="34" charset="-122"/>
                <a:ea typeface="微软雅黑 Light" panose="020B0502040204020203" pitchFamily="34" charset="-122"/>
              </a:rPr>
              <a:t>点击添加标题</a:t>
            </a:r>
            <a:endParaRPr lang="en-US" altLang="zh-CN" sz="1800" dirty="0">
              <a:solidFill>
                <a:schemeClr val="tx1">
                  <a:lumMod val="85000"/>
                  <a:lumOff val="15000"/>
                </a:schemeClr>
              </a:solidFill>
              <a:latin typeface="微软雅黑 Light" panose="020B0502040204020203" pitchFamily="34" charset="-122"/>
              <a:ea typeface="微软雅黑 Light" panose="020B0502040204020203" pitchFamily="34" charset="-122"/>
            </a:endParaRPr>
          </a:p>
        </p:txBody>
      </p:sp>
      <p:sp>
        <p:nvSpPr>
          <p:cNvPr id="14" name="椭圆 13"/>
          <p:cNvSpPr/>
          <p:nvPr/>
        </p:nvSpPr>
        <p:spPr>
          <a:xfrm>
            <a:off x="6889275" y="3984503"/>
            <a:ext cx="658761" cy="658761"/>
          </a:xfrm>
          <a:prstGeom prst="ellipse">
            <a:avLst/>
          </a:prstGeom>
          <a:solidFill>
            <a:srgbClr val="525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solidFill>
                <a:srgbClr val="ECC345"/>
              </a:solidFill>
              <a:latin typeface="Edwardian Script ITC" panose="030303020407070D0804" pitchFamily="66" charset="0"/>
            </a:endParaRPr>
          </a:p>
        </p:txBody>
      </p:sp>
      <p:sp>
        <p:nvSpPr>
          <p:cNvPr id="15" name="矩形 14"/>
          <p:cNvSpPr/>
          <p:nvPr/>
        </p:nvSpPr>
        <p:spPr>
          <a:xfrm>
            <a:off x="7704437" y="4285135"/>
            <a:ext cx="3328688" cy="46166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tx1">
                    <a:lumMod val="85000"/>
                    <a:lumOff val="15000"/>
                  </a:schemeClr>
                </a:solidFill>
                <a:latin typeface="微软雅黑 Light" panose="020B0502040204020203" pitchFamily="34" charset="-122"/>
                <a:ea typeface="微软雅黑 Light" panose="020B0502040204020203" pitchFamily="34" charset="-122"/>
              </a:rPr>
              <a:t>这里输入简单字概述这里输入简单简单的文字概述这里输入简单的文字概述简单的文字</a:t>
            </a:r>
          </a:p>
        </p:txBody>
      </p:sp>
      <p:sp>
        <p:nvSpPr>
          <p:cNvPr id="16" name="TextBox 4"/>
          <p:cNvSpPr txBox="1">
            <a:spLocks noChangeArrowheads="1"/>
          </p:cNvSpPr>
          <p:nvPr/>
        </p:nvSpPr>
        <p:spPr bwMode="auto">
          <a:xfrm>
            <a:off x="7704437" y="3775561"/>
            <a:ext cx="1716417" cy="45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lnSpc>
                <a:spcPct val="150000"/>
              </a:lnSpc>
            </a:pPr>
            <a:r>
              <a:rPr lang="zh-CN" altLang="en-US" sz="1800" dirty="0">
                <a:solidFill>
                  <a:schemeClr val="tx1">
                    <a:lumMod val="85000"/>
                    <a:lumOff val="15000"/>
                  </a:schemeClr>
                </a:solidFill>
                <a:latin typeface="微软雅黑 Light" panose="020B0502040204020203" pitchFamily="34" charset="-122"/>
                <a:ea typeface="微软雅黑 Light" panose="020B0502040204020203" pitchFamily="34" charset="-122"/>
              </a:rPr>
              <a:t>点击添加标题</a:t>
            </a:r>
            <a:endParaRPr lang="en-US" altLang="zh-CN" sz="1800" dirty="0">
              <a:solidFill>
                <a:schemeClr val="tx1">
                  <a:lumMod val="85000"/>
                  <a:lumOff val="15000"/>
                </a:schemeClr>
              </a:solidFill>
              <a:latin typeface="微软雅黑 Light" panose="020B0502040204020203" pitchFamily="34" charset="-122"/>
              <a:ea typeface="微软雅黑 Light" panose="020B0502040204020203" pitchFamily="34" charset="-122"/>
            </a:endParaRPr>
          </a:p>
        </p:txBody>
      </p:sp>
      <p:sp>
        <p:nvSpPr>
          <p:cNvPr id="17" name="small-sharp-pencil_16463"/>
          <p:cNvSpPr>
            <a:spLocks noChangeAspect="1"/>
          </p:cNvSpPr>
          <p:nvPr/>
        </p:nvSpPr>
        <p:spPr bwMode="auto">
          <a:xfrm>
            <a:off x="7068932" y="2627516"/>
            <a:ext cx="299446" cy="304842"/>
          </a:xfrm>
          <a:custGeom>
            <a:avLst/>
            <a:gdLst>
              <a:gd name="connsiteX0" fmla="*/ 295041 w 590280"/>
              <a:gd name="connsiteY0" fmla="*/ 572408 h 600916"/>
              <a:gd name="connsiteX1" fmla="*/ 350237 w 590280"/>
              <a:gd name="connsiteY1" fmla="*/ 573002 h 600916"/>
              <a:gd name="connsiteX2" fmla="*/ 403447 w 590280"/>
              <a:gd name="connsiteY2" fmla="*/ 574190 h 600916"/>
              <a:gd name="connsiteX3" fmla="*/ 497956 w 590280"/>
              <a:gd name="connsiteY3" fmla="*/ 578545 h 600916"/>
              <a:gd name="connsiteX4" fmla="*/ 590280 w 590280"/>
              <a:gd name="connsiteY4" fmla="*/ 586662 h 600916"/>
              <a:gd name="connsiteX5" fmla="*/ 497956 w 590280"/>
              <a:gd name="connsiteY5" fmla="*/ 594779 h 600916"/>
              <a:gd name="connsiteX6" fmla="*/ 403447 w 590280"/>
              <a:gd name="connsiteY6" fmla="*/ 599134 h 600916"/>
              <a:gd name="connsiteX7" fmla="*/ 350237 w 590280"/>
              <a:gd name="connsiteY7" fmla="*/ 600322 h 600916"/>
              <a:gd name="connsiteX8" fmla="*/ 295041 w 590280"/>
              <a:gd name="connsiteY8" fmla="*/ 600916 h 600916"/>
              <a:gd name="connsiteX9" fmla="*/ 240043 w 590280"/>
              <a:gd name="connsiteY9" fmla="*/ 600322 h 600916"/>
              <a:gd name="connsiteX10" fmla="*/ 186634 w 590280"/>
              <a:gd name="connsiteY10" fmla="*/ 599134 h 600916"/>
              <a:gd name="connsiteX11" fmla="*/ 92126 w 590280"/>
              <a:gd name="connsiteY11" fmla="*/ 594779 h 600916"/>
              <a:gd name="connsiteX12" fmla="*/ 0 w 590280"/>
              <a:gd name="connsiteY12" fmla="*/ 586662 h 600916"/>
              <a:gd name="connsiteX13" fmla="*/ 92126 w 590280"/>
              <a:gd name="connsiteY13" fmla="*/ 578545 h 600916"/>
              <a:gd name="connsiteX14" fmla="*/ 186634 w 590280"/>
              <a:gd name="connsiteY14" fmla="*/ 574190 h 600916"/>
              <a:gd name="connsiteX15" fmla="*/ 240043 w 590280"/>
              <a:gd name="connsiteY15" fmla="*/ 573002 h 600916"/>
              <a:gd name="connsiteX16" fmla="*/ 295041 w 590280"/>
              <a:gd name="connsiteY16" fmla="*/ 572408 h 600916"/>
              <a:gd name="connsiteX17" fmla="*/ 535091 w 590280"/>
              <a:gd name="connsiteY17" fmla="*/ 487517 h 600916"/>
              <a:gd name="connsiteX18" fmla="*/ 584352 w 590280"/>
              <a:gd name="connsiteY18" fmla="*/ 580734 h 600916"/>
              <a:gd name="connsiteX19" fmla="*/ 490994 w 590280"/>
              <a:gd name="connsiteY19" fmla="*/ 531547 h 600916"/>
              <a:gd name="connsiteX20" fmla="*/ 243214 w 590280"/>
              <a:gd name="connsiteY20" fmla="*/ 67371 h 600916"/>
              <a:gd name="connsiteX21" fmla="*/ 446918 w 590280"/>
              <a:gd name="connsiteY21" fmla="*/ 270623 h 600916"/>
              <a:gd name="connsiteX22" fmla="*/ 522960 w 590280"/>
              <a:gd name="connsiteY22" fmla="*/ 459003 h 600916"/>
              <a:gd name="connsiteX23" fmla="*/ 462405 w 590280"/>
              <a:gd name="connsiteY23" fmla="*/ 519483 h 600916"/>
              <a:gd name="connsiteX24" fmla="*/ 273789 w 590280"/>
              <a:gd name="connsiteY24" fmla="*/ 443536 h 600916"/>
              <a:gd name="connsiteX25" fmla="*/ 70283 w 590280"/>
              <a:gd name="connsiteY25" fmla="*/ 240085 h 600916"/>
              <a:gd name="connsiteX26" fmla="*/ 125633 w 590280"/>
              <a:gd name="connsiteY26" fmla="*/ 437 h 600916"/>
              <a:gd name="connsiteX27" fmla="*/ 222987 w 590280"/>
              <a:gd name="connsiteY27" fmla="*/ 46960 h 600916"/>
              <a:gd name="connsiteX28" fmla="*/ 49825 w 590280"/>
              <a:gd name="connsiteY28" fmla="*/ 219863 h 600916"/>
              <a:gd name="connsiteX29" fmla="*/ 34534 w 590280"/>
              <a:gd name="connsiteY29" fmla="*/ 31692 h 600916"/>
              <a:gd name="connsiteX30" fmla="*/ 125633 w 590280"/>
              <a:gd name="connsiteY30" fmla="*/ 437 h 60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90280" h="600916">
                <a:moveTo>
                  <a:pt x="295041" y="572408"/>
                </a:moveTo>
                <a:cubicBezTo>
                  <a:pt x="313506" y="572606"/>
                  <a:pt x="331970" y="572804"/>
                  <a:pt x="350237" y="573002"/>
                </a:cubicBezTo>
                <a:cubicBezTo>
                  <a:pt x="368305" y="573002"/>
                  <a:pt x="386174" y="573794"/>
                  <a:pt x="403447" y="574190"/>
                </a:cubicBezTo>
                <a:cubicBezTo>
                  <a:pt x="437995" y="575180"/>
                  <a:pt x="470358" y="576764"/>
                  <a:pt x="497956" y="578545"/>
                </a:cubicBezTo>
                <a:cubicBezTo>
                  <a:pt x="553350" y="581911"/>
                  <a:pt x="590280" y="586662"/>
                  <a:pt x="590280" y="586662"/>
                </a:cubicBezTo>
                <a:cubicBezTo>
                  <a:pt x="590280" y="586662"/>
                  <a:pt x="553350" y="591414"/>
                  <a:pt x="497956" y="594779"/>
                </a:cubicBezTo>
                <a:cubicBezTo>
                  <a:pt x="470358" y="596561"/>
                  <a:pt x="437995" y="598145"/>
                  <a:pt x="403447" y="599134"/>
                </a:cubicBezTo>
                <a:cubicBezTo>
                  <a:pt x="386174" y="599530"/>
                  <a:pt x="368305" y="600322"/>
                  <a:pt x="350237" y="600322"/>
                </a:cubicBezTo>
                <a:cubicBezTo>
                  <a:pt x="331970" y="600520"/>
                  <a:pt x="313506" y="600718"/>
                  <a:pt x="295041" y="600916"/>
                </a:cubicBezTo>
                <a:cubicBezTo>
                  <a:pt x="276576" y="600718"/>
                  <a:pt x="258111" y="600520"/>
                  <a:pt x="240043" y="600322"/>
                </a:cubicBezTo>
                <a:cubicBezTo>
                  <a:pt x="221777" y="600322"/>
                  <a:pt x="203908" y="599530"/>
                  <a:pt x="186634" y="599134"/>
                </a:cubicBezTo>
                <a:cubicBezTo>
                  <a:pt x="152087" y="598145"/>
                  <a:pt x="119922" y="596561"/>
                  <a:pt x="92126" y="594779"/>
                </a:cubicBezTo>
                <a:cubicBezTo>
                  <a:pt x="36731" y="591414"/>
                  <a:pt x="0" y="586662"/>
                  <a:pt x="0" y="586662"/>
                </a:cubicBezTo>
                <a:cubicBezTo>
                  <a:pt x="0" y="586662"/>
                  <a:pt x="36731" y="581911"/>
                  <a:pt x="92126" y="578545"/>
                </a:cubicBezTo>
                <a:cubicBezTo>
                  <a:pt x="119724" y="576764"/>
                  <a:pt x="152087" y="575180"/>
                  <a:pt x="186634" y="574190"/>
                </a:cubicBezTo>
                <a:cubicBezTo>
                  <a:pt x="203908" y="573794"/>
                  <a:pt x="221777" y="573002"/>
                  <a:pt x="240043" y="573002"/>
                </a:cubicBezTo>
                <a:cubicBezTo>
                  <a:pt x="258111" y="572804"/>
                  <a:pt x="276576" y="572606"/>
                  <a:pt x="295041" y="572408"/>
                </a:cubicBezTo>
                <a:close/>
                <a:moveTo>
                  <a:pt x="535091" y="487517"/>
                </a:moveTo>
                <a:lnTo>
                  <a:pt x="584352" y="580734"/>
                </a:lnTo>
                <a:lnTo>
                  <a:pt x="490994" y="531547"/>
                </a:lnTo>
                <a:close/>
                <a:moveTo>
                  <a:pt x="243214" y="67371"/>
                </a:moveTo>
                <a:lnTo>
                  <a:pt x="446918" y="270623"/>
                </a:lnTo>
                <a:lnTo>
                  <a:pt x="522960" y="459003"/>
                </a:lnTo>
                <a:lnTo>
                  <a:pt x="462405" y="519483"/>
                </a:lnTo>
                <a:lnTo>
                  <a:pt x="273789" y="443536"/>
                </a:lnTo>
                <a:lnTo>
                  <a:pt x="70283" y="240085"/>
                </a:lnTo>
                <a:close/>
                <a:moveTo>
                  <a:pt x="125633" y="437"/>
                </a:moveTo>
                <a:cubicBezTo>
                  <a:pt x="159739" y="3189"/>
                  <a:pt x="194888" y="18903"/>
                  <a:pt x="222987" y="46960"/>
                </a:cubicBezTo>
                <a:lnTo>
                  <a:pt x="49825" y="219863"/>
                </a:lnTo>
                <a:cubicBezTo>
                  <a:pt x="-6373" y="163749"/>
                  <a:pt x="-13125" y="79478"/>
                  <a:pt x="34534" y="31692"/>
                </a:cubicBezTo>
                <a:cubicBezTo>
                  <a:pt x="58463" y="7898"/>
                  <a:pt x="91527" y="-2314"/>
                  <a:pt x="125633" y="437"/>
                </a:cubicBezTo>
                <a:close/>
              </a:path>
            </a:pathLst>
          </a:custGeom>
          <a:solidFill>
            <a:schemeClr val="bg1"/>
          </a:solidFill>
          <a:ln>
            <a:noFill/>
          </a:ln>
        </p:spPr>
        <p:txBody>
          <a:bodyPr/>
          <a:lstStyle/>
          <a:p>
            <a:endParaRPr lang="zh-CN" altLang="en-US"/>
          </a:p>
        </p:txBody>
      </p:sp>
      <p:sp>
        <p:nvSpPr>
          <p:cNvPr id="18" name="settings_329530"/>
          <p:cNvSpPr>
            <a:spLocks noChangeAspect="1"/>
          </p:cNvSpPr>
          <p:nvPr/>
        </p:nvSpPr>
        <p:spPr bwMode="auto">
          <a:xfrm>
            <a:off x="7048614" y="4168482"/>
            <a:ext cx="341482" cy="290801"/>
          </a:xfrm>
          <a:custGeom>
            <a:avLst/>
            <a:gdLst>
              <a:gd name="connsiteX0" fmla="*/ 303714 w 607639"/>
              <a:gd name="connsiteY0" fmla="*/ 173520 h 517456"/>
              <a:gd name="connsiteX1" fmla="*/ 337586 w 607639"/>
              <a:gd name="connsiteY1" fmla="*/ 207321 h 517456"/>
              <a:gd name="connsiteX2" fmla="*/ 303714 w 607639"/>
              <a:gd name="connsiteY2" fmla="*/ 241122 h 517456"/>
              <a:gd name="connsiteX3" fmla="*/ 269842 w 607639"/>
              <a:gd name="connsiteY3" fmla="*/ 207321 h 517456"/>
              <a:gd name="connsiteX4" fmla="*/ 303714 w 607639"/>
              <a:gd name="connsiteY4" fmla="*/ 173520 h 517456"/>
              <a:gd name="connsiteX5" fmla="*/ 303758 w 607639"/>
              <a:gd name="connsiteY5" fmla="*/ 139994 h 517456"/>
              <a:gd name="connsiteX6" fmla="*/ 236373 w 607639"/>
              <a:gd name="connsiteY6" fmla="*/ 207277 h 517456"/>
              <a:gd name="connsiteX7" fmla="*/ 303758 w 607639"/>
              <a:gd name="connsiteY7" fmla="*/ 274559 h 517456"/>
              <a:gd name="connsiteX8" fmla="*/ 371054 w 607639"/>
              <a:gd name="connsiteY8" fmla="*/ 207277 h 517456"/>
              <a:gd name="connsiteX9" fmla="*/ 303758 w 607639"/>
              <a:gd name="connsiteY9" fmla="*/ 139994 h 517456"/>
              <a:gd name="connsiteX10" fmla="*/ 282839 w 607639"/>
              <a:gd name="connsiteY10" fmla="*/ 68801 h 517456"/>
              <a:gd name="connsiteX11" fmla="*/ 303669 w 607639"/>
              <a:gd name="connsiteY11" fmla="*/ 68801 h 517456"/>
              <a:gd name="connsiteX12" fmla="*/ 303847 w 607639"/>
              <a:gd name="connsiteY12" fmla="*/ 68801 h 517456"/>
              <a:gd name="connsiteX13" fmla="*/ 324588 w 607639"/>
              <a:gd name="connsiteY13" fmla="*/ 68801 h 517456"/>
              <a:gd name="connsiteX14" fmla="*/ 327703 w 607639"/>
              <a:gd name="connsiteY14" fmla="*/ 99465 h 517456"/>
              <a:gd name="connsiteX15" fmla="*/ 363221 w 607639"/>
              <a:gd name="connsiteY15" fmla="*/ 114219 h 517456"/>
              <a:gd name="connsiteX16" fmla="*/ 387166 w 607639"/>
              <a:gd name="connsiteY16" fmla="*/ 94665 h 517456"/>
              <a:gd name="connsiteX17" fmla="*/ 416541 w 607639"/>
              <a:gd name="connsiteY17" fmla="*/ 124085 h 517456"/>
              <a:gd name="connsiteX18" fmla="*/ 396958 w 607639"/>
              <a:gd name="connsiteY18" fmla="*/ 147993 h 517456"/>
              <a:gd name="connsiteX19" fmla="*/ 411645 w 607639"/>
              <a:gd name="connsiteY19" fmla="*/ 183457 h 517456"/>
              <a:gd name="connsiteX20" fmla="*/ 442445 w 607639"/>
              <a:gd name="connsiteY20" fmla="*/ 186479 h 517456"/>
              <a:gd name="connsiteX21" fmla="*/ 442445 w 607639"/>
              <a:gd name="connsiteY21" fmla="*/ 228075 h 517456"/>
              <a:gd name="connsiteX22" fmla="*/ 411645 w 607639"/>
              <a:gd name="connsiteY22" fmla="*/ 231185 h 517456"/>
              <a:gd name="connsiteX23" fmla="*/ 396958 w 607639"/>
              <a:gd name="connsiteY23" fmla="*/ 266649 h 517456"/>
              <a:gd name="connsiteX24" fmla="*/ 416541 w 607639"/>
              <a:gd name="connsiteY24" fmla="*/ 290558 h 517456"/>
              <a:gd name="connsiteX25" fmla="*/ 387166 w 607639"/>
              <a:gd name="connsiteY25" fmla="*/ 319977 h 517456"/>
              <a:gd name="connsiteX26" fmla="*/ 363221 w 607639"/>
              <a:gd name="connsiteY26" fmla="*/ 300423 h 517456"/>
              <a:gd name="connsiteX27" fmla="*/ 327703 w 607639"/>
              <a:gd name="connsiteY27" fmla="*/ 315177 h 517456"/>
              <a:gd name="connsiteX28" fmla="*/ 324588 w 607639"/>
              <a:gd name="connsiteY28" fmla="*/ 345841 h 517456"/>
              <a:gd name="connsiteX29" fmla="*/ 303847 w 607639"/>
              <a:gd name="connsiteY29" fmla="*/ 345841 h 517456"/>
              <a:gd name="connsiteX30" fmla="*/ 303669 w 607639"/>
              <a:gd name="connsiteY30" fmla="*/ 345841 h 517456"/>
              <a:gd name="connsiteX31" fmla="*/ 282839 w 607639"/>
              <a:gd name="connsiteY31" fmla="*/ 345841 h 517456"/>
              <a:gd name="connsiteX32" fmla="*/ 279813 w 607639"/>
              <a:gd name="connsiteY32" fmla="*/ 315177 h 517456"/>
              <a:gd name="connsiteX33" fmla="*/ 244295 w 607639"/>
              <a:gd name="connsiteY33" fmla="*/ 300423 h 517456"/>
              <a:gd name="connsiteX34" fmla="*/ 220350 w 607639"/>
              <a:gd name="connsiteY34" fmla="*/ 319977 h 517456"/>
              <a:gd name="connsiteX35" fmla="*/ 190886 w 607639"/>
              <a:gd name="connsiteY35" fmla="*/ 290558 h 517456"/>
              <a:gd name="connsiteX36" fmla="*/ 210558 w 607639"/>
              <a:gd name="connsiteY36" fmla="*/ 266649 h 517456"/>
              <a:gd name="connsiteX37" fmla="*/ 195782 w 607639"/>
              <a:gd name="connsiteY37" fmla="*/ 231185 h 517456"/>
              <a:gd name="connsiteX38" fmla="*/ 164982 w 607639"/>
              <a:gd name="connsiteY38" fmla="*/ 228075 h 517456"/>
              <a:gd name="connsiteX39" fmla="*/ 164982 w 607639"/>
              <a:gd name="connsiteY39" fmla="*/ 186568 h 517456"/>
              <a:gd name="connsiteX40" fmla="*/ 195782 w 607639"/>
              <a:gd name="connsiteY40" fmla="*/ 183457 h 517456"/>
              <a:gd name="connsiteX41" fmla="*/ 210558 w 607639"/>
              <a:gd name="connsiteY41" fmla="*/ 147993 h 517456"/>
              <a:gd name="connsiteX42" fmla="*/ 190886 w 607639"/>
              <a:gd name="connsiteY42" fmla="*/ 124085 h 517456"/>
              <a:gd name="connsiteX43" fmla="*/ 220350 w 607639"/>
              <a:gd name="connsiteY43" fmla="*/ 94665 h 517456"/>
              <a:gd name="connsiteX44" fmla="*/ 244295 w 607639"/>
              <a:gd name="connsiteY44" fmla="*/ 114219 h 517456"/>
              <a:gd name="connsiteX45" fmla="*/ 279813 w 607639"/>
              <a:gd name="connsiteY45" fmla="*/ 99465 h 517456"/>
              <a:gd name="connsiteX46" fmla="*/ 38005 w 607639"/>
              <a:gd name="connsiteY46" fmla="*/ 37951 h 517456"/>
              <a:gd name="connsiteX47" fmla="*/ 38005 w 607639"/>
              <a:gd name="connsiteY47" fmla="*/ 376049 h 517456"/>
              <a:gd name="connsiteX48" fmla="*/ 569634 w 607639"/>
              <a:gd name="connsiteY48" fmla="*/ 376049 h 517456"/>
              <a:gd name="connsiteX49" fmla="*/ 569634 w 607639"/>
              <a:gd name="connsiteY49" fmla="*/ 37951 h 517456"/>
              <a:gd name="connsiteX50" fmla="*/ 28482 w 607639"/>
              <a:gd name="connsiteY50" fmla="*/ 0 h 517456"/>
              <a:gd name="connsiteX51" fmla="*/ 579157 w 607639"/>
              <a:gd name="connsiteY51" fmla="*/ 0 h 517456"/>
              <a:gd name="connsiteX52" fmla="*/ 607639 w 607639"/>
              <a:gd name="connsiteY52" fmla="*/ 28441 h 517456"/>
              <a:gd name="connsiteX53" fmla="*/ 607639 w 607639"/>
              <a:gd name="connsiteY53" fmla="*/ 385559 h 517456"/>
              <a:gd name="connsiteX54" fmla="*/ 579157 w 607639"/>
              <a:gd name="connsiteY54" fmla="*/ 414000 h 517456"/>
              <a:gd name="connsiteX55" fmla="*/ 351304 w 607639"/>
              <a:gd name="connsiteY55" fmla="*/ 414000 h 517456"/>
              <a:gd name="connsiteX56" fmla="*/ 351304 w 607639"/>
              <a:gd name="connsiteY56" fmla="*/ 479593 h 517456"/>
              <a:gd name="connsiteX57" fmla="*/ 437906 w 607639"/>
              <a:gd name="connsiteY57" fmla="*/ 479593 h 517456"/>
              <a:gd name="connsiteX58" fmla="*/ 437906 w 607639"/>
              <a:gd name="connsiteY58" fmla="*/ 517456 h 517456"/>
              <a:gd name="connsiteX59" fmla="*/ 169733 w 607639"/>
              <a:gd name="connsiteY59" fmla="*/ 517456 h 517456"/>
              <a:gd name="connsiteX60" fmla="*/ 169733 w 607639"/>
              <a:gd name="connsiteY60" fmla="*/ 479593 h 517456"/>
              <a:gd name="connsiteX61" fmla="*/ 256335 w 607639"/>
              <a:gd name="connsiteY61" fmla="*/ 479593 h 517456"/>
              <a:gd name="connsiteX62" fmla="*/ 256335 w 607639"/>
              <a:gd name="connsiteY62" fmla="*/ 414000 h 517456"/>
              <a:gd name="connsiteX63" fmla="*/ 28482 w 607639"/>
              <a:gd name="connsiteY63" fmla="*/ 414000 h 517456"/>
              <a:gd name="connsiteX64" fmla="*/ 0 w 607639"/>
              <a:gd name="connsiteY64" fmla="*/ 385559 h 517456"/>
              <a:gd name="connsiteX65" fmla="*/ 0 w 607639"/>
              <a:gd name="connsiteY65" fmla="*/ 28441 h 517456"/>
              <a:gd name="connsiteX66" fmla="*/ 28482 w 607639"/>
              <a:gd name="connsiteY66" fmla="*/ 0 h 51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07639" h="517456">
                <a:moveTo>
                  <a:pt x="303714" y="173520"/>
                </a:moveTo>
                <a:cubicBezTo>
                  <a:pt x="322421" y="173520"/>
                  <a:pt x="337586" y="188653"/>
                  <a:pt x="337586" y="207321"/>
                </a:cubicBezTo>
                <a:cubicBezTo>
                  <a:pt x="337586" y="225989"/>
                  <a:pt x="322421" y="241122"/>
                  <a:pt x="303714" y="241122"/>
                </a:cubicBezTo>
                <a:cubicBezTo>
                  <a:pt x="285007" y="241122"/>
                  <a:pt x="269842" y="225989"/>
                  <a:pt x="269842" y="207321"/>
                </a:cubicBezTo>
                <a:cubicBezTo>
                  <a:pt x="269842" y="188653"/>
                  <a:pt x="285007" y="173520"/>
                  <a:pt x="303714" y="173520"/>
                </a:cubicBezTo>
                <a:close/>
                <a:moveTo>
                  <a:pt x="303758" y="139994"/>
                </a:moveTo>
                <a:cubicBezTo>
                  <a:pt x="266549" y="139994"/>
                  <a:pt x="236373" y="170125"/>
                  <a:pt x="236373" y="207277"/>
                </a:cubicBezTo>
                <a:cubicBezTo>
                  <a:pt x="236373" y="244517"/>
                  <a:pt x="266549" y="274559"/>
                  <a:pt x="303758" y="274559"/>
                </a:cubicBezTo>
                <a:cubicBezTo>
                  <a:pt x="340967" y="274559"/>
                  <a:pt x="371054" y="244517"/>
                  <a:pt x="371054" y="207277"/>
                </a:cubicBezTo>
                <a:cubicBezTo>
                  <a:pt x="371054" y="170125"/>
                  <a:pt x="340967" y="139994"/>
                  <a:pt x="303758" y="139994"/>
                </a:cubicBezTo>
                <a:close/>
                <a:moveTo>
                  <a:pt x="282839" y="68801"/>
                </a:moveTo>
                <a:lnTo>
                  <a:pt x="303669" y="68801"/>
                </a:lnTo>
                <a:lnTo>
                  <a:pt x="303847" y="68801"/>
                </a:lnTo>
                <a:lnTo>
                  <a:pt x="324588" y="68801"/>
                </a:lnTo>
                <a:lnTo>
                  <a:pt x="327703" y="99465"/>
                </a:lnTo>
                <a:cubicBezTo>
                  <a:pt x="340522" y="102309"/>
                  <a:pt x="352450" y="107375"/>
                  <a:pt x="363221" y="114219"/>
                </a:cubicBezTo>
                <a:lnTo>
                  <a:pt x="387166" y="94665"/>
                </a:lnTo>
                <a:lnTo>
                  <a:pt x="416541" y="124085"/>
                </a:lnTo>
                <a:lnTo>
                  <a:pt x="396958" y="147993"/>
                </a:lnTo>
                <a:cubicBezTo>
                  <a:pt x="403812" y="158748"/>
                  <a:pt x="408797" y="170658"/>
                  <a:pt x="411645" y="183457"/>
                </a:cubicBezTo>
                <a:lnTo>
                  <a:pt x="442445" y="186479"/>
                </a:lnTo>
                <a:lnTo>
                  <a:pt x="442445" y="228075"/>
                </a:lnTo>
                <a:lnTo>
                  <a:pt x="411645" y="231185"/>
                </a:lnTo>
                <a:cubicBezTo>
                  <a:pt x="408886" y="243984"/>
                  <a:pt x="403812" y="255894"/>
                  <a:pt x="396958" y="266649"/>
                </a:cubicBezTo>
                <a:lnTo>
                  <a:pt x="416541" y="290558"/>
                </a:lnTo>
                <a:lnTo>
                  <a:pt x="387166" y="319977"/>
                </a:lnTo>
                <a:lnTo>
                  <a:pt x="363221" y="300423"/>
                </a:lnTo>
                <a:cubicBezTo>
                  <a:pt x="352450" y="307267"/>
                  <a:pt x="340522" y="312333"/>
                  <a:pt x="327703" y="315177"/>
                </a:cubicBezTo>
                <a:lnTo>
                  <a:pt x="324588" y="345841"/>
                </a:lnTo>
                <a:lnTo>
                  <a:pt x="303847" y="345841"/>
                </a:lnTo>
                <a:lnTo>
                  <a:pt x="303669" y="345841"/>
                </a:lnTo>
                <a:lnTo>
                  <a:pt x="282839" y="345841"/>
                </a:lnTo>
                <a:lnTo>
                  <a:pt x="279813" y="315177"/>
                </a:lnTo>
                <a:cubicBezTo>
                  <a:pt x="266994" y="312333"/>
                  <a:pt x="254977" y="307267"/>
                  <a:pt x="244295" y="300423"/>
                </a:cubicBezTo>
                <a:lnTo>
                  <a:pt x="220350" y="319977"/>
                </a:lnTo>
                <a:lnTo>
                  <a:pt x="190886" y="290558"/>
                </a:lnTo>
                <a:lnTo>
                  <a:pt x="210558" y="266649"/>
                </a:lnTo>
                <a:cubicBezTo>
                  <a:pt x="203704" y="255894"/>
                  <a:pt x="198630" y="243984"/>
                  <a:pt x="195782" y="231185"/>
                </a:cubicBezTo>
                <a:lnTo>
                  <a:pt x="164982" y="228075"/>
                </a:lnTo>
                <a:lnTo>
                  <a:pt x="164982" y="186568"/>
                </a:lnTo>
                <a:lnTo>
                  <a:pt x="195782" y="183457"/>
                </a:lnTo>
                <a:cubicBezTo>
                  <a:pt x="198630" y="170658"/>
                  <a:pt x="203704" y="158748"/>
                  <a:pt x="210558" y="147993"/>
                </a:cubicBezTo>
                <a:lnTo>
                  <a:pt x="190886" y="124085"/>
                </a:lnTo>
                <a:lnTo>
                  <a:pt x="220350" y="94665"/>
                </a:lnTo>
                <a:lnTo>
                  <a:pt x="244295" y="114219"/>
                </a:lnTo>
                <a:cubicBezTo>
                  <a:pt x="254977" y="107375"/>
                  <a:pt x="266905" y="102309"/>
                  <a:pt x="279813" y="99465"/>
                </a:cubicBezTo>
                <a:close/>
                <a:moveTo>
                  <a:pt x="38005" y="37951"/>
                </a:moveTo>
                <a:lnTo>
                  <a:pt x="38005" y="376049"/>
                </a:lnTo>
                <a:lnTo>
                  <a:pt x="569634" y="376049"/>
                </a:lnTo>
                <a:lnTo>
                  <a:pt x="569634" y="37951"/>
                </a:lnTo>
                <a:close/>
                <a:moveTo>
                  <a:pt x="28482" y="0"/>
                </a:moveTo>
                <a:lnTo>
                  <a:pt x="579157" y="0"/>
                </a:lnTo>
                <a:cubicBezTo>
                  <a:pt x="594822" y="0"/>
                  <a:pt x="607639" y="12799"/>
                  <a:pt x="607639" y="28441"/>
                </a:cubicBezTo>
                <a:lnTo>
                  <a:pt x="607639" y="385559"/>
                </a:lnTo>
                <a:cubicBezTo>
                  <a:pt x="607639" y="401202"/>
                  <a:pt x="594822" y="414000"/>
                  <a:pt x="579157" y="414000"/>
                </a:cubicBezTo>
                <a:lnTo>
                  <a:pt x="351304" y="414000"/>
                </a:lnTo>
                <a:lnTo>
                  <a:pt x="351304" y="479593"/>
                </a:lnTo>
                <a:lnTo>
                  <a:pt x="437906" y="479593"/>
                </a:lnTo>
                <a:lnTo>
                  <a:pt x="437906" y="517456"/>
                </a:lnTo>
                <a:lnTo>
                  <a:pt x="169733" y="517456"/>
                </a:lnTo>
                <a:lnTo>
                  <a:pt x="169733" y="479593"/>
                </a:lnTo>
                <a:lnTo>
                  <a:pt x="256335" y="479593"/>
                </a:lnTo>
                <a:lnTo>
                  <a:pt x="256335" y="414000"/>
                </a:lnTo>
                <a:lnTo>
                  <a:pt x="28482" y="414000"/>
                </a:lnTo>
                <a:cubicBezTo>
                  <a:pt x="12817" y="414000"/>
                  <a:pt x="0" y="401202"/>
                  <a:pt x="0" y="385559"/>
                </a:cubicBezTo>
                <a:lnTo>
                  <a:pt x="0" y="28441"/>
                </a:lnTo>
                <a:cubicBezTo>
                  <a:pt x="0" y="12799"/>
                  <a:pt x="12817" y="0"/>
                  <a:pt x="28482" y="0"/>
                </a:cubicBezTo>
                <a:close/>
              </a:path>
            </a:pathLst>
          </a:custGeom>
          <a:solidFill>
            <a:schemeClr val="bg1"/>
          </a:solidFill>
          <a:ln>
            <a:noFill/>
          </a:ln>
        </p:spPr>
        <p:txBody>
          <a:bodyPr/>
          <a:lstStyle/>
          <a:p>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251" b="15375"/>
          <a:stretch>
            <a:fillRect/>
          </a:stretch>
        </p:blipFill>
        <p:spPr>
          <a:xfrm>
            <a:off x="0" y="0"/>
            <a:ext cx="12192000" cy="6858000"/>
          </a:xfrm>
          <a:prstGeom prst="rect">
            <a:avLst/>
          </a:prstGeom>
        </p:spPr>
      </p:pic>
      <p:sp>
        <p:nvSpPr>
          <p:cNvPr id="2" name="矩形: 圆角 1"/>
          <p:cNvSpPr/>
          <p:nvPr/>
        </p:nvSpPr>
        <p:spPr>
          <a:xfrm>
            <a:off x="523164" y="416257"/>
            <a:ext cx="11145672" cy="5984543"/>
          </a:xfrm>
          <a:prstGeom prst="roundRect">
            <a:avLst/>
          </a:prstGeom>
          <a:solidFill>
            <a:schemeClr val="bg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4"/>
          <p:cNvSpPr txBox="1"/>
          <p:nvPr/>
        </p:nvSpPr>
        <p:spPr>
          <a:xfrm>
            <a:off x="5234225" y="457200"/>
            <a:ext cx="1723549"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bg2">
                    <a:lumMod val="25000"/>
                  </a:schemeClr>
                </a:solidFill>
                <a:latin typeface="Calibri Light" panose="020F0302020204030204" pitchFamily="34" charset="0"/>
              </a:rPr>
              <a:t>输入你的标题</a:t>
            </a:r>
          </a:p>
        </p:txBody>
      </p:sp>
      <p:sp>
        <p:nvSpPr>
          <p:cNvPr id="28" name="矩形 27"/>
          <p:cNvSpPr>
            <a:spLocks noChangeArrowheads="1"/>
          </p:cNvSpPr>
          <p:nvPr/>
        </p:nvSpPr>
        <p:spPr bwMode="auto">
          <a:xfrm>
            <a:off x="5315016" y="761381"/>
            <a:ext cx="15619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200" dirty="0">
                <a:solidFill>
                  <a:schemeClr val="bg2">
                    <a:lumMod val="25000"/>
                  </a:schemeClr>
                </a:solidFill>
                <a:latin typeface="Calibri Light" panose="020F0302020204030204" pitchFamily="34" charset="0"/>
              </a:rPr>
              <a:t>ADD YOUR TITLE HERE</a:t>
            </a:r>
            <a:endParaRPr lang="zh-CN" altLang="en-US" sz="1200" dirty="0">
              <a:solidFill>
                <a:schemeClr val="bg2">
                  <a:lumMod val="25000"/>
                </a:schemeClr>
              </a:solidFill>
              <a:latin typeface="Calibri Light" panose="020F0302020204030204" pitchFamily="34" charset="0"/>
            </a:endParaRPr>
          </a:p>
        </p:txBody>
      </p:sp>
      <p:cxnSp>
        <p:nvCxnSpPr>
          <p:cNvPr id="29" name="直接连接符 28"/>
          <p:cNvCxnSpPr>
            <a:stCxn id="27" idx="3"/>
          </p:cNvCxnSpPr>
          <p:nvPr/>
        </p:nvCxnSpPr>
        <p:spPr>
          <a:xfrm flipV="1">
            <a:off x="6957774" y="641662"/>
            <a:ext cx="751320" cy="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482905" y="657515"/>
            <a:ext cx="751320" cy="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933963" y="1698260"/>
            <a:ext cx="2137371" cy="3449682"/>
            <a:chOff x="818583" y="1356615"/>
            <a:chExt cx="1692188" cy="2774083"/>
          </a:xfrm>
        </p:grpSpPr>
        <p:sp>
          <p:nvSpPr>
            <p:cNvPr id="31" name="Rectangle: Rounded Corners 2"/>
            <p:cNvSpPr/>
            <p:nvPr/>
          </p:nvSpPr>
          <p:spPr>
            <a:xfrm>
              <a:off x="818583" y="1356615"/>
              <a:ext cx="1692188" cy="2774082"/>
            </a:xfrm>
            <a:prstGeom prst="roundRect">
              <a:avLst>
                <a:gd name="adj" fmla="val 3485"/>
              </a:avLst>
            </a:prstGeom>
            <a:solidFill>
              <a:srgbClr val="DDBDD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215970" bIns="215970" anchor="t" anchorCtr="1">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400" dirty="0">
                  <a:solidFill>
                    <a:schemeClr val="bg1"/>
                  </a:solidFill>
                  <a:latin typeface="微软雅黑" panose="020B0503020204020204" pitchFamily="34" charset="-122"/>
                  <a:ea typeface="微软雅黑" panose="020B0503020204020204" pitchFamily="34" charset="-122"/>
                </a:rPr>
                <a:t>标题文本预设</a:t>
              </a:r>
            </a:p>
          </p:txBody>
        </p:sp>
        <p:sp>
          <p:nvSpPr>
            <p:cNvPr id="32" name="Freeform: Shape 6"/>
            <p:cNvSpPr/>
            <p:nvPr/>
          </p:nvSpPr>
          <p:spPr>
            <a:xfrm>
              <a:off x="818583" y="2050136"/>
              <a:ext cx="1692188" cy="2080562"/>
            </a:xfrm>
            <a:custGeom>
              <a:avLst/>
              <a:gdLst>
                <a:gd name="connsiteX0" fmla="*/ 0 w 3657600"/>
                <a:gd name="connsiteY0" fmla="*/ 0 h 5486400"/>
                <a:gd name="connsiteX1" fmla="*/ 127467 w 3657600"/>
                <a:gd name="connsiteY1" fmla="*/ 0 h 5486400"/>
                <a:gd name="connsiteX2" fmla="*/ 1072342 w 3657600"/>
                <a:gd name="connsiteY2" fmla="*/ 0 h 5486400"/>
                <a:gd name="connsiteX3" fmla="*/ 1828800 w 3657600"/>
                <a:gd name="connsiteY3" fmla="*/ 756458 h 5486400"/>
                <a:gd name="connsiteX4" fmla="*/ 2585258 w 3657600"/>
                <a:gd name="connsiteY4" fmla="*/ 0 h 5486400"/>
                <a:gd name="connsiteX5" fmla="*/ 3530133 w 3657600"/>
                <a:gd name="connsiteY5" fmla="*/ 0 h 5486400"/>
                <a:gd name="connsiteX6" fmla="*/ 3657600 w 3657600"/>
                <a:gd name="connsiteY6" fmla="*/ 0 h 5486400"/>
                <a:gd name="connsiteX7" fmla="*/ 3657600 w 3657600"/>
                <a:gd name="connsiteY7" fmla="*/ 127467 h 5486400"/>
                <a:gd name="connsiteX8" fmla="*/ 3657600 w 3657600"/>
                <a:gd name="connsiteY8" fmla="*/ 914400 h 5486400"/>
                <a:gd name="connsiteX9" fmla="*/ 3657600 w 3657600"/>
                <a:gd name="connsiteY9" fmla="*/ 5358933 h 5486400"/>
                <a:gd name="connsiteX10" fmla="*/ 3530133 w 3657600"/>
                <a:gd name="connsiteY10" fmla="*/ 5486400 h 5486400"/>
                <a:gd name="connsiteX11" fmla="*/ 127467 w 3657600"/>
                <a:gd name="connsiteY11" fmla="*/ 5486400 h 5486400"/>
                <a:gd name="connsiteX12" fmla="*/ 0 w 3657600"/>
                <a:gd name="connsiteY12" fmla="*/ 5358933 h 5486400"/>
                <a:gd name="connsiteX13" fmla="*/ 0 w 3657600"/>
                <a:gd name="connsiteY13" fmla="*/ 914400 h 5486400"/>
                <a:gd name="connsiteX14" fmla="*/ 0 w 3657600"/>
                <a:gd name="connsiteY14" fmla="*/ 127467 h 5486400"/>
                <a:gd name="connsiteX15" fmla="*/ 0 w 3657600"/>
                <a:gd name="connsiteY15"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57600" h="5486400">
                  <a:moveTo>
                    <a:pt x="0" y="0"/>
                  </a:moveTo>
                  <a:lnTo>
                    <a:pt x="127467" y="0"/>
                  </a:lnTo>
                  <a:lnTo>
                    <a:pt x="1072342" y="0"/>
                  </a:lnTo>
                  <a:cubicBezTo>
                    <a:pt x="1072342" y="417780"/>
                    <a:pt x="1411020" y="756458"/>
                    <a:pt x="1828800" y="756458"/>
                  </a:cubicBezTo>
                  <a:cubicBezTo>
                    <a:pt x="2246580" y="756458"/>
                    <a:pt x="2585258" y="417780"/>
                    <a:pt x="2585258" y="0"/>
                  </a:cubicBezTo>
                  <a:lnTo>
                    <a:pt x="3530133" y="0"/>
                  </a:lnTo>
                  <a:lnTo>
                    <a:pt x="3657600" y="0"/>
                  </a:lnTo>
                  <a:lnTo>
                    <a:pt x="3657600" y="127467"/>
                  </a:lnTo>
                  <a:lnTo>
                    <a:pt x="3657600" y="914400"/>
                  </a:lnTo>
                  <a:lnTo>
                    <a:pt x="3657600" y="5358933"/>
                  </a:lnTo>
                  <a:cubicBezTo>
                    <a:pt x="3657600" y="5429331"/>
                    <a:pt x="3600531" y="5486400"/>
                    <a:pt x="3530133" y="5486400"/>
                  </a:cubicBezTo>
                  <a:lnTo>
                    <a:pt x="127467" y="5486400"/>
                  </a:lnTo>
                  <a:cubicBezTo>
                    <a:pt x="57069" y="5486400"/>
                    <a:pt x="0" y="5429331"/>
                    <a:pt x="0" y="5358933"/>
                  </a:cubicBezTo>
                  <a:lnTo>
                    <a:pt x="0" y="914400"/>
                  </a:lnTo>
                  <a:lnTo>
                    <a:pt x="0" y="127467"/>
                  </a:lnTo>
                  <a:lnTo>
                    <a:pt x="0" y="0"/>
                  </a:lnTo>
                  <a:close/>
                </a:path>
              </a:pathLst>
            </a:custGeom>
            <a:solidFill>
              <a:schemeClr val="bg1"/>
            </a:solidFill>
            <a:ln>
              <a:noFill/>
            </a:ln>
            <a:effectLst>
              <a:outerShdw dist="25400" dir="16200000" sx="101000" sy="101000"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800" dirty="0">
                <a:latin typeface="微软雅黑" panose="020B0503020204020204" pitchFamily="34" charset="-122"/>
                <a:ea typeface="微软雅黑" panose="020B0503020204020204" pitchFamily="34" charset="-122"/>
              </a:endParaRPr>
            </a:p>
          </p:txBody>
        </p:sp>
        <p:sp>
          <p:nvSpPr>
            <p:cNvPr id="33" name="TextBox 7"/>
            <p:cNvSpPr txBox="1"/>
            <p:nvPr/>
          </p:nvSpPr>
          <p:spPr>
            <a:xfrm>
              <a:off x="1381427" y="1840048"/>
              <a:ext cx="566502" cy="530915"/>
            </a:xfrm>
            <a:prstGeom prst="rect">
              <a:avLst/>
            </a:prstGeom>
            <a:noFill/>
          </p:spPr>
          <p:txBody>
            <a:bodyPr wrap="non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solidFill>
                    <a:schemeClr val="bg1"/>
                  </a:solidFill>
                  <a:latin typeface="微软雅黑" panose="020B0503020204020204" pitchFamily="34" charset="-122"/>
                  <a:ea typeface="微软雅黑" panose="020B0503020204020204" pitchFamily="34" charset="-122"/>
                </a:rPr>
                <a:t>01</a:t>
              </a:r>
            </a:p>
          </p:txBody>
        </p:sp>
        <p:sp>
          <p:nvSpPr>
            <p:cNvPr id="34" name="Rectangle 8"/>
            <p:cNvSpPr/>
            <p:nvPr/>
          </p:nvSpPr>
          <p:spPr>
            <a:xfrm>
              <a:off x="882830" y="2532381"/>
              <a:ext cx="1563695" cy="399340"/>
            </a:xfrm>
            <a:prstGeom prst="rect">
              <a:avLst/>
            </a:prstGeom>
          </p:spPr>
          <p:txBody>
            <a:bodyPr wrap="squar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此部分内容作为文字排版占位显示（建议使用主题字体）</a:t>
              </a:r>
            </a:p>
          </p:txBody>
        </p:sp>
        <p:sp>
          <p:nvSpPr>
            <p:cNvPr id="35" name="Freeform: Shape 9"/>
            <p:cNvSpPr/>
            <p:nvPr/>
          </p:nvSpPr>
          <p:spPr>
            <a:xfrm>
              <a:off x="1454381" y="3535981"/>
              <a:ext cx="408015" cy="395702"/>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chemeClr val="bg1">
                <a:lumMod val="50000"/>
              </a:schemeClr>
            </a:solidFill>
            <a:ln w="12700">
              <a:miter lim="400000"/>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dirty="0">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3657350" y="1698260"/>
            <a:ext cx="2137371" cy="3449682"/>
            <a:chOff x="2792802" y="1356615"/>
            <a:chExt cx="1692188" cy="2774083"/>
          </a:xfrm>
        </p:grpSpPr>
        <p:sp>
          <p:nvSpPr>
            <p:cNvPr id="22" name="Rectangle: Rounded Corners 3"/>
            <p:cNvSpPr/>
            <p:nvPr/>
          </p:nvSpPr>
          <p:spPr>
            <a:xfrm>
              <a:off x="2792802" y="1356615"/>
              <a:ext cx="1692188" cy="2774082"/>
            </a:xfrm>
            <a:prstGeom prst="roundRect">
              <a:avLst>
                <a:gd name="adj" fmla="val 3485"/>
              </a:avLst>
            </a:prstGeom>
            <a:solidFill>
              <a:srgbClr val="52538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215970" bIns="215970" anchor="t" anchorCtr="1">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200" dirty="0">
                  <a:solidFill>
                    <a:schemeClr val="bg1"/>
                  </a:solidFill>
                  <a:latin typeface="微软雅黑" panose="020B0503020204020204" pitchFamily="34" charset="-122"/>
                  <a:ea typeface="微软雅黑" panose="020B0503020204020204" pitchFamily="34" charset="-122"/>
                </a:rPr>
                <a:t>标题文本预设</a:t>
              </a:r>
            </a:p>
          </p:txBody>
        </p:sp>
        <p:sp>
          <p:nvSpPr>
            <p:cNvPr id="23" name="Freeform: Shape 10"/>
            <p:cNvSpPr/>
            <p:nvPr/>
          </p:nvSpPr>
          <p:spPr>
            <a:xfrm>
              <a:off x="2792802" y="2050136"/>
              <a:ext cx="1692188" cy="2080562"/>
            </a:xfrm>
            <a:custGeom>
              <a:avLst/>
              <a:gdLst>
                <a:gd name="connsiteX0" fmla="*/ 0 w 3657600"/>
                <a:gd name="connsiteY0" fmla="*/ 0 h 5486400"/>
                <a:gd name="connsiteX1" fmla="*/ 127467 w 3657600"/>
                <a:gd name="connsiteY1" fmla="*/ 0 h 5486400"/>
                <a:gd name="connsiteX2" fmla="*/ 1072342 w 3657600"/>
                <a:gd name="connsiteY2" fmla="*/ 0 h 5486400"/>
                <a:gd name="connsiteX3" fmla="*/ 1828800 w 3657600"/>
                <a:gd name="connsiteY3" fmla="*/ 756458 h 5486400"/>
                <a:gd name="connsiteX4" fmla="*/ 2585258 w 3657600"/>
                <a:gd name="connsiteY4" fmla="*/ 0 h 5486400"/>
                <a:gd name="connsiteX5" fmla="*/ 3530133 w 3657600"/>
                <a:gd name="connsiteY5" fmla="*/ 0 h 5486400"/>
                <a:gd name="connsiteX6" fmla="*/ 3657600 w 3657600"/>
                <a:gd name="connsiteY6" fmla="*/ 0 h 5486400"/>
                <a:gd name="connsiteX7" fmla="*/ 3657600 w 3657600"/>
                <a:gd name="connsiteY7" fmla="*/ 127467 h 5486400"/>
                <a:gd name="connsiteX8" fmla="*/ 3657600 w 3657600"/>
                <a:gd name="connsiteY8" fmla="*/ 914400 h 5486400"/>
                <a:gd name="connsiteX9" fmla="*/ 3657600 w 3657600"/>
                <a:gd name="connsiteY9" fmla="*/ 5358933 h 5486400"/>
                <a:gd name="connsiteX10" fmla="*/ 3530133 w 3657600"/>
                <a:gd name="connsiteY10" fmla="*/ 5486400 h 5486400"/>
                <a:gd name="connsiteX11" fmla="*/ 127467 w 3657600"/>
                <a:gd name="connsiteY11" fmla="*/ 5486400 h 5486400"/>
                <a:gd name="connsiteX12" fmla="*/ 0 w 3657600"/>
                <a:gd name="connsiteY12" fmla="*/ 5358933 h 5486400"/>
                <a:gd name="connsiteX13" fmla="*/ 0 w 3657600"/>
                <a:gd name="connsiteY13" fmla="*/ 914400 h 5486400"/>
                <a:gd name="connsiteX14" fmla="*/ 0 w 3657600"/>
                <a:gd name="connsiteY14" fmla="*/ 127467 h 5486400"/>
                <a:gd name="connsiteX15" fmla="*/ 0 w 3657600"/>
                <a:gd name="connsiteY15"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57600" h="5486400">
                  <a:moveTo>
                    <a:pt x="0" y="0"/>
                  </a:moveTo>
                  <a:lnTo>
                    <a:pt x="127467" y="0"/>
                  </a:lnTo>
                  <a:lnTo>
                    <a:pt x="1072342" y="0"/>
                  </a:lnTo>
                  <a:cubicBezTo>
                    <a:pt x="1072342" y="417780"/>
                    <a:pt x="1411020" y="756458"/>
                    <a:pt x="1828800" y="756458"/>
                  </a:cubicBezTo>
                  <a:cubicBezTo>
                    <a:pt x="2246580" y="756458"/>
                    <a:pt x="2585258" y="417780"/>
                    <a:pt x="2585258" y="0"/>
                  </a:cubicBezTo>
                  <a:lnTo>
                    <a:pt x="3530133" y="0"/>
                  </a:lnTo>
                  <a:lnTo>
                    <a:pt x="3657600" y="0"/>
                  </a:lnTo>
                  <a:lnTo>
                    <a:pt x="3657600" y="127467"/>
                  </a:lnTo>
                  <a:lnTo>
                    <a:pt x="3657600" y="914400"/>
                  </a:lnTo>
                  <a:lnTo>
                    <a:pt x="3657600" y="5358933"/>
                  </a:lnTo>
                  <a:cubicBezTo>
                    <a:pt x="3657600" y="5429331"/>
                    <a:pt x="3600531" y="5486400"/>
                    <a:pt x="3530133" y="5486400"/>
                  </a:cubicBezTo>
                  <a:lnTo>
                    <a:pt x="127467" y="5486400"/>
                  </a:lnTo>
                  <a:cubicBezTo>
                    <a:pt x="57069" y="5486400"/>
                    <a:pt x="0" y="5429331"/>
                    <a:pt x="0" y="5358933"/>
                  </a:cubicBezTo>
                  <a:lnTo>
                    <a:pt x="0" y="914400"/>
                  </a:lnTo>
                  <a:lnTo>
                    <a:pt x="0" y="127467"/>
                  </a:lnTo>
                  <a:lnTo>
                    <a:pt x="0" y="0"/>
                  </a:lnTo>
                  <a:close/>
                </a:path>
              </a:pathLst>
            </a:custGeom>
            <a:solidFill>
              <a:schemeClr val="bg1"/>
            </a:solidFill>
            <a:ln>
              <a:noFill/>
            </a:ln>
            <a:effectLst>
              <a:outerShdw dist="25400" dir="16200000" sx="101000" sy="101000"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800" dirty="0">
                <a:latin typeface="微软雅黑" panose="020B0503020204020204" pitchFamily="34" charset="-122"/>
                <a:ea typeface="微软雅黑" panose="020B0503020204020204" pitchFamily="34" charset="-122"/>
              </a:endParaRPr>
            </a:p>
          </p:txBody>
        </p:sp>
        <p:sp>
          <p:nvSpPr>
            <p:cNvPr id="24" name="TextBox 11"/>
            <p:cNvSpPr txBox="1"/>
            <p:nvPr/>
          </p:nvSpPr>
          <p:spPr>
            <a:xfrm>
              <a:off x="3355646" y="1840048"/>
              <a:ext cx="566502" cy="530915"/>
            </a:xfrm>
            <a:prstGeom prst="rect">
              <a:avLst/>
            </a:prstGeom>
            <a:noFill/>
          </p:spPr>
          <p:txBody>
            <a:bodyPr wrap="non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solidFill>
                    <a:schemeClr val="bg1"/>
                  </a:solidFill>
                  <a:latin typeface="微软雅黑" panose="020B0503020204020204" pitchFamily="34" charset="-122"/>
                  <a:ea typeface="微软雅黑" panose="020B0503020204020204" pitchFamily="34" charset="-122"/>
                </a:rPr>
                <a:t>02</a:t>
              </a:r>
            </a:p>
          </p:txBody>
        </p:sp>
        <p:sp>
          <p:nvSpPr>
            <p:cNvPr id="25" name="Rectangle 12"/>
            <p:cNvSpPr/>
            <p:nvPr/>
          </p:nvSpPr>
          <p:spPr>
            <a:xfrm>
              <a:off x="2857049" y="2532381"/>
              <a:ext cx="1563695" cy="399340"/>
            </a:xfrm>
            <a:prstGeom prst="rect">
              <a:avLst/>
            </a:prstGeom>
          </p:spPr>
          <p:txBody>
            <a:bodyPr wrap="squar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此部分内容作为文字排版占位显示（建议使用主题字体）</a:t>
              </a:r>
            </a:p>
          </p:txBody>
        </p:sp>
        <p:sp>
          <p:nvSpPr>
            <p:cNvPr id="26" name="Freeform: Shape 19"/>
            <p:cNvSpPr/>
            <p:nvPr/>
          </p:nvSpPr>
          <p:spPr>
            <a:xfrm>
              <a:off x="3429292" y="3572396"/>
              <a:ext cx="419209" cy="332639"/>
            </a:xfrm>
            <a:custGeom>
              <a:avLst/>
              <a:gdLst/>
              <a:ahLst/>
              <a:cxnLst>
                <a:cxn ang="0">
                  <a:pos x="wd2" y="hd2"/>
                </a:cxn>
                <a:cxn ang="5400000">
                  <a:pos x="wd2" y="hd2"/>
                </a:cxn>
                <a:cxn ang="10800000">
                  <a:pos x="wd2" y="hd2"/>
                </a:cxn>
                <a:cxn ang="16200000">
                  <a:pos x="wd2" y="hd2"/>
                </a:cxn>
              </a:cxnLst>
              <a:rect l="0" t="0" r="r" b="b"/>
              <a:pathLst>
                <a:path w="21600" h="21600" extrusionOk="0">
                  <a:moveTo>
                    <a:pt x="16691" y="20400"/>
                  </a:moveTo>
                  <a:cubicBezTo>
                    <a:pt x="14522" y="20400"/>
                    <a:pt x="12764" y="18251"/>
                    <a:pt x="12764" y="15600"/>
                  </a:cubicBezTo>
                  <a:cubicBezTo>
                    <a:pt x="12764" y="12949"/>
                    <a:pt x="14522" y="10800"/>
                    <a:pt x="16691" y="10800"/>
                  </a:cubicBezTo>
                  <a:cubicBezTo>
                    <a:pt x="18860" y="10800"/>
                    <a:pt x="20618" y="12949"/>
                    <a:pt x="20618" y="15600"/>
                  </a:cubicBezTo>
                  <a:cubicBezTo>
                    <a:pt x="20618" y="18251"/>
                    <a:pt x="18860" y="20400"/>
                    <a:pt x="16691" y="20400"/>
                  </a:cubicBezTo>
                  <a:moveTo>
                    <a:pt x="12762" y="3393"/>
                  </a:moveTo>
                  <a:lnTo>
                    <a:pt x="12781" y="3388"/>
                  </a:lnTo>
                  <a:cubicBezTo>
                    <a:pt x="12870" y="2164"/>
                    <a:pt x="13702" y="1200"/>
                    <a:pt x="14727" y="1200"/>
                  </a:cubicBezTo>
                  <a:cubicBezTo>
                    <a:pt x="15521" y="1200"/>
                    <a:pt x="16202" y="1779"/>
                    <a:pt x="16511" y="2609"/>
                  </a:cubicBezTo>
                  <a:lnTo>
                    <a:pt x="16509" y="2609"/>
                  </a:lnTo>
                  <a:lnTo>
                    <a:pt x="19162" y="10421"/>
                  </a:lnTo>
                  <a:cubicBezTo>
                    <a:pt x="18436" y="9902"/>
                    <a:pt x="17593" y="9600"/>
                    <a:pt x="16691" y="9600"/>
                  </a:cubicBezTo>
                  <a:cubicBezTo>
                    <a:pt x="15082" y="9600"/>
                    <a:pt x="13658" y="10550"/>
                    <a:pt x="12763" y="12012"/>
                  </a:cubicBezTo>
                  <a:cubicBezTo>
                    <a:pt x="12763" y="12012"/>
                    <a:pt x="12762" y="3393"/>
                    <a:pt x="12762" y="3393"/>
                  </a:cubicBezTo>
                  <a:close/>
                  <a:moveTo>
                    <a:pt x="11782" y="13200"/>
                  </a:moveTo>
                  <a:lnTo>
                    <a:pt x="9818" y="13200"/>
                  </a:lnTo>
                  <a:lnTo>
                    <a:pt x="9818" y="4800"/>
                  </a:lnTo>
                  <a:lnTo>
                    <a:pt x="11782" y="4800"/>
                  </a:lnTo>
                  <a:cubicBezTo>
                    <a:pt x="11782" y="4800"/>
                    <a:pt x="11782" y="13200"/>
                    <a:pt x="11782" y="13200"/>
                  </a:cubicBezTo>
                  <a:close/>
                  <a:moveTo>
                    <a:pt x="11782" y="15600"/>
                  </a:moveTo>
                  <a:lnTo>
                    <a:pt x="9818" y="15600"/>
                  </a:lnTo>
                  <a:lnTo>
                    <a:pt x="9818" y="14400"/>
                  </a:lnTo>
                  <a:lnTo>
                    <a:pt x="11782" y="14400"/>
                  </a:lnTo>
                  <a:cubicBezTo>
                    <a:pt x="11782" y="14400"/>
                    <a:pt x="11782" y="15600"/>
                    <a:pt x="11782" y="15600"/>
                  </a:cubicBezTo>
                  <a:close/>
                  <a:moveTo>
                    <a:pt x="8837" y="12012"/>
                  </a:moveTo>
                  <a:cubicBezTo>
                    <a:pt x="7942" y="10550"/>
                    <a:pt x="6518" y="9600"/>
                    <a:pt x="4909" y="9600"/>
                  </a:cubicBezTo>
                  <a:cubicBezTo>
                    <a:pt x="4007" y="9600"/>
                    <a:pt x="3164" y="9902"/>
                    <a:pt x="2438" y="10421"/>
                  </a:cubicBezTo>
                  <a:lnTo>
                    <a:pt x="5091" y="2609"/>
                  </a:lnTo>
                  <a:lnTo>
                    <a:pt x="5089" y="2609"/>
                  </a:lnTo>
                  <a:cubicBezTo>
                    <a:pt x="5398" y="1779"/>
                    <a:pt x="6079" y="1200"/>
                    <a:pt x="6873" y="1200"/>
                  </a:cubicBezTo>
                  <a:cubicBezTo>
                    <a:pt x="7898" y="1200"/>
                    <a:pt x="8730" y="2164"/>
                    <a:pt x="8819" y="3388"/>
                  </a:cubicBezTo>
                  <a:lnTo>
                    <a:pt x="8838" y="3393"/>
                  </a:lnTo>
                  <a:cubicBezTo>
                    <a:pt x="8838" y="3393"/>
                    <a:pt x="8837" y="12012"/>
                    <a:pt x="8837" y="12012"/>
                  </a:cubicBezTo>
                  <a:close/>
                  <a:moveTo>
                    <a:pt x="4909" y="20400"/>
                  </a:moveTo>
                  <a:cubicBezTo>
                    <a:pt x="2740" y="20400"/>
                    <a:pt x="982" y="18251"/>
                    <a:pt x="982" y="15600"/>
                  </a:cubicBezTo>
                  <a:cubicBezTo>
                    <a:pt x="982" y="12949"/>
                    <a:pt x="2740" y="10800"/>
                    <a:pt x="4909" y="10800"/>
                  </a:cubicBezTo>
                  <a:cubicBezTo>
                    <a:pt x="7078" y="10800"/>
                    <a:pt x="8836" y="12949"/>
                    <a:pt x="8836" y="15600"/>
                  </a:cubicBezTo>
                  <a:cubicBezTo>
                    <a:pt x="8836" y="18251"/>
                    <a:pt x="7078" y="20400"/>
                    <a:pt x="4909" y="20400"/>
                  </a:cubicBezTo>
                  <a:moveTo>
                    <a:pt x="21102" y="12980"/>
                  </a:moveTo>
                  <a:lnTo>
                    <a:pt x="17504" y="2400"/>
                  </a:lnTo>
                  <a:lnTo>
                    <a:pt x="17493" y="2402"/>
                  </a:lnTo>
                  <a:cubicBezTo>
                    <a:pt x="17088" y="1006"/>
                    <a:pt x="16009" y="0"/>
                    <a:pt x="14727" y="0"/>
                  </a:cubicBezTo>
                  <a:cubicBezTo>
                    <a:pt x="13101" y="0"/>
                    <a:pt x="11782" y="1612"/>
                    <a:pt x="11782" y="3600"/>
                  </a:cubicBezTo>
                  <a:lnTo>
                    <a:pt x="9818" y="3600"/>
                  </a:lnTo>
                  <a:cubicBezTo>
                    <a:pt x="9818" y="1612"/>
                    <a:pt x="8499" y="0"/>
                    <a:pt x="6873" y="0"/>
                  </a:cubicBezTo>
                  <a:cubicBezTo>
                    <a:pt x="5592" y="0"/>
                    <a:pt x="4512" y="1006"/>
                    <a:pt x="4107" y="2402"/>
                  </a:cubicBezTo>
                  <a:lnTo>
                    <a:pt x="4096" y="2400"/>
                  </a:lnTo>
                  <a:lnTo>
                    <a:pt x="498" y="12980"/>
                  </a:lnTo>
                  <a:cubicBezTo>
                    <a:pt x="182" y="13772"/>
                    <a:pt x="0" y="14659"/>
                    <a:pt x="0" y="15600"/>
                  </a:cubicBezTo>
                  <a:cubicBezTo>
                    <a:pt x="0" y="18914"/>
                    <a:pt x="2198" y="21600"/>
                    <a:pt x="4909" y="21600"/>
                  </a:cubicBezTo>
                  <a:cubicBezTo>
                    <a:pt x="7284" y="21600"/>
                    <a:pt x="9265" y="19539"/>
                    <a:pt x="9719" y="16800"/>
                  </a:cubicBezTo>
                  <a:lnTo>
                    <a:pt x="11881" y="16800"/>
                  </a:lnTo>
                  <a:cubicBezTo>
                    <a:pt x="12335" y="19539"/>
                    <a:pt x="14316" y="21600"/>
                    <a:pt x="16691" y="21600"/>
                  </a:cubicBezTo>
                  <a:cubicBezTo>
                    <a:pt x="19402" y="21600"/>
                    <a:pt x="21600" y="18914"/>
                    <a:pt x="21600" y="15600"/>
                  </a:cubicBezTo>
                  <a:cubicBezTo>
                    <a:pt x="21600" y="14659"/>
                    <a:pt x="21418" y="13772"/>
                    <a:pt x="21102" y="12980"/>
                  </a:cubicBezTo>
                  <a:moveTo>
                    <a:pt x="16691" y="12000"/>
                  </a:moveTo>
                  <a:cubicBezTo>
                    <a:pt x="15064" y="12000"/>
                    <a:pt x="13745" y="13612"/>
                    <a:pt x="13745" y="15600"/>
                  </a:cubicBezTo>
                  <a:cubicBezTo>
                    <a:pt x="13745" y="15932"/>
                    <a:pt x="13965" y="16200"/>
                    <a:pt x="14236" y="16200"/>
                  </a:cubicBezTo>
                  <a:cubicBezTo>
                    <a:pt x="14508" y="16200"/>
                    <a:pt x="14727" y="15932"/>
                    <a:pt x="14727" y="15600"/>
                  </a:cubicBezTo>
                  <a:cubicBezTo>
                    <a:pt x="14727" y="14275"/>
                    <a:pt x="15606" y="13200"/>
                    <a:pt x="16691" y="13200"/>
                  </a:cubicBezTo>
                  <a:cubicBezTo>
                    <a:pt x="16962" y="13200"/>
                    <a:pt x="17182" y="12932"/>
                    <a:pt x="17182" y="12600"/>
                  </a:cubicBezTo>
                  <a:cubicBezTo>
                    <a:pt x="17182" y="12268"/>
                    <a:pt x="16962" y="12000"/>
                    <a:pt x="16691" y="12000"/>
                  </a:cubicBezTo>
                  <a:moveTo>
                    <a:pt x="4909" y="12000"/>
                  </a:moveTo>
                  <a:cubicBezTo>
                    <a:pt x="3282" y="12000"/>
                    <a:pt x="1964" y="13612"/>
                    <a:pt x="1964" y="15600"/>
                  </a:cubicBezTo>
                  <a:cubicBezTo>
                    <a:pt x="1964" y="15932"/>
                    <a:pt x="2183" y="16200"/>
                    <a:pt x="2455" y="16200"/>
                  </a:cubicBezTo>
                  <a:cubicBezTo>
                    <a:pt x="2726" y="16200"/>
                    <a:pt x="2945" y="15932"/>
                    <a:pt x="2945" y="15600"/>
                  </a:cubicBezTo>
                  <a:cubicBezTo>
                    <a:pt x="2945" y="14275"/>
                    <a:pt x="3825" y="13200"/>
                    <a:pt x="4909" y="13200"/>
                  </a:cubicBezTo>
                  <a:cubicBezTo>
                    <a:pt x="5180" y="13200"/>
                    <a:pt x="5400" y="12932"/>
                    <a:pt x="5400" y="12600"/>
                  </a:cubicBezTo>
                  <a:cubicBezTo>
                    <a:pt x="5400" y="12268"/>
                    <a:pt x="5180" y="12000"/>
                    <a:pt x="4909" y="12000"/>
                  </a:cubicBezTo>
                </a:path>
              </a:pathLst>
            </a:custGeom>
            <a:solidFill>
              <a:schemeClr val="bg1">
                <a:lumMod val="50000"/>
              </a:schemeClr>
            </a:solidFill>
            <a:ln w="12700">
              <a:miter lim="4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dirty="0">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6380738" y="1698260"/>
            <a:ext cx="2137371" cy="3449682"/>
            <a:chOff x="4767022" y="1356615"/>
            <a:chExt cx="1692188" cy="2774083"/>
          </a:xfrm>
        </p:grpSpPr>
        <p:sp>
          <p:nvSpPr>
            <p:cNvPr id="17" name="Rectangle: Rounded Corners 5"/>
            <p:cNvSpPr/>
            <p:nvPr/>
          </p:nvSpPr>
          <p:spPr>
            <a:xfrm>
              <a:off x="4767022" y="1356615"/>
              <a:ext cx="1692188" cy="2774082"/>
            </a:xfrm>
            <a:prstGeom prst="roundRect">
              <a:avLst>
                <a:gd name="adj" fmla="val 3485"/>
              </a:avLst>
            </a:prstGeom>
            <a:solidFill>
              <a:srgbClr val="DDBDD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215970" bIns="215970" anchor="t" anchorCtr="1">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200" dirty="0">
                  <a:solidFill>
                    <a:schemeClr val="bg1"/>
                  </a:solidFill>
                  <a:latin typeface="微软雅黑" panose="020B0503020204020204" pitchFamily="34" charset="-122"/>
                  <a:ea typeface="微软雅黑" panose="020B0503020204020204" pitchFamily="34" charset="-122"/>
                </a:rPr>
                <a:t>标题文本预设</a:t>
              </a:r>
            </a:p>
          </p:txBody>
        </p:sp>
        <p:sp>
          <p:nvSpPr>
            <p:cNvPr id="18" name="Freeform: Shape 16"/>
            <p:cNvSpPr/>
            <p:nvPr/>
          </p:nvSpPr>
          <p:spPr>
            <a:xfrm>
              <a:off x="4767022" y="2050136"/>
              <a:ext cx="1692188" cy="2080562"/>
            </a:xfrm>
            <a:custGeom>
              <a:avLst/>
              <a:gdLst>
                <a:gd name="connsiteX0" fmla="*/ 0 w 3657600"/>
                <a:gd name="connsiteY0" fmla="*/ 0 h 5486400"/>
                <a:gd name="connsiteX1" fmla="*/ 127467 w 3657600"/>
                <a:gd name="connsiteY1" fmla="*/ 0 h 5486400"/>
                <a:gd name="connsiteX2" fmla="*/ 1072342 w 3657600"/>
                <a:gd name="connsiteY2" fmla="*/ 0 h 5486400"/>
                <a:gd name="connsiteX3" fmla="*/ 1828800 w 3657600"/>
                <a:gd name="connsiteY3" fmla="*/ 756458 h 5486400"/>
                <a:gd name="connsiteX4" fmla="*/ 2585258 w 3657600"/>
                <a:gd name="connsiteY4" fmla="*/ 0 h 5486400"/>
                <a:gd name="connsiteX5" fmla="*/ 3530133 w 3657600"/>
                <a:gd name="connsiteY5" fmla="*/ 0 h 5486400"/>
                <a:gd name="connsiteX6" fmla="*/ 3657600 w 3657600"/>
                <a:gd name="connsiteY6" fmla="*/ 0 h 5486400"/>
                <a:gd name="connsiteX7" fmla="*/ 3657600 w 3657600"/>
                <a:gd name="connsiteY7" fmla="*/ 127467 h 5486400"/>
                <a:gd name="connsiteX8" fmla="*/ 3657600 w 3657600"/>
                <a:gd name="connsiteY8" fmla="*/ 914400 h 5486400"/>
                <a:gd name="connsiteX9" fmla="*/ 3657600 w 3657600"/>
                <a:gd name="connsiteY9" fmla="*/ 5358933 h 5486400"/>
                <a:gd name="connsiteX10" fmla="*/ 3530133 w 3657600"/>
                <a:gd name="connsiteY10" fmla="*/ 5486400 h 5486400"/>
                <a:gd name="connsiteX11" fmla="*/ 127467 w 3657600"/>
                <a:gd name="connsiteY11" fmla="*/ 5486400 h 5486400"/>
                <a:gd name="connsiteX12" fmla="*/ 0 w 3657600"/>
                <a:gd name="connsiteY12" fmla="*/ 5358933 h 5486400"/>
                <a:gd name="connsiteX13" fmla="*/ 0 w 3657600"/>
                <a:gd name="connsiteY13" fmla="*/ 914400 h 5486400"/>
                <a:gd name="connsiteX14" fmla="*/ 0 w 3657600"/>
                <a:gd name="connsiteY14" fmla="*/ 127467 h 5486400"/>
                <a:gd name="connsiteX15" fmla="*/ 0 w 3657600"/>
                <a:gd name="connsiteY15"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57600" h="5486400">
                  <a:moveTo>
                    <a:pt x="0" y="0"/>
                  </a:moveTo>
                  <a:lnTo>
                    <a:pt x="127467" y="0"/>
                  </a:lnTo>
                  <a:lnTo>
                    <a:pt x="1072342" y="0"/>
                  </a:lnTo>
                  <a:cubicBezTo>
                    <a:pt x="1072342" y="417780"/>
                    <a:pt x="1411020" y="756458"/>
                    <a:pt x="1828800" y="756458"/>
                  </a:cubicBezTo>
                  <a:cubicBezTo>
                    <a:pt x="2246580" y="756458"/>
                    <a:pt x="2585258" y="417780"/>
                    <a:pt x="2585258" y="0"/>
                  </a:cubicBezTo>
                  <a:lnTo>
                    <a:pt x="3530133" y="0"/>
                  </a:lnTo>
                  <a:lnTo>
                    <a:pt x="3657600" y="0"/>
                  </a:lnTo>
                  <a:lnTo>
                    <a:pt x="3657600" y="127467"/>
                  </a:lnTo>
                  <a:lnTo>
                    <a:pt x="3657600" y="914400"/>
                  </a:lnTo>
                  <a:lnTo>
                    <a:pt x="3657600" y="5358933"/>
                  </a:lnTo>
                  <a:cubicBezTo>
                    <a:pt x="3657600" y="5429331"/>
                    <a:pt x="3600531" y="5486400"/>
                    <a:pt x="3530133" y="5486400"/>
                  </a:cubicBezTo>
                  <a:lnTo>
                    <a:pt x="127467" y="5486400"/>
                  </a:lnTo>
                  <a:cubicBezTo>
                    <a:pt x="57069" y="5486400"/>
                    <a:pt x="0" y="5429331"/>
                    <a:pt x="0" y="5358933"/>
                  </a:cubicBezTo>
                  <a:lnTo>
                    <a:pt x="0" y="914400"/>
                  </a:lnTo>
                  <a:lnTo>
                    <a:pt x="0" y="127467"/>
                  </a:lnTo>
                  <a:lnTo>
                    <a:pt x="0" y="0"/>
                  </a:lnTo>
                  <a:close/>
                </a:path>
              </a:pathLst>
            </a:custGeom>
            <a:solidFill>
              <a:schemeClr val="bg1"/>
            </a:solidFill>
            <a:ln>
              <a:noFill/>
            </a:ln>
            <a:effectLst>
              <a:outerShdw dist="25400" dir="16200000" sx="101000" sy="101000"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800" dirty="0">
                <a:latin typeface="微软雅黑" panose="020B0503020204020204" pitchFamily="34" charset="-122"/>
                <a:ea typeface="微软雅黑" panose="020B0503020204020204" pitchFamily="34" charset="-122"/>
              </a:endParaRPr>
            </a:p>
          </p:txBody>
        </p:sp>
        <p:sp>
          <p:nvSpPr>
            <p:cNvPr id="19" name="TextBox 17"/>
            <p:cNvSpPr txBox="1"/>
            <p:nvPr/>
          </p:nvSpPr>
          <p:spPr>
            <a:xfrm>
              <a:off x="5329865" y="1840048"/>
              <a:ext cx="566501" cy="530915"/>
            </a:xfrm>
            <a:prstGeom prst="rect">
              <a:avLst/>
            </a:prstGeom>
            <a:noFill/>
          </p:spPr>
          <p:txBody>
            <a:bodyPr wrap="non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a:solidFill>
                    <a:schemeClr val="bg1"/>
                  </a:solidFill>
                  <a:latin typeface="微软雅黑" panose="020B0503020204020204" pitchFamily="34" charset="-122"/>
                  <a:ea typeface="微软雅黑" panose="020B0503020204020204" pitchFamily="34" charset="-122"/>
                </a:rPr>
                <a:t>03</a:t>
              </a:r>
            </a:p>
          </p:txBody>
        </p:sp>
        <p:sp>
          <p:nvSpPr>
            <p:cNvPr id="20" name="Rectangle 18"/>
            <p:cNvSpPr/>
            <p:nvPr/>
          </p:nvSpPr>
          <p:spPr>
            <a:xfrm>
              <a:off x="4831268" y="2532381"/>
              <a:ext cx="1563695" cy="399340"/>
            </a:xfrm>
            <a:prstGeom prst="rect">
              <a:avLst/>
            </a:prstGeom>
          </p:spPr>
          <p:txBody>
            <a:bodyPr wrap="squar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此部分内容作为文字排版占位显示（建议使用主题字体）</a:t>
              </a:r>
            </a:p>
          </p:txBody>
        </p:sp>
        <p:sp>
          <p:nvSpPr>
            <p:cNvPr id="21" name="Freeform: Shape 20"/>
            <p:cNvSpPr/>
            <p:nvPr/>
          </p:nvSpPr>
          <p:spPr>
            <a:xfrm>
              <a:off x="5440829" y="3571510"/>
              <a:ext cx="344572" cy="334174"/>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bg1">
                <a:lumMod val="50000"/>
              </a:schemeClr>
            </a:solidFill>
            <a:ln w="12700">
              <a:miter lim="4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dirty="0">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9120666" y="1700342"/>
            <a:ext cx="2137371" cy="3459399"/>
            <a:chOff x="6741241" y="1356615"/>
            <a:chExt cx="1692188" cy="2781897"/>
          </a:xfrm>
        </p:grpSpPr>
        <p:sp>
          <p:nvSpPr>
            <p:cNvPr id="12" name="Rectangle: Rounded Corners 4"/>
            <p:cNvSpPr/>
            <p:nvPr/>
          </p:nvSpPr>
          <p:spPr>
            <a:xfrm>
              <a:off x="6741241" y="1356615"/>
              <a:ext cx="1692188" cy="2774082"/>
            </a:xfrm>
            <a:prstGeom prst="roundRect">
              <a:avLst>
                <a:gd name="adj" fmla="val 3485"/>
              </a:avLst>
            </a:prstGeom>
            <a:solidFill>
              <a:srgbClr val="52538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215970" bIns="215970" anchor="t" anchorCtr="1">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200" dirty="0">
                  <a:solidFill>
                    <a:schemeClr val="bg1"/>
                  </a:solidFill>
                  <a:latin typeface="微软雅黑" panose="020B0503020204020204" pitchFamily="34" charset="-122"/>
                  <a:ea typeface="微软雅黑" panose="020B0503020204020204" pitchFamily="34" charset="-122"/>
                </a:rPr>
                <a:t>标题文本预设</a:t>
              </a:r>
            </a:p>
          </p:txBody>
        </p:sp>
        <p:sp>
          <p:nvSpPr>
            <p:cNvPr id="13" name="Freeform: Shape 13"/>
            <p:cNvSpPr/>
            <p:nvPr/>
          </p:nvSpPr>
          <p:spPr>
            <a:xfrm>
              <a:off x="6741241" y="2057950"/>
              <a:ext cx="1692188" cy="2080562"/>
            </a:xfrm>
            <a:custGeom>
              <a:avLst/>
              <a:gdLst>
                <a:gd name="connsiteX0" fmla="*/ 0 w 3657600"/>
                <a:gd name="connsiteY0" fmla="*/ 0 h 5486400"/>
                <a:gd name="connsiteX1" fmla="*/ 127467 w 3657600"/>
                <a:gd name="connsiteY1" fmla="*/ 0 h 5486400"/>
                <a:gd name="connsiteX2" fmla="*/ 1072342 w 3657600"/>
                <a:gd name="connsiteY2" fmla="*/ 0 h 5486400"/>
                <a:gd name="connsiteX3" fmla="*/ 1828800 w 3657600"/>
                <a:gd name="connsiteY3" fmla="*/ 756458 h 5486400"/>
                <a:gd name="connsiteX4" fmla="*/ 2585258 w 3657600"/>
                <a:gd name="connsiteY4" fmla="*/ 0 h 5486400"/>
                <a:gd name="connsiteX5" fmla="*/ 3530133 w 3657600"/>
                <a:gd name="connsiteY5" fmla="*/ 0 h 5486400"/>
                <a:gd name="connsiteX6" fmla="*/ 3657600 w 3657600"/>
                <a:gd name="connsiteY6" fmla="*/ 0 h 5486400"/>
                <a:gd name="connsiteX7" fmla="*/ 3657600 w 3657600"/>
                <a:gd name="connsiteY7" fmla="*/ 127467 h 5486400"/>
                <a:gd name="connsiteX8" fmla="*/ 3657600 w 3657600"/>
                <a:gd name="connsiteY8" fmla="*/ 914400 h 5486400"/>
                <a:gd name="connsiteX9" fmla="*/ 3657600 w 3657600"/>
                <a:gd name="connsiteY9" fmla="*/ 5358933 h 5486400"/>
                <a:gd name="connsiteX10" fmla="*/ 3530133 w 3657600"/>
                <a:gd name="connsiteY10" fmla="*/ 5486400 h 5486400"/>
                <a:gd name="connsiteX11" fmla="*/ 127467 w 3657600"/>
                <a:gd name="connsiteY11" fmla="*/ 5486400 h 5486400"/>
                <a:gd name="connsiteX12" fmla="*/ 0 w 3657600"/>
                <a:gd name="connsiteY12" fmla="*/ 5358933 h 5486400"/>
                <a:gd name="connsiteX13" fmla="*/ 0 w 3657600"/>
                <a:gd name="connsiteY13" fmla="*/ 914400 h 5486400"/>
                <a:gd name="connsiteX14" fmla="*/ 0 w 3657600"/>
                <a:gd name="connsiteY14" fmla="*/ 127467 h 5486400"/>
                <a:gd name="connsiteX15" fmla="*/ 0 w 3657600"/>
                <a:gd name="connsiteY15"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57600" h="5486400">
                  <a:moveTo>
                    <a:pt x="0" y="0"/>
                  </a:moveTo>
                  <a:lnTo>
                    <a:pt x="127467" y="0"/>
                  </a:lnTo>
                  <a:lnTo>
                    <a:pt x="1072342" y="0"/>
                  </a:lnTo>
                  <a:cubicBezTo>
                    <a:pt x="1072342" y="417780"/>
                    <a:pt x="1411020" y="756458"/>
                    <a:pt x="1828800" y="756458"/>
                  </a:cubicBezTo>
                  <a:cubicBezTo>
                    <a:pt x="2246580" y="756458"/>
                    <a:pt x="2585258" y="417780"/>
                    <a:pt x="2585258" y="0"/>
                  </a:cubicBezTo>
                  <a:lnTo>
                    <a:pt x="3530133" y="0"/>
                  </a:lnTo>
                  <a:lnTo>
                    <a:pt x="3657600" y="0"/>
                  </a:lnTo>
                  <a:lnTo>
                    <a:pt x="3657600" y="127467"/>
                  </a:lnTo>
                  <a:lnTo>
                    <a:pt x="3657600" y="914400"/>
                  </a:lnTo>
                  <a:lnTo>
                    <a:pt x="3657600" y="5358933"/>
                  </a:lnTo>
                  <a:cubicBezTo>
                    <a:pt x="3657600" y="5429331"/>
                    <a:pt x="3600531" y="5486400"/>
                    <a:pt x="3530133" y="5486400"/>
                  </a:cubicBezTo>
                  <a:lnTo>
                    <a:pt x="127467" y="5486400"/>
                  </a:lnTo>
                  <a:cubicBezTo>
                    <a:pt x="57069" y="5486400"/>
                    <a:pt x="0" y="5429331"/>
                    <a:pt x="0" y="5358933"/>
                  </a:cubicBezTo>
                  <a:lnTo>
                    <a:pt x="0" y="914400"/>
                  </a:lnTo>
                  <a:lnTo>
                    <a:pt x="0" y="127467"/>
                  </a:lnTo>
                  <a:lnTo>
                    <a:pt x="0" y="0"/>
                  </a:lnTo>
                  <a:close/>
                </a:path>
              </a:pathLst>
            </a:custGeom>
            <a:solidFill>
              <a:schemeClr val="bg1"/>
            </a:solidFill>
            <a:ln>
              <a:noFill/>
            </a:ln>
            <a:effectLst>
              <a:outerShdw dist="25400" dir="16200000" sx="101000" sy="101000"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800" dirty="0">
                <a:latin typeface="微软雅黑" panose="020B0503020204020204" pitchFamily="34" charset="-122"/>
                <a:ea typeface="微软雅黑" panose="020B0503020204020204" pitchFamily="34" charset="-122"/>
              </a:endParaRPr>
            </a:p>
          </p:txBody>
        </p:sp>
        <p:sp>
          <p:nvSpPr>
            <p:cNvPr id="14" name="TextBox 14"/>
            <p:cNvSpPr txBox="1"/>
            <p:nvPr/>
          </p:nvSpPr>
          <p:spPr>
            <a:xfrm>
              <a:off x="7304084" y="1840048"/>
              <a:ext cx="566501" cy="530915"/>
            </a:xfrm>
            <a:prstGeom prst="rect">
              <a:avLst/>
            </a:prstGeom>
            <a:noFill/>
          </p:spPr>
          <p:txBody>
            <a:bodyPr wrap="non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solidFill>
                    <a:schemeClr val="bg1"/>
                  </a:solidFill>
                  <a:latin typeface="微软雅黑" panose="020B0503020204020204" pitchFamily="34" charset="-122"/>
                  <a:ea typeface="微软雅黑" panose="020B0503020204020204" pitchFamily="34" charset="-122"/>
                </a:rPr>
                <a:t>04</a:t>
              </a:r>
            </a:p>
          </p:txBody>
        </p:sp>
        <p:sp>
          <p:nvSpPr>
            <p:cNvPr id="15" name="Rectangle 15"/>
            <p:cNvSpPr/>
            <p:nvPr/>
          </p:nvSpPr>
          <p:spPr>
            <a:xfrm>
              <a:off x="6805487" y="2532381"/>
              <a:ext cx="1563695" cy="399340"/>
            </a:xfrm>
            <a:prstGeom prst="rect">
              <a:avLst/>
            </a:prstGeom>
          </p:spPr>
          <p:txBody>
            <a:bodyPr wrap="squar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100" dirty="0">
                  <a:latin typeface="微软雅黑" panose="020B0503020204020204" pitchFamily="34" charset="-122"/>
                  <a:ea typeface="微软雅黑" panose="020B0503020204020204" pitchFamily="34" charset="-122"/>
                </a:rPr>
                <a:t>此部分内容作为文字排版占位显示（建议使用主题字体）</a:t>
              </a:r>
            </a:p>
          </p:txBody>
        </p:sp>
        <p:sp>
          <p:nvSpPr>
            <p:cNvPr id="16" name="Freeform: Shape 21"/>
            <p:cNvSpPr/>
            <p:nvPr/>
          </p:nvSpPr>
          <p:spPr>
            <a:xfrm>
              <a:off x="7415164" y="3570861"/>
              <a:ext cx="344342" cy="334174"/>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chemeClr val="bg1">
                <a:lumMod val="50000"/>
              </a:schemeClr>
            </a:solidFill>
            <a:ln w="12700">
              <a:miter lim="4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251" b="15375"/>
          <a:stretch>
            <a:fillRect/>
          </a:stretch>
        </p:blipFill>
        <p:spPr>
          <a:xfrm>
            <a:off x="0" y="0"/>
            <a:ext cx="12192000" cy="6858000"/>
          </a:xfrm>
          <a:prstGeom prst="rect">
            <a:avLst/>
          </a:prstGeom>
        </p:spPr>
      </p:pic>
      <p:sp>
        <p:nvSpPr>
          <p:cNvPr id="3" name="椭圆 2"/>
          <p:cNvSpPr/>
          <p:nvPr/>
        </p:nvSpPr>
        <p:spPr>
          <a:xfrm>
            <a:off x="4833582" y="1460311"/>
            <a:ext cx="2524836" cy="2524836"/>
          </a:xfrm>
          <a:prstGeom prst="ellipse">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dirty="0">
                <a:solidFill>
                  <a:schemeClr val="tx1">
                    <a:lumMod val="85000"/>
                    <a:lumOff val="15000"/>
                  </a:schemeClr>
                </a:solidFill>
                <a:latin typeface="Arial Rounded MT Bold" panose="020F0704030504030204" pitchFamily="34" charset="0"/>
              </a:rPr>
              <a:t>4</a:t>
            </a:r>
            <a:endParaRPr lang="zh-CN" altLang="en-US" sz="7200" dirty="0">
              <a:solidFill>
                <a:schemeClr val="tx1">
                  <a:lumMod val="85000"/>
                  <a:lumOff val="15000"/>
                </a:schemeClr>
              </a:solidFill>
              <a:latin typeface="Arial Rounded MT Bold" panose="020F0704030504030204" pitchFamily="34" charset="0"/>
            </a:endParaRPr>
          </a:p>
        </p:txBody>
      </p:sp>
      <p:sp>
        <p:nvSpPr>
          <p:cNvPr id="4" name="矩形: 圆角 3"/>
          <p:cNvSpPr/>
          <p:nvPr/>
        </p:nvSpPr>
        <p:spPr>
          <a:xfrm>
            <a:off x="3762233" y="4503762"/>
            <a:ext cx="4667534" cy="1105470"/>
          </a:xfrm>
          <a:prstGeom prst="round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7"/>
          <p:cNvSpPr txBox="1"/>
          <p:nvPr/>
        </p:nvSpPr>
        <p:spPr>
          <a:xfrm>
            <a:off x="4718713" y="4517410"/>
            <a:ext cx="2754574"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dirty="0">
                <a:latin typeface="Agency FB" panose="020B0503020202020204" pitchFamily="34" charset="0"/>
              </a:rPr>
              <a:t>此处输入标题</a:t>
            </a:r>
          </a:p>
        </p:txBody>
      </p:sp>
      <p:sp>
        <p:nvSpPr>
          <p:cNvPr id="13" name="文本框 8"/>
          <p:cNvSpPr txBox="1"/>
          <p:nvPr/>
        </p:nvSpPr>
        <p:spPr>
          <a:xfrm>
            <a:off x="4587923" y="5126974"/>
            <a:ext cx="3016155"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latin typeface="Agency FB" panose="020B0503020202020204" pitchFamily="34" charset="0"/>
              </a:rPr>
              <a:t>Click here to add Title </a:t>
            </a:r>
            <a:endParaRPr lang="zh-CN" altLang="en-US" dirty="0">
              <a:latin typeface="Agency FB" panose="020B0503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251" b="15375"/>
          <a:stretch>
            <a:fillRect/>
          </a:stretch>
        </p:blipFill>
        <p:spPr>
          <a:xfrm>
            <a:off x="0" y="0"/>
            <a:ext cx="12192000" cy="6858000"/>
          </a:xfrm>
          <a:prstGeom prst="rect">
            <a:avLst/>
          </a:prstGeom>
        </p:spPr>
      </p:pic>
      <p:sp>
        <p:nvSpPr>
          <p:cNvPr id="2" name="矩形: 圆角 1"/>
          <p:cNvSpPr/>
          <p:nvPr/>
        </p:nvSpPr>
        <p:spPr>
          <a:xfrm>
            <a:off x="523164" y="416257"/>
            <a:ext cx="11145672" cy="5984543"/>
          </a:xfrm>
          <a:prstGeom prst="roundRect">
            <a:avLst/>
          </a:prstGeom>
          <a:solidFill>
            <a:schemeClr val="bg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4"/>
          <p:cNvSpPr txBox="1"/>
          <p:nvPr/>
        </p:nvSpPr>
        <p:spPr>
          <a:xfrm>
            <a:off x="5234225" y="457200"/>
            <a:ext cx="1723549"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bg2">
                    <a:lumMod val="25000"/>
                  </a:schemeClr>
                </a:solidFill>
                <a:latin typeface="Calibri Light" panose="020F0302020204030204" pitchFamily="34" charset="0"/>
              </a:rPr>
              <a:t>输入你的标题</a:t>
            </a:r>
          </a:p>
        </p:txBody>
      </p:sp>
      <p:sp>
        <p:nvSpPr>
          <p:cNvPr id="28" name="矩形 27"/>
          <p:cNvSpPr>
            <a:spLocks noChangeArrowheads="1"/>
          </p:cNvSpPr>
          <p:nvPr/>
        </p:nvSpPr>
        <p:spPr bwMode="auto">
          <a:xfrm>
            <a:off x="5315016" y="761381"/>
            <a:ext cx="15619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200" dirty="0">
                <a:solidFill>
                  <a:schemeClr val="bg2">
                    <a:lumMod val="25000"/>
                  </a:schemeClr>
                </a:solidFill>
                <a:latin typeface="Calibri Light" panose="020F0302020204030204" pitchFamily="34" charset="0"/>
              </a:rPr>
              <a:t>ADD YOUR TITLE HERE</a:t>
            </a:r>
            <a:endParaRPr lang="zh-CN" altLang="en-US" sz="1200" dirty="0">
              <a:solidFill>
                <a:schemeClr val="bg2">
                  <a:lumMod val="25000"/>
                </a:schemeClr>
              </a:solidFill>
              <a:latin typeface="Calibri Light" panose="020F0302020204030204" pitchFamily="34" charset="0"/>
            </a:endParaRPr>
          </a:p>
        </p:txBody>
      </p:sp>
      <p:cxnSp>
        <p:nvCxnSpPr>
          <p:cNvPr id="29" name="直接连接符 28"/>
          <p:cNvCxnSpPr>
            <a:stCxn id="27" idx="3"/>
          </p:cNvCxnSpPr>
          <p:nvPr/>
        </p:nvCxnSpPr>
        <p:spPr>
          <a:xfrm flipV="1">
            <a:off x="6957774" y="641662"/>
            <a:ext cx="751320" cy="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482905" y="657515"/>
            <a:ext cx="751320" cy="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4337956" y="2189631"/>
            <a:ext cx="3516088" cy="3244635"/>
            <a:chOff x="4337956" y="2754224"/>
            <a:chExt cx="3516088" cy="3244635"/>
          </a:xfrm>
        </p:grpSpPr>
        <p:grpSp>
          <p:nvGrpSpPr>
            <p:cNvPr id="16" name="组合 15"/>
            <p:cNvGrpSpPr/>
            <p:nvPr/>
          </p:nvGrpSpPr>
          <p:grpSpPr>
            <a:xfrm>
              <a:off x="4337956" y="2754224"/>
              <a:ext cx="3516088" cy="3244635"/>
              <a:chOff x="4337956" y="2754224"/>
              <a:chExt cx="3516088" cy="3244635"/>
            </a:xfrm>
          </p:grpSpPr>
          <p:sp>
            <p:nvSpPr>
              <p:cNvPr id="20" name="空心弧 19"/>
              <p:cNvSpPr/>
              <p:nvPr/>
            </p:nvSpPr>
            <p:spPr>
              <a:xfrm>
                <a:off x="4781441" y="3369743"/>
                <a:ext cx="2629116" cy="2629116"/>
              </a:xfrm>
              <a:prstGeom prst="blockArc">
                <a:avLst>
                  <a:gd name="adj1" fmla="val 9000000"/>
                  <a:gd name="adj2" fmla="val 16200000"/>
                  <a:gd name="adj3" fmla="val 4636"/>
                </a:avLst>
              </a:prstGeom>
              <a:solidFill>
                <a:srgbClr val="DDBDD5"/>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dirty="0"/>
              </a:p>
            </p:txBody>
          </p:sp>
          <p:sp>
            <p:nvSpPr>
              <p:cNvPr id="21" name="空心弧 20"/>
              <p:cNvSpPr/>
              <p:nvPr/>
            </p:nvSpPr>
            <p:spPr>
              <a:xfrm>
                <a:off x="4781441" y="3369743"/>
                <a:ext cx="2629116" cy="2629116"/>
              </a:xfrm>
              <a:prstGeom prst="blockArc">
                <a:avLst>
                  <a:gd name="adj1" fmla="val 1800000"/>
                  <a:gd name="adj2" fmla="val 9000000"/>
                  <a:gd name="adj3" fmla="val 4636"/>
                </a:avLst>
              </a:prstGeom>
              <a:solidFill>
                <a:srgbClr val="DDBDD5"/>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dirty="0"/>
              </a:p>
            </p:txBody>
          </p:sp>
          <p:sp>
            <p:nvSpPr>
              <p:cNvPr id="22" name="空心弧 21"/>
              <p:cNvSpPr/>
              <p:nvPr/>
            </p:nvSpPr>
            <p:spPr>
              <a:xfrm>
                <a:off x="4781441" y="3369743"/>
                <a:ext cx="2629116" cy="2629116"/>
              </a:xfrm>
              <a:prstGeom prst="blockArc">
                <a:avLst>
                  <a:gd name="adj1" fmla="val 16200000"/>
                  <a:gd name="adj2" fmla="val 1800000"/>
                  <a:gd name="adj3" fmla="val 4636"/>
                </a:avLst>
              </a:prstGeom>
              <a:solidFill>
                <a:srgbClr val="DDBDD5"/>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dirty="0"/>
              </a:p>
            </p:txBody>
          </p:sp>
          <p:sp>
            <p:nvSpPr>
              <p:cNvPr id="23" name="任意多边形: 形状 22"/>
              <p:cNvSpPr/>
              <p:nvPr/>
            </p:nvSpPr>
            <p:spPr>
              <a:xfrm>
                <a:off x="5450009" y="2754224"/>
                <a:ext cx="1291982" cy="1291978"/>
              </a:xfrm>
              <a:custGeom>
                <a:avLst/>
                <a:gdLst>
                  <a:gd name="connsiteX0" fmla="*/ 0 w 846385"/>
                  <a:gd name="connsiteY0" fmla="*/ 423193 h 846385"/>
                  <a:gd name="connsiteX1" fmla="*/ 423193 w 846385"/>
                  <a:gd name="connsiteY1" fmla="*/ 0 h 846385"/>
                  <a:gd name="connsiteX2" fmla="*/ 846386 w 846385"/>
                  <a:gd name="connsiteY2" fmla="*/ 423193 h 846385"/>
                  <a:gd name="connsiteX3" fmla="*/ 423193 w 846385"/>
                  <a:gd name="connsiteY3" fmla="*/ 846386 h 846385"/>
                  <a:gd name="connsiteX4" fmla="*/ 0 w 846385"/>
                  <a:gd name="connsiteY4" fmla="*/ 423193 h 846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385" h="846385">
                    <a:moveTo>
                      <a:pt x="0" y="423193"/>
                    </a:moveTo>
                    <a:cubicBezTo>
                      <a:pt x="0" y="189470"/>
                      <a:pt x="189470" y="0"/>
                      <a:pt x="423193" y="0"/>
                    </a:cubicBezTo>
                    <a:cubicBezTo>
                      <a:pt x="656916" y="0"/>
                      <a:pt x="846386" y="189470"/>
                      <a:pt x="846386" y="423193"/>
                    </a:cubicBezTo>
                    <a:cubicBezTo>
                      <a:pt x="846386" y="656916"/>
                      <a:pt x="656916" y="846386"/>
                      <a:pt x="423193" y="846386"/>
                    </a:cubicBezTo>
                    <a:cubicBezTo>
                      <a:pt x="189470" y="846386"/>
                      <a:pt x="0" y="656916"/>
                      <a:pt x="0" y="423193"/>
                    </a:cubicBezTo>
                    <a:close/>
                  </a:path>
                </a:pathLst>
              </a:custGeom>
              <a:solidFill>
                <a:srgbClr val="52538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080" tIns="148080" rIns="148080" bIns="148080"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844550">
                  <a:lnSpc>
                    <a:spcPct val="90000"/>
                  </a:lnSpc>
                  <a:spcBef>
                    <a:spcPct val="0"/>
                  </a:spcBef>
                  <a:spcAft>
                    <a:spcPct val="35000"/>
                  </a:spcAft>
                  <a:buNone/>
                </a:pPr>
                <a:endParaRPr lang="zh-CN" altLang="en-US" sz="1900" kern="1200" dirty="0"/>
              </a:p>
            </p:txBody>
          </p:sp>
          <p:sp>
            <p:nvSpPr>
              <p:cNvPr id="24" name="任意多边形: 形状 23"/>
              <p:cNvSpPr/>
              <p:nvPr/>
            </p:nvSpPr>
            <p:spPr>
              <a:xfrm>
                <a:off x="6562062" y="4680357"/>
                <a:ext cx="1291982" cy="1291978"/>
              </a:xfrm>
              <a:custGeom>
                <a:avLst/>
                <a:gdLst>
                  <a:gd name="connsiteX0" fmla="*/ 0 w 846385"/>
                  <a:gd name="connsiteY0" fmla="*/ 423193 h 846385"/>
                  <a:gd name="connsiteX1" fmla="*/ 423193 w 846385"/>
                  <a:gd name="connsiteY1" fmla="*/ 0 h 846385"/>
                  <a:gd name="connsiteX2" fmla="*/ 846386 w 846385"/>
                  <a:gd name="connsiteY2" fmla="*/ 423193 h 846385"/>
                  <a:gd name="connsiteX3" fmla="*/ 423193 w 846385"/>
                  <a:gd name="connsiteY3" fmla="*/ 846386 h 846385"/>
                  <a:gd name="connsiteX4" fmla="*/ 0 w 846385"/>
                  <a:gd name="connsiteY4" fmla="*/ 423193 h 846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385" h="846385">
                    <a:moveTo>
                      <a:pt x="0" y="423193"/>
                    </a:moveTo>
                    <a:cubicBezTo>
                      <a:pt x="0" y="189470"/>
                      <a:pt x="189470" y="0"/>
                      <a:pt x="423193" y="0"/>
                    </a:cubicBezTo>
                    <a:cubicBezTo>
                      <a:pt x="656916" y="0"/>
                      <a:pt x="846386" y="189470"/>
                      <a:pt x="846386" y="423193"/>
                    </a:cubicBezTo>
                    <a:cubicBezTo>
                      <a:pt x="846386" y="656916"/>
                      <a:pt x="656916" y="846386"/>
                      <a:pt x="423193" y="846386"/>
                    </a:cubicBezTo>
                    <a:cubicBezTo>
                      <a:pt x="189470" y="846386"/>
                      <a:pt x="0" y="656916"/>
                      <a:pt x="0" y="423193"/>
                    </a:cubicBezTo>
                    <a:close/>
                  </a:path>
                </a:pathLst>
              </a:custGeom>
              <a:solidFill>
                <a:srgbClr val="52538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080" tIns="148080" rIns="148080" bIns="148080"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844550">
                  <a:lnSpc>
                    <a:spcPct val="90000"/>
                  </a:lnSpc>
                  <a:spcBef>
                    <a:spcPct val="0"/>
                  </a:spcBef>
                  <a:spcAft>
                    <a:spcPct val="35000"/>
                  </a:spcAft>
                  <a:buNone/>
                </a:pPr>
                <a:endParaRPr lang="zh-CN" altLang="en-US" sz="1900" kern="1200" dirty="0"/>
              </a:p>
            </p:txBody>
          </p:sp>
          <p:sp>
            <p:nvSpPr>
              <p:cNvPr id="25" name="任意多边形: 形状 24"/>
              <p:cNvSpPr/>
              <p:nvPr/>
            </p:nvSpPr>
            <p:spPr>
              <a:xfrm>
                <a:off x="4337956" y="4680357"/>
                <a:ext cx="1291982" cy="1291978"/>
              </a:xfrm>
              <a:custGeom>
                <a:avLst/>
                <a:gdLst>
                  <a:gd name="connsiteX0" fmla="*/ 0 w 846385"/>
                  <a:gd name="connsiteY0" fmla="*/ 423193 h 846385"/>
                  <a:gd name="connsiteX1" fmla="*/ 423193 w 846385"/>
                  <a:gd name="connsiteY1" fmla="*/ 0 h 846385"/>
                  <a:gd name="connsiteX2" fmla="*/ 846386 w 846385"/>
                  <a:gd name="connsiteY2" fmla="*/ 423193 h 846385"/>
                  <a:gd name="connsiteX3" fmla="*/ 423193 w 846385"/>
                  <a:gd name="connsiteY3" fmla="*/ 846386 h 846385"/>
                  <a:gd name="connsiteX4" fmla="*/ 0 w 846385"/>
                  <a:gd name="connsiteY4" fmla="*/ 423193 h 846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385" h="846385">
                    <a:moveTo>
                      <a:pt x="0" y="423193"/>
                    </a:moveTo>
                    <a:cubicBezTo>
                      <a:pt x="0" y="189470"/>
                      <a:pt x="189470" y="0"/>
                      <a:pt x="423193" y="0"/>
                    </a:cubicBezTo>
                    <a:cubicBezTo>
                      <a:pt x="656916" y="0"/>
                      <a:pt x="846386" y="189470"/>
                      <a:pt x="846386" y="423193"/>
                    </a:cubicBezTo>
                    <a:cubicBezTo>
                      <a:pt x="846386" y="656916"/>
                      <a:pt x="656916" y="846386"/>
                      <a:pt x="423193" y="846386"/>
                    </a:cubicBezTo>
                    <a:cubicBezTo>
                      <a:pt x="189470" y="846386"/>
                      <a:pt x="0" y="656916"/>
                      <a:pt x="0" y="423193"/>
                    </a:cubicBezTo>
                    <a:close/>
                  </a:path>
                </a:pathLst>
              </a:custGeom>
              <a:solidFill>
                <a:srgbClr val="52538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080" tIns="148080" rIns="148080" bIns="148080"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844550">
                  <a:lnSpc>
                    <a:spcPct val="90000"/>
                  </a:lnSpc>
                  <a:spcBef>
                    <a:spcPct val="0"/>
                  </a:spcBef>
                  <a:spcAft>
                    <a:spcPct val="35000"/>
                  </a:spcAft>
                  <a:buNone/>
                </a:pPr>
                <a:endParaRPr lang="zh-CN" altLang="en-US" sz="1900" kern="1200" dirty="0"/>
              </a:p>
            </p:txBody>
          </p:sp>
        </p:grpSp>
        <p:sp>
          <p:nvSpPr>
            <p:cNvPr id="17" name="椭圆 15"/>
            <p:cNvSpPr/>
            <p:nvPr/>
          </p:nvSpPr>
          <p:spPr>
            <a:xfrm>
              <a:off x="5823857" y="3152271"/>
              <a:ext cx="544286" cy="495884"/>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8" name="椭圆 16"/>
            <p:cNvSpPr/>
            <p:nvPr/>
          </p:nvSpPr>
          <p:spPr>
            <a:xfrm>
              <a:off x="4723829" y="5054203"/>
              <a:ext cx="520235" cy="544286"/>
            </a:xfrm>
            <a:custGeom>
              <a:avLst/>
              <a:gdLst>
                <a:gd name="T0" fmla="*/ 407031 w 604011"/>
                <a:gd name="T1" fmla="*/ 407031 w 604011"/>
                <a:gd name="T2" fmla="*/ 407031 w 604011"/>
                <a:gd name="T3" fmla="*/ 407031 w 604011"/>
                <a:gd name="T4" fmla="*/ 407031 w 604011"/>
                <a:gd name="T5" fmla="*/ 407031 w 604011"/>
                <a:gd name="T6" fmla="*/ 407031 w 604011"/>
                <a:gd name="T7" fmla="*/ 407031 w 604011"/>
                <a:gd name="T8" fmla="*/ 407031 w 604011"/>
                <a:gd name="T9" fmla="*/ 407031 w 604011"/>
                <a:gd name="T10" fmla="*/ 407031 w 604011"/>
                <a:gd name="T11" fmla="*/ 407031 w 604011"/>
                <a:gd name="T12" fmla="*/ 407031 w 604011"/>
                <a:gd name="T13" fmla="*/ 407031 w 604011"/>
                <a:gd name="T14" fmla="*/ 407031 w 604011"/>
                <a:gd name="T15" fmla="*/ 407031 w 604011"/>
                <a:gd name="T16" fmla="*/ 407031 w 604011"/>
                <a:gd name="T17" fmla="*/ 407031 w 604011"/>
                <a:gd name="T18" fmla="*/ 407031 w 604011"/>
                <a:gd name="T19" fmla="*/ 407031 w 604011"/>
                <a:gd name="T20" fmla="*/ 407031 w 604011"/>
                <a:gd name="T21" fmla="*/ 407031 w 604011"/>
                <a:gd name="T22" fmla="*/ 407031 w 604011"/>
                <a:gd name="T23" fmla="*/ 407031 w 604011"/>
                <a:gd name="T24" fmla="*/ 407031 w 604011"/>
                <a:gd name="T25" fmla="*/ 407031 w 604011"/>
                <a:gd name="T26" fmla="*/ 407031 w 604011"/>
                <a:gd name="T27" fmla="*/ 407031 w 604011"/>
                <a:gd name="T28" fmla="*/ 407031 w 604011"/>
                <a:gd name="T29" fmla="*/ 407031 w 604011"/>
                <a:gd name="T30" fmla="*/ 407031 w 604011"/>
                <a:gd name="T31" fmla="*/ 407031 w 604011"/>
                <a:gd name="T32" fmla="*/ 407031 w 604011"/>
                <a:gd name="T33" fmla="*/ 407031 w 604011"/>
                <a:gd name="T34" fmla="*/ 407031 w 604011"/>
                <a:gd name="T35" fmla="*/ 407031 w 604011"/>
                <a:gd name="T36" fmla="*/ 407031 w 604011"/>
                <a:gd name="T37" fmla="*/ 407031 w 604011"/>
                <a:gd name="T38" fmla="*/ 407031 w 604011"/>
                <a:gd name="T39" fmla="*/ 407031 w 604011"/>
                <a:gd name="T40" fmla="*/ 407031 w 604011"/>
                <a:gd name="T41" fmla="*/ 407031 w 604011"/>
                <a:gd name="T42" fmla="*/ 407031 w 604011"/>
                <a:gd name="T43" fmla="*/ 407031 w 604011"/>
                <a:gd name="T44" fmla="*/ 407031 w 604011"/>
                <a:gd name="T45" fmla="*/ 407031 w 604011"/>
                <a:gd name="T46" fmla="*/ 407031 w 604011"/>
                <a:gd name="T47" fmla="*/ 407031 w 604011"/>
                <a:gd name="T48" fmla="*/ 407031 w 604011"/>
                <a:gd name="T49" fmla="*/ 407031 w 604011"/>
                <a:gd name="T50" fmla="*/ 407031 w 604011"/>
                <a:gd name="T51" fmla="*/ 407031 w 604011"/>
                <a:gd name="T52" fmla="*/ 407031 w 604011"/>
                <a:gd name="T53" fmla="*/ 407031 w 604011"/>
                <a:gd name="T54" fmla="*/ 407031 w 604011"/>
                <a:gd name="T55" fmla="*/ 407031 w 604011"/>
                <a:gd name="T56" fmla="*/ 407031 w 604011"/>
                <a:gd name="T57" fmla="*/ 407031 w 604011"/>
                <a:gd name="T58" fmla="*/ 407031 w 604011"/>
                <a:gd name="T59" fmla="*/ 407031 w 604011"/>
                <a:gd name="T60" fmla="*/ 407031 w 604011"/>
                <a:gd name="T61" fmla="*/ 407031 w 604011"/>
                <a:gd name="T62" fmla="*/ 407031 w 604011"/>
                <a:gd name="T63" fmla="*/ 407031 w 604011"/>
                <a:gd name="T64" fmla="*/ 407031 w 604011"/>
                <a:gd name="T65" fmla="*/ 407031 w 604011"/>
                <a:gd name="T66" fmla="*/ 407031 w 604011"/>
                <a:gd name="T67" fmla="*/ 40703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43" h="4760">
                  <a:moveTo>
                    <a:pt x="4527" y="1395"/>
                  </a:moveTo>
                  <a:cubicBezTo>
                    <a:pt x="4457" y="1132"/>
                    <a:pt x="3371" y="67"/>
                    <a:pt x="3170" y="13"/>
                  </a:cubicBezTo>
                  <a:cubicBezTo>
                    <a:pt x="3120" y="0"/>
                    <a:pt x="3090" y="23"/>
                    <a:pt x="3080" y="33"/>
                  </a:cubicBezTo>
                  <a:cubicBezTo>
                    <a:pt x="3063" y="51"/>
                    <a:pt x="3045" y="82"/>
                    <a:pt x="3061" y="134"/>
                  </a:cubicBezTo>
                  <a:cubicBezTo>
                    <a:pt x="3118" y="311"/>
                    <a:pt x="3013" y="909"/>
                    <a:pt x="2930" y="1267"/>
                  </a:cubicBezTo>
                  <a:lnTo>
                    <a:pt x="2928" y="1274"/>
                  </a:lnTo>
                  <a:lnTo>
                    <a:pt x="2128" y="2074"/>
                  </a:lnTo>
                  <a:lnTo>
                    <a:pt x="2043" y="1989"/>
                  </a:lnTo>
                  <a:lnTo>
                    <a:pt x="2130" y="1902"/>
                  </a:lnTo>
                  <a:lnTo>
                    <a:pt x="2034" y="1806"/>
                  </a:lnTo>
                  <a:lnTo>
                    <a:pt x="1790" y="2050"/>
                  </a:lnTo>
                  <a:lnTo>
                    <a:pt x="1887" y="2146"/>
                  </a:lnTo>
                  <a:lnTo>
                    <a:pt x="1974" y="2058"/>
                  </a:lnTo>
                  <a:lnTo>
                    <a:pt x="2059" y="2143"/>
                  </a:lnTo>
                  <a:lnTo>
                    <a:pt x="1830" y="2372"/>
                  </a:lnTo>
                  <a:lnTo>
                    <a:pt x="1746" y="2289"/>
                  </a:lnTo>
                  <a:lnTo>
                    <a:pt x="1833" y="2201"/>
                  </a:lnTo>
                  <a:lnTo>
                    <a:pt x="1737" y="2105"/>
                  </a:lnTo>
                  <a:lnTo>
                    <a:pt x="1494" y="2349"/>
                  </a:lnTo>
                  <a:lnTo>
                    <a:pt x="1590" y="2445"/>
                  </a:lnTo>
                  <a:lnTo>
                    <a:pt x="1677" y="2358"/>
                  </a:lnTo>
                  <a:lnTo>
                    <a:pt x="1761" y="2441"/>
                  </a:lnTo>
                  <a:lnTo>
                    <a:pt x="1539" y="2663"/>
                  </a:lnTo>
                  <a:lnTo>
                    <a:pt x="1455" y="2579"/>
                  </a:lnTo>
                  <a:lnTo>
                    <a:pt x="1542" y="2492"/>
                  </a:lnTo>
                  <a:lnTo>
                    <a:pt x="1446" y="2396"/>
                  </a:lnTo>
                  <a:lnTo>
                    <a:pt x="1203" y="2640"/>
                  </a:lnTo>
                  <a:lnTo>
                    <a:pt x="1300" y="2737"/>
                  </a:lnTo>
                  <a:lnTo>
                    <a:pt x="1387" y="2649"/>
                  </a:lnTo>
                  <a:lnTo>
                    <a:pt x="1471" y="2732"/>
                  </a:lnTo>
                  <a:lnTo>
                    <a:pt x="1244" y="2959"/>
                  </a:lnTo>
                  <a:lnTo>
                    <a:pt x="1161" y="2876"/>
                  </a:lnTo>
                  <a:lnTo>
                    <a:pt x="1243" y="2793"/>
                  </a:lnTo>
                  <a:lnTo>
                    <a:pt x="1147" y="2697"/>
                  </a:lnTo>
                  <a:lnTo>
                    <a:pt x="903" y="2941"/>
                  </a:lnTo>
                  <a:lnTo>
                    <a:pt x="1000" y="3038"/>
                  </a:lnTo>
                  <a:lnTo>
                    <a:pt x="1092" y="2945"/>
                  </a:lnTo>
                  <a:lnTo>
                    <a:pt x="1175" y="3027"/>
                  </a:lnTo>
                  <a:lnTo>
                    <a:pt x="174" y="4028"/>
                  </a:lnTo>
                  <a:lnTo>
                    <a:pt x="163" y="4027"/>
                  </a:lnTo>
                  <a:cubicBezTo>
                    <a:pt x="122" y="4024"/>
                    <a:pt x="83" y="4039"/>
                    <a:pt x="54" y="4067"/>
                  </a:cubicBezTo>
                  <a:cubicBezTo>
                    <a:pt x="0" y="4122"/>
                    <a:pt x="1" y="4209"/>
                    <a:pt x="54" y="4263"/>
                  </a:cubicBezTo>
                  <a:lnTo>
                    <a:pt x="320" y="4529"/>
                  </a:lnTo>
                  <a:cubicBezTo>
                    <a:pt x="374" y="4583"/>
                    <a:pt x="462" y="4583"/>
                    <a:pt x="517" y="4528"/>
                  </a:cubicBezTo>
                  <a:cubicBezTo>
                    <a:pt x="557" y="4489"/>
                    <a:pt x="568" y="4426"/>
                    <a:pt x="545" y="4374"/>
                  </a:cubicBezTo>
                  <a:lnTo>
                    <a:pt x="538" y="4359"/>
                  </a:lnTo>
                  <a:lnTo>
                    <a:pt x="805" y="4092"/>
                  </a:lnTo>
                  <a:lnTo>
                    <a:pt x="819" y="4126"/>
                  </a:lnTo>
                  <a:cubicBezTo>
                    <a:pt x="863" y="4237"/>
                    <a:pt x="928" y="4337"/>
                    <a:pt x="1014" y="4423"/>
                  </a:cubicBezTo>
                  <a:cubicBezTo>
                    <a:pt x="1338" y="4747"/>
                    <a:pt x="1871" y="4760"/>
                    <a:pt x="2212" y="4456"/>
                  </a:cubicBezTo>
                  <a:lnTo>
                    <a:pt x="2253" y="4418"/>
                  </a:lnTo>
                  <a:lnTo>
                    <a:pt x="3469" y="3202"/>
                  </a:lnTo>
                  <a:cubicBezTo>
                    <a:pt x="3809" y="2862"/>
                    <a:pt x="3809" y="2308"/>
                    <a:pt x="3469" y="1968"/>
                  </a:cubicBezTo>
                  <a:cubicBezTo>
                    <a:pt x="3387" y="1886"/>
                    <a:pt x="3292" y="1823"/>
                    <a:pt x="3187" y="1779"/>
                  </a:cubicBezTo>
                  <a:lnTo>
                    <a:pt x="3153" y="1765"/>
                  </a:lnTo>
                  <a:lnTo>
                    <a:pt x="3290" y="1629"/>
                  </a:lnTo>
                  <a:lnTo>
                    <a:pt x="3296" y="1627"/>
                  </a:lnTo>
                  <a:cubicBezTo>
                    <a:pt x="3636" y="1537"/>
                    <a:pt x="4206" y="1437"/>
                    <a:pt x="4385" y="1527"/>
                  </a:cubicBezTo>
                  <a:cubicBezTo>
                    <a:pt x="4393" y="1532"/>
                    <a:pt x="4402" y="1534"/>
                    <a:pt x="4412" y="1535"/>
                  </a:cubicBezTo>
                  <a:cubicBezTo>
                    <a:pt x="4450" y="1538"/>
                    <a:pt x="4481" y="1529"/>
                    <a:pt x="4504" y="1506"/>
                  </a:cubicBezTo>
                  <a:cubicBezTo>
                    <a:pt x="4519" y="1490"/>
                    <a:pt x="4543" y="1455"/>
                    <a:pt x="4527" y="1395"/>
                  </a:cubicBezTo>
                  <a:close/>
                  <a:moveTo>
                    <a:pt x="3067" y="3000"/>
                  </a:moveTo>
                  <a:lnTo>
                    <a:pt x="2034" y="4033"/>
                  </a:lnTo>
                  <a:cubicBezTo>
                    <a:pt x="1868" y="4200"/>
                    <a:pt x="1597" y="4199"/>
                    <a:pt x="1431" y="4033"/>
                  </a:cubicBezTo>
                  <a:cubicBezTo>
                    <a:pt x="1265" y="3867"/>
                    <a:pt x="1265" y="3597"/>
                    <a:pt x="1431" y="3431"/>
                  </a:cubicBezTo>
                  <a:lnTo>
                    <a:pt x="2464" y="2398"/>
                  </a:lnTo>
                  <a:cubicBezTo>
                    <a:pt x="2630" y="2231"/>
                    <a:pt x="2900" y="2231"/>
                    <a:pt x="3067" y="2398"/>
                  </a:cubicBezTo>
                  <a:cubicBezTo>
                    <a:pt x="3233" y="2564"/>
                    <a:pt x="3233" y="2834"/>
                    <a:pt x="3067" y="30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9" name="椭圆 17"/>
            <p:cNvSpPr/>
            <p:nvPr/>
          </p:nvSpPr>
          <p:spPr>
            <a:xfrm>
              <a:off x="6945035" y="5054203"/>
              <a:ext cx="526032" cy="544286"/>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9" name="TextBox 63"/>
          <p:cNvSpPr>
            <a:spLocks noChangeArrowheads="1"/>
          </p:cNvSpPr>
          <p:nvPr/>
        </p:nvSpPr>
        <p:spPr bwMode="auto">
          <a:xfrm>
            <a:off x="8094253" y="4778093"/>
            <a:ext cx="3195788" cy="42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760" dirty="0">
                <a:solidFill>
                  <a:schemeClr val="tx1">
                    <a:lumMod val="85000"/>
                    <a:lumOff val="15000"/>
                  </a:schemeClr>
                </a:solidFill>
                <a:latin typeface="+mj-lt"/>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en-US" altLang="zh-CN" sz="760" dirty="0">
              <a:solidFill>
                <a:schemeClr val="tx1">
                  <a:lumMod val="85000"/>
                  <a:lumOff val="15000"/>
                </a:schemeClr>
              </a:solidFill>
              <a:latin typeface="+mj-lt"/>
              <a:ea typeface="微软雅黑" panose="020B0503020204020204" pitchFamily="34" charset="-122"/>
              <a:cs typeface="+mn-ea"/>
              <a:sym typeface="Arial" panose="020B0604020202020204" pitchFamily="34" charset="0"/>
            </a:endParaRPr>
          </a:p>
        </p:txBody>
      </p:sp>
      <p:sp>
        <p:nvSpPr>
          <p:cNvPr id="10" name="TextBox 66"/>
          <p:cNvSpPr>
            <a:spLocks noChangeArrowheads="1"/>
          </p:cNvSpPr>
          <p:nvPr/>
        </p:nvSpPr>
        <p:spPr bwMode="auto">
          <a:xfrm>
            <a:off x="8094253" y="4489610"/>
            <a:ext cx="1383830" cy="227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325" dirty="0">
                <a:solidFill>
                  <a:schemeClr val="tx1">
                    <a:lumMod val="85000"/>
                    <a:lumOff val="15000"/>
                  </a:schemeClr>
                </a:solidFill>
                <a:latin typeface="+mj-lt"/>
                <a:ea typeface="微软雅黑" panose="020B0503020204020204" pitchFamily="34" charset="-122"/>
                <a:cs typeface="+mn-ea"/>
                <a:sym typeface="Arial" panose="020B0604020202020204" pitchFamily="34" charset="0"/>
              </a:rPr>
              <a:t>请替换文字内容</a:t>
            </a:r>
          </a:p>
        </p:txBody>
      </p:sp>
      <p:sp>
        <p:nvSpPr>
          <p:cNvPr id="11" name="TextBox 63"/>
          <p:cNvSpPr>
            <a:spLocks noChangeArrowheads="1"/>
          </p:cNvSpPr>
          <p:nvPr/>
        </p:nvSpPr>
        <p:spPr bwMode="auto">
          <a:xfrm>
            <a:off x="901959" y="4778216"/>
            <a:ext cx="3195788" cy="42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760" dirty="0">
                <a:solidFill>
                  <a:schemeClr val="tx1">
                    <a:lumMod val="85000"/>
                    <a:lumOff val="15000"/>
                  </a:schemeClr>
                </a:solidFill>
                <a:latin typeface="+mj-lt"/>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en-US" altLang="zh-CN" sz="760" dirty="0">
              <a:solidFill>
                <a:schemeClr val="tx1">
                  <a:lumMod val="85000"/>
                  <a:lumOff val="15000"/>
                </a:schemeClr>
              </a:solidFill>
              <a:latin typeface="+mj-lt"/>
              <a:ea typeface="微软雅黑" panose="020B0503020204020204" pitchFamily="34" charset="-122"/>
              <a:cs typeface="+mn-ea"/>
              <a:sym typeface="Arial" panose="020B0604020202020204" pitchFamily="34" charset="0"/>
            </a:endParaRPr>
          </a:p>
        </p:txBody>
      </p:sp>
      <p:sp>
        <p:nvSpPr>
          <p:cNvPr id="12" name="TextBox 66"/>
          <p:cNvSpPr>
            <a:spLocks noChangeArrowheads="1"/>
          </p:cNvSpPr>
          <p:nvPr/>
        </p:nvSpPr>
        <p:spPr bwMode="auto">
          <a:xfrm>
            <a:off x="2713917" y="4489733"/>
            <a:ext cx="1383830" cy="227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325">
                <a:solidFill>
                  <a:schemeClr val="tx1">
                    <a:lumMod val="85000"/>
                    <a:lumOff val="15000"/>
                  </a:schemeClr>
                </a:solidFill>
                <a:latin typeface="+mj-lt"/>
                <a:ea typeface="微软雅黑" panose="020B0503020204020204" pitchFamily="34" charset="-122"/>
                <a:cs typeface="+mn-ea"/>
                <a:sym typeface="Arial" panose="020B0604020202020204" pitchFamily="34" charset="0"/>
              </a:rPr>
              <a:t>请替换文字内容</a:t>
            </a:r>
            <a:endParaRPr lang="zh-CN" altLang="en-US" sz="1325" dirty="0">
              <a:solidFill>
                <a:schemeClr val="tx1">
                  <a:lumMod val="85000"/>
                  <a:lumOff val="15000"/>
                </a:schemeClr>
              </a:solidFill>
              <a:latin typeface="+mj-lt"/>
              <a:ea typeface="微软雅黑" panose="020B0503020204020204" pitchFamily="34" charset="-122"/>
              <a:cs typeface="+mn-ea"/>
              <a:sym typeface="Arial" panose="020B0604020202020204" pitchFamily="34" charset="0"/>
            </a:endParaRPr>
          </a:p>
        </p:txBody>
      </p:sp>
      <p:grpSp>
        <p:nvGrpSpPr>
          <p:cNvPr id="13" name="组合 12"/>
          <p:cNvGrpSpPr/>
          <p:nvPr/>
        </p:nvGrpSpPr>
        <p:grpSpPr>
          <a:xfrm>
            <a:off x="3866359" y="1423733"/>
            <a:ext cx="4459282" cy="569201"/>
            <a:chOff x="4138502" y="1512465"/>
            <a:chExt cx="4459282" cy="569201"/>
          </a:xfrm>
        </p:grpSpPr>
        <p:sp>
          <p:nvSpPr>
            <p:cNvPr id="14" name="TextBox 63"/>
            <p:cNvSpPr>
              <a:spLocks noChangeArrowheads="1"/>
            </p:cNvSpPr>
            <p:nvPr/>
          </p:nvSpPr>
          <p:spPr bwMode="auto">
            <a:xfrm>
              <a:off x="4138502" y="1800948"/>
              <a:ext cx="4459282" cy="280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760" dirty="0">
                  <a:solidFill>
                    <a:schemeClr val="tx1">
                      <a:lumMod val="85000"/>
                      <a:lumOff val="15000"/>
                    </a:schemeClr>
                  </a:solidFill>
                  <a:latin typeface="+mj-lt"/>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en-US" altLang="zh-CN" sz="760" dirty="0">
                <a:solidFill>
                  <a:schemeClr val="tx1">
                    <a:lumMod val="85000"/>
                    <a:lumOff val="15000"/>
                  </a:schemeClr>
                </a:solidFill>
                <a:latin typeface="+mj-lt"/>
                <a:ea typeface="微软雅黑" panose="020B0503020204020204" pitchFamily="34" charset="-122"/>
                <a:cs typeface="+mn-ea"/>
                <a:sym typeface="Arial" panose="020B0604020202020204" pitchFamily="34" charset="0"/>
              </a:endParaRPr>
            </a:p>
          </p:txBody>
        </p:sp>
        <p:sp>
          <p:nvSpPr>
            <p:cNvPr id="15" name="TextBox 66"/>
            <p:cNvSpPr>
              <a:spLocks noChangeArrowheads="1"/>
            </p:cNvSpPr>
            <p:nvPr/>
          </p:nvSpPr>
          <p:spPr bwMode="auto">
            <a:xfrm>
              <a:off x="5676228" y="1512465"/>
              <a:ext cx="1383830" cy="227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325">
                  <a:solidFill>
                    <a:schemeClr val="tx1">
                      <a:lumMod val="85000"/>
                      <a:lumOff val="15000"/>
                    </a:schemeClr>
                  </a:solidFill>
                  <a:latin typeface="+mj-lt"/>
                  <a:ea typeface="微软雅黑" panose="020B0503020204020204" pitchFamily="34" charset="-122"/>
                  <a:cs typeface="+mn-ea"/>
                  <a:sym typeface="Arial" panose="020B0604020202020204" pitchFamily="34" charset="0"/>
                </a:rPr>
                <a:t>请替换文字内容</a:t>
              </a:r>
              <a:endParaRPr lang="zh-CN" altLang="en-US" sz="1325" dirty="0">
                <a:solidFill>
                  <a:schemeClr val="tx1">
                    <a:lumMod val="85000"/>
                    <a:lumOff val="15000"/>
                  </a:schemeClr>
                </a:solidFill>
                <a:latin typeface="+mj-lt"/>
                <a:ea typeface="微软雅黑" panose="020B0503020204020204" pitchFamily="34" charset="-122"/>
                <a:cs typeface="+mn-ea"/>
                <a:sym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251" b="15375"/>
          <a:stretch>
            <a:fillRect/>
          </a:stretch>
        </p:blipFill>
        <p:spPr>
          <a:xfrm>
            <a:off x="0" y="0"/>
            <a:ext cx="12192000" cy="6858000"/>
          </a:xfrm>
          <a:prstGeom prst="rect">
            <a:avLst/>
          </a:prstGeom>
        </p:spPr>
      </p:pic>
      <p:sp>
        <p:nvSpPr>
          <p:cNvPr id="2" name="矩形: 圆角 1"/>
          <p:cNvSpPr/>
          <p:nvPr/>
        </p:nvSpPr>
        <p:spPr>
          <a:xfrm>
            <a:off x="523164" y="416257"/>
            <a:ext cx="11145672" cy="5984543"/>
          </a:xfrm>
          <a:prstGeom prst="roundRect">
            <a:avLst/>
          </a:prstGeom>
          <a:solidFill>
            <a:schemeClr val="bg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4"/>
          <p:cNvSpPr txBox="1"/>
          <p:nvPr/>
        </p:nvSpPr>
        <p:spPr>
          <a:xfrm>
            <a:off x="5234225" y="457200"/>
            <a:ext cx="1723549"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bg2">
                    <a:lumMod val="25000"/>
                  </a:schemeClr>
                </a:solidFill>
                <a:latin typeface="Calibri Light" panose="020F0302020204030204" pitchFamily="34" charset="0"/>
              </a:rPr>
              <a:t>输入你的标题</a:t>
            </a:r>
          </a:p>
        </p:txBody>
      </p:sp>
      <p:sp>
        <p:nvSpPr>
          <p:cNvPr id="28" name="矩形 27"/>
          <p:cNvSpPr>
            <a:spLocks noChangeArrowheads="1"/>
          </p:cNvSpPr>
          <p:nvPr/>
        </p:nvSpPr>
        <p:spPr bwMode="auto">
          <a:xfrm>
            <a:off x="5315016" y="761381"/>
            <a:ext cx="15619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200" dirty="0">
                <a:solidFill>
                  <a:schemeClr val="bg2">
                    <a:lumMod val="25000"/>
                  </a:schemeClr>
                </a:solidFill>
                <a:latin typeface="Calibri Light" panose="020F0302020204030204" pitchFamily="34" charset="0"/>
              </a:rPr>
              <a:t>ADD YOUR TITLE HERE</a:t>
            </a:r>
            <a:endParaRPr lang="zh-CN" altLang="en-US" sz="1200" dirty="0">
              <a:solidFill>
                <a:schemeClr val="bg2">
                  <a:lumMod val="25000"/>
                </a:schemeClr>
              </a:solidFill>
              <a:latin typeface="Calibri Light" panose="020F0302020204030204" pitchFamily="34" charset="0"/>
            </a:endParaRPr>
          </a:p>
        </p:txBody>
      </p:sp>
      <p:cxnSp>
        <p:nvCxnSpPr>
          <p:cNvPr id="29" name="直接连接符 28"/>
          <p:cNvCxnSpPr>
            <a:stCxn id="27" idx="3"/>
          </p:cNvCxnSpPr>
          <p:nvPr/>
        </p:nvCxnSpPr>
        <p:spPr>
          <a:xfrm flipV="1">
            <a:off x="6957774" y="641662"/>
            <a:ext cx="751320" cy="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482905" y="657515"/>
            <a:ext cx="751320" cy="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29"/>
          <p:cNvGrpSpPr/>
          <p:nvPr/>
        </p:nvGrpSpPr>
        <p:grpSpPr>
          <a:xfrm>
            <a:off x="1214280" y="2907381"/>
            <a:ext cx="964353" cy="964353"/>
            <a:chOff x="1253782" y="3281715"/>
            <a:chExt cx="914400" cy="914400"/>
          </a:xfrm>
        </p:grpSpPr>
        <p:sp>
          <p:nvSpPr>
            <p:cNvPr id="62" name="Rounded Rectangle 5"/>
            <p:cNvSpPr/>
            <p:nvPr/>
          </p:nvSpPr>
          <p:spPr>
            <a:xfrm>
              <a:off x="1253782" y="3281715"/>
              <a:ext cx="914400" cy="914400"/>
            </a:xfrm>
            <a:prstGeom prst="roundRect">
              <a:avLst/>
            </a:prstGeom>
            <a:solidFill>
              <a:srgbClr val="525383"/>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rgbClr val="000000"/>
                </a:solidFill>
              </a:endParaRPr>
            </a:p>
          </p:txBody>
        </p:sp>
        <p:grpSp>
          <p:nvGrpSpPr>
            <p:cNvPr id="63" name="Group 59"/>
            <p:cNvGrpSpPr/>
            <p:nvPr/>
          </p:nvGrpSpPr>
          <p:grpSpPr>
            <a:xfrm>
              <a:off x="1478810" y="3521030"/>
              <a:ext cx="464344" cy="465138"/>
              <a:chOff x="9145588" y="4435475"/>
              <a:chExt cx="464344" cy="465138"/>
            </a:xfrm>
            <a:solidFill>
              <a:schemeClr val="bg2"/>
            </a:solidFill>
          </p:grpSpPr>
          <p:sp>
            <p:nvSpPr>
              <p:cNvPr id="64"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40665" hangingPunct="0"/>
                <a:endParaRPr lang="en-US">
                  <a:sym typeface="Gill Sans" charset="0"/>
                </a:endParaRPr>
              </a:p>
            </p:txBody>
          </p:sp>
          <p:sp>
            <p:nvSpPr>
              <p:cNvPr id="65"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40665" hangingPunct="0"/>
                <a:endParaRPr lang="en-US">
                  <a:sym typeface="Gill Sans" charset="0"/>
                </a:endParaRPr>
              </a:p>
            </p:txBody>
          </p:sp>
          <p:sp>
            <p:nvSpPr>
              <p:cNvPr id="66"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40665" hangingPunct="0"/>
                <a:endParaRPr lang="en-US">
                  <a:sym typeface="Gill Sans" charset="0"/>
                </a:endParaRPr>
              </a:p>
            </p:txBody>
          </p:sp>
          <p:sp>
            <p:nvSpPr>
              <p:cNvPr id="67"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40665" hangingPunct="0"/>
                <a:endParaRPr lang="en-US">
                  <a:sym typeface="Gill Sans" charset="0"/>
                </a:endParaRPr>
              </a:p>
            </p:txBody>
          </p:sp>
          <p:sp>
            <p:nvSpPr>
              <p:cNvPr id="68"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40665" hangingPunct="0"/>
                <a:endParaRPr lang="en-US">
                  <a:sym typeface="Gill Sans" charset="0"/>
                </a:endParaRPr>
              </a:p>
            </p:txBody>
          </p:sp>
          <p:sp>
            <p:nvSpPr>
              <p:cNvPr id="69"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40665" hangingPunct="0"/>
                <a:endParaRPr lang="en-US">
                  <a:sym typeface="Gill Sans" charset="0"/>
                </a:endParaRPr>
              </a:p>
            </p:txBody>
          </p:sp>
          <p:sp>
            <p:nvSpPr>
              <p:cNvPr id="70"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40665" hangingPunct="0"/>
                <a:endParaRPr lang="en-US">
                  <a:sym typeface="Gill Sans" charset="0"/>
                </a:endParaRPr>
              </a:p>
            </p:txBody>
          </p:sp>
          <p:sp>
            <p:nvSpPr>
              <p:cNvPr id="71"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40665" hangingPunct="0"/>
                <a:endParaRPr lang="en-US">
                  <a:sym typeface="Gill Sans" charset="0"/>
                </a:endParaRPr>
              </a:p>
            </p:txBody>
          </p:sp>
          <p:sp>
            <p:nvSpPr>
              <p:cNvPr id="72"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40665" hangingPunct="0"/>
                <a:endParaRPr lang="en-US">
                  <a:sym typeface="Gill Sans" charset="0"/>
                </a:endParaRPr>
              </a:p>
            </p:txBody>
          </p:sp>
        </p:grpSp>
      </p:grpSp>
      <p:grpSp>
        <p:nvGrpSpPr>
          <p:cNvPr id="9" name="Group 32"/>
          <p:cNvGrpSpPr/>
          <p:nvPr/>
        </p:nvGrpSpPr>
        <p:grpSpPr>
          <a:xfrm>
            <a:off x="6422282" y="2907381"/>
            <a:ext cx="964353" cy="964353"/>
            <a:chOff x="6528170" y="3281715"/>
            <a:chExt cx="914400" cy="914400"/>
          </a:xfrm>
        </p:grpSpPr>
        <p:sp>
          <p:nvSpPr>
            <p:cNvPr id="54" name="Rounded Rectangle 8"/>
            <p:cNvSpPr/>
            <p:nvPr/>
          </p:nvSpPr>
          <p:spPr>
            <a:xfrm>
              <a:off x="6528170" y="3281715"/>
              <a:ext cx="914400" cy="914400"/>
            </a:xfrm>
            <a:prstGeom prst="roundRect">
              <a:avLst/>
            </a:prstGeom>
            <a:solidFill>
              <a:srgbClr val="DDBDD5"/>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rgbClr val="000000"/>
                </a:solidFill>
              </a:endParaRPr>
            </a:p>
          </p:txBody>
        </p:sp>
        <p:grpSp>
          <p:nvGrpSpPr>
            <p:cNvPr id="55" name="Group 69"/>
            <p:cNvGrpSpPr/>
            <p:nvPr/>
          </p:nvGrpSpPr>
          <p:grpSpPr>
            <a:xfrm>
              <a:off x="6759757" y="3506346"/>
              <a:ext cx="464344" cy="465138"/>
              <a:chOff x="7287419" y="3505994"/>
              <a:chExt cx="464344" cy="465138"/>
            </a:xfrm>
            <a:solidFill>
              <a:schemeClr val="bg2"/>
            </a:solidFill>
          </p:grpSpPr>
          <p:sp>
            <p:nvSpPr>
              <p:cNvPr id="56"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40665" hangingPunct="0"/>
                <a:endParaRPr lang="en-US">
                  <a:sym typeface="Gill Sans" charset="0"/>
                </a:endParaRPr>
              </a:p>
            </p:txBody>
          </p:sp>
          <p:sp>
            <p:nvSpPr>
              <p:cNvPr id="57"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40665" hangingPunct="0"/>
                <a:endParaRPr lang="en-US">
                  <a:sym typeface="Gill Sans" charset="0"/>
                </a:endParaRPr>
              </a:p>
            </p:txBody>
          </p:sp>
          <p:sp>
            <p:nvSpPr>
              <p:cNvPr id="58"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40665" hangingPunct="0"/>
                <a:endParaRPr lang="en-US">
                  <a:sym typeface="Gill Sans" charset="0"/>
                </a:endParaRPr>
              </a:p>
            </p:txBody>
          </p:sp>
          <p:sp>
            <p:nvSpPr>
              <p:cNvPr id="59"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40665" hangingPunct="0"/>
                <a:endParaRPr lang="en-US">
                  <a:sym typeface="Gill Sans" charset="0"/>
                </a:endParaRPr>
              </a:p>
            </p:txBody>
          </p:sp>
          <p:sp>
            <p:nvSpPr>
              <p:cNvPr id="60"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40665" hangingPunct="0"/>
                <a:endParaRPr lang="en-US">
                  <a:sym typeface="Gill Sans" charset="0"/>
                </a:endParaRPr>
              </a:p>
            </p:txBody>
          </p:sp>
          <p:sp>
            <p:nvSpPr>
              <p:cNvPr id="61"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40665" hangingPunct="0"/>
                <a:endParaRPr lang="en-US">
                  <a:sym typeface="Gill Sans" charset="0"/>
                </a:endParaRPr>
              </a:p>
            </p:txBody>
          </p:sp>
        </p:grpSp>
      </p:grpSp>
      <p:grpSp>
        <p:nvGrpSpPr>
          <p:cNvPr id="10" name="Group 33"/>
          <p:cNvGrpSpPr/>
          <p:nvPr/>
        </p:nvGrpSpPr>
        <p:grpSpPr>
          <a:xfrm>
            <a:off x="6422282" y="4386506"/>
            <a:ext cx="964353" cy="964353"/>
            <a:chOff x="6528170" y="4684221"/>
            <a:chExt cx="914400" cy="914400"/>
          </a:xfrm>
        </p:grpSpPr>
        <p:sp>
          <p:nvSpPr>
            <p:cNvPr id="49" name="Rounded Rectangle 9"/>
            <p:cNvSpPr/>
            <p:nvPr/>
          </p:nvSpPr>
          <p:spPr>
            <a:xfrm>
              <a:off x="6528170" y="4684221"/>
              <a:ext cx="914400" cy="914400"/>
            </a:xfrm>
            <a:prstGeom prst="roundRect">
              <a:avLst/>
            </a:prstGeom>
            <a:solidFill>
              <a:srgbClr val="525383"/>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rgbClr val="000000"/>
                </a:solidFill>
              </a:endParaRPr>
            </a:p>
          </p:txBody>
        </p:sp>
        <p:grpSp>
          <p:nvGrpSpPr>
            <p:cNvPr id="50" name="Group 76"/>
            <p:cNvGrpSpPr/>
            <p:nvPr/>
          </p:nvGrpSpPr>
          <p:grpSpPr>
            <a:xfrm>
              <a:off x="6748385" y="4909249"/>
              <a:ext cx="464344" cy="464344"/>
              <a:chOff x="7287419" y="2577307"/>
              <a:chExt cx="464344" cy="464344"/>
            </a:xfrm>
            <a:solidFill>
              <a:schemeClr val="bg2"/>
            </a:solidFill>
          </p:grpSpPr>
          <p:sp>
            <p:nvSpPr>
              <p:cNvPr id="51" name="AutoShape 56"/>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40665" hangingPunct="0"/>
                <a:endParaRPr lang="en-US" sz="1545">
                  <a:solidFill>
                    <a:srgbClr val="FFFFFF"/>
                  </a:solidFill>
                  <a:effectLst>
                    <a:outerShdw blurRad="38100" dist="38100" dir="2700000" algn="tl">
                      <a:srgbClr val="000000"/>
                    </a:outerShdw>
                  </a:effectLst>
                  <a:latin typeface="Gill Sans" charset="0"/>
                  <a:sym typeface="Gill Sans" charset="0"/>
                </a:endParaRPr>
              </a:p>
            </p:txBody>
          </p:sp>
          <p:sp>
            <p:nvSpPr>
              <p:cNvPr id="52"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40665" hangingPunct="0"/>
                <a:endParaRPr lang="en-US" sz="1545">
                  <a:solidFill>
                    <a:srgbClr val="FFFFFF"/>
                  </a:solidFill>
                  <a:effectLst>
                    <a:outerShdw blurRad="38100" dist="38100" dir="2700000" algn="tl">
                      <a:srgbClr val="000000"/>
                    </a:outerShdw>
                  </a:effectLst>
                  <a:latin typeface="Gill Sans" charset="0"/>
                  <a:sym typeface="Gill Sans" charset="0"/>
                </a:endParaRPr>
              </a:p>
            </p:txBody>
          </p:sp>
          <p:sp>
            <p:nvSpPr>
              <p:cNvPr id="53"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40665" hangingPunct="0"/>
                <a:endParaRPr lang="en-US" sz="1545">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1" name="Group 28"/>
          <p:cNvGrpSpPr/>
          <p:nvPr/>
        </p:nvGrpSpPr>
        <p:grpSpPr>
          <a:xfrm>
            <a:off x="1214280" y="1434439"/>
            <a:ext cx="964353" cy="964353"/>
            <a:chOff x="1253782" y="1885071"/>
            <a:chExt cx="914400" cy="914400"/>
          </a:xfrm>
          <a:solidFill>
            <a:srgbClr val="9D9DA8"/>
          </a:solidFill>
        </p:grpSpPr>
        <p:sp>
          <p:nvSpPr>
            <p:cNvPr id="45" name="Rounded Rectangle 4"/>
            <p:cNvSpPr/>
            <p:nvPr/>
          </p:nvSpPr>
          <p:spPr>
            <a:xfrm>
              <a:off x="1253782" y="1885071"/>
              <a:ext cx="914400" cy="914400"/>
            </a:xfrm>
            <a:prstGeom prst="roundRect">
              <a:avLst/>
            </a:prstGeom>
            <a:solidFill>
              <a:srgbClr val="DDBDD5"/>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rgbClr val="000000"/>
                </a:solidFill>
              </a:endParaRPr>
            </a:p>
          </p:txBody>
        </p:sp>
        <p:grpSp>
          <p:nvGrpSpPr>
            <p:cNvPr id="46" name="Group 80"/>
            <p:cNvGrpSpPr/>
            <p:nvPr/>
          </p:nvGrpSpPr>
          <p:grpSpPr>
            <a:xfrm>
              <a:off x="1551438" y="2110099"/>
              <a:ext cx="319088" cy="465138"/>
              <a:chOff x="3582988" y="3510757"/>
              <a:chExt cx="319088" cy="465138"/>
            </a:xfrm>
            <a:grpFill/>
          </p:grpSpPr>
          <p:sp>
            <p:nvSpPr>
              <p:cNvPr id="47"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bg1"/>
              </a:solid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40665" hangingPunct="0"/>
                <a:endParaRPr lang="en-US">
                  <a:sym typeface="Gill Sans" charset="0"/>
                </a:endParaRPr>
              </a:p>
            </p:txBody>
          </p:sp>
          <p:sp>
            <p:nvSpPr>
              <p:cNvPr id="48"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chemeClr val="bg1"/>
              </a:solid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40665" hangingPunct="0"/>
                <a:endParaRPr lang="en-US">
                  <a:sym typeface="Gill Sans" charset="0"/>
                </a:endParaRPr>
              </a:p>
            </p:txBody>
          </p:sp>
        </p:grpSp>
      </p:grpSp>
      <p:grpSp>
        <p:nvGrpSpPr>
          <p:cNvPr id="12" name="Group 31"/>
          <p:cNvGrpSpPr/>
          <p:nvPr/>
        </p:nvGrpSpPr>
        <p:grpSpPr>
          <a:xfrm>
            <a:off x="6422282" y="1434439"/>
            <a:ext cx="964353" cy="964353"/>
            <a:chOff x="6528170" y="1885071"/>
            <a:chExt cx="914400" cy="914400"/>
          </a:xfrm>
        </p:grpSpPr>
        <p:sp>
          <p:nvSpPr>
            <p:cNvPr id="41" name="Rounded Rectangle 7"/>
            <p:cNvSpPr/>
            <p:nvPr/>
          </p:nvSpPr>
          <p:spPr>
            <a:xfrm>
              <a:off x="6528170" y="1885071"/>
              <a:ext cx="914400" cy="914400"/>
            </a:xfrm>
            <a:prstGeom prst="roundRect">
              <a:avLst/>
            </a:prstGeom>
            <a:solidFill>
              <a:srgbClr val="525383"/>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rgbClr val="000000"/>
                </a:solidFill>
              </a:endParaRPr>
            </a:p>
          </p:txBody>
        </p:sp>
        <p:grpSp>
          <p:nvGrpSpPr>
            <p:cNvPr id="42" name="Group 83"/>
            <p:cNvGrpSpPr/>
            <p:nvPr/>
          </p:nvGrpSpPr>
          <p:grpSpPr>
            <a:xfrm>
              <a:off x="6758963" y="2110099"/>
              <a:ext cx="465138" cy="464344"/>
              <a:chOff x="2581275" y="2582069"/>
              <a:chExt cx="465138" cy="464344"/>
            </a:xfrm>
            <a:solidFill>
              <a:schemeClr val="bg2"/>
            </a:solidFill>
          </p:grpSpPr>
          <p:sp>
            <p:nvSpPr>
              <p:cNvPr id="43" name="AutoShape 128"/>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40665" hangingPunct="0"/>
                <a:endParaRPr lang="en-US" sz="1545">
                  <a:solidFill>
                    <a:srgbClr val="FFFFFF"/>
                  </a:solidFill>
                  <a:effectLst>
                    <a:outerShdw blurRad="38100" dist="38100" dir="2700000" algn="tl">
                      <a:srgbClr val="000000"/>
                    </a:outerShdw>
                  </a:effectLst>
                  <a:latin typeface="Gill Sans" charset="0"/>
                  <a:sym typeface="Gill Sans" charset="0"/>
                </a:endParaRPr>
              </a:p>
            </p:txBody>
          </p:sp>
          <p:sp>
            <p:nvSpPr>
              <p:cNvPr id="44" name="AutoShape 129"/>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40665" hangingPunct="0"/>
                <a:endParaRPr lang="en-US" sz="1545">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3" name="Group 30"/>
          <p:cNvGrpSpPr/>
          <p:nvPr/>
        </p:nvGrpSpPr>
        <p:grpSpPr>
          <a:xfrm>
            <a:off x="1214280" y="4386506"/>
            <a:ext cx="964353" cy="964353"/>
            <a:chOff x="1253782" y="4684221"/>
            <a:chExt cx="914400" cy="914400"/>
          </a:xfrm>
        </p:grpSpPr>
        <p:sp>
          <p:nvSpPr>
            <p:cNvPr id="36" name="Rounded Rectangle 6"/>
            <p:cNvSpPr/>
            <p:nvPr/>
          </p:nvSpPr>
          <p:spPr>
            <a:xfrm>
              <a:off x="1253782" y="4684221"/>
              <a:ext cx="914400" cy="914400"/>
            </a:xfrm>
            <a:prstGeom prst="roundRect">
              <a:avLst/>
            </a:prstGeom>
            <a:solidFill>
              <a:srgbClr val="DDBDD5"/>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rgbClr val="000000"/>
                </a:solidFill>
              </a:endParaRPr>
            </a:p>
          </p:txBody>
        </p:sp>
        <p:grpSp>
          <p:nvGrpSpPr>
            <p:cNvPr id="37" name="Group 86"/>
            <p:cNvGrpSpPr/>
            <p:nvPr/>
          </p:nvGrpSpPr>
          <p:grpSpPr>
            <a:xfrm>
              <a:off x="1485953" y="4909249"/>
              <a:ext cx="464344" cy="464344"/>
              <a:chOff x="4439444" y="1652588"/>
              <a:chExt cx="464344" cy="464344"/>
            </a:xfrm>
            <a:solidFill>
              <a:schemeClr val="bg2"/>
            </a:solidFill>
          </p:grpSpPr>
          <p:sp>
            <p:nvSpPr>
              <p:cNvPr id="38"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40665" hangingPunct="0"/>
                <a:endParaRPr lang="en-US">
                  <a:sym typeface="Gill Sans" charset="0"/>
                </a:endParaRPr>
              </a:p>
            </p:txBody>
          </p:sp>
          <p:sp>
            <p:nvSpPr>
              <p:cNvPr id="39"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bg1"/>
              </a:solid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40665" hangingPunct="0"/>
                <a:endParaRPr lang="en-US">
                  <a:sym typeface="Gill Sans" charset="0"/>
                </a:endParaRPr>
              </a:p>
            </p:txBody>
          </p:sp>
          <p:sp>
            <p:nvSpPr>
              <p:cNvPr id="40"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bg1"/>
              </a:solid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40665" hangingPunct="0"/>
                <a:endParaRPr lang="en-US">
                  <a:sym typeface="Gill Sans" charset="0"/>
                </a:endParaRPr>
              </a:p>
            </p:txBody>
          </p:sp>
        </p:grpSp>
      </p:grpSp>
      <p:grpSp>
        <p:nvGrpSpPr>
          <p:cNvPr id="14" name="组合 13"/>
          <p:cNvGrpSpPr/>
          <p:nvPr/>
        </p:nvGrpSpPr>
        <p:grpSpPr>
          <a:xfrm>
            <a:off x="2324992" y="1393868"/>
            <a:ext cx="3448901" cy="1126495"/>
            <a:chOff x="2894026" y="1947481"/>
            <a:chExt cx="3448901" cy="1126495"/>
          </a:xfrm>
        </p:grpSpPr>
        <p:sp>
          <p:nvSpPr>
            <p:cNvPr id="34" name="矩形 33"/>
            <p:cNvSpPr/>
            <p:nvPr/>
          </p:nvSpPr>
          <p:spPr>
            <a:xfrm>
              <a:off x="2894026" y="1947481"/>
              <a:ext cx="1723549"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solidFill>
                    <a:schemeClr val="bg1">
                      <a:lumMod val="50000"/>
                    </a:schemeClr>
                  </a:solidFill>
                  <a:effectLst/>
                </a:rPr>
                <a:t>标题文本预设</a:t>
              </a:r>
            </a:p>
          </p:txBody>
        </p:sp>
        <p:sp>
          <p:nvSpPr>
            <p:cNvPr id="35" name="TextBox 9"/>
            <p:cNvSpPr txBox="1"/>
            <p:nvPr/>
          </p:nvSpPr>
          <p:spPr>
            <a:xfrm>
              <a:off x="2926948" y="2368164"/>
              <a:ext cx="3415979" cy="705812"/>
            </a:xfrm>
            <a:prstGeom prst="rect">
              <a:avLst/>
            </a:prstGeom>
            <a:noFill/>
          </p:spPr>
          <p:txBody>
            <a:bodyPr wrap="square" lIns="91420" tIns="45709" rIns="91420" bIns="45709"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ts val="0"/>
                </a:spcBef>
              </a:pPr>
              <a:r>
                <a:rPr lang="zh-CN" altLang="en-US" sz="1400" dirty="0">
                  <a:solidFill>
                    <a:schemeClr val="tx1"/>
                  </a:solidFill>
                </a:rPr>
                <a:t>此部分内容作为文字排版占位显示（建议使用主题字体）。</a:t>
              </a:r>
              <a:endParaRPr lang="en-US" altLang="zh-CN" sz="1400" dirty="0">
                <a:solidFill>
                  <a:schemeClr val="tx1"/>
                </a:solidFill>
              </a:endParaRPr>
            </a:p>
          </p:txBody>
        </p:sp>
      </p:grpSp>
      <p:grpSp>
        <p:nvGrpSpPr>
          <p:cNvPr id="15" name="组合 14"/>
          <p:cNvGrpSpPr/>
          <p:nvPr/>
        </p:nvGrpSpPr>
        <p:grpSpPr>
          <a:xfrm>
            <a:off x="2351600" y="2864782"/>
            <a:ext cx="3415979" cy="1125500"/>
            <a:chOff x="2926948" y="1948476"/>
            <a:chExt cx="3415979" cy="1125500"/>
          </a:xfrm>
        </p:grpSpPr>
        <p:sp>
          <p:nvSpPr>
            <p:cNvPr id="32" name="矩形 31"/>
            <p:cNvSpPr/>
            <p:nvPr/>
          </p:nvSpPr>
          <p:spPr>
            <a:xfrm>
              <a:off x="2931127" y="1948476"/>
              <a:ext cx="1723549"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solidFill>
                    <a:schemeClr val="bg1">
                      <a:lumMod val="50000"/>
                    </a:schemeClr>
                  </a:solidFill>
                  <a:effectLst/>
                </a:rPr>
                <a:t>标题文本预设</a:t>
              </a:r>
            </a:p>
          </p:txBody>
        </p:sp>
        <p:sp>
          <p:nvSpPr>
            <p:cNvPr id="33" name="TextBox 9"/>
            <p:cNvSpPr txBox="1"/>
            <p:nvPr/>
          </p:nvSpPr>
          <p:spPr>
            <a:xfrm>
              <a:off x="2926948" y="2368164"/>
              <a:ext cx="3415979" cy="705812"/>
            </a:xfrm>
            <a:prstGeom prst="rect">
              <a:avLst/>
            </a:prstGeom>
            <a:noFill/>
          </p:spPr>
          <p:txBody>
            <a:bodyPr wrap="square" lIns="91420" tIns="45709" rIns="91420" bIns="45709"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ts val="0"/>
                </a:spcBef>
              </a:pPr>
              <a:r>
                <a:rPr lang="zh-CN" altLang="en-US" sz="1400" dirty="0">
                  <a:solidFill>
                    <a:schemeClr val="tx1"/>
                  </a:solidFill>
                </a:rPr>
                <a:t>此部分内容作为文字排版占位显示（建议使用主题字体）。</a:t>
              </a:r>
              <a:endParaRPr lang="en-US" altLang="zh-CN" sz="1400" dirty="0">
                <a:solidFill>
                  <a:schemeClr val="tx1"/>
                </a:solidFill>
              </a:endParaRPr>
            </a:p>
          </p:txBody>
        </p:sp>
      </p:grpSp>
      <p:grpSp>
        <p:nvGrpSpPr>
          <p:cNvPr id="16" name="组合 15"/>
          <p:cNvGrpSpPr/>
          <p:nvPr/>
        </p:nvGrpSpPr>
        <p:grpSpPr>
          <a:xfrm>
            <a:off x="2351599" y="4356802"/>
            <a:ext cx="3415979" cy="1025723"/>
            <a:chOff x="2926948" y="1976439"/>
            <a:chExt cx="3415979" cy="1025723"/>
          </a:xfrm>
        </p:grpSpPr>
        <p:sp>
          <p:nvSpPr>
            <p:cNvPr id="26" name="矩形 25"/>
            <p:cNvSpPr/>
            <p:nvPr/>
          </p:nvSpPr>
          <p:spPr>
            <a:xfrm>
              <a:off x="2934478" y="1976439"/>
              <a:ext cx="1723549"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solidFill>
                    <a:schemeClr val="bg1">
                      <a:lumMod val="50000"/>
                    </a:schemeClr>
                  </a:solidFill>
                  <a:effectLst/>
                </a:rPr>
                <a:t>标题文本预设</a:t>
              </a:r>
            </a:p>
          </p:txBody>
        </p:sp>
        <p:sp>
          <p:nvSpPr>
            <p:cNvPr id="31" name="TextBox 9"/>
            <p:cNvSpPr txBox="1"/>
            <p:nvPr/>
          </p:nvSpPr>
          <p:spPr>
            <a:xfrm>
              <a:off x="2926948" y="2368164"/>
              <a:ext cx="3415979" cy="633998"/>
            </a:xfrm>
            <a:prstGeom prst="rect">
              <a:avLst/>
            </a:prstGeom>
            <a:noFill/>
          </p:spPr>
          <p:txBody>
            <a:bodyPr wrap="square" lIns="91420" tIns="45709" rIns="91420" bIns="45709"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200"/>
                </a:lnSpc>
              </a:pPr>
              <a:r>
                <a:rPr lang="zh-CN" altLang="en-US" sz="1400" dirty="0">
                  <a:solidFill>
                    <a:schemeClr val="tx1"/>
                  </a:solidFill>
                </a:rPr>
                <a:t>此部分内容作为文字排版占位显示（建议使用主题字体）。</a:t>
              </a:r>
              <a:endParaRPr lang="en-US" altLang="zh-CN" sz="1400" dirty="0">
                <a:solidFill>
                  <a:schemeClr val="tx1"/>
                </a:solidFill>
              </a:endParaRPr>
            </a:p>
          </p:txBody>
        </p:sp>
      </p:grpSp>
      <p:grpSp>
        <p:nvGrpSpPr>
          <p:cNvPr id="17" name="组合 16"/>
          <p:cNvGrpSpPr/>
          <p:nvPr/>
        </p:nvGrpSpPr>
        <p:grpSpPr>
          <a:xfrm>
            <a:off x="7531119" y="1434439"/>
            <a:ext cx="3446599" cy="1096129"/>
            <a:chOff x="2890013" y="1978259"/>
            <a:chExt cx="3446599" cy="1096129"/>
          </a:xfrm>
        </p:grpSpPr>
        <p:sp>
          <p:nvSpPr>
            <p:cNvPr id="24" name="矩形 23"/>
            <p:cNvSpPr/>
            <p:nvPr/>
          </p:nvSpPr>
          <p:spPr>
            <a:xfrm>
              <a:off x="2890013" y="1978259"/>
              <a:ext cx="1723549"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solidFill>
                    <a:schemeClr val="bg1">
                      <a:lumMod val="50000"/>
                    </a:schemeClr>
                  </a:solidFill>
                  <a:effectLst/>
                </a:rPr>
                <a:t>标题文本预设</a:t>
              </a:r>
            </a:p>
          </p:txBody>
        </p:sp>
        <p:sp>
          <p:nvSpPr>
            <p:cNvPr id="25" name="TextBox 9"/>
            <p:cNvSpPr txBox="1"/>
            <p:nvPr/>
          </p:nvSpPr>
          <p:spPr>
            <a:xfrm>
              <a:off x="2920633" y="2368576"/>
              <a:ext cx="3415979" cy="705812"/>
            </a:xfrm>
            <a:prstGeom prst="rect">
              <a:avLst/>
            </a:prstGeom>
            <a:noFill/>
          </p:spPr>
          <p:txBody>
            <a:bodyPr wrap="square" lIns="91420" tIns="45709" rIns="91420" bIns="45709"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ts val="0"/>
                </a:spcBef>
              </a:pPr>
              <a:r>
                <a:rPr lang="zh-CN" altLang="en-US" sz="1400" dirty="0">
                  <a:solidFill>
                    <a:schemeClr val="tx1"/>
                  </a:solidFill>
                </a:rPr>
                <a:t>此部分内容作为文字排版占位显示（建议使用主题字体）。</a:t>
              </a:r>
              <a:endParaRPr lang="en-US" altLang="zh-CN" sz="1400" dirty="0">
                <a:solidFill>
                  <a:schemeClr val="tx1"/>
                </a:solidFill>
              </a:endParaRPr>
            </a:p>
          </p:txBody>
        </p:sp>
      </p:grpSp>
      <p:grpSp>
        <p:nvGrpSpPr>
          <p:cNvPr id="18" name="组合 17"/>
          <p:cNvGrpSpPr/>
          <p:nvPr/>
        </p:nvGrpSpPr>
        <p:grpSpPr>
          <a:xfrm>
            <a:off x="7561739" y="2903020"/>
            <a:ext cx="3415980" cy="1097055"/>
            <a:chOff x="2926947" y="1976921"/>
            <a:chExt cx="3415980" cy="1097055"/>
          </a:xfrm>
        </p:grpSpPr>
        <p:sp>
          <p:nvSpPr>
            <p:cNvPr id="22" name="矩形 21"/>
            <p:cNvSpPr/>
            <p:nvPr/>
          </p:nvSpPr>
          <p:spPr>
            <a:xfrm>
              <a:off x="2926947" y="1976921"/>
              <a:ext cx="1723549"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solidFill>
                    <a:schemeClr val="bg1">
                      <a:lumMod val="50000"/>
                    </a:schemeClr>
                  </a:solidFill>
                  <a:effectLst/>
                </a:rPr>
                <a:t>标题文本预设</a:t>
              </a:r>
            </a:p>
          </p:txBody>
        </p:sp>
        <p:sp>
          <p:nvSpPr>
            <p:cNvPr id="23" name="TextBox 9"/>
            <p:cNvSpPr txBox="1"/>
            <p:nvPr/>
          </p:nvSpPr>
          <p:spPr>
            <a:xfrm>
              <a:off x="2926948" y="2368164"/>
              <a:ext cx="3415979" cy="705812"/>
            </a:xfrm>
            <a:prstGeom prst="rect">
              <a:avLst/>
            </a:prstGeom>
            <a:noFill/>
          </p:spPr>
          <p:txBody>
            <a:bodyPr wrap="square" lIns="91420" tIns="45709" rIns="91420" bIns="45709"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ts val="0"/>
                </a:spcBef>
              </a:pPr>
              <a:r>
                <a:rPr lang="zh-CN" altLang="en-US" sz="1400" dirty="0">
                  <a:solidFill>
                    <a:schemeClr val="tx1"/>
                  </a:solidFill>
                </a:rPr>
                <a:t>此部分内容作为文字排版占位显示（建议使用主题字体）。</a:t>
              </a:r>
              <a:endParaRPr lang="en-US" altLang="zh-CN" sz="1400" dirty="0">
                <a:solidFill>
                  <a:schemeClr val="tx1"/>
                </a:solidFill>
              </a:endParaRPr>
            </a:p>
          </p:txBody>
        </p:sp>
      </p:grpSp>
      <p:grpSp>
        <p:nvGrpSpPr>
          <p:cNvPr id="19" name="组合 18"/>
          <p:cNvGrpSpPr/>
          <p:nvPr/>
        </p:nvGrpSpPr>
        <p:grpSpPr>
          <a:xfrm>
            <a:off x="7561739" y="4423772"/>
            <a:ext cx="3415979" cy="1040360"/>
            <a:chOff x="2926948" y="2033616"/>
            <a:chExt cx="3415979" cy="1040360"/>
          </a:xfrm>
        </p:grpSpPr>
        <p:sp>
          <p:nvSpPr>
            <p:cNvPr id="20" name="矩形 19"/>
            <p:cNvSpPr/>
            <p:nvPr/>
          </p:nvSpPr>
          <p:spPr>
            <a:xfrm>
              <a:off x="2932340" y="2033616"/>
              <a:ext cx="1723549"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solidFill>
                    <a:schemeClr val="bg1">
                      <a:lumMod val="50000"/>
                    </a:schemeClr>
                  </a:solidFill>
                  <a:effectLst/>
                </a:rPr>
                <a:t>标题文本预设</a:t>
              </a:r>
            </a:p>
          </p:txBody>
        </p:sp>
        <p:sp>
          <p:nvSpPr>
            <p:cNvPr id="21" name="TextBox 9"/>
            <p:cNvSpPr txBox="1"/>
            <p:nvPr/>
          </p:nvSpPr>
          <p:spPr>
            <a:xfrm>
              <a:off x="2926948" y="2368164"/>
              <a:ext cx="3415979" cy="705812"/>
            </a:xfrm>
            <a:prstGeom prst="rect">
              <a:avLst/>
            </a:prstGeom>
            <a:noFill/>
          </p:spPr>
          <p:txBody>
            <a:bodyPr wrap="square" lIns="91420" tIns="45709" rIns="91420" bIns="45709"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ts val="0"/>
                </a:spcBef>
              </a:pPr>
              <a:r>
                <a:rPr lang="zh-CN" altLang="en-US" sz="1400" dirty="0">
                  <a:solidFill>
                    <a:schemeClr val="tx1"/>
                  </a:solidFill>
                </a:rPr>
                <a:t>此部分内容作为文字排版占位显示（建议使用主题字体）。</a:t>
              </a:r>
              <a:endParaRPr lang="en-US" altLang="zh-CN" sz="1400" dirty="0">
                <a:solidFill>
                  <a:schemeClr val="tx1"/>
                </a:solidFil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251" b="15375"/>
          <a:stretch>
            <a:fillRect/>
          </a:stretch>
        </p:blipFill>
        <p:spPr>
          <a:xfrm>
            <a:off x="0" y="0"/>
            <a:ext cx="12192000" cy="6858000"/>
          </a:xfrm>
          <a:prstGeom prst="rect">
            <a:avLst/>
          </a:prstGeom>
        </p:spPr>
      </p:pic>
      <p:sp>
        <p:nvSpPr>
          <p:cNvPr id="2" name="矩形: 圆角 1"/>
          <p:cNvSpPr/>
          <p:nvPr/>
        </p:nvSpPr>
        <p:spPr>
          <a:xfrm>
            <a:off x="523164" y="416257"/>
            <a:ext cx="11145672" cy="5984543"/>
          </a:xfrm>
          <a:prstGeom prst="roundRect">
            <a:avLst/>
          </a:prstGeom>
          <a:solidFill>
            <a:schemeClr val="bg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4"/>
          <p:cNvSpPr txBox="1"/>
          <p:nvPr/>
        </p:nvSpPr>
        <p:spPr>
          <a:xfrm>
            <a:off x="5234225" y="457200"/>
            <a:ext cx="1723549"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bg2">
                    <a:lumMod val="25000"/>
                  </a:schemeClr>
                </a:solidFill>
                <a:latin typeface="Calibri Light" panose="020F0302020204030204" pitchFamily="34" charset="0"/>
              </a:rPr>
              <a:t>输入你的标题</a:t>
            </a:r>
          </a:p>
        </p:txBody>
      </p:sp>
      <p:sp>
        <p:nvSpPr>
          <p:cNvPr id="28" name="矩形 27"/>
          <p:cNvSpPr>
            <a:spLocks noChangeArrowheads="1"/>
          </p:cNvSpPr>
          <p:nvPr/>
        </p:nvSpPr>
        <p:spPr bwMode="auto">
          <a:xfrm>
            <a:off x="5315016" y="761381"/>
            <a:ext cx="15619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200" dirty="0">
                <a:solidFill>
                  <a:schemeClr val="bg2">
                    <a:lumMod val="25000"/>
                  </a:schemeClr>
                </a:solidFill>
                <a:latin typeface="Calibri Light" panose="020F0302020204030204" pitchFamily="34" charset="0"/>
              </a:rPr>
              <a:t>ADD YOUR TITLE HERE</a:t>
            </a:r>
            <a:endParaRPr lang="zh-CN" altLang="en-US" sz="1200" dirty="0">
              <a:solidFill>
                <a:schemeClr val="bg2">
                  <a:lumMod val="25000"/>
                </a:schemeClr>
              </a:solidFill>
              <a:latin typeface="Calibri Light" panose="020F0302020204030204" pitchFamily="34" charset="0"/>
            </a:endParaRPr>
          </a:p>
        </p:txBody>
      </p:sp>
      <p:cxnSp>
        <p:nvCxnSpPr>
          <p:cNvPr id="29" name="直接连接符 28"/>
          <p:cNvCxnSpPr>
            <a:stCxn id="27" idx="3"/>
          </p:cNvCxnSpPr>
          <p:nvPr/>
        </p:nvCxnSpPr>
        <p:spPr>
          <a:xfrm flipV="1">
            <a:off x="6957774" y="641662"/>
            <a:ext cx="751320" cy="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482905" y="657515"/>
            <a:ext cx="751320" cy="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523164" y="4228011"/>
            <a:ext cx="2809305" cy="1054030"/>
          </a:xfrm>
          <a:prstGeom prst="rect">
            <a:avLst/>
          </a:prstGeom>
          <a:solidFill>
            <a:srgbClr val="DDBDD5"/>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65"/>
            <a:endParaRPr lang="zh-CN" altLang="en-US" sz="1350">
              <a:solidFill>
                <a:prstClr val="white"/>
              </a:solidFill>
              <a:latin typeface="Calibri" panose="020F0502020204030204"/>
              <a:ea typeface="宋体" panose="02010600030101010101" pitchFamily="2" charset="-122"/>
            </a:endParaRPr>
          </a:p>
        </p:txBody>
      </p:sp>
      <p:sp>
        <p:nvSpPr>
          <p:cNvPr id="9" name="矩形 8"/>
          <p:cNvSpPr/>
          <p:nvPr/>
        </p:nvSpPr>
        <p:spPr>
          <a:xfrm>
            <a:off x="3332469" y="4228011"/>
            <a:ext cx="8336367" cy="1064031"/>
          </a:xfrm>
          <a:prstGeom prst="rect">
            <a:avLst/>
          </a:prstGeom>
          <a:solidFill>
            <a:srgbClr val="525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65"/>
            <a:endParaRPr lang="zh-CN" altLang="en-US" sz="1350">
              <a:solidFill>
                <a:prstClr val="white"/>
              </a:solidFill>
              <a:latin typeface="Calibri" panose="020F0502020204030204"/>
              <a:ea typeface="宋体" panose="02010600030101010101" pitchFamily="2" charset="-122"/>
            </a:endParaRPr>
          </a:p>
        </p:txBody>
      </p:sp>
      <p:sp>
        <p:nvSpPr>
          <p:cNvPr id="10" name="矩形 9"/>
          <p:cNvSpPr/>
          <p:nvPr/>
        </p:nvSpPr>
        <p:spPr>
          <a:xfrm>
            <a:off x="3905884" y="4537880"/>
            <a:ext cx="6681339" cy="84600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lnSpc>
                <a:spcPct val="120000"/>
              </a:lnSpc>
            </a:pPr>
            <a:r>
              <a:rPr lang="en-US" altLang="zh-CN" sz="1400" dirty="0">
                <a:solidFill>
                  <a:prstClr val="white"/>
                </a:solidFill>
                <a:latin typeface="微软雅黑" panose="020B0503020204020204" pitchFamily="34" charset="-122"/>
                <a:ea typeface="微软雅黑" panose="020B0503020204020204" pitchFamily="34" charset="-122"/>
              </a:rPr>
              <a:t>Enter your text Enter your text Enter your text Enter your </a:t>
            </a:r>
            <a:r>
              <a:rPr lang="en-US" altLang="zh-CN" sz="1400" dirty="0" err="1">
                <a:solidFill>
                  <a:prstClr val="white"/>
                </a:solidFill>
                <a:latin typeface="微软雅黑" panose="020B0503020204020204" pitchFamily="34" charset="-122"/>
                <a:ea typeface="微软雅黑" panose="020B0503020204020204" pitchFamily="34" charset="-122"/>
              </a:rPr>
              <a:t>textEnter</a:t>
            </a:r>
            <a:r>
              <a:rPr lang="en-US" altLang="zh-CN" sz="1400" dirty="0">
                <a:solidFill>
                  <a:prstClr val="white"/>
                </a:solidFill>
                <a:latin typeface="微软雅黑" panose="020B0503020204020204" pitchFamily="34" charset="-122"/>
                <a:ea typeface="微软雅黑" panose="020B0503020204020204" pitchFamily="34" charset="-122"/>
              </a:rPr>
              <a:t> your text Enter your text Enter your text Enter your text </a:t>
            </a:r>
            <a:endParaRPr lang="zh-CN" altLang="en-US" sz="1400" dirty="0">
              <a:solidFill>
                <a:prstClr val="white"/>
              </a:solidFill>
              <a:latin typeface="微软雅黑" panose="020B0503020204020204" pitchFamily="34" charset="-122"/>
              <a:ea typeface="微软雅黑" panose="020B0503020204020204" pitchFamily="34" charset="-122"/>
            </a:endParaRPr>
          </a:p>
          <a:p>
            <a:pPr defTabSz="1218565">
              <a:lnSpc>
                <a:spcPct val="120000"/>
              </a:lnSpc>
            </a:pPr>
            <a:endParaRPr lang="zh-CN" altLang="en-US" sz="1400" dirty="0">
              <a:solidFill>
                <a:prstClr val="white"/>
              </a:solidFill>
              <a:latin typeface="微软雅黑" panose="020B0503020204020204" pitchFamily="34" charset="-122"/>
              <a:ea typeface="微软雅黑" panose="020B0503020204020204" pitchFamily="34" charset="-122"/>
            </a:endParaRPr>
          </a:p>
        </p:txBody>
      </p:sp>
      <p:sp>
        <p:nvSpPr>
          <p:cNvPr id="12" name="矩形 11"/>
          <p:cNvSpPr/>
          <p:nvPr/>
        </p:nvSpPr>
        <p:spPr>
          <a:xfrm>
            <a:off x="984790" y="4490363"/>
            <a:ext cx="2459468"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tx1">
                    <a:lumMod val="95000"/>
                    <a:lumOff val="5000"/>
                  </a:schemeClr>
                </a:solidFill>
                <a:latin typeface="Calibri Light" panose="020F0302020204030204" pitchFamily="34" charset="0"/>
              </a:rPr>
              <a:t>输入你的标题</a:t>
            </a:r>
          </a:p>
        </p:txBody>
      </p:sp>
      <p:sp>
        <p:nvSpPr>
          <p:cNvPr id="3" name="矩形 2"/>
          <p:cNvSpPr>
            <a:spLocks noChangeAspect="1"/>
          </p:cNvSpPr>
          <p:nvPr/>
        </p:nvSpPr>
        <p:spPr>
          <a:xfrm>
            <a:off x="523164" y="1938390"/>
            <a:ext cx="11145672" cy="2287416"/>
          </a:xfrm>
          <a:prstGeom prst="rect">
            <a:avLst/>
          </a:prstGeom>
          <a:blipFill dpi="0" rotWithShape="1">
            <a:blip r:embed="rId3"/>
            <a:srcRect/>
            <a:stretch>
              <a:fillRect t="-214233"/>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251" b="15375"/>
          <a:stretch>
            <a:fillRect/>
          </a:stretch>
        </p:blipFill>
        <p:spPr>
          <a:xfrm>
            <a:off x="0" y="0"/>
            <a:ext cx="12192000" cy="6858000"/>
          </a:xfrm>
          <a:prstGeom prst="rect">
            <a:avLst/>
          </a:prstGeom>
        </p:spPr>
      </p:pic>
      <p:sp>
        <p:nvSpPr>
          <p:cNvPr id="6" name="椭圆 5"/>
          <p:cNvSpPr/>
          <p:nvPr/>
        </p:nvSpPr>
        <p:spPr>
          <a:xfrm>
            <a:off x="4162567" y="2483893"/>
            <a:ext cx="1473958" cy="1473958"/>
          </a:xfrm>
          <a:prstGeom prst="ellipse">
            <a:avLst/>
          </a:prstGeom>
          <a:solidFill>
            <a:schemeClr val="bg1"/>
          </a:solidFill>
          <a:ln>
            <a:solidFill>
              <a:srgbClr val="9F8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314364" y="2504280"/>
            <a:ext cx="1473958" cy="1473958"/>
          </a:xfrm>
          <a:prstGeom prst="ellipse">
            <a:avLst/>
          </a:prstGeom>
          <a:solidFill>
            <a:schemeClr val="bg1"/>
          </a:solidFill>
          <a:ln>
            <a:solidFill>
              <a:srgbClr val="9F8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466161" y="2483893"/>
            <a:ext cx="1473958" cy="1473958"/>
          </a:xfrm>
          <a:prstGeom prst="ellipse">
            <a:avLst/>
          </a:prstGeom>
          <a:solidFill>
            <a:schemeClr val="bg1"/>
          </a:solidFill>
          <a:ln>
            <a:solidFill>
              <a:srgbClr val="9F8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2010770" y="2483893"/>
            <a:ext cx="1473958" cy="1473958"/>
          </a:xfrm>
          <a:prstGeom prst="ellipse">
            <a:avLst/>
          </a:prstGeom>
          <a:solidFill>
            <a:schemeClr val="bg1"/>
          </a:solidFill>
          <a:ln>
            <a:solidFill>
              <a:srgbClr val="9F8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454321" y="2918095"/>
            <a:ext cx="723332" cy="646331"/>
          </a:xfrm>
          <a:prstGeom prst="rect">
            <a:avLst/>
          </a:prstGeom>
          <a:noFill/>
        </p:spPr>
        <p:txBody>
          <a:bodyPr wrap="square" rtlCol="0">
            <a:spAutoFit/>
          </a:bodyPr>
          <a:lstStyle/>
          <a:p>
            <a:r>
              <a:rPr lang="zh-CN" altLang="en-US" sz="3600" dirty="0"/>
              <a:t>感</a:t>
            </a:r>
          </a:p>
        </p:txBody>
      </p:sp>
      <p:sp>
        <p:nvSpPr>
          <p:cNvPr id="13" name="文本框 12"/>
          <p:cNvSpPr txBox="1"/>
          <p:nvPr/>
        </p:nvSpPr>
        <p:spPr>
          <a:xfrm>
            <a:off x="4537880" y="2897706"/>
            <a:ext cx="723332" cy="646331"/>
          </a:xfrm>
          <a:prstGeom prst="rect">
            <a:avLst/>
          </a:prstGeom>
          <a:noFill/>
        </p:spPr>
        <p:txBody>
          <a:bodyPr wrap="square" rtlCol="0">
            <a:spAutoFit/>
          </a:bodyPr>
          <a:lstStyle/>
          <a:p>
            <a:r>
              <a:rPr lang="zh-CN" altLang="en-US" sz="3600" dirty="0"/>
              <a:t>谢</a:t>
            </a:r>
          </a:p>
        </p:txBody>
      </p:sp>
      <p:sp>
        <p:nvSpPr>
          <p:cNvPr id="14" name="文本框 13"/>
          <p:cNvSpPr txBox="1"/>
          <p:nvPr/>
        </p:nvSpPr>
        <p:spPr>
          <a:xfrm>
            <a:off x="6739719" y="2918093"/>
            <a:ext cx="723332" cy="646331"/>
          </a:xfrm>
          <a:prstGeom prst="rect">
            <a:avLst/>
          </a:prstGeom>
          <a:noFill/>
        </p:spPr>
        <p:txBody>
          <a:bodyPr wrap="square" rtlCol="0">
            <a:spAutoFit/>
          </a:bodyPr>
          <a:lstStyle/>
          <a:p>
            <a:r>
              <a:rPr lang="zh-CN" altLang="en-US" sz="3600" dirty="0"/>
              <a:t>观</a:t>
            </a:r>
          </a:p>
        </p:txBody>
      </p:sp>
      <p:sp>
        <p:nvSpPr>
          <p:cNvPr id="15" name="文本框 14"/>
          <p:cNvSpPr txBox="1"/>
          <p:nvPr/>
        </p:nvSpPr>
        <p:spPr>
          <a:xfrm>
            <a:off x="8905163" y="2918093"/>
            <a:ext cx="723332" cy="646331"/>
          </a:xfrm>
          <a:prstGeom prst="rect">
            <a:avLst/>
          </a:prstGeom>
          <a:noFill/>
        </p:spPr>
        <p:txBody>
          <a:bodyPr wrap="square" rtlCol="0">
            <a:spAutoFit/>
          </a:bodyPr>
          <a:lstStyle/>
          <a:p>
            <a:r>
              <a:rPr lang="zh-CN" altLang="en-US" sz="3600" dirty="0"/>
              <a:t>赏</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251" b="15375"/>
          <a:stretch>
            <a:fillRect/>
          </a:stretch>
        </p:blipFill>
        <p:spPr>
          <a:xfrm>
            <a:off x="0" y="0"/>
            <a:ext cx="12192000" cy="6858000"/>
          </a:xfrm>
          <a:prstGeom prst="rect">
            <a:avLst/>
          </a:prstGeom>
        </p:spPr>
      </p:pic>
      <p:sp>
        <p:nvSpPr>
          <p:cNvPr id="2" name="矩形: 圆角 1"/>
          <p:cNvSpPr/>
          <p:nvPr/>
        </p:nvSpPr>
        <p:spPr>
          <a:xfrm>
            <a:off x="523164" y="416257"/>
            <a:ext cx="11145672" cy="5984543"/>
          </a:xfrm>
          <a:prstGeom prst="roundRect">
            <a:avLst/>
          </a:prstGeom>
          <a:solidFill>
            <a:schemeClr val="bg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3381531" y="1646402"/>
            <a:ext cx="2027083" cy="582559"/>
            <a:chOff x="7857181" y="1873738"/>
            <a:chExt cx="2027083" cy="582559"/>
          </a:xfrm>
        </p:grpSpPr>
        <p:sp>
          <p:nvSpPr>
            <p:cNvPr id="23" name="Freeform 5"/>
            <p:cNvSpPr/>
            <p:nvPr/>
          </p:nvSpPr>
          <p:spPr bwMode="auto">
            <a:xfrm rot="10800000" flipV="1">
              <a:off x="7857181" y="1997472"/>
              <a:ext cx="335166" cy="335093"/>
            </a:xfrm>
            <a:prstGeom prst="ellipse">
              <a:avLst/>
            </a:prstGeom>
            <a:solidFill>
              <a:srgbClr val="525383"/>
            </a:solidFill>
            <a:ln w="19050">
              <a:gradFill flip="none" rotWithShape="1">
                <a:gsLst>
                  <a:gs pos="29000">
                    <a:srgbClr val="E0E0E0"/>
                  </a:gs>
                  <a:gs pos="0">
                    <a:srgbClr val="999999"/>
                  </a:gs>
                  <a:gs pos="83000">
                    <a:sysClr val="window" lastClr="FFFFFF"/>
                  </a:gs>
                </a:gsLst>
                <a:lin ang="2700000" scaled="1"/>
                <a:tileRect/>
              </a:gradFill>
            </a:ln>
            <a:effectLst>
              <a:outerShdw blurRad="254000" dist="114300" dir="2700000" algn="tl" rotWithShape="0">
                <a:prstClr val="black">
                  <a:alpha val="32000"/>
                </a:prst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auto" hangingPunct="1">
                <a:spcBef>
                  <a:spcPts val="0"/>
                </a:spcBef>
                <a:spcAft>
                  <a:spcPts val="0"/>
                </a:spcAft>
                <a:defRPr/>
              </a:pPr>
              <a:r>
                <a:rPr lang="en-US" altLang="zh-CN" kern="0" dirty="0">
                  <a:solidFill>
                    <a:schemeClr val="bg1"/>
                  </a:solidFill>
                  <a:latin typeface="+mn-lt"/>
                  <a:ea typeface="+mn-ea"/>
                </a:rPr>
                <a:t>1</a:t>
              </a:r>
              <a:endParaRPr lang="zh-CN" altLang="en-US" kern="0" dirty="0">
                <a:solidFill>
                  <a:schemeClr val="bg1"/>
                </a:solidFill>
                <a:latin typeface="+mn-lt"/>
                <a:ea typeface="+mn-ea"/>
              </a:endParaRPr>
            </a:p>
          </p:txBody>
        </p:sp>
        <p:grpSp>
          <p:nvGrpSpPr>
            <p:cNvPr id="24" name="组合 23"/>
            <p:cNvGrpSpPr/>
            <p:nvPr/>
          </p:nvGrpSpPr>
          <p:grpSpPr>
            <a:xfrm>
              <a:off x="8314604" y="1873738"/>
              <a:ext cx="1569660" cy="582559"/>
              <a:chOff x="8350115" y="1980353"/>
              <a:chExt cx="1569660" cy="582559"/>
            </a:xfrm>
          </p:grpSpPr>
          <p:sp>
            <p:nvSpPr>
              <p:cNvPr id="25" name="矩形 24"/>
              <p:cNvSpPr>
                <a:spLocks noChangeArrowheads="1"/>
              </p:cNvSpPr>
              <p:nvPr/>
            </p:nvSpPr>
            <p:spPr bwMode="auto">
              <a:xfrm>
                <a:off x="8350115" y="1980353"/>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2">
                        <a:lumMod val="25000"/>
                      </a:schemeClr>
                    </a:solidFill>
                    <a:latin typeface="Calibri Light" panose="020F0302020204030204" pitchFamily="34" charset="0"/>
                  </a:rPr>
                  <a:t>输入你的标题</a:t>
                </a:r>
              </a:p>
            </p:txBody>
          </p:sp>
          <p:sp>
            <p:nvSpPr>
              <p:cNvPr id="26" name="矩形 25"/>
              <p:cNvSpPr>
                <a:spLocks noChangeArrowheads="1"/>
              </p:cNvSpPr>
              <p:nvPr/>
            </p:nvSpPr>
            <p:spPr bwMode="auto">
              <a:xfrm>
                <a:off x="8357809" y="2285913"/>
                <a:ext cx="15619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200" dirty="0">
                    <a:solidFill>
                      <a:schemeClr val="bg2">
                        <a:lumMod val="25000"/>
                      </a:schemeClr>
                    </a:solidFill>
                    <a:latin typeface="Calibri Light" panose="020F0302020204030204" pitchFamily="34" charset="0"/>
                  </a:rPr>
                  <a:t>ADD YOUR TITLE HERE</a:t>
                </a:r>
                <a:endParaRPr lang="zh-CN" altLang="en-US" sz="1200" dirty="0">
                  <a:solidFill>
                    <a:schemeClr val="bg2">
                      <a:lumMod val="25000"/>
                    </a:schemeClr>
                  </a:solidFill>
                  <a:latin typeface="Calibri Light" panose="020F0302020204030204" pitchFamily="34" charset="0"/>
                </a:endParaRPr>
              </a:p>
            </p:txBody>
          </p:sp>
        </p:grpSp>
      </p:grpSp>
      <p:grpSp>
        <p:nvGrpSpPr>
          <p:cNvPr id="6" name="组合 5"/>
          <p:cNvGrpSpPr/>
          <p:nvPr/>
        </p:nvGrpSpPr>
        <p:grpSpPr>
          <a:xfrm>
            <a:off x="3381531" y="2640614"/>
            <a:ext cx="2027083" cy="582559"/>
            <a:chOff x="7857181" y="1873738"/>
            <a:chExt cx="2027083" cy="582559"/>
          </a:xfrm>
        </p:grpSpPr>
        <p:sp>
          <p:nvSpPr>
            <p:cNvPr id="19" name="Freeform 5"/>
            <p:cNvSpPr/>
            <p:nvPr/>
          </p:nvSpPr>
          <p:spPr bwMode="auto">
            <a:xfrm rot="10800000" flipV="1">
              <a:off x="7857181" y="1997472"/>
              <a:ext cx="335166" cy="335093"/>
            </a:xfrm>
            <a:prstGeom prst="ellipse">
              <a:avLst/>
            </a:prstGeom>
            <a:solidFill>
              <a:srgbClr val="525383"/>
            </a:solidFill>
            <a:ln w="19050">
              <a:gradFill flip="none" rotWithShape="1">
                <a:gsLst>
                  <a:gs pos="29000">
                    <a:srgbClr val="E0E0E0"/>
                  </a:gs>
                  <a:gs pos="0">
                    <a:srgbClr val="999999"/>
                  </a:gs>
                  <a:gs pos="83000">
                    <a:sysClr val="window" lastClr="FFFFFF"/>
                  </a:gs>
                </a:gsLst>
                <a:lin ang="2700000" scaled="1"/>
                <a:tileRect/>
              </a:gradFill>
            </a:ln>
            <a:effectLst>
              <a:outerShdw blurRad="254000" dist="114300" dir="2700000" algn="tl" rotWithShape="0">
                <a:prstClr val="black">
                  <a:alpha val="32000"/>
                </a:prst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auto" hangingPunct="1">
                <a:spcBef>
                  <a:spcPts val="0"/>
                </a:spcBef>
                <a:spcAft>
                  <a:spcPts val="0"/>
                </a:spcAft>
                <a:defRPr/>
              </a:pPr>
              <a:r>
                <a:rPr lang="en-US" altLang="zh-CN" kern="0" dirty="0">
                  <a:solidFill>
                    <a:schemeClr val="bg1"/>
                  </a:solidFill>
                  <a:latin typeface="+mn-lt"/>
                  <a:ea typeface="+mn-ea"/>
                </a:rPr>
                <a:t>2</a:t>
              </a:r>
              <a:endParaRPr lang="zh-CN" altLang="en-US" kern="0" dirty="0">
                <a:solidFill>
                  <a:schemeClr val="bg1"/>
                </a:solidFill>
                <a:latin typeface="+mn-lt"/>
                <a:ea typeface="+mn-ea"/>
              </a:endParaRPr>
            </a:p>
          </p:txBody>
        </p:sp>
        <p:grpSp>
          <p:nvGrpSpPr>
            <p:cNvPr id="20" name="组合 19"/>
            <p:cNvGrpSpPr/>
            <p:nvPr/>
          </p:nvGrpSpPr>
          <p:grpSpPr>
            <a:xfrm>
              <a:off x="8314604" y="1873738"/>
              <a:ext cx="1569660" cy="582559"/>
              <a:chOff x="8350115" y="1980353"/>
              <a:chExt cx="1569660" cy="582559"/>
            </a:xfrm>
          </p:grpSpPr>
          <p:sp>
            <p:nvSpPr>
              <p:cNvPr id="21" name="矩形 20"/>
              <p:cNvSpPr>
                <a:spLocks noChangeArrowheads="1"/>
              </p:cNvSpPr>
              <p:nvPr/>
            </p:nvSpPr>
            <p:spPr bwMode="auto">
              <a:xfrm>
                <a:off x="8350115" y="1980353"/>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2">
                        <a:lumMod val="25000"/>
                      </a:schemeClr>
                    </a:solidFill>
                    <a:latin typeface="Calibri Light" panose="020F0302020204030204" pitchFamily="34" charset="0"/>
                  </a:rPr>
                  <a:t>输入你的标题</a:t>
                </a:r>
              </a:p>
            </p:txBody>
          </p:sp>
          <p:sp>
            <p:nvSpPr>
              <p:cNvPr id="22" name="矩形 21"/>
              <p:cNvSpPr>
                <a:spLocks noChangeArrowheads="1"/>
              </p:cNvSpPr>
              <p:nvPr/>
            </p:nvSpPr>
            <p:spPr bwMode="auto">
              <a:xfrm>
                <a:off x="8357809" y="2285913"/>
                <a:ext cx="15619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200" dirty="0">
                    <a:solidFill>
                      <a:schemeClr val="bg2">
                        <a:lumMod val="25000"/>
                      </a:schemeClr>
                    </a:solidFill>
                    <a:latin typeface="Calibri Light" panose="020F0302020204030204" pitchFamily="34" charset="0"/>
                  </a:rPr>
                  <a:t>ADD YOUR TITLE HERE</a:t>
                </a:r>
                <a:endParaRPr lang="zh-CN" altLang="en-US" sz="1200" dirty="0">
                  <a:solidFill>
                    <a:schemeClr val="bg2">
                      <a:lumMod val="25000"/>
                    </a:schemeClr>
                  </a:solidFill>
                  <a:latin typeface="Calibri Light" panose="020F0302020204030204" pitchFamily="34" charset="0"/>
                </a:endParaRPr>
              </a:p>
            </p:txBody>
          </p:sp>
        </p:grpSp>
      </p:grpSp>
      <p:grpSp>
        <p:nvGrpSpPr>
          <p:cNvPr id="7" name="组合 6"/>
          <p:cNvGrpSpPr/>
          <p:nvPr/>
        </p:nvGrpSpPr>
        <p:grpSpPr>
          <a:xfrm>
            <a:off x="3381531" y="3634826"/>
            <a:ext cx="2027083" cy="582559"/>
            <a:chOff x="7857181" y="1873738"/>
            <a:chExt cx="2027083" cy="582559"/>
          </a:xfrm>
        </p:grpSpPr>
        <p:sp>
          <p:nvSpPr>
            <p:cNvPr id="15" name="Freeform 5"/>
            <p:cNvSpPr/>
            <p:nvPr/>
          </p:nvSpPr>
          <p:spPr bwMode="auto">
            <a:xfrm rot="10800000" flipV="1">
              <a:off x="7857181" y="1997472"/>
              <a:ext cx="335166" cy="335093"/>
            </a:xfrm>
            <a:prstGeom prst="ellipse">
              <a:avLst/>
            </a:prstGeom>
            <a:solidFill>
              <a:srgbClr val="525383"/>
            </a:solidFill>
            <a:ln w="19050">
              <a:gradFill flip="none" rotWithShape="1">
                <a:gsLst>
                  <a:gs pos="29000">
                    <a:srgbClr val="E0E0E0"/>
                  </a:gs>
                  <a:gs pos="0">
                    <a:srgbClr val="999999"/>
                  </a:gs>
                  <a:gs pos="83000">
                    <a:sysClr val="window" lastClr="FFFFFF"/>
                  </a:gs>
                </a:gsLst>
                <a:lin ang="2700000" scaled="1"/>
                <a:tileRect/>
              </a:gradFill>
            </a:ln>
            <a:effectLst>
              <a:outerShdw blurRad="254000" dist="114300" dir="2700000" algn="tl" rotWithShape="0">
                <a:prstClr val="black">
                  <a:alpha val="32000"/>
                </a:prst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auto" hangingPunct="1">
                <a:spcBef>
                  <a:spcPts val="0"/>
                </a:spcBef>
                <a:spcAft>
                  <a:spcPts val="0"/>
                </a:spcAft>
                <a:defRPr/>
              </a:pPr>
              <a:r>
                <a:rPr lang="en-US" altLang="zh-CN" kern="0" dirty="0">
                  <a:solidFill>
                    <a:schemeClr val="bg1"/>
                  </a:solidFill>
                  <a:latin typeface="+mn-lt"/>
                  <a:ea typeface="+mn-ea"/>
                </a:rPr>
                <a:t>3</a:t>
              </a:r>
              <a:endParaRPr lang="zh-CN" altLang="en-US" kern="0" dirty="0">
                <a:solidFill>
                  <a:schemeClr val="bg1"/>
                </a:solidFill>
                <a:latin typeface="+mn-lt"/>
                <a:ea typeface="+mn-ea"/>
              </a:endParaRPr>
            </a:p>
          </p:txBody>
        </p:sp>
        <p:grpSp>
          <p:nvGrpSpPr>
            <p:cNvPr id="16" name="组合 15"/>
            <p:cNvGrpSpPr/>
            <p:nvPr/>
          </p:nvGrpSpPr>
          <p:grpSpPr>
            <a:xfrm>
              <a:off x="8314604" y="1873738"/>
              <a:ext cx="1569660" cy="582559"/>
              <a:chOff x="8350115" y="1980353"/>
              <a:chExt cx="1569660" cy="582559"/>
            </a:xfrm>
          </p:grpSpPr>
          <p:sp>
            <p:nvSpPr>
              <p:cNvPr id="17" name="矩形 16"/>
              <p:cNvSpPr>
                <a:spLocks noChangeArrowheads="1"/>
              </p:cNvSpPr>
              <p:nvPr/>
            </p:nvSpPr>
            <p:spPr bwMode="auto">
              <a:xfrm>
                <a:off x="8350115" y="1980353"/>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2">
                        <a:lumMod val="25000"/>
                      </a:schemeClr>
                    </a:solidFill>
                    <a:latin typeface="Calibri Light" panose="020F0302020204030204" pitchFamily="34" charset="0"/>
                  </a:rPr>
                  <a:t>输入你的标题</a:t>
                </a:r>
              </a:p>
            </p:txBody>
          </p:sp>
          <p:sp>
            <p:nvSpPr>
              <p:cNvPr id="18" name="矩形 17"/>
              <p:cNvSpPr>
                <a:spLocks noChangeArrowheads="1"/>
              </p:cNvSpPr>
              <p:nvPr/>
            </p:nvSpPr>
            <p:spPr bwMode="auto">
              <a:xfrm>
                <a:off x="8357809" y="2285913"/>
                <a:ext cx="15619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200" dirty="0">
                    <a:solidFill>
                      <a:schemeClr val="bg2">
                        <a:lumMod val="25000"/>
                      </a:schemeClr>
                    </a:solidFill>
                    <a:latin typeface="Calibri Light" panose="020F0302020204030204" pitchFamily="34" charset="0"/>
                  </a:rPr>
                  <a:t>ADD YOUR TITLE HERE</a:t>
                </a:r>
                <a:endParaRPr lang="zh-CN" altLang="en-US" sz="1200" dirty="0">
                  <a:solidFill>
                    <a:schemeClr val="bg2">
                      <a:lumMod val="25000"/>
                    </a:schemeClr>
                  </a:solidFill>
                  <a:latin typeface="Calibri Light" panose="020F0302020204030204" pitchFamily="34" charset="0"/>
                </a:endParaRPr>
              </a:p>
            </p:txBody>
          </p:sp>
        </p:grpSp>
      </p:grpSp>
      <p:grpSp>
        <p:nvGrpSpPr>
          <p:cNvPr id="8" name="组合 7"/>
          <p:cNvGrpSpPr/>
          <p:nvPr/>
        </p:nvGrpSpPr>
        <p:grpSpPr>
          <a:xfrm>
            <a:off x="3381531" y="4629039"/>
            <a:ext cx="2027083" cy="582559"/>
            <a:chOff x="7857181" y="1873738"/>
            <a:chExt cx="2027083" cy="582559"/>
          </a:xfrm>
        </p:grpSpPr>
        <p:sp>
          <p:nvSpPr>
            <p:cNvPr id="11" name="Freeform 5"/>
            <p:cNvSpPr/>
            <p:nvPr/>
          </p:nvSpPr>
          <p:spPr bwMode="auto">
            <a:xfrm rot="10800000" flipV="1">
              <a:off x="7857181" y="1997472"/>
              <a:ext cx="335166" cy="335093"/>
            </a:xfrm>
            <a:prstGeom prst="ellipse">
              <a:avLst/>
            </a:prstGeom>
            <a:solidFill>
              <a:srgbClr val="525383"/>
            </a:solidFill>
            <a:ln w="19050">
              <a:gradFill flip="none" rotWithShape="1">
                <a:gsLst>
                  <a:gs pos="29000">
                    <a:srgbClr val="E0E0E0"/>
                  </a:gs>
                  <a:gs pos="0">
                    <a:srgbClr val="999999"/>
                  </a:gs>
                  <a:gs pos="83000">
                    <a:sysClr val="window" lastClr="FFFFFF"/>
                  </a:gs>
                </a:gsLst>
                <a:lin ang="2700000" scaled="1"/>
                <a:tileRect/>
              </a:gradFill>
            </a:ln>
            <a:effectLst>
              <a:outerShdw blurRad="254000" dist="114300" dir="2700000" algn="tl" rotWithShape="0">
                <a:prstClr val="black">
                  <a:alpha val="32000"/>
                </a:prst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auto" hangingPunct="1">
                <a:spcBef>
                  <a:spcPts val="0"/>
                </a:spcBef>
                <a:spcAft>
                  <a:spcPts val="0"/>
                </a:spcAft>
                <a:defRPr/>
              </a:pPr>
              <a:r>
                <a:rPr lang="en-US" altLang="zh-CN" kern="0" dirty="0">
                  <a:solidFill>
                    <a:schemeClr val="bg1"/>
                  </a:solidFill>
                  <a:latin typeface="+mn-lt"/>
                  <a:ea typeface="+mn-ea"/>
                </a:rPr>
                <a:t>4</a:t>
              </a:r>
              <a:endParaRPr lang="zh-CN" altLang="en-US" kern="0" dirty="0">
                <a:solidFill>
                  <a:schemeClr val="bg1"/>
                </a:solidFill>
                <a:latin typeface="+mn-lt"/>
                <a:ea typeface="+mn-ea"/>
              </a:endParaRPr>
            </a:p>
          </p:txBody>
        </p:sp>
        <p:grpSp>
          <p:nvGrpSpPr>
            <p:cNvPr id="12" name="组合 11"/>
            <p:cNvGrpSpPr/>
            <p:nvPr/>
          </p:nvGrpSpPr>
          <p:grpSpPr>
            <a:xfrm>
              <a:off x="8314604" y="1873738"/>
              <a:ext cx="1569660" cy="582559"/>
              <a:chOff x="8350115" y="1980353"/>
              <a:chExt cx="1569660" cy="582559"/>
            </a:xfrm>
          </p:grpSpPr>
          <p:sp>
            <p:nvSpPr>
              <p:cNvPr id="13" name="矩形 12"/>
              <p:cNvSpPr>
                <a:spLocks noChangeArrowheads="1"/>
              </p:cNvSpPr>
              <p:nvPr/>
            </p:nvSpPr>
            <p:spPr bwMode="auto">
              <a:xfrm>
                <a:off x="8350115" y="1980353"/>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2">
                        <a:lumMod val="25000"/>
                      </a:schemeClr>
                    </a:solidFill>
                    <a:latin typeface="Calibri Light" panose="020F0302020204030204" pitchFamily="34" charset="0"/>
                  </a:rPr>
                  <a:t>输入你的标题</a:t>
                </a:r>
              </a:p>
            </p:txBody>
          </p:sp>
          <p:sp>
            <p:nvSpPr>
              <p:cNvPr id="14" name="矩形 13"/>
              <p:cNvSpPr>
                <a:spLocks noChangeArrowheads="1"/>
              </p:cNvSpPr>
              <p:nvPr/>
            </p:nvSpPr>
            <p:spPr bwMode="auto">
              <a:xfrm>
                <a:off x="8357809" y="2285913"/>
                <a:ext cx="15619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200" dirty="0">
                    <a:solidFill>
                      <a:schemeClr val="bg2">
                        <a:lumMod val="25000"/>
                      </a:schemeClr>
                    </a:solidFill>
                    <a:latin typeface="Calibri Light" panose="020F0302020204030204" pitchFamily="34" charset="0"/>
                  </a:rPr>
                  <a:t>ADD YOUR TITLE HERE</a:t>
                </a:r>
                <a:endParaRPr lang="zh-CN" altLang="en-US" sz="1200" dirty="0">
                  <a:solidFill>
                    <a:schemeClr val="bg2">
                      <a:lumMod val="25000"/>
                    </a:schemeClr>
                  </a:solidFill>
                  <a:latin typeface="Calibri Light" panose="020F0302020204030204" pitchFamily="34" charset="0"/>
                </a:endParaRPr>
              </a:p>
            </p:txBody>
          </p:sp>
        </p:grpSp>
      </p:grpSp>
      <p:sp>
        <p:nvSpPr>
          <p:cNvPr id="9" name="文本框 9"/>
          <p:cNvSpPr txBox="1"/>
          <p:nvPr/>
        </p:nvSpPr>
        <p:spPr>
          <a:xfrm>
            <a:off x="8575403" y="2626338"/>
            <a:ext cx="1266093"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dirty="0"/>
              <a:t>目录</a:t>
            </a:r>
          </a:p>
        </p:txBody>
      </p:sp>
      <p:sp>
        <p:nvSpPr>
          <p:cNvPr id="10" name="TextBox 200"/>
          <p:cNvSpPr txBox="1"/>
          <p:nvPr/>
        </p:nvSpPr>
        <p:spPr>
          <a:xfrm>
            <a:off x="8036935" y="3211113"/>
            <a:ext cx="2343027" cy="635930"/>
          </a:xfrm>
          <a:prstGeom prst="rect">
            <a:avLst/>
          </a:prstGeom>
          <a:noFill/>
        </p:spPr>
        <p:txBody>
          <a:bodyPr wrap="square" lIns="121784" tIns="60890" rIns="121784" bIns="608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4000"/>
              </a:lnSpc>
              <a:defRPr/>
            </a:pPr>
            <a:r>
              <a:rPr lang="en-US" altLang="zh-CN" sz="2800" b="1" dirty="0">
                <a:cs typeface="+mn-ea"/>
                <a:sym typeface="+mn-lt"/>
              </a:rPr>
              <a:t>CONTENTS</a:t>
            </a:r>
            <a:endParaRPr lang="zh-CN" altLang="en-US" sz="2800" b="1" dirty="0">
              <a:cs typeface="+mn-ea"/>
              <a:sym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251" b="15375"/>
          <a:stretch>
            <a:fillRect/>
          </a:stretch>
        </p:blipFill>
        <p:spPr>
          <a:xfrm>
            <a:off x="0" y="0"/>
            <a:ext cx="12192000" cy="6858000"/>
          </a:xfrm>
          <a:prstGeom prst="rect">
            <a:avLst/>
          </a:prstGeom>
        </p:spPr>
      </p:pic>
      <p:sp>
        <p:nvSpPr>
          <p:cNvPr id="3" name="椭圆 2"/>
          <p:cNvSpPr/>
          <p:nvPr/>
        </p:nvSpPr>
        <p:spPr>
          <a:xfrm>
            <a:off x="4833582" y="1460311"/>
            <a:ext cx="2524836" cy="2524836"/>
          </a:xfrm>
          <a:prstGeom prst="ellipse">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dirty="0">
                <a:solidFill>
                  <a:schemeClr val="tx1">
                    <a:lumMod val="85000"/>
                    <a:lumOff val="15000"/>
                  </a:schemeClr>
                </a:solidFill>
                <a:latin typeface="Arial Rounded MT Bold" panose="020F0704030504030204" pitchFamily="34" charset="0"/>
              </a:rPr>
              <a:t>1</a:t>
            </a:r>
            <a:endParaRPr lang="zh-CN" altLang="en-US" sz="7200" dirty="0">
              <a:solidFill>
                <a:schemeClr val="tx1">
                  <a:lumMod val="85000"/>
                  <a:lumOff val="15000"/>
                </a:schemeClr>
              </a:solidFill>
              <a:latin typeface="Arial Rounded MT Bold" panose="020F0704030504030204" pitchFamily="34" charset="0"/>
            </a:endParaRPr>
          </a:p>
        </p:txBody>
      </p:sp>
      <p:sp>
        <p:nvSpPr>
          <p:cNvPr id="4" name="矩形: 圆角 3"/>
          <p:cNvSpPr/>
          <p:nvPr/>
        </p:nvSpPr>
        <p:spPr>
          <a:xfrm>
            <a:off x="3762233" y="4503762"/>
            <a:ext cx="4667534" cy="1105470"/>
          </a:xfrm>
          <a:prstGeom prst="round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7"/>
          <p:cNvSpPr txBox="1"/>
          <p:nvPr/>
        </p:nvSpPr>
        <p:spPr>
          <a:xfrm>
            <a:off x="4718713" y="4517410"/>
            <a:ext cx="2754574"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dirty="0">
                <a:latin typeface="Agency FB" panose="020B0503020202020204" pitchFamily="34" charset="0"/>
              </a:rPr>
              <a:t>此处输入标题</a:t>
            </a:r>
          </a:p>
        </p:txBody>
      </p:sp>
      <p:sp>
        <p:nvSpPr>
          <p:cNvPr id="13" name="文本框 8"/>
          <p:cNvSpPr txBox="1"/>
          <p:nvPr/>
        </p:nvSpPr>
        <p:spPr>
          <a:xfrm>
            <a:off x="4587923" y="5126974"/>
            <a:ext cx="3016155"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latin typeface="Agency FB" panose="020B0503020202020204" pitchFamily="34" charset="0"/>
              </a:rPr>
              <a:t>Click here to add Title </a:t>
            </a:r>
            <a:endParaRPr lang="zh-CN" altLang="en-US" dirty="0">
              <a:latin typeface="Agency FB" panose="020B0503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251" b="15375"/>
          <a:stretch>
            <a:fillRect/>
          </a:stretch>
        </p:blipFill>
        <p:spPr>
          <a:xfrm>
            <a:off x="0" y="0"/>
            <a:ext cx="12192000" cy="6858000"/>
          </a:xfrm>
          <a:prstGeom prst="rect">
            <a:avLst/>
          </a:prstGeom>
        </p:spPr>
      </p:pic>
      <p:sp>
        <p:nvSpPr>
          <p:cNvPr id="2" name="矩形: 圆角 1"/>
          <p:cNvSpPr/>
          <p:nvPr/>
        </p:nvSpPr>
        <p:spPr>
          <a:xfrm>
            <a:off x="523164" y="416257"/>
            <a:ext cx="11145672" cy="5984543"/>
          </a:xfrm>
          <a:prstGeom prst="roundRect">
            <a:avLst/>
          </a:prstGeom>
          <a:solidFill>
            <a:schemeClr val="bg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4"/>
          <p:cNvSpPr txBox="1"/>
          <p:nvPr/>
        </p:nvSpPr>
        <p:spPr>
          <a:xfrm>
            <a:off x="5234225" y="457200"/>
            <a:ext cx="1723549"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bg2">
                    <a:lumMod val="25000"/>
                  </a:schemeClr>
                </a:solidFill>
                <a:latin typeface="Calibri Light" panose="020F0302020204030204" pitchFamily="34" charset="0"/>
              </a:rPr>
              <a:t>输入你的标题</a:t>
            </a:r>
          </a:p>
        </p:txBody>
      </p:sp>
      <p:sp>
        <p:nvSpPr>
          <p:cNvPr id="28" name="矩形 27"/>
          <p:cNvSpPr>
            <a:spLocks noChangeArrowheads="1"/>
          </p:cNvSpPr>
          <p:nvPr/>
        </p:nvSpPr>
        <p:spPr bwMode="auto">
          <a:xfrm>
            <a:off x="5315016" y="761381"/>
            <a:ext cx="15619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200" dirty="0">
                <a:solidFill>
                  <a:schemeClr val="bg2">
                    <a:lumMod val="25000"/>
                  </a:schemeClr>
                </a:solidFill>
                <a:latin typeface="Calibri Light" panose="020F0302020204030204" pitchFamily="34" charset="0"/>
              </a:rPr>
              <a:t>ADD YOUR TITLE HERE</a:t>
            </a:r>
            <a:endParaRPr lang="zh-CN" altLang="en-US" sz="1200" dirty="0">
              <a:solidFill>
                <a:schemeClr val="bg2">
                  <a:lumMod val="25000"/>
                </a:schemeClr>
              </a:solidFill>
              <a:latin typeface="Calibri Light" panose="020F0302020204030204" pitchFamily="34" charset="0"/>
            </a:endParaRPr>
          </a:p>
        </p:txBody>
      </p:sp>
      <p:cxnSp>
        <p:nvCxnSpPr>
          <p:cNvPr id="29" name="直接连接符 28"/>
          <p:cNvCxnSpPr>
            <a:stCxn id="27" idx="3"/>
          </p:cNvCxnSpPr>
          <p:nvPr/>
        </p:nvCxnSpPr>
        <p:spPr>
          <a:xfrm flipV="1">
            <a:off x="6957774" y="641662"/>
            <a:ext cx="751320" cy="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482905" y="657515"/>
            <a:ext cx="751320" cy="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1127448" y="1674967"/>
            <a:ext cx="1800200" cy="1800200"/>
          </a:xfrm>
          <a:prstGeom prst="rect">
            <a:avLst/>
          </a:prstGeom>
          <a:solidFill>
            <a:srgbClr val="525383"/>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65"/>
            <a:endParaRPr lang="zh-CN" altLang="en-US" sz="1350">
              <a:solidFill>
                <a:prstClr val="white"/>
              </a:solidFill>
              <a:latin typeface="Calibri" panose="020F0502020204030204"/>
              <a:ea typeface="宋体" panose="02010600030101010101" pitchFamily="2" charset="-122"/>
            </a:endParaRPr>
          </a:p>
        </p:txBody>
      </p:sp>
      <p:sp>
        <p:nvSpPr>
          <p:cNvPr id="40" name="矩形 39"/>
          <p:cNvSpPr/>
          <p:nvPr/>
        </p:nvSpPr>
        <p:spPr>
          <a:xfrm>
            <a:off x="1127448" y="3475167"/>
            <a:ext cx="1800200" cy="1080120"/>
          </a:xfrm>
          <a:prstGeom prst="rect">
            <a:avLst/>
          </a:prstGeom>
          <a:solidFill>
            <a:srgbClr val="DDB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65"/>
            <a:r>
              <a:rPr lang="en-US" altLang="zh-CN" sz="1400" dirty="0">
                <a:solidFill>
                  <a:prstClr val="white"/>
                </a:solidFill>
                <a:latin typeface="微软雅黑" panose="020B0503020204020204" pitchFamily="34" charset="-122"/>
                <a:ea typeface="微软雅黑" panose="020B0503020204020204" pitchFamily="34" charset="-122"/>
                <a:cs typeface="华文黑体" pitchFamily="2" charset="-122"/>
              </a:rPr>
              <a:t>Keywords</a:t>
            </a:r>
            <a:endParaRPr lang="zh-CN" altLang="en-US" sz="1400" dirty="0">
              <a:solidFill>
                <a:prstClr val="white"/>
              </a:solidFill>
              <a:latin typeface="微软雅黑" panose="020B0503020204020204" pitchFamily="34" charset="-122"/>
              <a:ea typeface="微软雅黑" panose="020B0503020204020204" pitchFamily="34" charset="-122"/>
              <a:cs typeface="华文黑体" pitchFamily="2" charset="-122"/>
            </a:endParaRPr>
          </a:p>
          <a:p>
            <a:pPr algn="ctr" defTabSz="1218565"/>
            <a:r>
              <a:rPr lang="en-US" altLang="zh-CN" sz="1400" dirty="0">
                <a:solidFill>
                  <a:prstClr val="white"/>
                </a:solidFill>
                <a:latin typeface="微软雅黑" panose="020B0503020204020204" pitchFamily="34" charset="-122"/>
                <a:ea typeface="微软雅黑" panose="020B0503020204020204" pitchFamily="34" charset="-122"/>
                <a:cs typeface="华文黑体" pitchFamily="2" charset="-122"/>
              </a:rPr>
              <a:t>Keywords</a:t>
            </a:r>
            <a:endParaRPr lang="zh-CN" altLang="en-US" sz="1400" dirty="0">
              <a:solidFill>
                <a:prstClr val="white"/>
              </a:solidFill>
              <a:latin typeface="微软雅黑" panose="020B0503020204020204" pitchFamily="34" charset="-122"/>
              <a:ea typeface="微软雅黑" panose="020B0503020204020204" pitchFamily="34" charset="-122"/>
              <a:cs typeface="华文黑体" pitchFamily="2" charset="-122"/>
            </a:endParaRPr>
          </a:p>
        </p:txBody>
      </p:sp>
      <p:sp>
        <p:nvSpPr>
          <p:cNvPr id="41" name="矩形 40"/>
          <p:cNvSpPr/>
          <p:nvPr/>
        </p:nvSpPr>
        <p:spPr>
          <a:xfrm>
            <a:off x="3161675" y="1674967"/>
            <a:ext cx="1800200" cy="1800200"/>
          </a:xfrm>
          <a:prstGeom prst="rect">
            <a:avLst/>
          </a:prstGeom>
          <a:solidFill>
            <a:srgbClr val="DDBDD5"/>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65"/>
            <a:endParaRPr lang="zh-CN" altLang="en-US" sz="1350">
              <a:solidFill>
                <a:prstClr val="white"/>
              </a:solidFill>
              <a:latin typeface="Calibri" panose="020F0502020204030204"/>
              <a:ea typeface="宋体" panose="02010600030101010101" pitchFamily="2" charset="-122"/>
            </a:endParaRPr>
          </a:p>
        </p:txBody>
      </p:sp>
      <p:sp>
        <p:nvSpPr>
          <p:cNvPr id="42" name="矩形 41"/>
          <p:cNvSpPr/>
          <p:nvPr/>
        </p:nvSpPr>
        <p:spPr>
          <a:xfrm>
            <a:off x="3161675" y="3475167"/>
            <a:ext cx="1800200" cy="1080120"/>
          </a:xfrm>
          <a:prstGeom prst="rect">
            <a:avLst/>
          </a:prstGeom>
          <a:solidFill>
            <a:srgbClr val="525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65"/>
            <a:r>
              <a:rPr lang="en-US" altLang="zh-CN" sz="1400" dirty="0">
                <a:solidFill>
                  <a:prstClr val="white"/>
                </a:solidFill>
                <a:latin typeface="微软雅黑" panose="020B0503020204020204" pitchFamily="34" charset="-122"/>
                <a:ea typeface="微软雅黑" panose="020B0503020204020204" pitchFamily="34" charset="-122"/>
                <a:cs typeface="华文黑体" pitchFamily="2" charset="-122"/>
              </a:rPr>
              <a:t>Keywords</a:t>
            </a:r>
            <a:endParaRPr lang="zh-CN" altLang="en-US" sz="1400" dirty="0">
              <a:solidFill>
                <a:prstClr val="white"/>
              </a:solidFill>
              <a:latin typeface="微软雅黑" panose="020B0503020204020204" pitchFamily="34" charset="-122"/>
              <a:ea typeface="微软雅黑" panose="020B0503020204020204" pitchFamily="34" charset="-122"/>
              <a:cs typeface="华文黑体" pitchFamily="2" charset="-122"/>
            </a:endParaRPr>
          </a:p>
          <a:p>
            <a:pPr algn="ctr" defTabSz="1218565"/>
            <a:r>
              <a:rPr lang="en-US" altLang="zh-CN" sz="1400" dirty="0">
                <a:solidFill>
                  <a:prstClr val="white"/>
                </a:solidFill>
                <a:latin typeface="微软雅黑" panose="020B0503020204020204" pitchFamily="34" charset="-122"/>
                <a:ea typeface="微软雅黑" panose="020B0503020204020204" pitchFamily="34" charset="-122"/>
                <a:cs typeface="华文黑体" pitchFamily="2" charset="-122"/>
              </a:rPr>
              <a:t>Keywords</a:t>
            </a:r>
            <a:endParaRPr lang="zh-CN" altLang="en-US" sz="1400" dirty="0">
              <a:solidFill>
                <a:prstClr val="white"/>
              </a:solidFill>
              <a:latin typeface="微软雅黑" panose="020B0503020204020204" pitchFamily="34" charset="-122"/>
              <a:ea typeface="微软雅黑" panose="020B0503020204020204" pitchFamily="34" charset="-122"/>
              <a:cs typeface="华文黑体" pitchFamily="2" charset="-122"/>
            </a:endParaRPr>
          </a:p>
        </p:txBody>
      </p:sp>
      <p:sp>
        <p:nvSpPr>
          <p:cNvPr id="43" name="矩形 42"/>
          <p:cNvSpPr/>
          <p:nvPr/>
        </p:nvSpPr>
        <p:spPr>
          <a:xfrm>
            <a:off x="5195900" y="1674967"/>
            <a:ext cx="1800200" cy="1800200"/>
          </a:xfrm>
          <a:prstGeom prst="rect">
            <a:avLst/>
          </a:prstGeom>
          <a:solidFill>
            <a:srgbClr val="525383"/>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65"/>
            <a:endParaRPr lang="zh-CN" altLang="en-US" sz="1350">
              <a:solidFill>
                <a:prstClr val="white"/>
              </a:solidFill>
              <a:latin typeface="Calibri" panose="020F0502020204030204"/>
              <a:ea typeface="宋体" panose="02010600030101010101" pitchFamily="2" charset="-122"/>
            </a:endParaRPr>
          </a:p>
        </p:txBody>
      </p:sp>
      <p:sp>
        <p:nvSpPr>
          <p:cNvPr id="44" name="矩形 43"/>
          <p:cNvSpPr/>
          <p:nvPr/>
        </p:nvSpPr>
        <p:spPr>
          <a:xfrm>
            <a:off x="5195900" y="3475167"/>
            <a:ext cx="1800200" cy="1080120"/>
          </a:xfrm>
          <a:prstGeom prst="rect">
            <a:avLst/>
          </a:prstGeom>
          <a:solidFill>
            <a:srgbClr val="DDB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65"/>
            <a:r>
              <a:rPr lang="en-US" altLang="zh-CN" sz="1400" dirty="0">
                <a:solidFill>
                  <a:prstClr val="white"/>
                </a:solidFill>
                <a:latin typeface="微软雅黑" panose="020B0503020204020204" pitchFamily="34" charset="-122"/>
                <a:ea typeface="微软雅黑" panose="020B0503020204020204" pitchFamily="34" charset="-122"/>
                <a:cs typeface="华文黑体" pitchFamily="2" charset="-122"/>
              </a:rPr>
              <a:t>Keywords</a:t>
            </a:r>
            <a:endParaRPr lang="zh-CN" altLang="en-US" sz="1400" dirty="0">
              <a:solidFill>
                <a:prstClr val="white"/>
              </a:solidFill>
              <a:latin typeface="微软雅黑" panose="020B0503020204020204" pitchFamily="34" charset="-122"/>
              <a:ea typeface="微软雅黑" panose="020B0503020204020204" pitchFamily="34" charset="-122"/>
              <a:cs typeface="华文黑体" pitchFamily="2" charset="-122"/>
            </a:endParaRPr>
          </a:p>
          <a:p>
            <a:pPr algn="ctr" defTabSz="1218565"/>
            <a:r>
              <a:rPr lang="en-US" altLang="zh-CN" sz="1400" dirty="0">
                <a:solidFill>
                  <a:prstClr val="white"/>
                </a:solidFill>
                <a:latin typeface="微软雅黑" panose="020B0503020204020204" pitchFamily="34" charset="-122"/>
                <a:ea typeface="微软雅黑" panose="020B0503020204020204" pitchFamily="34" charset="-122"/>
                <a:cs typeface="华文黑体" pitchFamily="2" charset="-122"/>
              </a:rPr>
              <a:t>Keywords</a:t>
            </a:r>
            <a:endParaRPr lang="zh-CN" altLang="en-US" sz="1400" dirty="0">
              <a:solidFill>
                <a:prstClr val="white"/>
              </a:solidFill>
              <a:latin typeface="微软雅黑" panose="020B0503020204020204" pitchFamily="34" charset="-122"/>
              <a:ea typeface="微软雅黑" panose="020B0503020204020204" pitchFamily="34" charset="-122"/>
              <a:cs typeface="华文黑体" pitchFamily="2" charset="-122"/>
            </a:endParaRPr>
          </a:p>
        </p:txBody>
      </p:sp>
      <p:sp>
        <p:nvSpPr>
          <p:cNvPr id="45" name="矩形 44"/>
          <p:cNvSpPr/>
          <p:nvPr/>
        </p:nvSpPr>
        <p:spPr>
          <a:xfrm>
            <a:off x="7230127" y="1674967"/>
            <a:ext cx="1800200" cy="1800200"/>
          </a:xfrm>
          <a:prstGeom prst="rect">
            <a:avLst/>
          </a:prstGeom>
          <a:solidFill>
            <a:srgbClr val="DDBDD5"/>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65"/>
            <a:endParaRPr lang="zh-CN" altLang="en-US" sz="1350">
              <a:solidFill>
                <a:prstClr val="white"/>
              </a:solidFill>
              <a:latin typeface="Calibri" panose="020F0502020204030204"/>
              <a:ea typeface="宋体" panose="02010600030101010101" pitchFamily="2" charset="-122"/>
            </a:endParaRPr>
          </a:p>
        </p:txBody>
      </p:sp>
      <p:sp>
        <p:nvSpPr>
          <p:cNvPr id="46" name="矩形 45"/>
          <p:cNvSpPr/>
          <p:nvPr/>
        </p:nvSpPr>
        <p:spPr>
          <a:xfrm>
            <a:off x="7230127" y="3475167"/>
            <a:ext cx="1800200" cy="1080120"/>
          </a:xfrm>
          <a:prstGeom prst="rect">
            <a:avLst/>
          </a:prstGeom>
          <a:solidFill>
            <a:srgbClr val="525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65"/>
            <a:r>
              <a:rPr lang="en-US" altLang="zh-CN" sz="1400" dirty="0">
                <a:solidFill>
                  <a:prstClr val="white"/>
                </a:solidFill>
                <a:latin typeface="微软雅黑" panose="020B0503020204020204" pitchFamily="34" charset="-122"/>
                <a:ea typeface="微软雅黑" panose="020B0503020204020204" pitchFamily="34" charset="-122"/>
                <a:cs typeface="华文黑体" pitchFamily="2" charset="-122"/>
              </a:rPr>
              <a:t>Keywords</a:t>
            </a:r>
            <a:endParaRPr lang="zh-CN" altLang="en-US" sz="1400" dirty="0">
              <a:solidFill>
                <a:prstClr val="white"/>
              </a:solidFill>
              <a:latin typeface="微软雅黑" panose="020B0503020204020204" pitchFamily="34" charset="-122"/>
              <a:ea typeface="微软雅黑" panose="020B0503020204020204" pitchFamily="34" charset="-122"/>
              <a:cs typeface="华文黑体" pitchFamily="2" charset="-122"/>
            </a:endParaRPr>
          </a:p>
          <a:p>
            <a:pPr algn="ctr" defTabSz="1218565"/>
            <a:r>
              <a:rPr lang="en-US" altLang="zh-CN" sz="1400" dirty="0">
                <a:solidFill>
                  <a:prstClr val="white"/>
                </a:solidFill>
                <a:latin typeface="微软雅黑" panose="020B0503020204020204" pitchFamily="34" charset="-122"/>
                <a:ea typeface="微软雅黑" panose="020B0503020204020204" pitchFamily="34" charset="-122"/>
                <a:cs typeface="华文黑体" pitchFamily="2" charset="-122"/>
              </a:rPr>
              <a:t>Keywords</a:t>
            </a:r>
            <a:endParaRPr lang="zh-CN" altLang="en-US" sz="1400" dirty="0">
              <a:solidFill>
                <a:prstClr val="white"/>
              </a:solidFill>
              <a:latin typeface="微软雅黑" panose="020B0503020204020204" pitchFamily="34" charset="-122"/>
              <a:ea typeface="微软雅黑" panose="020B0503020204020204" pitchFamily="34" charset="-122"/>
              <a:cs typeface="华文黑体" pitchFamily="2" charset="-122"/>
            </a:endParaRPr>
          </a:p>
        </p:txBody>
      </p:sp>
      <p:sp>
        <p:nvSpPr>
          <p:cNvPr id="47" name="矩形 46"/>
          <p:cNvSpPr/>
          <p:nvPr/>
        </p:nvSpPr>
        <p:spPr>
          <a:xfrm>
            <a:off x="9264352" y="1674967"/>
            <a:ext cx="1800200" cy="1800200"/>
          </a:xfrm>
          <a:prstGeom prst="rect">
            <a:avLst/>
          </a:prstGeom>
          <a:solidFill>
            <a:srgbClr val="525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65"/>
            <a:endParaRPr lang="zh-CN" altLang="en-US" sz="1350">
              <a:solidFill>
                <a:prstClr val="white"/>
              </a:solidFill>
              <a:latin typeface="微软雅黑" panose="020B0503020204020204" pitchFamily="34" charset="-122"/>
              <a:ea typeface="微软雅黑" panose="020B0503020204020204" pitchFamily="34" charset="-122"/>
            </a:endParaRPr>
          </a:p>
        </p:txBody>
      </p:sp>
      <p:sp>
        <p:nvSpPr>
          <p:cNvPr id="48" name="矩形 47"/>
          <p:cNvSpPr/>
          <p:nvPr/>
        </p:nvSpPr>
        <p:spPr>
          <a:xfrm>
            <a:off x="9264352" y="3475167"/>
            <a:ext cx="1800200" cy="1080120"/>
          </a:xfrm>
          <a:prstGeom prst="rect">
            <a:avLst/>
          </a:prstGeom>
          <a:solidFill>
            <a:srgbClr val="DDBDD5"/>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65"/>
            <a:r>
              <a:rPr lang="en-US" altLang="zh-CN" sz="1350" dirty="0">
                <a:solidFill>
                  <a:prstClr val="white"/>
                </a:solidFill>
                <a:latin typeface="Calibri" panose="020F0502020204030204"/>
                <a:ea typeface="宋体" panose="02010600030101010101" pitchFamily="2" charset="-122"/>
              </a:rPr>
              <a:t>Keywords</a:t>
            </a:r>
            <a:endParaRPr lang="zh-CN" altLang="en-US" sz="1350" dirty="0">
              <a:solidFill>
                <a:prstClr val="white"/>
              </a:solidFill>
              <a:latin typeface="Calibri" panose="020F0502020204030204"/>
              <a:ea typeface="宋体" panose="02010600030101010101" pitchFamily="2" charset="-122"/>
            </a:endParaRPr>
          </a:p>
          <a:p>
            <a:pPr algn="ctr" defTabSz="1218565"/>
            <a:r>
              <a:rPr lang="en-US" altLang="zh-CN" sz="1350" dirty="0">
                <a:solidFill>
                  <a:prstClr val="white"/>
                </a:solidFill>
                <a:latin typeface="Calibri" panose="020F0502020204030204"/>
                <a:ea typeface="宋体" panose="02010600030101010101" pitchFamily="2" charset="-122"/>
              </a:rPr>
              <a:t>Keywords</a:t>
            </a:r>
            <a:endParaRPr lang="zh-CN" altLang="en-US" sz="1350" dirty="0">
              <a:solidFill>
                <a:prstClr val="white"/>
              </a:solidFill>
              <a:latin typeface="Calibri" panose="020F0502020204030204"/>
              <a:ea typeface="宋体" panose="02010600030101010101" pitchFamily="2" charset="-122"/>
            </a:endParaRPr>
          </a:p>
        </p:txBody>
      </p:sp>
      <p:grpSp>
        <p:nvGrpSpPr>
          <p:cNvPr id="49" name="组合 48"/>
          <p:cNvGrpSpPr/>
          <p:nvPr/>
        </p:nvGrpSpPr>
        <p:grpSpPr>
          <a:xfrm>
            <a:off x="1703801" y="1890987"/>
            <a:ext cx="647547" cy="832379"/>
            <a:chOff x="3095876" y="2479873"/>
            <a:chExt cx="366231" cy="470769"/>
          </a:xfrm>
        </p:grpSpPr>
        <p:sp>
          <p:nvSpPr>
            <p:cNvPr id="79"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defRPr/>
              </a:pPr>
              <a:endParaRPr lang="zh-CN" altLang="en-US">
                <a:solidFill>
                  <a:sysClr val="windowText" lastClr="000000"/>
                </a:solidFill>
                <a:latin typeface="微软雅黑" panose="020B0503020204020204" pitchFamily="34" charset="-122"/>
                <a:ea typeface="微软雅黑" panose="020B0503020204020204" pitchFamily="34" charset="-122"/>
              </a:endParaRPr>
            </a:p>
          </p:txBody>
        </p:sp>
        <p:sp>
          <p:nvSpPr>
            <p:cNvPr id="80"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defRPr/>
              </a:pPr>
              <a:endParaRPr lang="zh-CN" altLang="en-US">
                <a:solidFill>
                  <a:sysClr val="windowText" lastClr="000000"/>
                </a:solidFill>
                <a:latin typeface="微软雅黑" panose="020B0503020204020204" pitchFamily="34" charset="-122"/>
                <a:ea typeface="微软雅黑" panose="020B0503020204020204" pitchFamily="34" charset="-122"/>
              </a:endParaRPr>
            </a:p>
          </p:txBody>
        </p:sp>
        <p:sp>
          <p:nvSpPr>
            <p:cNvPr id="81"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defRPr/>
              </a:pPr>
              <a:endParaRPr lang="zh-CN" altLang="en-US">
                <a:solidFill>
                  <a:sysClr val="windowText" lastClr="000000"/>
                </a:solidFill>
                <a:latin typeface="微软雅黑" panose="020B0503020204020204" pitchFamily="34" charset="-122"/>
                <a:ea typeface="微软雅黑" panose="020B0503020204020204" pitchFamily="34" charset="-122"/>
              </a:endParaRPr>
            </a:p>
          </p:txBody>
        </p:sp>
        <p:sp>
          <p:nvSpPr>
            <p:cNvPr id="82"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defRPr/>
              </a:pPr>
              <a:endParaRPr lang="zh-CN" altLang="en-US">
                <a:solidFill>
                  <a:sysClr val="windowText" lastClr="000000"/>
                </a:solidFill>
                <a:latin typeface="微软雅黑" panose="020B0503020204020204" pitchFamily="34" charset="-122"/>
                <a:ea typeface="微软雅黑" panose="020B0503020204020204" pitchFamily="34" charset="-122"/>
              </a:endParaRPr>
            </a:p>
          </p:txBody>
        </p:sp>
      </p:grpSp>
      <p:sp>
        <p:nvSpPr>
          <p:cNvPr id="50" name="Freeform 64"/>
          <p:cNvSpPr>
            <a:spLocks noEditPoints="1"/>
          </p:cNvSpPr>
          <p:nvPr/>
        </p:nvSpPr>
        <p:spPr bwMode="auto">
          <a:xfrm flipH="1">
            <a:off x="3616061" y="1937670"/>
            <a:ext cx="891428" cy="739020"/>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defRPr/>
            </a:pPr>
            <a:endParaRPr lang="zh-CN" altLang="en-US">
              <a:solidFill>
                <a:sysClr val="windowText" lastClr="000000"/>
              </a:solidFill>
              <a:latin typeface="微软雅黑" panose="020B0503020204020204" pitchFamily="34" charset="-122"/>
              <a:ea typeface="微软雅黑" panose="020B0503020204020204" pitchFamily="34" charset="-122"/>
            </a:endParaRPr>
          </a:p>
        </p:txBody>
      </p:sp>
      <p:grpSp>
        <p:nvGrpSpPr>
          <p:cNvPr id="51" name="组合 50"/>
          <p:cNvGrpSpPr/>
          <p:nvPr/>
        </p:nvGrpSpPr>
        <p:grpSpPr>
          <a:xfrm>
            <a:off x="5817741" y="1902218"/>
            <a:ext cx="556482" cy="809910"/>
            <a:chOff x="5690315" y="3674507"/>
            <a:chExt cx="314729" cy="458061"/>
          </a:xfrm>
        </p:grpSpPr>
        <p:sp>
          <p:nvSpPr>
            <p:cNvPr id="77" name="Freeform 36"/>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defRPr/>
              </a:pPr>
              <a:endParaRPr lang="zh-CN" altLang="en-US">
                <a:solidFill>
                  <a:sysClr val="windowText" lastClr="000000"/>
                </a:solidFill>
                <a:latin typeface="微软雅黑" panose="020B0503020204020204" pitchFamily="34" charset="-122"/>
                <a:ea typeface="微软雅黑" panose="020B0503020204020204" pitchFamily="34" charset="-122"/>
              </a:endParaRPr>
            </a:p>
          </p:txBody>
        </p:sp>
        <p:sp>
          <p:nvSpPr>
            <p:cNvPr id="78"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defRPr/>
              </a:pPr>
              <a:endParaRPr lang="zh-CN" altLang="en-US">
                <a:solidFill>
                  <a:sysClr val="windowText" lastClr="000000"/>
                </a:solidFill>
                <a:latin typeface="微软雅黑" panose="020B0503020204020204" pitchFamily="34" charset="-122"/>
                <a:ea typeface="微软雅黑" panose="020B0503020204020204" pitchFamily="34" charset="-122"/>
              </a:endParaRPr>
            </a:p>
          </p:txBody>
        </p:sp>
      </p:grpSp>
      <p:sp>
        <p:nvSpPr>
          <p:cNvPr id="52" name="Freeform 9"/>
          <p:cNvSpPr/>
          <p:nvPr/>
        </p:nvSpPr>
        <p:spPr bwMode="auto">
          <a:xfrm flipH="1">
            <a:off x="7667677" y="2017422"/>
            <a:ext cx="925100" cy="579520"/>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defRPr/>
            </a:pPr>
            <a:endParaRPr lang="zh-CN" altLang="en-US">
              <a:solidFill>
                <a:sysClr val="windowText" lastClr="000000"/>
              </a:solidFill>
              <a:latin typeface="微软雅黑" panose="020B0503020204020204" pitchFamily="34" charset="-122"/>
              <a:ea typeface="微软雅黑" panose="020B0503020204020204" pitchFamily="34" charset="-122"/>
            </a:endParaRPr>
          </a:p>
        </p:txBody>
      </p:sp>
      <p:grpSp>
        <p:nvGrpSpPr>
          <p:cNvPr id="53" name="组合 52"/>
          <p:cNvGrpSpPr/>
          <p:nvPr/>
        </p:nvGrpSpPr>
        <p:grpSpPr>
          <a:xfrm>
            <a:off x="9770140" y="1936784"/>
            <a:ext cx="788642" cy="740795"/>
            <a:chOff x="1784487" y="2486066"/>
            <a:chExt cx="446032" cy="418971"/>
          </a:xfrm>
        </p:grpSpPr>
        <p:sp>
          <p:nvSpPr>
            <p:cNvPr id="71" name="Freeform 68"/>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defRPr/>
              </a:pPr>
              <a:endParaRPr lang="zh-CN" altLang="en-US">
                <a:solidFill>
                  <a:sysClr val="windowText" lastClr="000000"/>
                </a:solidFill>
                <a:latin typeface="微软雅黑" panose="020B0503020204020204" pitchFamily="34" charset="-122"/>
                <a:ea typeface="微软雅黑" panose="020B0503020204020204" pitchFamily="34" charset="-122"/>
              </a:endParaRPr>
            </a:p>
          </p:txBody>
        </p:sp>
        <p:sp>
          <p:nvSpPr>
            <p:cNvPr id="72" name="Freeform 69"/>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defRPr/>
              </a:pPr>
              <a:endParaRPr lang="zh-CN" altLang="en-US">
                <a:solidFill>
                  <a:sysClr val="windowText" lastClr="000000"/>
                </a:solidFill>
                <a:latin typeface="微软雅黑" panose="020B0503020204020204" pitchFamily="34" charset="-122"/>
                <a:ea typeface="微软雅黑" panose="020B0503020204020204" pitchFamily="34" charset="-122"/>
              </a:endParaRPr>
            </a:p>
          </p:txBody>
        </p:sp>
        <p:sp>
          <p:nvSpPr>
            <p:cNvPr id="73" name="Freeform 70"/>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defRPr/>
              </a:pPr>
              <a:endParaRPr lang="zh-CN" altLang="en-US">
                <a:solidFill>
                  <a:sysClr val="windowText" lastClr="000000"/>
                </a:solidFill>
                <a:latin typeface="微软雅黑" panose="020B0503020204020204" pitchFamily="34" charset="-122"/>
                <a:ea typeface="微软雅黑" panose="020B0503020204020204" pitchFamily="34" charset="-122"/>
              </a:endParaRPr>
            </a:p>
          </p:txBody>
        </p:sp>
        <p:sp>
          <p:nvSpPr>
            <p:cNvPr id="74" name="Freeform 71"/>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defRPr/>
              </a:pPr>
              <a:endParaRPr lang="zh-CN" altLang="en-US">
                <a:solidFill>
                  <a:sysClr val="windowText" lastClr="000000"/>
                </a:solidFill>
                <a:latin typeface="微软雅黑" panose="020B0503020204020204" pitchFamily="34" charset="-122"/>
                <a:ea typeface="微软雅黑" panose="020B0503020204020204" pitchFamily="34" charset="-122"/>
              </a:endParaRPr>
            </a:p>
          </p:txBody>
        </p:sp>
        <p:sp>
          <p:nvSpPr>
            <p:cNvPr id="75" name="Freeform 72"/>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defRPr/>
              </a:pPr>
              <a:endParaRPr lang="zh-CN" altLang="en-US">
                <a:solidFill>
                  <a:sysClr val="windowText" lastClr="000000"/>
                </a:solidFill>
                <a:latin typeface="微软雅黑" panose="020B0503020204020204" pitchFamily="34" charset="-122"/>
                <a:ea typeface="微软雅黑" panose="020B0503020204020204" pitchFamily="34" charset="-122"/>
              </a:endParaRPr>
            </a:p>
          </p:txBody>
        </p:sp>
        <p:sp>
          <p:nvSpPr>
            <p:cNvPr id="76" name="Rectangle 73"/>
            <p:cNvSpPr>
              <a:spLocks noChangeArrowheads="1"/>
            </p:cNvSpPr>
            <p:nvPr/>
          </p:nvSpPr>
          <p:spPr bwMode="auto">
            <a:xfrm flipH="1">
              <a:off x="1876700" y="2669491"/>
              <a:ext cx="261606" cy="1563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defRPr/>
              </a:pPr>
              <a:endParaRPr lang="zh-CN" altLang="en-US">
                <a:solidFill>
                  <a:sysClr val="windowText" lastClr="000000"/>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1919538" y="2971111"/>
            <a:ext cx="8352927" cy="216024"/>
            <a:chOff x="1918742" y="3212976"/>
            <a:chExt cx="8352927" cy="216024"/>
          </a:xfrm>
        </p:grpSpPr>
        <p:sp>
          <p:nvSpPr>
            <p:cNvPr id="65" name="椭圆 64"/>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65"/>
              <a:endParaRPr lang="zh-CN" altLang="en-US" sz="1350">
                <a:solidFill>
                  <a:prstClr val="white"/>
                </a:solidFill>
                <a:latin typeface="微软雅黑" panose="020B0503020204020204" pitchFamily="34" charset="-122"/>
                <a:ea typeface="微软雅黑" panose="020B0503020204020204" pitchFamily="34" charset="-122"/>
              </a:endParaRPr>
            </a:p>
          </p:txBody>
        </p:sp>
        <p:sp>
          <p:nvSpPr>
            <p:cNvPr id="66" name="椭圆 65"/>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65"/>
              <a:endParaRPr lang="zh-CN" altLang="en-US" sz="1350">
                <a:solidFill>
                  <a:prstClr val="white"/>
                </a:solidFill>
                <a:latin typeface="微软雅黑" panose="020B0503020204020204" pitchFamily="34" charset="-122"/>
                <a:ea typeface="微软雅黑" panose="020B0503020204020204" pitchFamily="34" charset="-122"/>
              </a:endParaRPr>
            </a:p>
          </p:txBody>
        </p:sp>
        <p:sp>
          <p:nvSpPr>
            <p:cNvPr id="67" name="椭圆 66"/>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65"/>
              <a:endParaRPr lang="zh-CN" altLang="en-US" sz="1350">
                <a:solidFill>
                  <a:prstClr val="white"/>
                </a:solidFill>
                <a:latin typeface="微软雅黑" panose="020B0503020204020204" pitchFamily="34" charset="-122"/>
                <a:ea typeface="微软雅黑" panose="020B0503020204020204" pitchFamily="34" charset="-122"/>
              </a:endParaRPr>
            </a:p>
          </p:txBody>
        </p:sp>
        <p:sp>
          <p:nvSpPr>
            <p:cNvPr id="68" name="椭圆 67"/>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65"/>
              <a:endParaRPr lang="zh-CN" altLang="en-US" sz="1350">
                <a:solidFill>
                  <a:prstClr val="white"/>
                </a:solidFill>
                <a:latin typeface="微软雅黑" panose="020B0503020204020204" pitchFamily="34" charset="-122"/>
                <a:ea typeface="微软雅黑" panose="020B0503020204020204" pitchFamily="34" charset="-122"/>
              </a:endParaRPr>
            </a:p>
          </p:txBody>
        </p:sp>
        <p:sp>
          <p:nvSpPr>
            <p:cNvPr id="69" name="椭圆 68"/>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65"/>
              <a:endParaRPr lang="zh-CN" altLang="en-US" sz="1350">
                <a:solidFill>
                  <a:prstClr val="white"/>
                </a:solidFill>
                <a:latin typeface="微软雅黑" panose="020B0503020204020204" pitchFamily="34" charset="-122"/>
                <a:ea typeface="微软雅黑" panose="020B0503020204020204" pitchFamily="34" charset="-122"/>
              </a:endParaRPr>
            </a:p>
          </p:txBody>
        </p:sp>
        <p:sp>
          <p:nvSpPr>
            <p:cNvPr id="70" name="矩形 69"/>
            <p:cNvSpPr/>
            <p:nvPr/>
          </p:nvSpPr>
          <p:spPr>
            <a:xfrm>
              <a:off x="1959948" y="3298129"/>
              <a:ext cx="8136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65"/>
              <a:endParaRPr lang="zh-CN" altLang="en-US" sz="1350">
                <a:solidFill>
                  <a:prstClr val="white"/>
                </a:solidFill>
                <a:latin typeface="微软雅黑" panose="020B0503020204020204" pitchFamily="34" charset="-122"/>
                <a:ea typeface="微软雅黑" panose="020B0503020204020204" pitchFamily="34" charset="-122"/>
              </a:endParaRPr>
            </a:p>
          </p:txBody>
        </p:sp>
      </p:grpSp>
      <p:sp>
        <p:nvSpPr>
          <p:cNvPr id="55" name="等腰三角形 54"/>
          <p:cNvSpPr/>
          <p:nvPr/>
        </p:nvSpPr>
        <p:spPr>
          <a:xfrm flipV="1">
            <a:off x="1902255" y="4555287"/>
            <a:ext cx="250588" cy="216024"/>
          </a:xfrm>
          <a:prstGeom prst="triangle">
            <a:avLst/>
          </a:prstGeom>
          <a:solidFill>
            <a:srgbClr val="DDB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65"/>
            <a:endParaRPr lang="zh-CN" altLang="en-US" sz="1400">
              <a:solidFill>
                <a:prstClr val="white">
                  <a:lumMod val="50000"/>
                </a:prstClr>
              </a:solidFill>
              <a:latin typeface="微软雅黑" panose="020B0503020204020204" pitchFamily="34" charset="-122"/>
              <a:ea typeface="微软雅黑" panose="020B0503020204020204" pitchFamily="34" charset="-122"/>
            </a:endParaRPr>
          </a:p>
        </p:txBody>
      </p:sp>
      <p:sp>
        <p:nvSpPr>
          <p:cNvPr id="56" name="等腰三角形 55"/>
          <p:cNvSpPr/>
          <p:nvPr/>
        </p:nvSpPr>
        <p:spPr>
          <a:xfrm flipV="1">
            <a:off x="3936481" y="4555287"/>
            <a:ext cx="250588" cy="216024"/>
          </a:xfrm>
          <a:prstGeom prst="triangle">
            <a:avLst/>
          </a:prstGeom>
          <a:solidFill>
            <a:srgbClr val="525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65"/>
            <a:endParaRPr lang="zh-CN" altLang="en-US" sz="1400">
              <a:solidFill>
                <a:prstClr val="white">
                  <a:lumMod val="50000"/>
                </a:prstClr>
              </a:solidFill>
              <a:latin typeface="微软雅黑" panose="020B0503020204020204" pitchFamily="34" charset="-122"/>
              <a:ea typeface="微软雅黑" panose="020B0503020204020204" pitchFamily="34" charset="-122"/>
            </a:endParaRPr>
          </a:p>
        </p:txBody>
      </p:sp>
      <p:sp>
        <p:nvSpPr>
          <p:cNvPr id="57" name="等腰三角形 56"/>
          <p:cNvSpPr/>
          <p:nvPr/>
        </p:nvSpPr>
        <p:spPr>
          <a:xfrm flipV="1">
            <a:off x="5970707" y="4555287"/>
            <a:ext cx="250588" cy="216024"/>
          </a:xfrm>
          <a:prstGeom prst="triangle">
            <a:avLst/>
          </a:prstGeom>
          <a:solidFill>
            <a:srgbClr val="DDB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65"/>
            <a:endParaRPr lang="zh-CN" altLang="en-US" sz="1400">
              <a:solidFill>
                <a:prstClr val="white">
                  <a:lumMod val="50000"/>
                </a:prstClr>
              </a:solidFill>
              <a:latin typeface="微软雅黑" panose="020B0503020204020204" pitchFamily="34" charset="-122"/>
              <a:ea typeface="微软雅黑" panose="020B0503020204020204" pitchFamily="34" charset="-122"/>
            </a:endParaRPr>
          </a:p>
        </p:txBody>
      </p:sp>
      <p:sp>
        <p:nvSpPr>
          <p:cNvPr id="58" name="等腰三角形 57"/>
          <p:cNvSpPr/>
          <p:nvPr/>
        </p:nvSpPr>
        <p:spPr>
          <a:xfrm flipV="1">
            <a:off x="8004933" y="4555287"/>
            <a:ext cx="250588" cy="216024"/>
          </a:xfrm>
          <a:prstGeom prst="triangle">
            <a:avLst/>
          </a:prstGeom>
          <a:solidFill>
            <a:srgbClr val="525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65"/>
            <a:endParaRPr lang="zh-CN" altLang="en-US" sz="14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59" name="等腰三角形 58"/>
          <p:cNvSpPr/>
          <p:nvPr/>
        </p:nvSpPr>
        <p:spPr>
          <a:xfrm flipV="1">
            <a:off x="10039159" y="4555287"/>
            <a:ext cx="250588" cy="216024"/>
          </a:xfrm>
          <a:prstGeom prst="triangle">
            <a:avLst/>
          </a:prstGeom>
          <a:solidFill>
            <a:srgbClr val="DDB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65"/>
            <a:endParaRPr lang="zh-CN" altLang="en-US" sz="1400">
              <a:solidFill>
                <a:prstClr val="white">
                  <a:lumMod val="50000"/>
                </a:prstClr>
              </a:solidFill>
              <a:latin typeface="微软雅黑" panose="020B0503020204020204" pitchFamily="34" charset="-122"/>
              <a:ea typeface="微软雅黑" panose="020B0503020204020204" pitchFamily="34" charset="-122"/>
            </a:endParaRPr>
          </a:p>
        </p:txBody>
      </p:sp>
      <p:sp>
        <p:nvSpPr>
          <p:cNvPr id="60" name="TextBox 40"/>
          <p:cNvSpPr txBox="1"/>
          <p:nvPr/>
        </p:nvSpPr>
        <p:spPr>
          <a:xfrm>
            <a:off x="1473553" y="4906035"/>
            <a:ext cx="1107996" cy="276999"/>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chemeClr val="tx1">
                    <a:lumMod val="85000"/>
                    <a:lumOff val="15000"/>
                  </a:schemeClr>
                </a:solidFill>
                <a:latin typeface="Calibri Light" panose="020F0302020204030204" pitchFamily="34" charset="0"/>
              </a:rPr>
              <a:t>输入你的标题</a:t>
            </a:r>
          </a:p>
        </p:txBody>
      </p:sp>
      <p:sp>
        <p:nvSpPr>
          <p:cNvPr id="61" name="TextBox 41"/>
          <p:cNvSpPr txBox="1"/>
          <p:nvPr/>
        </p:nvSpPr>
        <p:spPr>
          <a:xfrm>
            <a:off x="3507780" y="4906035"/>
            <a:ext cx="1107996" cy="276999"/>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chemeClr val="tx1">
                    <a:lumMod val="85000"/>
                    <a:lumOff val="15000"/>
                  </a:schemeClr>
                </a:solidFill>
                <a:latin typeface="Calibri Light" panose="020F0302020204030204" pitchFamily="34" charset="0"/>
              </a:rPr>
              <a:t>输入你的标题</a:t>
            </a:r>
          </a:p>
        </p:txBody>
      </p:sp>
      <p:sp>
        <p:nvSpPr>
          <p:cNvPr id="62" name="TextBox 42"/>
          <p:cNvSpPr txBox="1"/>
          <p:nvPr/>
        </p:nvSpPr>
        <p:spPr>
          <a:xfrm>
            <a:off x="5542005" y="4906035"/>
            <a:ext cx="1107996" cy="276999"/>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chemeClr val="tx1">
                    <a:lumMod val="85000"/>
                    <a:lumOff val="15000"/>
                  </a:schemeClr>
                </a:solidFill>
                <a:latin typeface="Calibri Light" panose="020F0302020204030204" pitchFamily="34" charset="0"/>
              </a:rPr>
              <a:t>输入你的标题</a:t>
            </a:r>
          </a:p>
        </p:txBody>
      </p:sp>
      <p:sp>
        <p:nvSpPr>
          <p:cNvPr id="63" name="TextBox 43"/>
          <p:cNvSpPr txBox="1"/>
          <p:nvPr/>
        </p:nvSpPr>
        <p:spPr>
          <a:xfrm>
            <a:off x="7576232" y="4906035"/>
            <a:ext cx="1107996" cy="276999"/>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chemeClr val="tx1">
                    <a:lumMod val="85000"/>
                    <a:lumOff val="15000"/>
                  </a:schemeClr>
                </a:solidFill>
                <a:latin typeface="Calibri Light" panose="020F0302020204030204" pitchFamily="34" charset="0"/>
              </a:rPr>
              <a:t>输入你的标题</a:t>
            </a:r>
          </a:p>
        </p:txBody>
      </p:sp>
      <p:sp>
        <p:nvSpPr>
          <p:cNvPr id="64" name="TextBox 44"/>
          <p:cNvSpPr txBox="1"/>
          <p:nvPr/>
        </p:nvSpPr>
        <p:spPr>
          <a:xfrm>
            <a:off x="9610457" y="4906035"/>
            <a:ext cx="1107996" cy="276999"/>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chemeClr val="tx1">
                    <a:lumMod val="85000"/>
                    <a:lumOff val="15000"/>
                  </a:schemeClr>
                </a:solidFill>
                <a:latin typeface="Calibri Light" panose="020F0302020204030204" pitchFamily="34" charset="0"/>
              </a:rPr>
              <a:t>输入你的标题</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251" b="15375"/>
          <a:stretch>
            <a:fillRect/>
          </a:stretch>
        </p:blipFill>
        <p:spPr>
          <a:xfrm>
            <a:off x="0" y="0"/>
            <a:ext cx="12192000" cy="6858000"/>
          </a:xfrm>
          <a:prstGeom prst="rect">
            <a:avLst/>
          </a:prstGeom>
        </p:spPr>
      </p:pic>
      <p:sp>
        <p:nvSpPr>
          <p:cNvPr id="2" name="矩形: 圆角 1"/>
          <p:cNvSpPr/>
          <p:nvPr/>
        </p:nvSpPr>
        <p:spPr>
          <a:xfrm>
            <a:off x="523164" y="416257"/>
            <a:ext cx="11145672" cy="5984543"/>
          </a:xfrm>
          <a:prstGeom prst="roundRect">
            <a:avLst/>
          </a:prstGeom>
          <a:solidFill>
            <a:schemeClr val="bg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4"/>
          <p:cNvSpPr txBox="1"/>
          <p:nvPr/>
        </p:nvSpPr>
        <p:spPr>
          <a:xfrm>
            <a:off x="5234225" y="457200"/>
            <a:ext cx="1723549"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bg2">
                    <a:lumMod val="25000"/>
                  </a:schemeClr>
                </a:solidFill>
                <a:latin typeface="Calibri Light" panose="020F0302020204030204" pitchFamily="34" charset="0"/>
              </a:rPr>
              <a:t>输入你的标题</a:t>
            </a:r>
          </a:p>
        </p:txBody>
      </p:sp>
      <p:sp>
        <p:nvSpPr>
          <p:cNvPr id="28" name="矩形 27"/>
          <p:cNvSpPr>
            <a:spLocks noChangeArrowheads="1"/>
          </p:cNvSpPr>
          <p:nvPr/>
        </p:nvSpPr>
        <p:spPr bwMode="auto">
          <a:xfrm>
            <a:off x="5315016" y="761381"/>
            <a:ext cx="15619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200" dirty="0">
                <a:solidFill>
                  <a:schemeClr val="bg2">
                    <a:lumMod val="25000"/>
                  </a:schemeClr>
                </a:solidFill>
                <a:latin typeface="Calibri Light" panose="020F0302020204030204" pitchFamily="34" charset="0"/>
              </a:rPr>
              <a:t>ADD YOUR TITLE HERE</a:t>
            </a:r>
            <a:endParaRPr lang="zh-CN" altLang="en-US" sz="1200" dirty="0">
              <a:solidFill>
                <a:schemeClr val="bg2">
                  <a:lumMod val="25000"/>
                </a:schemeClr>
              </a:solidFill>
              <a:latin typeface="Calibri Light" panose="020F0302020204030204" pitchFamily="34" charset="0"/>
            </a:endParaRPr>
          </a:p>
        </p:txBody>
      </p:sp>
      <p:cxnSp>
        <p:nvCxnSpPr>
          <p:cNvPr id="29" name="直接连接符 28"/>
          <p:cNvCxnSpPr>
            <a:stCxn id="27" idx="3"/>
          </p:cNvCxnSpPr>
          <p:nvPr/>
        </p:nvCxnSpPr>
        <p:spPr>
          <a:xfrm flipV="1">
            <a:off x="6957774" y="641662"/>
            <a:ext cx="751320" cy="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482905" y="657515"/>
            <a:ext cx="751320" cy="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3438702" y="1242200"/>
            <a:ext cx="7800299" cy="1225264"/>
          </a:xfrm>
          <a:prstGeom prst="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0" tIns="45709" rIns="91420" bIns="45709"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9" name="矩形 8"/>
          <p:cNvSpPr/>
          <p:nvPr/>
        </p:nvSpPr>
        <p:spPr>
          <a:xfrm>
            <a:off x="4270549" y="1078937"/>
            <a:ext cx="4686279" cy="463551"/>
          </a:xfrm>
          <a:prstGeom prst="rect">
            <a:avLst/>
          </a:prstGeom>
          <a:solidFill>
            <a:srgbClr val="52538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09" rIns="91420" bIns="45709"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dirty="0">
                <a:latin typeface="+mj-lt"/>
                <a:ea typeface="微软雅黑" panose="020B0503020204020204" pitchFamily="34" charset="-122"/>
              </a:rPr>
              <a:t>标题文本预设</a:t>
            </a:r>
          </a:p>
        </p:txBody>
      </p:sp>
      <p:sp>
        <p:nvSpPr>
          <p:cNvPr id="10" name="六边形 9"/>
          <p:cNvSpPr/>
          <p:nvPr/>
        </p:nvSpPr>
        <p:spPr>
          <a:xfrm>
            <a:off x="952999" y="2879138"/>
            <a:ext cx="1587048" cy="1368152"/>
          </a:xfrm>
          <a:prstGeom prst="hexagon">
            <a:avLst/>
          </a:prstGeom>
          <a:solidFill>
            <a:srgbClr val="DDBDD5"/>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09" rIns="91420" bIns="45709"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dirty="0">
                <a:latin typeface="+mj-lt"/>
                <a:ea typeface="微软雅黑" panose="020B0503020204020204" pitchFamily="34" charset="-122"/>
              </a:rPr>
              <a:t>关键词</a:t>
            </a:r>
          </a:p>
        </p:txBody>
      </p:sp>
      <p:cxnSp>
        <p:nvCxnSpPr>
          <p:cNvPr id="11" name="直接箭头连接符 10"/>
          <p:cNvCxnSpPr>
            <a:stCxn id="10" idx="5"/>
            <a:endCxn id="8" idx="1"/>
          </p:cNvCxnSpPr>
          <p:nvPr/>
        </p:nvCxnSpPr>
        <p:spPr>
          <a:xfrm flipV="1">
            <a:off x="2198009" y="1854832"/>
            <a:ext cx="1240693" cy="1024306"/>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stCxn id="10" idx="0"/>
            <a:endCxn id="15" idx="1"/>
          </p:cNvCxnSpPr>
          <p:nvPr/>
        </p:nvCxnSpPr>
        <p:spPr>
          <a:xfrm flipV="1">
            <a:off x="2540047" y="3510634"/>
            <a:ext cx="898655" cy="5258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stCxn id="10" idx="1"/>
            <a:endCxn id="18" idx="1"/>
          </p:cNvCxnSpPr>
          <p:nvPr/>
        </p:nvCxnSpPr>
        <p:spPr>
          <a:xfrm>
            <a:off x="2198009" y="4247290"/>
            <a:ext cx="1240693" cy="919142"/>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14" name="TextBox 9"/>
          <p:cNvSpPr txBox="1"/>
          <p:nvPr/>
        </p:nvSpPr>
        <p:spPr>
          <a:xfrm>
            <a:off x="3654726" y="1582995"/>
            <a:ext cx="7296433" cy="498448"/>
          </a:xfrm>
          <a:prstGeom prst="rect">
            <a:avLst/>
          </a:prstGeom>
          <a:noFill/>
        </p:spPr>
        <p:txBody>
          <a:bodyPr wrap="square" lIns="91420" tIns="45709" rIns="91420" bIns="45709"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065" dirty="0">
                <a:solidFill>
                  <a:schemeClr val="bg1">
                    <a:lumMod val="50000"/>
                  </a:schemeClr>
                </a:solidFill>
                <a:latin typeface="+mj-lt"/>
                <a:ea typeface="微软雅黑" panose="020B0503020204020204" pitchFamily="34" charset="-122"/>
              </a:rPr>
              <a:t>您的内容打在这里，或者通过复制您的文本后，在此框中选择粘贴，并选择只保留文字。您的内容打在这里，或者通过复制您的文本后，在此框中选择粘贴。</a:t>
            </a:r>
          </a:p>
        </p:txBody>
      </p:sp>
      <p:sp>
        <p:nvSpPr>
          <p:cNvPr id="15" name="矩形 14"/>
          <p:cNvSpPr/>
          <p:nvPr/>
        </p:nvSpPr>
        <p:spPr>
          <a:xfrm>
            <a:off x="3438702" y="2898002"/>
            <a:ext cx="7800299" cy="1225264"/>
          </a:xfrm>
          <a:prstGeom prst="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0" tIns="45709" rIns="91420" bIns="45709"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16" name="矩形 15"/>
          <p:cNvSpPr/>
          <p:nvPr/>
        </p:nvSpPr>
        <p:spPr>
          <a:xfrm>
            <a:off x="4270549" y="2734739"/>
            <a:ext cx="4686279" cy="463551"/>
          </a:xfrm>
          <a:prstGeom prst="rect">
            <a:avLst/>
          </a:prstGeom>
          <a:solidFill>
            <a:srgbClr val="52538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09" rIns="91420" bIns="45709"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dirty="0">
                <a:latin typeface="+mj-lt"/>
                <a:ea typeface="微软雅黑" panose="020B0503020204020204" pitchFamily="34" charset="-122"/>
              </a:rPr>
              <a:t>标题文本预设</a:t>
            </a:r>
          </a:p>
        </p:txBody>
      </p:sp>
      <p:sp>
        <p:nvSpPr>
          <p:cNvPr id="17" name="TextBox 12"/>
          <p:cNvSpPr txBox="1"/>
          <p:nvPr/>
        </p:nvSpPr>
        <p:spPr>
          <a:xfrm>
            <a:off x="3654726" y="3238795"/>
            <a:ext cx="7296433" cy="498448"/>
          </a:xfrm>
          <a:prstGeom prst="rect">
            <a:avLst/>
          </a:prstGeom>
          <a:noFill/>
        </p:spPr>
        <p:txBody>
          <a:bodyPr wrap="square" lIns="91420" tIns="45709" rIns="91420" bIns="45709"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065" dirty="0">
                <a:solidFill>
                  <a:schemeClr val="bg1">
                    <a:lumMod val="50000"/>
                  </a:schemeClr>
                </a:solidFill>
                <a:latin typeface="+mj-lt"/>
                <a:ea typeface="微软雅黑" panose="020B0503020204020204" pitchFamily="34" charset="-122"/>
              </a:rPr>
              <a:t>您的内容打在这里，或者通过复制您的文本后，在此框中选择粘贴，并选择只保留文字。您的内容打在这里，或者通过复制您的文本后，在此框中选择粘贴。</a:t>
            </a:r>
          </a:p>
        </p:txBody>
      </p:sp>
      <p:sp>
        <p:nvSpPr>
          <p:cNvPr id="18" name="矩形 17"/>
          <p:cNvSpPr/>
          <p:nvPr/>
        </p:nvSpPr>
        <p:spPr>
          <a:xfrm>
            <a:off x="3438702" y="4553800"/>
            <a:ext cx="7800299" cy="1225264"/>
          </a:xfrm>
          <a:prstGeom prst="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0" tIns="45709" rIns="91420" bIns="45709"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19" name="矩形 18"/>
          <p:cNvSpPr/>
          <p:nvPr/>
        </p:nvSpPr>
        <p:spPr>
          <a:xfrm>
            <a:off x="4270549" y="4390540"/>
            <a:ext cx="4686279" cy="463551"/>
          </a:xfrm>
          <a:prstGeom prst="rect">
            <a:avLst/>
          </a:prstGeom>
          <a:solidFill>
            <a:srgbClr val="52538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09" rIns="91420" bIns="45709"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dirty="0">
                <a:latin typeface="+mj-lt"/>
                <a:ea typeface="微软雅黑" panose="020B0503020204020204" pitchFamily="34" charset="-122"/>
              </a:rPr>
              <a:t>标题文本预设</a:t>
            </a:r>
          </a:p>
        </p:txBody>
      </p:sp>
      <p:sp>
        <p:nvSpPr>
          <p:cNvPr id="20" name="TextBox 15"/>
          <p:cNvSpPr txBox="1"/>
          <p:nvPr/>
        </p:nvSpPr>
        <p:spPr>
          <a:xfrm>
            <a:off x="3654726" y="4894595"/>
            <a:ext cx="7296433" cy="498448"/>
          </a:xfrm>
          <a:prstGeom prst="rect">
            <a:avLst/>
          </a:prstGeom>
          <a:noFill/>
        </p:spPr>
        <p:txBody>
          <a:bodyPr wrap="square" lIns="91420" tIns="45709" rIns="91420" bIns="45709"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065" dirty="0">
                <a:solidFill>
                  <a:schemeClr val="bg1">
                    <a:lumMod val="50000"/>
                  </a:schemeClr>
                </a:solidFill>
                <a:latin typeface="+mj-lt"/>
                <a:ea typeface="微软雅黑" panose="020B0503020204020204" pitchFamily="34" charset="-122"/>
              </a:rPr>
              <a:t>您的内容打在这里，或者通过复制您的文本后，在此框中选择粘贴，并选择只保留文字。您的内容打在这里，或者通过复制您的文本后，在此框中选择粘贴。</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251" b="15375"/>
          <a:stretch>
            <a:fillRect/>
          </a:stretch>
        </p:blipFill>
        <p:spPr>
          <a:xfrm>
            <a:off x="0" y="0"/>
            <a:ext cx="12192000" cy="6858000"/>
          </a:xfrm>
          <a:prstGeom prst="rect">
            <a:avLst/>
          </a:prstGeom>
        </p:spPr>
      </p:pic>
      <p:sp>
        <p:nvSpPr>
          <p:cNvPr id="2" name="矩形: 圆角 1"/>
          <p:cNvSpPr/>
          <p:nvPr/>
        </p:nvSpPr>
        <p:spPr>
          <a:xfrm>
            <a:off x="523164" y="416257"/>
            <a:ext cx="11145672" cy="5984543"/>
          </a:xfrm>
          <a:prstGeom prst="roundRect">
            <a:avLst/>
          </a:prstGeom>
          <a:solidFill>
            <a:schemeClr val="bg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文本框 4"/>
          <p:cNvSpPr txBox="1"/>
          <p:nvPr/>
        </p:nvSpPr>
        <p:spPr>
          <a:xfrm>
            <a:off x="5234225" y="457200"/>
            <a:ext cx="1723549"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bg2">
                    <a:lumMod val="25000"/>
                  </a:schemeClr>
                </a:solidFill>
                <a:latin typeface="Calibri Light" panose="020F0302020204030204" pitchFamily="34" charset="0"/>
              </a:rPr>
              <a:t>输入你的标题</a:t>
            </a:r>
          </a:p>
        </p:txBody>
      </p:sp>
      <p:sp>
        <p:nvSpPr>
          <p:cNvPr id="28" name="矩形 27"/>
          <p:cNvSpPr>
            <a:spLocks noChangeArrowheads="1"/>
          </p:cNvSpPr>
          <p:nvPr/>
        </p:nvSpPr>
        <p:spPr bwMode="auto">
          <a:xfrm>
            <a:off x="5315016" y="761381"/>
            <a:ext cx="15619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200" dirty="0">
                <a:solidFill>
                  <a:schemeClr val="bg2">
                    <a:lumMod val="25000"/>
                  </a:schemeClr>
                </a:solidFill>
                <a:latin typeface="Calibri Light" panose="020F0302020204030204" pitchFamily="34" charset="0"/>
              </a:rPr>
              <a:t>ADD YOUR TITLE HERE</a:t>
            </a:r>
            <a:endParaRPr lang="zh-CN" altLang="en-US" sz="1200" dirty="0">
              <a:solidFill>
                <a:schemeClr val="bg2">
                  <a:lumMod val="25000"/>
                </a:schemeClr>
              </a:solidFill>
              <a:latin typeface="Calibri Light" panose="020F0302020204030204" pitchFamily="34" charset="0"/>
            </a:endParaRPr>
          </a:p>
        </p:txBody>
      </p:sp>
      <p:cxnSp>
        <p:nvCxnSpPr>
          <p:cNvPr id="29" name="直接连接符 28"/>
          <p:cNvCxnSpPr>
            <a:stCxn id="27" idx="3"/>
          </p:cNvCxnSpPr>
          <p:nvPr/>
        </p:nvCxnSpPr>
        <p:spPr>
          <a:xfrm flipV="1">
            <a:off x="6957774" y="641662"/>
            <a:ext cx="751320" cy="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482905" y="657515"/>
            <a:ext cx="751320" cy="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50547a04-f799-4dd0-8c5c-f822bb6c03b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nvGrpSpPr>
        <p:grpSpPr>
          <a:xfrm>
            <a:off x="740332" y="1818498"/>
            <a:ext cx="10711336" cy="3221004"/>
            <a:chOff x="719403" y="2512252"/>
            <a:chExt cx="10711336" cy="3221004"/>
          </a:xfrm>
        </p:grpSpPr>
        <p:sp>
          <p:nvSpPr>
            <p:cNvPr id="9" name="îsḻiḑe"/>
            <p:cNvSpPr/>
            <p:nvPr/>
          </p:nvSpPr>
          <p:spPr>
            <a:xfrm>
              <a:off x="1487495" y="2512466"/>
              <a:ext cx="1862042" cy="446272"/>
            </a:xfrm>
            <a:prstGeom prst="rect">
              <a:avLst/>
            </a:prstGeom>
          </p:spPr>
          <p:txBody>
            <a:bodyPr wrap="none" lIns="121917" tIns="60958" rIns="121917" bIns="60958">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100" b="1"/>
                <a:t>标题文本预设</a:t>
              </a:r>
              <a:endParaRPr lang="en-US" sz="2100" b="1" dirty="0"/>
            </a:p>
          </p:txBody>
        </p:sp>
        <p:sp>
          <p:nvSpPr>
            <p:cNvPr id="10" name="ïṣļidè"/>
            <p:cNvSpPr/>
            <p:nvPr/>
          </p:nvSpPr>
          <p:spPr>
            <a:xfrm>
              <a:off x="1487489" y="4417755"/>
              <a:ext cx="1862042" cy="446272"/>
            </a:xfrm>
            <a:prstGeom prst="rect">
              <a:avLst/>
            </a:prstGeom>
          </p:spPr>
          <p:txBody>
            <a:bodyPr wrap="none" lIns="121917" tIns="60958" rIns="121917" bIns="60958">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100" b="1"/>
                <a:t>标题文本预设</a:t>
              </a:r>
              <a:endParaRPr lang="en-US" sz="2100" b="1" dirty="0"/>
            </a:p>
          </p:txBody>
        </p:sp>
        <p:sp>
          <p:nvSpPr>
            <p:cNvPr id="11" name="ïṡľîďê"/>
            <p:cNvSpPr/>
            <p:nvPr/>
          </p:nvSpPr>
          <p:spPr>
            <a:xfrm>
              <a:off x="5231911" y="2512252"/>
              <a:ext cx="1862042" cy="446272"/>
            </a:xfrm>
            <a:prstGeom prst="rect">
              <a:avLst/>
            </a:prstGeom>
          </p:spPr>
          <p:txBody>
            <a:bodyPr wrap="none" lIns="121917" tIns="60958" rIns="121917" bIns="60958">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100" b="1" dirty="0"/>
                <a:t>标题文本预设</a:t>
              </a:r>
              <a:endParaRPr lang="en-US" sz="2100" b="1" dirty="0"/>
            </a:p>
          </p:txBody>
        </p:sp>
        <p:sp>
          <p:nvSpPr>
            <p:cNvPr id="12" name="î$ḻíḑé"/>
            <p:cNvSpPr/>
            <p:nvPr/>
          </p:nvSpPr>
          <p:spPr>
            <a:xfrm>
              <a:off x="5231905" y="4417542"/>
              <a:ext cx="1862042" cy="446272"/>
            </a:xfrm>
            <a:prstGeom prst="rect">
              <a:avLst/>
            </a:prstGeom>
          </p:spPr>
          <p:txBody>
            <a:bodyPr wrap="none" lIns="121917" tIns="60958" rIns="121917" bIns="60958">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100" b="1"/>
                <a:t>标题文本预设</a:t>
              </a:r>
              <a:endParaRPr lang="en-US" sz="2100" b="1" dirty="0"/>
            </a:p>
          </p:txBody>
        </p:sp>
        <p:sp>
          <p:nvSpPr>
            <p:cNvPr id="13" name="ïš1iḍé"/>
            <p:cNvSpPr/>
            <p:nvPr/>
          </p:nvSpPr>
          <p:spPr>
            <a:xfrm>
              <a:off x="8812529" y="2512466"/>
              <a:ext cx="1862042" cy="446272"/>
            </a:xfrm>
            <a:prstGeom prst="rect">
              <a:avLst/>
            </a:prstGeom>
          </p:spPr>
          <p:txBody>
            <a:bodyPr wrap="none" lIns="121917" tIns="60958" rIns="121917" bIns="60958">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100" b="1"/>
                <a:t>标题文本预设</a:t>
              </a:r>
              <a:endParaRPr lang="en-US" sz="2100" b="1" dirty="0"/>
            </a:p>
          </p:txBody>
        </p:sp>
        <p:sp>
          <p:nvSpPr>
            <p:cNvPr id="14" name="íSľîdè"/>
            <p:cNvSpPr/>
            <p:nvPr/>
          </p:nvSpPr>
          <p:spPr>
            <a:xfrm>
              <a:off x="8812524" y="4417755"/>
              <a:ext cx="1862042" cy="446272"/>
            </a:xfrm>
            <a:prstGeom prst="rect">
              <a:avLst/>
            </a:prstGeom>
          </p:spPr>
          <p:txBody>
            <a:bodyPr wrap="none" lIns="121917" tIns="60958" rIns="121917" bIns="60958">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100" b="1"/>
                <a:t>标题文本预设</a:t>
              </a:r>
              <a:endParaRPr lang="en-US" sz="2100" b="1" dirty="0"/>
            </a:p>
          </p:txBody>
        </p:sp>
        <p:sp>
          <p:nvSpPr>
            <p:cNvPr id="15" name="îşḻíďé"/>
            <p:cNvSpPr txBox="1"/>
            <p:nvPr/>
          </p:nvSpPr>
          <p:spPr>
            <a:xfrm>
              <a:off x="1458991" y="3010709"/>
              <a:ext cx="2594969" cy="870120"/>
            </a:xfrm>
            <a:prstGeom prst="rect">
              <a:avLst/>
            </a:prstGeom>
          </p:spPr>
          <p:txBody>
            <a:bodyPr vert="horz" lIns="121917" tIns="60958" rIns="121917" bIns="60958" rtlCol="0">
              <a:normAutofit fontScale="92500"/>
            </a:bodyPr>
            <a:lstStyle>
              <a:lvl1pPr marL="0" indent="0" algn="l" defTabSz="457200" rtl="0" eaLnBrk="1" latinLnBrk="0" hangingPunct="1">
                <a:spcBef>
                  <a:spcPct val="20000"/>
                </a:spcBef>
                <a:buFont typeface="Arial" panose="020B0604020202020204"/>
                <a:buNone/>
                <a:defRPr sz="1600" kern="1200">
                  <a:solidFill>
                    <a:schemeClr val="tx1">
                      <a:lumMod val="65000"/>
                      <a:lumOff val="35000"/>
                    </a:schemeClr>
                  </a:solidFill>
                </a:defRPr>
              </a:lvl1pPr>
              <a:lvl2pPr marL="457200" indent="0" algn="l" defTabSz="457200" rtl="0" eaLnBrk="1" latinLnBrk="0" hangingPunct="1">
                <a:spcBef>
                  <a:spcPct val="20000"/>
                </a:spcBef>
                <a:buFont typeface="Arial" panose="020B0604020202020204"/>
                <a:buNone/>
                <a:defRPr sz="1400" kern="1200">
                  <a:solidFill>
                    <a:schemeClr val="tx1">
                      <a:lumMod val="65000"/>
                      <a:lumOff val="35000"/>
                    </a:schemeClr>
                  </a:solidFill>
                </a:defRPr>
              </a:lvl2pPr>
              <a:lvl3pPr marL="914400" indent="0" algn="l" defTabSz="457200" rtl="0" eaLnBrk="1" latinLnBrk="0" hangingPunct="1">
                <a:spcBef>
                  <a:spcPct val="20000"/>
                </a:spcBef>
                <a:buFont typeface="Arial" panose="020B0604020202020204"/>
                <a:buNone/>
                <a:defRPr sz="1200" kern="1200">
                  <a:solidFill>
                    <a:schemeClr val="tx1">
                      <a:lumMod val="65000"/>
                      <a:lumOff val="35000"/>
                    </a:schemeClr>
                  </a:solidFill>
                </a:defRPr>
              </a:lvl3pPr>
              <a:lvl4pPr marL="1371600" indent="0" algn="l" defTabSz="457200" rtl="0" eaLnBrk="1" latinLnBrk="0" hangingPunct="1">
                <a:spcBef>
                  <a:spcPct val="20000"/>
                </a:spcBef>
                <a:buFont typeface="Arial" panose="020B0604020202020204"/>
                <a:buNone/>
                <a:defRPr sz="1100" kern="1200">
                  <a:solidFill>
                    <a:schemeClr val="tx1">
                      <a:lumMod val="65000"/>
                      <a:lumOff val="35000"/>
                    </a:schemeClr>
                  </a:solidFill>
                </a:defRPr>
              </a:lvl4pPr>
              <a:lvl5pPr marL="1828800" indent="0" algn="l" defTabSz="457200" rtl="0" eaLnBrk="1" latinLnBrk="0" hangingPunct="1">
                <a:spcBef>
                  <a:spcPct val="20000"/>
                </a:spcBef>
                <a:buFont typeface="Arial" panose="020B0604020202020204"/>
                <a:buNone/>
                <a:defRPr sz="1100" kern="1200">
                  <a:solidFill>
                    <a:schemeClr val="tx1">
                      <a:lumMod val="65000"/>
                      <a:lumOff val="35000"/>
                    </a:schemeClr>
                  </a:solidFill>
                </a:defRPr>
              </a:lvl5pPr>
              <a:lvl6pPr marL="2514600" indent="-228600" algn="l" defTabSz="457200" rtl="0" eaLnBrk="1" latinLnBrk="0" hangingPunct="1">
                <a:spcBef>
                  <a:spcPct val="20000"/>
                </a:spcBef>
                <a:buFont typeface="Arial" panose="020B0604020202020204"/>
                <a:buChar char="•"/>
                <a:defRPr sz="2000" kern="1200">
                  <a:solidFill>
                    <a:schemeClr val="tx1"/>
                  </a:solidFill>
                </a:defRPr>
              </a:lvl6pPr>
              <a:lvl7pPr marL="2971800" indent="-228600" algn="l" defTabSz="457200" rtl="0" eaLnBrk="1" latinLnBrk="0" hangingPunct="1">
                <a:spcBef>
                  <a:spcPct val="20000"/>
                </a:spcBef>
                <a:buFont typeface="Arial" panose="020B0604020202020204"/>
                <a:buChar char="•"/>
                <a:defRPr sz="2000" kern="1200">
                  <a:solidFill>
                    <a:schemeClr val="tx1"/>
                  </a:solidFill>
                </a:defRPr>
              </a:lvl7pPr>
              <a:lvl8pPr marL="3429000" indent="-228600" algn="l" defTabSz="457200" rtl="0" eaLnBrk="1" latinLnBrk="0" hangingPunct="1">
                <a:spcBef>
                  <a:spcPct val="20000"/>
                </a:spcBef>
                <a:buFont typeface="Arial" panose="020B0604020202020204"/>
                <a:buChar char="•"/>
                <a:defRPr sz="2000" kern="1200">
                  <a:solidFill>
                    <a:schemeClr val="tx1"/>
                  </a:solidFill>
                </a:defRPr>
              </a:lvl8pPr>
              <a:lvl9pPr marL="3886200" indent="-228600" algn="l" defTabSz="457200" rtl="0" eaLnBrk="1" latinLnBrk="0" hangingPunct="1">
                <a:spcBef>
                  <a:spcPct val="20000"/>
                </a:spcBef>
                <a:buFont typeface="Arial" panose="020B0604020202020204"/>
                <a:buChar char="•"/>
                <a:defRPr sz="2000" kern="1200">
                  <a:solidFill>
                    <a:schemeClr val="tx1"/>
                  </a:solidFill>
                </a:defRPr>
              </a:lvl9pPr>
            </a:lstStyle>
            <a:p>
              <a:pPr>
                <a:lnSpc>
                  <a:spcPct val="150000"/>
                </a:lnSpc>
                <a:spcBef>
                  <a:spcPts val="0"/>
                </a:spcBef>
              </a:pPr>
              <a:r>
                <a:rPr lang="zh-CN" altLang="en-US" sz="1500" dirty="0">
                  <a:solidFill>
                    <a:schemeClr val="tx1"/>
                  </a:solidFill>
                </a:rPr>
                <a:t>此部分内容作为文字排版占位显示（建议使用主题字体）。</a:t>
              </a:r>
              <a:endParaRPr lang="en-US" sz="1500" dirty="0">
                <a:solidFill>
                  <a:schemeClr val="tx1"/>
                </a:solidFill>
              </a:endParaRPr>
            </a:p>
          </p:txBody>
        </p:sp>
        <p:sp>
          <p:nvSpPr>
            <p:cNvPr id="16" name="îşľïḓê"/>
            <p:cNvSpPr txBox="1"/>
            <p:nvPr/>
          </p:nvSpPr>
          <p:spPr>
            <a:xfrm>
              <a:off x="1534818" y="4863136"/>
              <a:ext cx="2594969" cy="870120"/>
            </a:xfrm>
            <a:prstGeom prst="rect">
              <a:avLst/>
            </a:prstGeom>
          </p:spPr>
          <p:txBody>
            <a:bodyPr vert="horz" lIns="121917" tIns="60958" rIns="121917" bIns="60958" rtlCol="0">
              <a:normAutofit fontScale="92500"/>
            </a:bodyPr>
            <a:lstStyle>
              <a:lvl1pPr marL="0" indent="0" algn="l" defTabSz="457200" rtl="0" eaLnBrk="1" latinLnBrk="0" hangingPunct="1">
                <a:spcBef>
                  <a:spcPct val="20000"/>
                </a:spcBef>
                <a:buFont typeface="Arial" panose="020B0604020202020204"/>
                <a:buNone/>
                <a:defRPr sz="1600" kern="1200">
                  <a:solidFill>
                    <a:schemeClr val="tx1">
                      <a:lumMod val="65000"/>
                      <a:lumOff val="35000"/>
                    </a:schemeClr>
                  </a:solidFill>
                </a:defRPr>
              </a:lvl1pPr>
              <a:lvl2pPr marL="457200" indent="0" algn="l" defTabSz="457200" rtl="0" eaLnBrk="1" latinLnBrk="0" hangingPunct="1">
                <a:spcBef>
                  <a:spcPct val="20000"/>
                </a:spcBef>
                <a:buFont typeface="Arial" panose="020B0604020202020204"/>
                <a:buNone/>
                <a:defRPr sz="1400" kern="1200">
                  <a:solidFill>
                    <a:schemeClr val="tx1">
                      <a:lumMod val="65000"/>
                      <a:lumOff val="35000"/>
                    </a:schemeClr>
                  </a:solidFill>
                </a:defRPr>
              </a:lvl2pPr>
              <a:lvl3pPr marL="914400" indent="0" algn="l" defTabSz="457200" rtl="0" eaLnBrk="1" latinLnBrk="0" hangingPunct="1">
                <a:spcBef>
                  <a:spcPct val="20000"/>
                </a:spcBef>
                <a:buFont typeface="Arial" panose="020B0604020202020204"/>
                <a:buNone/>
                <a:defRPr sz="1200" kern="1200">
                  <a:solidFill>
                    <a:schemeClr val="tx1">
                      <a:lumMod val="65000"/>
                      <a:lumOff val="35000"/>
                    </a:schemeClr>
                  </a:solidFill>
                </a:defRPr>
              </a:lvl3pPr>
              <a:lvl4pPr marL="1371600" indent="0" algn="l" defTabSz="457200" rtl="0" eaLnBrk="1" latinLnBrk="0" hangingPunct="1">
                <a:spcBef>
                  <a:spcPct val="20000"/>
                </a:spcBef>
                <a:buFont typeface="Arial" panose="020B0604020202020204"/>
                <a:buNone/>
                <a:defRPr sz="1100" kern="1200">
                  <a:solidFill>
                    <a:schemeClr val="tx1">
                      <a:lumMod val="65000"/>
                      <a:lumOff val="35000"/>
                    </a:schemeClr>
                  </a:solidFill>
                </a:defRPr>
              </a:lvl4pPr>
              <a:lvl5pPr marL="1828800" indent="0" algn="l" defTabSz="457200" rtl="0" eaLnBrk="1" latinLnBrk="0" hangingPunct="1">
                <a:spcBef>
                  <a:spcPct val="20000"/>
                </a:spcBef>
                <a:buFont typeface="Arial" panose="020B0604020202020204"/>
                <a:buNone/>
                <a:defRPr sz="1100" kern="1200">
                  <a:solidFill>
                    <a:schemeClr val="tx1">
                      <a:lumMod val="65000"/>
                      <a:lumOff val="35000"/>
                    </a:schemeClr>
                  </a:solidFill>
                </a:defRPr>
              </a:lvl5pPr>
              <a:lvl6pPr marL="2514600" indent="-228600" algn="l" defTabSz="457200" rtl="0" eaLnBrk="1" latinLnBrk="0" hangingPunct="1">
                <a:spcBef>
                  <a:spcPct val="20000"/>
                </a:spcBef>
                <a:buFont typeface="Arial" panose="020B0604020202020204"/>
                <a:buChar char="•"/>
                <a:defRPr sz="2000" kern="1200">
                  <a:solidFill>
                    <a:schemeClr val="tx1"/>
                  </a:solidFill>
                </a:defRPr>
              </a:lvl6pPr>
              <a:lvl7pPr marL="2971800" indent="-228600" algn="l" defTabSz="457200" rtl="0" eaLnBrk="1" latinLnBrk="0" hangingPunct="1">
                <a:spcBef>
                  <a:spcPct val="20000"/>
                </a:spcBef>
                <a:buFont typeface="Arial" panose="020B0604020202020204"/>
                <a:buChar char="•"/>
                <a:defRPr sz="2000" kern="1200">
                  <a:solidFill>
                    <a:schemeClr val="tx1"/>
                  </a:solidFill>
                </a:defRPr>
              </a:lvl7pPr>
              <a:lvl8pPr marL="3429000" indent="-228600" algn="l" defTabSz="457200" rtl="0" eaLnBrk="1" latinLnBrk="0" hangingPunct="1">
                <a:spcBef>
                  <a:spcPct val="20000"/>
                </a:spcBef>
                <a:buFont typeface="Arial" panose="020B0604020202020204"/>
                <a:buChar char="•"/>
                <a:defRPr sz="2000" kern="1200">
                  <a:solidFill>
                    <a:schemeClr val="tx1"/>
                  </a:solidFill>
                </a:defRPr>
              </a:lvl8pPr>
              <a:lvl9pPr marL="3886200" indent="-228600" algn="l" defTabSz="457200" rtl="0" eaLnBrk="1" latinLnBrk="0" hangingPunct="1">
                <a:spcBef>
                  <a:spcPct val="20000"/>
                </a:spcBef>
                <a:buFont typeface="Arial" panose="020B0604020202020204"/>
                <a:buChar char="•"/>
                <a:defRPr sz="2000" kern="1200">
                  <a:solidFill>
                    <a:schemeClr val="tx1"/>
                  </a:solidFill>
                </a:defRPr>
              </a:lvl9pPr>
            </a:lstStyle>
            <a:p>
              <a:pPr>
                <a:lnSpc>
                  <a:spcPct val="150000"/>
                </a:lnSpc>
                <a:spcBef>
                  <a:spcPts val="0"/>
                </a:spcBef>
              </a:pPr>
              <a:r>
                <a:rPr lang="zh-CN" altLang="en-US" sz="1500">
                  <a:solidFill>
                    <a:schemeClr val="tx1"/>
                  </a:solidFill>
                </a:rPr>
                <a:t>此部分内容作为文字排版占位显示（建议使用主题字体）。</a:t>
              </a:r>
              <a:endParaRPr lang="en-US" sz="1500" dirty="0">
                <a:solidFill>
                  <a:schemeClr val="tx1"/>
                </a:solidFill>
              </a:endParaRPr>
            </a:p>
          </p:txBody>
        </p:sp>
        <p:sp>
          <p:nvSpPr>
            <p:cNvPr id="17" name="íṩļiḋè"/>
            <p:cNvSpPr txBox="1"/>
            <p:nvPr/>
          </p:nvSpPr>
          <p:spPr>
            <a:xfrm>
              <a:off x="5193999" y="3004685"/>
              <a:ext cx="2594969" cy="870120"/>
            </a:xfrm>
            <a:prstGeom prst="rect">
              <a:avLst/>
            </a:prstGeom>
          </p:spPr>
          <p:txBody>
            <a:bodyPr vert="horz" lIns="121917" tIns="60958" rIns="121917" bIns="60958" rtlCol="0">
              <a:normAutofit fontScale="92500"/>
            </a:bodyPr>
            <a:lstStyle>
              <a:lvl1pPr marL="0" indent="0" algn="l" defTabSz="457200" rtl="0" eaLnBrk="1" latinLnBrk="0" hangingPunct="1">
                <a:spcBef>
                  <a:spcPct val="20000"/>
                </a:spcBef>
                <a:buFont typeface="Arial" panose="020B0604020202020204"/>
                <a:buNone/>
                <a:defRPr sz="1600" kern="1200">
                  <a:solidFill>
                    <a:schemeClr val="tx1">
                      <a:lumMod val="65000"/>
                      <a:lumOff val="35000"/>
                    </a:schemeClr>
                  </a:solidFill>
                </a:defRPr>
              </a:lvl1pPr>
              <a:lvl2pPr marL="457200" indent="0" algn="l" defTabSz="457200" rtl="0" eaLnBrk="1" latinLnBrk="0" hangingPunct="1">
                <a:spcBef>
                  <a:spcPct val="20000"/>
                </a:spcBef>
                <a:buFont typeface="Arial" panose="020B0604020202020204"/>
                <a:buNone/>
                <a:defRPr sz="1400" kern="1200">
                  <a:solidFill>
                    <a:schemeClr val="tx1">
                      <a:lumMod val="65000"/>
                      <a:lumOff val="35000"/>
                    </a:schemeClr>
                  </a:solidFill>
                </a:defRPr>
              </a:lvl2pPr>
              <a:lvl3pPr marL="914400" indent="0" algn="l" defTabSz="457200" rtl="0" eaLnBrk="1" latinLnBrk="0" hangingPunct="1">
                <a:spcBef>
                  <a:spcPct val="20000"/>
                </a:spcBef>
                <a:buFont typeface="Arial" panose="020B0604020202020204"/>
                <a:buNone/>
                <a:defRPr sz="1200" kern="1200">
                  <a:solidFill>
                    <a:schemeClr val="tx1">
                      <a:lumMod val="65000"/>
                      <a:lumOff val="35000"/>
                    </a:schemeClr>
                  </a:solidFill>
                </a:defRPr>
              </a:lvl3pPr>
              <a:lvl4pPr marL="1371600" indent="0" algn="l" defTabSz="457200" rtl="0" eaLnBrk="1" latinLnBrk="0" hangingPunct="1">
                <a:spcBef>
                  <a:spcPct val="20000"/>
                </a:spcBef>
                <a:buFont typeface="Arial" panose="020B0604020202020204"/>
                <a:buNone/>
                <a:defRPr sz="1100" kern="1200">
                  <a:solidFill>
                    <a:schemeClr val="tx1">
                      <a:lumMod val="65000"/>
                      <a:lumOff val="35000"/>
                    </a:schemeClr>
                  </a:solidFill>
                </a:defRPr>
              </a:lvl4pPr>
              <a:lvl5pPr marL="1828800" indent="0" algn="l" defTabSz="457200" rtl="0" eaLnBrk="1" latinLnBrk="0" hangingPunct="1">
                <a:spcBef>
                  <a:spcPct val="20000"/>
                </a:spcBef>
                <a:buFont typeface="Arial" panose="020B0604020202020204"/>
                <a:buNone/>
                <a:defRPr sz="1100" kern="1200">
                  <a:solidFill>
                    <a:schemeClr val="tx1">
                      <a:lumMod val="65000"/>
                      <a:lumOff val="35000"/>
                    </a:schemeClr>
                  </a:solidFill>
                </a:defRPr>
              </a:lvl5pPr>
              <a:lvl6pPr marL="2514600" indent="-228600" algn="l" defTabSz="457200" rtl="0" eaLnBrk="1" latinLnBrk="0" hangingPunct="1">
                <a:spcBef>
                  <a:spcPct val="20000"/>
                </a:spcBef>
                <a:buFont typeface="Arial" panose="020B0604020202020204"/>
                <a:buChar char="•"/>
                <a:defRPr sz="2000" kern="1200">
                  <a:solidFill>
                    <a:schemeClr val="tx1"/>
                  </a:solidFill>
                </a:defRPr>
              </a:lvl6pPr>
              <a:lvl7pPr marL="2971800" indent="-228600" algn="l" defTabSz="457200" rtl="0" eaLnBrk="1" latinLnBrk="0" hangingPunct="1">
                <a:spcBef>
                  <a:spcPct val="20000"/>
                </a:spcBef>
                <a:buFont typeface="Arial" panose="020B0604020202020204"/>
                <a:buChar char="•"/>
                <a:defRPr sz="2000" kern="1200">
                  <a:solidFill>
                    <a:schemeClr val="tx1"/>
                  </a:solidFill>
                </a:defRPr>
              </a:lvl7pPr>
              <a:lvl8pPr marL="3429000" indent="-228600" algn="l" defTabSz="457200" rtl="0" eaLnBrk="1" latinLnBrk="0" hangingPunct="1">
                <a:spcBef>
                  <a:spcPct val="20000"/>
                </a:spcBef>
                <a:buFont typeface="Arial" panose="020B0604020202020204"/>
                <a:buChar char="•"/>
                <a:defRPr sz="2000" kern="1200">
                  <a:solidFill>
                    <a:schemeClr val="tx1"/>
                  </a:solidFill>
                </a:defRPr>
              </a:lvl8pPr>
              <a:lvl9pPr marL="3886200" indent="-228600" algn="l" defTabSz="457200" rtl="0" eaLnBrk="1" latinLnBrk="0" hangingPunct="1">
                <a:spcBef>
                  <a:spcPct val="20000"/>
                </a:spcBef>
                <a:buFont typeface="Arial" panose="020B0604020202020204"/>
                <a:buChar char="•"/>
                <a:defRPr sz="2000" kern="1200">
                  <a:solidFill>
                    <a:schemeClr val="tx1"/>
                  </a:solidFill>
                </a:defRPr>
              </a:lvl9pPr>
            </a:lstStyle>
            <a:p>
              <a:pPr>
                <a:lnSpc>
                  <a:spcPct val="150000"/>
                </a:lnSpc>
                <a:spcBef>
                  <a:spcPts val="0"/>
                </a:spcBef>
              </a:pPr>
              <a:r>
                <a:rPr lang="zh-CN" altLang="en-US" sz="1500">
                  <a:solidFill>
                    <a:schemeClr val="tx1"/>
                  </a:solidFill>
                </a:rPr>
                <a:t>此部分内容作为文字排版占位显示（建议使用主题字体）。</a:t>
              </a:r>
              <a:endParaRPr lang="en-US" sz="1500" dirty="0">
                <a:solidFill>
                  <a:schemeClr val="tx1"/>
                </a:solidFill>
              </a:endParaRPr>
            </a:p>
          </p:txBody>
        </p:sp>
        <p:sp>
          <p:nvSpPr>
            <p:cNvPr id="18" name="îśļíḍé"/>
            <p:cNvSpPr txBox="1"/>
            <p:nvPr/>
          </p:nvSpPr>
          <p:spPr>
            <a:xfrm>
              <a:off x="5231905" y="4857112"/>
              <a:ext cx="2594969" cy="870120"/>
            </a:xfrm>
            <a:prstGeom prst="rect">
              <a:avLst/>
            </a:prstGeom>
          </p:spPr>
          <p:txBody>
            <a:bodyPr vert="horz" lIns="121917" tIns="60958" rIns="121917" bIns="60958" rtlCol="0">
              <a:normAutofit fontScale="92500"/>
            </a:bodyPr>
            <a:lstStyle>
              <a:lvl1pPr marL="0" indent="0" algn="l" defTabSz="457200" rtl="0" eaLnBrk="1" latinLnBrk="0" hangingPunct="1">
                <a:spcBef>
                  <a:spcPct val="20000"/>
                </a:spcBef>
                <a:buFont typeface="Arial" panose="020B0604020202020204"/>
                <a:buNone/>
                <a:defRPr sz="1600" kern="1200">
                  <a:solidFill>
                    <a:schemeClr val="tx1">
                      <a:lumMod val="65000"/>
                      <a:lumOff val="35000"/>
                    </a:schemeClr>
                  </a:solidFill>
                </a:defRPr>
              </a:lvl1pPr>
              <a:lvl2pPr marL="457200" indent="0" algn="l" defTabSz="457200" rtl="0" eaLnBrk="1" latinLnBrk="0" hangingPunct="1">
                <a:spcBef>
                  <a:spcPct val="20000"/>
                </a:spcBef>
                <a:buFont typeface="Arial" panose="020B0604020202020204"/>
                <a:buNone/>
                <a:defRPr sz="1400" kern="1200">
                  <a:solidFill>
                    <a:schemeClr val="tx1">
                      <a:lumMod val="65000"/>
                      <a:lumOff val="35000"/>
                    </a:schemeClr>
                  </a:solidFill>
                </a:defRPr>
              </a:lvl2pPr>
              <a:lvl3pPr marL="914400" indent="0" algn="l" defTabSz="457200" rtl="0" eaLnBrk="1" latinLnBrk="0" hangingPunct="1">
                <a:spcBef>
                  <a:spcPct val="20000"/>
                </a:spcBef>
                <a:buFont typeface="Arial" panose="020B0604020202020204"/>
                <a:buNone/>
                <a:defRPr sz="1200" kern="1200">
                  <a:solidFill>
                    <a:schemeClr val="tx1">
                      <a:lumMod val="65000"/>
                      <a:lumOff val="35000"/>
                    </a:schemeClr>
                  </a:solidFill>
                </a:defRPr>
              </a:lvl3pPr>
              <a:lvl4pPr marL="1371600" indent="0" algn="l" defTabSz="457200" rtl="0" eaLnBrk="1" latinLnBrk="0" hangingPunct="1">
                <a:spcBef>
                  <a:spcPct val="20000"/>
                </a:spcBef>
                <a:buFont typeface="Arial" panose="020B0604020202020204"/>
                <a:buNone/>
                <a:defRPr sz="1100" kern="1200">
                  <a:solidFill>
                    <a:schemeClr val="tx1">
                      <a:lumMod val="65000"/>
                      <a:lumOff val="35000"/>
                    </a:schemeClr>
                  </a:solidFill>
                </a:defRPr>
              </a:lvl4pPr>
              <a:lvl5pPr marL="1828800" indent="0" algn="l" defTabSz="457200" rtl="0" eaLnBrk="1" latinLnBrk="0" hangingPunct="1">
                <a:spcBef>
                  <a:spcPct val="20000"/>
                </a:spcBef>
                <a:buFont typeface="Arial" panose="020B0604020202020204"/>
                <a:buNone/>
                <a:defRPr sz="1100" kern="1200">
                  <a:solidFill>
                    <a:schemeClr val="tx1">
                      <a:lumMod val="65000"/>
                      <a:lumOff val="35000"/>
                    </a:schemeClr>
                  </a:solidFill>
                </a:defRPr>
              </a:lvl5pPr>
              <a:lvl6pPr marL="2514600" indent="-228600" algn="l" defTabSz="457200" rtl="0" eaLnBrk="1" latinLnBrk="0" hangingPunct="1">
                <a:spcBef>
                  <a:spcPct val="20000"/>
                </a:spcBef>
                <a:buFont typeface="Arial" panose="020B0604020202020204"/>
                <a:buChar char="•"/>
                <a:defRPr sz="2000" kern="1200">
                  <a:solidFill>
                    <a:schemeClr val="tx1"/>
                  </a:solidFill>
                </a:defRPr>
              </a:lvl6pPr>
              <a:lvl7pPr marL="2971800" indent="-228600" algn="l" defTabSz="457200" rtl="0" eaLnBrk="1" latinLnBrk="0" hangingPunct="1">
                <a:spcBef>
                  <a:spcPct val="20000"/>
                </a:spcBef>
                <a:buFont typeface="Arial" panose="020B0604020202020204"/>
                <a:buChar char="•"/>
                <a:defRPr sz="2000" kern="1200">
                  <a:solidFill>
                    <a:schemeClr val="tx1"/>
                  </a:solidFill>
                </a:defRPr>
              </a:lvl7pPr>
              <a:lvl8pPr marL="3429000" indent="-228600" algn="l" defTabSz="457200" rtl="0" eaLnBrk="1" latinLnBrk="0" hangingPunct="1">
                <a:spcBef>
                  <a:spcPct val="20000"/>
                </a:spcBef>
                <a:buFont typeface="Arial" panose="020B0604020202020204"/>
                <a:buChar char="•"/>
                <a:defRPr sz="2000" kern="1200">
                  <a:solidFill>
                    <a:schemeClr val="tx1"/>
                  </a:solidFill>
                </a:defRPr>
              </a:lvl8pPr>
              <a:lvl9pPr marL="3886200" indent="-228600" algn="l" defTabSz="457200" rtl="0" eaLnBrk="1" latinLnBrk="0" hangingPunct="1">
                <a:spcBef>
                  <a:spcPct val="20000"/>
                </a:spcBef>
                <a:buFont typeface="Arial" panose="020B0604020202020204"/>
                <a:buChar char="•"/>
                <a:defRPr sz="2000" kern="1200">
                  <a:solidFill>
                    <a:schemeClr val="tx1"/>
                  </a:solidFill>
                </a:defRPr>
              </a:lvl9pPr>
            </a:lstStyle>
            <a:p>
              <a:pPr>
                <a:lnSpc>
                  <a:spcPct val="150000"/>
                </a:lnSpc>
                <a:spcBef>
                  <a:spcPts val="0"/>
                </a:spcBef>
              </a:pPr>
              <a:r>
                <a:rPr lang="zh-CN" altLang="en-US" sz="1500">
                  <a:solidFill>
                    <a:schemeClr val="tx1"/>
                  </a:solidFill>
                </a:rPr>
                <a:t>此部分内容作为文字排版占位显示（建议使用主题字体）。</a:t>
              </a:r>
              <a:endParaRPr lang="en-US" sz="1500" dirty="0">
                <a:solidFill>
                  <a:schemeClr val="tx1"/>
                </a:solidFill>
              </a:endParaRPr>
            </a:p>
          </p:txBody>
        </p:sp>
        <p:sp>
          <p:nvSpPr>
            <p:cNvPr id="19" name="išlïḑê"/>
            <p:cNvSpPr txBox="1"/>
            <p:nvPr/>
          </p:nvSpPr>
          <p:spPr>
            <a:xfrm>
              <a:off x="8797852" y="3004685"/>
              <a:ext cx="2594969" cy="870120"/>
            </a:xfrm>
            <a:prstGeom prst="rect">
              <a:avLst/>
            </a:prstGeom>
          </p:spPr>
          <p:txBody>
            <a:bodyPr vert="horz" lIns="121917" tIns="60958" rIns="121917" bIns="60958" rtlCol="0">
              <a:normAutofit fontScale="92500"/>
            </a:bodyPr>
            <a:lstStyle>
              <a:lvl1pPr marL="0" indent="0" algn="l" defTabSz="457200" rtl="0" eaLnBrk="1" latinLnBrk="0" hangingPunct="1">
                <a:spcBef>
                  <a:spcPct val="20000"/>
                </a:spcBef>
                <a:buFont typeface="Arial" panose="020B0604020202020204"/>
                <a:buNone/>
                <a:defRPr sz="1600" kern="1200">
                  <a:solidFill>
                    <a:schemeClr val="tx1">
                      <a:lumMod val="65000"/>
                      <a:lumOff val="35000"/>
                    </a:schemeClr>
                  </a:solidFill>
                </a:defRPr>
              </a:lvl1pPr>
              <a:lvl2pPr marL="457200" indent="0" algn="l" defTabSz="457200" rtl="0" eaLnBrk="1" latinLnBrk="0" hangingPunct="1">
                <a:spcBef>
                  <a:spcPct val="20000"/>
                </a:spcBef>
                <a:buFont typeface="Arial" panose="020B0604020202020204"/>
                <a:buNone/>
                <a:defRPr sz="1400" kern="1200">
                  <a:solidFill>
                    <a:schemeClr val="tx1">
                      <a:lumMod val="65000"/>
                      <a:lumOff val="35000"/>
                    </a:schemeClr>
                  </a:solidFill>
                </a:defRPr>
              </a:lvl2pPr>
              <a:lvl3pPr marL="914400" indent="0" algn="l" defTabSz="457200" rtl="0" eaLnBrk="1" latinLnBrk="0" hangingPunct="1">
                <a:spcBef>
                  <a:spcPct val="20000"/>
                </a:spcBef>
                <a:buFont typeface="Arial" panose="020B0604020202020204"/>
                <a:buNone/>
                <a:defRPr sz="1200" kern="1200">
                  <a:solidFill>
                    <a:schemeClr val="tx1">
                      <a:lumMod val="65000"/>
                      <a:lumOff val="35000"/>
                    </a:schemeClr>
                  </a:solidFill>
                </a:defRPr>
              </a:lvl3pPr>
              <a:lvl4pPr marL="1371600" indent="0" algn="l" defTabSz="457200" rtl="0" eaLnBrk="1" latinLnBrk="0" hangingPunct="1">
                <a:spcBef>
                  <a:spcPct val="20000"/>
                </a:spcBef>
                <a:buFont typeface="Arial" panose="020B0604020202020204"/>
                <a:buNone/>
                <a:defRPr sz="1100" kern="1200">
                  <a:solidFill>
                    <a:schemeClr val="tx1">
                      <a:lumMod val="65000"/>
                      <a:lumOff val="35000"/>
                    </a:schemeClr>
                  </a:solidFill>
                </a:defRPr>
              </a:lvl4pPr>
              <a:lvl5pPr marL="1828800" indent="0" algn="l" defTabSz="457200" rtl="0" eaLnBrk="1" latinLnBrk="0" hangingPunct="1">
                <a:spcBef>
                  <a:spcPct val="20000"/>
                </a:spcBef>
                <a:buFont typeface="Arial" panose="020B0604020202020204"/>
                <a:buNone/>
                <a:defRPr sz="1100" kern="1200">
                  <a:solidFill>
                    <a:schemeClr val="tx1">
                      <a:lumMod val="65000"/>
                      <a:lumOff val="35000"/>
                    </a:schemeClr>
                  </a:solidFill>
                </a:defRPr>
              </a:lvl5pPr>
              <a:lvl6pPr marL="2514600" indent="-228600" algn="l" defTabSz="457200" rtl="0" eaLnBrk="1" latinLnBrk="0" hangingPunct="1">
                <a:spcBef>
                  <a:spcPct val="20000"/>
                </a:spcBef>
                <a:buFont typeface="Arial" panose="020B0604020202020204"/>
                <a:buChar char="•"/>
                <a:defRPr sz="2000" kern="1200">
                  <a:solidFill>
                    <a:schemeClr val="tx1"/>
                  </a:solidFill>
                </a:defRPr>
              </a:lvl6pPr>
              <a:lvl7pPr marL="2971800" indent="-228600" algn="l" defTabSz="457200" rtl="0" eaLnBrk="1" latinLnBrk="0" hangingPunct="1">
                <a:spcBef>
                  <a:spcPct val="20000"/>
                </a:spcBef>
                <a:buFont typeface="Arial" panose="020B0604020202020204"/>
                <a:buChar char="•"/>
                <a:defRPr sz="2000" kern="1200">
                  <a:solidFill>
                    <a:schemeClr val="tx1"/>
                  </a:solidFill>
                </a:defRPr>
              </a:lvl7pPr>
              <a:lvl8pPr marL="3429000" indent="-228600" algn="l" defTabSz="457200" rtl="0" eaLnBrk="1" latinLnBrk="0" hangingPunct="1">
                <a:spcBef>
                  <a:spcPct val="20000"/>
                </a:spcBef>
                <a:buFont typeface="Arial" panose="020B0604020202020204"/>
                <a:buChar char="•"/>
                <a:defRPr sz="2000" kern="1200">
                  <a:solidFill>
                    <a:schemeClr val="tx1"/>
                  </a:solidFill>
                </a:defRPr>
              </a:lvl8pPr>
              <a:lvl9pPr marL="3886200" indent="-228600" algn="l" defTabSz="457200" rtl="0" eaLnBrk="1" latinLnBrk="0" hangingPunct="1">
                <a:spcBef>
                  <a:spcPct val="20000"/>
                </a:spcBef>
                <a:buFont typeface="Arial" panose="020B0604020202020204"/>
                <a:buChar char="•"/>
                <a:defRPr sz="2000" kern="1200">
                  <a:solidFill>
                    <a:schemeClr val="tx1"/>
                  </a:solidFill>
                </a:defRPr>
              </a:lvl9pPr>
            </a:lstStyle>
            <a:p>
              <a:pPr>
                <a:lnSpc>
                  <a:spcPct val="150000"/>
                </a:lnSpc>
                <a:spcBef>
                  <a:spcPts val="0"/>
                </a:spcBef>
              </a:pPr>
              <a:r>
                <a:rPr lang="zh-CN" altLang="en-US" sz="1500">
                  <a:solidFill>
                    <a:schemeClr val="tx1"/>
                  </a:solidFill>
                </a:rPr>
                <a:t>此部分内容作为文字排版占位显示（建议使用主题字体）。</a:t>
              </a:r>
              <a:endParaRPr lang="en-US" sz="1500" dirty="0">
                <a:solidFill>
                  <a:schemeClr val="tx1"/>
                </a:solidFill>
              </a:endParaRPr>
            </a:p>
          </p:txBody>
        </p:sp>
        <p:sp>
          <p:nvSpPr>
            <p:cNvPr id="20" name="ï$liďê"/>
            <p:cNvSpPr txBox="1"/>
            <p:nvPr/>
          </p:nvSpPr>
          <p:spPr>
            <a:xfrm>
              <a:off x="8835770" y="4857112"/>
              <a:ext cx="2594969" cy="870120"/>
            </a:xfrm>
            <a:prstGeom prst="rect">
              <a:avLst/>
            </a:prstGeom>
          </p:spPr>
          <p:txBody>
            <a:bodyPr vert="horz" lIns="121917" tIns="60958" rIns="121917" bIns="60958" rtlCol="0">
              <a:normAutofit fontScale="92500"/>
            </a:bodyPr>
            <a:lstStyle>
              <a:lvl1pPr marL="0" indent="0" algn="l" defTabSz="457200" rtl="0" eaLnBrk="1" latinLnBrk="0" hangingPunct="1">
                <a:spcBef>
                  <a:spcPct val="20000"/>
                </a:spcBef>
                <a:buFont typeface="Arial" panose="020B0604020202020204"/>
                <a:buNone/>
                <a:defRPr sz="1600" kern="1200">
                  <a:solidFill>
                    <a:schemeClr val="tx1">
                      <a:lumMod val="65000"/>
                      <a:lumOff val="35000"/>
                    </a:schemeClr>
                  </a:solidFill>
                </a:defRPr>
              </a:lvl1pPr>
              <a:lvl2pPr marL="457200" indent="0" algn="l" defTabSz="457200" rtl="0" eaLnBrk="1" latinLnBrk="0" hangingPunct="1">
                <a:spcBef>
                  <a:spcPct val="20000"/>
                </a:spcBef>
                <a:buFont typeface="Arial" panose="020B0604020202020204"/>
                <a:buNone/>
                <a:defRPr sz="1400" kern="1200">
                  <a:solidFill>
                    <a:schemeClr val="tx1">
                      <a:lumMod val="65000"/>
                      <a:lumOff val="35000"/>
                    </a:schemeClr>
                  </a:solidFill>
                </a:defRPr>
              </a:lvl2pPr>
              <a:lvl3pPr marL="914400" indent="0" algn="l" defTabSz="457200" rtl="0" eaLnBrk="1" latinLnBrk="0" hangingPunct="1">
                <a:spcBef>
                  <a:spcPct val="20000"/>
                </a:spcBef>
                <a:buFont typeface="Arial" panose="020B0604020202020204"/>
                <a:buNone/>
                <a:defRPr sz="1200" kern="1200">
                  <a:solidFill>
                    <a:schemeClr val="tx1">
                      <a:lumMod val="65000"/>
                      <a:lumOff val="35000"/>
                    </a:schemeClr>
                  </a:solidFill>
                </a:defRPr>
              </a:lvl3pPr>
              <a:lvl4pPr marL="1371600" indent="0" algn="l" defTabSz="457200" rtl="0" eaLnBrk="1" latinLnBrk="0" hangingPunct="1">
                <a:spcBef>
                  <a:spcPct val="20000"/>
                </a:spcBef>
                <a:buFont typeface="Arial" panose="020B0604020202020204"/>
                <a:buNone/>
                <a:defRPr sz="1100" kern="1200">
                  <a:solidFill>
                    <a:schemeClr val="tx1">
                      <a:lumMod val="65000"/>
                      <a:lumOff val="35000"/>
                    </a:schemeClr>
                  </a:solidFill>
                </a:defRPr>
              </a:lvl4pPr>
              <a:lvl5pPr marL="1828800" indent="0" algn="l" defTabSz="457200" rtl="0" eaLnBrk="1" latinLnBrk="0" hangingPunct="1">
                <a:spcBef>
                  <a:spcPct val="20000"/>
                </a:spcBef>
                <a:buFont typeface="Arial" panose="020B0604020202020204"/>
                <a:buNone/>
                <a:defRPr sz="1100" kern="1200">
                  <a:solidFill>
                    <a:schemeClr val="tx1">
                      <a:lumMod val="65000"/>
                      <a:lumOff val="35000"/>
                    </a:schemeClr>
                  </a:solidFill>
                </a:defRPr>
              </a:lvl5pPr>
              <a:lvl6pPr marL="2514600" indent="-228600" algn="l" defTabSz="457200" rtl="0" eaLnBrk="1" latinLnBrk="0" hangingPunct="1">
                <a:spcBef>
                  <a:spcPct val="20000"/>
                </a:spcBef>
                <a:buFont typeface="Arial" panose="020B0604020202020204"/>
                <a:buChar char="•"/>
                <a:defRPr sz="2000" kern="1200">
                  <a:solidFill>
                    <a:schemeClr val="tx1"/>
                  </a:solidFill>
                </a:defRPr>
              </a:lvl6pPr>
              <a:lvl7pPr marL="2971800" indent="-228600" algn="l" defTabSz="457200" rtl="0" eaLnBrk="1" latinLnBrk="0" hangingPunct="1">
                <a:spcBef>
                  <a:spcPct val="20000"/>
                </a:spcBef>
                <a:buFont typeface="Arial" panose="020B0604020202020204"/>
                <a:buChar char="•"/>
                <a:defRPr sz="2000" kern="1200">
                  <a:solidFill>
                    <a:schemeClr val="tx1"/>
                  </a:solidFill>
                </a:defRPr>
              </a:lvl7pPr>
              <a:lvl8pPr marL="3429000" indent="-228600" algn="l" defTabSz="457200" rtl="0" eaLnBrk="1" latinLnBrk="0" hangingPunct="1">
                <a:spcBef>
                  <a:spcPct val="20000"/>
                </a:spcBef>
                <a:buFont typeface="Arial" panose="020B0604020202020204"/>
                <a:buChar char="•"/>
                <a:defRPr sz="2000" kern="1200">
                  <a:solidFill>
                    <a:schemeClr val="tx1"/>
                  </a:solidFill>
                </a:defRPr>
              </a:lvl8pPr>
              <a:lvl9pPr marL="3886200" indent="-228600" algn="l" defTabSz="457200" rtl="0" eaLnBrk="1" latinLnBrk="0" hangingPunct="1">
                <a:spcBef>
                  <a:spcPct val="20000"/>
                </a:spcBef>
                <a:buFont typeface="Arial" panose="020B0604020202020204"/>
                <a:buChar char="•"/>
                <a:defRPr sz="2000" kern="1200">
                  <a:solidFill>
                    <a:schemeClr val="tx1"/>
                  </a:solidFill>
                </a:defRPr>
              </a:lvl9pPr>
            </a:lstStyle>
            <a:p>
              <a:pPr>
                <a:lnSpc>
                  <a:spcPct val="150000"/>
                </a:lnSpc>
                <a:spcBef>
                  <a:spcPts val="0"/>
                </a:spcBef>
              </a:pPr>
              <a:r>
                <a:rPr lang="zh-CN" altLang="en-US" sz="1500">
                  <a:solidFill>
                    <a:schemeClr val="tx1"/>
                  </a:solidFill>
                </a:rPr>
                <a:t>此部分内容作为文字排版占位显示（建议使用主题字体）。</a:t>
              </a:r>
              <a:endParaRPr lang="en-US" sz="1500" dirty="0">
                <a:solidFill>
                  <a:schemeClr val="tx1"/>
                </a:solidFill>
              </a:endParaRPr>
            </a:p>
          </p:txBody>
        </p:sp>
        <p:sp>
          <p:nvSpPr>
            <p:cNvPr id="21" name="isľiḓé"/>
            <p:cNvSpPr/>
            <p:nvPr/>
          </p:nvSpPr>
          <p:spPr>
            <a:xfrm>
              <a:off x="1055439" y="2570761"/>
              <a:ext cx="360000" cy="360000"/>
            </a:xfrm>
            <a:prstGeom prst="ellipse">
              <a:avLst/>
            </a:prstGeom>
            <a:solidFill>
              <a:schemeClr val="bg1"/>
            </a:solidFill>
            <a:ln w="28575">
              <a:solidFill>
                <a:srgbClr val="525383"/>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25425" indent="-225425" algn="ctr" fontAlgn="base">
                <a:spcBef>
                  <a:spcPct val="0"/>
                </a:spcBef>
                <a:spcAft>
                  <a:spcPct val="0"/>
                </a:spcAft>
              </a:pPr>
              <a:r>
                <a:rPr lang="en-US" kern="0" dirty="0">
                  <a:solidFill>
                    <a:prstClr val="black"/>
                  </a:solidFill>
                </a:rPr>
                <a:t>1</a:t>
              </a:r>
            </a:p>
          </p:txBody>
        </p:sp>
        <p:sp>
          <p:nvSpPr>
            <p:cNvPr id="22" name="iş1iḑê"/>
            <p:cNvSpPr/>
            <p:nvPr/>
          </p:nvSpPr>
          <p:spPr>
            <a:xfrm>
              <a:off x="4772455" y="2570761"/>
              <a:ext cx="360000" cy="360000"/>
            </a:xfrm>
            <a:prstGeom prst="ellipse">
              <a:avLst/>
            </a:prstGeom>
            <a:solidFill>
              <a:schemeClr val="bg1"/>
            </a:solidFill>
            <a:ln w="28575">
              <a:solidFill>
                <a:srgbClr val="DDBDD5"/>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25425" indent="-225425" algn="ctr" fontAlgn="base">
                <a:spcBef>
                  <a:spcPct val="0"/>
                </a:spcBef>
                <a:spcAft>
                  <a:spcPct val="0"/>
                </a:spcAft>
              </a:pPr>
              <a:r>
                <a:rPr lang="en-US" kern="0" dirty="0">
                  <a:solidFill>
                    <a:prstClr val="black"/>
                  </a:solidFill>
                </a:rPr>
                <a:t>2</a:t>
              </a:r>
            </a:p>
          </p:txBody>
        </p:sp>
        <p:sp>
          <p:nvSpPr>
            <p:cNvPr id="23" name="iṡḷiḓê"/>
            <p:cNvSpPr/>
            <p:nvPr/>
          </p:nvSpPr>
          <p:spPr>
            <a:xfrm>
              <a:off x="8396569" y="2564909"/>
              <a:ext cx="360000" cy="360000"/>
            </a:xfrm>
            <a:prstGeom prst="ellipse">
              <a:avLst/>
            </a:prstGeom>
            <a:solidFill>
              <a:schemeClr val="bg1"/>
            </a:solidFill>
            <a:ln w="28575">
              <a:solidFill>
                <a:srgbClr val="525383"/>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25425" indent="-225425" algn="ctr" fontAlgn="base">
                <a:spcBef>
                  <a:spcPct val="0"/>
                </a:spcBef>
                <a:spcAft>
                  <a:spcPct val="0"/>
                </a:spcAft>
              </a:pPr>
              <a:r>
                <a:rPr lang="en-US" kern="0" dirty="0">
                  <a:solidFill>
                    <a:prstClr val="black"/>
                  </a:solidFill>
                </a:rPr>
                <a:t>3</a:t>
              </a:r>
            </a:p>
          </p:txBody>
        </p:sp>
        <p:sp>
          <p:nvSpPr>
            <p:cNvPr id="24" name="îṡļiḋê"/>
            <p:cNvSpPr/>
            <p:nvPr/>
          </p:nvSpPr>
          <p:spPr>
            <a:xfrm>
              <a:off x="1063118" y="4484950"/>
              <a:ext cx="360000" cy="360000"/>
            </a:xfrm>
            <a:prstGeom prst="ellipse">
              <a:avLst/>
            </a:prstGeom>
            <a:solidFill>
              <a:schemeClr val="bg1"/>
            </a:solidFill>
            <a:ln w="28575">
              <a:solidFill>
                <a:srgbClr val="DDBDD5"/>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25425" indent="-225425" algn="ctr" fontAlgn="base">
                <a:spcBef>
                  <a:spcPct val="0"/>
                </a:spcBef>
                <a:spcAft>
                  <a:spcPct val="0"/>
                </a:spcAft>
              </a:pPr>
              <a:r>
                <a:rPr lang="en-US" kern="0" dirty="0">
                  <a:solidFill>
                    <a:prstClr val="black"/>
                  </a:solidFill>
                </a:rPr>
                <a:t>4</a:t>
              </a:r>
            </a:p>
          </p:txBody>
        </p:sp>
        <p:sp>
          <p:nvSpPr>
            <p:cNvPr id="25" name="íŝlídé"/>
            <p:cNvSpPr/>
            <p:nvPr/>
          </p:nvSpPr>
          <p:spPr>
            <a:xfrm>
              <a:off x="4780130" y="4484950"/>
              <a:ext cx="360000" cy="360000"/>
            </a:xfrm>
            <a:prstGeom prst="ellipse">
              <a:avLst/>
            </a:prstGeom>
            <a:solidFill>
              <a:schemeClr val="bg1"/>
            </a:solidFill>
            <a:ln w="28575">
              <a:solidFill>
                <a:srgbClr val="525383"/>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25425" indent="-225425" algn="ctr" fontAlgn="base">
                <a:spcBef>
                  <a:spcPct val="0"/>
                </a:spcBef>
                <a:spcAft>
                  <a:spcPct val="0"/>
                </a:spcAft>
              </a:pPr>
              <a:r>
                <a:rPr lang="en-US" kern="0" dirty="0">
                  <a:solidFill>
                    <a:prstClr val="black"/>
                  </a:solidFill>
                </a:rPr>
                <a:t>5</a:t>
              </a:r>
            </a:p>
          </p:txBody>
        </p:sp>
        <p:sp>
          <p:nvSpPr>
            <p:cNvPr id="26" name="îṡļîde"/>
            <p:cNvSpPr/>
            <p:nvPr/>
          </p:nvSpPr>
          <p:spPr>
            <a:xfrm>
              <a:off x="8404247" y="4479098"/>
              <a:ext cx="360000" cy="360000"/>
            </a:xfrm>
            <a:prstGeom prst="ellipse">
              <a:avLst/>
            </a:prstGeom>
            <a:solidFill>
              <a:schemeClr val="bg1"/>
            </a:solidFill>
            <a:ln w="28575">
              <a:solidFill>
                <a:srgbClr val="DDBDD5"/>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25425" indent="-225425" algn="ctr" fontAlgn="base">
                <a:spcBef>
                  <a:spcPct val="0"/>
                </a:spcBef>
                <a:spcAft>
                  <a:spcPct val="0"/>
                </a:spcAft>
              </a:pPr>
              <a:r>
                <a:rPr lang="en-US" kern="0" dirty="0">
                  <a:solidFill>
                    <a:prstClr val="black"/>
                  </a:solidFill>
                </a:rPr>
                <a:t>6</a:t>
              </a:r>
            </a:p>
          </p:txBody>
        </p:sp>
        <p:cxnSp>
          <p:nvCxnSpPr>
            <p:cNvPr id="31" name="Straight Connector 35"/>
            <p:cNvCxnSpPr/>
            <p:nvPr/>
          </p:nvCxnSpPr>
          <p:spPr>
            <a:xfrm>
              <a:off x="719403" y="4191061"/>
              <a:ext cx="10711328" cy="0"/>
            </a:xfrm>
            <a:prstGeom prst="line">
              <a:avLst/>
            </a:prstGeom>
            <a:ln w="12700" cmpd="sng">
              <a:solidFill>
                <a:schemeClr val="bg1">
                  <a:lumMod val="75000"/>
                </a:schemeClr>
              </a:solidFill>
              <a:prstDash val="dot"/>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251" b="15375"/>
          <a:stretch>
            <a:fillRect/>
          </a:stretch>
        </p:blipFill>
        <p:spPr>
          <a:xfrm>
            <a:off x="0" y="0"/>
            <a:ext cx="12192000" cy="6858000"/>
          </a:xfrm>
          <a:prstGeom prst="rect">
            <a:avLst/>
          </a:prstGeom>
        </p:spPr>
      </p:pic>
      <p:sp>
        <p:nvSpPr>
          <p:cNvPr id="3" name="椭圆 2"/>
          <p:cNvSpPr/>
          <p:nvPr/>
        </p:nvSpPr>
        <p:spPr>
          <a:xfrm>
            <a:off x="4833582" y="1460311"/>
            <a:ext cx="2524836" cy="2524836"/>
          </a:xfrm>
          <a:prstGeom prst="ellipse">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dirty="0">
                <a:solidFill>
                  <a:schemeClr val="tx1">
                    <a:lumMod val="85000"/>
                    <a:lumOff val="15000"/>
                  </a:schemeClr>
                </a:solidFill>
                <a:latin typeface="Arial Rounded MT Bold" panose="020F0704030504030204" pitchFamily="34" charset="0"/>
              </a:rPr>
              <a:t>2</a:t>
            </a:r>
            <a:endParaRPr lang="zh-CN" altLang="en-US" sz="7200" dirty="0">
              <a:solidFill>
                <a:schemeClr val="tx1">
                  <a:lumMod val="85000"/>
                  <a:lumOff val="15000"/>
                </a:schemeClr>
              </a:solidFill>
              <a:latin typeface="Arial Rounded MT Bold" panose="020F0704030504030204" pitchFamily="34" charset="0"/>
            </a:endParaRPr>
          </a:p>
        </p:txBody>
      </p:sp>
      <p:sp>
        <p:nvSpPr>
          <p:cNvPr id="4" name="矩形: 圆角 3"/>
          <p:cNvSpPr/>
          <p:nvPr/>
        </p:nvSpPr>
        <p:spPr>
          <a:xfrm>
            <a:off x="3762233" y="4503762"/>
            <a:ext cx="4667534" cy="1105470"/>
          </a:xfrm>
          <a:prstGeom prst="round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7"/>
          <p:cNvSpPr txBox="1"/>
          <p:nvPr/>
        </p:nvSpPr>
        <p:spPr>
          <a:xfrm>
            <a:off x="4718713" y="4517410"/>
            <a:ext cx="2754574"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dirty="0">
                <a:latin typeface="Agency FB" panose="020B0503020202020204" pitchFamily="34" charset="0"/>
              </a:rPr>
              <a:t>此处输入标题</a:t>
            </a:r>
          </a:p>
        </p:txBody>
      </p:sp>
      <p:sp>
        <p:nvSpPr>
          <p:cNvPr id="13" name="文本框 8"/>
          <p:cNvSpPr txBox="1"/>
          <p:nvPr/>
        </p:nvSpPr>
        <p:spPr>
          <a:xfrm>
            <a:off x="4587923" y="5126974"/>
            <a:ext cx="3016155"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latin typeface="Agency FB" panose="020B0503020202020204" pitchFamily="34" charset="0"/>
              </a:rPr>
              <a:t>Click here to add Title </a:t>
            </a:r>
            <a:endParaRPr lang="zh-CN" altLang="en-US" dirty="0">
              <a:latin typeface="Agency FB" panose="020B0503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251" b="15375"/>
          <a:stretch>
            <a:fillRect/>
          </a:stretch>
        </p:blipFill>
        <p:spPr>
          <a:xfrm>
            <a:off x="0" y="0"/>
            <a:ext cx="12192000" cy="6858000"/>
          </a:xfrm>
          <a:prstGeom prst="rect">
            <a:avLst/>
          </a:prstGeom>
        </p:spPr>
      </p:pic>
      <p:sp>
        <p:nvSpPr>
          <p:cNvPr id="2" name="矩形: 圆角 1"/>
          <p:cNvSpPr/>
          <p:nvPr/>
        </p:nvSpPr>
        <p:spPr>
          <a:xfrm>
            <a:off x="523164" y="416257"/>
            <a:ext cx="11145672" cy="5984543"/>
          </a:xfrm>
          <a:prstGeom prst="roundRect">
            <a:avLst/>
          </a:prstGeom>
          <a:solidFill>
            <a:schemeClr val="bg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4"/>
          <p:cNvSpPr txBox="1"/>
          <p:nvPr/>
        </p:nvSpPr>
        <p:spPr>
          <a:xfrm>
            <a:off x="5234225" y="457200"/>
            <a:ext cx="1723549"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bg2">
                    <a:lumMod val="25000"/>
                  </a:schemeClr>
                </a:solidFill>
                <a:latin typeface="Calibri Light" panose="020F0302020204030204" pitchFamily="34" charset="0"/>
              </a:rPr>
              <a:t>输入你的标题</a:t>
            </a:r>
          </a:p>
        </p:txBody>
      </p:sp>
      <p:sp>
        <p:nvSpPr>
          <p:cNvPr id="28" name="矩形 27"/>
          <p:cNvSpPr>
            <a:spLocks noChangeArrowheads="1"/>
          </p:cNvSpPr>
          <p:nvPr/>
        </p:nvSpPr>
        <p:spPr bwMode="auto">
          <a:xfrm>
            <a:off x="5315016" y="761381"/>
            <a:ext cx="15619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200" dirty="0">
                <a:solidFill>
                  <a:schemeClr val="bg2">
                    <a:lumMod val="25000"/>
                  </a:schemeClr>
                </a:solidFill>
                <a:latin typeface="Calibri Light" panose="020F0302020204030204" pitchFamily="34" charset="0"/>
              </a:rPr>
              <a:t>ADD YOUR TITLE HERE</a:t>
            </a:r>
            <a:endParaRPr lang="zh-CN" altLang="en-US" sz="1200" dirty="0">
              <a:solidFill>
                <a:schemeClr val="bg2">
                  <a:lumMod val="25000"/>
                </a:schemeClr>
              </a:solidFill>
              <a:latin typeface="Calibri Light" panose="020F0302020204030204" pitchFamily="34" charset="0"/>
            </a:endParaRPr>
          </a:p>
        </p:txBody>
      </p:sp>
      <p:cxnSp>
        <p:nvCxnSpPr>
          <p:cNvPr id="29" name="直接连接符 28"/>
          <p:cNvCxnSpPr>
            <a:stCxn id="27" idx="3"/>
          </p:cNvCxnSpPr>
          <p:nvPr/>
        </p:nvCxnSpPr>
        <p:spPr>
          <a:xfrm flipV="1">
            <a:off x="6957774" y="641662"/>
            <a:ext cx="751320" cy="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482905" y="657515"/>
            <a:ext cx="751320" cy="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0cd73c33-8e26-4498-905c-7ced81e529a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nvGrpSpPr>
        <p:grpSpPr>
          <a:xfrm>
            <a:off x="1591806" y="1926181"/>
            <a:ext cx="9008388" cy="3005639"/>
            <a:chOff x="1552108" y="1997442"/>
            <a:chExt cx="9008388" cy="3005639"/>
          </a:xfrm>
        </p:grpSpPr>
        <p:sp>
          <p:nvSpPr>
            <p:cNvPr id="9" name="ïSľídê"/>
            <p:cNvSpPr/>
            <p:nvPr/>
          </p:nvSpPr>
          <p:spPr>
            <a:xfrm>
              <a:off x="4455465" y="1997442"/>
              <a:ext cx="3065544" cy="2892489"/>
            </a:xfrm>
            <a:prstGeom prst="pie">
              <a:avLst>
                <a:gd name="adj1" fmla="val 10800000"/>
                <a:gd name="adj2" fmla="val 16200000"/>
              </a:avLst>
            </a:prstGeom>
            <a:solidFill>
              <a:srgbClr val="5253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dirty="0"/>
            </a:p>
          </p:txBody>
        </p:sp>
        <p:sp>
          <p:nvSpPr>
            <p:cNvPr id="10" name="îsḻïdé"/>
            <p:cNvSpPr/>
            <p:nvPr/>
          </p:nvSpPr>
          <p:spPr>
            <a:xfrm rot="16200000" flipH="1">
              <a:off x="6089422" y="2009337"/>
              <a:ext cx="1435100" cy="1428070"/>
            </a:xfrm>
            <a:prstGeom prst="teardrop">
              <a:avLst/>
            </a:prstGeom>
            <a:solidFill>
              <a:srgbClr val="DDBD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11" name="î$1íḋè"/>
            <p:cNvSpPr/>
            <p:nvPr/>
          </p:nvSpPr>
          <p:spPr>
            <a:xfrm flipH="1" flipV="1">
              <a:off x="4555975" y="2110592"/>
              <a:ext cx="3065544" cy="2892489"/>
            </a:xfrm>
            <a:prstGeom prst="pie">
              <a:avLst>
                <a:gd name="adj1" fmla="val 10800000"/>
                <a:gd name="adj2" fmla="val 16200000"/>
              </a:avLst>
            </a:prstGeom>
            <a:solidFill>
              <a:srgbClr val="5253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dirty="0"/>
            </a:p>
          </p:txBody>
        </p:sp>
        <p:sp>
          <p:nvSpPr>
            <p:cNvPr id="12" name="ïśľïḓê"/>
            <p:cNvSpPr/>
            <p:nvPr/>
          </p:nvSpPr>
          <p:spPr>
            <a:xfrm rot="16200000" flipV="1">
              <a:off x="4552460" y="3563117"/>
              <a:ext cx="1435100" cy="1428070"/>
            </a:xfrm>
            <a:prstGeom prst="teardrop">
              <a:avLst/>
            </a:prstGeom>
            <a:solidFill>
              <a:srgbClr val="DDBD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grpSp>
          <p:nvGrpSpPr>
            <p:cNvPr id="13" name="iŝ1îdè"/>
            <p:cNvGrpSpPr/>
            <p:nvPr/>
          </p:nvGrpSpPr>
          <p:grpSpPr>
            <a:xfrm>
              <a:off x="8086415" y="3876866"/>
              <a:ext cx="2474081" cy="866137"/>
              <a:chOff x="8086415" y="3876866"/>
              <a:chExt cx="2474081" cy="866137"/>
            </a:xfrm>
          </p:grpSpPr>
          <p:sp>
            <p:nvSpPr>
              <p:cNvPr id="31" name="ïsḷíďe"/>
              <p:cNvSpPr txBox="1"/>
              <p:nvPr/>
            </p:nvSpPr>
            <p:spPr bwMode="auto">
              <a:xfrm>
                <a:off x="8086415" y="3876866"/>
                <a:ext cx="1258976" cy="309958"/>
              </a:xfrm>
              <a:prstGeom prst="rect">
                <a:avLst/>
              </a:prstGeom>
              <a:noFill/>
            </p:spPr>
            <p:txBody>
              <a:bodyPr wrap="none" lIns="90000" tIns="46800" rIns="90000" bIns="4680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latinLnBrk="0"/>
                <a:r>
                  <a:rPr lang="zh-CN" altLang="en-US" sz="1400">
                    <a:solidFill>
                      <a:schemeClr val="tx1">
                        <a:lumMod val="85000"/>
                        <a:lumOff val="15000"/>
                      </a:schemeClr>
                    </a:solidFill>
                    <a:effectLst/>
                  </a:rPr>
                  <a:t>标题文本预设</a:t>
                </a:r>
              </a:p>
            </p:txBody>
          </p:sp>
          <p:sp>
            <p:nvSpPr>
              <p:cNvPr id="32" name="ïṡḷiḑe"/>
              <p:cNvSpPr txBox="1"/>
              <p:nvPr/>
            </p:nvSpPr>
            <p:spPr bwMode="auto">
              <a:xfrm>
                <a:off x="8086415" y="4186824"/>
                <a:ext cx="2474081" cy="556179"/>
              </a:xfrm>
              <a:prstGeom prst="rect">
                <a:avLst/>
              </a:prstGeom>
              <a:noFill/>
            </p:spPr>
            <p:txBody>
              <a:bodyPr wrap="square" lIns="90000" tIns="46800" rIns="90000" bIns="4680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latinLnBrk="0">
                  <a:lnSpc>
                    <a:spcPct val="120000"/>
                  </a:lnSpc>
                </a:pPr>
                <a:r>
                  <a:rPr lang="zh-CN" altLang="en-US" sz="1000" b="0">
                    <a:solidFill>
                      <a:schemeClr val="tx1"/>
                    </a:solidFill>
                    <a:effectLst/>
                  </a:rPr>
                  <a:t>此部分内容作为文字排版占位显示</a:t>
                </a:r>
                <a:br>
                  <a:rPr lang="zh-CN" altLang="en-US" sz="1000" b="0">
                    <a:solidFill>
                      <a:schemeClr val="tx1"/>
                    </a:solidFill>
                    <a:effectLst/>
                  </a:rPr>
                </a:br>
                <a:r>
                  <a:rPr lang="zh-CN" altLang="en-US" sz="1000" b="0">
                    <a:solidFill>
                      <a:schemeClr val="tx1"/>
                    </a:solidFill>
                    <a:effectLst/>
                  </a:rPr>
                  <a:t> （建议使用主题字体）</a:t>
                </a:r>
              </a:p>
            </p:txBody>
          </p:sp>
        </p:grpSp>
        <p:grpSp>
          <p:nvGrpSpPr>
            <p:cNvPr id="14" name="îšľíḍê"/>
            <p:cNvGrpSpPr/>
            <p:nvPr/>
          </p:nvGrpSpPr>
          <p:grpSpPr>
            <a:xfrm>
              <a:off x="8086415" y="2348880"/>
              <a:ext cx="2474081" cy="866137"/>
              <a:chOff x="8086415" y="2348880"/>
              <a:chExt cx="2474081" cy="866137"/>
            </a:xfrm>
          </p:grpSpPr>
          <p:sp>
            <p:nvSpPr>
              <p:cNvPr id="25" name="iŝ1îḑè"/>
              <p:cNvSpPr txBox="1"/>
              <p:nvPr/>
            </p:nvSpPr>
            <p:spPr bwMode="auto">
              <a:xfrm>
                <a:off x="8086415" y="2348880"/>
                <a:ext cx="1258976" cy="309958"/>
              </a:xfrm>
              <a:prstGeom prst="rect">
                <a:avLst/>
              </a:prstGeom>
              <a:noFill/>
            </p:spPr>
            <p:txBody>
              <a:bodyPr wrap="none" lIns="90000" tIns="46800" rIns="90000" bIns="4680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latinLnBrk="0"/>
                <a:r>
                  <a:rPr lang="zh-CN" altLang="en-US" sz="1400">
                    <a:solidFill>
                      <a:schemeClr val="tx1">
                        <a:lumMod val="85000"/>
                        <a:lumOff val="15000"/>
                      </a:schemeClr>
                    </a:solidFill>
                    <a:effectLst/>
                  </a:rPr>
                  <a:t>标题文本预设</a:t>
                </a:r>
              </a:p>
            </p:txBody>
          </p:sp>
          <p:sp>
            <p:nvSpPr>
              <p:cNvPr id="26" name="íSlidè"/>
              <p:cNvSpPr txBox="1"/>
              <p:nvPr/>
            </p:nvSpPr>
            <p:spPr bwMode="auto">
              <a:xfrm>
                <a:off x="8086415" y="2658838"/>
                <a:ext cx="2474081" cy="556179"/>
              </a:xfrm>
              <a:prstGeom prst="rect">
                <a:avLst/>
              </a:prstGeom>
              <a:noFill/>
            </p:spPr>
            <p:txBody>
              <a:bodyPr wrap="square" lIns="90000" tIns="46800" rIns="90000" bIns="4680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latinLnBrk="0">
                  <a:lnSpc>
                    <a:spcPct val="120000"/>
                  </a:lnSpc>
                </a:pPr>
                <a:r>
                  <a:rPr lang="zh-CN" altLang="en-US" sz="1000" b="0">
                    <a:solidFill>
                      <a:schemeClr val="tx1"/>
                    </a:solidFill>
                    <a:effectLst/>
                  </a:rPr>
                  <a:t>此部分内容作为文字排版占位显示</a:t>
                </a:r>
                <a:br>
                  <a:rPr lang="zh-CN" altLang="en-US" sz="1000" b="0">
                    <a:solidFill>
                      <a:schemeClr val="tx1"/>
                    </a:solidFill>
                    <a:effectLst/>
                  </a:rPr>
                </a:br>
                <a:r>
                  <a:rPr lang="zh-CN" altLang="en-US" sz="1000" b="0">
                    <a:solidFill>
                      <a:schemeClr val="tx1"/>
                    </a:solidFill>
                    <a:effectLst/>
                  </a:rPr>
                  <a:t> （建议使用主题字体）</a:t>
                </a:r>
              </a:p>
            </p:txBody>
          </p:sp>
        </p:grpSp>
        <p:grpSp>
          <p:nvGrpSpPr>
            <p:cNvPr id="15" name="ïṡļîḑé"/>
            <p:cNvGrpSpPr/>
            <p:nvPr/>
          </p:nvGrpSpPr>
          <p:grpSpPr>
            <a:xfrm>
              <a:off x="1552108" y="3876866"/>
              <a:ext cx="2474081" cy="866137"/>
              <a:chOff x="1552108" y="3876866"/>
              <a:chExt cx="2474081" cy="866137"/>
            </a:xfrm>
          </p:grpSpPr>
          <p:sp>
            <p:nvSpPr>
              <p:cNvPr id="23" name="ïŝḻîḍé"/>
              <p:cNvSpPr txBox="1"/>
              <p:nvPr/>
            </p:nvSpPr>
            <p:spPr bwMode="auto">
              <a:xfrm>
                <a:off x="2767213" y="3876866"/>
                <a:ext cx="1258976" cy="309958"/>
              </a:xfrm>
              <a:prstGeom prst="rect">
                <a:avLst/>
              </a:prstGeom>
              <a:noFill/>
            </p:spPr>
            <p:txBody>
              <a:bodyPr wrap="none" lIns="90000" tIns="46800" rIns="90000" bIns="4680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latinLnBrk="0"/>
                <a:r>
                  <a:rPr lang="zh-CN" altLang="en-US" sz="1400">
                    <a:solidFill>
                      <a:schemeClr val="tx1">
                        <a:lumMod val="85000"/>
                        <a:lumOff val="15000"/>
                      </a:schemeClr>
                    </a:solidFill>
                    <a:effectLst/>
                  </a:rPr>
                  <a:t>标题文本预设</a:t>
                </a:r>
              </a:p>
            </p:txBody>
          </p:sp>
          <p:sp>
            <p:nvSpPr>
              <p:cNvPr id="24" name="íşlíḍê"/>
              <p:cNvSpPr txBox="1"/>
              <p:nvPr/>
            </p:nvSpPr>
            <p:spPr bwMode="auto">
              <a:xfrm>
                <a:off x="1552108" y="4186824"/>
                <a:ext cx="2474081" cy="556179"/>
              </a:xfrm>
              <a:prstGeom prst="rect">
                <a:avLst/>
              </a:prstGeom>
              <a:noFill/>
            </p:spPr>
            <p:txBody>
              <a:bodyPr wrap="square" lIns="90000" tIns="46800" rIns="90000" bIns="4680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latinLnBrk="0">
                  <a:lnSpc>
                    <a:spcPct val="120000"/>
                  </a:lnSpc>
                </a:pPr>
                <a:r>
                  <a:rPr lang="zh-CN" altLang="en-US" sz="1000" b="0">
                    <a:solidFill>
                      <a:schemeClr val="tx1"/>
                    </a:solidFill>
                    <a:effectLst/>
                  </a:rPr>
                  <a:t>此部分内容作为文字排版占位显示</a:t>
                </a:r>
                <a:br>
                  <a:rPr lang="zh-CN" altLang="en-US" sz="1000" b="0">
                    <a:solidFill>
                      <a:schemeClr val="tx1"/>
                    </a:solidFill>
                    <a:effectLst/>
                  </a:rPr>
                </a:br>
                <a:r>
                  <a:rPr lang="zh-CN" altLang="en-US" sz="1000" b="0">
                    <a:solidFill>
                      <a:schemeClr val="tx1"/>
                    </a:solidFill>
                    <a:effectLst/>
                  </a:rPr>
                  <a:t> （建议使用主题字体）</a:t>
                </a:r>
              </a:p>
            </p:txBody>
          </p:sp>
        </p:grpSp>
        <p:grpSp>
          <p:nvGrpSpPr>
            <p:cNvPr id="16" name="ïšļiḍê"/>
            <p:cNvGrpSpPr/>
            <p:nvPr/>
          </p:nvGrpSpPr>
          <p:grpSpPr>
            <a:xfrm>
              <a:off x="1552108" y="2348880"/>
              <a:ext cx="2474081" cy="866137"/>
              <a:chOff x="1552108" y="2348880"/>
              <a:chExt cx="2474081" cy="866137"/>
            </a:xfrm>
          </p:grpSpPr>
          <p:sp>
            <p:nvSpPr>
              <p:cNvPr id="21" name="íslîďé"/>
              <p:cNvSpPr txBox="1"/>
              <p:nvPr/>
            </p:nvSpPr>
            <p:spPr bwMode="auto">
              <a:xfrm>
                <a:off x="2767213" y="2348880"/>
                <a:ext cx="1258976" cy="309958"/>
              </a:xfrm>
              <a:prstGeom prst="rect">
                <a:avLst/>
              </a:prstGeom>
              <a:noFill/>
            </p:spPr>
            <p:txBody>
              <a:bodyPr wrap="none" lIns="90000" tIns="46800" rIns="90000" bIns="4680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latinLnBrk="0"/>
                <a:r>
                  <a:rPr lang="zh-CN" altLang="en-US" sz="1400" dirty="0">
                    <a:solidFill>
                      <a:schemeClr val="tx1">
                        <a:lumMod val="85000"/>
                        <a:lumOff val="15000"/>
                      </a:schemeClr>
                    </a:solidFill>
                    <a:effectLst/>
                  </a:rPr>
                  <a:t>标题文本预设</a:t>
                </a:r>
              </a:p>
            </p:txBody>
          </p:sp>
          <p:sp>
            <p:nvSpPr>
              <p:cNvPr id="22" name="ïŝļiḋé"/>
              <p:cNvSpPr txBox="1"/>
              <p:nvPr/>
            </p:nvSpPr>
            <p:spPr bwMode="auto">
              <a:xfrm>
                <a:off x="1552108" y="2658838"/>
                <a:ext cx="2474081" cy="556179"/>
              </a:xfrm>
              <a:prstGeom prst="rect">
                <a:avLst/>
              </a:prstGeom>
              <a:noFill/>
            </p:spPr>
            <p:txBody>
              <a:bodyPr wrap="square" lIns="90000" tIns="46800" rIns="90000" bIns="4680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latinLnBrk="0">
                  <a:lnSpc>
                    <a:spcPct val="120000"/>
                  </a:lnSpc>
                </a:pPr>
                <a:r>
                  <a:rPr lang="zh-CN" altLang="en-US" sz="1000" b="0">
                    <a:solidFill>
                      <a:schemeClr val="tx1"/>
                    </a:solidFill>
                    <a:effectLst/>
                  </a:rPr>
                  <a:t>此部分内容作为文字排版占位显示</a:t>
                </a:r>
                <a:br>
                  <a:rPr lang="zh-CN" altLang="en-US" sz="1000" b="0">
                    <a:solidFill>
                      <a:schemeClr val="tx1"/>
                    </a:solidFill>
                    <a:effectLst/>
                  </a:rPr>
                </a:br>
                <a:r>
                  <a:rPr lang="zh-CN" altLang="en-US" sz="1000" b="0">
                    <a:solidFill>
                      <a:schemeClr val="tx1"/>
                    </a:solidFill>
                    <a:effectLst/>
                  </a:rPr>
                  <a:t> （建议使用主题字体）</a:t>
                </a:r>
              </a:p>
            </p:txBody>
          </p:sp>
        </p:grpSp>
        <p:sp>
          <p:nvSpPr>
            <p:cNvPr id="17" name="íṡḷïḍé"/>
            <p:cNvSpPr/>
            <p:nvPr/>
          </p:nvSpPr>
          <p:spPr bwMode="auto">
            <a:xfrm>
              <a:off x="6479500" y="3862387"/>
              <a:ext cx="568804" cy="568804"/>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24 w 236"/>
                <a:gd name="T11" fmla="*/ 56 h 236"/>
                <a:gd name="T12" fmla="*/ 144 w 236"/>
                <a:gd name="T13" fmla="*/ 46 h 236"/>
                <a:gd name="T14" fmla="*/ 137 w 236"/>
                <a:gd name="T15" fmla="*/ 67 h 236"/>
                <a:gd name="T16" fmla="*/ 117 w 236"/>
                <a:gd name="T17" fmla="*/ 77 h 236"/>
                <a:gd name="T18" fmla="*/ 124 w 236"/>
                <a:gd name="T19" fmla="*/ 56 h 236"/>
                <a:gd name="T20" fmla="*/ 162 w 236"/>
                <a:gd name="T21" fmla="*/ 164 h 236"/>
                <a:gd name="T22" fmla="*/ 142 w 236"/>
                <a:gd name="T23" fmla="*/ 181 h 236"/>
                <a:gd name="T24" fmla="*/ 119 w 236"/>
                <a:gd name="T25" fmla="*/ 175 h 236"/>
                <a:gd name="T26" fmla="*/ 97 w 236"/>
                <a:gd name="T27" fmla="*/ 181 h 236"/>
                <a:gd name="T28" fmla="*/ 76 w 236"/>
                <a:gd name="T29" fmla="*/ 164 h 236"/>
                <a:gd name="T30" fmla="*/ 67 w 236"/>
                <a:gd name="T31" fmla="*/ 96 h 236"/>
                <a:gd name="T32" fmla="*/ 95 w 236"/>
                <a:gd name="T33" fmla="*/ 79 h 236"/>
                <a:gd name="T34" fmla="*/ 118 w 236"/>
                <a:gd name="T35" fmla="*/ 85 h 236"/>
                <a:gd name="T36" fmla="*/ 143 w 236"/>
                <a:gd name="T37" fmla="*/ 79 h 236"/>
                <a:gd name="T38" fmla="*/ 168 w 236"/>
                <a:gd name="T39" fmla="*/ 92 h 236"/>
                <a:gd name="T40" fmla="*/ 154 w 236"/>
                <a:gd name="T41" fmla="*/ 118 h 236"/>
                <a:gd name="T42" fmla="*/ 172 w 236"/>
                <a:gd name="T43" fmla="*/ 145 h 236"/>
                <a:gd name="T44" fmla="*/ 162 w 236"/>
                <a:gd name="T45" fmla="*/ 16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18" name="îš1íḑe"/>
            <p:cNvSpPr/>
            <p:nvPr/>
          </p:nvSpPr>
          <p:spPr bwMode="auto">
            <a:xfrm>
              <a:off x="4998898" y="3862387"/>
              <a:ext cx="568804" cy="568804"/>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19" name="ís1iḓé"/>
            <p:cNvSpPr/>
            <p:nvPr/>
          </p:nvSpPr>
          <p:spPr bwMode="auto">
            <a:xfrm>
              <a:off x="5017616" y="2554646"/>
              <a:ext cx="568804" cy="568804"/>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20" name="ïṧliḋè"/>
            <p:cNvSpPr/>
            <p:nvPr/>
          </p:nvSpPr>
          <p:spPr bwMode="auto">
            <a:xfrm>
              <a:off x="6472112" y="2554646"/>
              <a:ext cx="568804" cy="568804"/>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251" b="15375"/>
          <a:stretch>
            <a:fillRect/>
          </a:stretch>
        </p:blipFill>
        <p:spPr>
          <a:xfrm>
            <a:off x="0" y="0"/>
            <a:ext cx="12192000" cy="6858000"/>
          </a:xfrm>
          <a:prstGeom prst="rect">
            <a:avLst/>
          </a:prstGeom>
        </p:spPr>
      </p:pic>
      <p:sp>
        <p:nvSpPr>
          <p:cNvPr id="2" name="矩形: 圆角 1"/>
          <p:cNvSpPr/>
          <p:nvPr/>
        </p:nvSpPr>
        <p:spPr>
          <a:xfrm>
            <a:off x="523164" y="416257"/>
            <a:ext cx="11145672" cy="5984543"/>
          </a:xfrm>
          <a:prstGeom prst="roundRect">
            <a:avLst/>
          </a:prstGeom>
          <a:solidFill>
            <a:schemeClr val="bg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4"/>
          <p:cNvSpPr txBox="1"/>
          <p:nvPr/>
        </p:nvSpPr>
        <p:spPr>
          <a:xfrm>
            <a:off x="5234225" y="457200"/>
            <a:ext cx="1723549"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bg2">
                    <a:lumMod val="25000"/>
                  </a:schemeClr>
                </a:solidFill>
                <a:latin typeface="Calibri Light" panose="020F0302020204030204" pitchFamily="34" charset="0"/>
              </a:rPr>
              <a:t>输入你的标题</a:t>
            </a:r>
          </a:p>
        </p:txBody>
      </p:sp>
      <p:sp>
        <p:nvSpPr>
          <p:cNvPr id="28" name="矩形 27"/>
          <p:cNvSpPr>
            <a:spLocks noChangeArrowheads="1"/>
          </p:cNvSpPr>
          <p:nvPr/>
        </p:nvSpPr>
        <p:spPr bwMode="auto">
          <a:xfrm>
            <a:off x="5315016" y="761381"/>
            <a:ext cx="15619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200" dirty="0">
                <a:solidFill>
                  <a:schemeClr val="bg2">
                    <a:lumMod val="25000"/>
                  </a:schemeClr>
                </a:solidFill>
                <a:latin typeface="Calibri Light" panose="020F0302020204030204" pitchFamily="34" charset="0"/>
              </a:rPr>
              <a:t>ADD YOUR TITLE HERE</a:t>
            </a:r>
            <a:endParaRPr lang="zh-CN" altLang="en-US" sz="1200" dirty="0">
              <a:solidFill>
                <a:schemeClr val="bg2">
                  <a:lumMod val="25000"/>
                </a:schemeClr>
              </a:solidFill>
              <a:latin typeface="Calibri Light" panose="020F0302020204030204" pitchFamily="34" charset="0"/>
            </a:endParaRPr>
          </a:p>
        </p:txBody>
      </p:sp>
      <p:cxnSp>
        <p:nvCxnSpPr>
          <p:cNvPr id="29" name="直接连接符 28"/>
          <p:cNvCxnSpPr>
            <a:stCxn id="27" idx="3"/>
          </p:cNvCxnSpPr>
          <p:nvPr/>
        </p:nvCxnSpPr>
        <p:spPr>
          <a:xfrm flipV="1">
            <a:off x="6957774" y="641662"/>
            <a:ext cx="751320" cy="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482905" y="657515"/>
            <a:ext cx="751320" cy="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任意多边形 7"/>
          <p:cNvSpPr/>
          <p:nvPr/>
        </p:nvSpPr>
        <p:spPr>
          <a:xfrm flipH="1">
            <a:off x="942474" y="1955009"/>
            <a:ext cx="1375002" cy="1900237"/>
          </a:xfrm>
          <a:custGeom>
            <a:avLst/>
            <a:gdLst>
              <a:gd name="connsiteX0" fmla="*/ 1015128 w 2030256"/>
              <a:gd name="connsiteY0" fmla="*/ 0 h 2465277"/>
              <a:gd name="connsiteX1" fmla="*/ 957384 w 2030256"/>
              <a:gd name="connsiteY1" fmla="*/ 5620 h 2465277"/>
              <a:gd name="connsiteX2" fmla="*/ 569872 w 2030256"/>
              <a:gd name="connsiteY2" fmla="*/ 658635 h 2465277"/>
              <a:gd name="connsiteX3" fmla="*/ 33581 w 2030256"/>
              <a:gd name="connsiteY3" fmla="*/ 2429680 h 2465277"/>
              <a:gd name="connsiteX4" fmla="*/ 0 w 2030256"/>
              <a:gd name="connsiteY4" fmla="*/ 2465277 h 2465277"/>
              <a:gd name="connsiteX5" fmla="*/ 1015128 w 2030256"/>
              <a:gd name="connsiteY5" fmla="*/ 2465277 h 2465277"/>
              <a:gd name="connsiteX6" fmla="*/ 2030256 w 2030256"/>
              <a:gd name="connsiteY6" fmla="*/ 2465277 h 2465277"/>
              <a:gd name="connsiteX7" fmla="*/ 1996675 w 2030256"/>
              <a:gd name="connsiteY7" fmla="*/ 2429680 h 2465277"/>
              <a:gd name="connsiteX8" fmla="*/ 1460384 w 2030256"/>
              <a:gd name="connsiteY8" fmla="*/ 658635 h 2465277"/>
              <a:gd name="connsiteX9" fmla="*/ 1072872 w 2030256"/>
              <a:gd name="connsiteY9" fmla="*/ 5620 h 246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0256" h="2465277">
                <a:moveTo>
                  <a:pt x="1015128" y="0"/>
                </a:moveTo>
                <a:lnTo>
                  <a:pt x="957384" y="5620"/>
                </a:lnTo>
                <a:cubicBezTo>
                  <a:pt x="786544" y="40777"/>
                  <a:pt x="649301" y="209476"/>
                  <a:pt x="569872" y="658635"/>
                </a:cubicBezTo>
                <a:cubicBezTo>
                  <a:pt x="484770" y="1139877"/>
                  <a:pt x="352013" y="2042975"/>
                  <a:pt x="33581" y="2429680"/>
                </a:cubicBezTo>
                <a:lnTo>
                  <a:pt x="0" y="2465277"/>
                </a:lnTo>
                <a:lnTo>
                  <a:pt x="1015128" y="2465277"/>
                </a:lnTo>
                <a:lnTo>
                  <a:pt x="2030256" y="2465277"/>
                </a:lnTo>
                <a:lnTo>
                  <a:pt x="1996675" y="2429680"/>
                </a:lnTo>
                <a:cubicBezTo>
                  <a:pt x="1678243" y="2042975"/>
                  <a:pt x="1545486" y="1139877"/>
                  <a:pt x="1460384" y="658635"/>
                </a:cubicBezTo>
                <a:cubicBezTo>
                  <a:pt x="1380955" y="209476"/>
                  <a:pt x="1243712" y="40777"/>
                  <a:pt x="1072872" y="5620"/>
                </a:cubicBezTo>
                <a:close/>
              </a:path>
            </a:pathLst>
          </a:custGeom>
          <a:solidFill>
            <a:srgbClr val="DDBDD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prstClr val="white"/>
              </a:solidFill>
            </a:endParaRPr>
          </a:p>
        </p:txBody>
      </p:sp>
      <p:sp>
        <p:nvSpPr>
          <p:cNvPr id="9" name="任意多边形 8"/>
          <p:cNvSpPr/>
          <p:nvPr/>
        </p:nvSpPr>
        <p:spPr>
          <a:xfrm flipH="1">
            <a:off x="1754478" y="1389969"/>
            <a:ext cx="1375002" cy="2465277"/>
          </a:xfrm>
          <a:custGeom>
            <a:avLst/>
            <a:gdLst>
              <a:gd name="connsiteX0" fmla="*/ 1015128 w 2030256"/>
              <a:gd name="connsiteY0" fmla="*/ 0 h 2465277"/>
              <a:gd name="connsiteX1" fmla="*/ 957384 w 2030256"/>
              <a:gd name="connsiteY1" fmla="*/ 5620 h 2465277"/>
              <a:gd name="connsiteX2" fmla="*/ 569872 w 2030256"/>
              <a:gd name="connsiteY2" fmla="*/ 658635 h 2465277"/>
              <a:gd name="connsiteX3" fmla="*/ 33581 w 2030256"/>
              <a:gd name="connsiteY3" fmla="*/ 2429680 h 2465277"/>
              <a:gd name="connsiteX4" fmla="*/ 0 w 2030256"/>
              <a:gd name="connsiteY4" fmla="*/ 2465277 h 2465277"/>
              <a:gd name="connsiteX5" fmla="*/ 1015128 w 2030256"/>
              <a:gd name="connsiteY5" fmla="*/ 2465277 h 2465277"/>
              <a:gd name="connsiteX6" fmla="*/ 2030256 w 2030256"/>
              <a:gd name="connsiteY6" fmla="*/ 2465277 h 2465277"/>
              <a:gd name="connsiteX7" fmla="*/ 1996675 w 2030256"/>
              <a:gd name="connsiteY7" fmla="*/ 2429680 h 2465277"/>
              <a:gd name="connsiteX8" fmla="*/ 1460384 w 2030256"/>
              <a:gd name="connsiteY8" fmla="*/ 658635 h 2465277"/>
              <a:gd name="connsiteX9" fmla="*/ 1072872 w 2030256"/>
              <a:gd name="connsiteY9" fmla="*/ 5620 h 246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0256" h="2465277">
                <a:moveTo>
                  <a:pt x="1015128" y="0"/>
                </a:moveTo>
                <a:lnTo>
                  <a:pt x="957384" y="5620"/>
                </a:lnTo>
                <a:cubicBezTo>
                  <a:pt x="786544" y="40777"/>
                  <a:pt x="649301" y="209476"/>
                  <a:pt x="569872" y="658635"/>
                </a:cubicBezTo>
                <a:cubicBezTo>
                  <a:pt x="484770" y="1139877"/>
                  <a:pt x="352013" y="2042975"/>
                  <a:pt x="33581" y="2429680"/>
                </a:cubicBezTo>
                <a:lnTo>
                  <a:pt x="0" y="2465277"/>
                </a:lnTo>
                <a:lnTo>
                  <a:pt x="1015128" y="2465277"/>
                </a:lnTo>
                <a:lnTo>
                  <a:pt x="2030256" y="2465277"/>
                </a:lnTo>
                <a:lnTo>
                  <a:pt x="1996675" y="2429680"/>
                </a:lnTo>
                <a:cubicBezTo>
                  <a:pt x="1678243" y="2042975"/>
                  <a:pt x="1545486" y="1139877"/>
                  <a:pt x="1460384" y="658635"/>
                </a:cubicBezTo>
                <a:cubicBezTo>
                  <a:pt x="1380955" y="209476"/>
                  <a:pt x="1243712" y="40777"/>
                  <a:pt x="1072872" y="5620"/>
                </a:cubicBezTo>
                <a:close/>
              </a:path>
            </a:pathLst>
          </a:custGeom>
          <a:solidFill>
            <a:srgbClr val="52538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sp>
        <p:nvSpPr>
          <p:cNvPr id="10" name="任意多边形 9"/>
          <p:cNvSpPr/>
          <p:nvPr/>
        </p:nvSpPr>
        <p:spPr>
          <a:xfrm flipH="1">
            <a:off x="2566482" y="2369345"/>
            <a:ext cx="1375002" cy="1485900"/>
          </a:xfrm>
          <a:custGeom>
            <a:avLst/>
            <a:gdLst>
              <a:gd name="connsiteX0" fmla="*/ 1015128 w 2030256"/>
              <a:gd name="connsiteY0" fmla="*/ 0 h 2465277"/>
              <a:gd name="connsiteX1" fmla="*/ 957384 w 2030256"/>
              <a:gd name="connsiteY1" fmla="*/ 5620 h 2465277"/>
              <a:gd name="connsiteX2" fmla="*/ 569872 w 2030256"/>
              <a:gd name="connsiteY2" fmla="*/ 658635 h 2465277"/>
              <a:gd name="connsiteX3" fmla="*/ 33581 w 2030256"/>
              <a:gd name="connsiteY3" fmla="*/ 2429680 h 2465277"/>
              <a:gd name="connsiteX4" fmla="*/ 0 w 2030256"/>
              <a:gd name="connsiteY4" fmla="*/ 2465277 h 2465277"/>
              <a:gd name="connsiteX5" fmla="*/ 1015128 w 2030256"/>
              <a:gd name="connsiteY5" fmla="*/ 2465277 h 2465277"/>
              <a:gd name="connsiteX6" fmla="*/ 2030256 w 2030256"/>
              <a:gd name="connsiteY6" fmla="*/ 2465277 h 2465277"/>
              <a:gd name="connsiteX7" fmla="*/ 1996675 w 2030256"/>
              <a:gd name="connsiteY7" fmla="*/ 2429680 h 2465277"/>
              <a:gd name="connsiteX8" fmla="*/ 1460384 w 2030256"/>
              <a:gd name="connsiteY8" fmla="*/ 658635 h 2465277"/>
              <a:gd name="connsiteX9" fmla="*/ 1072872 w 2030256"/>
              <a:gd name="connsiteY9" fmla="*/ 5620 h 246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0256" h="2465277">
                <a:moveTo>
                  <a:pt x="1015128" y="0"/>
                </a:moveTo>
                <a:lnTo>
                  <a:pt x="957384" y="5620"/>
                </a:lnTo>
                <a:cubicBezTo>
                  <a:pt x="786544" y="40777"/>
                  <a:pt x="649301" y="209476"/>
                  <a:pt x="569872" y="658635"/>
                </a:cubicBezTo>
                <a:cubicBezTo>
                  <a:pt x="484770" y="1139877"/>
                  <a:pt x="352013" y="2042975"/>
                  <a:pt x="33581" y="2429680"/>
                </a:cubicBezTo>
                <a:lnTo>
                  <a:pt x="0" y="2465277"/>
                </a:lnTo>
                <a:lnTo>
                  <a:pt x="1015128" y="2465277"/>
                </a:lnTo>
                <a:lnTo>
                  <a:pt x="2030256" y="2465277"/>
                </a:lnTo>
                <a:lnTo>
                  <a:pt x="1996675" y="2429680"/>
                </a:lnTo>
                <a:cubicBezTo>
                  <a:pt x="1678243" y="2042975"/>
                  <a:pt x="1545486" y="1139877"/>
                  <a:pt x="1460384" y="658635"/>
                </a:cubicBezTo>
                <a:cubicBezTo>
                  <a:pt x="1380955" y="209476"/>
                  <a:pt x="1243712" y="40777"/>
                  <a:pt x="1072872" y="5620"/>
                </a:cubicBezTo>
                <a:close/>
              </a:path>
            </a:pathLst>
          </a:custGeom>
          <a:solidFill>
            <a:srgbClr val="DDBDD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sp>
        <p:nvSpPr>
          <p:cNvPr id="11" name="任意多边形 10"/>
          <p:cNvSpPr/>
          <p:nvPr/>
        </p:nvSpPr>
        <p:spPr>
          <a:xfrm flipH="1">
            <a:off x="3378486" y="1649255"/>
            <a:ext cx="1375002" cy="2205990"/>
          </a:xfrm>
          <a:custGeom>
            <a:avLst/>
            <a:gdLst>
              <a:gd name="connsiteX0" fmla="*/ 1015128 w 2030256"/>
              <a:gd name="connsiteY0" fmla="*/ 0 h 2465277"/>
              <a:gd name="connsiteX1" fmla="*/ 957384 w 2030256"/>
              <a:gd name="connsiteY1" fmla="*/ 5620 h 2465277"/>
              <a:gd name="connsiteX2" fmla="*/ 569872 w 2030256"/>
              <a:gd name="connsiteY2" fmla="*/ 658635 h 2465277"/>
              <a:gd name="connsiteX3" fmla="*/ 33581 w 2030256"/>
              <a:gd name="connsiteY3" fmla="*/ 2429680 h 2465277"/>
              <a:gd name="connsiteX4" fmla="*/ 0 w 2030256"/>
              <a:gd name="connsiteY4" fmla="*/ 2465277 h 2465277"/>
              <a:gd name="connsiteX5" fmla="*/ 1015128 w 2030256"/>
              <a:gd name="connsiteY5" fmla="*/ 2465277 h 2465277"/>
              <a:gd name="connsiteX6" fmla="*/ 2030256 w 2030256"/>
              <a:gd name="connsiteY6" fmla="*/ 2465277 h 2465277"/>
              <a:gd name="connsiteX7" fmla="*/ 1996675 w 2030256"/>
              <a:gd name="connsiteY7" fmla="*/ 2429680 h 2465277"/>
              <a:gd name="connsiteX8" fmla="*/ 1460384 w 2030256"/>
              <a:gd name="connsiteY8" fmla="*/ 658635 h 2465277"/>
              <a:gd name="connsiteX9" fmla="*/ 1072872 w 2030256"/>
              <a:gd name="connsiteY9" fmla="*/ 5620 h 246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0256" h="2465277">
                <a:moveTo>
                  <a:pt x="1015128" y="0"/>
                </a:moveTo>
                <a:lnTo>
                  <a:pt x="957384" y="5620"/>
                </a:lnTo>
                <a:cubicBezTo>
                  <a:pt x="786544" y="40777"/>
                  <a:pt x="649301" y="209476"/>
                  <a:pt x="569872" y="658635"/>
                </a:cubicBezTo>
                <a:cubicBezTo>
                  <a:pt x="484770" y="1139877"/>
                  <a:pt x="352013" y="2042975"/>
                  <a:pt x="33581" y="2429680"/>
                </a:cubicBezTo>
                <a:lnTo>
                  <a:pt x="0" y="2465277"/>
                </a:lnTo>
                <a:lnTo>
                  <a:pt x="1015128" y="2465277"/>
                </a:lnTo>
                <a:lnTo>
                  <a:pt x="2030256" y="2465277"/>
                </a:lnTo>
                <a:lnTo>
                  <a:pt x="1996675" y="2429680"/>
                </a:lnTo>
                <a:cubicBezTo>
                  <a:pt x="1678243" y="2042975"/>
                  <a:pt x="1545486" y="1139877"/>
                  <a:pt x="1460384" y="658635"/>
                </a:cubicBezTo>
                <a:cubicBezTo>
                  <a:pt x="1380955" y="209476"/>
                  <a:pt x="1243712" y="40777"/>
                  <a:pt x="1072872" y="5620"/>
                </a:cubicBezTo>
                <a:close/>
              </a:path>
            </a:pathLst>
          </a:custGeom>
          <a:solidFill>
            <a:srgbClr val="52538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sp>
        <p:nvSpPr>
          <p:cNvPr id="12" name="任意多边形 11"/>
          <p:cNvSpPr/>
          <p:nvPr/>
        </p:nvSpPr>
        <p:spPr>
          <a:xfrm flipH="1">
            <a:off x="4190490" y="2655095"/>
            <a:ext cx="1375002" cy="1200150"/>
          </a:xfrm>
          <a:custGeom>
            <a:avLst/>
            <a:gdLst>
              <a:gd name="connsiteX0" fmla="*/ 1015128 w 2030256"/>
              <a:gd name="connsiteY0" fmla="*/ 0 h 2465277"/>
              <a:gd name="connsiteX1" fmla="*/ 957384 w 2030256"/>
              <a:gd name="connsiteY1" fmla="*/ 5620 h 2465277"/>
              <a:gd name="connsiteX2" fmla="*/ 569872 w 2030256"/>
              <a:gd name="connsiteY2" fmla="*/ 658635 h 2465277"/>
              <a:gd name="connsiteX3" fmla="*/ 33581 w 2030256"/>
              <a:gd name="connsiteY3" fmla="*/ 2429680 h 2465277"/>
              <a:gd name="connsiteX4" fmla="*/ 0 w 2030256"/>
              <a:gd name="connsiteY4" fmla="*/ 2465277 h 2465277"/>
              <a:gd name="connsiteX5" fmla="*/ 1015128 w 2030256"/>
              <a:gd name="connsiteY5" fmla="*/ 2465277 h 2465277"/>
              <a:gd name="connsiteX6" fmla="*/ 2030256 w 2030256"/>
              <a:gd name="connsiteY6" fmla="*/ 2465277 h 2465277"/>
              <a:gd name="connsiteX7" fmla="*/ 1996675 w 2030256"/>
              <a:gd name="connsiteY7" fmla="*/ 2429680 h 2465277"/>
              <a:gd name="connsiteX8" fmla="*/ 1460384 w 2030256"/>
              <a:gd name="connsiteY8" fmla="*/ 658635 h 2465277"/>
              <a:gd name="connsiteX9" fmla="*/ 1072872 w 2030256"/>
              <a:gd name="connsiteY9" fmla="*/ 5620 h 246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0256" h="2465277">
                <a:moveTo>
                  <a:pt x="1015128" y="0"/>
                </a:moveTo>
                <a:lnTo>
                  <a:pt x="957384" y="5620"/>
                </a:lnTo>
                <a:cubicBezTo>
                  <a:pt x="786544" y="40777"/>
                  <a:pt x="649301" y="209476"/>
                  <a:pt x="569872" y="658635"/>
                </a:cubicBezTo>
                <a:cubicBezTo>
                  <a:pt x="484770" y="1139877"/>
                  <a:pt x="352013" y="2042975"/>
                  <a:pt x="33581" y="2429680"/>
                </a:cubicBezTo>
                <a:lnTo>
                  <a:pt x="0" y="2465277"/>
                </a:lnTo>
                <a:lnTo>
                  <a:pt x="1015128" y="2465277"/>
                </a:lnTo>
                <a:lnTo>
                  <a:pt x="2030256" y="2465277"/>
                </a:lnTo>
                <a:lnTo>
                  <a:pt x="1996675" y="2429680"/>
                </a:lnTo>
                <a:cubicBezTo>
                  <a:pt x="1678243" y="2042975"/>
                  <a:pt x="1545486" y="1139877"/>
                  <a:pt x="1460384" y="658635"/>
                </a:cubicBezTo>
                <a:cubicBezTo>
                  <a:pt x="1380955" y="209476"/>
                  <a:pt x="1243712" y="40777"/>
                  <a:pt x="1072872" y="5620"/>
                </a:cubicBezTo>
                <a:close/>
              </a:path>
            </a:pathLst>
          </a:custGeom>
          <a:solidFill>
            <a:srgbClr val="DDBDD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sp>
        <p:nvSpPr>
          <p:cNvPr id="13" name="任意多边形 12"/>
          <p:cNvSpPr/>
          <p:nvPr/>
        </p:nvSpPr>
        <p:spPr>
          <a:xfrm flipH="1">
            <a:off x="5002494" y="2140745"/>
            <a:ext cx="1375002" cy="1714500"/>
          </a:xfrm>
          <a:custGeom>
            <a:avLst/>
            <a:gdLst>
              <a:gd name="connsiteX0" fmla="*/ 1015128 w 2030256"/>
              <a:gd name="connsiteY0" fmla="*/ 0 h 2465277"/>
              <a:gd name="connsiteX1" fmla="*/ 957384 w 2030256"/>
              <a:gd name="connsiteY1" fmla="*/ 5620 h 2465277"/>
              <a:gd name="connsiteX2" fmla="*/ 569872 w 2030256"/>
              <a:gd name="connsiteY2" fmla="*/ 658635 h 2465277"/>
              <a:gd name="connsiteX3" fmla="*/ 33581 w 2030256"/>
              <a:gd name="connsiteY3" fmla="*/ 2429680 h 2465277"/>
              <a:gd name="connsiteX4" fmla="*/ 0 w 2030256"/>
              <a:gd name="connsiteY4" fmla="*/ 2465277 h 2465277"/>
              <a:gd name="connsiteX5" fmla="*/ 1015128 w 2030256"/>
              <a:gd name="connsiteY5" fmla="*/ 2465277 h 2465277"/>
              <a:gd name="connsiteX6" fmla="*/ 2030256 w 2030256"/>
              <a:gd name="connsiteY6" fmla="*/ 2465277 h 2465277"/>
              <a:gd name="connsiteX7" fmla="*/ 1996675 w 2030256"/>
              <a:gd name="connsiteY7" fmla="*/ 2429680 h 2465277"/>
              <a:gd name="connsiteX8" fmla="*/ 1460384 w 2030256"/>
              <a:gd name="connsiteY8" fmla="*/ 658635 h 2465277"/>
              <a:gd name="connsiteX9" fmla="*/ 1072872 w 2030256"/>
              <a:gd name="connsiteY9" fmla="*/ 5620 h 246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0256" h="2465277">
                <a:moveTo>
                  <a:pt x="1015128" y="0"/>
                </a:moveTo>
                <a:lnTo>
                  <a:pt x="957384" y="5620"/>
                </a:lnTo>
                <a:cubicBezTo>
                  <a:pt x="786544" y="40777"/>
                  <a:pt x="649301" y="209476"/>
                  <a:pt x="569872" y="658635"/>
                </a:cubicBezTo>
                <a:cubicBezTo>
                  <a:pt x="484770" y="1139877"/>
                  <a:pt x="352013" y="2042975"/>
                  <a:pt x="33581" y="2429680"/>
                </a:cubicBezTo>
                <a:lnTo>
                  <a:pt x="0" y="2465277"/>
                </a:lnTo>
                <a:lnTo>
                  <a:pt x="1015128" y="2465277"/>
                </a:lnTo>
                <a:lnTo>
                  <a:pt x="2030256" y="2465277"/>
                </a:lnTo>
                <a:lnTo>
                  <a:pt x="1996675" y="2429680"/>
                </a:lnTo>
                <a:cubicBezTo>
                  <a:pt x="1678243" y="2042975"/>
                  <a:pt x="1545486" y="1139877"/>
                  <a:pt x="1460384" y="658635"/>
                </a:cubicBezTo>
                <a:cubicBezTo>
                  <a:pt x="1380955" y="209476"/>
                  <a:pt x="1243712" y="40777"/>
                  <a:pt x="1072872" y="5620"/>
                </a:cubicBezTo>
                <a:close/>
              </a:path>
            </a:pathLst>
          </a:custGeom>
          <a:solidFill>
            <a:srgbClr val="52538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sp>
        <p:nvSpPr>
          <p:cNvPr id="14" name="任意多边形 13"/>
          <p:cNvSpPr/>
          <p:nvPr/>
        </p:nvSpPr>
        <p:spPr>
          <a:xfrm flipH="1">
            <a:off x="5814498" y="1649255"/>
            <a:ext cx="1375002" cy="2205990"/>
          </a:xfrm>
          <a:custGeom>
            <a:avLst/>
            <a:gdLst>
              <a:gd name="connsiteX0" fmla="*/ 1015128 w 2030256"/>
              <a:gd name="connsiteY0" fmla="*/ 0 h 2465277"/>
              <a:gd name="connsiteX1" fmla="*/ 957384 w 2030256"/>
              <a:gd name="connsiteY1" fmla="*/ 5620 h 2465277"/>
              <a:gd name="connsiteX2" fmla="*/ 569872 w 2030256"/>
              <a:gd name="connsiteY2" fmla="*/ 658635 h 2465277"/>
              <a:gd name="connsiteX3" fmla="*/ 33581 w 2030256"/>
              <a:gd name="connsiteY3" fmla="*/ 2429680 h 2465277"/>
              <a:gd name="connsiteX4" fmla="*/ 0 w 2030256"/>
              <a:gd name="connsiteY4" fmla="*/ 2465277 h 2465277"/>
              <a:gd name="connsiteX5" fmla="*/ 1015128 w 2030256"/>
              <a:gd name="connsiteY5" fmla="*/ 2465277 h 2465277"/>
              <a:gd name="connsiteX6" fmla="*/ 2030256 w 2030256"/>
              <a:gd name="connsiteY6" fmla="*/ 2465277 h 2465277"/>
              <a:gd name="connsiteX7" fmla="*/ 1996675 w 2030256"/>
              <a:gd name="connsiteY7" fmla="*/ 2429680 h 2465277"/>
              <a:gd name="connsiteX8" fmla="*/ 1460384 w 2030256"/>
              <a:gd name="connsiteY8" fmla="*/ 658635 h 2465277"/>
              <a:gd name="connsiteX9" fmla="*/ 1072872 w 2030256"/>
              <a:gd name="connsiteY9" fmla="*/ 5620 h 246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0256" h="2465277">
                <a:moveTo>
                  <a:pt x="1015128" y="0"/>
                </a:moveTo>
                <a:lnTo>
                  <a:pt x="957384" y="5620"/>
                </a:lnTo>
                <a:cubicBezTo>
                  <a:pt x="786544" y="40777"/>
                  <a:pt x="649301" y="209476"/>
                  <a:pt x="569872" y="658635"/>
                </a:cubicBezTo>
                <a:cubicBezTo>
                  <a:pt x="484770" y="1139877"/>
                  <a:pt x="352013" y="2042975"/>
                  <a:pt x="33581" y="2429680"/>
                </a:cubicBezTo>
                <a:lnTo>
                  <a:pt x="0" y="2465277"/>
                </a:lnTo>
                <a:lnTo>
                  <a:pt x="1015128" y="2465277"/>
                </a:lnTo>
                <a:lnTo>
                  <a:pt x="2030256" y="2465277"/>
                </a:lnTo>
                <a:lnTo>
                  <a:pt x="1996675" y="2429680"/>
                </a:lnTo>
                <a:cubicBezTo>
                  <a:pt x="1678243" y="2042975"/>
                  <a:pt x="1545486" y="1139877"/>
                  <a:pt x="1460384" y="658635"/>
                </a:cubicBezTo>
                <a:cubicBezTo>
                  <a:pt x="1380955" y="209476"/>
                  <a:pt x="1243712" y="40777"/>
                  <a:pt x="1072872" y="5620"/>
                </a:cubicBezTo>
                <a:close/>
              </a:path>
            </a:pathLst>
          </a:custGeom>
          <a:solidFill>
            <a:srgbClr val="DDBDD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sp>
        <p:nvSpPr>
          <p:cNvPr id="15" name="任意多边形 14"/>
          <p:cNvSpPr/>
          <p:nvPr/>
        </p:nvSpPr>
        <p:spPr>
          <a:xfrm flipH="1">
            <a:off x="6626502" y="1239379"/>
            <a:ext cx="1375002" cy="2615866"/>
          </a:xfrm>
          <a:custGeom>
            <a:avLst/>
            <a:gdLst>
              <a:gd name="connsiteX0" fmla="*/ 1015128 w 2030256"/>
              <a:gd name="connsiteY0" fmla="*/ 0 h 2465277"/>
              <a:gd name="connsiteX1" fmla="*/ 957384 w 2030256"/>
              <a:gd name="connsiteY1" fmla="*/ 5620 h 2465277"/>
              <a:gd name="connsiteX2" fmla="*/ 569872 w 2030256"/>
              <a:gd name="connsiteY2" fmla="*/ 658635 h 2465277"/>
              <a:gd name="connsiteX3" fmla="*/ 33581 w 2030256"/>
              <a:gd name="connsiteY3" fmla="*/ 2429680 h 2465277"/>
              <a:gd name="connsiteX4" fmla="*/ 0 w 2030256"/>
              <a:gd name="connsiteY4" fmla="*/ 2465277 h 2465277"/>
              <a:gd name="connsiteX5" fmla="*/ 1015128 w 2030256"/>
              <a:gd name="connsiteY5" fmla="*/ 2465277 h 2465277"/>
              <a:gd name="connsiteX6" fmla="*/ 2030256 w 2030256"/>
              <a:gd name="connsiteY6" fmla="*/ 2465277 h 2465277"/>
              <a:gd name="connsiteX7" fmla="*/ 1996675 w 2030256"/>
              <a:gd name="connsiteY7" fmla="*/ 2429680 h 2465277"/>
              <a:gd name="connsiteX8" fmla="*/ 1460384 w 2030256"/>
              <a:gd name="connsiteY8" fmla="*/ 658635 h 2465277"/>
              <a:gd name="connsiteX9" fmla="*/ 1072872 w 2030256"/>
              <a:gd name="connsiteY9" fmla="*/ 5620 h 246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0256" h="2465277">
                <a:moveTo>
                  <a:pt x="1015128" y="0"/>
                </a:moveTo>
                <a:lnTo>
                  <a:pt x="957384" y="5620"/>
                </a:lnTo>
                <a:cubicBezTo>
                  <a:pt x="786544" y="40777"/>
                  <a:pt x="649301" y="209476"/>
                  <a:pt x="569872" y="658635"/>
                </a:cubicBezTo>
                <a:cubicBezTo>
                  <a:pt x="484770" y="1139877"/>
                  <a:pt x="352013" y="2042975"/>
                  <a:pt x="33581" y="2429680"/>
                </a:cubicBezTo>
                <a:lnTo>
                  <a:pt x="0" y="2465277"/>
                </a:lnTo>
                <a:lnTo>
                  <a:pt x="1015128" y="2465277"/>
                </a:lnTo>
                <a:lnTo>
                  <a:pt x="2030256" y="2465277"/>
                </a:lnTo>
                <a:lnTo>
                  <a:pt x="1996675" y="2429680"/>
                </a:lnTo>
                <a:cubicBezTo>
                  <a:pt x="1678243" y="2042975"/>
                  <a:pt x="1545486" y="1139877"/>
                  <a:pt x="1460384" y="658635"/>
                </a:cubicBezTo>
                <a:cubicBezTo>
                  <a:pt x="1380955" y="209476"/>
                  <a:pt x="1243712" y="40777"/>
                  <a:pt x="1072872" y="5620"/>
                </a:cubicBezTo>
                <a:close/>
              </a:path>
            </a:pathLst>
          </a:custGeom>
          <a:solidFill>
            <a:srgbClr val="52538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sp>
        <p:nvSpPr>
          <p:cNvPr id="16" name="任意多边形 15"/>
          <p:cNvSpPr/>
          <p:nvPr/>
        </p:nvSpPr>
        <p:spPr>
          <a:xfrm flipH="1">
            <a:off x="7438506" y="1744706"/>
            <a:ext cx="1375002" cy="2110539"/>
          </a:xfrm>
          <a:custGeom>
            <a:avLst/>
            <a:gdLst>
              <a:gd name="connsiteX0" fmla="*/ 1015128 w 2030256"/>
              <a:gd name="connsiteY0" fmla="*/ 0 h 2465277"/>
              <a:gd name="connsiteX1" fmla="*/ 957384 w 2030256"/>
              <a:gd name="connsiteY1" fmla="*/ 5620 h 2465277"/>
              <a:gd name="connsiteX2" fmla="*/ 569872 w 2030256"/>
              <a:gd name="connsiteY2" fmla="*/ 658635 h 2465277"/>
              <a:gd name="connsiteX3" fmla="*/ 33581 w 2030256"/>
              <a:gd name="connsiteY3" fmla="*/ 2429680 h 2465277"/>
              <a:gd name="connsiteX4" fmla="*/ 0 w 2030256"/>
              <a:gd name="connsiteY4" fmla="*/ 2465277 h 2465277"/>
              <a:gd name="connsiteX5" fmla="*/ 1015128 w 2030256"/>
              <a:gd name="connsiteY5" fmla="*/ 2465277 h 2465277"/>
              <a:gd name="connsiteX6" fmla="*/ 2030256 w 2030256"/>
              <a:gd name="connsiteY6" fmla="*/ 2465277 h 2465277"/>
              <a:gd name="connsiteX7" fmla="*/ 1996675 w 2030256"/>
              <a:gd name="connsiteY7" fmla="*/ 2429680 h 2465277"/>
              <a:gd name="connsiteX8" fmla="*/ 1460384 w 2030256"/>
              <a:gd name="connsiteY8" fmla="*/ 658635 h 2465277"/>
              <a:gd name="connsiteX9" fmla="*/ 1072872 w 2030256"/>
              <a:gd name="connsiteY9" fmla="*/ 5620 h 246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0256" h="2465277">
                <a:moveTo>
                  <a:pt x="1015128" y="0"/>
                </a:moveTo>
                <a:lnTo>
                  <a:pt x="957384" y="5620"/>
                </a:lnTo>
                <a:cubicBezTo>
                  <a:pt x="786544" y="40777"/>
                  <a:pt x="649301" y="209476"/>
                  <a:pt x="569872" y="658635"/>
                </a:cubicBezTo>
                <a:cubicBezTo>
                  <a:pt x="484770" y="1139877"/>
                  <a:pt x="352013" y="2042975"/>
                  <a:pt x="33581" y="2429680"/>
                </a:cubicBezTo>
                <a:lnTo>
                  <a:pt x="0" y="2465277"/>
                </a:lnTo>
                <a:lnTo>
                  <a:pt x="1015128" y="2465277"/>
                </a:lnTo>
                <a:lnTo>
                  <a:pt x="2030256" y="2465277"/>
                </a:lnTo>
                <a:lnTo>
                  <a:pt x="1996675" y="2429680"/>
                </a:lnTo>
                <a:cubicBezTo>
                  <a:pt x="1678243" y="2042975"/>
                  <a:pt x="1545486" y="1139877"/>
                  <a:pt x="1460384" y="658635"/>
                </a:cubicBezTo>
                <a:cubicBezTo>
                  <a:pt x="1380955" y="209476"/>
                  <a:pt x="1243712" y="40777"/>
                  <a:pt x="1072872" y="5620"/>
                </a:cubicBezTo>
                <a:close/>
              </a:path>
            </a:pathLst>
          </a:custGeom>
          <a:solidFill>
            <a:srgbClr val="DDBDD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sp>
        <p:nvSpPr>
          <p:cNvPr id="17" name="任意多边形 16"/>
          <p:cNvSpPr/>
          <p:nvPr/>
        </p:nvSpPr>
        <p:spPr>
          <a:xfrm flipH="1">
            <a:off x="8250510" y="2140745"/>
            <a:ext cx="1375002" cy="1714500"/>
          </a:xfrm>
          <a:custGeom>
            <a:avLst/>
            <a:gdLst>
              <a:gd name="connsiteX0" fmla="*/ 1015128 w 2030256"/>
              <a:gd name="connsiteY0" fmla="*/ 0 h 2465277"/>
              <a:gd name="connsiteX1" fmla="*/ 957384 w 2030256"/>
              <a:gd name="connsiteY1" fmla="*/ 5620 h 2465277"/>
              <a:gd name="connsiteX2" fmla="*/ 569872 w 2030256"/>
              <a:gd name="connsiteY2" fmla="*/ 658635 h 2465277"/>
              <a:gd name="connsiteX3" fmla="*/ 33581 w 2030256"/>
              <a:gd name="connsiteY3" fmla="*/ 2429680 h 2465277"/>
              <a:gd name="connsiteX4" fmla="*/ 0 w 2030256"/>
              <a:gd name="connsiteY4" fmla="*/ 2465277 h 2465277"/>
              <a:gd name="connsiteX5" fmla="*/ 1015128 w 2030256"/>
              <a:gd name="connsiteY5" fmla="*/ 2465277 h 2465277"/>
              <a:gd name="connsiteX6" fmla="*/ 2030256 w 2030256"/>
              <a:gd name="connsiteY6" fmla="*/ 2465277 h 2465277"/>
              <a:gd name="connsiteX7" fmla="*/ 1996675 w 2030256"/>
              <a:gd name="connsiteY7" fmla="*/ 2429680 h 2465277"/>
              <a:gd name="connsiteX8" fmla="*/ 1460384 w 2030256"/>
              <a:gd name="connsiteY8" fmla="*/ 658635 h 2465277"/>
              <a:gd name="connsiteX9" fmla="*/ 1072872 w 2030256"/>
              <a:gd name="connsiteY9" fmla="*/ 5620 h 246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0256" h="2465277">
                <a:moveTo>
                  <a:pt x="1015128" y="0"/>
                </a:moveTo>
                <a:lnTo>
                  <a:pt x="957384" y="5620"/>
                </a:lnTo>
                <a:cubicBezTo>
                  <a:pt x="786544" y="40777"/>
                  <a:pt x="649301" y="209476"/>
                  <a:pt x="569872" y="658635"/>
                </a:cubicBezTo>
                <a:cubicBezTo>
                  <a:pt x="484770" y="1139877"/>
                  <a:pt x="352013" y="2042975"/>
                  <a:pt x="33581" y="2429680"/>
                </a:cubicBezTo>
                <a:lnTo>
                  <a:pt x="0" y="2465277"/>
                </a:lnTo>
                <a:lnTo>
                  <a:pt x="1015128" y="2465277"/>
                </a:lnTo>
                <a:lnTo>
                  <a:pt x="2030256" y="2465277"/>
                </a:lnTo>
                <a:lnTo>
                  <a:pt x="1996675" y="2429680"/>
                </a:lnTo>
                <a:cubicBezTo>
                  <a:pt x="1678243" y="2042975"/>
                  <a:pt x="1545486" y="1139877"/>
                  <a:pt x="1460384" y="658635"/>
                </a:cubicBezTo>
                <a:cubicBezTo>
                  <a:pt x="1380955" y="209476"/>
                  <a:pt x="1243712" y="40777"/>
                  <a:pt x="1072872" y="5620"/>
                </a:cubicBezTo>
                <a:close/>
              </a:path>
            </a:pathLst>
          </a:custGeom>
          <a:solidFill>
            <a:srgbClr val="52538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sp>
        <p:nvSpPr>
          <p:cNvPr id="18" name="任意多边形 17"/>
          <p:cNvSpPr/>
          <p:nvPr/>
        </p:nvSpPr>
        <p:spPr>
          <a:xfrm flipH="1">
            <a:off x="9062514" y="1649255"/>
            <a:ext cx="1375002" cy="2205990"/>
          </a:xfrm>
          <a:custGeom>
            <a:avLst/>
            <a:gdLst>
              <a:gd name="connsiteX0" fmla="*/ 1015128 w 2030256"/>
              <a:gd name="connsiteY0" fmla="*/ 0 h 2465277"/>
              <a:gd name="connsiteX1" fmla="*/ 957384 w 2030256"/>
              <a:gd name="connsiteY1" fmla="*/ 5620 h 2465277"/>
              <a:gd name="connsiteX2" fmla="*/ 569872 w 2030256"/>
              <a:gd name="connsiteY2" fmla="*/ 658635 h 2465277"/>
              <a:gd name="connsiteX3" fmla="*/ 33581 w 2030256"/>
              <a:gd name="connsiteY3" fmla="*/ 2429680 h 2465277"/>
              <a:gd name="connsiteX4" fmla="*/ 0 w 2030256"/>
              <a:gd name="connsiteY4" fmla="*/ 2465277 h 2465277"/>
              <a:gd name="connsiteX5" fmla="*/ 1015128 w 2030256"/>
              <a:gd name="connsiteY5" fmla="*/ 2465277 h 2465277"/>
              <a:gd name="connsiteX6" fmla="*/ 2030256 w 2030256"/>
              <a:gd name="connsiteY6" fmla="*/ 2465277 h 2465277"/>
              <a:gd name="connsiteX7" fmla="*/ 1996675 w 2030256"/>
              <a:gd name="connsiteY7" fmla="*/ 2429680 h 2465277"/>
              <a:gd name="connsiteX8" fmla="*/ 1460384 w 2030256"/>
              <a:gd name="connsiteY8" fmla="*/ 658635 h 2465277"/>
              <a:gd name="connsiteX9" fmla="*/ 1072872 w 2030256"/>
              <a:gd name="connsiteY9" fmla="*/ 5620 h 246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0256" h="2465277">
                <a:moveTo>
                  <a:pt x="1015128" y="0"/>
                </a:moveTo>
                <a:lnTo>
                  <a:pt x="957384" y="5620"/>
                </a:lnTo>
                <a:cubicBezTo>
                  <a:pt x="786544" y="40777"/>
                  <a:pt x="649301" y="209476"/>
                  <a:pt x="569872" y="658635"/>
                </a:cubicBezTo>
                <a:cubicBezTo>
                  <a:pt x="484770" y="1139877"/>
                  <a:pt x="352013" y="2042975"/>
                  <a:pt x="33581" y="2429680"/>
                </a:cubicBezTo>
                <a:lnTo>
                  <a:pt x="0" y="2465277"/>
                </a:lnTo>
                <a:lnTo>
                  <a:pt x="1015128" y="2465277"/>
                </a:lnTo>
                <a:lnTo>
                  <a:pt x="2030256" y="2465277"/>
                </a:lnTo>
                <a:lnTo>
                  <a:pt x="1996675" y="2429680"/>
                </a:lnTo>
                <a:cubicBezTo>
                  <a:pt x="1678243" y="2042975"/>
                  <a:pt x="1545486" y="1139877"/>
                  <a:pt x="1460384" y="658635"/>
                </a:cubicBezTo>
                <a:cubicBezTo>
                  <a:pt x="1380955" y="209476"/>
                  <a:pt x="1243712" y="40777"/>
                  <a:pt x="1072872" y="5620"/>
                </a:cubicBezTo>
                <a:close/>
              </a:path>
            </a:pathLst>
          </a:custGeom>
          <a:solidFill>
            <a:srgbClr val="DDBDD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sp>
        <p:nvSpPr>
          <p:cNvPr id="19" name="任意多边形 18"/>
          <p:cNvSpPr/>
          <p:nvPr/>
        </p:nvSpPr>
        <p:spPr>
          <a:xfrm flipH="1">
            <a:off x="9874523" y="1389969"/>
            <a:ext cx="1375002" cy="2465276"/>
          </a:xfrm>
          <a:custGeom>
            <a:avLst/>
            <a:gdLst>
              <a:gd name="connsiteX0" fmla="*/ 1015128 w 2030256"/>
              <a:gd name="connsiteY0" fmla="*/ 0 h 2465277"/>
              <a:gd name="connsiteX1" fmla="*/ 957384 w 2030256"/>
              <a:gd name="connsiteY1" fmla="*/ 5620 h 2465277"/>
              <a:gd name="connsiteX2" fmla="*/ 569872 w 2030256"/>
              <a:gd name="connsiteY2" fmla="*/ 658635 h 2465277"/>
              <a:gd name="connsiteX3" fmla="*/ 33581 w 2030256"/>
              <a:gd name="connsiteY3" fmla="*/ 2429680 h 2465277"/>
              <a:gd name="connsiteX4" fmla="*/ 0 w 2030256"/>
              <a:gd name="connsiteY4" fmla="*/ 2465277 h 2465277"/>
              <a:gd name="connsiteX5" fmla="*/ 1015128 w 2030256"/>
              <a:gd name="connsiteY5" fmla="*/ 2465277 h 2465277"/>
              <a:gd name="connsiteX6" fmla="*/ 2030256 w 2030256"/>
              <a:gd name="connsiteY6" fmla="*/ 2465277 h 2465277"/>
              <a:gd name="connsiteX7" fmla="*/ 1996675 w 2030256"/>
              <a:gd name="connsiteY7" fmla="*/ 2429680 h 2465277"/>
              <a:gd name="connsiteX8" fmla="*/ 1460384 w 2030256"/>
              <a:gd name="connsiteY8" fmla="*/ 658635 h 2465277"/>
              <a:gd name="connsiteX9" fmla="*/ 1072872 w 2030256"/>
              <a:gd name="connsiteY9" fmla="*/ 5620 h 246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0256" h="2465277">
                <a:moveTo>
                  <a:pt x="1015128" y="0"/>
                </a:moveTo>
                <a:lnTo>
                  <a:pt x="957384" y="5620"/>
                </a:lnTo>
                <a:cubicBezTo>
                  <a:pt x="786544" y="40777"/>
                  <a:pt x="649301" y="209476"/>
                  <a:pt x="569872" y="658635"/>
                </a:cubicBezTo>
                <a:cubicBezTo>
                  <a:pt x="484770" y="1139877"/>
                  <a:pt x="352013" y="2042975"/>
                  <a:pt x="33581" y="2429680"/>
                </a:cubicBezTo>
                <a:lnTo>
                  <a:pt x="0" y="2465277"/>
                </a:lnTo>
                <a:lnTo>
                  <a:pt x="1015128" y="2465277"/>
                </a:lnTo>
                <a:lnTo>
                  <a:pt x="2030256" y="2465277"/>
                </a:lnTo>
                <a:lnTo>
                  <a:pt x="1996675" y="2429680"/>
                </a:lnTo>
                <a:cubicBezTo>
                  <a:pt x="1678243" y="2042975"/>
                  <a:pt x="1545486" y="1139877"/>
                  <a:pt x="1460384" y="658635"/>
                </a:cubicBezTo>
                <a:cubicBezTo>
                  <a:pt x="1380955" y="209476"/>
                  <a:pt x="1243712" y="40777"/>
                  <a:pt x="1072872" y="5620"/>
                </a:cubicBezTo>
                <a:close/>
              </a:path>
            </a:pathLst>
          </a:custGeom>
          <a:solidFill>
            <a:srgbClr val="52538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grpSp>
        <p:nvGrpSpPr>
          <p:cNvPr id="20" name="组合 19"/>
          <p:cNvGrpSpPr/>
          <p:nvPr/>
        </p:nvGrpSpPr>
        <p:grpSpPr>
          <a:xfrm>
            <a:off x="1415815" y="3965855"/>
            <a:ext cx="9405257" cy="276999"/>
            <a:chOff x="1415815" y="4536557"/>
            <a:chExt cx="9405257" cy="276999"/>
          </a:xfrm>
        </p:grpSpPr>
        <p:sp>
          <p:nvSpPr>
            <p:cNvPr id="34" name="矩形 33"/>
            <p:cNvSpPr/>
            <p:nvPr/>
          </p:nvSpPr>
          <p:spPr>
            <a:xfrm>
              <a:off x="1415815" y="4536557"/>
              <a:ext cx="428323" cy="276999"/>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dirty="0">
                  <a:solidFill>
                    <a:prstClr val="white">
                      <a:lumMod val="65000"/>
                    </a:prstClr>
                  </a:solidFill>
                  <a:latin typeface="微软雅黑" panose="020B0503020204020204" pitchFamily="34" charset="-122"/>
                  <a:ea typeface="微软雅黑" panose="020B0503020204020204" pitchFamily="34" charset="-122"/>
                </a:rPr>
                <a:t>1</a:t>
              </a:r>
              <a:r>
                <a:rPr lang="zh-CN" altLang="en-US" sz="1200" dirty="0">
                  <a:solidFill>
                    <a:prstClr val="white">
                      <a:lumMod val="65000"/>
                    </a:prstClr>
                  </a:solidFill>
                  <a:latin typeface="微软雅黑" panose="020B0503020204020204" pitchFamily="34" charset="-122"/>
                  <a:ea typeface="微软雅黑" panose="020B0503020204020204" pitchFamily="34" charset="-122"/>
                </a:rPr>
                <a:t>月</a:t>
              </a:r>
            </a:p>
          </p:txBody>
        </p:sp>
        <p:sp>
          <p:nvSpPr>
            <p:cNvPr id="35" name="矩形 34"/>
            <p:cNvSpPr/>
            <p:nvPr/>
          </p:nvSpPr>
          <p:spPr>
            <a:xfrm>
              <a:off x="2227819" y="4536557"/>
              <a:ext cx="428323" cy="276999"/>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dirty="0">
                  <a:solidFill>
                    <a:prstClr val="white">
                      <a:lumMod val="65000"/>
                    </a:prstClr>
                  </a:solidFill>
                  <a:latin typeface="微软雅黑" panose="020B0503020204020204" pitchFamily="34" charset="-122"/>
                  <a:ea typeface="微软雅黑" panose="020B0503020204020204" pitchFamily="34" charset="-122"/>
                </a:rPr>
                <a:t>2</a:t>
              </a:r>
              <a:r>
                <a:rPr lang="zh-CN" altLang="en-US" sz="1200" dirty="0">
                  <a:solidFill>
                    <a:prstClr val="white">
                      <a:lumMod val="65000"/>
                    </a:prstClr>
                  </a:solidFill>
                  <a:latin typeface="微软雅黑" panose="020B0503020204020204" pitchFamily="34" charset="-122"/>
                  <a:ea typeface="微软雅黑" panose="020B0503020204020204" pitchFamily="34" charset="-122"/>
                </a:rPr>
                <a:t>月</a:t>
              </a:r>
            </a:p>
          </p:txBody>
        </p:sp>
        <p:sp>
          <p:nvSpPr>
            <p:cNvPr id="36" name="矩形 35"/>
            <p:cNvSpPr/>
            <p:nvPr/>
          </p:nvSpPr>
          <p:spPr>
            <a:xfrm>
              <a:off x="3039823" y="4536557"/>
              <a:ext cx="428323" cy="276999"/>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dirty="0">
                  <a:solidFill>
                    <a:prstClr val="white">
                      <a:lumMod val="65000"/>
                    </a:prstClr>
                  </a:solidFill>
                  <a:latin typeface="微软雅黑" panose="020B0503020204020204" pitchFamily="34" charset="-122"/>
                  <a:ea typeface="微软雅黑" panose="020B0503020204020204" pitchFamily="34" charset="-122"/>
                </a:rPr>
                <a:t>3</a:t>
              </a:r>
              <a:r>
                <a:rPr lang="zh-CN" altLang="en-US" sz="1200" dirty="0">
                  <a:solidFill>
                    <a:prstClr val="white">
                      <a:lumMod val="65000"/>
                    </a:prstClr>
                  </a:solidFill>
                  <a:latin typeface="微软雅黑" panose="020B0503020204020204" pitchFamily="34" charset="-122"/>
                  <a:ea typeface="微软雅黑" panose="020B0503020204020204" pitchFamily="34" charset="-122"/>
                </a:rPr>
                <a:t>月</a:t>
              </a:r>
            </a:p>
          </p:txBody>
        </p:sp>
        <p:sp>
          <p:nvSpPr>
            <p:cNvPr id="37" name="矩形 36"/>
            <p:cNvSpPr/>
            <p:nvPr/>
          </p:nvSpPr>
          <p:spPr>
            <a:xfrm>
              <a:off x="3851827" y="4536557"/>
              <a:ext cx="428323" cy="276999"/>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dirty="0">
                  <a:solidFill>
                    <a:prstClr val="white">
                      <a:lumMod val="65000"/>
                    </a:prstClr>
                  </a:solidFill>
                  <a:latin typeface="微软雅黑" panose="020B0503020204020204" pitchFamily="34" charset="-122"/>
                  <a:ea typeface="微软雅黑" panose="020B0503020204020204" pitchFamily="34" charset="-122"/>
                </a:rPr>
                <a:t>4</a:t>
              </a:r>
              <a:r>
                <a:rPr lang="zh-CN" altLang="en-US" sz="1200" dirty="0">
                  <a:solidFill>
                    <a:prstClr val="white">
                      <a:lumMod val="65000"/>
                    </a:prstClr>
                  </a:solidFill>
                  <a:latin typeface="微软雅黑" panose="020B0503020204020204" pitchFamily="34" charset="-122"/>
                  <a:ea typeface="微软雅黑" panose="020B0503020204020204" pitchFamily="34" charset="-122"/>
                </a:rPr>
                <a:t>月</a:t>
              </a:r>
            </a:p>
          </p:txBody>
        </p:sp>
        <p:sp>
          <p:nvSpPr>
            <p:cNvPr id="38" name="矩形 37"/>
            <p:cNvSpPr/>
            <p:nvPr/>
          </p:nvSpPr>
          <p:spPr>
            <a:xfrm>
              <a:off x="4663831" y="4536557"/>
              <a:ext cx="428323" cy="276999"/>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dirty="0">
                  <a:solidFill>
                    <a:prstClr val="white">
                      <a:lumMod val="65000"/>
                    </a:prstClr>
                  </a:solidFill>
                  <a:latin typeface="微软雅黑" panose="020B0503020204020204" pitchFamily="34" charset="-122"/>
                  <a:ea typeface="微软雅黑" panose="020B0503020204020204" pitchFamily="34" charset="-122"/>
                </a:rPr>
                <a:t>5</a:t>
              </a:r>
              <a:r>
                <a:rPr lang="zh-CN" altLang="en-US" sz="1200" dirty="0">
                  <a:solidFill>
                    <a:prstClr val="white">
                      <a:lumMod val="65000"/>
                    </a:prstClr>
                  </a:solidFill>
                  <a:latin typeface="微软雅黑" panose="020B0503020204020204" pitchFamily="34" charset="-122"/>
                  <a:ea typeface="微软雅黑" panose="020B0503020204020204" pitchFamily="34" charset="-122"/>
                </a:rPr>
                <a:t>月</a:t>
              </a:r>
            </a:p>
          </p:txBody>
        </p:sp>
        <p:sp>
          <p:nvSpPr>
            <p:cNvPr id="39" name="矩形 38"/>
            <p:cNvSpPr/>
            <p:nvPr/>
          </p:nvSpPr>
          <p:spPr>
            <a:xfrm>
              <a:off x="5475835" y="4536557"/>
              <a:ext cx="428323" cy="276999"/>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dirty="0">
                  <a:solidFill>
                    <a:prstClr val="white">
                      <a:lumMod val="65000"/>
                    </a:prstClr>
                  </a:solidFill>
                  <a:latin typeface="微软雅黑" panose="020B0503020204020204" pitchFamily="34" charset="-122"/>
                  <a:ea typeface="微软雅黑" panose="020B0503020204020204" pitchFamily="34" charset="-122"/>
                </a:rPr>
                <a:t>6</a:t>
              </a:r>
              <a:r>
                <a:rPr lang="zh-CN" altLang="en-US" sz="1200" dirty="0">
                  <a:solidFill>
                    <a:prstClr val="white">
                      <a:lumMod val="65000"/>
                    </a:prstClr>
                  </a:solidFill>
                  <a:latin typeface="微软雅黑" panose="020B0503020204020204" pitchFamily="34" charset="-122"/>
                  <a:ea typeface="微软雅黑" panose="020B0503020204020204" pitchFamily="34" charset="-122"/>
                </a:rPr>
                <a:t>月</a:t>
              </a:r>
            </a:p>
          </p:txBody>
        </p:sp>
        <p:sp>
          <p:nvSpPr>
            <p:cNvPr id="40" name="矩形 39"/>
            <p:cNvSpPr/>
            <p:nvPr/>
          </p:nvSpPr>
          <p:spPr>
            <a:xfrm>
              <a:off x="6287839" y="4536557"/>
              <a:ext cx="428323" cy="276999"/>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dirty="0">
                  <a:solidFill>
                    <a:prstClr val="white">
                      <a:lumMod val="65000"/>
                    </a:prstClr>
                  </a:solidFill>
                  <a:latin typeface="微软雅黑" panose="020B0503020204020204" pitchFamily="34" charset="-122"/>
                  <a:ea typeface="微软雅黑" panose="020B0503020204020204" pitchFamily="34" charset="-122"/>
                </a:rPr>
                <a:t>7</a:t>
              </a:r>
              <a:r>
                <a:rPr lang="zh-CN" altLang="en-US" sz="1200" dirty="0">
                  <a:solidFill>
                    <a:prstClr val="white">
                      <a:lumMod val="65000"/>
                    </a:prstClr>
                  </a:solidFill>
                  <a:latin typeface="微软雅黑" panose="020B0503020204020204" pitchFamily="34" charset="-122"/>
                  <a:ea typeface="微软雅黑" panose="020B0503020204020204" pitchFamily="34" charset="-122"/>
                </a:rPr>
                <a:t>月</a:t>
              </a:r>
            </a:p>
          </p:txBody>
        </p:sp>
        <p:sp>
          <p:nvSpPr>
            <p:cNvPr id="41" name="矩形 40"/>
            <p:cNvSpPr/>
            <p:nvPr/>
          </p:nvSpPr>
          <p:spPr>
            <a:xfrm>
              <a:off x="7099843" y="4536557"/>
              <a:ext cx="428323" cy="276999"/>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dirty="0">
                  <a:solidFill>
                    <a:prstClr val="white">
                      <a:lumMod val="65000"/>
                    </a:prstClr>
                  </a:solidFill>
                  <a:latin typeface="微软雅黑" panose="020B0503020204020204" pitchFamily="34" charset="-122"/>
                  <a:ea typeface="微软雅黑" panose="020B0503020204020204" pitchFamily="34" charset="-122"/>
                </a:rPr>
                <a:t>8</a:t>
              </a:r>
              <a:r>
                <a:rPr lang="zh-CN" altLang="en-US" sz="1200" dirty="0">
                  <a:solidFill>
                    <a:prstClr val="white">
                      <a:lumMod val="65000"/>
                    </a:prstClr>
                  </a:solidFill>
                  <a:latin typeface="微软雅黑" panose="020B0503020204020204" pitchFamily="34" charset="-122"/>
                  <a:ea typeface="微软雅黑" panose="020B0503020204020204" pitchFamily="34" charset="-122"/>
                </a:rPr>
                <a:t>月</a:t>
              </a:r>
            </a:p>
          </p:txBody>
        </p:sp>
        <p:sp>
          <p:nvSpPr>
            <p:cNvPr id="42" name="矩形 41"/>
            <p:cNvSpPr/>
            <p:nvPr/>
          </p:nvSpPr>
          <p:spPr>
            <a:xfrm>
              <a:off x="7911847" y="4536557"/>
              <a:ext cx="428323" cy="276999"/>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dirty="0">
                  <a:solidFill>
                    <a:prstClr val="white">
                      <a:lumMod val="65000"/>
                    </a:prstClr>
                  </a:solidFill>
                  <a:latin typeface="微软雅黑" panose="020B0503020204020204" pitchFamily="34" charset="-122"/>
                  <a:ea typeface="微软雅黑" panose="020B0503020204020204" pitchFamily="34" charset="-122"/>
                </a:rPr>
                <a:t>9</a:t>
              </a:r>
              <a:r>
                <a:rPr lang="zh-CN" altLang="en-US" sz="1200" dirty="0">
                  <a:solidFill>
                    <a:prstClr val="white">
                      <a:lumMod val="65000"/>
                    </a:prstClr>
                  </a:solidFill>
                  <a:latin typeface="微软雅黑" panose="020B0503020204020204" pitchFamily="34" charset="-122"/>
                  <a:ea typeface="微软雅黑" panose="020B0503020204020204" pitchFamily="34" charset="-122"/>
                </a:rPr>
                <a:t>月</a:t>
              </a:r>
            </a:p>
          </p:txBody>
        </p:sp>
        <p:sp>
          <p:nvSpPr>
            <p:cNvPr id="43" name="矩形 42"/>
            <p:cNvSpPr/>
            <p:nvPr/>
          </p:nvSpPr>
          <p:spPr>
            <a:xfrm>
              <a:off x="8678967" y="4536557"/>
              <a:ext cx="518092" cy="276999"/>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dirty="0">
                  <a:solidFill>
                    <a:prstClr val="white">
                      <a:lumMod val="65000"/>
                    </a:prstClr>
                  </a:solidFill>
                  <a:latin typeface="微软雅黑" panose="020B0503020204020204" pitchFamily="34" charset="-122"/>
                  <a:ea typeface="微软雅黑" panose="020B0503020204020204" pitchFamily="34" charset="-122"/>
                </a:rPr>
                <a:t>10</a:t>
              </a:r>
              <a:r>
                <a:rPr lang="zh-CN" altLang="en-US" sz="1200" dirty="0">
                  <a:solidFill>
                    <a:prstClr val="white">
                      <a:lumMod val="65000"/>
                    </a:prstClr>
                  </a:solidFill>
                  <a:latin typeface="微软雅黑" panose="020B0503020204020204" pitchFamily="34" charset="-122"/>
                  <a:ea typeface="微软雅黑" panose="020B0503020204020204" pitchFamily="34" charset="-122"/>
                </a:rPr>
                <a:t>月</a:t>
              </a:r>
            </a:p>
          </p:txBody>
        </p:sp>
        <p:sp>
          <p:nvSpPr>
            <p:cNvPr id="44" name="矩形 43"/>
            <p:cNvSpPr/>
            <p:nvPr/>
          </p:nvSpPr>
          <p:spPr>
            <a:xfrm>
              <a:off x="9490971" y="4536557"/>
              <a:ext cx="518092" cy="276999"/>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dirty="0">
                  <a:solidFill>
                    <a:prstClr val="white">
                      <a:lumMod val="65000"/>
                    </a:prstClr>
                  </a:solidFill>
                  <a:latin typeface="微软雅黑" panose="020B0503020204020204" pitchFamily="34" charset="-122"/>
                  <a:ea typeface="微软雅黑" panose="020B0503020204020204" pitchFamily="34" charset="-122"/>
                </a:rPr>
                <a:t>11</a:t>
              </a:r>
              <a:r>
                <a:rPr lang="zh-CN" altLang="en-US" sz="1200" dirty="0">
                  <a:solidFill>
                    <a:prstClr val="white">
                      <a:lumMod val="65000"/>
                    </a:prstClr>
                  </a:solidFill>
                  <a:latin typeface="微软雅黑" panose="020B0503020204020204" pitchFamily="34" charset="-122"/>
                  <a:ea typeface="微软雅黑" panose="020B0503020204020204" pitchFamily="34" charset="-122"/>
                </a:rPr>
                <a:t>月</a:t>
              </a:r>
            </a:p>
          </p:txBody>
        </p:sp>
        <p:sp>
          <p:nvSpPr>
            <p:cNvPr id="45" name="矩形 44"/>
            <p:cNvSpPr/>
            <p:nvPr/>
          </p:nvSpPr>
          <p:spPr>
            <a:xfrm>
              <a:off x="10302980" y="4536557"/>
              <a:ext cx="518092" cy="276999"/>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dirty="0">
                  <a:solidFill>
                    <a:prstClr val="white">
                      <a:lumMod val="65000"/>
                    </a:prstClr>
                  </a:solidFill>
                  <a:latin typeface="微软雅黑" panose="020B0503020204020204" pitchFamily="34" charset="-122"/>
                  <a:ea typeface="微软雅黑" panose="020B0503020204020204" pitchFamily="34" charset="-122"/>
                </a:rPr>
                <a:t>12</a:t>
              </a:r>
              <a:r>
                <a:rPr lang="zh-CN" altLang="en-US" sz="1200" dirty="0">
                  <a:solidFill>
                    <a:prstClr val="white">
                      <a:lumMod val="65000"/>
                    </a:prstClr>
                  </a:solidFill>
                  <a:latin typeface="微软雅黑" panose="020B0503020204020204" pitchFamily="34" charset="-122"/>
                  <a:ea typeface="微软雅黑" panose="020B0503020204020204" pitchFamily="34" charset="-122"/>
                </a:rPr>
                <a:t>月</a:t>
              </a:r>
            </a:p>
          </p:txBody>
        </p:sp>
      </p:grpSp>
      <p:grpSp>
        <p:nvGrpSpPr>
          <p:cNvPr id="21" name="组合 20"/>
          <p:cNvGrpSpPr/>
          <p:nvPr/>
        </p:nvGrpSpPr>
        <p:grpSpPr>
          <a:xfrm>
            <a:off x="1637277" y="4706666"/>
            <a:ext cx="2130996" cy="911955"/>
            <a:chOff x="272570" y="2419540"/>
            <a:chExt cx="2130996" cy="911955"/>
          </a:xfrm>
        </p:grpSpPr>
        <p:sp>
          <p:nvSpPr>
            <p:cNvPr id="32" name="TextBox 18"/>
            <p:cNvSpPr txBox="1"/>
            <p:nvPr/>
          </p:nvSpPr>
          <p:spPr>
            <a:xfrm flipH="1">
              <a:off x="272570" y="2419540"/>
              <a:ext cx="2031325"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5930"/>
              <a:r>
                <a:rPr kumimoji="1" lang="zh-CN" altLang="en-US" sz="2400" dirty="0">
                  <a:solidFill>
                    <a:schemeClr val="bg1">
                      <a:lumMod val="50000"/>
                    </a:schemeClr>
                  </a:solidFill>
                  <a:latin typeface="Century Gothic" panose="020B0502020202020204" pitchFamily="34" charset="0"/>
                  <a:ea typeface="微软雅黑" panose="020B0503020204020204" pitchFamily="34" charset="-122"/>
                  <a:cs typeface="Impact" panose="020B0806030902050204"/>
                </a:rPr>
                <a:t>点击添加标题</a:t>
              </a:r>
            </a:p>
          </p:txBody>
        </p:sp>
        <p:sp>
          <p:nvSpPr>
            <p:cNvPr id="33" name="矩形 32"/>
            <p:cNvSpPr/>
            <p:nvPr/>
          </p:nvSpPr>
          <p:spPr>
            <a:xfrm>
              <a:off x="470268" y="2823664"/>
              <a:ext cx="1933298" cy="50783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900" dirty="0"/>
                <a:t>OF THIS SCHEME, WE THANK YOU FOR YOUR READING, </a:t>
              </a:r>
              <a:r>
                <a:rPr lang="en-US" altLang="zh-CN" sz="900"/>
                <a:t>THE PROPOSAL</a:t>
              </a:r>
              <a:endParaRPr lang="en-US" altLang="zh-CN" sz="900" dirty="0"/>
            </a:p>
          </p:txBody>
        </p:sp>
      </p:grpSp>
      <p:grpSp>
        <p:nvGrpSpPr>
          <p:cNvPr id="22" name="组合 21"/>
          <p:cNvGrpSpPr/>
          <p:nvPr/>
        </p:nvGrpSpPr>
        <p:grpSpPr>
          <a:xfrm>
            <a:off x="4654797" y="4706666"/>
            <a:ext cx="2130996" cy="911955"/>
            <a:chOff x="272570" y="2419540"/>
            <a:chExt cx="2130996" cy="911955"/>
          </a:xfrm>
        </p:grpSpPr>
        <p:sp>
          <p:nvSpPr>
            <p:cNvPr id="26" name="TextBox 18"/>
            <p:cNvSpPr txBox="1"/>
            <p:nvPr/>
          </p:nvSpPr>
          <p:spPr>
            <a:xfrm flipH="1">
              <a:off x="272570" y="2419540"/>
              <a:ext cx="2031325"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5930"/>
              <a:r>
                <a:rPr kumimoji="1" lang="zh-CN" altLang="en-US" sz="2400" dirty="0">
                  <a:solidFill>
                    <a:schemeClr val="bg1">
                      <a:lumMod val="50000"/>
                    </a:schemeClr>
                  </a:solidFill>
                  <a:latin typeface="Century Gothic" panose="020B0502020202020204" pitchFamily="34" charset="0"/>
                  <a:ea typeface="微软雅黑" panose="020B0503020204020204" pitchFamily="34" charset="-122"/>
                  <a:cs typeface="Impact" panose="020B0806030902050204"/>
                </a:rPr>
                <a:t>点击添加标题</a:t>
              </a:r>
            </a:p>
          </p:txBody>
        </p:sp>
        <p:sp>
          <p:nvSpPr>
            <p:cNvPr id="31" name="矩形 30"/>
            <p:cNvSpPr/>
            <p:nvPr/>
          </p:nvSpPr>
          <p:spPr>
            <a:xfrm>
              <a:off x="470268" y="2823664"/>
              <a:ext cx="1933298" cy="50783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900" dirty="0"/>
                <a:t>OF THIS SCHEME, WE THANK YOU FOR YOUR READING, </a:t>
              </a:r>
              <a:r>
                <a:rPr lang="en-US" altLang="zh-CN" sz="900"/>
                <a:t>THE PROPOSAL</a:t>
              </a:r>
              <a:endParaRPr lang="en-US" altLang="zh-CN" sz="900" dirty="0"/>
            </a:p>
          </p:txBody>
        </p:sp>
      </p:grpSp>
      <p:grpSp>
        <p:nvGrpSpPr>
          <p:cNvPr id="23" name="组合 22"/>
          <p:cNvGrpSpPr/>
          <p:nvPr/>
        </p:nvGrpSpPr>
        <p:grpSpPr>
          <a:xfrm>
            <a:off x="7672317" y="4706666"/>
            <a:ext cx="2130996" cy="911955"/>
            <a:chOff x="272570" y="2419540"/>
            <a:chExt cx="2130996" cy="911955"/>
          </a:xfrm>
        </p:grpSpPr>
        <p:sp>
          <p:nvSpPr>
            <p:cNvPr id="24" name="TextBox 18"/>
            <p:cNvSpPr txBox="1"/>
            <p:nvPr/>
          </p:nvSpPr>
          <p:spPr>
            <a:xfrm flipH="1">
              <a:off x="272570" y="2419540"/>
              <a:ext cx="2031325"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5930"/>
              <a:r>
                <a:rPr kumimoji="1" lang="zh-CN" altLang="en-US" sz="2400" dirty="0">
                  <a:solidFill>
                    <a:schemeClr val="bg1">
                      <a:lumMod val="50000"/>
                    </a:schemeClr>
                  </a:solidFill>
                  <a:latin typeface="Century Gothic" panose="020B0502020202020204" pitchFamily="34" charset="0"/>
                  <a:ea typeface="微软雅黑" panose="020B0503020204020204" pitchFamily="34" charset="-122"/>
                  <a:cs typeface="Impact" panose="020B0806030902050204"/>
                </a:rPr>
                <a:t>点击添加标题</a:t>
              </a:r>
            </a:p>
          </p:txBody>
        </p:sp>
        <p:sp>
          <p:nvSpPr>
            <p:cNvPr id="25" name="矩形 24"/>
            <p:cNvSpPr/>
            <p:nvPr/>
          </p:nvSpPr>
          <p:spPr>
            <a:xfrm>
              <a:off x="470268" y="2823664"/>
              <a:ext cx="1933298" cy="50783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900" dirty="0"/>
                <a:t>OF THIS SCHEME, WE THANK YOU FOR YOUR READING, </a:t>
              </a:r>
              <a:r>
                <a:rPr lang="en-US" altLang="zh-CN" sz="900"/>
                <a:t>THE PROPOSAL</a:t>
              </a:r>
              <a:endParaRPr lang="en-US" altLang="zh-CN" sz="900" dirty="0"/>
            </a:p>
          </p:txBody>
        </p:sp>
      </p:gr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1519</Words>
  <Application>Microsoft Office PowerPoint</Application>
  <PresentationFormat>宽屏</PresentationFormat>
  <Paragraphs>177</Paragraphs>
  <Slides>19</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19</vt:i4>
      </vt:variant>
    </vt:vector>
  </HeadingPairs>
  <TitlesOfParts>
    <vt:vector size="33" baseType="lpstr">
      <vt:lpstr>Gill Sans</vt:lpstr>
      <vt:lpstr>等线</vt:lpstr>
      <vt:lpstr>等线 Light</vt:lpstr>
      <vt:lpstr>汉仪喵魂自由体W</vt:lpstr>
      <vt:lpstr>微软雅黑</vt:lpstr>
      <vt:lpstr>微软雅黑 Light</vt:lpstr>
      <vt:lpstr>Agency FB</vt:lpstr>
      <vt:lpstr>Arial</vt:lpstr>
      <vt:lpstr>Arial Rounded MT Bold</vt:lpstr>
      <vt:lpstr>Calibri</vt:lpstr>
      <vt:lpstr>Calibri Light</vt:lpstr>
      <vt:lpstr>Century Gothic</vt:lpstr>
      <vt:lpstr>Edwardian Script ITC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10</cp:revision>
  <dcterms:created xsi:type="dcterms:W3CDTF">2018-06-06T09:54:00Z</dcterms:created>
  <dcterms:modified xsi:type="dcterms:W3CDTF">2021-01-06T03:01:55Z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