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59" r:id="rId5"/>
    <p:sldId id="265" r:id="rId6"/>
    <p:sldId id="266" r:id="rId7"/>
    <p:sldId id="267" r:id="rId8"/>
    <p:sldId id="281" r:id="rId9"/>
    <p:sldId id="261" r:id="rId10"/>
    <p:sldId id="268" r:id="rId11"/>
    <p:sldId id="269" r:id="rId12"/>
    <p:sldId id="270" r:id="rId13"/>
    <p:sldId id="271" r:id="rId14"/>
    <p:sldId id="262" r:id="rId15"/>
    <p:sldId id="275" r:id="rId16"/>
    <p:sldId id="273" r:id="rId17"/>
    <p:sldId id="276" r:id="rId18"/>
    <p:sldId id="263" r:id="rId19"/>
    <p:sldId id="278" r:id="rId20"/>
    <p:sldId id="274" r:id="rId21"/>
    <p:sldId id="272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946"/>
    <a:srgbClr val="C4A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64"/>
      </p:cViewPr>
      <p:guideLst>
        <p:guide orient="horz" pos="2106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01"/>
          <c:y val="8.6676963429184198E-2"/>
          <c:w val="0.66319444444444398"/>
          <c:h val="0.83771929824561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B6946"/>
            </a:solidFill>
            <a:ln>
              <a:noFill/>
            </a:ln>
          </c:spPr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1-B91F-40E0-B501-5DDE630E0D2D}"/>
              </c:ext>
            </c:extLst>
          </c:dPt>
          <c:dPt>
            <c:idx val="1"/>
            <c:bubble3D val="0"/>
            <c:spPr>
              <a:solidFill>
                <a:srgbClr val="5B6946">
                  <a:alpha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91F-40E0-B501-5DDE630E0D2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F-40E0-B501-5DDE630E0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01"/>
          <c:y val="8.6676963429184198E-2"/>
          <c:w val="0.66319444444444398"/>
          <c:h val="0.83771929824561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B6946"/>
            </a:solidFill>
            <a:ln>
              <a:solidFill>
                <a:srgbClr val="6BA6A8"/>
              </a:solidFill>
            </a:ln>
          </c:spPr>
          <c:dPt>
            <c:idx val="0"/>
            <c:bubble3D val="0"/>
            <c:spPr>
              <a:solidFill>
                <a:srgbClr val="5B694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BDF-42B3-871F-ECBC9669122A}"/>
              </c:ext>
            </c:extLst>
          </c:dPt>
          <c:dPt>
            <c:idx val="1"/>
            <c:bubble3D val="0"/>
            <c:explosion val="15"/>
            <c:spPr>
              <a:solidFill>
                <a:srgbClr val="5B6946">
                  <a:alpha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BDF-42B3-871F-ECBC9669122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DF-42B3-871F-ECBC96691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01"/>
          <c:y val="8.6676963429184198E-2"/>
          <c:w val="0.66319444444444398"/>
          <c:h val="0.83771929824561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B6946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2B1-4BEC-BE41-CB11996A4304}"/>
              </c:ext>
            </c:extLst>
          </c:dPt>
          <c:dPt>
            <c:idx val="1"/>
            <c:bubble3D val="0"/>
            <c:explosion val="15"/>
            <c:spPr>
              <a:solidFill>
                <a:srgbClr val="5B6946">
                  <a:alpha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2B1-4BEC-BE41-CB11996A430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B1-4BEC-BE41-CB11996A4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B694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C2-431D-8D26-7ADFB0F875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C2-431D-8D26-7ADFB0F875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4C2-431D-8D26-7ADFB0F875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C2-431D-8D26-7ADFB0F87510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C2-431D-8D26-7ADFB0F87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196736"/>
        <c:axId val="228224384"/>
      </c:barChart>
      <c:catAx>
        <c:axId val="228196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B694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28224384"/>
        <c:crosses val="autoZero"/>
        <c:auto val="1"/>
        <c:lblAlgn val="ctr"/>
        <c:lblOffset val="100"/>
        <c:noMultiLvlLbl val="0"/>
      </c:catAx>
      <c:valAx>
        <c:axId val="22822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19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B9257-4D24-4414-B733-4D941C98264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AE16-24EC-4860-92FA-6FF951032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17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629" y="1222828"/>
            <a:ext cx="9898742" cy="4412343"/>
            <a:chOff x="1654629" y="1378857"/>
            <a:chExt cx="8839200" cy="4412343"/>
          </a:xfrm>
        </p:grpSpPr>
        <p:sp>
          <p:nvSpPr>
            <p:cNvPr id="5" name="矩形 4"/>
            <p:cNvSpPr/>
            <p:nvPr/>
          </p:nvSpPr>
          <p:spPr>
            <a:xfrm>
              <a:off x="1886857" y="1584003"/>
              <a:ext cx="8447315" cy="4005943"/>
            </a:xfrm>
            <a:prstGeom prst="rect">
              <a:avLst/>
            </a:prstGeom>
            <a:solidFill>
              <a:srgbClr val="5B694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54629" y="1378857"/>
              <a:ext cx="8839200" cy="4412343"/>
            </a:xfrm>
            <a:prstGeom prst="rect">
              <a:avLst/>
            </a:prstGeom>
            <a:noFill/>
            <a:ln w="28575"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95598" y="2271175"/>
            <a:ext cx="64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年中个人工作总结汇报模板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55298" y="3072253"/>
            <a:ext cx="6081404" cy="2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适用于述职报告 </a:t>
            </a:r>
            <a:r>
              <a:rPr lang="en-US" altLang="zh-CN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个人简介 </a:t>
            </a:r>
            <a:r>
              <a:rPr lang="en-US" altLang="zh-CN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工作总结 </a:t>
            </a:r>
            <a:r>
              <a:rPr lang="en-US" altLang="zh-CN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会议报告等</a:t>
            </a:r>
            <a:r>
              <a:rPr lang="en-US" altLang="zh-CN" sz="1200" b="1" cap="all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endParaRPr lang="zh-CN" altLang="en-US" sz="1200" b="1" cap="all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19"/>
          <p:cNvSpPr txBox="1"/>
          <p:nvPr/>
        </p:nvSpPr>
        <p:spPr>
          <a:xfrm>
            <a:off x="3055297" y="3447035"/>
            <a:ext cx="6132245" cy="43513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800" b="1" cap="all" dirty="0">
                <a:solidFill>
                  <a:schemeClr val="bg1"/>
                </a:solidFill>
                <a:cs typeface="+mn-ea"/>
                <a:sym typeface="+mn-lt"/>
              </a:rPr>
              <a:t>Business report general summary PPT template  | is suitable for the reporting on activities report | bio | work summary report, etc. | | meeting</a:t>
            </a:r>
            <a:endParaRPr lang="zh-CN" altLang="en-US" sz="8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5191680" y="4181932"/>
            <a:ext cx="182224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Tmm</a:t>
            </a:r>
          </a:p>
        </p:txBody>
      </p:sp>
      <p:sp>
        <p:nvSpPr>
          <p:cNvPr id="13" name="文本框 10"/>
          <p:cNvSpPr txBox="1"/>
          <p:nvPr/>
        </p:nvSpPr>
        <p:spPr>
          <a:xfrm>
            <a:off x="7406827" y="4181933"/>
            <a:ext cx="172987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202X.05.30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3055298" y="4181931"/>
            <a:ext cx="182224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部门：</a:t>
            </a: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xiazaii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812649" y="2655058"/>
            <a:ext cx="2566702" cy="2563885"/>
            <a:chOff x="4812649" y="2147058"/>
            <a:chExt cx="2566702" cy="2563885"/>
          </a:xfrm>
        </p:grpSpPr>
        <p:grpSp>
          <p:nvGrpSpPr>
            <p:cNvPr id="2" name="Group 14"/>
            <p:cNvGrpSpPr>
              <a:grpSpLocks noChangeAspect="1"/>
            </p:cNvGrpSpPr>
            <p:nvPr/>
          </p:nvGrpSpPr>
          <p:grpSpPr bwMode="auto">
            <a:xfrm>
              <a:off x="4812649" y="2147058"/>
              <a:ext cx="2566702" cy="2563885"/>
              <a:chOff x="2399" y="1659"/>
              <a:chExt cx="911" cy="910"/>
            </a:xfrm>
            <a:solidFill>
              <a:srgbClr val="5B6946"/>
            </a:solidFill>
          </p:grpSpPr>
          <p:sp>
            <p:nvSpPr>
              <p:cNvPr id="22" name="Freeform 15"/>
              <p:cNvSpPr/>
              <p:nvPr/>
            </p:nvSpPr>
            <p:spPr bwMode="auto">
              <a:xfrm>
                <a:off x="2645" y="1997"/>
                <a:ext cx="325" cy="572"/>
              </a:xfrm>
              <a:custGeom>
                <a:avLst/>
                <a:gdLst>
                  <a:gd name="T0" fmla="*/ 998 w 1162"/>
                  <a:gd name="T1" fmla="*/ 1386 h 2044"/>
                  <a:gd name="T2" fmla="*/ 878 w 1162"/>
                  <a:gd name="T3" fmla="*/ 1378 h 2044"/>
                  <a:gd name="T4" fmla="*/ 119 w 1162"/>
                  <a:gd name="T5" fmla="*/ 508 h 2044"/>
                  <a:gd name="T6" fmla="*/ 173 w 1162"/>
                  <a:gd name="T7" fmla="*/ 204 h 2044"/>
                  <a:gd name="T8" fmla="*/ 263 w 1162"/>
                  <a:gd name="T9" fmla="*/ 321 h 2044"/>
                  <a:gd name="T10" fmla="*/ 282 w 1162"/>
                  <a:gd name="T11" fmla="*/ 0 h 2044"/>
                  <a:gd name="T12" fmla="*/ 0 w 1162"/>
                  <a:gd name="T13" fmla="*/ 153 h 2044"/>
                  <a:gd name="T14" fmla="*/ 141 w 1162"/>
                  <a:gd name="T15" fmla="*/ 184 h 2044"/>
                  <a:gd name="T16" fmla="*/ 24 w 1162"/>
                  <a:gd name="T17" fmla="*/ 622 h 2044"/>
                  <a:gd name="T18" fmla="*/ 337 w 1162"/>
                  <a:gd name="T19" fmla="*/ 1295 h 2044"/>
                  <a:gd name="T20" fmla="*/ 333 w 1162"/>
                  <a:gd name="T21" fmla="*/ 1293 h 2044"/>
                  <a:gd name="T22" fmla="*/ 333 w 1162"/>
                  <a:gd name="T23" fmla="*/ 2044 h 2044"/>
                  <a:gd name="T24" fmla="*/ 1162 w 1162"/>
                  <a:gd name="T25" fmla="*/ 2044 h 2044"/>
                  <a:gd name="T26" fmla="*/ 1162 w 1162"/>
                  <a:gd name="T27" fmla="*/ 1462 h 2044"/>
                  <a:gd name="T28" fmla="*/ 1162 w 1162"/>
                  <a:gd name="T29" fmla="*/ 1370 h 2044"/>
                  <a:gd name="T30" fmla="*/ 998 w 1162"/>
                  <a:gd name="T31" fmla="*/ 1386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2" h="2044">
                    <a:moveTo>
                      <a:pt x="998" y="1386"/>
                    </a:moveTo>
                    <a:cubicBezTo>
                      <a:pt x="957" y="1386"/>
                      <a:pt x="917" y="1383"/>
                      <a:pt x="878" y="1378"/>
                    </a:cubicBezTo>
                    <a:cubicBezTo>
                      <a:pt x="449" y="1319"/>
                      <a:pt x="119" y="952"/>
                      <a:pt x="119" y="508"/>
                    </a:cubicBezTo>
                    <a:cubicBezTo>
                      <a:pt x="119" y="401"/>
                      <a:pt x="138" y="299"/>
                      <a:pt x="173" y="204"/>
                    </a:cubicBezTo>
                    <a:cubicBezTo>
                      <a:pt x="263" y="321"/>
                      <a:pt x="263" y="321"/>
                      <a:pt x="263" y="321"/>
                    </a:cubicBezTo>
                    <a:cubicBezTo>
                      <a:pt x="249" y="226"/>
                      <a:pt x="261" y="97"/>
                      <a:pt x="282" y="0"/>
                    </a:cubicBezTo>
                    <a:cubicBezTo>
                      <a:pt x="203" y="60"/>
                      <a:pt x="91" y="126"/>
                      <a:pt x="0" y="153"/>
                    </a:cubicBezTo>
                    <a:cubicBezTo>
                      <a:pt x="141" y="184"/>
                      <a:pt x="141" y="184"/>
                      <a:pt x="141" y="184"/>
                    </a:cubicBezTo>
                    <a:cubicBezTo>
                      <a:pt x="66" y="313"/>
                      <a:pt x="24" y="463"/>
                      <a:pt x="24" y="622"/>
                    </a:cubicBezTo>
                    <a:cubicBezTo>
                      <a:pt x="24" y="892"/>
                      <a:pt x="145" y="1134"/>
                      <a:pt x="337" y="1295"/>
                    </a:cubicBezTo>
                    <a:cubicBezTo>
                      <a:pt x="336" y="1294"/>
                      <a:pt x="334" y="1294"/>
                      <a:pt x="333" y="1293"/>
                    </a:cubicBezTo>
                    <a:cubicBezTo>
                      <a:pt x="333" y="2044"/>
                      <a:pt x="333" y="2044"/>
                      <a:pt x="333" y="2044"/>
                    </a:cubicBezTo>
                    <a:cubicBezTo>
                      <a:pt x="1162" y="2044"/>
                      <a:pt x="1162" y="2044"/>
                      <a:pt x="1162" y="2044"/>
                    </a:cubicBezTo>
                    <a:cubicBezTo>
                      <a:pt x="1162" y="1462"/>
                      <a:pt x="1162" y="1462"/>
                      <a:pt x="1162" y="1462"/>
                    </a:cubicBezTo>
                    <a:cubicBezTo>
                      <a:pt x="1162" y="1370"/>
                      <a:pt x="1162" y="1370"/>
                      <a:pt x="1162" y="1370"/>
                    </a:cubicBezTo>
                    <a:cubicBezTo>
                      <a:pt x="1109" y="1381"/>
                      <a:pt x="1054" y="1386"/>
                      <a:pt x="998" y="1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2738" y="1659"/>
                <a:ext cx="326" cy="572"/>
              </a:xfrm>
              <a:custGeom>
                <a:avLst/>
                <a:gdLst>
                  <a:gd name="T0" fmla="*/ 165 w 1163"/>
                  <a:gd name="T1" fmla="*/ 659 h 2045"/>
                  <a:gd name="T2" fmla="*/ 285 w 1163"/>
                  <a:gd name="T3" fmla="*/ 667 h 2045"/>
                  <a:gd name="T4" fmla="*/ 1043 w 1163"/>
                  <a:gd name="T5" fmla="*/ 1537 h 2045"/>
                  <a:gd name="T6" fmla="*/ 989 w 1163"/>
                  <a:gd name="T7" fmla="*/ 1841 h 2045"/>
                  <a:gd name="T8" fmla="*/ 900 w 1163"/>
                  <a:gd name="T9" fmla="*/ 1724 h 2045"/>
                  <a:gd name="T10" fmla="*/ 881 w 1163"/>
                  <a:gd name="T11" fmla="*/ 2045 h 2045"/>
                  <a:gd name="T12" fmla="*/ 1163 w 1163"/>
                  <a:gd name="T13" fmla="*/ 1892 h 2045"/>
                  <a:gd name="T14" fmla="*/ 1022 w 1163"/>
                  <a:gd name="T15" fmla="*/ 1860 h 2045"/>
                  <a:gd name="T16" fmla="*/ 1139 w 1163"/>
                  <a:gd name="T17" fmla="*/ 1422 h 2045"/>
                  <a:gd name="T18" fmla="*/ 826 w 1163"/>
                  <a:gd name="T19" fmla="*/ 750 h 2045"/>
                  <a:gd name="T20" fmla="*/ 829 w 1163"/>
                  <a:gd name="T21" fmla="*/ 752 h 2045"/>
                  <a:gd name="T22" fmla="*/ 829 w 1163"/>
                  <a:gd name="T23" fmla="*/ 0 h 2045"/>
                  <a:gd name="T24" fmla="*/ 0 w 1163"/>
                  <a:gd name="T25" fmla="*/ 0 h 2045"/>
                  <a:gd name="T26" fmla="*/ 0 w 1163"/>
                  <a:gd name="T27" fmla="*/ 583 h 2045"/>
                  <a:gd name="T28" fmla="*/ 0 w 1163"/>
                  <a:gd name="T29" fmla="*/ 674 h 2045"/>
                  <a:gd name="T30" fmla="*/ 165 w 1163"/>
                  <a:gd name="T31" fmla="*/ 659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3" h="2045">
                    <a:moveTo>
                      <a:pt x="165" y="659"/>
                    </a:moveTo>
                    <a:cubicBezTo>
                      <a:pt x="206" y="659"/>
                      <a:pt x="246" y="662"/>
                      <a:pt x="285" y="667"/>
                    </a:cubicBezTo>
                    <a:cubicBezTo>
                      <a:pt x="713" y="726"/>
                      <a:pt x="1043" y="1093"/>
                      <a:pt x="1043" y="1537"/>
                    </a:cubicBezTo>
                    <a:cubicBezTo>
                      <a:pt x="1043" y="1644"/>
                      <a:pt x="1024" y="1746"/>
                      <a:pt x="989" y="1841"/>
                    </a:cubicBezTo>
                    <a:cubicBezTo>
                      <a:pt x="900" y="1724"/>
                      <a:pt x="900" y="1724"/>
                      <a:pt x="900" y="1724"/>
                    </a:cubicBezTo>
                    <a:cubicBezTo>
                      <a:pt x="914" y="1818"/>
                      <a:pt x="902" y="1948"/>
                      <a:pt x="881" y="2045"/>
                    </a:cubicBezTo>
                    <a:cubicBezTo>
                      <a:pt x="960" y="1985"/>
                      <a:pt x="1072" y="1919"/>
                      <a:pt x="1163" y="1892"/>
                    </a:cubicBezTo>
                    <a:cubicBezTo>
                      <a:pt x="1022" y="1860"/>
                      <a:pt x="1022" y="1860"/>
                      <a:pt x="1022" y="1860"/>
                    </a:cubicBezTo>
                    <a:cubicBezTo>
                      <a:pt x="1096" y="1731"/>
                      <a:pt x="1139" y="1582"/>
                      <a:pt x="1139" y="1422"/>
                    </a:cubicBezTo>
                    <a:cubicBezTo>
                      <a:pt x="1139" y="1152"/>
                      <a:pt x="1017" y="911"/>
                      <a:pt x="826" y="750"/>
                    </a:cubicBezTo>
                    <a:cubicBezTo>
                      <a:pt x="827" y="750"/>
                      <a:pt x="828" y="751"/>
                      <a:pt x="829" y="752"/>
                    </a:cubicBezTo>
                    <a:cubicBezTo>
                      <a:pt x="829" y="0"/>
                      <a:pt x="829" y="0"/>
                      <a:pt x="8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54" y="664"/>
                      <a:pt x="109" y="659"/>
                      <a:pt x="165" y="6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2399" y="1905"/>
                <a:ext cx="573" cy="325"/>
              </a:xfrm>
              <a:custGeom>
                <a:avLst/>
                <a:gdLst>
                  <a:gd name="T0" fmla="*/ 658 w 2044"/>
                  <a:gd name="T1" fmla="*/ 998 h 1163"/>
                  <a:gd name="T2" fmla="*/ 666 w 2044"/>
                  <a:gd name="T3" fmla="*/ 878 h 1163"/>
                  <a:gd name="T4" fmla="*/ 1536 w 2044"/>
                  <a:gd name="T5" fmla="*/ 119 h 1163"/>
                  <a:gd name="T6" fmla="*/ 1840 w 2044"/>
                  <a:gd name="T7" fmla="*/ 173 h 1163"/>
                  <a:gd name="T8" fmla="*/ 1723 w 2044"/>
                  <a:gd name="T9" fmla="*/ 263 h 1163"/>
                  <a:gd name="T10" fmla="*/ 2044 w 2044"/>
                  <a:gd name="T11" fmla="*/ 282 h 1163"/>
                  <a:gd name="T12" fmla="*/ 1891 w 2044"/>
                  <a:gd name="T13" fmla="*/ 0 h 1163"/>
                  <a:gd name="T14" fmla="*/ 1860 w 2044"/>
                  <a:gd name="T15" fmla="*/ 141 h 1163"/>
                  <a:gd name="T16" fmla="*/ 1421 w 2044"/>
                  <a:gd name="T17" fmla="*/ 24 h 1163"/>
                  <a:gd name="T18" fmla="*/ 749 w 2044"/>
                  <a:gd name="T19" fmla="*/ 337 h 1163"/>
                  <a:gd name="T20" fmla="*/ 751 w 2044"/>
                  <a:gd name="T21" fmla="*/ 333 h 1163"/>
                  <a:gd name="T22" fmla="*/ 0 w 2044"/>
                  <a:gd name="T23" fmla="*/ 333 h 1163"/>
                  <a:gd name="T24" fmla="*/ 0 w 2044"/>
                  <a:gd name="T25" fmla="*/ 1163 h 1163"/>
                  <a:gd name="T26" fmla="*/ 582 w 2044"/>
                  <a:gd name="T27" fmla="*/ 1163 h 1163"/>
                  <a:gd name="T28" fmla="*/ 673 w 2044"/>
                  <a:gd name="T29" fmla="*/ 1163 h 1163"/>
                  <a:gd name="T30" fmla="*/ 658 w 2044"/>
                  <a:gd name="T31" fmla="*/ 998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163">
                    <a:moveTo>
                      <a:pt x="658" y="998"/>
                    </a:moveTo>
                    <a:cubicBezTo>
                      <a:pt x="658" y="957"/>
                      <a:pt x="661" y="917"/>
                      <a:pt x="666" y="878"/>
                    </a:cubicBezTo>
                    <a:cubicBezTo>
                      <a:pt x="725" y="449"/>
                      <a:pt x="1092" y="119"/>
                      <a:pt x="1536" y="119"/>
                    </a:cubicBezTo>
                    <a:cubicBezTo>
                      <a:pt x="1643" y="119"/>
                      <a:pt x="1745" y="138"/>
                      <a:pt x="1840" y="173"/>
                    </a:cubicBezTo>
                    <a:cubicBezTo>
                      <a:pt x="1723" y="263"/>
                      <a:pt x="1723" y="263"/>
                      <a:pt x="1723" y="263"/>
                    </a:cubicBezTo>
                    <a:cubicBezTo>
                      <a:pt x="1817" y="249"/>
                      <a:pt x="1947" y="261"/>
                      <a:pt x="2044" y="282"/>
                    </a:cubicBezTo>
                    <a:cubicBezTo>
                      <a:pt x="1984" y="203"/>
                      <a:pt x="1918" y="91"/>
                      <a:pt x="1891" y="0"/>
                    </a:cubicBezTo>
                    <a:cubicBezTo>
                      <a:pt x="1860" y="141"/>
                      <a:pt x="1860" y="141"/>
                      <a:pt x="1860" y="141"/>
                    </a:cubicBezTo>
                    <a:cubicBezTo>
                      <a:pt x="1731" y="66"/>
                      <a:pt x="1581" y="24"/>
                      <a:pt x="1421" y="24"/>
                    </a:cubicBezTo>
                    <a:cubicBezTo>
                      <a:pt x="1152" y="24"/>
                      <a:pt x="910" y="146"/>
                      <a:pt x="749" y="337"/>
                    </a:cubicBezTo>
                    <a:cubicBezTo>
                      <a:pt x="750" y="336"/>
                      <a:pt x="750" y="335"/>
                      <a:pt x="751" y="333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1163"/>
                      <a:pt x="0" y="1163"/>
                      <a:pt x="0" y="1163"/>
                    </a:cubicBezTo>
                    <a:cubicBezTo>
                      <a:pt x="582" y="1163"/>
                      <a:pt x="582" y="1163"/>
                      <a:pt x="582" y="1163"/>
                    </a:cubicBezTo>
                    <a:cubicBezTo>
                      <a:pt x="673" y="1163"/>
                      <a:pt x="673" y="1163"/>
                      <a:pt x="673" y="1163"/>
                    </a:cubicBezTo>
                    <a:cubicBezTo>
                      <a:pt x="663" y="1109"/>
                      <a:pt x="658" y="1054"/>
                      <a:pt x="658" y="9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2737" y="1998"/>
                <a:ext cx="573" cy="326"/>
              </a:xfrm>
              <a:custGeom>
                <a:avLst/>
                <a:gdLst>
                  <a:gd name="T0" fmla="*/ 1386 w 2044"/>
                  <a:gd name="T1" fmla="*/ 165 h 1163"/>
                  <a:gd name="T2" fmla="*/ 1378 w 2044"/>
                  <a:gd name="T3" fmla="*/ 285 h 1163"/>
                  <a:gd name="T4" fmla="*/ 508 w 2044"/>
                  <a:gd name="T5" fmla="*/ 1043 h 1163"/>
                  <a:gd name="T6" fmla="*/ 204 w 2044"/>
                  <a:gd name="T7" fmla="*/ 990 h 1163"/>
                  <a:gd name="T8" fmla="*/ 321 w 2044"/>
                  <a:gd name="T9" fmla="*/ 900 h 1163"/>
                  <a:gd name="T10" fmla="*/ 0 w 2044"/>
                  <a:gd name="T11" fmla="*/ 881 h 1163"/>
                  <a:gd name="T12" fmla="*/ 153 w 2044"/>
                  <a:gd name="T13" fmla="*/ 1163 h 1163"/>
                  <a:gd name="T14" fmla="*/ 184 w 2044"/>
                  <a:gd name="T15" fmla="*/ 1022 h 1163"/>
                  <a:gd name="T16" fmla="*/ 623 w 2044"/>
                  <a:gd name="T17" fmla="*/ 1139 h 1163"/>
                  <a:gd name="T18" fmla="*/ 1295 w 2044"/>
                  <a:gd name="T19" fmla="*/ 826 h 1163"/>
                  <a:gd name="T20" fmla="*/ 1293 w 2044"/>
                  <a:gd name="T21" fmla="*/ 830 h 1163"/>
                  <a:gd name="T22" fmla="*/ 2044 w 2044"/>
                  <a:gd name="T23" fmla="*/ 830 h 1163"/>
                  <a:gd name="T24" fmla="*/ 2044 w 2044"/>
                  <a:gd name="T25" fmla="*/ 0 h 1163"/>
                  <a:gd name="T26" fmla="*/ 1462 w 2044"/>
                  <a:gd name="T27" fmla="*/ 0 h 1163"/>
                  <a:gd name="T28" fmla="*/ 1371 w 2044"/>
                  <a:gd name="T29" fmla="*/ 0 h 1163"/>
                  <a:gd name="T30" fmla="*/ 1386 w 2044"/>
                  <a:gd name="T31" fmla="*/ 165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163">
                    <a:moveTo>
                      <a:pt x="1386" y="165"/>
                    </a:moveTo>
                    <a:cubicBezTo>
                      <a:pt x="1386" y="206"/>
                      <a:pt x="1383" y="246"/>
                      <a:pt x="1378" y="285"/>
                    </a:cubicBezTo>
                    <a:cubicBezTo>
                      <a:pt x="1319" y="713"/>
                      <a:pt x="952" y="1043"/>
                      <a:pt x="508" y="1043"/>
                    </a:cubicBezTo>
                    <a:cubicBezTo>
                      <a:pt x="401" y="1043"/>
                      <a:pt x="299" y="1024"/>
                      <a:pt x="204" y="990"/>
                    </a:cubicBezTo>
                    <a:cubicBezTo>
                      <a:pt x="321" y="900"/>
                      <a:pt x="321" y="900"/>
                      <a:pt x="321" y="900"/>
                    </a:cubicBezTo>
                    <a:cubicBezTo>
                      <a:pt x="227" y="914"/>
                      <a:pt x="97" y="902"/>
                      <a:pt x="0" y="881"/>
                    </a:cubicBezTo>
                    <a:cubicBezTo>
                      <a:pt x="60" y="960"/>
                      <a:pt x="126" y="1072"/>
                      <a:pt x="153" y="1163"/>
                    </a:cubicBezTo>
                    <a:cubicBezTo>
                      <a:pt x="184" y="1022"/>
                      <a:pt x="184" y="1022"/>
                      <a:pt x="184" y="1022"/>
                    </a:cubicBezTo>
                    <a:cubicBezTo>
                      <a:pt x="313" y="1096"/>
                      <a:pt x="463" y="1139"/>
                      <a:pt x="623" y="1139"/>
                    </a:cubicBezTo>
                    <a:cubicBezTo>
                      <a:pt x="892" y="1139"/>
                      <a:pt x="1134" y="1017"/>
                      <a:pt x="1295" y="826"/>
                    </a:cubicBezTo>
                    <a:cubicBezTo>
                      <a:pt x="1294" y="827"/>
                      <a:pt x="1294" y="828"/>
                      <a:pt x="1293" y="830"/>
                    </a:cubicBezTo>
                    <a:cubicBezTo>
                      <a:pt x="2044" y="830"/>
                      <a:pt x="2044" y="830"/>
                      <a:pt x="2044" y="830"/>
                    </a:cubicBezTo>
                    <a:cubicBezTo>
                      <a:pt x="2044" y="0"/>
                      <a:pt x="2044" y="0"/>
                      <a:pt x="2044" y="0"/>
                    </a:cubicBezTo>
                    <a:cubicBezTo>
                      <a:pt x="1462" y="0"/>
                      <a:pt x="1462" y="0"/>
                      <a:pt x="1462" y="0"/>
                    </a:cubicBezTo>
                    <a:cubicBezTo>
                      <a:pt x="1371" y="0"/>
                      <a:pt x="1371" y="0"/>
                      <a:pt x="1371" y="0"/>
                    </a:cubicBezTo>
                    <a:cubicBezTo>
                      <a:pt x="1381" y="54"/>
                      <a:pt x="1386" y="109"/>
                      <a:pt x="138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" name="Freeform 7"/>
            <p:cNvSpPr/>
            <p:nvPr/>
          </p:nvSpPr>
          <p:spPr bwMode="auto">
            <a:xfrm>
              <a:off x="6907562" y="3292851"/>
              <a:ext cx="402652" cy="275498"/>
            </a:xfrm>
            <a:custGeom>
              <a:avLst/>
              <a:gdLst>
                <a:gd name="T0" fmla="*/ 58 w 64"/>
                <a:gd name="T1" fmla="*/ 24 h 44"/>
                <a:gd name="T2" fmla="*/ 60 w 64"/>
                <a:gd name="T3" fmla="*/ 16 h 44"/>
                <a:gd name="T4" fmla="*/ 44 w 64"/>
                <a:gd name="T5" fmla="*/ 0 h 44"/>
                <a:gd name="T6" fmla="*/ 29 w 64"/>
                <a:gd name="T7" fmla="*/ 12 h 44"/>
                <a:gd name="T8" fmla="*/ 20 w 64"/>
                <a:gd name="T9" fmla="*/ 8 h 44"/>
                <a:gd name="T10" fmla="*/ 8 w 64"/>
                <a:gd name="T11" fmla="*/ 20 h 44"/>
                <a:gd name="T12" fmla="*/ 9 w 64"/>
                <a:gd name="T13" fmla="*/ 24 h 44"/>
                <a:gd name="T14" fmla="*/ 8 w 64"/>
                <a:gd name="T15" fmla="*/ 24 h 44"/>
                <a:gd name="T16" fmla="*/ 0 w 64"/>
                <a:gd name="T17" fmla="*/ 34 h 44"/>
                <a:gd name="T18" fmla="*/ 8 w 64"/>
                <a:gd name="T19" fmla="*/ 44 h 44"/>
                <a:gd name="T20" fmla="*/ 56 w 64"/>
                <a:gd name="T21" fmla="*/ 44 h 44"/>
                <a:gd name="T22" fmla="*/ 64 w 64"/>
                <a:gd name="T23" fmla="*/ 34 h 44"/>
                <a:gd name="T24" fmla="*/ 58 w 64"/>
                <a:gd name="T2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44">
                  <a:moveTo>
                    <a:pt x="58" y="24"/>
                  </a:moveTo>
                  <a:cubicBezTo>
                    <a:pt x="59" y="22"/>
                    <a:pt x="60" y="19"/>
                    <a:pt x="60" y="16"/>
                  </a:cubicBezTo>
                  <a:cubicBezTo>
                    <a:pt x="60" y="7"/>
                    <a:pt x="53" y="0"/>
                    <a:pt x="44" y="0"/>
                  </a:cubicBezTo>
                  <a:cubicBezTo>
                    <a:pt x="37" y="0"/>
                    <a:pt x="31" y="5"/>
                    <a:pt x="29" y="12"/>
                  </a:cubicBezTo>
                  <a:cubicBezTo>
                    <a:pt x="26" y="9"/>
                    <a:pt x="23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4" y="24"/>
                    <a:pt x="0" y="30"/>
                    <a:pt x="0" y="34"/>
                  </a:cubicBezTo>
                  <a:cubicBezTo>
                    <a:pt x="0" y="38"/>
                    <a:pt x="4" y="44"/>
                    <a:pt x="8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0" y="44"/>
                    <a:pt x="64" y="38"/>
                    <a:pt x="64" y="34"/>
                  </a:cubicBezTo>
                  <a:cubicBezTo>
                    <a:pt x="64" y="30"/>
                    <a:pt x="61" y="25"/>
                    <a:pt x="58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4899033" y="3231712"/>
              <a:ext cx="345642" cy="381049"/>
              <a:chOff x="5772150" y="3068638"/>
              <a:chExt cx="650876" cy="717550"/>
            </a:xfrm>
            <a:solidFill>
              <a:schemeClr val="bg1"/>
            </a:solidFill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5880100" y="3179763"/>
                <a:ext cx="436563" cy="606425"/>
              </a:xfrm>
              <a:custGeom>
                <a:avLst/>
                <a:gdLst>
                  <a:gd name="T0" fmla="*/ 57 w 114"/>
                  <a:gd name="T1" fmla="*/ 0 h 159"/>
                  <a:gd name="T2" fmla="*/ 0 w 114"/>
                  <a:gd name="T3" fmla="*/ 55 h 159"/>
                  <a:gd name="T4" fmla="*/ 14 w 114"/>
                  <a:gd name="T5" fmla="*/ 95 h 159"/>
                  <a:gd name="T6" fmla="*/ 19 w 114"/>
                  <a:gd name="T7" fmla="*/ 107 h 159"/>
                  <a:gd name="T8" fmla="*/ 30 w 114"/>
                  <a:gd name="T9" fmla="*/ 126 h 159"/>
                  <a:gd name="T10" fmla="*/ 31 w 114"/>
                  <a:gd name="T11" fmla="*/ 141 h 159"/>
                  <a:gd name="T12" fmla="*/ 31 w 114"/>
                  <a:gd name="T13" fmla="*/ 141 h 159"/>
                  <a:gd name="T14" fmla="*/ 43 w 114"/>
                  <a:gd name="T15" fmla="*/ 153 h 159"/>
                  <a:gd name="T16" fmla="*/ 47 w 114"/>
                  <a:gd name="T17" fmla="*/ 158 h 159"/>
                  <a:gd name="T18" fmla="*/ 51 w 114"/>
                  <a:gd name="T19" fmla="*/ 159 h 159"/>
                  <a:gd name="T20" fmla="*/ 63 w 114"/>
                  <a:gd name="T21" fmla="*/ 159 h 159"/>
                  <a:gd name="T22" fmla="*/ 67 w 114"/>
                  <a:gd name="T23" fmla="*/ 158 h 159"/>
                  <a:gd name="T24" fmla="*/ 71 w 114"/>
                  <a:gd name="T25" fmla="*/ 153 h 159"/>
                  <a:gd name="T26" fmla="*/ 83 w 114"/>
                  <a:gd name="T27" fmla="*/ 141 h 159"/>
                  <a:gd name="T28" fmla="*/ 84 w 114"/>
                  <a:gd name="T29" fmla="*/ 126 h 159"/>
                  <a:gd name="T30" fmla="*/ 95 w 114"/>
                  <a:gd name="T31" fmla="*/ 107 h 159"/>
                  <a:gd name="T32" fmla="*/ 100 w 114"/>
                  <a:gd name="T33" fmla="*/ 95 h 159"/>
                  <a:gd name="T34" fmla="*/ 114 w 114"/>
                  <a:gd name="T35" fmla="*/ 55 h 159"/>
                  <a:gd name="T36" fmla="*/ 57 w 114"/>
                  <a:gd name="T37" fmla="*/ 0 h 159"/>
                  <a:gd name="T38" fmla="*/ 88 w 114"/>
                  <a:gd name="T39" fmla="*/ 87 h 159"/>
                  <a:gd name="T40" fmla="*/ 80 w 114"/>
                  <a:gd name="T41" fmla="*/ 107 h 159"/>
                  <a:gd name="T42" fmla="*/ 75 w 114"/>
                  <a:gd name="T43" fmla="*/ 115 h 159"/>
                  <a:gd name="T44" fmla="*/ 39 w 114"/>
                  <a:gd name="T45" fmla="*/ 115 h 159"/>
                  <a:gd name="T46" fmla="*/ 34 w 114"/>
                  <a:gd name="T47" fmla="*/ 107 h 159"/>
                  <a:gd name="T48" fmla="*/ 26 w 114"/>
                  <a:gd name="T49" fmla="*/ 87 h 159"/>
                  <a:gd name="T50" fmla="*/ 14 w 114"/>
                  <a:gd name="T51" fmla="*/ 55 h 159"/>
                  <a:gd name="T52" fmla="*/ 57 w 114"/>
                  <a:gd name="T53" fmla="*/ 14 h 159"/>
                  <a:gd name="T54" fmla="*/ 100 w 114"/>
                  <a:gd name="T55" fmla="*/ 55 h 159"/>
                  <a:gd name="T56" fmla="*/ 88 w 114"/>
                  <a:gd name="T57" fmla="*/ 8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59">
                    <a:moveTo>
                      <a:pt x="57" y="0"/>
                    </a:moveTo>
                    <a:cubicBezTo>
                      <a:pt x="25" y="0"/>
                      <a:pt x="0" y="25"/>
                      <a:pt x="0" y="55"/>
                    </a:cubicBezTo>
                    <a:cubicBezTo>
                      <a:pt x="0" y="75"/>
                      <a:pt x="8" y="87"/>
                      <a:pt x="14" y="95"/>
                    </a:cubicBezTo>
                    <a:cubicBezTo>
                      <a:pt x="17" y="101"/>
                      <a:pt x="19" y="104"/>
                      <a:pt x="19" y="107"/>
                    </a:cubicBezTo>
                    <a:cubicBezTo>
                      <a:pt x="19" y="114"/>
                      <a:pt x="23" y="121"/>
                      <a:pt x="30" y="126"/>
                    </a:cubicBezTo>
                    <a:cubicBezTo>
                      <a:pt x="30" y="130"/>
                      <a:pt x="31" y="141"/>
                      <a:pt x="31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1" y="144"/>
                      <a:pt x="33" y="150"/>
                      <a:pt x="43" y="153"/>
                    </a:cubicBezTo>
                    <a:cubicBezTo>
                      <a:pt x="44" y="155"/>
                      <a:pt x="46" y="156"/>
                      <a:pt x="47" y="158"/>
                    </a:cubicBezTo>
                    <a:cubicBezTo>
                      <a:pt x="49" y="159"/>
                      <a:pt x="50" y="159"/>
                      <a:pt x="51" y="159"/>
                    </a:cubicBezTo>
                    <a:cubicBezTo>
                      <a:pt x="63" y="159"/>
                      <a:pt x="63" y="159"/>
                      <a:pt x="63" y="159"/>
                    </a:cubicBezTo>
                    <a:cubicBezTo>
                      <a:pt x="64" y="159"/>
                      <a:pt x="65" y="159"/>
                      <a:pt x="67" y="158"/>
                    </a:cubicBezTo>
                    <a:cubicBezTo>
                      <a:pt x="68" y="156"/>
                      <a:pt x="70" y="155"/>
                      <a:pt x="71" y="153"/>
                    </a:cubicBezTo>
                    <a:cubicBezTo>
                      <a:pt x="82" y="150"/>
                      <a:pt x="83" y="144"/>
                      <a:pt x="83" y="141"/>
                    </a:cubicBezTo>
                    <a:cubicBezTo>
                      <a:pt x="83" y="141"/>
                      <a:pt x="84" y="130"/>
                      <a:pt x="84" y="126"/>
                    </a:cubicBezTo>
                    <a:cubicBezTo>
                      <a:pt x="91" y="121"/>
                      <a:pt x="95" y="114"/>
                      <a:pt x="95" y="107"/>
                    </a:cubicBezTo>
                    <a:cubicBezTo>
                      <a:pt x="95" y="104"/>
                      <a:pt x="97" y="101"/>
                      <a:pt x="100" y="95"/>
                    </a:cubicBezTo>
                    <a:cubicBezTo>
                      <a:pt x="106" y="87"/>
                      <a:pt x="114" y="75"/>
                      <a:pt x="114" y="55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88" y="87"/>
                    </a:moveTo>
                    <a:cubicBezTo>
                      <a:pt x="84" y="93"/>
                      <a:pt x="80" y="99"/>
                      <a:pt x="80" y="107"/>
                    </a:cubicBezTo>
                    <a:cubicBezTo>
                      <a:pt x="80" y="111"/>
                      <a:pt x="77" y="113"/>
                      <a:pt x="75" y="115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37" y="113"/>
                      <a:pt x="34" y="111"/>
                      <a:pt x="34" y="107"/>
                    </a:cubicBezTo>
                    <a:cubicBezTo>
                      <a:pt x="34" y="99"/>
                      <a:pt x="30" y="93"/>
                      <a:pt x="26" y="87"/>
                    </a:cubicBezTo>
                    <a:cubicBezTo>
                      <a:pt x="20" y="79"/>
                      <a:pt x="14" y="71"/>
                      <a:pt x="14" y="55"/>
                    </a:cubicBezTo>
                    <a:cubicBezTo>
                      <a:pt x="14" y="33"/>
                      <a:pt x="33" y="14"/>
                      <a:pt x="57" y="14"/>
                    </a:cubicBezTo>
                    <a:cubicBezTo>
                      <a:pt x="81" y="14"/>
                      <a:pt x="100" y="33"/>
                      <a:pt x="100" y="55"/>
                    </a:cubicBezTo>
                    <a:cubicBezTo>
                      <a:pt x="100" y="71"/>
                      <a:pt x="94" y="79"/>
                      <a:pt x="88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6083300" y="3068638"/>
                <a:ext cx="30163" cy="68263"/>
              </a:xfrm>
              <a:custGeom>
                <a:avLst/>
                <a:gdLst>
                  <a:gd name="T0" fmla="*/ 4 w 8"/>
                  <a:gd name="T1" fmla="*/ 18 h 18"/>
                  <a:gd name="T2" fmla="*/ 8 w 8"/>
                  <a:gd name="T3" fmla="*/ 14 h 18"/>
                  <a:gd name="T4" fmla="*/ 8 w 8"/>
                  <a:gd name="T5" fmla="*/ 4 h 18"/>
                  <a:gd name="T6" fmla="*/ 4 w 8"/>
                  <a:gd name="T7" fmla="*/ 0 h 18"/>
                  <a:gd name="T8" fmla="*/ 0 w 8"/>
                  <a:gd name="T9" fmla="*/ 4 h 18"/>
                  <a:gd name="T10" fmla="*/ 0 w 8"/>
                  <a:gd name="T11" fmla="*/ 14 h 18"/>
                  <a:gd name="T12" fmla="*/ 4 w 8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">
                    <a:moveTo>
                      <a:pt x="4" y="18"/>
                    </a:moveTo>
                    <a:cubicBezTo>
                      <a:pt x="6" y="18"/>
                      <a:pt x="8" y="16"/>
                      <a:pt x="8" y="1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5926138" y="3106738"/>
                <a:ext cx="53975" cy="68263"/>
              </a:xfrm>
              <a:custGeom>
                <a:avLst/>
                <a:gdLst>
                  <a:gd name="T0" fmla="*/ 7 w 14"/>
                  <a:gd name="T1" fmla="*/ 16 h 18"/>
                  <a:gd name="T2" fmla="*/ 10 w 14"/>
                  <a:gd name="T3" fmla="*/ 18 h 18"/>
                  <a:gd name="T4" fmla="*/ 12 w 14"/>
                  <a:gd name="T5" fmla="*/ 17 h 18"/>
                  <a:gd name="T6" fmla="*/ 13 w 14"/>
                  <a:gd name="T7" fmla="*/ 12 h 18"/>
                  <a:gd name="T8" fmla="*/ 7 w 14"/>
                  <a:gd name="T9" fmla="*/ 3 h 18"/>
                  <a:gd name="T10" fmla="*/ 2 w 14"/>
                  <a:gd name="T11" fmla="*/ 1 h 18"/>
                  <a:gd name="T12" fmla="*/ 1 w 14"/>
                  <a:gd name="T13" fmla="*/ 6 h 18"/>
                  <a:gd name="T14" fmla="*/ 7 w 14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7" y="16"/>
                    </a:moveTo>
                    <a:cubicBezTo>
                      <a:pt x="7" y="17"/>
                      <a:pt x="8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3" y="16"/>
                      <a:pt x="14" y="14"/>
                      <a:pt x="13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1"/>
                      <a:pt x="4" y="0"/>
                      <a:pt x="2" y="1"/>
                    </a:cubicBezTo>
                    <a:cubicBezTo>
                      <a:pt x="1" y="2"/>
                      <a:pt x="0" y="5"/>
                      <a:pt x="1" y="6"/>
                    </a:cubicBezTo>
                    <a:lnTo>
                      <a:pt x="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5811838" y="3221038"/>
                <a:ext cx="68263" cy="49213"/>
              </a:xfrm>
              <a:custGeom>
                <a:avLst/>
                <a:gdLst>
                  <a:gd name="T0" fmla="*/ 16 w 18"/>
                  <a:gd name="T1" fmla="*/ 7 h 13"/>
                  <a:gd name="T2" fmla="*/ 6 w 18"/>
                  <a:gd name="T3" fmla="*/ 1 h 13"/>
                  <a:gd name="T4" fmla="*/ 1 w 18"/>
                  <a:gd name="T5" fmla="*/ 3 h 13"/>
                  <a:gd name="T6" fmla="*/ 3 w 18"/>
                  <a:gd name="T7" fmla="*/ 7 h 13"/>
                  <a:gd name="T8" fmla="*/ 12 w 18"/>
                  <a:gd name="T9" fmla="*/ 13 h 13"/>
                  <a:gd name="T10" fmla="*/ 14 w 18"/>
                  <a:gd name="T11" fmla="*/ 13 h 13"/>
                  <a:gd name="T12" fmla="*/ 17 w 18"/>
                  <a:gd name="T13" fmla="*/ 12 h 13"/>
                  <a:gd name="T14" fmla="*/ 16 w 18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6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1" y="6"/>
                      <a:pt x="3" y="7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7" y="12"/>
                    </a:cubicBezTo>
                    <a:cubicBezTo>
                      <a:pt x="18" y="10"/>
                      <a:pt x="17" y="8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5772150" y="3378201"/>
                <a:ext cx="69850" cy="30163"/>
              </a:xfrm>
              <a:custGeom>
                <a:avLst/>
                <a:gdLst>
                  <a:gd name="T0" fmla="*/ 18 w 18"/>
                  <a:gd name="T1" fmla="*/ 4 h 8"/>
                  <a:gd name="T2" fmla="*/ 14 w 18"/>
                  <a:gd name="T3" fmla="*/ 0 h 8"/>
                  <a:gd name="T4" fmla="*/ 4 w 18"/>
                  <a:gd name="T5" fmla="*/ 0 h 8"/>
                  <a:gd name="T6" fmla="*/ 0 w 18"/>
                  <a:gd name="T7" fmla="*/ 4 h 8"/>
                  <a:gd name="T8" fmla="*/ 4 w 18"/>
                  <a:gd name="T9" fmla="*/ 8 h 8"/>
                  <a:gd name="T10" fmla="*/ 14 w 18"/>
                  <a:gd name="T11" fmla="*/ 8 h 8"/>
                  <a:gd name="T12" fmla="*/ 18 w 1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8" y="4"/>
                    </a:moveTo>
                    <a:cubicBezTo>
                      <a:pt x="18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8" y="6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5811838" y="3511551"/>
                <a:ext cx="68263" cy="49213"/>
              </a:xfrm>
              <a:custGeom>
                <a:avLst/>
                <a:gdLst>
                  <a:gd name="T0" fmla="*/ 12 w 18"/>
                  <a:gd name="T1" fmla="*/ 1 h 13"/>
                  <a:gd name="T2" fmla="*/ 3 w 18"/>
                  <a:gd name="T3" fmla="*/ 7 h 13"/>
                  <a:gd name="T4" fmla="*/ 1 w 18"/>
                  <a:gd name="T5" fmla="*/ 12 h 13"/>
                  <a:gd name="T6" fmla="*/ 5 w 18"/>
                  <a:gd name="T7" fmla="*/ 13 h 13"/>
                  <a:gd name="T8" fmla="*/ 6 w 18"/>
                  <a:gd name="T9" fmla="*/ 13 h 13"/>
                  <a:gd name="T10" fmla="*/ 16 w 18"/>
                  <a:gd name="T11" fmla="*/ 7 h 13"/>
                  <a:gd name="T12" fmla="*/ 17 w 18"/>
                  <a:gd name="T13" fmla="*/ 2 h 13"/>
                  <a:gd name="T14" fmla="*/ 12 w 18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2" y="1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0" y="10"/>
                      <a:pt x="1" y="12"/>
                    </a:cubicBezTo>
                    <a:cubicBezTo>
                      <a:pt x="2" y="13"/>
                      <a:pt x="3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6"/>
                      <a:pt x="18" y="4"/>
                      <a:pt x="17" y="2"/>
                    </a:cubicBezTo>
                    <a:cubicBezTo>
                      <a:pt x="16" y="1"/>
                      <a:pt x="14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6316663" y="3511551"/>
                <a:ext cx="68263" cy="49213"/>
              </a:xfrm>
              <a:custGeom>
                <a:avLst/>
                <a:gdLst>
                  <a:gd name="T0" fmla="*/ 15 w 18"/>
                  <a:gd name="T1" fmla="*/ 7 h 13"/>
                  <a:gd name="T2" fmla="*/ 6 w 18"/>
                  <a:gd name="T3" fmla="*/ 1 h 13"/>
                  <a:gd name="T4" fmla="*/ 1 w 18"/>
                  <a:gd name="T5" fmla="*/ 2 h 13"/>
                  <a:gd name="T6" fmla="*/ 2 w 18"/>
                  <a:gd name="T7" fmla="*/ 7 h 13"/>
                  <a:gd name="T8" fmla="*/ 12 w 18"/>
                  <a:gd name="T9" fmla="*/ 13 h 13"/>
                  <a:gd name="T10" fmla="*/ 13 w 18"/>
                  <a:gd name="T11" fmla="*/ 13 h 13"/>
                  <a:gd name="T12" fmla="*/ 17 w 18"/>
                  <a:gd name="T13" fmla="*/ 12 h 13"/>
                  <a:gd name="T14" fmla="*/ 15 w 18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5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5" y="13"/>
                      <a:pt x="16" y="13"/>
                      <a:pt x="17" y="12"/>
                    </a:cubicBezTo>
                    <a:cubicBezTo>
                      <a:pt x="18" y="10"/>
                      <a:pt x="17" y="8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354763" y="3378201"/>
                <a:ext cx="68263" cy="30163"/>
              </a:xfrm>
              <a:custGeom>
                <a:avLst/>
                <a:gdLst>
                  <a:gd name="T0" fmla="*/ 14 w 18"/>
                  <a:gd name="T1" fmla="*/ 0 h 8"/>
                  <a:gd name="T2" fmla="*/ 4 w 18"/>
                  <a:gd name="T3" fmla="*/ 0 h 8"/>
                  <a:gd name="T4" fmla="*/ 4 w 18"/>
                  <a:gd name="T5" fmla="*/ 0 h 8"/>
                  <a:gd name="T6" fmla="*/ 0 w 18"/>
                  <a:gd name="T7" fmla="*/ 4 h 8"/>
                  <a:gd name="T8" fmla="*/ 4 w 18"/>
                  <a:gd name="T9" fmla="*/ 8 h 8"/>
                  <a:gd name="T10" fmla="*/ 14 w 18"/>
                  <a:gd name="T11" fmla="*/ 8 h 8"/>
                  <a:gd name="T12" fmla="*/ 14 w 18"/>
                  <a:gd name="T13" fmla="*/ 8 h 8"/>
                  <a:gd name="T14" fmla="*/ 18 w 18"/>
                  <a:gd name="T15" fmla="*/ 4 h 8"/>
                  <a:gd name="T16" fmla="*/ 14 w 1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8" y="6"/>
                      <a:pt x="18" y="4"/>
                    </a:cubicBezTo>
                    <a:cubicBezTo>
                      <a:pt x="18" y="2"/>
                      <a:pt x="16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6316663" y="3221038"/>
                <a:ext cx="68263" cy="49213"/>
              </a:xfrm>
              <a:custGeom>
                <a:avLst/>
                <a:gdLst>
                  <a:gd name="T0" fmla="*/ 4 w 18"/>
                  <a:gd name="T1" fmla="*/ 13 h 13"/>
                  <a:gd name="T2" fmla="*/ 6 w 18"/>
                  <a:gd name="T3" fmla="*/ 13 h 13"/>
                  <a:gd name="T4" fmla="*/ 15 w 18"/>
                  <a:gd name="T5" fmla="*/ 7 h 13"/>
                  <a:gd name="T6" fmla="*/ 17 w 18"/>
                  <a:gd name="T7" fmla="*/ 3 h 13"/>
                  <a:gd name="T8" fmla="*/ 12 w 18"/>
                  <a:gd name="T9" fmla="*/ 1 h 13"/>
                  <a:gd name="T10" fmla="*/ 2 w 18"/>
                  <a:gd name="T11" fmla="*/ 7 h 13"/>
                  <a:gd name="T12" fmla="*/ 1 w 18"/>
                  <a:gd name="T13" fmla="*/ 12 h 13"/>
                  <a:gd name="T14" fmla="*/ 4 w 18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4" y="13"/>
                    </a:moveTo>
                    <a:cubicBezTo>
                      <a:pt x="5" y="13"/>
                      <a:pt x="5" y="13"/>
                      <a:pt x="6" y="13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8" y="4"/>
                      <a:pt x="17" y="3"/>
                    </a:cubicBezTo>
                    <a:cubicBezTo>
                      <a:pt x="16" y="1"/>
                      <a:pt x="13" y="0"/>
                      <a:pt x="12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2"/>
                    </a:cubicBezTo>
                    <a:cubicBezTo>
                      <a:pt x="2" y="13"/>
                      <a:pt x="3" y="13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216650" y="3106738"/>
                <a:ext cx="53975" cy="68263"/>
              </a:xfrm>
              <a:custGeom>
                <a:avLst/>
                <a:gdLst>
                  <a:gd name="T0" fmla="*/ 2 w 14"/>
                  <a:gd name="T1" fmla="*/ 17 h 18"/>
                  <a:gd name="T2" fmla="*/ 4 w 14"/>
                  <a:gd name="T3" fmla="*/ 18 h 18"/>
                  <a:gd name="T4" fmla="*/ 7 w 14"/>
                  <a:gd name="T5" fmla="*/ 16 h 18"/>
                  <a:gd name="T6" fmla="*/ 13 w 14"/>
                  <a:gd name="T7" fmla="*/ 6 h 18"/>
                  <a:gd name="T8" fmla="*/ 12 w 14"/>
                  <a:gd name="T9" fmla="*/ 1 h 18"/>
                  <a:gd name="T10" fmla="*/ 7 w 14"/>
                  <a:gd name="T11" fmla="*/ 3 h 18"/>
                  <a:gd name="T12" fmla="*/ 1 w 14"/>
                  <a:gd name="T13" fmla="*/ 12 h 18"/>
                  <a:gd name="T14" fmla="*/ 2 w 14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2" y="17"/>
                    </a:moveTo>
                    <a:cubicBezTo>
                      <a:pt x="3" y="17"/>
                      <a:pt x="4" y="18"/>
                      <a:pt x="4" y="18"/>
                    </a:cubicBezTo>
                    <a:cubicBezTo>
                      <a:pt x="6" y="18"/>
                      <a:pt x="7" y="17"/>
                      <a:pt x="7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3" y="2"/>
                      <a:pt x="12" y="1"/>
                    </a:cubicBezTo>
                    <a:cubicBezTo>
                      <a:pt x="10" y="0"/>
                      <a:pt x="8" y="1"/>
                      <a:pt x="7" y="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4"/>
                      <a:pt x="1" y="16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6064250" y="3278188"/>
                <a:ext cx="68263" cy="214313"/>
              </a:xfrm>
              <a:custGeom>
                <a:avLst/>
                <a:gdLst>
                  <a:gd name="T0" fmla="*/ 4 w 18"/>
                  <a:gd name="T1" fmla="*/ 52 h 56"/>
                  <a:gd name="T2" fmla="*/ 9 w 18"/>
                  <a:gd name="T3" fmla="*/ 56 h 56"/>
                  <a:gd name="T4" fmla="*/ 14 w 18"/>
                  <a:gd name="T5" fmla="*/ 52 h 56"/>
                  <a:gd name="T6" fmla="*/ 17 w 18"/>
                  <a:gd name="T7" fmla="*/ 26 h 56"/>
                  <a:gd name="T8" fmla="*/ 18 w 18"/>
                  <a:gd name="T9" fmla="*/ 21 h 56"/>
                  <a:gd name="T10" fmla="*/ 18 w 18"/>
                  <a:gd name="T11" fmla="*/ 8 h 56"/>
                  <a:gd name="T12" fmla="*/ 9 w 18"/>
                  <a:gd name="T13" fmla="*/ 0 h 56"/>
                  <a:gd name="T14" fmla="*/ 0 w 18"/>
                  <a:gd name="T15" fmla="*/ 8 h 56"/>
                  <a:gd name="T16" fmla="*/ 0 w 18"/>
                  <a:gd name="T17" fmla="*/ 21 h 56"/>
                  <a:gd name="T18" fmla="*/ 1 w 18"/>
                  <a:gd name="T19" fmla="*/ 26 h 56"/>
                  <a:gd name="T20" fmla="*/ 4 w 18"/>
                  <a:gd name="T21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6">
                    <a:moveTo>
                      <a:pt x="4" y="52"/>
                    </a:moveTo>
                    <a:cubicBezTo>
                      <a:pt x="5" y="55"/>
                      <a:pt x="6" y="56"/>
                      <a:pt x="9" y="56"/>
                    </a:cubicBezTo>
                    <a:cubicBezTo>
                      <a:pt x="12" y="56"/>
                      <a:pt x="13" y="55"/>
                      <a:pt x="14" y="52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4"/>
                      <a:pt x="18" y="23"/>
                      <a:pt x="18" y="2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2"/>
                      <a:pt x="15" y="0"/>
                      <a:pt x="9" y="0"/>
                    </a:cubicBezTo>
                    <a:cubicBezTo>
                      <a:pt x="3" y="0"/>
                      <a:pt x="0" y="2"/>
                      <a:pt x="0" y="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1" y="26"/>
                    </a:cubicBezTo>
                    <a:lnTo>
                      <a:pt x="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6064250" y="3517901"/>
                <a:ext cx="68263" cy="69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24"/>
            <p:cNvSpPr>
              <a:spLocks noChangeAspect="1" noEditPoints="1"/>
            </p:cNvSpPr>
            <p:nvPr/>
          </p:nvSpPr>
          <p:spPr bwMode="auto">
            <a:xfrm>
              <a:off x="5901130" y="4266393"/>
              <a:ext cx="389740" cy="365344"/>
            </a:xfrm>
            <a:custGeom>
              <a:avLst/>
              <a:gdLst>
                <a:gd name="T0" fmla="*/ 2524 w 5048"/>
                <a:gd name="T1" fmla="*/ 2524 h 4732"/>
                <a:gd name="T2" fmla="*/ 3785 w 5048"/>
                <a:gd name="T3" fmla="*/ 1261 h 4732"/>
                <a:gd name="T4" fmla="*/ 2839 w 5048"/>
                <a:gd name="T5" fmla="*/ 1261 h 4732"/>
                <a:gd name="T6" fmla="*/ 2839 w 5048"/>
                <a:gd name="T7" fmla="*/ 0 h 4732"/>
                <a:gd name="T8" fmla="*/ 2210 w 5048"/>
                <a:gd name="T9" fmla="*/ 0 h 4732"/>
                <a:gd name="T10" fmla="*/ 2210 w 5048"/>
                <a:gd name="T11" fmla="*/ 1261 h 4732"/>
                <a:gd name="T12" fmla="*/ 1263 w 5048"/>
                <a:gd name="T13" fmla="*/ 1261 h 4732"/>
                <a:gd name="T14" fmla="*/ 2524 w 5048"/>
                <a:gd name="T15" fmla="*/ 2524 h 4732"/>
                <a:gd name="T16" fmla="*/ 3672 w 5048"/>
                <a:gd name="T17" fmla="*/ 2006 h 4732"/>
                <a:gd name="T18" fmla="*/ 3317 w 5048"/>
                <a:gd name="T19" fmla="*/ 2361 h 4732"/>
                <a:gd name="T20" fmla="*/ 4599 w 5048"/>
                <a:gd name="T21" fmla="*/ 2839 h 4732"/>
                <a:gd name="T22" fmla="*/ 2524 w 5048"/>
                <a:gd name="T23" fmla="*/ 3613 h 4732"/>
                <a:gd name="T24" fmla="*/ 450 w 5048"/>
                <a:gd name="T25" fmla="*/ 2839 h 4732"/>
                <a:gd name="T26" fmla="*/ 1732 w 5048"/>
                <a:gd name="T27" fmla="*/ 2361 h 4732"/>
                <a:gd name="T28" fmla="*/ 1377 w 5048"/>
                <a:gd name="T29" fmla="*/ 2006 h 4732"/>
                <a:gd name="T30" fmla="*/ 0 w 5048"/>
                <a:gd name="T31" fmla="*/ 2524 h 4732"/>
                <a:gd name="T32" fmla="*/ 0 w 5048"/>
                <a:gd name="T33" fmla="*/ 3785 h 4732"/>
                <a:gd name="T34" fmla="*/ 2524 w 5048"/>
                <a:gd name="T35" fmla="*/ 4732 h 4732"/>
                <a:gd name="T36" fmla="*/ 5048 w 5048"/>
                <a:gd name="T37" fmla="*/ 3785 h 4732"/>
                <a:gd name="T38" fmla="*/ 5048 w 5048"/>
                <a:gd name="T39" fmla="*/ 2524 h 4732"/>
                <a:gd name="T40" fmla="*/ 3672 w 5048"/>
                <a:gd name="T41" fmla="*/ 2006 h 4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48" h="4732">
                  <a:moveTo>
                    <a:pt x="2524" y="2524"/>
                  </a:moveTo>
                  <a:lnTo>
                    <a:pt x="3785" y="1261"/>
                  </a:lnTo>
                  <a:lnTo>
                    <a:pt x="2839" y="1261"/>
                  </a:lnTo>
                  <a:lnTo>
                    <a:pt x="2839" y="0"/>
                  </a:lnTo>
                  <a:lnTo>
                    <a:pt x="2210" y="0"/>
                  </a:lnTo>
                  <a:lnTo>
                    <a:pt x="2210" y="1261"/>
                  </a:lnTo>
                  <a:lnTo>
                    <a:pt x="1263" y="1261"/>
                  </a:lnTo>
                  <a:lnTo>
                    <a:pt x="2524" y="2524"/>
                  </a:lnTo>
                  <a:close/>
                  <a:moveTo>
                    <a:pt x="3672" y="2006"/>
                  </a:moveTo>
                  <a:lnTo>
                    <a:pt x="3317" y="2361"/>
                  </a:lnTo>
                  <a:lnTo>
                    <a:pt x="4599" y="2839"/>
                  </a:lnTo>
                  <a:lnTo>
                    <a:pt x="2524" y="3613"/>
                  </a:lnTo>
                  <a:lnTo>
                    <a:pt x="450" y="2839"/>
                  </a:lnTo>
                  <a:lnTo>
                    <a:pt x="1732" y="2361"/>
                  </a:lnTo>
                  <a:lnTo>
                    <a:pt x="1377" y="2006"/>
                  </a:lnTo>
                  <a:lnTo>
                    <a:pt x="0" y="2524"/>
                  </a:lnTo>
                  <a:lnTo>
                    <a:pt x="0" y="3785"/>
                  </a:lnTo>
                  <a:lnTo>
                    <a:pt x="2524" y="4732"/>
                  </a:lnTo>
                  <a:lnTo>
                    <a:pt x="5048" y="3785"/>
                  </a:lnTo>
                  <a:lnTo>
                    <a:pt x="5048" y="2524"/>
                  </a:lnTo>
                  <a:lnTo>
                    <a:pt x="3672" y="20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5897848" y="2232029"/>
              <a:ext cx="396310" cy="362397"/>
              <a:chOff x="5151438" y="2562225"/>
              <a:chExt cx="1892300" cy="1730375"/>
            </a:xfrm>
            <a:solidFill>
              <a:schemeClr val="bg1"/>
            </a:solidFill>
          </p:grpSpPr>
          <p:sp>
            <p:nvSpPr>
              <p:cNvPr id="7" name="Freeform 25"/>
              <p:cNvSpPr/>
              <p:nvPr/>
            </p:nvSpPr>
            <p:spPr bwMode="auto">
              <a:xfrm>
                <a:off x="5151438" y="3117850"/>
                <a:ext cx="909638" cy="1174750"/>
              </a:xfrm>
              <a:custGeom>
                <a:avLst/>
                <a:gdLst>
                  <a:gd name="T0" fmla="*/ 188 w 241"/>
                  <a:gd name="T1" fmla="*/ 170 h 311"/>
                  <a:gd name="T2" fmla="*/ 121 w 241"/>
                  <a:gd name="T3" fmla="*/ 152 h 311"/>
                  <a:gd name="T4" fmla="*/ 113 w 241"/>
                  <a:gd name="T5" fmla="*/ 148 h 311"/>
                  <a:gd name="T6" fmla="*/ 105 w 241"/>
                  <a:gd name="T7" fmla="*/ 142 h 311"/>
                  <a:gd name="T8" fmla="*/ 93 w 241"/>
                  <a:gd name="T9" fmla="*/ 129 h 311"/>
                  <a:gd name="T10" fmla="*/ 44 w 241"/>
                  <a:gd name="T11" fmla="*/ 88 h 311"/>
                  <a:gd name="T12" fmla="*/ 30 w 241"/>
                  <a:gd name="T13" fmla="*/ 100 h 311"/>
                  <a:gd name="T14" fmla="*/ 59 w 241"/>
                  <a:gd name="T15" fmla="*/ 140 h 311"/>
                  <a:gd name="T16" fmla="*/ 68 w 241"/>
                  <a:gd name="T17" fmla="*/ 151 h 311"/>
                  <a:gd name="T18" fmla="*/ 77 w 241"/>
                  <a:gd name="T19" fmla="*/ 161 h 311"/>
                  <a:gd name="T20" fmla="*/ 57 w 241"/>
                  <a:gd name="T21" fmla="*/ 147 h 311"/>
                  <a:gd name="T22" fmla="*/ 52 w 241"/>
                  <a:gd name="T23" fmla="*/ 139 h 311"/>
                  <a:gd name="T24" fmla="*/ 47 w 241"/>
                  <a:gd name="T25" fmla="*/ 132 h 311"/>
                  <a:gd name="T26" fmla="*/ 40 w 241"/>
                  <a:gd name="T27" fmla="*/ 122 h 311"/>
                  <a:gd name="T28" fmla="*/ 31 w 241"/>
                  <a:gd name="T29" fmla="*/ 110 h 311"/>
                  <a:gd name="T30" fmla="*/ 25 w 241"/>
                  <a:gd name="T31" fmla="*/ 103 h 311"/>
                  <a:gd name="T32" fmla="*/ 35 w 241"/>
                  <a:gd name="T33" fmla="*/ 82 h 311"/>
                  <a:gd name="T34" fmla="*/ 30 w 241"/>
                  <a:gd name="T35" fmla="*/ 37 h 311"/>
                  <a:gd name="T36" fmla="*/ 16 w 241"/>
                  <a:gd name="T37" fmla="*/ 1 h 311"/>
                  <a:gd name="T38" fmla="*/ 9 w 241"/>
                  <a:gd name="T39" fmla="*/ 3 h 311"/>
                  <a:gd name="T40" fmla="*/ 5 w 241"/>
                  <a:gd name="T41" fmla="*/ 27 h 311"/>
                  <a:gd name="T42" fmla="*/ 1 w 241"/>
                  <a:gd name="T43" fmla="*/ 93 h 311"/>
                  <a:gd name="T44" fmla="*/ 47 w 241"/>
                  <a:gd name="T45" fmla="*/ 193 h 311"/>
                  <a:gd name="T46" fmla="*/ 135 w 241"/>
                  <a:gd name="T47" fmla="*/ 251 h 311"/>
                  <a:gd name="T48" fmla="*/ 152 w 241"/>
                  <a:gd name="T49" fmla="*/ 279 h 311"/>
                  <a:gd name="T50" fmla="*/ 152 w 241"/>
                  <a:gd name="T51" fmla="*/ 310 h 311"/>
                  <a:gd name="T52" fmla="*/ 237 w 241"/>
                  <a:gd name="T53" fmla="*/ 311 h 311"/>
                  <a:gd name="T54" fmla="*/ 237 w 241"/>
                  <a:gd name="T55" fmla="*/ 281 h 311"/>
                  <a:gd name="T56" fmla="*/ 239 w 241"/>
                  <a:gd name="T57" fmla="*/ 265 h 311"/>
                  <a:gd name="T58" fmla="*/ 238 w 241"/>
                  <a:gd name="T59" fmla="*/ 243 h 311"/>
                  <a:gd name="T60" fmla="*/ 188 w 241"/>
                  <a:gd name="T61" fmla="*/ 17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1" h="311">
                    <a:moveTo>
                      <a:pt x="188" y="170"/>
                    </a:moveTo>
                    <a:cubicBezTo>
                      <a:pt x="186" y="168"/>
                      <a:pt x="169" y="155"/>
                      <a:pt x="121" y="152"/>
                    </a:cubicBezTo>
                    <a:cubicBezTo>
                      <a:pt x="118" y="152"/>
                      <a:pt x="115" y="150"/>
                      <a:pt x="113" y="148"/>
                    </a:cubicBezTo>
                    <a:cubicBezTo>
                      <a:pt x="110" y="146"/>
                      <a:pt x="107" y="144"/>
                      <a:pt x="105" y="142"/>
                    </a:cubicBezTo>
                    <a:cubicBezTo>
                      <a:pt x="101" y="137"/>
                      <a:pt x="97" y="133"/>
                      <a:pt x="93" y="129"/>
                    </a:cubicBezTo>
                    <a:cubicBezTo>
                      <a:pt x="70" y="96"/>
                      <a:pt x="47" y="89"/>
                      <a:pt x="44" y="88"/>
                    </a:cubicBezTo>
                    <a:cubicBezTo>
                      <a:pt x="39" y="86"/>
                      <a:pt x="22" y="89"/>
                      <a:pt x="30" y="100"/>
                    </a:cubicBezTo>
                    <a:cubicBezTo>
                      <a:pt x="31" y="100"/>
                      <a:pt x="57" y="137"/>
                      <a:pt x="59" y="140"/>
                    </a:cubicBezTo>
                    <a:cubicBezTo>
                      <a:pt x="62" y="145"/>
                      <a:pt x="65" y="147"/>
                      <a:pt x="68" y="151"/>
                    </a:cubicBezTo>
                    <a:cubicBezTo>
                      <a:pt x="71" y="154"/>
                      <a:pt x="74" y="158"/>
                      <a:pt x="77" y="161"/>
                    </a:cubicBezTo>
                    <a:cubicBezTo>
                      <a:pt x="77" y="161"/>
                      <a:pt x="61" y="151"/>
                      <a:pt x="57" y="147"/>
                    </a:cubicBezTo>
                    <a:cubicBezTo>
                      <a:pt x="55" y="145"/>
                      <a:pt x="54" y="142"/>
                      <a:pt x="52" y="139"/>
                    </a:cubicBezTo>
                    <a:cubicBezTo>
                      <a:pt x="51" y="137"/>
                      <a:pt x="49" y="134"/>
                      <a:pt x="47" y="132"/>
                    </a:cubicBezTo>
                    <a:cubicBezTo>
                      <a:pt x="45" y="128"/>
                      <a:pt x="43" y="125"/>
                      <a:pt x="40" y="122"/>
                    </a:cubicBezTo>
                    <a:cubicBezTo>
                      <a:pt x="37" y="118"/>
                      <a:pt x="34" y="114"/>
                      <a:pt x="31" y="110"/>
                    </a:cubicBezTo>
                    <a:cubicBezTo>
                      <a:pt x="29" y="108"/>
                      <a:pt x="27" y="106"/>
                      <a:pt x="25" y="103"/>
                    </a:cubicBezTo>
                    <a:cubicBezTo>
                      <a:pt x="17" y="91"/>
                      <a:pt x="26" y="83"/>
                      <a:pt x="35" y="82"/>
                    </a:cubicBezTo>
                    <a:cubicBezTo>
                      <a:pt x="35" y="81"/>
                      <a:pt x="31" y="43"/>
                      <a:pt x="30" y="37"/>
                    </a:cubicBezTo>
                    <a:cubicBezTo>
                      <a:pt x="28" y="18"/>
                      <a:pt x="26" y="5"/>
                      <a:pt x="16" y="1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7" y="5"/>
                      <a:pt x="5" y="18"/>
                      <a:pt x="5" y="27"/>
                    </a:cubicBezTo>
                    <a:cubicBezTo>
                      <a:pt x="5" y="27"/>
                      <a:pt x="0" y="72"/>
                      <a:pt x="1" y="93"/>
                    </a:cubicBezTo>
                    <a:cubicBezTo>
                      <a:pt x="2" y="104"/>
                      <a:pt x="37" y="181"/>
                      <a:pt x="47" y="193"/>
                    </a:cubicBezTo>
                    <a:cubicBezTo>
                      <a:pt x="57" y="205"/>
                      <a:pt x="135" y="251"/>
                      <a:pt x="135" y="251"/>
                    </a:cubicBezTo>
                    <a:cubicBezTo>
                      <a:pt x="138" y="253"/>
                      <a:pt x="152" y="264"/>
                      <a:pt x="152" y="279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237" y="311"/>
                      <a:pt x="237" y="311"/>
                      <a:pt x="237" y="311"/>
                    </a:cubicBezTo>
                    <a:cubicBezTo>
                      <a:pt x="237" y="281"/>
                      <a:pt x="237" y="281"/>
                      <a:pt x="237" y="281"/>
                    </a:cubicBezTo>
                    <a:cubicBezTo>
                      <a:pt x="237" y="276"/>
                      <a:pt x="238" y="271"/>
                      <a:pt x="239" y="265"/>
                    </a:cubicBezTo>
                    <a:cubicBezTo>
                      <a:pt x="241" y="259"/>
                      <a:pt x="239" y="247"/>
                      <a:pt x="238" y="243"/>
                    </a:cubicBezTo>
                    <a:cubicBezTo>
                      <a:pt x="229" y="199"/>
                      <a:pt x="192" y="173"/>
                      <a:pt x="188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Freeform 26"/>
              <p:cNvSpPr/>
              <p:nvPr/>
            </p:nvSpPr>
            <p:spPr bwMode="auto">
              <a:xfrm>
                <a:off x="6135688" y="3117850"/>
                <a:ext cx="908050" cy="1174750"/>
              </a:xfrm>
              <a:custGeom>
                <a:avLst/>
                <a:gdLst>
                  <a:gd name="T0" fmla="*/ 236 w 241"/>
                  <a:gd name="T1" fmla="*/ 27 h 311"/>
                  <a:gd name="T2" fmla="*/ 232 w 241"/>
                  <a:gd name="T3" fmla="*/ 3 h 311"/>
                  <a:gd name="T4" fmla="*/ 225 w 241"/>
                  <a:gd name="T5" fmla="*/ 1 h 311"/>
                  <a:gd name="T6" fmla="*/ 211 w 241"/>
                  <a:gd name="T7" fmla="*/ 37 h 311"/>
                  <a:gd name="T8" fmla="*/ 206 w 241"/>
                  <a:gd name="T9" fmla="*/ 82 h 311"/>
                  <a:gd name="T10" fmla="*/ 216 w 241"/>
                  <a:gd name="T11" fmla="*/ 103 h 311"/>
                  <a:gd name="T12" fmla="*/ 210 w 241"/>
                  <a:gd name="T13" fmla="*/ 110 h 311"/>
                  <a:gd name="T14" fmla="*/ 201 w 241"/>
                  <a:gd name="T15" fmla="*/ 122 h 311"/>
                  <a:gd name="T16" fmla="*/ 194 w 241"/>
                  <a:gd name="T17" fmla="*/ 132 h 311"/>
                  <a:gd name="T18" fmla="*/ 189 w 241"/>
                  <a:gd name="T19" fmla="*/ 139 h 311"/>
                  <a:gd name="T20" fmla="*/ 184 w 241"/>
                  <a:gd name="T21" fmla="*/ 147 h 311"/>
                  <a:gd name="T22" fmla="*/ 164 w 241"/>
                  <a:gd name="T23" fmla="*/ 161 h 311"/>
                  <a:gd name="T24" fmla="*/ 173 w 241"/>
                  <a:gd name="T25" fmla="*/ 151 h 311"/>
                  <a:gd name="T26" fmla="*/ 182 w 241"/>
                  <a:gd name="T27" fmla="*/ 140 h 311"/>
                  <a:gd name="T28" fmla="*/ 211 w 241"/>
                  <a:gd name="T29" fmla="*/ 100 h 311"/>
                  <a:gd name="T30" fmla="*/ 197 w 241"/>
                  <a:gd name="T31" fmla="*/ 88 h 311"/>
                  <a:gd name="T32" fmla="*/ 148 w 241"/>
                  <a:gd name="T33" fmla="*/ 129 h 311"/>
                  <a:gd name="T34" fmla="*/ 136 w 241"/>
                  <a:gd name="T35" fmla="*/ 142 h 311"/>
                  <a:gd name="T36" fmla="*/ 128 w 241"/>
                  <a:gd name="T37" fmla="*/ 148 h 311"/>
                  <a:gd name="T38" fmla="*/ 120 w 241"/>
                  <a:gd name="T39" fmla="*/ 152 h 311"/>
                  <a:gd name="T40" fmla="*/ 53 w 241"/>
                  <a:gd name="T41" fmla="*/ 170 h 311"/>
                  <a:gd name="T42" fmla="*/ 3 w 241"/>
                  <a:gd name="T43" fmla="*/ 243 h 311"/>
                  <a:gd name="T44" fmla="*/ 2 w 241"/>
                  <a:gd name="T45" fmla="*/ 265 h 311"/>
                  <a:gd name="T46" fmla="*/ 4 w 241"/>
                  <a:gd name="T47" fmla="*/ 281 h 311"/>
                  <a:gd name="T48" fmla="*/ 4 w 241"/>
                  <a:gd name="T49" fmla="*/ 311 h 311"/>
                  <a:gd name="T50" fmla="*/ 89 w 241"/>
                  <a:gd name="T51" fmla="*/ 310 h 311"/>
                  <a:gd name="T52" fmla="*/ 89 w 241"/>
                  <a:gd name="T53" fmla="*/ 279 h 311"/>
                  <a:gd name="T54" fmla="*/ 106 w 241"/>
                  <a:gd name="T55" fmla="*/ 251 h 311"/>
                  <a:gd name="T56" fmla="*/ 194 w 241"/>
                  <a:gd name="T57" fmla="*/ 193 h 311"/>
                  <a:gd name="T58" fmla="*/ 240 w 241"/>
                  <a:gd name="T59" fmla="*/ 93 h 311"/>
                  <a:gd name="T60" fmla="*/ 236 w 241"/>
                  <a:gd name="T61" fmla="*/ 2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1" h="311">
                    <a:moveTo>
                      <a:pt x="236" y="27"/>
                    </a:moveTo>
                    <a:cubicBezTo>
                      <a:pt x="236" y="18"/>
                      <a:pt x="234" y="5"/>
                      <a:pt x="232" y="3"/>
                    </a:cubicBezTo>
                    <a:cubicBezTo>
                      <a:pt x="230" y="1"/>
                      <a:pt x="228" y="0"/>
                      <a:pt x="225" y="1"/>
                    </a:cubicBezTo>
                    <a:cubicBezTo>
                      <a:pt x="215" y="5"/>
                      <a:pt x="213" y="18"/>
                      <a:pt x="211" y="37"/>
                    </a:cubicBezTo>
                    <a:cubicBezTo>
                      <a:pt x="210" y="43"/>
                      <a:pt x="206" y="81"/>
                      <a:pt x="206" y="82"/>
                    </a:cubicBezTo>
                    <a:cubicBezTo>
                      <a:pt x="215" y="83"/>
                      <a:pt x="224" y="91"/>
                      <a:pt x="216" y="103"/>
                    </a:cubicBezTo>
                    <a:cubicBezTo>
                      <a:pt x="214" y="106"/>
                      <a:pt x="212" y="108"/>
                      <a:pt x="210" y="110"/>
                    </a:cubicBezTo>
                    <a:cubicBezTo>
                      <a:pt x="207" y="114"/>
                      <a:pt x="204" y="118"/>
                      <a:pt x="201" y="122"/>
                    </a:cubicBezTo>
                    <a:cubicBezTo>
                      <a:pt x="198" y="125"/>
                      <a:pt x="196" y="128"/>
                      <a:pt x="194" y="132"/>
                    </a:cubicBezTo>
                    <a:cubicBezTo>
                      <a:pt x="192" y="134"/>
                      <a:pt x="190" y="137"/>
                      <a:pt x="189" y="139"/>
                    </a:cubicBezTo>
                    <a:cubicBezTo>
                      <a:pt x="187" y="142"/>
                      <a:pt x="186" y="145"/>
                      <a:pt x="184" y="147"/>
                    </a:cubicBezTo>
                    <a:cubicBezTo>
                      <a:pt x="180" y="151"/>
                      <a:pt x="164" y="161"/>
                      <a:pt x="164" y="161"/>
                    </a:cubicBezTo>
                    <a:cubicBezTo>
                      <a:pt x="167" y="158"/>
                      <a:pt x="170" y="154"/>
                      <a:pt x="173" y="151"/>
                    </a:cubicBezTo>
                    <a:cubicBezTo>
                      <a:pt x="176" y="147"/>
                      <a:pt x="179" y="145"/>
                      <a:pt x="182" y="140"/>
                    </a:cubicBezTo>
                    <a:cubicBezTo>
                      <a:pt x="184" y="137"/>
                      <a:pt x="210" y="100"/>
                      <a:pt x="211" y="100"/>
                    </a:cubicBezTo>
                    <a:cubicBezTo>
                      <a:pt x="219" y="89"/>
                      <a:pt x="202" y="86"/>
                      <a:pt x="197" y="88"/>
                    </a:cubicBezTo>
                    <a:cubicBezTo>
                      <a:pt x="194" y="89"/>
                      <a:pt x="171" y="96"/>
                      <a:pt x="148" y="129"/>
                    </a:cubicBezTo>
                    <a:cubicBezTo>
                      <a:pt x="144" y="133"/>
                      <a:pt x="140" y="137"/>
                      <a:pt x="136" y="142"/>
                    </a:cubicBezTo>
                    <a:cubicBezTo>
                      <a:pt x="134" y="144"/>
                      <a:pt x="131" y="146"/>
                      <a:pt x="128" y="148"/>
                    </a:cubicBezTo>
                    <a:cubicBezTo>
                      <a:pt x="126" y="150"/>
                      <a:pt x="123" y="152"/>
                      <a:pt x="120" y="152"/>
                    </a:cubicBezTo>
                    <a:cubicBezTo>
                      <a:pt x="72" y="155"/>
                      <a:pt x="55" y="168"/>
                      <a:pt x="53" y="170"/>
                    </a:cubicBezTo>
                    <a:cubicBezTo>
                      <a:pt x="49" y="173"/>
                      <a:pt x="12" y="199"/>
                      <a:pt x="3" y="243"/>
                    </a:cubicBezTo>
                    <a:cubicBezTo>
                      <a:pt x="2" y="247"/>
                      <a:pt x="0" y="259"/>
                      <a:pt x="2" y="265"/>
                    </a:cubicBezTo>
                    <a:cubicBezTo>
                      <a:pt x="3" y="271"/>
                      <a:pt x="4" y="276"/>
                      <a:pt x="4" y="281"/>
                    </a:cubicBezTo>
                    <a:cubicBezTo>
                      <a:pt x="4" y="311"/>
                      <a:pt x="4" y="311"/>
                      <a:pt x="4" y="311"/>
                    </a:cubicBezTo>
                    <a:cubicBezTo>
                      <a:pt x="89" y="310"/>
                      <a:pt x="89" y="310"/>
                      <a:pt x="89" y="310"/>
                    </a:cubicBezTo>
                    <a:cubicBezTo>
                      <a:pt x="89" y="279"/>
                      <a:pt x="89" y="279"/>
                      <a:pt x="89" y="279"/>
                    </a:cubicBezTo>
                    <a:cubicBezTo>
                      <a:pt x="89" y="264"/>
                      <a:pt x="103" y="253"/>
                      <a:pt x="106" y="251"/>
                    </a:cubicBezTo>
                    <a:cubicBezTo>
                      <a:pt x="106" y="251"/>
                      <a:pt x="184" y="205"/>
                      <a:pt x="194" y="193"/>
                    </a:cubicBezTo>
                    <a:cubicBezTo>
                      <a:pt x="204" y="181"/>
                      <a:pt x="239" y="104"/>
                      <a:pt x="240" y="93"/>
                    </a:cubicBezTo>
                    <a:cubicBezTo>
                      <a:pt x="241" y="72"/>
                      <a:pt x="236" y="27"/>
                      <a:pt x="23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27"/>
              <p:cNvSpPr>
                <a:spLocks noEditPoints="1"/>
              </p:cNvSpPr>
              <p:nvPr/>
            </p:nvSpPr>
            <p:spPr bwMode="auto">
              <a:xfrm>
                <a:off x="5486401" y="2562225"/>
                <a:ext cx="1222375" cy="1046163"/>
              </a:xfrm>
              <a:custGeom>
                <a:avLst/>
                <a:gdLst>
                  <a:gd name="T0" fmla="*/ 273 w 324"/>
                  <a:gd name="T1" fmla="*/ 159 h 277"/>
                  <a:gd name="T2" fmla="*/ 287 w 324"/>
                  <a:gd name="T3" fmla="*/ 173 h 277"/>
                  <a:gd name="T4" fmla="*/ 301 w 324"/>
                  <a:gd name="T5" fmla="*/ 179 h 277"/>
                  <a:gd name="T6" fmla="*/ 316 w 324"/>
                  <a:gd name="T7" fmla="*/ 173 h 277"/>
                  <a:gd name="T8" fmla="*/ 316 w 324"/>
                  <a:gd name="T9" fmla="*/ 144 h 277"/>
                  <a:gd name="T10" fmla="*/ 176 w 324"/>
                  <a:gd name="T11" fmla="*/ 6 h 277"/>
                  <a:gd name="T12" fmla="*/ 165 w 324"/>
                  <a:gd name="T13" fmla="*/ 1 h 277"/>
                  <a:gd name="T14" fmla="*/ 165 w 324"/>
                  <a:gd name="T15" fmla="*/ 1 h 277"/>
                  <a:gd name="T16" fmla="*/ 162 w 324"/>
                  <a:gd name="T17" fmla="*/ 0 h 277"/>
                  <a:gd name="T18" fmla="*/ 162 w 324"/>
                  <a:gd name="T19" fmla="*/ 0 h 277"/>
                  <a:gd name="T20" fmla="*/ 162 w 324"/>
                  <a:gd name="T21" fmla="*/ 0 h 277"/>
                  <a:gd name="T22" fmla="*/ 159 w 324"/>
                  <a:gd name="T23" fmla="*/ 1 h 277"/>
                  <a:gd name="T24" fmla="*/ 159 w 324"/>
                  <a:gd name="T25" fmla="*/ 1 h 277"/>
                  <a:gd name="T26" fmla="*/ 148 w 324"/>
                  <a:gd name="T27" fmla="*/ 6 h 277"/>
                  <a:gd name="T28" fmla="*/ 8 w 324"/>
                  <a:gd name="T29" fmla="*/ 144 h 277"/>
                  <a:gd name="T30" fmla="*/ 8 w 324"/>
                  <a:gd name="T31" fmla="*/ 173 h 277"/>
                  <a:gd name="T32" fmla="*/ 23 w 324"/>
                  <a:gd name="T33" fmla="*/ 179 h 277"/>
                  <a:gd name="T34" fmla="*/ 37 w 324"/>
                  <a:gd name="T35" fmla="*/ 173 h 277"/>
                  <a:gd name="T36" fmla="*/ 51 w 324"/>
                  <a:gd name="T37" fmla="*/ 159 h 277"/>
                  <a:gd name="T38" fmla="*/ 51 w 324"/>
                  <a:gd name="T39" fmla="*/ 277 h 277"/>
                  <a:gd name="T40" fmla="*/ 162 w 324"/>
                  <a:gd name="T41" fmla="*/ 277 h 277"/>
                  <a:gd name="T42" fmla="*/ 273 w 324"/>
                  <a:gd name="T43" fmla="*/ 277 h 277"/>
                  <a:gd name="T44" fmla="*/ 273 w 324"/>
                  <a:gd name="T45" fmla="*/ 159 h 277"/>
                  <a:gd name="T46" fmla="*/ 196 w 324"/>
                  <a:gd name="T47" fmla="*/ 253 h 277"/>
                  <a:gd name="T48" fmla="*/ 196 w 324"/>
                  <a:gd name="T49" fmla="*/ 184 h 277"/>
                  <a:gd name="T50" fmla="*/ 165 w 324"/>
                  <a:gd name="T51" fmla="*/ 184 h 277"/>
                  <a:gd name="T52" fmla="*/ 165 w 324"/>
                  <a:gd name="T53" fmla="*/ 184 h 277"/>
                  <a:gd name="T54" fmla="*/ 162 w 324"/>
                  <a:gd name="T55" fmla="*/ 184 h 277"/>
                  <a:gd name="T56" fmla="*/ 158 w 324"/>
                  <a:gd name="T57" fmla="*/ 184 h 277"/>
                  <a:gd name="T58" fmla="*/ 158 w 324"/>
                  <a:gd name="T59" fmla="*/ 184 h 277"/>
                  <a:gd name="T60" fmla="*/ 128 w 324"/>
                  <a:gd name="T61" fmla="*/ 184 h 277"/>
                  <a:gd name="T62" fmla="*/ 128 w 324"/>
                  <a:gd name="T63" fmla="*/ 253 h 277"/>
                  <a:gd name="T64" fmla="*/ 79 w 324"/>
                  <a:gd name="T65" fmla="*/ 253 h 277"/>
                  <a:gd name="T66" fmla="*/ 79 w 324"/>
                  <a:gd name="T67" fmla="*/ 132 h 277"/>
                  <a:gd name="T68" fmla="*/ 162 w 324"/>
                  <a:gd name="T69" fmla="*/ 50 h 277"/>
                  <a:gd name="T70" fmla="*/ 245 w 324"/>
                  <a:gd name="T71" fmla="*/ 132 h 277"/>
                  <a:gd name="T72" fmla="*/ 245 w 324"/>
                  <a:gd name="T73" fmla="*/ 253 h 277"/>
                  <a:gd name="T74" fmla="*/ 196 w 324"/>
                  <a:gd name="T75" fmla="*/ 25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4" h="277">
                    <a:moveTo>
                      <a:pt x="273" y="159"/>
                    </a:moveTo>
                    <a:cubicBezTo>
                      <a:pt x="287" y="173"/>
                      <a:pt x="287" y="173"/>
                      <a:pt x="287" y="173"/>
                    </a:cubicBezTo>
                    <a:cubicBezTo>
                      <a:pt x="291" y="177"/>
                      <a:pt x="296" y="179"/>
                      <a:pt x="301" y="179"/>
                    </a:cubicBezTo>
                    <a:cubicBezTo>
                      <a:pt x="307" y="179"/>
                      <a:pt x="312" y="177"/>
                      <a:pt x="316" y="173"/>
                    </a:cubicBezTo>
                    <a:cubicBezTo>
                      <a:pt x="324" y="165"/>
                      <a:pt x="324" y="152"/>
                      <a:pt x="316" y="144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3" y="3"/>
                      <a:pt x="169" y="2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cubicBezTo>
                      <a:pt x="164" y="1"/>
                      <a:pt x="163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1" y="0"/>
                      <a:pt x="160" y="1"/>
                      <a:pt x="159" y="1"/>
                    </a:cubicBezTo>
                    <a:cubicBezTo>
                      <a:pt x="159" y="1"/>
                      <a:pt x="159" y="1"/>
                      <a:pt x="159" y="1"/>
                    </a:cubicBezTo>
                    <a:cubicBezTo>
                      <a:pt x="155" y="2"/>
                      <a:pt x="151" y="3"/>
                      <a:pt x="148" y="6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0" y="152"/>
                      <a:pt x="0" y="165"/>
                      <a:pt x="8" y="173"/>
                    </a:cubicBezTo>
                    <a:cubicBezTo>
                      <a:pt x="12" y="177"/>
                      <a:pt x="17" y="179"/>
                      <a:pt x="23" y="179"/>
                    </a:cubicBezTo>
                    <a:cubicBezTo>
                      <a:pt x="28" y="179"/>
                      <a:pt x="33" y="177"/>
                      <a:pt x="37" y="173"/>
                    </a:cubicBezTo>
                    <a:cubicBezTo>
                      <a:pt x="51" y="159"/>
                      <a:pt x="51" y="159"/>
                      <a:pt x="51" y="159"/>
                    </a:cubicBezTo>
                    <a:cubicBezTo>
                      <a:pt x="51" y="277"/>
                      <a:pt x="51" y="277"/>
                      <a:pt x="51" y="277"/>
                    </a:cubicBezTo>
                    <a:cubicBezTo>
                      <a:pt x="162" y="277"/>
                      <a:pt x="162" y="277"/>
                      <a:pt x="162" y="277"/>
                    </a:cubicBezTo>
                    <a:cubicBezTo>
                      <a:pt x="273" y="277"/>
                      <a:pt x="273" y="277"/>
                      <a:pt x="273" y="277"/>
                    </a:cubicBezTo>
                    <a:lnTo>
                      <a:pt x="273" y="159"/>
                    </a:lnTo>
                    <a:close/>
                    <a:moveTo>
                      <a:pt x="196" y="253"/>
                    </a:moveTo>
                    <a:cubicBezTo>
                      <a:pt x="196" y="184"/>
                      <a:pt x="196" y="184"/>
                      <a:pt x="196" y="184"/>
                    </a:cubicBezTo>
                    <a:cubicBezTo>
                      <a:pt x="165" y="184"/>
                      <a:pt x="165" y="184"/>
                      <a:pt x="165" y="184"/>
                    </a:cubicBezTo>
                    <a:cubicBezTo>
                      <a:pt x="165" y="184"/>
                      <a:pt x="165" y="184"/>
                      <a:pt x="165" y="184"/>
                    </a:cubicBezTo>
                    <a:cubicBezTo>
                      <a:pt x="162" y="184"/>
                      <a:pt x="162" y="184"/>
                      <a:pt x="16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253"/>
                      <a:pt x="128" y="253"/>
                      <a:pt x="128" y="253"/>
                    </a:cubicBezTo>
                    <a:cubicBezTo>
                      <a:pt x="79" y="253"/>
                      <a:pt x="79" y="253"/>
                      <a:pt x="79" y="253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245" y="132"/>
                      <a:pt x="245" y="132"/>
                      <a:pt x="245" y="132"/>
                    </a:cubicBezTo>
                    <a:cubicBezTo>
                      <a:pt x="245" y="253"/>
                      <a:pt x="245" y="253"/>
                      <a:pt x="245" y="253"/>
                    </a:cubicBezTo>
                    <a:lnTo>
                      <a:pt x="196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菱形 28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菱形 29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47613" y="3851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7646364" y="462904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936298" y="421403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cxnSp>
        <p:nvCxnSpPr>
          <p:cNvPr id="35" name="直接连接符 3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8471805" y="454276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7176722" y="2897866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466656" y="2482857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cxnSp>
        <p:nvCxnSpPr>
          <p:cNvPr id="38" name="直接连接符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8002163" y="2811585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3229431" y="5160598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519365" y="4745589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cxnSp>
        <p:nvCxnSpPr>
          <p:cNvPr id="41" name="直接连接符 4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4054872" y="5074317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569501" y="3513986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859435" y="3098977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cxnSp>
        <p:nvCxnSpPr>
          <p:cNvPr id="44" name="直接连接符 4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3394942" y="3427705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6628478" y="3613326"/>
          <a:ext cx="4677373" cy="17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6628478" y="2840335"/>
            <a:ext cx="494976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10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5" name="菱形 4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7613" y="3851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8" name="矩形 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628478" y="253255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5" r="1"/>
          <a:stretch>
            <a:fillRect/>
          </a:stretch>
        </p:blipFill>
        <p:spPr>
          <a:xfrm>
            <a:off x="1186815" y="2002036"/>
            <a:ext cx="4264822" cy="33635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86816" y="2002035"/>
            <a:ext cx="4264822" cy="3363517"/>
          </a:xfrm>
          <a:prstGeom prst="rect">
            <a:avLst/>
          </a:prstGeom>
          <a:solidFill>
            <a:srgbClr val="5B69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202452" y="2000675"/>
            <a:ext cx="2736441" cy="3584198"/>
            <a:chOff x="7771412" y="1438898"/>
            <a:chExt cx="3186930" cy="4174249"/>
          </a:xfrm>
        </p:grpSpPr>
        <p:sp>
          <p:nvSpPr>
            <p:cNvPr id="2" name="圆角矩形 2"/>
            <p:cNvSpPr/>
            <p:nvPr/>
          </p:nvSpPr>
          <p:spPr>
            <a:xfrm>
              <a:off x="7973119" y="1893428"/>
              <a:ext cx="161365" cy="3071144"/>
            </a:xfrm>
            <a:prstGeom prst="roundRect">
              <a:avLst>
                <a:gd name="adj" fmla="val 50000"/>
              </a:avLst>
            </a:prstGeom>
            <a:solidFill>
              <a:srgbClr val="5B694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3" name="圆角矩形 8"/>
            <p:cNvSpPr/>
            <p:nvPr/>
          </p:nvSpPr>
          <p:spPr>
            <a:xfrm>
              <a:off x="7973119" y="3524572"/>
              <a:ext cx="161365" cy="1440000"/>
            </a:xfrm>
            <a:prstGeom prst="roundRect">
              <a:avLst>
                <a:gd name="adj" fmla="val 50000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4" name="圆角矩形 9"/>
            <p:cNvSpPr/>
            <p:nvPr/>
          </p:nvSpPr>
          <p:spPr>
            <a:xfrm>
              <a:off x="8625301" y="1893428"/>
              <a:ext cx="161365" cy="3071144"/>
            </a:xfrm>
            <a:prstGeom prst="roundRect">
              <a:avLst>
                <a:gd name="adj" fmla="val 50000"/>
              </a:avLst>
            </a:prstGeom>
            <a:solidFill>
              <a:srgbClr val="5B694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10"/>
            <p:cNvSpPr/>
            <p:nvPr/>
          </p:nvSpPr>
          <p:spPr>
            <a:xfrm>
              <a:off x="8625301" y="2804572"/>
              <a:ext cx="161365" cy="2160000"/>
            </a:xfrm>
            <a:prstGeom prst="roundRect">
              <a:avLst>
                <a:gd name="adj" fmla="val 50000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11"/>
            <p:cNvSpPr/>
            <p:nvPr/>
          </p:nvSpPr>
          <p:spPr>
            <a:xfrm>
              <a:off x="9277483" y="1893428"/>
              <a:ext cx="161365" cy="3071144"/>
            </a:xfrm>
            <a:prstGeom prst="roundRect">
              <a:avLst>
                <a:gd name="adj" fmla="val 50000"/>
              </a:avLst>
            </a:prstGeom>
            <a:solidFill>
              <a:srgbClr val="5B694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12"/>
            <p:cNvSpPr/>
            <p:nvPr/>
          </p:nvSpPr>
          <p:spPr>
            <a:xfrm>
              <a:off x="9277483" y="3164572"/>
              <a:ext cx="161365" cy="1800000"/>
            </a:xfrm>
            <a:prstGeom prst="roundRect">
              <a:avLst>
                <a:gd name="adj" fmla="val 50000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13"/>
            <p:cNvSpPr/>
            <p:nvPr/>
          </p:nvSpPr>
          <p:spPr>
            <a:xfrm>
              <a:off x="9929665" y="1893428"/>
              <a:ext cx="161365" cy="3071144"/>
            </a:xfrm>
            <a:prstGeom prst="roundRect">
              <a:avLst>
                <a:gd name="adj" fmla="val 50000"/>
              </a:avLst>
            </a:prstGeom>
            <a:solidFill>
              <a:srgbClr val="5B694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 14"/>
            <p:cNvSpPr/>
            <p:nvPr/>
          </p:nvSpPr>
          <p:spPr>
            <a:xfrm>
              <a:off x="9929665" y="3884572"/>
              <a:ext cx="161365" cy="1080000"/>
            </a:xfrm>
            <a:prstGeom prst="roundRect">
              <a:avLst>
                <a:gd name="adj" fmla="val 50000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15"/>
            <p:cNvSpPr/>
            <p:nvPr/>
          </p:nvSpPr>
          <p:spPr>
            <a:xfrm>
              <a:off x="10581848" y="1893428"/>
              <a:ext cx="161365" cy="3071144"/>
            </a:xfrm>
            <a:prstGeom prst="roundRect">
              <a:avLst>
                <a:gd name="adj" fmla="val 50000"/>
              </a:avLst>
            </a:prstGeom>
            <a:solidFill>
              <a:srgbClr val="5B694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16"/>
            <p:cNvSpPr/>
            <p:nvPr/>
          </p:nvSpPr>
          <p:spPr>
            <a:xfrm>
              <a:off x="10581848" y="2084572"/>
              <a:ext cx="161365" cy="2880000"/>
            </a:xfrm>
            <a:prstGeom prst="roundRect">
              <a:avLst>
                <a:gd name="adj" fmla="val 50000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31"/>
            <p:cNvSpPr txBox="1"/>
            <p:nvPr/>
          </p:nvSpPr>
          <p:spPr>
            <a:xfrm>
              <a:off x="7771412" y="5111325"/>
              <a:ext cx="564777" cy="50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TEXT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32"/>
            <p:cNvSpPr txBox="1"/>
            <p:nvPr/>
          </p:nvSpPr>
          <p:spPr>
            <a:xfrm>
              <a:off x="8423594" y="5111325"/>
              <a:ext cx="564777" cy="50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TEXT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33"/>
            <p:cNvSpPr txBox="1"/>
            <p:nvPr/>
          </p:nvSpPr>
          <p:spPr>
            <a:xfrm>
              <a:off x="9075777" y="5111325"/>
              <a:ext cx="564777" cy="50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TEXT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34"/>
            <p:cNvSpPr txBox="1"/>
            <p:nvPr/>
          </p:nvSpPr>
          <p:spPr>
            <a:xfrm>
              <a:off x="9727958" y="5111325"/>
              <a:ext cx="564777" cy="50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TEXT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10380140" y="5111325"/>
              <a:ext cx="564777" cy="50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TEXT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7805975" y="1438898"/>
              <a:ext cx="543640" cy="304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40%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37"/>
            <p:cNvSpPr txBox="1"/>
            <p:nvPr/>
          </p:nvSpPr>
          <p:spPr>
            <a:xfrm>
              <a:off x="8458157" y="1438898"/>
              <a:ext cx="543640" cy="304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60%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38"/>
            <p:cNvSpPr txBox="1"/>
            <p:nvPr/>
          </p:nvSpPr>
          <p:spPr>
            <a:xfrm>
              <a:off x="9110339" y="1438898"/>
              <a:ext cx="543640" cy="304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50%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39"/>
            <p:cNvSpPr txBox="1"/>
            <p:nvPr/>
          </p:nvSpPr>
          <p:spPr>
            <a:xfrm>
              <a:off x="9762521" y="1438898"/>
              <a:ext cx="543640" cy="304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30%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40"/>
            <p:cNvSpPr txBox="1"/>
            <p:nvPr/>
          </p:nvSpPr>
          <p:spPr>
            <a:xfrm>
              <a:off x="10414702" y="1438898"/>
              <a:ext cx="543640" cy="304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rgbClr val="5B6946"/>
                  </a:solidFill>
                  <a:cs typeface="+mn-ea"/>
                  <a:sym typeface="+mn-lt"/>
                </a:rPr>
                <a:t>80%</a:t>
              </a:r>
              <a:endParaRPr lang="zh-CN" altLang="en-US" sz="1100" dirty="0">
                <a:solidFill>
                  <a:srgbClr val="5B694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菱形 23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菱形 24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47613" y="3851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28" name="矩形 27"/>
          <p:cNvSpPr/>
          <p:nvPr/>
        </p:nvSpPr>
        <p:spPr>
          <a:xfrm>
            <a:off x="1258962" y="2147428"/>
            <a:ext cx="494976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10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258962" y="1839651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347613" y="2878946"/>
            <a:ext cx="4748387" cy="2565434"/>
            <a:chOff x="1347613" y="2878946"/>
            <a:chExt cx="4748387" cy="256543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349" y="2878946"/>
              <a:ext cx="4743651" cy="2565434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1347613" y="2878946"/>
              <a:ext cx="4748387" cy="2565434"/>
            </a:xfrm>
            <a:prstGeom prst="rect">
              <a:avLst/>
            </a:prstGeom>
            <a:solidFill>
              <a:srgbClr val="5B694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974440" y="1486024"/>
            <a:ext cx="413433" cy="1086997"/>
          </a:xfrm>
          <a:prstGeom prst="rect">
            <a:avLst/>
          </a:prstGeom>
          <a:solidFill>
            <a:srgbClr val="5B6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43"/>
          <p:cNvSpPr txBox="1"/>
          <p:nvPr/>
        </p:nvSpPr>
        <p:spPr>
          <a:xfrm>
            <a:off x="3947759" y="1813065"/>
            <a:ext cx="466794" cy="379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756004" y="1764518"/>
            <a:ext cx="382958" cy="428203"/>
            <a:chOff x="5999255" y="3275006"/>
            <a:chExt cx="402656" cy="450303"/>
          </a:xfrm>
          <a:solidFill>
            <a:srgbClr val="5B6946"/>
          </a:solidFill>
        </p:grpSpPr>
        <p:sp>
          <p:nvSpPr>
            <p:cNvPr id="2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71865" y="4008442"/>
            <a:ext cx="351237" cy="347556"/>
            <a:chOff x="6967126" y="4092464"/>
            <a:chExt cx="453105" cy="448433"/>
          </a:xfrm>
          <a:solidFill>
            <a:srgbClr val="5B6946"/>
          </a:solidFill>
        </p:grpSpPr>
        <p:sp>
          <p:nvSpPr>
            <p:cNvPr id="1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64559" y="5129720"/>
            <a:ext cx="365849" cy="393647"/>
            <a:chOff x="7005429" y="4859473"/>
            <a:chExt cx="466184" cy="501686"/>
          </a:xfrm>
          <a:solidFill>
            <a:srgbClr val="5B6946"/>
          </a:solidFill>
        </p:grpSpPr>
        <p:sp>
          <p:nvSpPr>
            <p:cNvPr id="13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83465" y="2896875"/>
            <a:ext cx="328036" cy="419447"/>
            <a:chOff x="1605186" y="572440"/>
            <a:chExt cx="563562" cy="720725"/>
          </a:xfrm>
          <a:solidFill>
            <a:srgbClr val="5B6946"/>
          </a:solidFill>
        </p:grpSpPr>
        <p:sp>
          <p:nvSpPr>
            <p:cNvPr id="1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83360" y="1631834"/>
            <a:ext cx="2151346" cy="596646"/>
            <a:chOff x="7574252" y="2054104"/>
            <a:chExt cx="2427751" cy="734906"/>
          </a:xfrm>
          <a:solidFill>
            <a:srgbClr val="5B6946"/>
          </a:solidFill>
        </p:grpSpPr>
        <p:sp>
          <p:nvSpPr>
            <p:cNvPr id="43" name="任意多边形 34"/>
            <p:cNvSpPr/>
            <p:nvPr/>
          </p:nvSpPr>
          <p:spPr>
            <a:xfrm rot="5400000">
              <a:off x="8420675" y="1207681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67"/>
            <p:cNvSpPr txBox="1"/>
            <p:nvPr/>
          </p:nvSpPr>
          <p:spPr>
            <a:xfrm>
              <a:off x="7658557" y="2266950"/>
              <a:ext cx="1250351" cy="34118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83361" y="2732299"/>
            <a:ext cx="2151346" cy="596646"/>
            <a:chOff x="7574253" y="3154569"/>
            <a:chExt cx="2427751" cy="734906"/>
          </a:xfrm>
          <a:solidFill>
            <a:srgbClr val="5B6946"/>
          </a:solidFill>
        </p:grpSpPr>
        <p:sp>
          <p:nvSpPr>
            <p:cNvPr id="41" name="任意多边形 37"/>
            <p:cNvSpPr/>
            <p:nvPr/>
          </p:nvSpPr>
          <p:spPr>
            <a:xfrm rot="5400000">
              <a:off x="8420676" y="2308146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8"/>
            <p:cNvSpPr txBox="1"/>
            <p:nvPr/>
          </p:nvSpPr>
          <p:spPr>
            <a:xfrm>
              <a:off x="7691215" y="3356491"/>
              <a:ext cx="1250351" cy="34118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83362" y="3805055"/>
            <a:ext cx="2151346" cy="596646"/>
            <a:chOff x="7574254" y="4227325"/>
            <a:chExt cx="2427751" cy="734906"/>
          </a:xfrm>
          <a:solidFill>
            <a:srgbClr val="5B6946"/>
          </a:solidFill>
        </p:grpSpPr>
        <p:sp>
          <p:nvSpPr>
            <p:cNvPr id="39" name="任意多边形 40"/>
            <p:cNvSpPr/>
            <p:nvPr/>
          </p:nvSpPr>
          <p:spPr>
            <a:xfrm rot="5400000">
              <a:off x="8420677" y="3380902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69"/>
            <p:cNvSpPr txBox="1"/>
            <p:nvPr/>
          </p:nvSpPr>
          <p:spPr>
            <a:xfrm>
              <a:off x="7682459" y="4446069"/>
              <a:ext cx="1250351" cy="34118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83358" y="4905520"/>
            <a:ext cx="2151346" cy="596646"/>
            <a:chOff x="7574251" y="5327790"/>
            <a:chExt cx="2427751" cy="734906"/>
          </a:xfrm>
          <a:solidFill>
            <a:srgbClr val="5B6946"/>
          </a:solidFill>
        </p:grpSpPr>
        <p:sp>
          <p:nvSpPr>
            <p:cNvPr id="37" name="任意多边形 43"/>
            <p:cNvSpPr/>
            <p:nvPr/>
          </p:nvSpPr>
          <p:spPr>
            <a:xfrm rot="5400000">
              <a:off x="8420674" y="4481367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70"/>
            <p:cNvSpPr txBox="1"/>
            <p:nvPr/>
          </p:nvSpPr>
          <p:spPr>
            <a:xfrm>
              <a:off x="7708686" y="5542890"/>
              <a:ext cx="1250351" cy="34118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菱形 44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菱形 45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47613" y="3851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48" name="矩形 47"/>
          <p:cNvSpPr/>
          <p:nvPr/>
        </p:nvSpPr>
        <p:spPr>
          <a:xfrm>
            <a:off x="3974440" y="2584044"/>
            <a:ext cx="413433" cy="1086997"/>
          </a:xfrm>
          <a:prstGeom prst="rect">
            <a:avLst/>
          </a:prstGeom>
          <a:solidFill>
            <a:srgbClr val="5B6946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3"/>
          <p:cNvSpPr txBox="1"/>
          <p:nvPr/>
        </p:nvSpPr>
        <p:spPr>
          <a:xfrm>
            <a:off x="3949362" y="2900062"/>
            <a:ext cx="463588" cy="3793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974440" y="3682064"/>
            <a:ext cx="413433" cy="1086997"/>
          </a:xfrm>
          <a:prstGeom prst="rect">
            <a:avLst/>
          </a:prstGeom>
          <a:solidFill>
            <a:srgbClr val="5B6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43"/>
          <p:cNvSpPr txBox="1"/>
          <p:nvPr/>
        </p:nvSpPr>
        <p:spPr>
          <a:xfrm>
            <a:off x="3949362" y="3997238"/>
            <a:ext cx="463588" cy="3793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974440" y="4780083"/>
            <a:ext cx="413433" cy="1086997"/>
          </a:xfrm>
          <a:prstGeom prst="rect">
            <a:avLst/>
          </a:prstGeom>
          <a:solidFill>
            <a:srgbClr val="5B6946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43"/>
          <p:cNvSpPr txBox="1"/>
          <p:nvPr/>
        </p:nvSpPr>
        <p:spPr>
          <a:xfrm>
            <a:off x="3949362" y="5094414"/>
            <a:ext cx="463588" cy="3793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57339" y="2023444"/>
            <a:ext cx="551333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58" name="矩形 5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457339" y="1715667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59" name="矩形 58"/>
          <p:cNvSpPr/>
          <p:nvPr/>
        </p:nvSpPr>
        <p:spPr>
          <a:xfrm>
            <a:off x="5481092" y="3090446"/>
            <a:ext cx="551333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60" name="矩形 5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481092" y="2782669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61" name="矩形 60"/>
          <p:cNvSpPr/>
          <p:nvPr/>
        </p:nvSpPr>
        <p:spPr>
          <a:xfrm>
            <a:off x="5481092" y="4157448"/>
            <a:ext cx="551333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62" name="矩形 6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481092" y="3849671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  <p:sp>
        <p:nvSpPr>
          <p:cNvPr id="63" name="矩形 62"/>
          <p:cNvSpPr/>
          <p:nvPr/>
        </p:nvSpPr>
        <p:spPr>
          <a:xfrm>
            <a:off x="5457339" y="5288791"/>
            <a:ext cx="551333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64" name="矩形 6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457339" y="4981014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工作亮点展示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4229100" y="1878807"/>
            <a:ext cx="754777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5B6946"/>
                </a:solidFill>
                <a:latin typeface="+mn-lt"/>
                <a:ea typeface="+mn-ea"/>
                <a:cs typeface="+mn-ea"/>
                <a:sym typeface="+mn-lt"/>
              </a:rPr>
              <a:t>工作的不足与改进</a:t>
            </a:r>
          </a:p>
        </p:txBody>
      </p:sp>
      <p:sp>
        <p:nvSpPr>
          <p:cNvPr id="4" name="文本占位符 5"/>
          <p:cNvSpPr>
            <a:spLocks noGrp="1"/>
          </p:cNvSpPr>
          <p:nvPr/>
        </p:nvSpPr>
        <p:spPr>
          <a:xfrm>
            <a:off x="824706" y="2109789"/>
            <a:ext cx="2809876" cy="2809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00" i="1" kern="1200">
                <a:solidFill>
                  <a:srgbClr val="C4A26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5B6946"/>
                </a:solidFill>
                <a:latin typeface="+mn-lt"/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5B6946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888" y="2126456"/>
            <a:ext cx="2605088" cy="2605088"/>
          </a:xfrm>
          <a:prstGeom prst="ellipse">
            <a:avLst/>
          </a:prstGeom>
          <a:noFill/>
          <a:ln w="571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12"/>
          <p:cNvSpPr/>
          <p:nvPr/>
        </p:nvSpPr>
        <p:spPr>
          <a:xfrm flipH="1">
            <a:off x="7687351" y="2833302"/>
            <a:ext cx="329382" cy="78180"/>
          </a:xfrm>
          <a:custGeom>
            <a:avLst/>
            <a:gdLst>
              <a:gd name="connsiteX0" fmla="*/ 440373 w 440373"/>
              <a:gd name="connsiteY0" fmla="*/ 0 h 104557"/>
              <a:gd name="connsiteX1" fmla="*/ 0 w 440373"/>
              <a:gd name="connsiteY1" fmla="*/ 0 h 104557"/>
              <a:gd name="connsiteX2" fmla="*/ 97713 w 440373"/>
              <a:gd name="connsiteY2" fmla="*/ 104557 h 104557"/>
              <a:gd name="connsiteX3" fmla="*/ 440373 w 440373"/>
              <a:gd name="connsiteY3" fmla="*/ 104557 h 1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73" h="104557">
                <a:moveTo>
                  <a:pt x="440373" y="0"/>
                </a:moveTo>
                <a:lnTo>
                  <a:pt x="0" y="0"/>
                </a:lnTo>
                <a:lnTo>
                  <a:pt x="97713" y="104557"/>
                </a:lnTo>
                <a:lnTo>
                  <a:pt x="440373" y="10455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任意多边形 13"/>
          <p:cNvSpPr/>
          <p:nvPr/>
        </p:nvSpPr>
        <p:spPr>
          <a:xfrm>
            <a:off x="6330002" y="2833302"/>
            <a:ext cx="335681" cy="84204"/>
          </a:xfrm>
          <a:custGeom>
            <a:avLst/>
            <a:gdLst>
              <a:gd name="connsiteX0" fmla="*/ 0 w 448795"/>
              <a:gd name="connsiteY0" fmla="*/ 0 h 112613"/>
              <a:gd name="connsiteX1" fmla="*/ 448795 w 448795"/>
              <a:gd name="connsiteY1" fmla="*/ 0 h 112613"/>
              <a:gd name="connsiteX2" fmla="*/ 448795 w 448795"/>
              <a:gd name="connsiteY2" fmla="*/ 112613 h 112613"/>
              <a:gd name="connsiteX3" fmla="*/ 95917 w 448795"/>
              <a:gd name="connsiteY3" fmla="*/ 112613 h 1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95" h="112613">
                <a:moveTo>
                  <a:pt x="0" y="0"/>
                </a:moveTo>
                <a:lnTo>
                  <a:pt x="448795" y="0"/>
                </a:lnTo>
                <a:lnTo>
                  <a:pt x="448795" y="112613"/>
                </a:lnTo>
                <a:lnTo>
                  <a:pt x="95917" y="112613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任意多边形 14"/>
          <p:cNvSpPr/>
          <p:nvPr/>
        </p:nvSpPr>
        <p:spPr>
          <a:xfrm>
            <a:off x="6654818" y="3965075"/>
            <a:ext cx="1051610" cy="90722"/>
          </a:xfrm>
          <a:custGeom>
            <a:avLst/>
            <a:gdLst>
              <a:gd name="connsiteX0" fmla="*/ 0 w 1584000"/>
              <a:gd name="connsiteY0" fmla="*/ 0 h 134747"/>
              <a:gd name="connsiteX1" fmla="*/ 1584000 w 1584000"/>
              <a:gd name="connsiteY1" fmla="*/ 0 h 134747"/>
              <a:gd name="connsiteX2" fmla="*/ 1584000 w 1584000"/>
              <a:gd name="connsiteY2" fmla="*/ 3638 h 134747"/>
              <a:gd name="connsiteX3" fmla="*/ 1480374 w 1584000"/>
              <a:gd name="connsiteY3" fmla="*/ 134747 h 134747"/>
              <a:gd name="connsiteX4" fmla="*/ 104224 w 1584000"/>
              <a:gd name="connsiteY4" fmla="*/ 134747 h 134747"/>
              <a:gd name="connsiteX5" fmla="*/ 0 w 1584000"/>
              <a:gd name="connsiteY5" fmla="*/ 2882 h 1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000" h="134747">
                <a:moveTo>
                  <a:pt x="0" y="0"/>
                </a:moveTo>
                <a:lnTo>
                  <a:pt x="1584000" y="0"/>
                </a:lnTo>
                <a:lnTo>
                  <a:pt x="1584000" y="3638"/>
                </a:lnTo>
                <a:lnTo>
                  <a:pt x="1480374" y="134747"/>
                </a:lnTo>
                <a:lnTo>
                  <a:pt x="104224" y="134747"/>
                </a:lnTo>
                <a:lnTo>
                  <a:pt x="0" y="2882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4" name="Freeform 223"/>
          <p:cNvSpPr>
            <a:spLocks noChangeAspect="1"/>
          </p:cNvSpPr>
          <p:nvPr/>
        </p:nvSpPr>
        <p:spPr bwMode="auto">
          <a:xfrm>
            <a:off x="6966609" y="2517326"/>
            <a:ext cx="437631" cy="354818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1"/>
          <p:cNvSpPr txBox="1"/>
          <p:nvPr/>
        </p:nvSpPr>
        <p:spPr>
          <a:xfrm>
            <a:off x="6830864" y="3389336"/>
            <a:ext cx="64633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200" b="1" dirty="0">
                <a:solidFill>
                  <a:srgbClr val="5B694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6" name="上箭头 29"/>
          <p:cNvSpPr/>
          <p:nvPr/>
        </p:nvSpPr>
        <p:spPr>
          <a:xfrm>
            <a:off x="6340366" y="2067899"/>
            <a:ext cx="1660626" cy="1894291"/>
          </a:xfrm>
          <a:prstGeom prst="upArrow">
            <a:avLst>
              <a:gd name="adj1" fmla="val 61972"/>
              <a:gd name="adj2" fmla="val 46169"/>
            </a:avLst>
          </a:prstGeom>
          <a:noFill/>
          <a:ln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5400000" scaled="1"/>
                </a:gra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4822765" y="2532146"/>
            <a:ext cx="490216" cy="372356"/>
            <a:chOff x="4268086" y="4221191"/>
            <a:chExt cx="509646" cy="387231"/>
          </a:xfrm>
          <a:solidFill>
            <a:srgbClr val="5B6946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任意多边形 50"/>
          <p:cNvSpPr/>
          <p:nvPr/>
        </p:nvSpPr>
        <p:spPr>
          <a:xfrm flipH="1">
            <a:off x="5583422" y="2805602"/>
            <a:ext cx="329381" cy="78180"/>
          </a:xfrm>
          <a:custGeom>
            <a:avLst/>
            <a:gdLst>
              <a:gd name="connsiteX0" fmla="*/ 440373 w 440373"/>
              <a:gd name="connsiteY0" fmla="*/ 0 h 104557"/>
              <a:gd name="connsiteX1" fmla="*/ 0 w 440373"/>
              <a:gd name="connsiteY1" fmla="*/ 0 h 104557"/>
              <a:gd name="connsiteX2" fmla="*/ 97713 w 440373"/>
              <a:gd name="connsiteY2" fmla="*/ 104557 h 104557"/>
              <a:gd name="connsiteX3" fmla="*/ 440373 w 440373"/>
              <a:gd name="connsiteY3" fmla="*/ 104557 h 1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73" h="104557">
                <a:moveTo>
                  <a:pt x="440373" y="0"/>
                </a:moveTo>
                <a:lnTo>
                  <a:pt x="0" y="0"/>
                </a:lnTo>
                <a:lnTo>
                  <a:pt x="97713" y="104557"/>
                </a:lnTo>
                <a:lnTo>
                  <a:pt x="440373" y="10455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任意多边形 51"/>
          <p:cNvSpPr/>
          <p:nvPr/>
        </p:nvSpPr>
        <p:spPr>
          <a:xfrm>
            <a:off x="4226075" y="2805602"/>
            <a:ext cx="335681" cy="84204"/>
          </a:xfrm>
          <a:custGeom>
            <a:avLst/>
            <a:gdLst>
              <a:gd name="connsiteX0" fmla="*/ 0 w 448795"/>
              <a:gd name="connsiteY0" fmla="*/ 0 h 112613"/>
              <a:gd name="connsiteX1" fmla="*/ 448795 w 448795"/>
              <a:gd name="connsiteY1" fmla="*/ 0 h 112613"/>
              <a:gd name="connsiteX2" fmla="*/ 448795 w 448795"/>
              <a:gd name="connsiteY2" fmla="*/ 112613 h 112613"/>
              <a:gd name="connsiteX3" fmla="*/ 95917 w 448795"/>
              <a:gd name="connsiteY3" fmla="*/ 112613 h 1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95" h="112613">
                <a:moveTo>
                  <a:pt x="0" y="0"/>
                </a:moveTo>
                <a:lnTo>
                  <a:pt x="448795" y="0"/>
                </a:lnTo>
                <a:lnTo>
                  <a:pt x="448795" y="112613"/>
                </a:lnTo>
                <a:lnTo>
                  <a:pt x="95917" y="112613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任意多边形 52"/>
          <p:cNvSpPr/>
          <p:nvPr/>
        </p:nvSpPr>
        <p:spPr>
          <a:xfrm>
            <a:off x="4550890" y="3937376"/>
            <a:ext cx="1051608" cy="90722"/>
          </a:xfrm>
          <a:custGeom>
            <a:avLst/>
            <a:gdLst>
              <a:gd name="connsiteX0" fmla="*/ 0 w 1584000"/>
              <a:gd name="connsiteY0" fmla="*/ 0 h 134747"/>
              <a:gd name="connsiteX1" fmla="*/ 1584000 w 1584000"/>
              <a:gd name="connsiteY1" fmla="*/ 0 h 134747"/>
              <a:gd name="connsiteX2" fmla="*/ 1584000 w 1584000"/>
              <a:gd name="connsiteY2" fmla="*/ 3638 h 134747"/>
              <a:gd name="connsiteX3" fmla="*/ 1480374 w 1584000"/>
              <a:gd name="connsiteY3" fmla="*/ 134747 h 134747"/>
              <a:gd name="connsiteX4" fmla="*/ 104224 w 1584000"/>
              <a:gd name="connsiteY4" fmla="*/ 134747 h 134747"/>
              <a:gd name="connsiteX5" fmla="*/ 0 w 1584000"/>
              <a:gd name="connsiteY5" fmla="*/ 2882 h 1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000" h="134747">
                <a:moveTo>
                  <a:pt x="0" y="0"/>
                </a:moveTo>
                <a:lnTo>
                  <a:pt x="1584000" y="0"/>
                </a:lnTo>
                <a:lnTo>
                  <a:pt x="1584000" y="3638"/>
                </a:lnTo>
                <a:lnTo>
                  <a:pt x="1480374" y="134747"/>
                </a:lnTo>
                <a:lnTo>
                  <a:pt x="104224" y="134747"/>
                </a:lnTo>
                <a:lnTo>
                  <a:pt x="0" y="2882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4750756" y="3361637"/>
            <a:ext cx="64633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200" b="1" dirty="0">
                <a:solidFill>
                  <a:srgbClr val="5B694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8" name="上箭头 54"/>
          <p:cNvSpPr/>
          <p:nvPr/>
        </p:nvSpPr>
        <p:spPr>
          <a:xfrm>
            <a:off x="4236439" y="2040198"/>
            <a:ext cx="1660623" cy="1894292"/>
          </a:xfrm>
          <a:prstGeom prst="upArrow">
            <a:avLst>
              <a:gd name="adj1" fmla="val 61972"/>
              <a:gd name="adj2" fmla="val 46169"/>
            </a:avLst>
          </a:prstGeom>
          <a:noFill/>
          <a:ln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5400000" scaled="1"/>
                </a:gra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81217" y="2527497"/>
            <a:ext cx="394329" cy="377012"/>
            <a:chOff x="1004888" y="993775"/>
            <a:chExt cx="2438400" cy="2332038"/>
          </a:xfrm>
          <a:solidFill>
            <a:srgbClr val="5B6946"/>
          </a:solidFill>
        </p:grpSpPr>
        <p:sp>
          <p:nvSpPr>
            <p:cNvPr id="21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5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任意多边形 59"/>
          <p:cNvSpPr/>
          <p:nvPr/>
        </p:nvSpPr>
        <p:spPr>
          <a:xfrm flipH="1">
            <a:off x="3495196" y="2805607"/>
            <a:ext cx="329382" cy="78180"/>
          </a:xfrm>
          <a:custGeom>
            <a:avLst/>
            <a:gdLst>
              <a:gd name="connsiteX0" fmla="*/ 440373 w 440373"/>
              <a:gd name="connsiteY0" fmla="*/ 0 h 104557"/>
              <a:gd name="connsiteX1" fmla="*/ 0 w 440373"/>
              <a:gd name="connsiteY1" fmla="*/ 0 h 104557"/>
              <a:gd name="connsiteX2" fmla="*/ 97713 w 440373"/>
              <a:gd name="connsiteY2" fmla="*/ 104557 h 104557"/>
              <a:gd name="connsiteX3" fmla="*/ 440373 w 440373"/>
              <a:gd name="connsiteY3" fmla="*/ 104557 h 1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73" h="104557">
                <a:moveTo>
                  <a:pt x="440373" y="0"/>
                </a:moveTo>
                <a:lnTo>
                  <a:pt x="0" y="0"/>
                </a:lnTo>
                <a:lnTo>
                  <a:pt x="97713" y="104557"/>
                </a:lnTo>
                <a:lnTo>
                  <a:pt x="440373" y="10455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任意多边形 60"/>
          <p:cNvSpPr/>
          <p:nvPr/>
        </p:nvSpPr>
        <p:spPr>
          <a:xfrm>
            <a:off x="2137847" y="2805607"/>
            <a:ext cx="335681" cy="84204"/>
          </a:xfrm>
          <a:custGeom>
            <a:avLst/>
            <a:gdLst>
              <a:gd name="connsiteX0" fmla="*/ 0 w 448795"/>
              <a:gd name="connsiteY0" fmla="*/ 0 h 112613"/>
              <a:gd name="connsiteX1" fmla="*/ 448795 w 448795"/>
              <a:gd name="connsiteY1" fmla="*/ 0 h 112613"/>
              <a:gd name="connsiteX2" fmla="*/ 448795 w 448795"/>
              <a:gd name="connsiteY2" fmla="*/ 112613 h 112613"/>
              <a:gd name="connsiteX3" fmla="*/ 95917 w 448795"/>
              <a:gd name="connsiteY3" fmla="*/ 112613 h 1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95" h="112613">
                <a:moveTo>
                  <a:pt x="0" y="0"/>
                </a:moveTo>
                <a:lnTo>
                  <a:pt x="448795" y="0"/>
                </a:lnTo>
                <a:lnTo>
                  <a:pt x="448795" y="112613"/>
                </a:lnTo>
                <a:lnTo>
                  <a:pt x="95917" y="112613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任意多边形 61"/>
          <p:cNvSpPr/>
          <p:nvPr/>
        </p:nvSpPr>
        <p:spPr>
          <a:xfrm>
            <a:off x="2462663" y="3937383"/>
            <a:ext cx="1051610" cy="90722"/>
          </a:xfrm>
          <a:custGeom>
            <a:avLst/>
            <a:gdLst>
              <a:gd name="connsiteX0" fmla="*/ 0 w 1584000"/>
              <a:gd name="connsiteY0" fmla="*/ 0 h 134747"/>
              <a:gd name="connsiteX1" fmla="*/ 1584000 w 1584000"/>
              <a:gd name="connsiteY1" fmla="*/ 0 h 134747"/>
              <a:gd name="connsiteX2" fmla="*/ 1584000 w 1584000"/>
              <a:gd name="connsiteY2" fmla="*/ 3638 h 134747"/>
              <a:gd name="connsiteX3" fmla="*/ 1480374 w 1584000"/>
              <a:gd name="connsiteY3" fmla="*/ 134747 h 134747"/>
              <a:gd name="connsiteX4" fmla="*/ 104224 w 1584000"/>
              <a:gd name="connsiteY4" fmla="*/ 134747 h 134747"/>
              <a:gd name="connsiteX5" fmla="*/ 0 w 1584000"/>
              <a:gd name="connsiteY5" fmla="*/ 2882 h 1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000" h="134747">
                <a:moveTo>
                  <a:pt x="0" y="0"/>
                </a:moveTo>
                <a:lnTo>
                  <a:pt x="1584000" y="0"/>
                </a:lnTo>
                <a:lnTo>
                  <a:pt x="1584000" y="3638"/>
                </a:lnTo>
                <a:lnTo>
                  <a:pt x="1480374" y="134747"/>
                </a:lnTo>
                <a:lnTo>
                  <a:pt x="104224" y="134747"/>
                </a:lnTo>
                <a:lnTo>
                  <a:pt x="0" y="2882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9" name="文本框 45"/>
          <p:cNvSpPr txBox="1"/>
          <p:nvPr/>
        </p:nvSpPr>
        <p:spPr>
          <a:xfrm>
            <a:off x="2690402" y="3368354"/>
            <a:ext cx="64633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200" b="1" dirty="0">
                <a:solidFill>
                  <a:srgbClr val="5B694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上箭头 63"/>
          <p:cNvSpPr/>
          <p:nvPr/>
        </p:nvSpPr>
        <p:spPr>
          <a:xfrm>
            <a:off x="2148211" y="2040202"/>
            <a:ext cx="1660626" cy="1894295"/>
          </a:xfrm>
          <a:prstGeom prst="upArrow">
            <a:avLst>
              <a:gd name="adj1" fmla="val 61972"/>
              <a:gd name="adj2" fmla="val 46169"/>
            </a:avLst>
          </a:prstGeom>
          <a:noFill/>
          <a:ln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5400000" scaled="1"/>
                </a:gra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90914" y="2450486"/>
            <a:ext cx="330119" cy="422056"/>
            <a:chOff x="1605186" y="572440"/>
            <a:chExt cx="563562" cy="720725"/>
          </a:xfrm>
          <a:solidFill>
            <a:srgbClr val="5B6946"/>
          </a:solidFill>
        </p:grpSpPr>
        <p:sp>
          <p:nvSpPr>
            <p:cNvPr id="12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任意多边形 47"/>
          <p:cNvSpPr/>
          <p:nvPr/>
        </p:nvSpPr>
        <p:spPr>
          <a:xfrm flipH="1">
            <a:off x="9775583" y="2833305"/>
            <a:ext cx="329382" cy="78180"/>
          </a:xfrm>
          <a:custGeom>
            <a:avLst/>
            <a:gdLst>
              <a:gd name="connsiteX0" fmla="*/ 440373 w 440373"/>
              <a:gd name="connsiteY0" fmla="*/ 0 h 104557"/>
              <a:gd name="connsiteX1" fmla="*/ 0 w 440373"/>
              <a:gd name="connsiteY1" fmla="*/ 0 h 104557"/>
              <a:gd name="connsiteX2" fmla="*/ 97713 w 440373"/>
              <a:gd name="connsiteY2" fmla="*/ 104557 h 104557"/>
              <a:gd name="connsiteX3" fmla="*/ 440373 w 440373"/>
              <a:gd name="connsiteY3" fmla="*/ 104557 h 1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73" h="104557">
                <a:moveTo>
                  <a:pt x="440373" y="0"/>
                </a:moveTo>
                <a:lnTo>
                  <a:pt x="0" y="0"/>
                </a:lnTo>
                <a:lnTo>
                  <a:pt x="97713" y="104557"/>
                </a:lnTo>
                <a:lnTo>
                  <a:pt x="440373" y="10455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任意多边形 70"/>
          <p:cNvSpPr/>
          <p:nvPr/>
        </p:nvSpPr>
        <p:spPr>
          <a:xfrm>
            <a:off x="8418234" y="2833305"/>
            <a:ext cx="335681" cy="84204"/>
          </a:xfrm>
          <a:custGeom>
            <a:avLst/>
            <a:gdLst>
              <a:gd name="connsiteX0" fmla="*/ 0 w 448795"/>
              <a:gd name="connsiteY0" fmla="*/ 0 h 112613"/>
              <a:gd name="connsiteX1" fmla="*/ 448795 w 448795"/>
              <a:gd name="connsiteY1" fmla="*/ 0 h 112613"/>
              <a:gd name="connsiteX2" fmla="*/ 448795 w 448795"/>
              <a:gd name="connsiteY2" fmla="*/ 112613 h 112613"/>
              <a:gd name="connsiteX3" fmla="*/ 95917 w 448795"/>
              <a:gd name="connsiteY3" fmla="*/ 112613 h 1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95" h="112613">
                <a:moveTo>
                  <a:pt x="0" y="0"/>
                </a:moveTo>
                <a:lnTo>
                  <a:pt x="448795" y="0"/>
                </a:lnTo>
                <a:lnTo>
                  <a:pt x="448795" y="112613"/>
                </a:lnTo>
                <a:lnTo>
                  <a:pt x="95917" y="112613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任意多边形 71"/>
          <p:cNvSpPr/>
          <p:nvPr/>
        </p:nvSpPr>
        <p:spPr>
          <a:xfrm>
            <a:off x="8743050" y="3965079"/>
            <a:ext cx="1051610" cy="90722"/>
          </a:xfrm>
          <a:custGeom>
            <a:avLst/>
            <a:gdLst>
              <a:gd name="connsiteX0" fmla="*/ 0 w 1584000"/>
              <a:gd name="connsiteY0" fmla="*/ 0 h 134747"/>
              <a:gd name="connsiteX1" fmla="*/ 1584000 w 1584000"/>
              <a:gd name="connsiteY1" fmla="*/ 0 h 134747"/>
              <a:gd name="connsiteX2" fmla="*/ 1584000 w 1584000"/>
              <a:gd name="connsiteY2" fmla="*/ 3638 h 134747"/>
              <a:gd name="connsiteX3" fmla="*/ 1480374 w 1584000"/>
              <a:gd name="connsiteY3" fmla="*/ 134747 h 134747"/>
              <a:gd name="connsiteX4" fmla="*/ 104224 w 1584000"/>
              <a:gd name="connsiteY4" fmla="*/ 134747 h 134747"/>
              <a:gd name="connsiteX5" fmla="*/ 0 w 1584000"/>
              <a:gd name="connsiteY5" fmla="*/ 2882 h 1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000" h="134747">
                <a:moveTo>
                  <a:pt x="0" y="0"/>
                </a:moveTo>
                <a:lnTo>
                  <a:pt x="1584000" y="0"/>
                </a:lnTo>
                <a:lnTo>
                  <a:pt x="1584000" y="3638"/>
                </a:lnTo>
                <a:lnTo>
                  <a:pt x="1480374" y="134747"/>
                </a:lnTo>
                <a:lnTo>
                  <a:pt x="104224" y="134747"/>
                </a:lnTo>
                <a:lnTo>
                  <a:pt x="0" y="2882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0" name="文本框 50"/>
          <p:cNvSpPr txBox="1"/>
          <p:nvPr/>
        </p:nvSpPr>
        <p:spPr>
          <a:xfrm>
            <a:off x="8878157" y="3389340"/>
            <a:ext cx="80022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200" b="1" dirty="0">
                <a:solidFill>
                  <a:srgbClr val="5B6946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1" name="上箭头 73"/>
          <p:cNvSpPr/>
          <p:nvPr/>
        </p:nvSpPr>
        <p:spPr>
          <a:xfrm>
            <a:off x="8428598" y="2067901"/>
            <a:ext cx="1660626" cy="1894292"/>
          </a:xfrm>
          <a:prstGeom prst="upArrow">
            <a:avLst>
              <a:gd name="adj1" fmla="val 61972"/>
              <a:gd name="adj2" fmla="val 46169"/>
            </a:avLst>
          </a:prstGeom>
          <a:noFill/>
          <a:ln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5400000" scaled="1"/>
                </a:gra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菱形 42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菱形 43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47613" y="3851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工作的不足</a:t>
            </a: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062504" y="4758575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352438" y="4343566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工作的不足</a:t>
            </a:r>
          </a:p>
        </p:txBody>
      </p:sp>
      <p:cxnSp>
        <p:nvCxnSpPr>
          <p:cNvPr id="50" name="直接连接符 4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887945" y="4672294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4100989" y="4758575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4390923" y="4343566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工作的不足</a:t>
            </a:r>
          </a:p>
        </p:txBody>
      </p:sp>
      <p:cxnSp>
        <p:nvCxnSpPr>
          <p:cNvPr id="53" name="直接连接符 5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4926430" y="4672294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139476" y="4821962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429410" y="4406953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工作的不足</a:t>
            </a:r>
          </a:p>
        </p:txBody>
      </p:sp>
      <p:cxnSp>
        <p:nvCxnSpPr>
          <p:cNvPr id="56" name="直接连接符 5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6964917" y="4735681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339835" y="4821962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8" name="矩形 5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629769" y="4406953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工作的不足</a:t>
            </a:r>
          </a:p>
        </p:txBody>
      </p:sp>
      <p:cxnSp>
        <p:nvCxnSpPr>
          <p:cNvPr id="59" name="直接连接符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9165276" y="4735681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/>
        </p:nvSpPr>
        <p:spPr>
          <a:xfrm>
            <a:off x="6178591" y="3924891"/>
            <a:ext cx="1843463" cy="1387552"/>
          </a:xfrm>
          <a:prstGeom prst="rect">
            <a:avLst/>
          </a:prstGeom>
          <a:solidFill>
            <a:srgbClr val="5B69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b" anchorCtr="1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4" name="Rectangle 30"/>
          <p:cNvSpPr/>
          <p:nvPr/>
        </p:nvSpPr>
        <p:spPr>
          <a:xfrm flipH="1">
            <a:off x="4252537" y="3924891"/>
            <a:ext cx="1843463" cy="1387552"/>
          </a:xfrm>
          <a:prstGeom prst="rect">
            <a:avLst/>
          </a:pr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b" anchorCtr="1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5" name="Rectangle 26"/>
          <p:cNvSpPr/>
          <p:nvPr/>
        </p:nvSpPr>
        <p:spPr>
          <a:xfrm flipH="1">
            <a:off x="4252537" y="2464658"/>
            <a:ext cx="1843463" cy="1387552"/>
          </a:xfrm>
          <a:prstGeom prst="rect">
            <a:avLst/>
          </a:prstGeom>
          <a:solidFill>
            <a:srgbClr val="5B69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b" anchorCtr="1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cxnSp>
        <p:nvCxnSpPr>
          <p:cNvPr id="6" name="Connector: Elbow 13"/>
          <p:cNvCxnSpPr/>
          <p:nvPr/>
        </p:nvCxnSpPr>
        <p:spPr>
          <a:xfrm rot="16200000" flipV="1">
            <a:off x="4307721" y="1717909"/>
            <a:ext cx="668917" cy="1064180"/>
          </a:xfrm>
          <a:prstGeom prst="bentConnector2">
            <a:avLst/>
          </a:prstGeom>
          <a:ln w="63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14"/>
          <p:cNvCxnSpPr/>
          <p:nvPr/>
        </p:nvCxnSpPr>
        <p:spPr>
          <a:xfrm rot="5400000">
            <a:off x="4312130" y="4971390"/>
            <a:ext cx="660101" cy="1064179"/>
          </a:xfrm>
          <a:prstGeom prst="bentConnector2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15"/>
          <p:cNvCxnSpPr/>
          <p:nvPr/>
        </p:nvCxnSpPr>
        <p:spPr>
          <a:xfrm rot="5400000" flipH="1" flipV="1">
            <a:off x="7290921" y="1724946"/>
            <a:ext cx="668916" cy="1050111"/>
          </a:xfrm>
          <a:prstGeom prst="bentConnector2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16"/>
          <p:cNvCxnSpPr/>
          <p:nvPr/>
        </p:nvCxnSpPr>
        <p:spPr>
          <a:xfrm rot="16200000" flipH="1">
            <a:off x="7304703" y="4969050"/>
            <a:ext cx="668919" cy="1077675"/>
          </a:xfrm>
          <a:prstGeom prst="bentConnector2">
            <a:avLst/>
          </a:prstGeom>
          <a:ln w="63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/>
          <p:cNvSpPr/>
          <p:nvPr/>
        </p:nvSpPr>
        <p:spPr>
          <a:xfrm>
            <a:off x="6178593" y="2464658"/>
            <a:ext cx="1843463" cy="1387552"/>
          </a:xfrm>
          <a:prstGeom prst="rect">
            <a:avLst/>
          </a:pr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b" anchorCtr="1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1" name="Freeform: Shape 33"/>
          <p:cNvSpPr/>
          <p:nvPr/>
        </p:nvSpPr>
        <p:spPr bwMode="auto">
          <a:xfrm>
            <a:off x="4891265" y="2596883"/>
            <a:ext cx="633204" cy="63320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4"/>
          <p:cNvSpPr/>
          <p:nvPr/>
        </p:nvSpPr>
        <p:spPr bwMode="auto">
          <a:xfrm>
            <a:off x="6783720" y="2588752"/>
            <a:ext cx="633204" cy="63320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35"/>
          <p:cNvSpPr/>
          <p:nvPr/>
        </p:nvSpPr>
        <p:spPr bwMode="auto">
          <a:xfrm>
            <a:off x="6784223" y="4052184"/>
            <a:ext cx="633204" cy="633204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36"/>
          <p:cNvSpPr/>
          <p:nvPr/>
        </p:nvSpPr>
        <p:spPr bwMode="auto">
          <a:xfrm>
            <a:off x="4891265" y="4052184"/>
            <a:ext cx="633204" cy="633204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67038" y="2126104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467038" y="1818327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20" name="矩形 19"/>
          <p:cNvSpPr/>
          <p:nvPr/>
        </p:nvSpPr>
        <p:spPr>
          <a:xfrm>
            <a:off x="8467038" y="5173427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467038" y="4865650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22" name="矩形 21"/>
          <p:cNvSpPr/>
          <p:nvPr/>
        </p:nvSpPr>
        <p:spPr>
          <a:xfrm>
            <a:off x="1313794" y="2087138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13794" y="1779361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24" name="矩形 23"/>
          <p:cNvSpPr/>
          <p:nvPr/>
        </p:nvSpPr>
        <p:spPr>
          <a:xfrm>
            <a:off x="1313794" y="5134461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13794" y="4826684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26" name="菱形 25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菱形 26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7613" y="3851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9"/>
          <p:cNvSpPr/>
          <p:nvPr/>
        </p:nvSpPr>
        <p:spPr>
          <a:xfrm flipH="1">
            <a:off x="6404421" y="2034419"/>
            <a:ext cx="2919544" cy="1754693"/>
          </a:xfrm>
          <a:prstGeom prst="roundRect">
            <a:avLst>
              <a:gd name="adj" fmla="val 8330"/>
            </a:avLst>
          </a:prstGeom>
          <a:noFill/>
          <a:ln w="63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483927" y="2807603"/>
            <a:ext cx="586440" cy="586439"/>
            <a:chOff x="9483927" y="2807603"/>
            <a:chExt cx="586440" cy="586439"/>
          </a:xfrm>
        </p:grpSpPr>
        <p:sp>
          <p:nvSpPr>
            <p:cNvPr id="31" name="椭圆 30"/>
            <p:cNvSpPr/>
            <p:nvPr/>
          </p:nvSpPr>
          <p:spPr>
            <a:xfrm flipH="1">
              <a:off x="9483927" y="2807603"/>
              <a:ext cx="586440" cy="58643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9626020" y="291176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25" name="圆角矩形 18"/>
          <p:cNvSpPr/>
          <p:nvPr/>
        </p:nvSpPr>
        <p:spPr>
          <a:xfrm flipH="1">
            <a:off x="6404421" y="4034088"/>
            <a:ext cx="2919544" cy="1754693"/>
          </a:xfrm>
          <a:prstGeom prst="roundRect">
            <a:avLst>
              <a:gd name="adj" fmla="val 8636"/>
            </a:avLst>
          </a:prstGeom>
          <a:noFill/>
          <a:ln w="63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483927" y="4807272"/>
            <a:ext cx="586440" cy="586439"/>
            <a:chOff x="9483927" y="4807272"/>
            <a:chExt cx="586440" cy="586439"/>
          </a:xfrm>
        </p:grpSpPr>
        <p:sp>
          <p:nvSpPr>
            <p:cNvPr id="26" name="椭圆 25"/>
            <p:cNvSpPr/>
            <p:nvPr/>
          </p:nvSpPr>
          <p:spPr>
            <a:xfrm flipH="1">
              <a:off x="9483927" y="4807272"/>
              <a:ext cx="586440" cy="58643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9626020" y="4911431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20" name="圆角矩形 27"/>
          <p:cNvSpPr/>
          <p:nvPr/>
        </p:nvSpPr>
        <p:spPr>
          <a:xfrm flipH="1">
            <a:off x="1743519" y="2034419"/>
            <a:ext cx="3112428" cy="1754693"/>
          </a:xfrm>
          <a:prstGeom prst="roundRect">
            <a:avLst>
              <a:gd name="adj" fmla="val 9138"/>
            </a:avLst>
          </a:prstGeom>
          <a:noFill/>
          <a:ln w="63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019575" y="2807603"/>
            <a:ext cx="586439" cy="586439"/>
            <a:chOff x="5019575" y="2807603"/>
            <a:chExt cx="586439" cy="586439"/>
          </a:xfrm>
        </p:grpSpPr>
        <p:sp>
          <p:nvSpPr>
            <p:cNvPr id="21" name="椭圆 20"/>
            <p:cNvSpPr/>
            <p:nvPr/>
          </p:nvSpPr>
          <p:spPr>
            <a:xfrm flipH="1">
              <a:off x="5019575" y="2807603"/>
              <a:ext cx="586439" cy="58643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flipH="1">
              <a:off x="5172771" y="2911762"/>
              <a:ext cx="2800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15" name="圆角矩形 36"/>
          <p:cNvSpPr/>
          <p:nvPr/>
        </p:nvSpPr>
        <p:spPr>
          <a:xfrm flipH="1">
            <a:off x="1743519" y="4034088"/>
            <a:ext cx="3112428" cy="1754693"/>
          </a:xfrm>
          <a:prstGeom prst="roundRect">
            <a:avLst>
              <a:gd name="adj" fmla="val 9138"/>
            </a:avLst>
          </a:prstGeom>
          <a:noFill/>
          <a:ln w="63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9575" y="4807272"/>
            <a:ext cx="586439" cy="586439"/>
            <a:chOff x="5019575" y="4807272"/>
            <a:chExt cx="586439" cy="586439"/>
          </a:xfrm>
        </p:grpSpPr>
        <p:sp>
          <p:nvSpPr>
            <p:cNvPr id="16" name="椭圆 15"/>
            <p:cNvSpPr/>
            <p:nvPr/>
          </p:nvSpPr>
          <p:spPr>
            <a:xfrm flipH="1">
              <a:off x="5019575" y="4807272"/>
              <a:ext cx="586439" cy="58643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5161667" y="4911431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35" name="菱形 34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菱形 35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47613" y="3851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38" name="矩形 37"/>
          <p:cNvSpPr/>
          <p:nvPr/>
        </p:nvSpPr>
        <p:spPr>
          <a:xfrm>
            <a:off x="6725384" y="2767178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725384" y="2459401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40" name="矩形 39"/>
          <p:cNvSpPr/>
          <p:nvPr/>
        </p:nvSpPr>
        <p:spPr>
          <a:xfrm>
            <a:off x="6716140" y="4807272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716140" y="4499495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42" name="矩形 41"/>
          <p:cNvSpPr/>
          <p:nvPr/>
        </p:nvSpPr>
        <p:spPr>
          <a:xfrm>
            <a:off x="2019319" y="2767178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019319" y="2459401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  <p:sp>
        <p:nvSpPr>
          <p:cNvPr id="44" name="矩形 43"/>
          <p:cNvSpPr/>
          <p:nvPr/>
        </p:nvSpPr>
        <p:spPr>
          <a:xfrm>
            <a:off x="2010075" y="4807272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010075" y="4499495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工作的改进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4229100" y="1878807"/>
            <a:ext cx="754777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5B6946"/>
                </a:solidFill>
                <a:latin typeface="+mn-lt"/>
                <a:ea typeface="+mn-ea"/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4" name="文本占位符 5"/>
          <p:cNvSpPr>
            <a:spLocks noGrp="1"/>
          </p:cNvSpPr>
          <p:nvPr/>
        </p:nvSpPr>
        <p:spPr>
          <a:xfrm>
            <a:off x="824706" y="2109789"/>
            <a:ext cx="2809876" cy="2809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00" i="1" kern="1200">
                <a:solidFill>
                  <a:srgbClr val="C4A26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5B6946"/>
                </a:solidFill>
                <a:latin typeface="+mn-lt"/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5B6946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888" y="2126456"/>
            <a:ext cx="2605088" cy="2605088"/>
          </a:xfrm>
          <a:prstGeom prst="ellipse">
            <a:avLst/>
          </a:prstGeom>
          <a:noFill/>
          <a:ln w="571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2" name="Shape 1869"/>
          <p:cNvSpPr/>
          <p:nvPr/>
        </p:nvSpPr>
        <p:spPr>
          <a:xfrm rot="10800000">
            <a:off x="4221695" y="2227941"/>
            <a:ext cx="3752306" cy="1871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rgbClr val="5B6946"/>
          </a:solidFill>
          <a:ln w="12700">
            <a:miter lim="400000"/>
          </a:ln>
        </p:spPr>
        <p:txBody>
          <a:bodyPr lIns="19049" tIns="19049" rIns="19049" bIns="1904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sz="175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4" name="Shape 1852"/>
          <p:cNvSpPr/>
          <p:nvPr/>
        </p:nvSpPr>
        <p:spPr>
          <a:xfrm>
            <a:off x="2727355" y="2219345"/>
            <a:ext cx="772294" cy="772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6946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Shape 1857"/>
          <p:cNvSpPr/>
          <p:nvPr/>
        </p:nvSpPr>
        <p:spPr>
          <a:xfrm>
            <a:off x="4069612" y="3950274"/>
            <a:ext cx="777495" cy="777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399" tIns="25399" rIns="25399" bIns="253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sz="175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0" name="Shape 1861"/>
          <p:cNvSpPr/>
          <p:nvPr/>
        </p:nvSpPr>
        <p:spPr>
          <a:xfrm>
            <a:off x="7299004" y="3973000"/>
            <a:ext cx="773924" cy="773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6946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Shape 1866"/>
          <p:cNvSpPr/>
          <p:nvPr/>
        </p:nvSpPr>
        <p:spPr>
          <a:xfrm>
            <a:off x="8690720" y="2218531"/>
            <a:ext cx="773924" cy="773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6946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hape 1857"/>
          <p:cNvSpPr/>
          <p:nvPr/>
        </p:nvSpPr>
        <p:spPr>
          <a:xfrm>
            <a:off x="4069612" y="3950810"/>
            <a:ext cx="777495" cy="777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6946"/>
          </a:solidFill>
          <a:ln w="12700">
            <a:miter lim="400000"/>
          </a:ln>
        </p:spPr>
        <p:txBody>
          <a:bodyPr lIns="25399" tIns="25399" rIns="25399" bIns="253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2000" y="2763701"/>
            <a:ext cx="220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下半年工作目标</a:t>
            </a:r>
          </a:p>
        </p:txBody>
      </p:sp>
      <p:sp>
        <p:nvSpPr>
          <p:cNvPr id="15" name="矩形 14"/>
          <p:cNvSpPr/>
          <p:nvPr/>
        </p:nvSpPr>
        <p:spPr>
          <a:xfrm>
            <a:off x="1331605" y="3429000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31605" y="3121223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下半年目标</a:t>
            </a:r>
          </a:p>
        </p:txBody>
      </p:sp>
      <p:sp>
        <p:nvSpPr>
          <p:cNvPr id="17" name="矩形 16"/>
          <p:cNvSpPr/>
          <p:nvPr/>
        </p:nvSpPr>
        <p:spPr>
          <a:xfrm>
            <a:off x="3298291" y="5193922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298291" y="4886145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下半年目标</a:t>
            </a:r>
          </a:p>
        </p:txBody>
      </p:sp>
      <p:sp>
        <p:nvSpPr>
          <p:cNvPr id="19" name="矩形 18"/>
          <p:cNvSpPr/>
          <p:nvPr/>
        </p:nvSpPr>
        <p:spPr>
          <a:xfrm>
            <a:off x="6771920" y="5193922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771920" y="4886145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下半年目标</a:t>
            </a:r>
          </a:p>
        </p:txBody>
      </p:sp>
      <p:sp>
        <p:nvSpPr>
          <p:cNvPr id="21" name="矩形 20"/>
          <p:cNvSpPr/>
          <p:nvPr/>
        </p:nvSpPr>
        <p:spPr>
          <a:xfrm>
            <a:off x="8690720" y="3429000"/>
            <a:ext cx="240416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690720" y="3121223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下半年目标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17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4313" y="552450"/>
            <a:ext cx="10321471" cy="5753100"/>
            <a:chOff x="1654629" y="1378857"/>
            <a:chExt cx="8839200" cy="4412343"/>
          </a:xfrm>
        </p:grpSpPr>
        <p:sp>
          <p:nvSpPr>
            <p:cNvPr id="4" name="矩形 3"/>
            <p:cNvSpPr/>
            <p:nvPr/>
          </p:nvSpPr>
          <p:spPr>
            <a:xfrm>
              <a:off x="1886857" y="1584003"/>
              <a:ext cx="8447315" cy="4005943"/>
            </a:xfrm>
            <a:prstGeom prst="rect">
              <a:avLst/>
            </a:prstGeom>
            <a:solidFill>
              <a:srgbClr val="5B694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654629" y="1378857"/>
              <a:ext cx="8839200" cy="4412343"/>
            </a:xfrm>
            <a:prstGeom prst="rect">
              <a:avLst/>
            </a:prstGeom>
            <a:noFill/>
            <a:ln w="28575"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43"/>
          <p:cNvSpPr txBox="1"/>
          <p:nvPr/>
        </p:nvSpPr>
        <p:spPr>
          <a:xfrm>
            <a:off x="4136532" y="1698799"/>
            <a:ext cx="395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目录 </a:t>
            </a:r>
            <a:r>
              <a:rPr lang="en-US" altLang="zh-CN" sz="3200" spc="3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en-US" altLang="zh-CN" sz="2800" spc="3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6532" y="2346482"/>
            <a:ext cx="1440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914353" y="3309225"/>
            <a:ext cx="876104" cy="876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5B69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452552" y="3309225"/>
            <a:ext cx="876104" cy="876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5B69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06442" y="3309225"/>
            <a:ext cx="876104" cy="876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5B69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760332" y="3309196"/>
            <a:ext cx="876236" cy="876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5B69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900604" y="4415919"/>
            <a:ext cx="1980000" cy="5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上半年工作回顾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fontAlgn="base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单击此处添加文字单击此处添加文字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4054494" y="4415919"/>
            <a:ext cx="1980000" cy="5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工作亮点展示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fontAlgn="base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单击此处添加文字单击此处添加文字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167332" y="4415919"/>
            <a:ext cx="2071852" cy="5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工作的不足与改进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fontAlgn="base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单击此处添加文字单击此处添加文字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8358561" y="4415919"/>
            <a:ext cx="1980000" cy="5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下半年工作计划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fontAlgn="base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单击此处添加文字单击此处添加文字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菱形 24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菱形 25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21" name="Oval 57"/>
          <p:cNvSpPr>
            <a:spLocks noChangeAspect="1"/>
          </p:cNvSpPr>
          <p:nvPr/>
        </p:nvSpPr>
        <p:spPr>
          <a:xfrm>
            <a:off x="3924230" y="3843592"/>
            <a:ext cx="1178769" cy="1179757"/>
          </a:xfrm>
          <a:prstGeom prst="ellipse">
            <a:avLst/>
          </a:prstGeom>
          <a:solidFill>
            <a:srgbClr val="5B6946"/>
          </a:solidFill>
          <a:ln>
            <a:noFill/>
          </a:ln>
          <a:effectLst>
            <a:outerShdw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83"/>
          <p:cNvSpPr>
            <a:spLocks noEditPoints="1"/>
          </p:cNvSpPr>
          <p:nvPr/>
        </p:nvSpPr>
        <p:spPr bwMode="auto">
          <a:xfrm>
            <a:off x="4374828" y="4225292"/>
            <a:ext cx="277572" cy="41635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73"/>
          <p:cNvSpPr>
            <a:spLocks noChangeAspect="1"/>
          </p:cNvSpPr>
          <p:nvPr/>
        </p:nvSpPr>
        <p:spPr>
          <a:xfrm>
            <a:off x="8639561" y="2802889"/>
            <a:ext cx="835809" cy="836509"/>
          </a:xfrm>
          <a:prstGeom prst="ellipse">
            <a:avLst/>
          </a:prstGeom>
          <a:solidFill>
            <a:srgbClr val="5B6946"/>
          </a:solidFill>
          <a:ln>
            <a:noFill/>
          </a:ln>
          <a:effectLst>
            <a:outerShdw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37"/>
          <p:cNvSpPr>
            <a:spLocks noEditPoints="1"/>
          </p:cNvSpPr>
          <p:nvPr/>
        </p:nvSpPr>
        <p:spPr bwMode="auto">
          <a:xfrm>
            <a:off x="8894057" y="3053814"/>
            <a:ext cx="326816" cy="33466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64"/>
          <p:cNvSpPr>
            <a:spLocks noChangeAspect="1"/>
          </p:cNvSpPr>
          <p:nvPr/>
        </p:nvSpPr>
        <p:spPr>
          <a:xfrm>
            <a:off x="5503007" y="2710797"/>
            <a:ext cx="1254869" cy="1255919"/>
          </a:xfrm>
          <a:prstGeom prst="ellipse">
            <a:avLst/>
          </a:prstGeom>
          <a:solidFill>
            <a:srgbClr val="5B6946"/>
          </a:solidFill>
          <a:ln>
            <a:noFill/>
          </a:ln>
          <a:effectLst>
            <a:outerShdw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53"/>
          <p:cNvSpPr/>
          <p:nvPr/>
        </p:nvSpPr>
        <p:spPr bwMode="auto">
          <a:xfrm>
            <a:off x="5869481" y="3118632"/>
            <a:ext cx="521922" cy="387004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69"/>
          <p:cNvSpPr>
            <a:spLocks noChangeAspect="1"/>
          </p:cNvSpPr>
          <p:nvPr/>
        </p:nvSpPr>
        <p:spPr>
          <a:xfrm>
            <a:off x="7197013" y="3843613"/>
            <a:ext cx="1178729" cy="1179715"/>
          </a:xfrm>
          <a:prstGeom prst="ellipse">
            <a:avLst/>
          </a:prstGeom>
          <a:solidFill>
            <a:srgbClr val="5B6946"/>
          </a:solidFill>
          <a:ln>
            <a:noFill/>
          </a:ln>
          <a:effectLst>
            <a:outerShdw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7"/>
          <p:cNvSpPr>
            <a:spLocks noEditPoints="1"/>
          </p:cNvSpPr>
          <p:nvPr/>
        </p:nvSpPr>
        <p:spPr bwMode="auto">
          <a:xfrm>
            <a:off x="7582836" y="4253026"/>
            <a:ext cx="407081" cy="360888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48"/>
          <p:cNvSpPr>
            <a:spLocks noChangeAspect="1"/>
          </p:cNvSpPr>
          <p:nvPr/>
        </p:nvSpPr>
        <p:spPr>
          <a:xfrm>
            <a:off x="2521492" y="2710797"/>
            <a:ext cx="976424" cy="977241"/>
          </a:xfrm>
          <a:prstGeom prst="ellipse">
            <a:avLst/>
          </a:prstGeom>
          <a:solidFill>
            <a:srgbClr val="5B6946"/>
          </a:solidFill>
          <a:ln>
            <a:noFill/>
          </a:ln>
          <a:effectLst>
            <a:outerShdw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65"/>
          <p:cNvSpPr>
            <a:spLocks noEditPoints="1"/>
          </p:cNvSpPr>
          <p:nvPr/>
        </p:nvSpPr>
        <p:spPr bwMode="auto">
          <a:xfrm>
            <a:off x="2798005" y="3006510"/>
            <a:ext cx="423397" cy="385817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Straight Connector 111"/>
          <p:cNvCxnSpPr/>
          <p:nvPr/>
        </p:nvCxnSpPr>
        <p:spPr>
          <a:xfrm rot="5400000" flipH="1" flipV="1">
            <a:off x="5062999" y="3630312"/>
            <a:ext cx="423980" cy="420406"/>
          </a:xfrm>
          <a:prstGeom prst="line">
            <a:avLst/>
          </a:prstGeom>
          <a:noFill/>
          <a:ln w="19050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0" name="Straight Connector 112"/>
          <p:cNvCxnSpPr/>
          <p:nvPr/>
        </p:nvCxnSpPr>
        <p:spPr>
          <a:xfrm rot="5400000" flipH="1" flipV="1">
            <a:off x="8312602" y="3584266"/>
            <a:ext cx="423980" cy="420406"/>
          </a:xfrm>
          <a:prstGeom prst="line">
            <a:avLst/>
          </a:prstGeom>
          <a:noFill/>
          <a:ln w="19050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" name="Straight Connector 113"/>
          <p:cNvCxnSpPr/>
          <p:nvPr/>
        </p:nvCxnSpPr>
        <p:spPr>
          <a:xfrm rot="16200000" flipH="1">
            <a:off x="6819440" y="3630314"/>
            <a:ext cx="423980" cy="420406"/>
          </a:xfrm>
          <a:prstGeom prst="line">
            <a:avLst/>
          </a:prstGeom>
          <a:noFill/>
          <a:ln w="19050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" name="Straight Connector 114"/>
          <p:cNvCxnSpPr/>
          <p:nvPr/>
        </p:nvCxnSpPr>
        <p:spPr>
          <a:xfrm rot="16200000" flipH="1">
            <a:off x="3479411" y="3630314"/>
            <a:ext cx="423980" cy="420406"/>
          </a:xfrm>
          <a:prstGeom prst="line">
            <a:avLst/>
          </a:prstGeom>
          <a:noFill/>
          <a:ln w="19050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8" name="矩形 27"/>
          <p:cNvSpPr/>
          <p:nvPr/>
        </p:nvSpPr>
        <p:spPr>
          <a:xfrm>
            <a:off x="1347613" y="4440272"/>
            <a:ext cx="198020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7613" y="4186769"/>
            <a:ext cx="11655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0" name="矩形 29"/>
          <p:cNvSpPr/>
          <p:nvPr/>
        </p:nvSpPr>
        <p:spPr>
          <a:xfrm>
            <a:off x="3626975" y="2219833"/>
            <a:ext cx="198020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626975" y="1966330"/>
            <a:ext cx="11655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2" name="矩形 31"/>
          <p:cNvSpPr/>
          <p:nvPr/>
        </p:nvSpPr>
        <p:spPr>
          <a:xfrm>
            <a:off x="5350999" y="4946887"/>
            <a:ext cx="198020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350999" y="4693384"/>
            <a:ext cx="11655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4" name="矩形 33"/>
          <p:cNvSpPr/>
          <p:nvPr/>
        </p:nvSpPr>
        <p:spPr>
          <a:xfrm>
            <a:off x="6799668" y="2217769"/>
            <a:ext cx="198020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799668" y="1964266"/>
            <a:ext cx="11655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6" name="矩形 35"/>
          <p:cNvSpPr/>
          <p:nvPr/>
        </p:nvSpPr>
        <p:spPr>
          <a:xfrm>
            <a:off x="8639561" y="4786049"/>
            <a:ext cx="198020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639561" y="4532546"/>
            <a:ext cx="11655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5"/>
          <p:cNvSpPr/>
          <p:nvPr/>
        </p:nvSpPr>
        <p:spPr>
          <a:xfrm>
            <a:off x="1019188" y="2645212"/>
            <a:ext cx="2506854" cy="116117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5B6946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25200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Oval 6"/>
          <p:cNvSpPr/>
          <p:nvPr/>
        </p:nvSpPr>
        <p:spPr>
          <a:xfrm>
            <a:off x="744688" y="2883352"/>
            <a:ext cx="682491" cy="684894"/>
          </a:xfrm>
          <a:prstGeom prst="ellipse">
            <a:avLst/>
          </a:prstGeom>
          <a:solidFill>
            <a:srgbClr val="5B6946">
              <a:alpha val="70000"/>
            </a:srgb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Freeform: Shape 7"/>
          <p:cNvSpPr/>
          <p:nvPr/>
        </p:nvSpPr>
        <p:spPr>
          <a:xfrm>
            <a:off x="3592363" y="2645212"/>
            <a:ext cx="2504849" cy="116117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25200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Oval 8"/>
          <p:cNvSpPr/>
          <p:nvPr/>
        </p:nvSpPr>
        <p:spPr>
          <a:xfrm>
            <a:off x="3567246" y="2860244"/>
            <a:ext cx="682491" cy="684894"/>
          </a:xfrm>
          <a:prstGeom prst="ellipse">
            <a:avLst/>
          </a:prstGeom>
          <a:solidFill>
            <a:srgbClr val="5B6946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Freeform: Shape 9"/>
          <p:cNvSpPr/>
          <p:nvPr/>
        </p:nvSpPr>
        <p:spPr>
          <a:xfrm>
            <a:off x="6446695" y="2645212"/>
            <a:ext cx="2504848" cy="116117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5B6946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25200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Oval 10"/>
          <p:cNvSpPr/>
          <p:nvPr/>
        </p:nvSpPr>
        <p:spPr>
          <a:xfrm>
            <a:off x="6140754" y="2883352"/>
            <a:ext cx="682491" cy="684894"/>
          </a:xfrm>
          <a:prstGeom prst="ellipse">
            <a:avLst/>
          </a:prstGeom>
          <a:solidFill>
            <a:srgbClr val="5B6946">
              <a:alpha val="70000"/>
            </a:srgb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Freeform: Shape 11"/>
          <p:cNvSpPr/>
          <p:nvPr/>
        </p:nvSpPr>
        <p:spPr>
          <a:xfrm>
            <a:off x="9014301" y="2645212"/>
            <a:ext cx="2506854" cy="116117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25200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Oval 12"/>
          <p:cNvSpPr/>
          <p:nvPr/>
        </p:nvSpPr>
        <p:spPr>
          <a:xfrm>
            <a:off x="9014301" y="2883352"/>
            <a:ext cx="684894" cy="684894"/>
          </a:xfrm>
          <a:prstGeom prst="ellipse">
            <a:avLst/>
          </a:prstGeom>
          <a:solidFill>
            <a:srgbClr val="5B6946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菱形 14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18" name="矩形 17"/>
          <p:cNvSpPr/>
          <p:nvPr/>
        </p:nvSpPr>
        <p:spPr>
          <a:xfrm>
            <a:off x="1071841" y="4411243"/>
            <a:ext cx="22083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071841" y="4157740"/>
            <a:ext cx="12999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0" name="矩形 19"/>
          <p:cNvSpPr/>
          <p:nvPr/>
        </p:nvSpPr>
        <p:spPr>
          <a:xfrm>
            <a:off x="3567246" y="4411243"/>
            <a:ext cx="22083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567246" y="4157740"/>
            <a:ext cx="12999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2" name="矩形 21"/>
          <p:cNvSpPr/>
          <p:nvPr/>
        </p:nvSpPr>
        <p:spPr>
          <a:xfrm>
            <a:off x="6332218" y="4411243"/>
            <a:ext cx="22083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332218" y="4157740"/>
            <a:ext cx="12999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4" name="矩形 23"/>
          <p:cNvSpPr/>
          <p:nvPr/>
        </p:nvSpPr>
        <p:spPr>
          <a:xfrm>
            <a:off x="8951543" y="4411243"/>
            <a:ext cx="22083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951543" y="4157740"/>
            <a:ext cx="12999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"/>
          <p:cNvSpPr/>
          <p:nvPr/>
        </p:nvSpPr>
        <p:spPr bwMode="auto">
          <a:xfrm>
            <a:off x="1688932" y="2109385"/>
            <a:ext cx="773086" cy="773187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735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AutoShape 2"/>
          <p:cNvSpPr/>
          <p:nvPr/>
        </p:nvSpPr>
        <p:spPr bwMode="auto">
          <a:xfrm>
            <a:off x="1900158" y="2331199"/>
            <a:ext cx="356971" cy="295755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3"/>
                </a:lnTo>
                <a:cubicBezTo>
                  <a:pt x="21600" y="20421"/>
                  <a:pt x="21470" y="20804"/>
                  <a:pt x="21208" y="21121"/>
                </a:cubicBezTo>
                <a:cubicBezTo>
                  <a:pt x="20946" y="21440"/>
                  <a:pt x="20633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2" y="21440"/>
                  <a:pt x="398" y="21121"/>
                </a:cubicBezTo>
                <a:cubicBezTo>
                  <a:pt x="134" y="20804"/>
                  <a:pt x="0" y="20421"/>
                  <a:pt x="0" y="19983"/>
                </a:cubicBezTo>
                <a:lnTo>
                  <a:pt x="0" y="4865"/>
                </a:lnTo>
                <a:cubicBezTo>
                  <a:pt x="0" y="4428"/>
                  <a:pt x="134" y="4043"/>
                  <a:pt x="398" y="3714"/>
                </a:cubicBezTo>
                <a:cubicBezTo>
                  <a:pt x="662" y="3385"/>
                  <a:pt x="981" y="3223"/>
                  <a:pt x="1348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4"/>
                </a:moveTo>
                <a:cubicBezTo>
                  <a:pt x="11572" y="19184"/>
                  <a:pt x="12299" y="19003"/>
                  <a:pt x="12987" y="18649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1"/>
                  <a:pt x="15678" y="15862"/>
                  <a:pt x="15974" y="15048"/>
                </a:cubicBezTo>
                <a:cubicBezTo>
                  <a:pt x="16270" y="14235"/>
                  <a:pt x="16420" y="13355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5" y="5667"/>
                </a:cubicBezTo>
                <a:cubicBezTo>
                  <a:pt x="10039" y="5667"/>
                  <a:pt x="9312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5"/>
                  <a:pt x="5330" y="14235"/>
                  <a:pt x="5626" y="15048"/>
                </a:cubicBezTo>
                <a:cubicBezTo>
                  <a:pt x="5922" y="15862"/>
                  <a:pt x="6324" y="16581"/>
                  <a:pt x="6828" y="17196"/>
                </a:cubicBezTo>
                <a:cubicBezTo>
                  <a:pt x="7332" y="17810"/>
                  <a:pt x="7930" y="18295"/>
                  <a:pt x="8620" y="18649"/>
                </a:cubicBezTo>
                <a:cubicBezTo>
                  <a:pt x="9312" y="19006"/>
                  <a:pt x="10039" y="19184"/>
                  <a:pt x="10805" y="19184"/>
                </a:cubicBezTo>
                <a:moveTo>
                  <a:pt x="10805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3"/>
                  <a:pt x="14118" y="10069"/>
                  <a:pt x="14317" y="10624"/>
                </a:cubicBezTo>
                <a:cubicBezTo>
                  <a:pt x="14515" y="11184"/>
                  <a:pt x="14615" y="11780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6"/>
                  <a:pt x="13847" y="15245"/>
                  <a:pt x="13502" y="15667"/>
                </a:cubicBezTo>
                <a:cubicBezTo>
                  <a:pt x="13159" y="16091"/>
                  <a:pt x="12752" y="16419"/>
                  <a:pt x="12290" y="16661"/>
                </a:cubicBezTo>
                <a:cubicBezTo>
                  <a:pt x="11825" y="16899"/>
                  <a:pt x="11330" y="17017"/>
                  <a:pt x="10805" y="17017"/>
                </a:cubicBezTo>
                <a:cubicBezTo>
                  <a:pt x="10275" y="17017"/>
                  <a:pt x="9778" y="16899"/>
                  <a:pt x="9312" y="16661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0"/>
                  <a:pt x="7085" y="11184"/>
                  <a:pt x="7286" y="10624"/>
                </a:cubicBezTo>
                <a:cubicBezTo>
                  <a:pt x="7484" y="10068"/>
                  <a:pt x="7756" y="9583"/>
                  <a:pt x="8101" y="9169"/>
                </a:cubicBezTo>
                <a:cubicBezTo>
                  <a:pt x="8444" y="8755"/>
                  <a:pt x="8848" y="8432"/>
                  <a:pt x="9312" y="8191"/>
                </a:cubicBezTo>
                <a:cubicBezTo>
                  <a:pt x="9778" y="7953"/>
                  <a:pt x="10275" y="7833"/>
                  <a:pt x="10805" y="783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AutoShape 3"/>
          <p:cNvSpPr/>
          <p:nvPr/>
        </p:nvSpPr>
        <p:spPr bwMode="auto">
          <a:xfrm>
            <a:off x="1688932" y="3355129"/>
            <a:ext cx="773086" cy="773187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B694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AutoShape 5"/>
          <p:cNvSpPr/>
          <p:nvPr/>
        </p:nvSpPr>
        <p:spPr bwMode="auto">
          <a:xfrm>
            <a:off x="1906493" y="3608632"/>
            <a:ext cx="356973" cy="295755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1"/>
                </a:lnTo>
                <a:cubicBezTo>
                  <a:pt x="21600" y="20421"/>
                  <a:pt x="21468" y="20801"/>
                  <a:pt x="21206" y="21121"/>
                </a:cubicBezTo>
                <a:cubicBezTo>
                  <a:pt x="20944" y="21437"/>
                  <a:pt x="20631" y="21599"/>
                  <a:pt x="20263" y="21599"/>
                </a:cubicBezTo>
                <a:lnTo>
                  <a:pt x="1345" y="21599"/>
                </a:lnTo>
                <a:cubicBezTo>
                  <a:pt x="981" y="21599"/>
                  <a:pt x="662" y="21437"/>
                  <a:pt x="398" y="21121"/>
                </a:cubicBezTo>
                <a:cubicBezTo>
                  <a:pt x="131" y="20801"/>
                  <a:pt x="0" y="20421"/>
                  <a:pt x="0" y="19981"/>
                </a:cubicBezTo>
                <a:lnTo>
                  <a:pt x="0" y="1618"/>
                </a:lnTo>
                <a:cubicBezTo>
                  <a:pt x="0" y="1178"/>
                  <a:pt x="131" y="799"/>
                  <a:pt x="398" y="479"/>
                </a:cubicBezTo>
                <a:cubicBezTo>
                  <a:pt x="662" y="162"/>
                  <a:pt x="981" y="0"/>
                  <a:pt x="1345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09" y="1892"/>
                  <a:pt x="3924" y="1783"/>
                </a:cubicBezTo>
                <a:cubicBezTo>
                  <a:pt x="3839" y="1677"/>
                  <a:pt x="3729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8" y="1674"/>
                  <a:pt x="1480" y="1777"/>
                </a:cubicBezTo>
                <a:cubicBezTo>
                  <a:pt x="1390" y="1880"/>
                  <a:pt x="1343" y="2012"/>
                  <a:pt x="1343" y="2171"/>
                </a:cubicBezTo>
                <a:lnTo>
                  <a:pt x="1343" y="4321"/>
                </a:lnTo>
                <a:cubicBezTo>
                  <a:pt x="1343" y="4470"/>
                  <a:pt x="1387" y="4603"/>
                  <a:pt x="1473" y="4708"/>
                </a:cubicBezTo>
                <a:cubicBezTo>
                  <a:pt x="1558" y="4817"/>
                  <a:pt x="1669" y="4867"/>
                  <a:pt x="1801" y="4867"/>
                </a:cubicBezTo>
                <a:lnTo>
                  <a:pt x="3593" y="4867"/>
                </a:lnTo>
                <a:cubicBezTo>
                  <a:pt x="3721" y="4867"/>
                  <a:pt x="3828" y="4820"/>
                  <a:pt x="3917" y="4717"/>
                </a:cubicBezTo>
                <a:cubicBezTo>
                  <a:pt x="4007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09" y="6926"/>
                  <a:pt x="3924" y="6817"/>
                </a:cubicBezTo>
                <a:cubicBezTo>
                  <a:pt x="3839" y="6709"/>
                  <a:pt x="3729" y="6656"/>
                  <a:pt x="3593" y="6656"/>
                </a:cubicBezTo>
                <a:lnTo>
                  <a:pt x="1801" y="6656"/>
                </a:lnTo>
                <a:cubicBezTo>
                  <a:pt x="1676" y="6656"/>
                  <a:pt x="1568" y="6709"/>
                  <a:pt x="1480" y="6817"/>
                </a:cubicBezTo>
                <a:cubicBezTo>
                  <a:pt x="1390" y="6926"/>
                  <a:pt x="1343" y="7055"/>
                  <a:pt x="1343" y="7202"/>
                </a:cubicBezTo>
                <a:lnTo>
                  <a:pt x="1343" y="9370"/>
                </a:lnTo>
                <a:cubicBezTo>
                  <a:pt x="1343" y="9516"/>
                  <a:pt x="1387" y="9646"/>
                  <a:pt x="1473" y="9757"/>
                </a:cubicBezTo>
                <a:cubicBezTo>
                  <a:pt x="1558" y="9863"/>
                  <a:pt x="1669" y="9916"/>
                  <a:pt x="1801" y="9916"/>
                </a:cubicBezTo>
                <a:lnTo>
                  <a:pt x="3593" y="9916"/>
                </a:lnTo>
                <a:cubicBezTo>
                  <a:pt x="3721" y="9916"/>
                  <a:pt x="3828" y="9863"/>
                  <a:pt x="3917" y="9757"/>
                </a:cubicBezTo>
                <a:cubicBezTo>
                  <a:pt x="4007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3"/>
                  <a:pt x="4009" y="11957"/>
                  <a:pt x="3924" y="11846"/>
                </a:cubicBezTo>
                <a:cubicBezTo>
                  <a:pt x="3839" y="11740"/>
                  <a:pt x="3729" y="11686"/>
                  <a:pt x="3593" y="11686"/>
                </a:cubicBezTo>
                <a:lnTo>
                  <a:pt x="1801" y="11686"/>
                </a:lnTo>
                <a:cubicBezTo>
                  <a:pt x="1676" y="11686"/>
                  <a:pt x="1568" y="11740"/>
                  <a:pt x="1480" y="11846"/>
                </a:cubicBezTo>
                <a:cubicBezTo>
                  <a:pt x="1390" y="11957"/>
                  <a:pt x="1343" y="12083"/>
                  <a:pt x="1343" y="12233"/>
                </a:cubicBezTo>
                <a:lnTo>
                  <a:pt x="1343" y="14401"/>
                </a:lnTo>
                <a:cubicBezTo>
                  <a:pt x="1343" y="14548"/>
                  <a:pt x="1387" y="14677"/>
                  <a:pt x="1473" y="14786"/>
                </a:cubicBezTo>
                <a:cubicBezTo>
                  <a:pt x="1558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6"/>
                </a:cubicBezTo>
                <a:cubicBezTo>
                  <a:pt x="4007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4"/>
                </a:moveTo>
                <a:cubicBezTo>
                  <a:pt x="4052" y="17136"/>
                  <a:pt x="4009" y="17005"/>
                  <a:pt x="3924" y="16897"/>
                </a:cubicBezTo>
                <a:cubicBezTo>
                  <a:pt x="3839" y="16791"/>
                  <a:pt x="3729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8" y="16788"/>
                  <a:pt x="1480" y="16891"/>
                </a:cubicBezTo>
                <a:cubicBezTo>
                  <a:pt x="1390" y="16995"/>
                  <a:pt x="1343" y="17124"/>
                  <a:pt x="1343" y="17284"/>
                </a:cubicBezTo>
                <a:lnTo>
                  <a:pt x="1343" y="19434"/>
                </a:lnTo>
                <a:cubicBezTo>
                  <a:pt x="1343" y="19584"/>
                  <a:pt x="1387" y="19714"/>
                  <a:pt x="1473" y="19822"/>
                </a:cubicBezTo>
                <a:cubicBezTo>
                  <a:pt x="1558" y="19929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2"/>
                  <a:pt x="3917" y="19828"/>
                </a:cubicBezTo>
                <a:cubicBezTo>
                  <a:pt x="4007" y="19726"/>
                  <a:pt x="4052" y="19596"/>
                  <a:pt x="4052" y="19434"/>
                </a:cubicBezTo>
                <a:lnTo>
                  <a:pt x="4052" y="17284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0" y="1621"/>
                  <a:pt x="5623" y="1674"/>
                  <a:pt x="5535" y="1777"/>
                </a:cubicBezTo>
                <a:cubicBezTo>
                  <a:pt x="5445" y="1880"/>
                  <a:pt x="5400" y="2012"/>
                  <a:pt x="5400" y="2171"/>
                </a:cubicBezTo>
                <a:lnTo>
                  <a:pt x="5400" y="9370"/>
                </a:lnTo>
                <a:cubicBezTo>
                  <a:pt x="5400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5" y="11846"/>
                </a:cubicBezTo>
                <a:cubicBezTo>
                  <a:pt x="15979" y="11740"/>
                  <a:pt x="15871" y="11686"/>
                  <a:pt x="15737" y="11686"/>
                </a:cubicBezTo>
                <a:lnTo>
                  <a:pt x="5858" y="11686"/>
                </a:lnTo>
                <a:cubicBezTo>
                  <a:pt x="5730" y="11686"/>
                  <a:pt x="5623" y="11740"/>
                  <a:pt x="5535" y="11846"/>
                </a:cubicBezTo>
                <a:cubicBezTo>
                  <a:pt x="5445" y="11957"/>
                  <a:pt x="5400" y="12083"/>
                  <a:pt x="5400" y="12233"/>
                </a:cubicBezTo>
                <a:lnTo>
                  <a:pt x="5400" y="19431"/>
                </a:lnTo>
                <a:cubicBezTo>
                  <a:pt x="5400" y="19581"/>
                  <a:pt x="5442" y="19711"/>
                  <a:pt x="5528" y="19819"/>
                </a:cubicBezTo>
                <a:cubicBezTo>
                  <a:pt x="5616" y="19926"/>
                  <a:pt x="5724" y="19981"/>
                  <a:pt x="5858" y="19981"/>
                </a:cubicBezTo>
                <a:lnTo>
                  <a:pt x="15737" y="19981"/>
                </a:lnTo>
                <a:cubicBezTo>
                  <a:pt x="15862" y="19981"/>
                  <a:pt x="15969" y="19929"/>
                  <a:pt x="16060" y="19825"/>
                </a:cubicBezTo>
                <a:cubicBezTo>
                  <a:pt x="16148" y="19723"/>
                  <a:pt x="16194" y="19593"/>
                  <a:pt x="16194" y="19431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3"/>
                  <a:pt x="20217" y="11957"/>
                  <a:pt x="20129" y="11846"/>
                </a:cubicBezTo>
                <a:cubicBezTo>
                  <a:pt x="20038" y="11740"/>
                  <a:pt x="19930" y="11686"/>
                  <a:pt x="19806" y="11686"/>
                </a:cubicBezTo>
                <a:lnTo>
                  <a:pt x="18001" y="11686"/>
                </a:lnTo>
                <a:cubicBezTo>
                  <a:pt x="17876" y="11686"/>
                  <a:pt x="17769" y="11740"/>
                  <a:pt x="17678" y="11846"/>
                </a:cubicBezTo>
                <a:cubicBezTo>
                  <a:pt x="17590" y="11957"/>
                  <a:pt x="17546" y="12083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4"/>
                </a:moveTo>
                <a:cubicBezTo>
                  <a:pt x="20263" y="17136"/>
                  <a:pt x="20217" y="17005"/>
                  <a:pt x="20129" y="16897"/>
                </a:cubicBezTo>
                <a:cubicBezTo>
                  <a:pt x="20038" y="16791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8"/>
                  <a:pt x="17678" y="16891"/>
                </a:cubicBezTo>
                <a:cubicBezTo>
                  <a:pt x="17590" y="16995"/>
                  <a:pt x="17546" y="17124"/>
                  <a:pt x="17546" y="17284"/>
                </a:cubicBezTo>
                <a:lnTo>
                  <a:pt x="17546" y="19434"/>
                </a:lnTo>
                <a:cubicBezTo>
                  <a:pt x="17546" y="19584"/>
                  <a:pt x="17590" y="19714"/>
                  <a:pt x="17678" y="19822"/>
                </a:cubicBezTo>
                <a:cubicBezTo>
                  <a:pt x="17769" y="19929"/>
                  <a:pt x="17876" y="19984"/>
                  <a:pt x="18001" y="19984"/>
                </a:cubicBezTo>
                <a:lnTo>
                  <a:pt x="19806" y="19984"/>
                </a:lnTo>
                <a:cubicBezTo>
                  <a:pt x="19930" y="19984"/>
                  <a:pt x="20038" y="19932"/>
                  <a:pt x="20129" y="19828"/>
                </a:cubicBezTo>
                <a:cubicBezTo>
                  <a:pt x="20217" y="19726"/>
                  <a:pt x="20263" y="19596"/>
                  <a:pt x="20263" y="19434"/>
                </a:cubicBezTo>
                <a:lnTo>
                  <a:pt x="20263" y="17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AutoShape 4"/>
          <p:cNvSpPr/>
          <p:nvPr/>
        </p:nvSpPr>
        <p:spPr bwMode="auto">
          <a:xfrm>
            <a:off x="1688932" y="4599404"/>
            <a:ext cx="773086" cy="775299"/>
          </a:xfrm>
          <a:custGeom>
            <a:avLst/>
            <a:gdLst>
              <a:gd name="T0" fmla="*/ 290498 w 19679"/>
              <a:gd name="T1" fmla="*/ 319742 h 19679"/>
              <a:gd name="T2" fmla="*/ 290498 w 19679"/>
              <a:gd name="T3" fmla="*/ 319742 h 19679"/>
              <a:gd name="T4" fmla="*/ 290498 w 19679"/>
              <a:gd name="T5" fmla="*/ 319742 h 19679"/>
              <a:gd name="T6" fmla="*/ 290498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B694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AutoShape 6"/>
          <p:cNvSpPr/>
          <p:nvPr/>
        </p:nvSpPr>
        <p:spPr bwMode="auto">
          <a:xfrm>
            <a:off x="1902269" y="4804319"/>
            <a:ext cx="354859" cy="354905"/>
          </a:xfrm>
          <a:custGeom>
            <a:avLst/>
            <a:gdLst>
              <a:gd name="T0" fmla="*/ 133350 w 21600"/>
              <a:gd name="T1" fmla="*/ 133350 h 21600"/>
              <a:gd name="T2" fmla="*/ 133350 w 21600"/>
              <a:gd name="T3" fmla="*/ 133350 h 21600"/>
              <a:gd name="T4" fmla="*/ 133350 w 21600"/>
              <a:gd name="T5" fmla="*/ 133350 h 21600"/>
              <a:gd name="T6" fmla="*/ 133350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599" y="1962"/>
                  <a:pt x="21599" y="2711"/>
                </a:cubicBezTo>
                <a:lnTo>
                  <a:pt x="21599" y="18883"/>
                </a:lnTo>
                <a:cubicBezTo>
                  <a:pt x="21599" y="19268"/>
                  <a:pt x="21526" y="19623"/>
                  <a:pt x="21383" y="19951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5" y="21042"/>
                  <a:pt x="20278" y="21232"/>
                  <a:pt x="19940" y="21377"/>
                </a:cubicBezTo>
                <a:cubicBezTo>
                  <a:pt x="19603" y="21523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6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6" y="9444"/>
                </a:cubicBezTo>
                <a:cubicBezTo>
                  <a:pt x="14883" y="9349"/>
                  <a:pt x="14774" y="9303"/>
                  <a:pt x="14653" y="9303"/>
                </a:cubicBezTo>
                <a:lnTo>
                  <a:pt x="12066" y="9303"/>
                </a:lnTo>
                <a:lnTo>
                  <a:pt x="12066" y="8262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2" y="7370"/>
                  <a:pt x="12565" y="7309"/>
                  <a:pt x="12965" y="7309"/>
                </a:cubicBezTo>
                <a:cubicBezTo>
                  <a:pt x="13203" y="7309"/>
                  <a:pt x="13457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29" y="7485"/>
                  <a:pt x="14883" y="7458"/>
                  <a:pt x="14921" y="7423"/>
                </a:cubicBezTo>
                <a:cubicBezTo>
                  <a:pt x="15014" y="7367"/>
                  <a:pt x="15079" y="7264"/>
                  <a:pt x="15118" y="7115"/>
                </a:cubicBezTo>
                <a:lnTo>
                  <a:pt x="15437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8"/>
                  <a:pt x="6317" y="9757"/>
                </a:cubicBezTo>
                <a:lnTo>
                  <a:pt x="6317" y="12120"/>
                </a:lnTo>
                <a:cubicBezTo>
                  <a:pt x="6317" y="12234"/>
                  <a:pt x="6356" y="12334"/>
                  <a:pt x="6444" y="12426"/>
                </a:cubicBezTo>
                <a:cubicBezTo>
                  <a:pt x="6526" y="12514"/>
                  <a:pt x="6632" y="12557"/>
                  <a:pt x="6764" y="12557"/>
                </a:cubicBezTo>
                <a:lnTo>
                  <a:pt x="8212" y="12557"/>
                </a:lnTo>
                <a:lnTo>
                  <a:pt x="8212" y="21599"/>
                </a:lnTo>
                <a:lnTo>
                  <a:pt x="2685" y="21599"/>
                </a:lnTo>
                <a:cubicBezTo>
                  <a:pt x="2320" y="21599"/>
                  <a:pt x="1974" y="21530"/>
                  <a:pt x="1648" y="21383"/>
                </a:cubicBezTo>
                <a:cubicBezTo>
                  <a:pt x="1322" y="21239"/>
                  <a:pt x="1034" y="21047"/>
                  <a:pt x="796" y="20810"/>
                </a:cubicBezTo>
                <a:cubicBezTo>
                  <a:pt x="558" y="20568"/>
                  <a:pt x="364" y="20287"/>
                  <a:pt x="220" y="19958"/>
                </a:cubicBezTo>
                <a:cubicBezTo>
                  <a:pt x="76" y="19628"/>
                  <a:pt x="0" y="19273"/>
                  <a:pt x="0" y="18888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AutoShape 10"/>
          <p:cNvSpPr/>
          <p:nvPr/>
        </p:nvSpPr>
        <p:spPr bwMode="auto">
          <a:xfrm>
            <a:off x="6547123" y="2109385"/>
            <a:ext cx="775198" cy="773187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B694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AutoShape 19"/>
          <p:cNvSpPr/>
          <p:nvPr/>
        </p:nvSpPr>
        <p:spPr bwMode="auto">
          <a:xfrm>
            <a:off x="6773134" y="2329088"/>
            <a:ext cx="356973" cy="297866"/>
          </a:xfrm>
          <a:custGeom>
            <a:avLst/>
            <a:gdLst>
              <a:gd name="T0" fmla="*/ 134144 w 21600"/>
              <a:gd name="T1" fmla="*/ 111913 h 21579"/>
              <a:gd name="T2" fmla="*/ 134144 w 21600"/>
              <a:gd name="T3" fmla="*/ 111913 h 21579"/>
              <a:gd name="T4" fmla="*/ 134144 w 21600"/>
              <a:gd name="T5" fmla="*/ 111913 h 21579"/>
              <a:gd name="T6" fmla="*/ 134144 w 21600"/>
              <a:gd name="T7" fmla="*/ 111913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7" y="19469"/>
                </a:cubicBezTo>
                <a:cubicBezTo>
                  <a:pt x="8737" y="19744"/>
                  <a:pt x="8997" y="20021"/>
                  <a:pt x="9270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599"/>
                  <a:pt x="6341" y="21549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4" y="19657"/>
                  <a:pt x="4453" y="19056"/>
                </a:cubicBezTo>
                <a:cubicBezTo>
                  <a:pt x="4281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3" y="13154"/>
                </a:lnTo>
                <a:cubicBezTo>
                  <a:pt x="1311" y="13154"/>
                  <a:pt x="888" y="12945"/>
                  <a:pt x="533" y="12523"/>
                </a:cubicBezTo>
                <a:cubicBezTo>
                  <a:pt x="175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5" y="6677"/>
                  <a:pt x="525" y="6245"/>
                </a:cubicBezTo>
                <a:cubicBezTo>
                  <a:pt x="878" y="5820"/>
                  <a:pt x="1304" y="5605"/>
                  <a:pt x="1803" y="5605"/>
                </a:cubicBezTo>
                <a:lnTo>
                  <a:pt x="7653" y="5605"/>
                </a:lnTo>
                <a:cubicBezTo>
                  <a:pt x="8550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4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AutoShape 11"/>
          <p:cNvSpPr/>
          <p:nvPr/>
        </p:nvSpPr>
        <p:spPr bwMode="auto">
          <a:xfrm>
            <a:off x="6547123" y="3355129"/>
            <a:ext cx="775198" cy="773187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B694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AutoShape 20"/>
          <p:cNvSpPr/>
          <p:nvPr/>
        </p:nvSpPr>
        <p:spPr bwMode="auto">
          <a:xfrm>
            <a:off x="6773134" y="3564267"/>
            <a:ext cx="356973" cy="357019"/>
          </a:xfrm>
          <a:custGeom>
            <a:avLst/>
            <a:gdLst>
              <a:gd name="T0" fmla="*/ 134144 w 21600"/>
              <a:gd name="T1" fmla="*/ 134144 h 21600"/>
              <a:gd name="T2" fmla="*/ 134144 w 21600"/>
              <a:gd name="T3" fmla="*/ 134144 h 21600"/>
              <a:gd name="T4" fmla="*/ 134144 w 21600"/>
              <a:gd name="T5" fmla="*/ 134144 h 21600"/>
              <a:gd name="T6" fmla="*/ 134144 w 21600"/>
              <a:gd name="T7" fmla="*/ 1341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8"/>
                </a:cubicBezTo>
                <a:cubicBezTo>
                  <a:pt x="21193" y="20260"/>
                  <a:pt x="20990" y="20504"/>
                  <a:pt x="20747" y="20741"/>
                </a:cubicBezTo>
                <a:cubicBezTo>
                  <a:pt x="20504" y="20978"/>
                  <a:pt x="20261" y="21185"/>
                  <a:pt x="20023" y="21348"/>
                </a:cubicBezTo>
                <a:cubicBezTo>
                  <a:pt x="19783" y="21518"/>
                  <a:pt x="19594" y="21599"/>
                  <a:pt x="19447" y="21599"/>
                </a:cubicBezTo>
                <a:cubicBezTo>
                  <a:pt x="19190" y="21599"/>
                  <a:pt x="18975" y="21514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0"/>
                  <a:pt x="9007" y="17990"/>
                </a:cubicBezTo>
                <a:cubicBezTo>
                  <a:pt x="7770" y="17990"/>
                  <a:pt x="6609" y="17759"/>
                  <a:pt x="5518" y="17291"/>
                </a:cubicBezTo>
                <a:cubicBezTo>
                  <a:pt x="4427" y="16821"/>
                  <a:pt x="3470" y="16175"/>
                  <a:pt x="2644" y="15353"/>
                </a:cubicBezTo>
                <a:cubicBezTo>
                  <a:pt x="1816" y="14534"/>
                  <a:pt x="1172" y="13580"/>
                  <a:pt x="700" y="12486"/>
                </a:cubicBezTo>
                <a:cubicBezTo>
                  <a:pt x="231" y="11400"/>
                  <a:pt x="0" y="10237"/>
                  <a:pt x="0" y="9000"/>
                </a:cubicBezTo>
                <a:cubicBezTo>
                  <a:pt x="0" y="7769"/>
                  <a:pt x="231" y="6602"/>
                  <a:pt x="700" y="5515"/>
                </a:cubicBezTo>
                <a:cubicBezTo>
                  <a:pt x="1169" y="4422"/>
                  <a:pt x="1816" y="3468"/>
                  <a:pt x="2644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6"/>
                  <a:pt x="17873" y="10748"/>
                  <a:pt x="17616" y="11589"/>
                </a:cubicBezTo>
                <a:cubicBezTo>
                  <a:pt x="17359" y="12434"/>
                  <a:pt x="16992" y="13218"/>
                  <a:pt x="16514" y="13946"/>
                </a:cubicBezTo>
                <a:lnTo>
                  <a:pt x="21357" y="18801"/>
                </a:lnTo>
                <a:close/>
                <a:moveTo>
                  <a:pt x="3596" y="9000"/>
                </a:moveTo>
                <a:cubicBezTo>
                  <a:pt x="3596" y="9759"/>
                  <a:pt x="3741" y="10465"/>
                  <a:pt x="4029" y="11118"/>
                </a:cubicBezTo>
                <a:cubicBezTo>
                  <a:pt x="4317" y="11770"/>
                  <a:pt x="4707" y="12337"/>
                  <a:pt x="5193" y="12821"/>
                </a:cubicBezTo>
                <a:cubicBezTo>
                  <a:pt x="5679" y="13301"/>
                  <a:pt x="6253" y="13685"/>
                  <a:pt x="6907" y="13970"/>
                </a:cubicBezTo>
                <a:cubicBezTo>
                  <a:pt x="7566" y="14251"/>
                  <a:pt x="8264" y="14393"/>
                  <a:pt x="9004" y="14393"/>
                </a:cubicBezTo>
                <a:cubicBezTo>
                  <a:pt x="9745" y="14393"/>
                  <a:pt x="10440" y="14251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7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59"/>
                  <a:pt x="14254" y="7564"/>
                  <a:pt x="13966" y="6913"/>
                </a:cubicBezTo>
                <a:cubicBezTo>
                  <a:pt x="13675" y="6257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7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7"/>
                  <a:pt x="4029" y="6913"/>
                </a:cubicBezTo>
                <a:cubicBezTo>
                  <a:pt x="3741" y="7564"/>
                  <a:pt x="3596" y="8257"/>
                  <a:pt x="3596" y="9000"/>
                </a:cubicBezTo>
                <a:moveTo>
                  <a:pt x="9007" y="5590"/>
                </a:moveTo>
                <a:cubicBezTo>
                  <a:pt x="9185" y="5590"/>
                  <a:pt x="9344" y="5656"/>
                  <a:pt x="9473" y="5786"/>
                </a:cubicBezTo>
                <a:cubicBezTo>
                  <a:pt x="9603" y="5918"/>
                  <a:pt x="9668" y="6082"/>
                  <a:pt x="9668" y="6280"/>
                </a:cubicBezTo>
                <a:cubicBezTo>
                  <a:pt x="9668" y="6460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2"/>
                  <a:pt x="6950" y="8997"/>
                </a:cubicBezTo>
                <a:cubicBezTo>
                  <a:pt x="6950" y="9179"/>
                  <a:pt x="6885" y="9332"/>
                  <a:pt x="6755" y="9465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5" y="9465"/>
                </a:cubicBezTo>
                <a:cubicBezTo>
                  <a:pt x="5659" y="9332"/>
                  <a:pt x="5600" y="9179"/>
                  <a:pt x="5600" y="8997"/>
                </a:cubicBezTo>
                <a:cubicBezTo>
                  <a:pt x="5600" y="8538"/>
                  <a:pt x="5685" y="8104"/>
                  <a:pt x="5863" y="7686"/>
                </a:cubicBezTo>
                <a:cubicBezTo>
                  <a:pt x="6038" y="7271"/>
                  <a:pt x="6281" y="6906"/>
                  <a:pt x="6597" y="6591"/>
                </a:cubicBezTo>
                <a:cubicBezTo>
                  <a:pt x="6904" y="6277"/>
                  <a:pt x="7264" y="6029"/>
                  <a:pt x="7677" y="5857"/>
                </a:cubicBezTo>
                <a:cubicBezTo>
                  <a:pt x="8086" y="5681"/>
                  <a:pt x="8529" y="5590"/>
                  <a:pt x="9007" y="559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AutoShape 12"/>
          <p:cNvSpPr/>
          <p:nvPr/>
        </p:nvSpPr>
        <p:spPr bwMode="auto">
          <a:xfrm>
            <a:off x="6547123" y="4599404"/>
            <a:ext cx="775198" cy="775299"/>
          </a:xfrm>
          <a:custGeom>
            <a:avLst/>
            <a:gdLst>
              <a:gd name="T0" fmla="*/ 291291 w 19679"/>
              <a:gd name="T1" fmla="*/ 319742 h 19679"/>
              <a:gd name="T2" fmla="*/ 291291 w 19679"/>
              <a:gd name="T3" fmla="*/ 319742 h 19679"/>
              <a:gd name="T4" fmla="*/ 291291 w 19679"/>
              <a:gd name="T5" fmla="*/ 319742 h 19679"/>
              <a:gd name="T6" fmla="*/ 291291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B694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AutoShape 21"/>
          <p:cNvSpPr/>
          <p:nvPr/>
        </p:nvSpPr>
        <p:spPr bwMode="auto">
          <a:xfrm>
            <a:off x="6768909" y="4800094"/>
            <a:ext cx="356973" cy="354905"/>
          </a:xfrm>
          <a:custGeom>
            <a:avLst/>
            <a:gdLst>
              <a:gd name="T0" fmla="*/ 134144 w 21600"/>
              <a:gd name="T1" fmla="*/ 133350 h 21600"/>
              <a:gd name="T2" fmla="*/ 134144 w 21600"/>
              <a:gd name="T3" fmla="*/ 133350 h 21600"/>
              <a:gd name="T4" fmla="*/ 134144 w 21600"/>
              <a:gd name="T5" fmla="*/ 133350 h 21600"/>
              <a:gd name="T6" fmla="*/ 134144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1"/>
                  <a:pt x="6680" y="20181"/>
                </a:cubicBezTo>
                <a:lnTo>
                  <a:pt x="1607" y="20181"/>
                </a:lnTo>
                <a:cubicBezTo>
                  <a:pt x="1166" y="20181"/>
                  <a:pt x="785" y="20030"/>
                  <a:pt x="471" y="19714"/>
                </a:cubicBezTo>
                <a:cubicBezTo>
                  <a:pt x="157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7" y="9065"/>
                  <a:pt x="471" y="8754"/>
                </a:cubicBezTo>
                <a:cubicBezTo>
                  <a:pt x="785" y="8441"/>
                  <a:pt x="1166" y="8285"/>
                  <a:pt x="1607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69" y="5998"/>
                  <a:pt x="8918" y="5690"/>
                  <a:pt x="9301" y="5384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5"/>
                  <a:pt x="10506" y="3507"/>
                </a:cubicBezTo>
                <a:cubicBezTo>
                  <a:pt x="10565" y="3188"/>
                  <a:pt x="10628" y="2865"/>
                  <a:pt x="10676" y="2539"/>
                </a:cubicBezTo>
                <a:cubicBezTo>
                  <a:pt x="10727" y="2217"/>
                  <a:pt x="10780" y="1899"/>
                  <a:pt x="10845" y="1592"/>
                </a:cubicBezTo>
                <a:cubicBezTo>
                  <a:pt x="10907" y="1287"/>
                  <a:pt x="11015" y="1016"/>
                  <a:pt x="11162" y="776"/>
                </a:cubicBezTo>
                <a:cubicBezTo>
                  <a:pt x="11311" y="536"/>
                  <a:pt x="11523" y="349"/>
                  <a:pt x="11800" y="208"/>
                </a:cubicBezTo>
                <a:cubicBezTo>
                  <a:pt x="12074" y="67"/>
                  <a:pt x="12442" y="0"/>
                  <a:pt x="12902" y="0"/>
                </a:cubicBezTo>
                <a:cubicBezTo>
                  <a:pt x="13451" y="0"/>
                  <a:pt x="13956" y="112"/>
                  <a:pt x="14411" y="344"/>
                </a:cubicBezTo>
                <a:cubicBezTo>
                  <a:pt x="14869" y="572"/>
                  <a:pt x="15251" y="880"/>
                  <a:pt x="15567" y="1270"/>
                </a:cubicBezTo>
                <a:cubicBezTo>
                  <a:pt x="15881" y="1657"/>
                  <a:pt x="16127" y="2100"/>
                  <a:pt x="16305" y="2601"/>
                </a:cubicBezTo>
                <a:cubicBezTo>
                  <a:pt x="16480" y="3104"/>
                  <a:pt x="16570" y="3608"/>
                  <a:pt x="16570" y="4123"/>
                </a:cubicBezTo>
                <a:cubicBezTo>
                  <a:pt x="16570" y="4653"/>
                  <a:pt x="16491" y="5162"/>
                  <a:pt x="16333" y="5645"/>
                </a:cubicBezTo>
                <a:cubicBezTo>
                  <a:pt x="16175" y="6124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29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7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7" y="18519"/>
                </a:moveTo>
                <a:cubicBezTo>
                  <a:pt x="4555" y="18519"/>
                  <a:pt x="4809" y="18417"/>
                  <a:pt x="5023" y="18214"/>
                </a:cubicBezTo>
                <a:cubicBezTo>
                  <a:pt x="5233" y="18014"/>
                  <a:pt x="5340" y="17759"/>
                  <a:pt x="5340" y="17454"/>
                </a:cubicBezTo>
                <a:cubicBezTo>
                  <a:pt x="5340" y="17154"/>
                  <a:pt x="5233" y="16901"/>
                  <a:pt x="5023" y="16686"/>
                </a:cubicBezTo>
                <a:cubicBezTo>
                  <a:pt x="4812" y="16477"/>
                  <a:pt x="4558" y="16373"/>
                  <a:pt x="4257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4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7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0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4"/>
                  <a:pt x="13575" y="8474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0"/>
                </a:cubicBezTo>
                <a:cubicBezTo>
                  <a:pt x="14886" y="4983"/>
                  <a:pt x="14954" y="4574"/>
                  <a:pt x="14954" y="4123"/>
                </a:cubicBezTo>
                <a:cubicBezTo>
                  <a:pt x="14954" y="3823"/>
                  <a:pt x="14906" y="3530"/>
                  <a:pt x="14813" y="3235"/>
                </a:cubicBezTo>
                <a:cubicBezTo>
                  <a:pt x="14717" y="2945"/>
                  <a:pt x="14584" y="2676"/>
                  <a:pt x="14411" y="2439"/>
                </a:cubicBezTo>
                <a:cubicBezTo>
                  <a:pt x="14239" y="2200"/>
                  <a:pt x="14027" y="2001"/>
                  <a:pt x="13776" y="1843"/>
                </a:cubicBezTo>
                <a:cubicBezTo>
                  <a:pt x="13521" y="1688"/>
                  <a:pt x="13230" y="1606"/>
                  <a:pt x="12894" y="1606"/>
                </a:cubicBezTo>
                <a:lnTo>
                  <a:pt x="12744" y="1606"/>
                </a:lnTo>
                <a:cubicBezTo>
                  <a:pt x="12682" y="1606"/>
                  <a:pt x="12631" y="1617"/>
                  <a:pt x="12594" y="1634"/>
                </a:cubicBezTo>
                <a:cubicBezTo>
                  <a:pt x="12524" y="1671"/>
                  <a:pt x="12481" y="1705"/>
                  <a:pt x="12473" y="1741"/>
                </a:cubicBezTo>
                <a:cubicBezTo>
                  <a:pt x="12464" y="1778"/>
                  <a:pt x="12450" y="1837"/>
                  <a:pt x="12430" y="1920"/>
                </a:cubicBezTo>
                <a:cubicBezTo>
                  <a:pt x="12323" y="2450"/>
                  <a:pt x="12221" y="3006"/>
                  <a:pt x="12128" y="3585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2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8"/>
                  <a:pt x="8485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7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1"/>
                  <a:pt x="18489" y="17070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菱形 31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菱形 32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35" name="矩形 34"/>
          <p:cNvSpPr/>
          <p:nvPr/>
        </p:nvSpPr>
        <p:spPr>
          <a:xfrm>
            <a:off x="2688029" y="2334566"/>
            <a:ext cx="27598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688029" y="2081063"/>
            <a:ext cx="16244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7" name="矩形 36"/>
          <p:cNvSpPr/>
          <p:nvPr/>
        </p:nvSpPr>
        <p:spPr>
          <a:xfrm>
            <a:off x="2688029" y="3564267"/>
            <a:ext cx="27598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688029" y="3310764"/>
            <a:ext cx="16244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9" name="矩形 38"/>
          <p:cNvSpPr/>
          <p:nvPr/>
        </p:nvSpPr>
        <p:spPr>
          <a:xfrm>
            <a:off x="2688029" y="4862611"/>
            <a:ext cx="27598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688029" y="4609108"/>
            <a:ext cx="16244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41" name="矩形 40"/>
          <p:cNvSpPr/>
          <p:nvPr/>
        </p:nvSpPr>
        <p:spPr>
          <a:xfrm>
            <a:off x="7544107" y="2362888"/>
            <a:ext cx="27598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544107" y="2109385"/>
            <a:ext cx="16244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43" name="矩形 42"/>
          <p:cNvSpPr/>
          <p:nvPr/>
        </p:nvSpPr>
        <p:spPr>
          <a:xfrm>
            <a:off x="7544107" y="3592589"/>
            <a:ext cx="27598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4" name="矩形 4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544107" y="3339086"/>
            <a:ext cx="16244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45" name="矩形 44"/>
          <p:cNvSpPr/>
          <p:nvPr/>
        </p:nvSpPr>
        <p:spPr>
          <a:xfrm>
            <a:off x="7544107" y="4890933"/>
            <a:ext cx="27598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46" name="矩形 4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544107" y="4637430"/>
            <a:ext cx="16244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500963" y="1781479"/>
            <a:ext cx="0" cy="2432736"/>
          </a:xfrm>
          <a:prstGeom prst="line">
            <a:avLst/>
          </a:prstGeom>
          <a:ln w="3175">
            <a:solidFill>
              <a:srgbClr val="474747">
                <a:alpha val="7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786559" y="2451064"/>
            <a:ext cx="0" cy="2071985"/>
          </a:xfrm>
          <a:prstGeom prst="line">
            <a:avLst/>
          </a:prstGeom>
          <a:ln w="3175">
            <a:solidFill>
              <a:srgbClr val="474747">
                <a:alpha val="7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820237" y="3676092"/>
            <a:ext cx="0" cy="2071985"/>
          </a:xfrm>
          <a:prstGeom prst="line">
            <a:avLst/>
          </a:prstGeom>
          <a:ln w="3175">
            <a:solidFill>
              <a:srgbClr val="474747">
                <a:alpha val="7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675217" y="1744558"/>
            <a:ext cx="0" cy="2071985"/>
          </a:xfrm>
          <a:prstGeom prst="line">
            <a:avLst/>
          </a:prstGeom>
          <a:ln w="3175">
            <a:solidFill>
              <a:srgbClr val="474747">
                <a:alpha val="7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15415" y="4604390"/>
            <a:ext cx="0" cy="1258631"/>
          </a:xfrm>
          <a:prstGeom prst="line">
            <a:avLst/>
          </a:prstGeom>
          <a:ln w="3175">
            <a:solidFill>
              <a:srgbClr val="474747">
                <a:alpha val="7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菱形 16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菱形 17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20" name="矩形 19"/>
          <p:cNvSpPr/>
          <p:nvPr/>
        </p:nvSpPr>
        <p:spPr>
          <a:xfrm>
            <a:off x="1550809" y="2261523"/>
            <a:ext cx="22630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550809" y="1961854"/>
            <a:ext cx="13320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2" name="矩形 21"/>
          <p:cNvSpPr/>
          <p:nvPr/>
        </p:nvSpPr>
        <p:spPr>
          <a:xfrm>
            <a:off x="4888498" y="2915135"/>
            <a:ext cx="22630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4888498" y="2615466"/>
            <a:ext cx="13320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4" name="矩形 23"/>
          <p:cNvSpPr/>
          <p:nvPr/>
        </p:nvSpPr>
        <p:spPr>
          <a:xfrm>
            <a:off x="7802374" y="2261523"/>
            <a:ext cx="22630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802374" y="1961854"/>
            <a:ext cx="13320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6" name="矩形 25"/>
          <p:cNvSpPr/>
          <p:nvPr/>
        </p:nvSpPr>
        <p:spPr>
          <a:xfrm>
            <a:off x="8933883" y="4089467"/>
            <a:ext cx="22630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933883" y="3789798"/>
            <a:ext cx="13320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28" name="矩形 27"/>
          <p:cNvSpPr/>
          <p:nvPr/>
        </p:nvSpPr>
        <p:spPr>
          <a:xfrm>
            <a:off x="3370217" y="5122387"/>
            <a:ext cx="285034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Vestibulum ante ipsum primis in faucibus orci luctus ipsum primis in faucibus orci luctus et ultrices et ultrices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5B6946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800" kern="0" dirty="0">
                <a:solidFill>
                  <a:srgbClr val="5B6946"/>
                </a:solidFill>
                <a:cs typeface="+mn-ea"/>
                <a:sym typeface="+mn-lt"/>
              </a:rPr>
              <a:t> Vestibulum ante ipsum primis in faucibus orci luctus ipsum primis in faucibus orci luctus et ultrices et ultrices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370217" y="4822718"/>
            <a:ext cx="13320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工作计划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529169" y="4114625"/>
            <a:ext cx="514780" cy="514780"/>
            <a:chOff x="8223618" y="3297229"/>
            <a:chExt cx="514780" cy="514780"/>
          </a:xfrm>
        </p:grpSpPr>
        <p:sp>
          <p:nvSpPr>
            <p:cNvPr id="32" name="椭圆 31"/>
            <p:cNvSpPr/>
            <p:nvPr/>
          </p:nvSpPr>
          <p:spPr>
            <a:xfrm>
              <a:off x="8223618" y="3297229"/>
              <a:ext cx="514780" cy="514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8283508" y="3353910"/>
              <a:ext cx="401419" cy="40141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110"/>
            <p:cNvSpPr/>
            <p:nvPr/>
          </p:nvSpPr>
          <p:spPr bwMode="auto">
            <a:xfrm>
              <a:off x="8406190" y="3489839"/>
              <a:ext cx="169702" cy="1135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AutoShape 111"/>
            <p:cNvSpPr/>
            <p:nvPr/>
          </p:nvSpPr>
          <p:spPr bwMode="auto">
            <a:xfrm>
              <a:off x="8377519" y="3461555"/>
              <a:ext cx="227044" cy="2127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17363" y="3861056"/>
            <a:ext cx="514780" cy="514780"/>
            <a:chOff x="8230037" y="1924635"/>
            <a:chExt cx="514780" cy="514780"/>
          </a:xfrm>
        </p:grpSpPr>
        <p:sp>
          <p:nvSpPr>
            <p:cNvPr id="37" name="椭圆 36"/>
            <p:cNvSpPr/>
            <p:nvPr/>
          </p:nvSpPr>
          <p:spPr>
            <a:xfrm>
              <a:off x="8230037" y="1924635"/>
              <a:ext cx="514780" cy="514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8289927" y="1981316"/>
              <a:ext cx="401419" cy="40141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AutoShape 112"/>
            <p:cNvSpPr/>
            <p:nvPr/>
          </p:nvSpPr>
          <p:spPr bwMode="auto">
            <a:xfrm>
              <a:off x="8376962" y="2065484"/>
              <a:ext cx="227413" cy="226411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05416" y="3582795"/>
            <a:ext cx="514780" cy="514780"/>
            <a:chOff x="8223618" y="4787687"/>
            <a:chExt cx="514780" cy="514780"/>
          </a:xfrm>
        </p:grpSpPr>
        <p:sp>
          <p:nvSpPr>
            <p:cNvPr id="42" name="椭圆 41"/>
            <p:cNvSpPr/>
            <p:nvPr/>
          </p:nvSpPr>
          <p:spPr>
            <a:xfrm>
              <a:off x="8223618" y="4787687"/>
              <a:ext cx="514780" cy="514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8283508" y="4844368"/>
              <a:ext cx="401419" cy="40141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206" y="4929973"/>
              <a:ext cx="230208" cy="230208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8562847" y="5373251"/>
            <a:ext cx="514780" cy="514780"/>
            <a:chOff x="5490852" y="3340593"/>
            <a:chExt cx="514780" cy="514780"/>
          </a:xfrm>
        </p:grpSpPr>
        <p:sp>
          <p:nvSpPr>
            <p:cNvPr id="46" name="椭圆 45"/>
            <p:cNvSpPr/>
            <p:nvPr/>
          </p:nvSpPr>
          <p:spPr>
            <a:xfrm>
              <a:off x="5490852" y="3340593"/>
              <a:ext cx="514780" cy="514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550742" y="3397274"/>
              <a:ext cx="401419" cy="40141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AutoShape 59"/>
            <p:cNvSpPr/>
            <p:nvPr/>
          </p:nvSpPr>
          <p:spPr bwMode="auto">
            <a:xfrm>
              <a:off x="5614251" y="3484777"/>
              <a:ext cx="227413" cy="226411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78468" y="5708712"/>
            <a:ext cx="514780" cy="514780"/>
            <a:chOff x="5520548" y="2002142"/>
            <a:chExt cx="514780" cy="514780"/>
          </a:xfrm>
        </p:grpSpPr>
        <p:sp>
          <p:nvSpPr>
            <p:cNvPr id="50" name="椭圆 49"/>
            <p:cNvSpPr/>
            <p:nvPr/>
          </p:nvSpPr>
          <p:spPr>
            <a:xfrm>
              <a:off x="5520548" y="2002142"/>
              <a:ext cx="514780" cy="514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580438" y="2058823"/>
              <a:ext cx="401419" cy="401419"/>
            </a:xfrm>
            <a:prstGeom prst="ellipse">
              <a:avLst/>
            </a:prstGeom>
            <a:solidFill>
              <a:srgbClr val="5B6946"/>
            </a:soli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AutoShape 126"/>
            <p:cNvSpPr/>
            <p:nvPr/>
          </p:nvSpPr>
          <p:spPr bwMode="auto">
            <a:xfrm>
              <a:off x="5666594" y="2146204"/>
              <a:ext cx="226657" cy="226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AutoShape 127"/>
            <p:cNvSpPr/>
            <p:nvPr/>
          </p:nvSpPr>
          <p:spPr bwMode="auto">
            <a:xfrm>
              <a:off x="5758419" y="2181461"/>
              <a:ext cx="53468" cy="530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17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629" y="1222828"/>
            <a:ext cx="9898742" cy="4412343"/>
            <a:chOff x="1654629" y="1378857"/>
            <a:chExt cx="8839200" cy="4412343"/>
          </a:xfrm>
        </p:grpSpPr>
        <p:sp>
          <p:nvSpPr>
            <p:cNvPr id="5" name="矩形 4"/>
            <p:cNvSpPr/>
            <p:nvPr/>
          </p:nvSpPr>
          <p:spPr>
            <a:xfrm>
              <a:off x="1886857" y="1584003"/>
              <a:ext cx="8447315" cy="4005943"/>
            </a:xfrm>
            <a:prstGeom prst="rect">
              <a:avLst/>
            </a:prstGeom>
            <a:solidFill>
              <a:srgbClr val="5B694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54629" y="1378857"/>
              <a:ext cx="8839200" cy="4412343"/>
            </a:xfrm>
            <a:prstGeom prst="rect">
              <a:avLst/>
            </a:prstGeom>
            <a:noFill/>
            <a:ln w="28575"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94394" y="2669339"/>
            <a:ext cx="3403213" cy="1089460"/>
            <a:chOff x="4586099" y="3877761"/>
            <a:chExt cx="3019802" cy="1089460"/>
          </a:xfrm>
        </p:grpSpPr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4586099" y="4382446"/>
              <a:ext cx="30198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  <a:ea typeface="+mn-ea"/>
                </a:rPr>
                <a:t>感谢您的聆听</a:t>
              </a:r>
            </a:p>
          </p:txBody>
        </p:sp>
        <p:sp>
          <p:nvSpPr>
            <p:cNvPr id="16" name="文本框 6"/>
            <p:cNvSpPr txBox="1">
              <a:spLocks noChangeArrowheads="1"/>
            </p:cNvSpPr>
            <p:nvPr/>
          </p:nvSpPr>
          <p:spPr bwMode="auto">
            <a:xfrm>
              <a:off x="4586100" y="3877761"/>
              <a:ext cx="29666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方正兰亭黑_GBK" panose="02000000000000000000" charset="-122"/>
                </a:rPr>
                <a:t>THANK YOU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370635" y="3821983"/>
            <a:ext cx="3450730" cy="442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800" dirty="0" err="1">
                <a:solidFill>
                  <a:schemeClr val="bg1"/>
                </a:solidFill>
              </a:rPr>
              <a:t>amet</a:t>
            </a:r>
            <a:r>
              <a:rPr lang="en-US" altLang="zh-CN" sz="800" dirty="0">
                <a:solidFill>
                  <a:schemeClr val="bg1"/>
                </a:solidFill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</a:rPr>
              <a:t>consectetur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adipiscing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elit</a:t>
            </a:r>
            <a:r>
              <a:rPr lang="en-US" altLang="zh-CN" sz="800" dirty="0">
                <a:solidFill>
                  <a:schemeClr val="bg1"/>
                </a:solidFill>
              </a:rPr>
              <a:t>. </a:t>
            </a:r>
            <a:r>
              <a:rPr lang="en-US" altLang="zh-CN" sz="800" dirty="0" err="1">
                <a:solidFill>
                  <a:schemeClr val="bg1"/>
                </a:solidFill>
              </a:rPr>
              <a:t>Donec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luctus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nibh</a:t>
            </a:r>
            <a:r>
              <a:rPr lang="en-US" altLang="zh-CN" sz="800" dirty="0">
                <a:solidFill>
                  <a:schemeClr val="bg1"/>
                </a:solidFill>
              </a:rPr>
              <a:t> sit </a:t>
            </a:r>
            <a:r>
              <a:rPr lang="en-US" altLang="zh-CN" sz="800" dirty="0" err="1">
                <a:solidFill>
                  <a:schemeClr val="bg1"/>
                </a:solidFill>
              </a:rPr>
              <a:t>amet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sem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vulputate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venenatis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bibendum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orci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</a:rPr>
              <a:t>pulvinar</a:t>
            </a:r>
            <a:r>
              <a:rPr lang="en-US" altLang="zh-CN" sz="800" dirty="0">
                <a:solidFill>
                  <a:schemeClr val="bg1"/>
                </a:solidFill>
              </a:rPr>
              <a:t>. 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4229100" y="1878807"/>
            <a:ext cx="754777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5B6946"/>
                </a:solidFill>
                <a:latin typeface="+mn-lt"/>
                <a:ea typeface="+mn-ea"/>
                <a:cs typeface="+mn-ea"/>
                <a:sym typeface="+mn-lt"/>
              </a:rPr>
              <a:t>上半年工作回顾</a:t>
            </a:r>
          </a:p>
        </p:txBody>
      </p:sp>
      <p:sp>
        <p:nvSpPr>
          <p:cNvPr id="4" name="文本占位符 5"/>
          <p:cNvSpPr>
            <a:spLocks noGrp="1"/>
          </p:cNvSpPr>
          <p:nvPr/>
        </p:nvSpPr>
        <p:spPr>
          <a:xfrm>
            <a:off x="824706" y="2109789"/>
            <a:ext cx="2809876" cy="2809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00" i="1" kern="1200">
                <a:solidFill>
                  <a:srgbClr val="C4A26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5B6946"/>
                </a:solidFill>
                <a:latin typeface="+mn-lt"/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5B6946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888" y="2126456"/>
            <a:ext cx="2605088" cy="2605088"/>
          </a:xfrm>
          <a:prstGeom prst="ellipse">
            <a:avLst/>
          </a:prstGeom>
          <a:noFill/>
          <a:ln w="571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989160" y="2868939"/>
            <a:ext cx="8213679" cy="1958323"/>
            <a:chOff x="1989160" y="2449839"/>
            <a:chExt cx="8213679" cy="1958323"/>
          </a:xfrm>
        </p:grpSpPr>
        <p:sp>
          <p:nvSpPr>
            <p:cNvPr id="2" name="平行四边形 1"/>
            <p:cNvSpPr/>
            <p:nvPr/>
          </p:nvSpPr>
          <p:spPr>
            <a:xfrm>
              <a:off x="1989160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3148106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4307053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5466000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6624947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7783894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8942839" y="3158999"/>
              <a:ext cx="1260000" cy="540000"/>
            </a:xfrm>
            <a:prstGeom prst="parallelogram">
              <a:avLst>
                <a:gd name="adj" fmla="val 35717"/>
              </a:avLst>
            </a:prstGeom>
            <a:solidFill>
              <a:srgbClr val="5B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自由: 形状 10"/>
            <p:cNvSpPr/>
            <p:nvPr/>
          </p:nvSpPr>
          <p:spPr bwMode="auto">
            <a:xfrm rot="16200000">
              <a:off x="2264581" y="2675470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自由: 形状 11"/>
            <p:cNvSpPr/>
            <p:nvPr/>
          </p:nvSpPr>
          <p:spPr bwMode="auto">
            <a:xfrm rot="16200000">
              <a:off x="4582471" y="2675471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自由: 形状 12"/>
            <p:cNvSpPr/>
            <p:nvPr/>
          </p:nvSpPr>
          <p:spPr bwMode="auto">
            <a:xfrm rot="16200000">
              <a:off x="6906424" y="2675472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自由: 形状 13"/>
            <p:cNvSpPr/>
            <p:nvPr/>
          </p:nvSpPr>
          <p:spPr bwMode="auto">
            <a:xfrm rot="16200000">
              <a:off x="9216323" y="2675472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自由: 形状 14"/>
            <p:cNvSpPr/>
            <p:nvPr/>
          </p:nvSpPr>
          <p:spPr bwMode="auto">
            <a:xfrm rot="5400000" flipV="1">
              <a:off x="3423527" y="3924631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自由: 形状 15"/>
            <p:cNvSpPr/>
            <p:nvPr/>
          </p:nvSpPr>
          <p:spPr bwMode="auto">
            <a:xfrm rot="5400000" flipV="1">
              <a:off x="5744861" y="3924632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自由: 形状 16"/>
            <p:cNvSpPr/>
            <p:nvPr/>
          </p:nvSpPr>
          <p:spPr bwMode="auto">
            <a:xfrm rot="5400000" flipV="1">
              <a:off x="8053257" y="3924633"/>
              <a:ext cx="709160" cy="257897"/>
            </a:xfrm>
            <a:custGeom>
              <a:avLst/>
              <a:gdLst>
                <a:gd name="connsiteX0" fmla="*/ 629751 w 709160"/>
                <a:gd name="connsiteY0" fmla="*/ 114622 h 257897"/>
                <a:gd name="connsiteX1" fmla="*/ 597001 w 709160"/>
                <a:gd name="connsiteY1" fmla="*/ 114622 h 257897"/>
                <a:gd name="connsiteX2" fmla="*/ 597001 w 709160"/>
                <a:gd name="connsiteY2" fmla="*/ 81873 h 257897"/>
                <a:gd name="connsiteX3" fmla="*/ 568346 w 709160"/>
                <a:gd name="connsiteY3" fmla="*/ 81873 h 257897"/>
                <a:gd name="connsiteX4" fmla="*/ 568346 w 709160"/>
                <a:gd name="connsiteY4" fmla="*/ 114622 h 257897"/>
                <a:gd name="connsiteX5" fmla="*/ 535597 w 709160"/>
                <a:gd name="connsiteY5" fmla="*/ 114622 h 257897"/>
                <a:gd name="connsiteX6" fmla="*/ 535597 w 709160"/>
                <a:gd name="connsiteY6" fmla="*/ 143278 h 257897"/>
                <a:gd name="connsiteX7" fmla="*/ 568346 w 709160"/>
                <a:gd name="connsiteY7" fmla="*/ 143278 h 257897"/>
                <a:gd name="connsiteX8" fmla="*/ 568346 w 709160"/>
                <a:gd name="connsiteY8" fmla="*/ 176027 h 257897"/>
                <a:gd name="connsiteX9" fmla="*/ 597001 w 709160"/>
                <a:gd name="connsiteY9" fmla="*/ 176027 h 257897"/>
                <a:gd name="connsiteX10" fmla="*/ 597001 w 709160"/>
                <a:gd name="connsiteY10" fmla="*/ 143278 h 257897"/>
                <a:gd name="connsiteX11" fmla="*/ 629751 w 709160"/>
                <a:gd name="connsiteY11" fmla="*/ 143278 h 257897"/>
                <a:gd name="connsiteX12" fmla="*/ 709081 w 709160"/>
                <a:gd name="connsiteY12" fmla="*/ 134006 h 257897"/>
                <a:gd name="connsiteX13" fmla="*/ 584559 w 709160"/>
                <a:gd name="connsiteY13" fmla="*/ 257897 h 257897"/>
                <a:gd name="connsiteX14" fmla="*/ 472744 w 709160"/>
                <a:gd name="connsiteY14" fmla="*/ 199744 h 257897"/>
                <a:gd name="connsiteX15" fmla="*/ 386341 w 709160"/>
                <a:gd name="connsiteY15" fmla="*/ 154233 h 257897"/>
                <a:gd name="connsiteX16" fmla="*/ 42006 w 709160"/>
                <a:gd name="connsiteY16" fmla="*/ 154233 h 257897"/>
                <a:gd name="connsiteX17" fmla="*/ 0 w 709160"/>
                <a:gd name="connsiteY17" fmla="*/ 154233 h 257897"/>
                <a:gd name="connsiteX18" fmla="*/ 0 w 709160"/>
                <a:gd name="connsiteY18" fmla="*/ 103665 h 257897"/>
                <a:gd name="connsiteX19" fmla="*/ 25693 w 709160"/>
                <a:gd name="connsiteY19" fmla="*/ 103665 h 257897"/>
                <a:gd name="connsiteX20" fmla="*/ 386341 w 709160"/>
                <a:gd name="connsiteY20" fmla="*/ 103665 h 257897"/>
                <a:gd name="connsiteX21" fmla="*/ 475285 w 709160"/>
                <a:gd name="connsiteY21" fmla="*/ 55625 h 257897"/>
                <a:gd name="connsiteX22" fmla="*/ 579477 w 709160"/>
                <a:gd name="connsiteY22" fmla="*/ 0 h 257897"/>
                <a:gd name="connsiteX23" fmla="*/ 709081 w 709160"/>
                <a:gd name="connsiteY23" fmla="*/ 134006 h 25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9160" h="257897">
                  <a:moveTo>
                    <a:pt x="629751" y="114622"/>
                  </a:moveTo>
                  <a:lnTo>
                    <a:pt x="597001" y="114622"/>
                  </a:lnTo>
                  <a:lnTo>
                    <a:pt x="597001" y="81873"/>
                  </a:lnTo>
                  <a:lnTo>
                    <a:pt x="568346" y="81873"/>
                  </a:lnTo>
                  <a:lnTo>
                    <a:pt x="568346" y="114622"/>
                  </a:lnTo>
                  <a:lnTo>
                    <a:pt x="535597" y="114622"/>
                  </a:lnTo>
                  <a:lnTo>
                    <a:pt x="535597" y="143278"/>
                  </a:lnTo>
                  <a:lnTo>
                    <a:pt x="568346" y="143278"/>
                  </a:lnTo>
                  <a:lnTo>
                    <a:pt x="568346" y="176027"/>
                  </a:lnTo>
                  <a:lnTo>
                    <a:pt x="597001" y="176027"/>
                  </a:lnTo>
                  <a:lnTo>
                    <a:pt x="597001" y="143278"/>
                  </a:lnTo>
                  <a:lnTo>
                    <a:pt x="629751" y="143278"/>
                  </a:lnTo>
                  <a:close/>
                  <a:moveTo>
                    <a:pt x="709081" y="134006"/>
                  </a:moveTo>
                  <a:cubicBezTo>
                    <a:pt x="706540" y="199744"/>
                    <a:pt x="650632" y="255369"/>
                    <a:pt x="584559" y="257897"/>
                  </a:cubicBezTo>
                  <a:cubicBezTo>
                    <a:pt x="538817" y="257897"/>
                    <a:pt x="498157" y="235142"/>
                    <a:pt x="472744" y="199744"/>
                  </a:cubicBezTo>
                  <a:cubicBezTo>
                    <a:pt x="454955" y="171932"/>
                    <a:pt x="421919" y="154233"/>
                    <a:pt x="386341" y="154233"/>
                  </a:cubicBezTo>
                  <a:cubicBezTo>
                    <a:pt x="386341" y="154233"/>
                    <a:pt x="386341" y="154233"/>
                    <a:pt x="42006" y="154233"/>
                  </a:cubicBezTo>
                  <a:lnTo>
                    <a:pt x="0" y="154233"/>
                  </a:lnTo>
                  <a:lnTo>
                    <a:pt x="0" y="103665"/>
                  </a:lnTo>
                  <a:lnTo>
                    <a:pt x="25693" y="103665"/>
                  </a:lnTo>
                  <a:cubicBezTo>
                    <a:pt x="134287" y="103665"/>
                    <a:pt x="254116" y="103665"/>
                    <a:pt x="386341" y="103665"/>
                  </a:cubicBezTo>
                  <a:cubicBezTo>
                    <a:pt x="421919" y="103665"/>
                    <a:pt x="454955" y="85966"/>
                    <a:pt x="475285" y="55625"/>
                  </a:cubicBezTo>
                  <a:cubicBezTo>
                    <a:pt x="498157" y="22756"/>
                    <a:pt x="536275" y="0"/>
                    <a:pt x="579477" y="0"/>
                  </a:cubicBezTo>
                  <a:cubicBezTo>
                    <a:pt x="653173" y="0"/>
                    <a:pt x="711622" y="60682"/>
                    <a:pt x="709081" y="134006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2427440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8"/>
            <p:cNvSpPr txBox="1"/>
            <p:nvPr/>
          </p:nvSpPr>
          <p:spPr>
            <a:xfrm>
              <a:off x="3584656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9"/>
            <p:cNvSpPr txBox="1"/>
            <p:nvPr/>
          </p:nvSpPr>
          <p:spPr>
            <a:xfrm>
              <a:off x="4743601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20"/>
            <p:cNvSpPr txBox="1"/>
            <p:nvPr/>
          </p:nvSpPr>
          <p:spPr>
            <a:xfrm>
              <a:off x="5900281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21"/>
            <p:cNvSpPr txBox="1"/>
            <p:nvPr/>
          </p:nvSpPr>
          <p:spPr>
            <a:xfrm>
              <a:off x="7059226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2"/>
            <p:cNvSpPr txBox="1"/>
            <p:nvPr/>
          </p:nvSpPr>
          <p:spPr>
            <a:xfrm>
              <a:off x="8226175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3"/>
            <p:cNvSpPr txBox="1"/>
            <p:nvPr/>
          </p:nvSpPr>
          <p:spPr>
            <a:xfrm>
              <a:off x="9385120" y="3160390"/>
              <a:ext cx="383439" cy="523220"/>
            </a:xfrm>
            <a:prstGeom prst="rect">
              <a:avLst/>
            </a:prstGeom>
            <a:solidFill>
              <a:srgbClr val="5B6946"/>
            </a:solidFill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菱形 22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菱形 23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上半年工作回顾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1596154" y="220010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845057" y="178509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380563" y="211382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3905270" y="220010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4154173" y="178509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4689679" y="211382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206614" y="2199075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455517" y="1784066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6991023" y="2112794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515730" y="2199075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764633" y="1784066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9300139" y="2112794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779649" y="547509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028552" y="506008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3564058" y="538881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5088765" y="547509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337668" y="506008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5873174" y="538881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7390109" y="5474065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6" name="矩形 4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639012" y="5059056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7" name="直接连接符 4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8174518" y="5387784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5615169" y="2457531"/>
            <a:ext cx="1276917" cy="913976"/>
          </a:xfrm>
          <a:custGeom>
            <a:avLst/>
            <a:gdLst>
              <a:gd name="T0" fmla="*/ 707 w 1158"/>
              <a:gd name="T1" fmla="*/ 716 h 830"/>
              <a:gd name="T2" fmla="*/ 736 w 1158"/>
              <a:gd name="T3" fmla="*/ 684 h 830"/>
              <a:gd name="T4" fmla="*/ 684 w 1158"/>
              <a:gd name="T5" fmla="*/ 137 h 830"/>
              <a:gd name="T6" fmla="*/ 136 w 1158"/>
              <a:gd name="T7" fmla="*/ 189 h 830"/>
              <a:gd name="T8" fmla="*/ 189 w 1158"/>
              <a:gd name="T9" fmla="*/ 736 h 830"/>
              <a:gd name="T10" fmla="*/ 458 w 1158"/>
              <a:gd name="T11" fmla="*/ 824 h 830"/>
              <a:gd name="T12" fmla="*/ 1025 w 1158"/>
              <a:gd name="T13" fmla="*/ 824 h 830"/>
              <a:gd name="T14" fmla="*/ 1025 w 1158"/>
              <a:gd name="T15" fmla="*/ 824 h 830"/>
              <a:gd name="T16" fmla="*/ 1158 w 1158"/>
              <a:gd name="T17" fmla="*/ 716 h 830"/>
              <a:gd name="T18" fmla="*/ 707 w 1158"/>
              <a:gd name="T19" fmla="*/ 71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8" h="830">
                <a:moveTo>
                  <a:pt x="707" y="716"/>
                </a:moveTo>
                <a:cubicBezTo>
                  <a:pt x="717" y="706"/>
                  <a:pt x="727" y="695"/>
                  <a:pt x="736" y="684"/>
                </a:cubicBezTo>
                <a:cubicBezTo>
                  <a:pt x="873" y="518"/>
                  <a:pt x="849" y="273"/>
                  <a:pt x="684" y="137"/>
                </a:cubicBezTo>
                <a:cubicBezTo>
                  <a:pt x="518" y="0"/>
                  <a:pt x="273" y="23"/>
                  <a:pt x="136" y="189"/>
                </a:cubicBezTo>
                <a:cubicBezTo>
                  <a:pt x="0" y="354"/>
                  <a:pt x="23" y="599"/>
                  <a:pt x="189" y="736"/>
                </a:cubicBezTo>
                <a:cubicBezTo>
                  <a:pt x="267" y="801"/>
                  <a:pt x="364" y="830"/>
                  <a:pt x="458" y="824"/>
                </a:cubicBezTo>
                <a:cubicBezTo>
                  <a:pt x="1025" y="824"/>
                  <a:pt x="1025" y="824"/>
                  <a:pt x="1025" y="824"/>
                </a:cubicBezTo>
                <a:cubicBezTo>
                  <a:pt x="1025" y="824"/>
                  <a:pt x="1025" y="824"/>
                  <a:pt x="1025" y="824"/>
                </a:cubicBezTo>
                <a:cubicBezTo>
                  <a:pt x="1063" y="778"/>
                  <a:pt x="1108" y="742"/>
                  <a:pt x="1158" y="716"/>
                </a:cubicBezTo>
                <a:lnTo>
                  <a:pt x="707" y="716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20"/>
          <p:cNvSpPr/>
          <p:nvPr/>
        </p:nvSpPr>
        <p:spPr bwMode="auto">
          <a:xfrm>
            <a:off x="5715929" y="2520716"/>
            <a:ext cx="786815" cy="786815"/>
          </a:xfrm>
          <a:custGeom>
            <a:avLst/>
            <a:gdLst>
              <a:gd name="T0" fmla="*/ 560 w 714"/>
              <a:gd name="T1" fmla="*/ 112 h 715"/>
              <a:gd name="T2" fmla="*/ 602 w 714"/>
              <a:gd name="T3" fmla="*/ 560 h 715"/>
              <a:gd name="T4" fmla="*/ 154 w 714"/>
              <a:gd name="T5" fmla="*/ 603 h 715"/>
              <a:gd name="T6" fmla="*/ 112 w 714"/>
              <a:gd name="T7" fmla="*/ 155 h 715"/>
              <a:gd name="T8" fmla="*/ 560 w 714"/>
              <a:gd name="T9" fmla="*/ 11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715">
                <a:moveTo>
                  <a:pt x="560" y="112"/>
                </a:moveTo>
                <a:cubicBezTo>
                  <a:pt x="695" y="224"/>
                  <a:pt x="714" y="425"/>
                  <a:pt x="602" y="560"/>
                </a:cubicBezTo>
                <a:cubicBezTo>
                  <a:pt x="490" y="696"/>
                  <a:pt x="290" y="715"/>
                  <a:pt x="154" y="603"/>
                </a:cubicBezTo>
                <a:cubicBezTo>
                  <a:pt x="19" y="491"/>
                  <a:pt x="0" y="290"/>
                  <a:pt x="112" y="155"/>
                </a:cubicBezTo>
                <a:cubicBezTo>
                  <a:pt x="223" y="19"/>
                  <a:pt x="424" y="0"/>
                  <a:pt x="56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21"/>
          <p:cNvSpPr/>
          <p:nvPr/>
        </p:nvSpPr>
        <p:spPr bwMode="auto">
          <a:xfrm>
            <a:off x="6725186" y="3281435"/>
            <a:ext cx="786815" cy="786815"/>
          </a:xfrm>
          <a:custGeom>
            <a:avLst/>
            <a:gdLst>
              <a:gd name="T0" fmla="*/ 560 w 715"/>
              <a:gd name="T1" fmla="*/ 112 h 715"/>
              <a:gd name="T2" fmla="*/ 603 w 715"/>
              <a:gd name="T3" fmla="*/ 560 h 715"/>
              <a:gd name="T4" fmla="*/ 155 w 715"/>
              <a:gd name="T5" fmla="*/ 603 h 715"/>
              <a:gd name="T6" fmla="*/ 112 w 715"/>
              <a:gd name="T7" fmla="*/ 155 h 715"/>
              <a:gd name="T8" fmla="*/ 560 w 715"/>
              <a:gd name="T9" fmla="*/ 11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715">
                <a:moveTo>
                  <a:pt x="560" y="112"/>
                </a:moveTo>
                <a:cubicBezTo>
                  <a:pt x="696" y="224"/>
                  <a:pt x="715" y="424"/>
                  <a:pt x="603" y="560"/>
                </a:cubicBezTo>
                <a:cubicBezTo>
                  <a:pt x="491" y="696"/>
                  <a:pt x="290" y="715"/>
                  <a:pt x="155" y="603"/>
                </a:cubicBezTo>
                <a:cubicBezTo>
                  <a:pt x="19" y="491"/>
                  <a:pt x="0" y="290"/>
                  <a:pt x="112" y="155"/>
                </a:cubicBezTo>
                <a:cubicBezTo>
                  <a:pt x="224" y="19"/>
                  <a:pt x="425" y="0"/>
                  <a:pt x="560" y="112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6333104" y="4481523"/>
            <a:ext cx="786815" cy="789463"/>
          </a:xfrm>
          <a:custGeom>
            <a:avLst/>
            <a:gdLst>
              <a:gd name="T0" fmla="*/ 560 w 714"/>
              <a:gd name="T1" fmla="*/ 112 h 715"/>
              <a:gd name="T2" fmla="*/ 602 w 714"/>
              <a:gd name="T3" fmla="*/ 560 h 715"/>
              <a:gd name="T4" fmla="*/ 154 w 714"/>
              <a:gd name="T5" fmla="*/ 603 h 715"/>
              <a:gd name="T6" fmla="*/ 112 w 714"/>
              <a:gd name="T7" fmla="*/ 155 h 715"/>
              <a:gd name="T8" fmla="*/ 560 w 714"/>
              <a:gd name="T9" fmla="*/ 11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715">
                <a:moveTo>
                  <a:pt x="560" y="112"/>
                </a:moveTo>
                <a:cubicBezTo>
                  <a:pt x="695" y="224"/>
                  <a:pt x="714" y="425"/>
                  <a:pt x="602" y="560"/>
                </a:cubicBezTo>
                <a:cubicBezTo>
                  <a:pt x="490" y="696"/>
                  <a:pt x="290" y="715"/>
                  <a:pt x="154" y="603"/>
                </a:cubicBezTo>
                <a:cubicBezTo>
                  <a:pt x="19" y="491"/>
                  <a:pt x="0" y="290"/>
                  <a:pt x="112" y="155"/>
                </a:cubicBezTo>
                <a:cubicBezTo>
                  <a:pt x="224" y="19"/>
                  <a:pt x="424" y="0"/>
                  <a:pt x="560" y="112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26"/>
          <p:cNvSpPr/>
          <p:nvPr/>
        </p:nvSpPr>
        <p:spPr bwMode="auto">
          <a:xfrm>
            <a:off x="4677351" y="3281435"/>
            <a:ext cx="789463" cy="786815"/>
          </a:xfrm>
          <a:custGeom>
            <a:avLst/>
            <a:gdLst>
              <a:gd name="T0" fmla="*/ 561 w 715"/>
              <a:gd name="T1" fmla="*/ 112 h 715"/>
              <a:gd name="T2" fmla="*/ 603 w 715"/>
              <a:gd name="T3" fmla="*/ 560 h 715"/>
              <a:gd name="T4" fmla="*/ 155 w 715"/>
              <a:gd name="T5" fmla="*/ 603 h 715"/>
              <a:gd name="T6" fmla="*/ 112 w 715"/>
              <a:gd name="T7" fmla="*/ 155 h 715"/>
              <a:gd name="T8" fmla="*/ 561 w 715"/>
              <a:gd name="T9" fmla="*/ 112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715">
                <a:moveTo>
                  <a:pt x="561" y="112"/>
                </a:moveTo>
                <a:cubicBezTo>
                  <a:pt x="696" y="224"/>
                  <a:pt x="715" y="424"/>
                  <a:pt x="603" y="560"/>
                </a:cubicBezTo>
                <a:cubicBezTo>
                  <a:pt x="491" y="696"/>
                  <a:pt x="291" y="715"/>
                  <a:pt x="155" y="603"/>
                </a:cubicBezTo>
                <a:cubicBezTo>
                  <a:pt x="20" y="491"/>
                  <a:pt x="0" y="290"/>
                  <a:pt x="112" y="155"/>
                </a:cubicBezTo>
                <a:cubicBezTo>
                  <a:pt x="224" y="19"/>
                  <a:pt x="425" y="0"/>
                  <a:pt x="561" y="112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27"/>
          <p:cNvSpPr>
            <a:spLocks noEditPoints="1"/>
          </p:cNvSpPr>
          <p:nvPr/>
        </p:nvSpPr>
        <p:spPr bwMode="auto">
          <a:xfrm>
            <a:off x="4592576" y="3027111"/>
            <a:ext cx="1091472" cy="1128561"/>
          </a:xfrm>
          <a:custGeom>
            <a:avLst/>
            <a:gdLst>
              <a:gd name="T0" fmla="*/ 929 w 992"/>
              <a:gd name="T1" fmla="*/ 0 h 1025"/>
              <a:gd name="T2" fmla="*/ 788 w 992"/>
              <a:gd name="T3" fmla="*/ 422 h 1025"/>
              <a:gd name="T4" fmla="*/ 788 w 992"/>
              <a:gd name="T5" fmla="*/ 422 h 1025"/>
              <a:gd name="T6" fmla="*/ 684 w 992"/>
              <a:gd name="T7" fmla="*/ 288 h 1025"/>
              <a:gd name="T8" fmla="*/ 137 w 992"/>
              <a:gd name="T9" fmla="*/ 341 h 1025"/>
              <a:gd name="T10" fmla="*/ 189 w 992"/>
              <a:gd name="T11" fmla="*/ 888 h 1025"/>
              <a:gd name="T12" fmla="*/ 737 w 992"/>
              <a:gd name="T13" fmla="*/ 836 h 1025"/>
              <a:gd name="T14" fmla="*/ 806 w 992"/>
              <a:gd name="T15" fmla="*/ 709 h 1025"/>
              <a:gd name="T16" fmla="*/ 806 w 992"/>
              <a:gd name="T17" fmla="*/ 709 h 1025"/>
              <a:gd name="T18" fmla="*/ 807 w 992"/>
              <a:gd name="T19" fmla="*/ 709 h 1025"/>
              <a:gd name="T20" fmla="*/ 992 w 992"/>
              <a:gd name="T21" fmla="*/ 156 h 1025"/>
              <a:gd name="T22" fmla="*/ 929 w 992"/>
              <a:gd name="T23" fmla="*/ 0 h 1025"/>
              <a:gd name="T24" fmla="*/ 682 w 992"/>
              <a:gd name="T25" fmla="*/ 791 h 1025"/>
              <a:gd name="T26" fmla="*/ 234 w 992"/>
              <a:gd name="T27" fmla="*/ 834 h 1025"/>
              <a:gd name="T28" fmla="*/ 191 w 992"/>
              <a:gd name="T29" fmla="*/ 386 h 1025"/>
              <a:gd name="T30" fmla="*/ 640 w 992"/>
              <a:gd name="T31" fmla="*/ 343 h 1025"/>
              <a:gd name="T32" fmla="*/ 682 w 992"/>
              <a:gd name="T33" fmla="*/ 791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2" h="1025">
                <a:moveTo>
                  <a:pt x="929" y="0"/>
                </a:moveTo>
                <a:cubicBezTo>
                  <a:pt x="788" y="422"/>
                  <a:pt x="788" y="422"/>
                  <a:pt x="788" y="422"/>
                </a:cubicBezTo>
                <a:cubicBezTo>
                  <a:pt x="788" y="422"/>
                  <a:pt x="788" y="422"/>
                  <a:pt x="788" y="422"/>
                </a:cubicBezTo>
                <a:cubicBezTo>
                  <a:pt x="765" y="372"/>
                  <a:pt x="730" y="326"/>
                  <a:pt x="684" y="288"/>
                </a:cubicBezTo>
                <a:cubicBezTo>
                  <a:pt x="519" y="152"/>
                  <a:pt x="274" y="175"/>
                  <a:pt x="137" y="341"/>
                </a:cubicBezTo>
                <a:cubicBezTo>
                  <a:pt x="0" y="506"/>
                  <a:pt x="24" y="751"/>
                  <a:pt x="189" y="888"/>
                </a:cubicBezTo>
                <a:cubicBezTo>
                  <a:pt x="355" y="1025"/>
                  <a:pt x="600" y="1001"/>
                  <a:pt x="737" y="836"/>
                </a:cubicBezTo>
                <a:cubicBezTo>
                  <a:pt x="769" y="797"/>
                  <a:pt x="792" y="754"/>
                  <a:pt x="806" y="709"/>
                </a:cubicBezTo>
                <a:cubicBezTo>
                  <a:pt x="806" y="709"/>
                  <a:pt x="806" y="709"/>
                  <a:pt x="806" y="709"/>
                </a:cubicBezTo>
                <a:cubicBezTo>
                  <a:pt x="807" y="709"/>
                  <a:pt x="807" y="709"/>
                  <a:pt x="807" y="709"/>
                </a:cubicBezTo>
                <a:cubicBezTo>
                  <a:pt x="992" y="156"/>
                  <a:pt x="992" y="156"/>
                  <a:pt x="992" y="156"/>
                </a:cubicBezTo>
                <a:cubicBezTo>
                  <a:pt x="961" y="108"/>
                  <a:pt x="940" y="55"/>
                  <a:pt x="929" y="0"/>
                </a:cubicBezTo>
                <a:close/>
                <a:moveTo>
                  <a:pt x="682" y="791"/>
                </a:moveTo>
                <a:cubicBezTo>
                  <a:pt x="570" y="927"/>
                  <a:pt x="370" y="946"/>
                  <a:pt x="234" y="834"/>
                </a:cubicBezTo>
                <a:cubicBezTo>
                  <a:pt x="99" y="722"/>
                  <a:pt x="79" y="521"/>
                  <a:pt x="191" y="386"/>
                </a:cubicBezTo>
                <a:cubicBezTo>
                  <a:pt x="303" y="250"/>
                  <a:pt x="504" y="231"/>
                  <a:pt x="640" y="343"/>
                </a:cubicBezTo>
                <a:cubicBezTo>
                  <a:pt x="775" y="455"/>
                  <a:pt x="794" y="655"/>
                  <a:pt x="682" y="791"/>
                </a:cubicBez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4982010" y="4142425"/>
            <a:ext cx="961662" cy="1215986"/>
          </a:xfrm>
          <a:custGeom>
            <a:avLst/>
            <a:gdLst>
              <a:gd name="T0" fmla="*/ 685 w 873"/>
              <a:gd name="T1" fmla="*/ 366 h 1102"/>
              <a:gd name="T2" fmla="*/ 652 w 873"/>
              <a:gd name="T3" fmla="*/ 341 h 1102"/>
              <a:gd name="T4" fmla="*/ 652 w 873"/>
              <a:gd name="T5" fmla="*/ 341 h 1102"/>
              <a:gd name="T6" fmla="*/ 189 w 873"/>
              <a:gd name="T7" fmla="*/ 0 h 1102"/>
              <a:gd name="T8" fmla="*/ 17 w 873"/>
              <a:gd name="T9" fmla="*/ 8 h 1102"/>
              <a:gd name="T10" fmla="*/ 386 w 873"/>
              <a:gd name="T11" fmla="*/ 280 h 1102"/>
              <a:gd name="T12" fmla="*/ 137 w 873"/>
              <a:gd name="T13" fmla="*/ 418 h 1102"/>
              <a:gd name="T14" fmla="*/ 189 w 873"/>
              <a:gd name="T15" fmla="*/ 965 h 1102"/>
              <a:gd name="T16" fmla="*/ 737 w 873"/>
              <a:gd name="T17" fmla="*/ 913 h 1102"/>
              <a:gd name="T18" fmla="*/ 685 w 873"/>
              <a:gd name="T19" fmla="*/ 366 h 1102"/>
              <a:gd name="T20" fmla="*/ 682 w 873"/>
              <a:gd name="T21" fmla="*/ 868 h 1102"/>
              <a:gd name="T22" fmla="*/ 234 w 873"/>
              <a:gd name="T23" fmla="*/ 911 h 1102"/>
              <a:gd name="T24" fmla="*/ 191 w 873"/>
              <a:gd name="T25" fmla="*/ 463 h 1102"/>
              <a:gd name="T26" fmla="*/ 640 w 873"/>
              <a:gd name="T27" fmla="*/ 420 h 1102"/>
              <a:gd name="T28" fmla="*/ 682 w 873"/>
              <a:gd name="T29" fmla="*/ 868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1102">
                <a:moveTo>
                  <a:pt x="685" y="366"/>
                </a:moveTo>
                <a:cubicBezTo>
                  <a:pt x="674" y="357"/>
                  <a:pt x="663" y="349"/>
                  <a:pt x="652" y="341"/>
                </a:cubicBezTo>
                <a:cubicBezTo>
                  <a:pt x="652" y="341"/>
                  <a:pt x="652" y="341"/>
                  <a:pt x="652" y="341"/>
                </a:cubicBezTo>
                <a:cubicBezTo>
                  <a:pt x="189" y="0"/>
                  <a:pt x="189" y="0"/>
                  <a:pt x="189" y="0"/>
                </a:cubicBezTo>
                <a:cubicBezTo>
                  <a:pt x="133" y="13"/>
                  <a:pt x="75" y="16"/>
                  <a:pt x="17" y="8"/>
                </a:cubicBezTo>
                <a:cubicBezTo>
                  <a:pt x="386" y="280"/>
                  <a:pt x="386" y="280"/>
                  <a:pt x="386" y="280"/>
                </a:cubicBezTo>
                <a:cubicBezTo>
                  <a:pt x="292" y="292"/>
                  <a:pt x="202" y="339"/>
                  <a:pt x="137" y="418"/>
                </a:cubicBezTo>
                <a:cubicBezTo>
                  <a:pt x="0" y="583"/>
                  <a:pt x="24" y="828"/>
                  <a:pt x="189" y="965"/>
                </a:cubicBezTo>
                <a:cubicBezTo>
                  <a:pt x="355" y="1102"/>
                  <a:pt x="600" y="1079"/>
                  <a:pt x="737" y="913"/>
                </a:cubicBezTo>
                <a:cubicBezTo>
                  <a:pt x="873" y="748"/>
                  <a:pt x="850" y="502"/>
                  <a:pt x="685" y="366"/>
                </a:cubicBezTo>
                <a:close/>
                <a:moveTo>
                  <a:pt x="682" y="868"/>
                </a:moveTo>
                <a:cubicBezTo>
                  <a:pt x="570" y="1004"/>
                  <a:pt x="370" y="1023"/>
                  <a:pt x="234" y="911"/>
                </a:cubicBezTo>
                <a:cubicBezTo>
                  <a:pt x="99" y="799"/>
                  <a:pt x="79" y="598"/>
                  <a:pt x="191" y="463"/>
                </a:cubicBezTo>
                <a:cubicBezTo>
                  <a:pt x="303" y="327"/>
                  <a:pt x="504" y="308"/>
                  <a:pt x="640" y="420"/>
                </a:cubicBezTo>
                <a:cubicBezTo>
                  <a:pt x="775" y="532"/>
                  <a:pt x="794" y="733"/>
                  <a:pt x="682" y="868"/>
                </a:cubicBez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5893336" y="4417942"/>
            <a:ext cx="1316655" cy="940469"/>
          </a:xfrm>
          <a:custGeom>
            <a:avLst/>
            <a:gdLst>
              <a:gd name="T0" fmla="*/ 1004 w 1193"/>
              <a:gd name="T1" fmla="*/ 118 h 854"/>
              <a:gd name="T2" fmla="*/ 520 w 1193"/>
              <a:gd name="T3" fmla="*/ 109 h 854"/>
              <a:gd name="T4" fmla="*/ 45 w 1193"/>
              <a:gd name="T5" fmla="*/ 450 h 854"/>
              <a:gd name="T6" fmla="*/ 0 w 1193"/>
              <a:gd name="T7" fmla="*/ 616 h 854"/>
              <a:gd name="T8" fmla="*/ 373 w 1193"/>
              <a:gd name="T9" fmla="*/ 347 h 854"/>
              <a:gd name="T10" fmla="*/ 508 w 1193"/>
              <a:gd name="T11" fmla="*/ 717 h 854"/>
              <a:gd name="T12" fmla="*/ 1056 w 1193"/>
              <a:gd name="T13" fmla="*/ 665 h 854"/>
              <a:gd name="T14" fmla="*/ 1004 w 1193"/>
              <a:gd name="T15" fmla="*/ 118 h 854"/>
              <a:gd name="T16" fmla="*/ 1001 w 1193"/>
              <a:gd name="T17" fmla="*/ 620 h 854"/>
              <a:gd name="T18" fmla="*/ 553 w 1193"/>
              <a:gd name="T19" fmla="*/ 663 h 854"/>
              <a:gd name="T20" fmla="*/ 511 w 1193"/>
              <a:gd name="T21" fmla="*/ 215 h 854"/>
              <a:gd name="T22" fmla="*/ 959 w 1193"/>
              <a:gd name="T23" fmla="*/ 172 h 854"/>
              <a:gd name="T24" fmla="*/ 1001 w 1193"/>
              <a:gd name="T25" fmla="*/ 620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3" h="854">
                <a:moveTo>
                  <a:pt x="1004" y="118"/>
                </a:moveTo>
                <a:cubicBezTo>
                  <a:pt x="861" y="0"/>
                  <a:pt x="660" y="1"/>
                  <a:pt x="520" y="109"/>
                </a:cubicBezTo>
                <a:cubicBezTo>
                  <a:pt x="45" y="450"/>
                  <a:pt x="45" y="450"/>
                  <a:pt x="45" y="450"/>
                </a:cubicBezTo>
                <a:cubicBezTo>
                  <a:pt x="41" y="507"/>
                  <a:pt x="26" y="563"/>
                  <a:pt x="0" y="616"/>
                </a:cubicBezTo>
                <a:cubicBezTo>
                  <a:pt x="373" y="347"/>
                  <a:pt x="373" y="347"/>
                  <a:pt x="373" y="347"/>
                </a:cubicBezTo>
                <a:cubicBezTo>
                  <a:pt x="349" y="481"/>
                  <a:pt x="396" y="624"/>
                  <a:pt x="508" y="717"/>
                </a:cubicBezTo>
                <a:cubicBezTo>
                  <a:pt x="674" y="854"/>
                  <a:pt x="919" y="831"/>
                  <a:pt x="1056" y="665"/>
                </a:cubicBezTo>
                <a:cubicBezTo>
                  <a:pt x="1193" y="500"/>
                  <a:pt x="1169" y="254"/>
                  <a:pt x="1004" y="118"/>
                </a:cubicBezTo>
                <a:close/>
                <a:moveTo>
                  <a:pt x="1001" y="620"/>
                </a:moveTo>
                <a:cubicBezTo>
                  <a:pt x="889" y="756"/>
                  <a:pt x="689" y="775"/>
                  <a:pt x="553" y="663"/>
                </a:cubicBezTo>
                <a:cubicBezTo>
                  <a:pt x="418" y="551"/>
                  <a:pt x="399" y="350"/>
                  <a:pt x="511" y="215"/>
                </a:cubicBezTo>
                <a:cubicBezTo>
                  <a:pt x="623" y="79"/>
                  <a:pt x="823" y="60"/>
                  <a:pt x="959" y="172"/>
                </a:cubicBezTo>
                <a:cubicBezTo>
                  <a:pt x="1094" y="284"/>
                  <a:pt x="1113" y="485"/>
                  <a:pt x="1001" y="620"/>
                </a:cubicBez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6666904" y="3194010"/>
            <a:ext cx="932520" cy="1337849"/>
          </a:xfrm>
          <a:custGeom>
            <a:avLst/>
            <a:gdLst>
              <a:gd name="T0" fmla="*/ 657 w 846"/>
              <a:gd name="T1" fmla="*/ 136 h 1216"/>
              <a:gd name="T2" fmla="*/ 110 w 846"/>
              <a:gd name="T3" fmla="*/ 189 h 1216"/>
              <a:gd name="T4" fmla="*/ 40 w 846"/>
              <a:gd name="T5" fmla="*/ 557 h 1216"/>
              <a:gd name="T6" fmla="*/ 219 w 846"/>
              <a:gd name="T7" fmla="*/ 1121 h 1216"/>
              <a:gd name="T8" fmla="*/ 335 w 846"/>
              <a:gd name="T9" fmla="*/ 1190 h 1216"/>
              <a:gd name="T10" fmla="*/ 364 w 846"/>
              <a:gd name="T11" fmla="*/ 1216 h 1216"/>
              <a:gd name="T12" fmla="*/ 224 w 846"/>
              <a:gd name="T13" fmla="*/ 778 h 1216"/>
              <a:gd name="T14" fmla="*/ 709 w 846"/>
              <a:gd name="T15" fmla="*/ 684 h 1216"/>
              <a:gd name="T16" fmla="*/ 657 w 846"/>
              <a:gd name="T17" fmla="*/ 136 h 1216"/>
              <a:gd name="T18" fmla="*/ 655 w 846"/>
              <a:gd name="T19" fmla="*/ 639 h 1216"/>
              <a:gd name="T20" fmla="*/ 207 w 846"/>
              <a:gd name="T21" fmla="*/ 682 h 1216"/>
              <a:gd name="T22" fmla="*/ 164 w 846"/>
              <a:gd name="T23" fmla="*/ 234 h 1216"/>
              <a:gd name="T24" fmla="*/ 612 w 846"/>
              <a:gd name="T25" fmla="*/ 191 h 1216"/>
              <a:gd name="T26" fmla="*/ 655 w 846"/>
              <a:gd name="T27" fmla="*/ 639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6" h="1216">
                <a:moveTo>
                  <a:pt x="657" y="136"/>
                </a:moveTo>
                <a:cubicBezTo>
                  <a:pt x="492" y="0"/>
                  <a:pt x="247" y="23"/>
                  <a:pt x="110" y="189"/>
                </a:cubicBezTo>
                <a:cubicBezTo>
                  <a:pt x="22" y="295"/>
                  <a:pt x="0" y="435"/>
                  <a:pt x="40" y="557"/>
                </a:cubicBezTo>
                <a:cubicBezTo>
                  <a:pt x="219" y="1121"/>
                  <a:pt x="219" y="1121"/>
                  <a:pt x="219" y="1121"/>
                </a:cubicBezTo>
                <a:cubicBezTo>
                  <a:pt x="260" y="1137"/>
                  <a:pt x="299" y="1160"/>
                  <a:pt x="335" y="1190"/>
                </a:cubicBezTo>
                <a:cubicBezTo>
                  <a:pt x="345" y="1198"/>
                  <a:pt x="354" y="1207"/>
                  <a:pt x="364" y="1216"/>
                </a:cubicBezTo>
                <a:cubicBezTo>
                  <a:pt x="224" y="778"/>
                  <a:pt x="224" y="778"/>
                  <a:pt x="224" y="778"/>
                </a:cubicBezTo>
                <a:cubicBezTo>
                  <a:pt x="385" y="865"/>
                  <a:pt x="589" y="830"/>
                  <a:pt x="709" y="684"/>
                </a:cubicBezTo>
                <a:cubicBezTo>
                  <a:pt x="846" y="518"/>
                  <a:pt x="823" y="273"/>
                  <a:pt x="657" y="136"/>
                </a:cubicBezTo>
                <a:close/>
                <a:moveTo>
                  <a:pt x="655" y="639"/>
                </a:moveTo>
                <a:cubicBezTo>
                  <a:pt x="543" y="775"/>
                  <a:pt x="342" y="794"/>
                  <a:pt x="207" y="682"/>
                </a:cubicBezTo>
                <a:cubicBezTo>
                  <a:pt x="71" y="570"/>
                  <a:pt x="52" y="369"/>
                  <a:pt x="164" y="234"/>
                </a:cubicBezTo>
                <a:cubicBezTo>
                  <a:pt x="276" y="98"/>
                  <a:pt x="477" y="79"/>
                  <a:pt x="612" y="191"/>
                </a:cubicBezTo>
                <a:cubicBezTo>
                  <a:pt x="748" y="303"/>
                  <a:pt x="767" y="503"/>
                  <a:pt x="655" y="639"/>
                </a:cubicBez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5307992" y="4718829"/>
            <a:ext cx="309696" cy="314846"/>
            <a:chOff x="5322888" y="2662238"/>
            <a:chExt cx="1527175" cy="1552575"/>
          </a:xfrm>
          <a:solidFill>
            <a:srgbClr val="5B6946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5327651" y="2662238"/>
              <a:ext cx="766763" cy="766763"/>
            </a:xfrm>
            <a:custGeom>
              <a:avLst/>
              <a:gdLst>
                <a:gd name="T0" fmla="*/ 99 w 203"/>
                <a:gd name="T1" fmla="*/ 172 h 203"/>
                <a:gd name="T2" fmla="*/ 129 w 203"/>
                <a:gd name="T3" fmla="*/ 183 h 203"/>
                <a:gd name="T4" fmla="*/ 149 w 203"/>
                <a:gd name="T5" fmla="*/ 203 h 203"/>
                <a:gd name="T6" fmla="*/ 168 w 203"/>
                <a:gd name="T7" fmla="*/ 184 h 203"/>
                <a:gd name="T8" fmla="*/ 141 w 203"/>
                <a:gd name="T9" fmla="*/ 157 h 203"/>
                <a:gd name="T10" fmla="*/ 141 w 203"/>
                <a:gd name="T11" fmla="*/ 141 h 203"/>
                <a:gd name="T12" fmla="*/ 156 w 203"/>
                <a:gd name="T13" fmla="*/ 141 h 203"/>
                <a:gd name="T14" fmla="*/ 184 w 203"/>
                <a:gd name="T15" fmla="*/ 169 h 203"/>
                <a:gd name="T16" fmla="*/ 203 w 203"/>
                <a:gd name="T17" fmla="*/ 150 h 203"/>
                <a:gd name="T18" fmla="*/ 183 w 203"/>
                <a:gd name="T19" fmla="*/ 130 h 203"/>
                <a:gd name="T20" fmla="*/ 172 w 203"/>
                <a:gd name="T21" fmla="*/ 99 h 203"/>
                <a:gd name="T22" fmla="*/ 148 w 203"/>
                <a:gd name="T23" fmla="*/ 28 h 203"/>
                <a:gd name="T24" fmla="*/ 75 w 203"/>
                <a:gd name="T25" fmla="*/ 4 h 203"/>
                <a:gd name="T26" fmla="*/ 73 w 203"/>
                <a:gd name="T27" fmla="*/ 13 h 203"/>
                <a:gd name="T28" fmla="*/ 98 w 203"/>
                <a:gd name="T29" fmla="*/ 38 h 203"/>
                <a:gd name="T30" fmla="*/ 98 w 203"/>
                <a:gd name="T31" fmla="*/ 83 h 203"/>
                <a:gd name="T32" fmla="*/ 82 w 203"/>
                <a:gd name="T33" fmla="*/ 98 h 203"/>
                <a:gd name="T34" fmla="*/ 38 w 203"/>
                <a:gd name="T35" fmla="*/ 98 h 203"/>
                <a:gd name="T36" fmla="*/ 12 w 203"/>
                <a:gd name="T37" fmla="*/ 73 h 203"/>
                <a:gd name="T38" fmla="*/ 4 w 203"/>
                <a:gd name="T39" fmla="*/ 75 h 203"/>
                <a:gd name="T40" fmla="*/ 28 w 203"/>
                <a:gd name="T41" fmla="*/ 148 h 203"/>
                <a:gd name="T42" fmla="*/ 99 w 203"/>
                <a:gd name="T43" fmla="*/ 17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203">
                  <a:moveTo>
                    <a:pt x="99" y="172"/>
                  </a:moveTo>
                  <a:cubicBezTo>
                    <a:pt x="110" y="171"/>
                    <a:pt x="121" y="175"/>
                    <a:pt x="129" y="183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41" y="157"/>
                    <a:pt x="141" y="157"/>
                    <a:pt x="141" y="157"/>
                  </a:cubicBezTo>
                  <a:cubicBezTo>
                    <a:pt x="137" y="152"/>
                    <a:pt x="137" y="145"/>
                    <a:pt x="141" y="141"/>
                  </a:cubicBezTo>
                  <a:cubicBezTo>
                    <a:pt x="145" y="137"/>
                    <a:pt x="152" y="137"/>
                    <a:pt x="156" y="141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183" y="130"/>
                    <a:pt x="183" y="130"/>
                    <a:pt x="183" y="130"/>
                  </a:cubicBezTo>
                  <a:cubicBezTo>
                    <a:pt x="175" y="122"/>
                    <a:pt x="171" y="110"/>
                    <a:pt x="172" y="99"/>
                  </a:cubicBezTo>
                  <a:cubicBezTo>
                    <a:pt x="176" y="74"/>
                    <a:pt x="168" y="47"/>
                    <a:pt x="148" y="28"/>
                  </a:cubicBezTo>
                  <a:cubicBezTo>
                    <a:pt x="128" y="8"/>
                    <a:pt x="101" y="0"/>
                    <a:pt x="75" y="4"/>
                  </a:cubicBezTo>
                  <a:cubicBezTo>
                    <a:pt x="71" y="5"/>
                    <a:pt x="70" y="10"/>
                    <a:pt x="73" y="13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11" y="51"/>
                    <a:pt x="111" y="70"/>
                    <a:pt x="98" y="83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70" y="111"/>
                    <a:pt x="50" y="111"/>
                    <a:pt x="38" y="98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9" y="70"/>
                    <a:pt x="4" y="71"/>
                    <a:pt x="4" y="75"/>
                  </a:cubicBezTo>
                  <a:cubicBezTo>
                    <a:pt x="0" y="101"/>
                    <a:pt x="8" y="128"/>
                    <a:pt x="28" y="148"/>
                  </a:cubicBezTo>
                  <a:cubicBezTo>
                    <a:pt x="47" y="168"/>
                    <a:pt x="74" y="176"/>
                    <a:pt x="99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6105526" y="3440113"/>
              <a:ext cx="695325" cy="695325"/>
            </a:xfrm>
            <a:custGeom>
              <a:avLst/>
              <a:gdLst>
                <a:gd name="T0" fmla="*/ 53 w 184"/>
                <a:gd name="T1" fmla="*/ 0 h 184"/>
                <a:gd name="T2" fmla="*/ 35 w 184"/>
                <a:gd name="T3" fmla="*/ 19 h 184"/>
                <a:gd name="T4" fmla="*/ 147 w 184"/>
                <a:gd name="T5" fmla="*/ 132 h 184"/>
                <a:gd name="T6" fmla="*/ 147 w 184"/>
                <a:gd name="T7" fmla="*/ 147 h 184"/>
                <a:gd name="T8" fmla="*/ 132 w 184"/>
                <a:gd name="T9" fmla="*/ 147 h 184"/>
                <a:gd name="T10" fmla="*/ 19 w 184"/>
                <a:gd name="T11" fmla="*/ 35 h 184"/>
                <a:gd name="T12" fmla="*/ 0 w 184"/>
                <a:gd name="T13" fmla="*/ 54 h 184"/>
                <a:gd name="T14" fmla="*/ 116 w 184"/>
                <a:gd name="T15" fmla="*/ 169 h 184"/>
                <a:gd name="T16" fmla="*/ 169 w 184"/>
                <a:gd name="T17" fmla="*/ 169 h 184"/>
                <a:gd name="T18" fmla="*/ 169 w 184"/>
                <a:gd name="T19" fmla="*/ 116 h 184"/>
                <a:gd name="T20" fmla="*/ 53 w 184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84">
                  <a:moveTo>
                    <a:pt x="53" y="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51" y="136"/>
                    <a:pt x="151" y="143"/>
                    <a:pt x="147" y="147"/>
                  </a:cubicBezTo>
                  <a:cubicBezTo>
                    <a:pt x="143" y="151"/>
                    <a:pt x="136" y="151"/>
                    <a:pt x="132" y="1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31" y="184"/>
                    <a:pt x="154" y="184"/>
                    <a:pt x="169" y="169"/>
                  </a:cubicBezTo>
                  <a:cubicBezTo>
                    <a:pt x="184" y="155"/>
                    <a:pt x="184" y="131"/>
                    <a:pt x="169" y="116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5322888" y="2689225"/>
              <a:ext cx="1527175" cy="1525588"/>
            </a:xfrm>
            <a:custGeom>
              <a:avLst/>
              <a:gdLst>
                <a:gd name="T0" fmla="*/ 304 w 404"/>
                <a:gd name="T1" fmla="*/ 124 h 404"/>
                <a:gd name="T2" fmla="*/ 354 w 404"/>
                <a:gd name="T3" fmla="*/ 124 h 404"/>
                <a:gd name="T4" fmla="*/ 404 w 404"/>
                <a:gd name="T5" fmla="*/ 25 h 404"/>
                <a:gd name="T6" fmla="*/ 379 w 404"/>
                <a:gd name="T7" fmla="*/ 0 h 404"/>
                <a:gd name="T8" fmla="*/ 279 w 404"/>
                <a:gd name="T9" fmla="*/ 49 h 404"/>
                <a:gd name="T10" fmla="*/ 279 w 404"/>
                <a:gd name="T11" fmla="*/ 99 h 404"/>
                <a:gd name="T12" fmla="*/ 143 w 404"/>
                <a:gd name="T13" fmla="*/ 235 h 404"/>
                <a:gd name="T14" fmla="*/ 119 w 404"/>
                <a:gd name="T15" fmla="*/ 210 h 404"/>
                <a:gd name="T16" fmla="*/ 20 w 404"/>
                <a:gd name="T17" fmla="*/ 309 h 404"/>
                <a:gd name="T18" fmla="*/ 20 w 404"/>
                <a:gd name="T19" fmla="*/ 383 h 404"/>
                <a:gd name="T20" fmla="*/ 95 w 404"/>
                <a:gd name="T21" fmla="*/ 383 h 404"/>
                <a:gd name="T22" fmla="*/ 193 w 404"/>
                <a:gd name="T23" fmla="*/ 285 h 404"/>
                <a:gd name="T24" fmla="*/ 168 w 404"/>
                <a:gd name="T25" fmla="*/ 260 h 404"/>
                <a:gd name="T26" fmla="*/ 304 w 404"/>
                <a:gd name="T27" fmla="*/ 12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4" h="404">
                  <a:moveTo>
                    <a:pt x="304" y="124"/>
                  </a:moveTo>
                  <a:cubicBezTo>
                    <a:pt x="354" y="124"/>
                    <a:pt x="354" y="124"/>
                    <a:pt x="354" y="124"/>
                  </a:cubicBezTo>
                  <a:cubicBezTo>
                    <a:pt x="404" y="25"/>
                    <a:pt x="404" y="25"/>
                    <a:pt x="404" y="25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19" y="210"/>
                    <a:pt x="119" y="210"/>
                    <a:pt x="119" y="21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0" y="329"/>
                    <a:pt x="0" y="363"/>
                    <a:pt x="20" y="383"/>
                  </a:cubicBezTo>
                  <a:cubicBezTo>
                    <a:pt x="41" y="404"/>
                    <a:pt x="74" y="404"/>
                    <a:pt x="95" y="383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68" y="260"/>
                    <a:pt x="168" y="260"/>
                    <a:pt x="168" y="260"/>
                  </a:cubicBezTo>
                  <a:lnTo>
                    <a:pt x="30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47356" y="3537464"/>
            <a:ext cx="342475" cy="274756"/>
            <a:chOff x="9876355" y="6574065"/>
            <a:chExt cx="540000" cy="433223"/>
          </a:xfrm>
          <a:solidFill>
            <a:srgbClr val="5B6946"/>
          </a:solidFill>
        </p:grpSpPr>
        <p:sp>
          <p:nvSpPr>
            <p:cNvPr id="25" name="Freeform 30"/>
            <p:cNvSpPr/>
            <p:nvPr/>
          </p:nvSpPr>
          <p:spPr bwMode="auto">
            <a:xfrm>
              <a:off x="9876355" y="6584631"/>
              <a:ext cx="390402" cy="422657"/>
            </a:xfrm>
            <a:custGeom>
              <a:avLst/>
              <a:gdLst>
                <a:gd name="T0" fmla="*/ 284 w 295"/>
                <a:gd name="T1" fmla="*/ 254 h 319"/>
                <a:gd name="T2" fmla="*/ 198 w 295"/>
                <a:gd name="T3" fmla="*/ 199 h 319"/>
                <a:gd name="T4" fmla="*/ 196 w 295"/>
                <a:gd name="T5" fmla="*/ 196 h 319"/>
                <a:gd name="T6" fmla="*/ 196 w 295"/>
                <a:gd name="T7" fmla="*/ 138 h 319"/>
                <a:gd name="T8" fmla="*/ 209 w 295"/>
                <a:gd name="T9" fmla="*/ 115 h 319"/>
                <a:gd name="T10" fmla="*/ 209 w 295"/>
                <a:gd name="T11" fmla="*/ 55 h 319"/>
                <a:gd name="T12" fmla="*/ 154 w 295"/>
                <a:gd name="T13" fmla="*/ 0 h 319"/>
                <a:gd name="T14" fmla="*/ 147 w 295"/>
                <a:gd name="T15" fmla="*/ 0 h 319"/>
                <a:gd name="T16" fmla="*/ 141 w 295"/>
                <a:gd name="T17" fmla="*/ 0 h 319"/>
                <a:gd name="T18" fmla="*/ 86 w 295"/>
                <a:gd name="T19" fmla="*/ 55 h 319"/>
                <a:gd name="T20" fmla="*/ 86 w 295"/>
                <a:gd name="T21" fmla="*/ 115 h 319"/>
                <a:gd name="T22" fmla="*/ 99 w 295"/>
                <a:gd name="T23" fmla="*/ 138 h 319"/>
                <a:gd name="T24" fmla="*/ 99 w 295"/>
                <a:gd name="T25" fmla="*/ 196 h 319"/>
                <a:gd name="T26" fmla="*/ 97 w 295"/>
                <a:gd name="T27" fmla="*/ 199 h 319"/>
                <a:gd name="T28" fmla="*/ 11 w 295"/>
                <a:gd name="T29" fmla="*/ 254 h 319"/>
                <a:gd name="T30" fmla="*/ 0 w 295"/>
                <a:gd name="T31" fmla="*/ 277 h 319"/>
                <a:gd name="T32" fmla="*/ 0 w 295"/>
                <a:gd name="T33" fmla="*/ 319 h 319"/>
                <a:gd name="T34" fmla="*/ 128 w 295"/>
                <a:gd name="T35" fmla="*/ 319 h 319"/>
                <a:gd name="T36" fmla="*/ 141 w 295"/>
                <a:gd name="T37" fmla="*/ 261 h 319"/>
                <a:gd name="T38" fmla="*/ 147 w 295"/>
                <a:gd name="T39" fmla="*/ 223 h 319"/>
                <a:gd name="T40" fmla="*/ 147 w 295"/>
                <a:gd name="T41" fmla="*/ 223 h 319"/>
                <a:gd name="T42" fmla="*/ 147 w 295"/>
                <a:gd name="T43" fmla="*/ 223 h 319"/>
                <a:gd name="T44" fmla="*/ 154 w 295"/>
                <a:gd name="T45" fmla="*/ 261 h 319"/>
                <a:gd name="T46" fmla="*/ 167 w 295"/>
                <a:gd name="T47" fmla="*/ 319 h 319"/>
                <a:gd name="T48" fmla="*/ 295 w 295"/>
                <a:gd name="T49" fmla="*/ 319 h 319"/>
                <a:gd name="T50" fmla="*/ 295 w 295"/>
                <a:gd name="T51" fmla="*/ 277 h 319"/>
                <a:gd name="T52" fmla="*/ 284 w 295"/>
                <a:gd name="T53" fmla="*/ 25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319">
                  <a:moveTo>
                    <a:pt x="284" y="254"/>
                  </a:moveTo>
                  <a:cubicBezTo>
                    <a:pt x="247" y="223"/>
                    <a:pt x="206" y="203"/>
                    <a:pt x="198" y="199"/>
                  </a:cubicBezTo>
                  <a:cubicBezTo>
                    <a:pt x="197" y="198"/>
                    <a:pt x="196" y="197"/>
                    <a:pt x="196" y="196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204" y="133"/>
                    <a:pt x="209" y="125"/>
                    <a:pt x="209" y="11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09" y="24"/>
                    <a:pt x="184" y="0"/>
                    <a:pt x="15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11" y="0"/>
                    <a:pt x="86" y="24"/>
                    <a:pt x="86" y="5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25"/>
                    <a:pt x="91" y="133"/>
                    <a:pt x="99" y="138"/>
                  </a:cubicBezTo>
                  <a:cubicBezTo>
                    <a:pt x="99" y="196"/>
                    <a:pt x="99" y="196"/>
                    <a:pt x="99" y="196"/>
                  </a:cubicBezTo>
                  <a:cubicBezTo>
                    <a:pt x="99" y="197"/>
                    <a:pt x="98" y="198"/>
                    <a:pt x="97" y="199"/>
                  </a:cubicBezTo>
                  <a:cubicBezTo>
                    <a:pt x="89" y="203"/>
                    <a:pt x="48" y="223"/>
                    <a:pt x="11" y="254"/>
                  </a:cubicBezTo>
                  <a:cubicBezTo>
                    <a:pt x="4" y="260"/>
                    <a:pt x="0" y="268"/>
                    <a:pt x="0" y="277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128" y="319"/>
                    <a:pt x="128" y="319"/>
                    <a:pt x="128" y="319"/>
                  </a:cubicBezTo>
                  <a:cubicBezTo>
                    <a:pt x="141" y="261"/>
                    <a:pt x="141" y="261"/>
                    <a:pt x="141" y="261"/>
                  </a:cubicBezTo>
                  <a:cubicBezTo>
                    <a:pt x="115" y="225"/>
                    <a:pt x="143" y="223"/>
                    <a:pt x="147" y="223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52" y="223"/>
                    <a:pt x="180" y="225"/>
                    <a:pt x="154" y="261"/>
                  </a:cubicBezTo>
                  <a:cubicBezTo>
                    <a:pt x="167" y="319"/>
                    <a:pt x="167" y="319"/>
                    <a:pt x="167" y="319"/>
                  </a:cubicBezTo>
                  <a:cubicBezTo>
                    <a:pt x="295" y="319"/>
                    <a:pt x="295" y="319"/>
                    <a:pt x="295" y="319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5" y="268"/>
                    <a:pt x="291" y="260"/>
                    <a:pt x="284" y="2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10176664" y="6574065"/>
              <a:ext cx="239691" cy="239691"/>
            </a:xfrm>
            <a:custGeom>
              <a:avLst/>
              <a:gdLst>
                <a:gd name="T0" fmla="*/ 149 w 181"/>
                <a:gd name="T1" fmla="*/ 32 h 181"/>
                <a:gd name="T2" fmla="*/ 32 w 181"/>
                <a:gd name="T3" fmla="*/ 32 h 181"/>
                <a:gd name="T4" fmla="*/ 28 w 181"/>
                <a:gd name="T5" fmla="*/ 145 h 181"/>
                <a:gd name="T6" fmla="*/ 29 w 181"/>
                <a:gd name="T7" fmla="*/ 146 h 181"/>
                <a:gd name="T8" fmla="*/ 12 w 181"/>
                <a:gd name="T9" fmla="*/ 165 h 181"/>
                <a:gd name="T10" fmla="*/ 13 w 181"/>
                <a:gd name="T11" fmla="*/ 171 h 181"/>
                <a:gd name="T12" fmla="*/ 48 w 181"/>
                <a:gd name="T13" fmla="*/ 162 h 181"/>
                <a:gd name="T14" fmla="*/ 48 w 181"/>
                <a:gd name="T15" fmla="*/ 162 h 181"/>
                <a:gd name="T16" fmla="*/ 149 w 181"/>
                <a:gd name="T17" fmla="*/ 149 h 181"/>
                <a:gd name="T18" fmla="*/ 149 w 181"/>
                <a:gd name="T19" fmla="*/ 32 h 181"/>
                <a:gd name="T20" fmla="*/ 112 w 181"/>
                <a:gd name="T21" fmla="*/ 121 h 181"/>
                <a:gd name="T22" fmla="*/ 100 w 181"/>
                <a:gd name="T23" fmla="*/ 129 h 181"/>
                <a:gd name="T24" fmla="*/ 97 w 181"/>
                <a:gd name="T25" fmla="*/ 133 h 181"/>
                <a:gd name="T26" fmla="*/ 97 w 181"/>
                <a:gd name="T27" fmla="*/ 140 h 181"/>
                <a:gd name="T28" fmla="*/ 93 w 181"/>
                <a:gd name="T29" fmla="*/ 143 h 181"/>
                <a:gd name="T30" fmla="*/ 86 w 181"/>
                <a:gd name="T31" fmla="*/ 143 h 181"/>
                <a:gd name="T32" fmla="*/ 83 w 181"/>
                <a:gd name="T33" fmla="*/ 140 h 181"/>
                <a:gd name="T34" fmla="*/ 83 w 181"/>
                <a:gd name="T35" fmla="*/ 135 h 181"/>
                <a:gd name="T36" fmla="*/ 79 w 181"/>
                <a:gd name="T37" fmla="*/ 130 h 181"/>
                <a:gd name="T38" fmla="*/ 66 w 181"/>
                <a:gd name="T39" fmla="*/ 127 h 181"/>
                <a:gd name="T40" fmla="*/ 64 w 181"/>
                <a:gd name="T41" fmla="*/ 121 h 181"/>
                <a:gd name="T42" fmla="*/ 66 w 181"/>
                <a:gd name="T43" fmla="*/ 113 h 181"/>
                <a:gd name="T44" fmla="*/ 70 w 181"/>
                <a:gd name="T45" fmla="*/ 112 h 181"/>
                <a:gd name="T46" fmla="*/ 85 w 181"/>
                <a:gd name="T47" fmla="*/ 116 h 181"/>
                <a:gd name="T48" fmla="*/ 94 w 181"/>
                <a:gd name="T49" fmla="*/ 115 h 181"/>
                <a:gd name="T50" fmla="*/ 96 w 181"/>
                <a:gd name="T51" fmla="*/ 102 h 181"/>
                <a:gd name="T52" fmla="*/ 90 w 181"/>
                <a:gd name="T53" fmla="*/ 99 h 181"/>
                <a:gd name="T54" fmla="*/ 76 w 181"/>
                <a:gd name="T55" fmla="*/ 92 h 181"/>
                <a:gd name="T56" fmla="*/ 64 w 181"/>
                <a:gd name="T57" fmla="*/ 72 h 181"/>
                <a:gd name="T58" fmla="*/ 80 w 181"/>
                <a:gd name="T59" fmla="*/ 51 h 181"/>
                <a:gd name="T60" fmla="*/ 84 w 181"/>
                <a:gd name="T61" fmla="*/ 46 h 181"/>
                <a:gd name="T62" fmla="*/ 84 w 181"/>
                <a:gd name="T63" fmla="*/ 42 h 181"/>
                <a:gd name="T64" fmla="*/ 88 w 181"/>
                <a:gd name="T65" fmla="*/ 38 h 181"/>
                <a:gd name="T66" fmla="*/ 90 w 181"/>
                <a:gd name="T67" fmla="*/ 38 h 181"/>
                <a:gd name="T68" fmla="*/ 97 w 181"/>
                <a:gd name="T69" fmla="*/ 45 h 181"/>
                <a:gd name="T70" fmla="*/ 102 w 181"/>
                <a:gd name="T71" fmla="*/ 50 h 181"/>
                <a:gd name="T72" fmla="*/ 112 w 181"/>
                <a:gd name="T73" fmla="*/ 53 h 181"/>
                <a:gd name="T74" fmla="*/ 114 w 181"/>
                <a:gd name="T75" fmla="*/ 57 h 181"/>
                <a:gd name="T76" fmla="*/ 111 w 181"/>
                <a:gd name="T77" fmla="*/ 66 h 181"/>
                <a:gd name="T78" fmla="*/ 107 w 181"/>
                <a:gd name="T79" fmla="*/ 67 h 181"/>
                <a:gd name="T80" fmla="*/ 91 w 181"/>
                <a:gd name="T81" fmla="*/ 64 h 181"/>
                <a:gd name="T82" fmla="*/ 87 w 181"/>
                <a:gd name="T83" fmla="*/ 65 h 181"/>
                <a:gd name="T84" fmla="*/ 85 w 181"/>
                <a:gd name="T85" fmla="*/ 76 h 181"/>
                <a:gd name="T86" fmla="*/ 92 w 181"/>
                <a:gd name="T87" fmla="*/ 80 h 181"/>
                <a:gd name="T88" fmla="*/ 105 w 181"/>
                <a:gd name="T89" fmla="*/ 86 h 181"/>
                <a:gd name="T90" fmla="*/ 112 w 181"/>
                <a:gd name="T91" fmla="*/ 1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81">
                  <a:moveTo>
                    <a:pt x="149" y="32"/>
                  </a:moveTo>
                  <a:cubicBezTo>
                    <a:pt x="116" y="0"/>
                    <a:pt x="64" y="0"/>
                    <a:pt x="32" y="32"/>
                  </a:cubicBezTo>
                  <a:cubicBezTo>
                    <a:pt x="1" y="63"/>
                    <a:pt x="0" y="113"/>
                    <a:pt x="28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53"/>
                    <a:pt x="21" y="161"/>
                    <a:pt x="12" y="165"/>
                  </a:cubicBezTo>
                  <a:cubicBezTo>
                    <a:pt x="9" y="167"/>
                    <a:pt x="10" y="171"/>
                    <a:pt x="13" y="171"/>
                  </a:cubicBezTo>
                  <a:cubicBezTo>
                    <a:pt x="22" y="173"/>
                    <a:pt x="36" y="171"/>
                    <a:pt x="48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80" y="181"/>
                    <a:pt x="122" y="176"/>
                    <a:pt x="149" y="149"/>
                  </a:cubicBezTo>
                  <a:cubicBezTo>
                    <a:pt x="181" y="117"/>
                    <a:pt x="181" y="64"/>
                    <a:pt x="149" y="32"/>
                  </a:cubicBezTo>
                  <a:close/>
                  <a:moveTo>
                    <a:pt x="112" y="121"/>
                  </a:moveTo>
                  <a:cubicBezTo>
                    <a:pt x="109" y="125"/>
                    <a:pt x="105" y="128"/>
                    <a:pt x="100" y="129"/>
                  </a:cubicBezTo>
                  <a:cubicBezTo>
                    <a:pt x="97" y="130"/>
                    <a:pt x="96" y="131"/>
                    <a:pt x="97" y="133"/>
                  </a:cubicBezTo>
                  <a:cubicBezTo>
                    <a:pt x="97" y="135"/>
                    <a:pt x="97" y="138"/>
                    <a:pt x="97" y="140"/>
                  </a:cubicBezTo>
                  <a:cubicBezTo>
                    <a:pt x="97" y="142"/>
                    <a:pt x="95" y="143"/>
                    <a:pt x="93" y="143"/>
                  </a:cubicBezTo>
                  <a:cubicBezTo>
                    <a:pt x="91" y="143"/>
                    <a:pt x="89" y="143"/>
                    <a:pt x="86" y="143"/>
                  </a:cubicBezTo>
                  <a:cubicBezTo>
                    <a:pt x="84" y="143"/>
                    <a:pt x="83" y="142"/>
                    <a:pt x="83" y="140"/>
                  </a:cubicBezTo>
                  <a:cubicBezTo>
                    <a:pt x="83" y="138"/>
                    <a:pt x="83" y="137"/>
                    <a:pt x="83" y="135"/>
                  </a:cubicBezTo>
                  <a:cubicBezTo>
                    <a:pt x="83" y="131"/>
                    <a:pt x="83" y="131"/>
                    <a:pt x="79" y="130"/>
                  </a:cubicBezTo>
                  <a:cubicBezTo>
                    <a:pt x="75" y="130"/>
                    <a:pt x="70" y="129"/>
                    <a:pt x="66" y="127"/>
                  </a:cubicBezTo>
                  <a:cubicBezTo>
                    <a:pt x="63" y="125"/>
                    <a:pt x="63" y="124"/>
                    <a:pt x="64" y="121"/>
                  </a:cubicBezTo>
                  <a:cubicBezTo>
                    <a:pt x="64" y="118"/>
                    <a:pt x="65" y="116"/>
                    <a:pt x="66" y="113"/>
                  </a:cubicBezTo>
                  <a:cubicBezTo>
                    <a:pt x="67" y="111"/>
                    <a:pt x="67" y="110"/>
                    <a:pt x="70" y="112"/>
                  </a:cubicBezTo>
                  <a:cubicBezTo>
                    <a:pt x="75" y="114"/>
                    <a:pt x="80" y="115"/>
                    <a:pt x="85" y="116"/>
                  </a:cubicBezTo>
                  <a:cubicBezTo>
                    <a:pt x="88" y="116"/>
                    <a:pt x="91" y="116"/>
                    <a:pt x="94" y="115"/>
                  </a:cubicBezTo>
                  <a:cubicBezTo>
                    <a:pt x="100" y="112"/>
                    <a:pt x="101" y="106"/>
                    <a:pt x="96" y="102"/>
                  </a:cubicBezTo>
                  <a:cubicBezTo>
                    <a:pt x="94" y="100"/>
                    <a:pt x="92" y="99"/>
                    <a:pt x="90" y="99"/>
                  </a:cubicBezTo>
                  <a:cubicBezTo>
                    <a:pt x="86" y="96"/>
                    <a:pt x="80" y="95"/>
                    <a:pt x="76" y="92"/>
                  </a:cubicBezTo>
                  <a:cubicBezTo>
                    <a:pt x="68" y="87"/>
                    <a:pt x="63" y="81"/>
                    <a:pt x="64" y="72"/>
                  </a:cubicBezTo>
                  <a:cubicBezTo>
                    <a:pt x="64" y="61"/>
                    <a:pt x="70" y="55"/>
                    <a:pt x="80" y="51"/>
                  </a:cubicBezTo>
                  <a:cubicBezTo>
                    <a:pt x="84" y="50"/>
                    <a:pt x="84" y="50"/>
                    <a:pt x="84" y="46"/>
                  </a:cubicBezTo>
                  <a:cubicBezTo>
                    <a:pt x="84" y="45"/>
                    <a:pt x="84" y="43"/>
                    <a:pt x="84" y="42"/>
                  </a:cubicBezTo>
                  <a:cubicBezTo>
                    <a:pt x="84" y="39"/>
                    <a:pt x="84" y="38"/>
                    <a:pt x="88" y="38"/>
                  </a:cubicBezTo>
                  <a:cubicBezTo>
                    <a:pt x="89" y="38"/>
                    <a:pt x="89" y="38"/>
                    <a:pt x="90" y="38"/>
                  </a:cubicBezTo>
                  <a:cubicBezTo>
                    <a:pt x="97" y="38"/>
                    <a:pt x="97" y="38"/>
                    <a:pt x="97" y="45"/>
                  </a:cubicBezTo>
                  <a:cubicBezTo>
                    <a:pt x="97" y="49"/>
                    <a:pt x="97" y="49"/>
                    <a:pt x="102" y="50"/>
                  </a:cubicBezTo>
                  <a:cubicBezTo>
                    <a:pt x="105" y="51"/>
                    <a:pt x="109" y="52"/>
                    <a:pt x="112" y="53"/>
                  </a:cubicBezTo>
                  <a:cubicBezTo>
                    <a:pt x="114" y="54"/>
                    <a:pt x="115" y="55"/>
                    <a:pt x="114" y="57"/>
                  </a:cubicBezTo>
                  <a:cubicBezTo>
                    <a:pt x="113" y="60"/>
                    <a:pt x="112" y="63"/>
                    <a:pt x="111" y="66"/>
                  </a:cubicBezTo>
                  <a:cubicBezTo>
                    <a:pt x="111" y="68"/>
                    <a:pt x="110" y="69"/>
                    <a:pt x="107" y="67"/>
                  </a:cubicBezTo>
                  <a:cubicBezTo>
                    <a:pt x="102" y="65"/>
                    <a:pt x="97" y="64"/>
                    <a:pt x="91" y="64"/>
                  </a:cubicBezTo>
                  <a:cubicBezTo>
                    <a:pt x="89" y="64"/>
                    <a:pt x="88" y="64"/>
                    <a:pt x="87" y="65"/>
                  </a:cubicBezTo>
                  <a:cubicBezTo>
                    <a:pt x="82" y="67"/>
                    <a:pt x="81" y="73"/>
                    <a:pt x="85" y="76"/>
                  </a:cubicBezTo>
                  <a:cubicBezTo>
                    <a:pt x="87" y="78"/>
                    <a:pt x="90" y="79"/>
                    <a:pt x="92" y="80"/>
                  </a:cubicBezTo>
                  <a:cubicBezTo>
                    <a:pt x="96" y="82"/>
                    <a:pt x="101" y="83"/>
                    <a:pt x="105" y="86"/>
                  </a:cubicBezTo>
                  <a:cubicBezTo>
                    <a:pt x="118" y="93"/>
                    <a:pt x="122" y="110"/>
                    <a:pt x="112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9"/>
          <p:cNvGrpSpPr>
            <a:grpSpLocks noChangeAspect="1"/>
          </p:cNvGrpSpPr>
          <p:nvPr/>
        </p:nvGrpSpPr>
        <p:grpSpPr>
          <a:xfrm>
            <a:off x="5910684" y="2750416"/>
            <a:ext cx="370583" cy="370583"/>
            <a:chOff x="8780463" y="1906588"/>
            <a:chExt cx="360363" cy="360363"/>
          </a:xfrm>
          <a:solidFill>
            <a:srgbClr val="5B6946"/>
          </a:solidFill>
        </p:grpSpPr>
        <p:sp>
          <p:nvSpPr>
            <p:cNvPr id="19" name="直接连接符60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直接连接符59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直接连接符58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直接连接符57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直接连接符56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直接连接符55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"/>
          <p:cNvSpPr>
            <a:spLocks noChangeAspect="1" noEditPoints="1"/>
          </p:cNvSpPr>
          <p:nvPr/>
        </p:nvSpPr>
        <p:spPr bwMode="auto">
          <a:xfrm>
            <a:off x="4868810" y="3499025"/>
            <a:ext cx="406545" cy="351634"/>
          </a:xfrm>
          <a:custGeom>
            <a:avLst/>
            <a:gdLst>
              <a:gd name="T0" fmla="*/ 281 w 385"/>
              <a:gd name="T1" fmla="*/ 63 h 333"/>
              <a:gd name="T2" fmla="*/ 229 w 385"/>
              <a:gd name="T3" fmla="*/ 10 h 333"/>
              <a:gd name="T4" fmla="*/ 190 w 385"/>
              <a:gd name="T5" fmla="*/ 0 h 333"/>
              <a:gd name="T6" fmla="*/ 146 w 385"/>
              <a:gd name="T7" fmla="*/ 6 h 333"/>
              <a:gd name="T8" fmla="*/ 108 w 385"/>
              <a:gd name="T9" fmla="*/ 30 h 333"/>
              <a:gd name="T10" fmla="*/ 82 w 385"/>
              <a:gd name="T11" fmla="*/ 67 h 333"/>
              <a:gd name="T12" fmla="*/ 62 w 385"/>
              <a:gd name="T13" fmla="*/ 81 h 333"/>
              <a:gd name="T14" fmla="*/ 34 w 385"/>
              <a:gd name="T15" fmla="*/ 85 h 333"/>
              <a:gd name="T16" fmla="*/ 2 w 385"/>
              <a:gd name="T17" fmla="*/ 119 h 333"/>
              <a:gd name="T18" fmla="*/ 2 w 385"/>
              <a:gd name="T19" fmla="*/ 147 h 333"/>
              <a:gd name="T20" fmla="*/ 24 w 385"/>
              <a:gd name="T21" fmla="*/ 182 h 333"/>
              <a:gd name="T22" fmla="*/ 56 w 385"/>
              <a:gd name="T23" fmla="*/ 192 h 333"/>
              <a:gd name="T24" fmla="*/ 160 w 385"/>
              <a:gd name="T25" fmla="*/ 192 h 333"/>
              <a:gd name="T26" fmla="*/ 231 w 385"/>
              <a:gd name="T27" fmla="*/ 192 h 333"/>
              <a:gd name="T28" fmla="*/ 277 w 385"/>
              <a:gd name="T29" fmla="*/ 192 h 333"/>
              <a:gd name="T30" fmla="*/ 303 w 385"/>
              <a:gd name="T31" fmla="*/ 192 h 333"/>
              <a:gd name="T32" fmla="*/ 317 w 385"/>
              <a:gd name="T33" fmla="*/ 192 h 333"/>
              <a:gd name="T34" fmla="*/ 337 w 385"/>
              <a:gd name="T35" fmla="*/ 188 h 333"/>
              <a:gd name="T36" fmla="*/ 365 w 385"/>
              <a:gd name="T37" fmla="*/ 172 h 333"/>
              <a:gd name="T38" fmla="*/ 383 w 385"/>
              <a:gd name="T39" fmla="*/ 143 h 333"/>
              <a:gd name="T40" fmla="*/ 385 w 385"/>
              <a:gd name="T41" fmla="*/ 107 h 333"/>
              <a:gd name="T42" fmla="*/ 369 w 385"/>
              <a:gd name="T43" fmla="*/ 77 h 333"/>
              <a:gd name="T44" fmla="*/ 343 w 385"/>
              <a:gd name="T45" fmla="*/ 56 h 333"/>
              <a:gd name="T46" fmla="*/ 317 w 385"/>
              <a:gd name="T47" fmla="*/ 52 h 333"/>
              <a:gd name="T48" fmla="*/ 235 w 385"/>
              <a:gd name="T49" fmla="*/ 210 h 333"/>
              <a:gd name="T50" fmla="*/ 231 w 385"/>
              <a:gd name="T51" fmla="*/ 232 h 333"/>
              <a:gd name="T52" fmla="*/ 231 w 385"/>
              <a:gd name="T53" fmla="*/ 264 h 333"/>
              <a:gd name="T54" fmla="*/ 231 w 385"/>
              <a:gd name="T55" fmla="*/ 276 h 333"/>
              <a:gd name="T56" fmla="*/ 215 w 385"/>
              <a:gd name="T57" fmla="*/ 291 h 333"/>
              <a:gd name="T58" fmla="*/ 199 w 385"/>
              <a:gd name="T59" fmla="*/ 303 h 333"/>
              <a:gd name="T60" fmla="*/ 186 w 385"/>
              <a:gd name="T61" fmla="*/ 303 h 333"/>
              <a:gd name="T62" fmla="*/ 164 w 385"/>
              <a:gd name="T63" fmla="*/ 285 h 333"/>
              <a:gd name="T64" fmla="*/ 154 w 385"/>
              <a:gd name="T65" fmla="*/ 276 h 333"/>
              <a:gd name="T66" fmla="*/ 154 w 385"/>
              <a:gd name="T67" fmla="*/ 238 h 333"/>
              <a:gd name="T68" fmla="*/ 154 w 385"/>
              <a:gd name="T69" fmla="*/ 216 h 333"/>
              <a:gd name="T70" fmla="*/ 154 w 385"/>
              <a:gd name="T71" fmla="*/ 210 h 333"/>
              <a:gd name="T72" fmla="*/ 136 w 385"/>
              <a:gd name="T73" fmla="*/ 210 h 333"/>
              <a:gd name="T74" fmla="*/ 134 w 385"/>
              <a:gd name="T75" fmla="*/ 234 h 333"/>
              <a:gd name="T76" fmla="*/ 134 w 385"/>
              <a:gd name="T77" fmla="*/ 256 h 333"/>
              <a:gd name="T78" fmla="*/ 134 w 385"/>
              <a:gd name="T79" fmla="*/ 262 h 333"/>
              <a:gd name="T80" fmla="*/ 114 w 385"/>
              <a:gd name="T81" fmla="*/ 262 h 333"/>
              <a:gd name="T82" fmla="*/ 106 w 385"/>
              <a:gd name="T83" fmla="*/ 262 h 333"/>
              <a:gd name="T84" fmla="*/ 146 w 385"/>
              <a:gd name="T85" fmla="*/ 295 h 333"/>
              <a:gd name="T86" fmla="*/ 182 w 385"/>
              <a:gd name="T87" fmla="*/ 323 h 333"/>
              <a:gd name="T88" fmla="*/ 192 w 385"/>
              <a:gd name="T89" fmla="*/ 331 h 333"/>
              <a:gd name="T90" fmla="*/ 223 w 385"/>
              <a:gd name="T91" fmla="*/ 309 h 333"/>
              <a:gd name="T92" fmla="*/ 265 w 385"/>
              <a:gd name="T93" fmla="*/ 274 h 333"/>
              <a:gd name="T94" fmla="*/ 279 w 385"/>
              <a:gd name="T95" fmla="*/ 264 h 333"/>
              <a:gd name="T96" fmla="*/ 271 w 385"/>
              <a:gd name="T97" fmla="*/ 262 h 333"/>
              <a:gd name="T98" fmla="*/ 255 w 385"/>
              <a:gd name="T99" fmla="*/ 262 h 333"/>
              <a:gd name="T100" fmla="*/ 251 w 385"/>
              <a:gd name="T101" fmla="*/ 21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5" h="333">
                <a:moveTo>
                  <a:pt x="317" y="52"/>
                </a:moveTo>
                <a:lnTo>
                  <a:pt x="307" y="52"/>
                </a:lnTo>
                <a:lnTo>
                  <a:pt x="297" y="54"/>
                </a:lnTo>
                <a:lnTo>
                  <a:pt x="289" y="59"/>
                </a:lnTo>
                <a:lnTo>
                  <a:pt x="281" y="63"/>
                </a:lnTo>
                <a:lnTo>
                  <a:pt x="273" y="48"/>
                </a:lnTo>
                <a:lnTo>
                  <a:pt x="263" y="36"/>
                </a:lnTo>
                <a:lnTo>
                  <a:pt x="253" y="26"/>
                </a:lnTo>
                <a:lnTo>
                  <a:pt x="241" y="18"/>
                </a:lnTo>
                <a:lnTo>
                  <a:pt x="229" y="10"/>
                </a:lnTo>
                <a:lnTo>
                  <a:pt x="221" y="8"/>
                </a:lnTo>
                <a:lnTo>
                  <a:pt x="215" y="4"/>
                </a:lnTo>
                <a:lnTo>
                  <a:pt x="207" y="2"/>
                </a:lnTo>
                <a:lnTo>
                  <a:pt x="199" y="2"/>
                </a:lnTo>
                <a:lnTo>
                  <a:pt x="190" y="0"/>
                </a:lnTo>
                <a:lnTo>
                  <a:pt x="182" y="0"/>
                </a:lnTo>
                <a:lnTo>
                  <a:pt x="172" y="0"/>
                </a:lnTo>
                <a:lnTo>
                  <a:pt x="164" y="2"/>
                </a:lnTo>
                <a:lnTo>
                  <a:pt x="154" y="4"/>
                </a:lnTo>
                <a:lnTo>
                  <a:pt x="146" y="6"/>
                </a:lnTo>
                <a:lnTo>
                  <a:pt x="138" y="10"/>
                </a:lnTo>
                <a:lnTo>
                  <a:pt x="130" y="14"/>
                </a:lnTo>
                <a:lnTo>
                  <a:pt x="122" y="18"/>
                </a:lnTo>
                <a:lnTo>
                  <a:pt x="114" y="24"/>
                </a:lnTo>
                <a:lnTo>
                  <a:pt x="108" y="30"/>
                </a:lnTo>
                <a:lnTo>
                  <a:pt x="102" y="36"/>
                </a:lnTo>
                <a:lnTo>
                  <a:pt x="96" y="44"/>
                </a:lnTo>
                <a:lnTo>
                  <a:pt x="90" y="50"/>
                </a:lnTo>
                <a:lnTo>
                  <a:pt x="86" y="59"/>
                </a:lnTo>
                <a:lnTo>
                  <a:pt x="82" y="67"/>
                </a:lnTo>
                <a:lnTo>
                  <a:pt x="80" y="77"/>
                </a:lnTo>
                <a:lnTo>
                  <a:pt x="78" y="85"/>
                </a:lnTo>
                <a:lnTo>
                  <a:pt x="72" y="83"/>
                </a:lnTo>
                <a:lnTo>
                  <a:pt x="66" y="81"/>
                </a:lnTo>
                <a:lnTo>
                  <a:pt x="62" y="81"/>
                </a:lnTo>
                <a:lnTo>
                  <a:pt x="56" y="81"/>
                </a:lnTo>
                <a:lnTo>
                  <a:pt x="50" y="81"/>
                </a:lnTo>
                <a:lnTo>
                  <a:pt x="44" y="81"/>
                </a:lnTo>
                <a:lnTo>
                  <a:pt x="38" y="83"/>
                </a:lnTo>
                <a:lnTo>
                  <a:pt x="34" y="85"/>
                </a:lnTo>
                <a:lnTo>
                  <a:pt x="24" y="91"/>
                </a:lnTo>
                <a:lnTo>
                  <a:pt x="16" y="97"/>
                </a:lnTo>
                <a:lnTo>
                  <a:pt x="10" y="105"/>
                </a:lnTo>
                <a:lnTo>
                  <a:pt x="4" y="115"/>
                </a:lnTo>
                <a:lnTo>
                  <a:pt x="2" y="119"/>
                </a:lnTo>
                <a:lnTo>
                  <a:pt x="2" y="125"/>
                </a:lnTo>
                <a:lnTo>
                  <a:pt x="0" y="131"/>
                </a:lnTo>
                <a:lnTo>
                  <a:pt x="0" y="135"/>
                </a:lnTo>
                <a:lnTo>
                  <a:pt x="0" y="141"/>
                </a:lnTo>
                <a:lnTo>
                  <a:pt x="2" y="147"/>
                </a:lnTo>
                <a:lnTo>
                  <a:pt x="2" y="153"/>
                </a:lnTo>
                <a:lnTo>
                  <a:pt x="4" y="157"/>
                </a:lnTo>
                <a:lnTo>
                  <a:pt x="10" y="167"/>
                </a:lnTo>
                <a:lnTo>
                  <a:pt x="16" y="176"/>
                </a:lnTo>
                <a:lnTo>
                  <a:pt x="24" y="182"/>
                </a:lnTo>
                <a:lnTo>
                  <a:pt x="34" y="188"/>
                </a:lnTo>
                <a:lnTo>
                  <a:pt x="38" y="190"/>
                </a:lnTo>
                <a:lnTo>
                  <a:pt x="44" y="190"/>
                </a:lnTo>
                <a:lnTo>
                  <a:pt x="50" y="192"/>
                </a:lnTo>
                <a:lnTo>
                  <a:pt x="56" y="192"/>
                </a:lnTo>
                <a:lnTo>
                  <a:pt x="78" y="192"/>
                </a:lnTo>
                <a:lnTo>
                  <a:pt x="102" y="192"/>
                </a:lnTo>
                <a:lnTo>
                  <a:pt x="122" y="192"/>
                </a:lnTo>
                <a:lnTo>
                  <a:pt x="142" y="192"/>
                </a:lnTo>
                <a:lnTo>
                  <a:pt x="160" y="192"/>
                </a:lnTo>
                <a:lnTo>
                  <a:pt x="176" y="192"/>
                </a:lnTo>
                <a:lnTo>
                  <a:pt x="192" y="192"/>
                </a:lnTo>
                <a:lnTo>
                  <a:pt x="207" y="192"/>
                </a:lnTo>
                <a:lnTo>
                  <a:pt x="219" y="192"/>
                </a:lnTo>
                <a:lnTo>
                  <a:pt x="231" y="192"/>
                </a:lnTo>
                <a:lnTo>
                  <a:pt x="243" y="192"/>
                </a:lnTo>
                <a:lnTo>
                  <a:pt x="253" y="192"/>
                </a:lnTo>
                <a:lnTo>
                  <a:pt x="263" y="192"/>
                </a:lnTo>
                <a:lnTo>
                  <a:pt x="271" y="192"/>
                </a:lnTo>
                <a:lnTo>
                  <a:pt x="277" y="192"/>
                </a:lnTo>
                <a:lnTo>
                  <a:pt x="285" y="192"/>
                </a:lnTo>
                <a:lnTo>
                  <a:pt x="289" y="192"/>
                </a:lnTo>
                <a:lnTo>
                  <a:pt x="295" y="192"/>
                </a:lnTo>
                <a:lnTo>
                  <a:pt x="299" y="192"/>
                </a:lnTo>
                <a:lnTo>
                  <a:pt x="303" y="192"/>
                </a:lnTo>
                <a:lnTo>
                  <a:pt x="305" y="192"/>
                </a:lnTo>
                <a:lnTo>
                  <a:pt x="309" y="192"/>
                </a:lnTo>
                <a:lnTo>
                  <a:pt x="313" y="192"/>
                </a:lnTo>
                <a:lnTo>
                  <a:pt x="315" y="192"/>
                </a:lnTo>
                <a:lnTo>
                  <a:pt x="317" y="192"/>
                </a:lnTo>
                <a:lnTo>
                  <a:pt x="317" y="192"/>
                </a:lnTo>
                <a:lnTo>
                  <a:pt x="317" y="192"/>
                </a:lnTo>
                <a:lnTo>
                  <a:pt x="323" y="192"/>
                </a:lnTo>
                <a:lnTo>
                  <a:pt x="331" y="190"/>
                </a:lnTo>
                <a:lnTo>
                  <a:pt x="337" y="188"/>
                </a:lnTo>
                <a:lnTo>
                  <a:pt x="343" y="186"/>
                </a:lnTo>
                <a:lnTo>
                  <a:pt x="349" y="184"/>
                </a:lnTo>
                <a:lnTo>
                  <a:pt x="355" y="180"/>
                </a:lnTo>
                <a:lnTo>
                  <a:pt x="361" y="176"/>
                </a:lnTo>
                <a:lnTo>
                  <a:pt x="365" y="172"/>
                </a:lnTo>
                <a:lnTo>
                  <a:pt x="369" y="165"/>
                </a:lnTo>
                <a:lnTo>
                  <a:pt x="373" y="161"/>
                </a:lnTo>
                <a:lnTo>
                  <a:pt x="377" y="155"/>
                </a:lnTo>
                <a:lnTo>
                  <a:pt x="381" y="149"/>
                </a:lnTo>
                <a:lnTo>
                  <a:pt x="383" y="143"/>
                </a:lnTo>
                <a:lnTo>
                  <a:pt x="385" y="135"/>
                </a:lnTo>
                <a:lnTo>
                  <a:pt x="385" y="129"/>
                </a:lnTo>
                <a:lnTo>
                  <a:pt x="385" y="121"/>
                </a:lnTo>
                <a:lnTo>
                  <a:pt x="385" y="115"/>
                </a:lnTo>
                <a:lnTo>
                  <a:pt x="385" y="107"/>
                </a:lnTo>
                <a:lnTo>
                  <a:pt x="383" y="101"/>
                </a:lnTo>
                <a:lnTo>
                  <a:pt x="381" y="95"/>
                </a:lnTo>
                <a:lnTo>
                  <a:pt x="377" y="89"/>
                </a:lnTo>
                <a:lnTo>
                  <a:pt x="373" y="83"/>
                </a:lnTo>
                <a:lnTo>
                  <a:pt x="369" y="77"/>
                </a:lnTo>
                <a:lnTo>
                  <a:pt x="365" y="73"/>
                </a:lnTo>
                <a:lnTo>
                  <a:pt x="361" y="69"/>
                </a:lnTo>
                <a:lnTo>
                  <a:pt x="355" y="65"/>
                </a:lnTo>
                <a:lnTo>
                  <a:pt x="349" y="61"/>
                </a:lnTo>
                <a:lnTo>
                  <a:pt x="343" y="56"/>
                </a:lnTo>
                <a:lnTo>
                  <a:pt x="337" y="54"/>
                </a:lnTo>
                <a:lnTo>
                  <a:pt x="331" y="52"/>
                </a:lnTo>
                <a:lnTo>
                  <a:pt x="323" y="52"/>
                </a:lnTo>
                <a:lnTo>
                  <a:pt x="317" y="52"/>
                </a:lnTo>
                <a:lnTo>
                  <a:pt x="317" y="52"/>
                </a:lnTo>
                <a:close/>
                <a:moveTo>
                  <a:pt x="251" y="210"/>
                </a:moveTo>
                <a:lnTo>
                  <a:pt x="245" y="210"/>
                </a:lnTo>
                <a:lnTo>
                  <a:pt x="241" y="210"/>
                </a:lnTo>
                <a:lnTo>
                  <a:pt x="237" y="210"/>
                </a:lnTo>
                <a:lnTo>
                  <a:pt x="235" y="210"/>
                </a:lnTo>
                <a:lnTo>
                  <a:pt x="233" y="210"/>
                </a:lnTo>
                <a:lnTo>
                  <a:pt x="233" y="210"/>
                </a:lnTo>
                <a:lnTo>
                  <a:pt x="231" y="210"/>
                </a:lnTo>
                <a:lnTo>
                  <a:pt x="231" y="222"/>
                </a:lnTo>
                <a:lnTo>
                  <a:pt x="231" y="232"/>
                </a:lnTo>
                <a:lnTo>
                  <a:pt x="231" y="242"/>
                </a:lnTo>
                <a:lnTo>
                  <a:pt x="231" y="248"/>
                </a:lnTo>
                <a:lnTo>
                  <a:pt x="231" y="256"/>
                </a:lnTo>
                <a:lnTo>
                  <a:pt x="231" y="260"/>
                </a:lnTo>
                <a:lnTo>
                  <a:pt x="231" y="264"/>
                </a:lnTo>
                <a:lnTo>
                  <a:pt x="231" y="268"/>
                </a:lnTo>
                <a:lnTo>
                  <a:pt x="231" y="270"/>
                </a:lnTo>
                <a:lnTo>
                  <a:pt x="231" y="272"/>
                </a:lnTo>
                <a:lnTo>
                  <a:pt x="231" y="274"/>
                </a:lnTo>
                <a:lnTo>
                  <a:pt x="231" y="276"/>
                </a:lnTo>
                <a:lnTo>
                  <a:pt x="231" y="276"/>
                </a:lnTo>
                <a:lnTo>
                  <a:pt x="231" y="276"/>
                </a:lnTo>
                <a:lnTo>
                  <a:pt x="225" y="282"/>
                </a:lnTo>
                <a:lnTo>
                  <a:pt x="219" y="287"/>
                </a:lnTo>
                <a:lnTo>
                  <a:pt x="215" y="291"/>
                </a:lnTo>
                <a:lnTo>
                  <a:pt x="209" y="295"/>
                </a:lnTo>
                <a:lnTo>
                  <a:pt x="205" y="297"/>
                </a:lnTo>
                <a:lnTo>
                  <a:pt x="203" y="299"/>
                </a:lnTo>
                <a:lnTo>
                  <a:pt x="201" y="301"/>
                </a:lnTo>
                <a:lnTo>
                  <a:pt x="199" y="303"/>
                </a:lnTo>
                <a:lnTo>
                  <a:pt x="194" y="305"/>
                </a:lnTo>
                <a:lnTo>
                  <a:pt x="194" y="307"/>
                </a:lnTo>
                <a:lnTo>
                  <a:pt x="192" y="307"/>
                </a:lnTo>
                <a:lnTo>
                  <a:pt x="192" y="307"/>
                </a:lnTo>
                <a:lnTo>
                  <a:pt x="186" y="303"/>
                </a:lnTo>
                <a:lnTo>
                  <a:pt x="180" y="297"/>
                </a:lnTo>
                <a:lnTo>
                  <a:pt x="174" y="293"/>
                </a:lnTo>
                <a:lnTo>
                  <a:pt x="170" y="289"/>
                </a:lnTo>
                <a:lnTo>
                  <a:pt x="166" y="287"/>
                </a:lnTo>
                <a:lnTo>
                  <a:pt x="164" y="285"/>
                </a:lnTo>
                <a:lnTo>
                  <a:pt x="162" y="282"/>
                </a:lnTo>
                <a:lnTo>
                  <a:pt x="160" y="280"/>
                </a:lnTo>
                <a:lnTo>
                  <a:pt x="156" y="278"/>
                </a:lnTo>
                <a:lnTo>
                  <a:pt x="156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64"/>
                </a:lnTo>
                <a:lnTo>
                  <a:pt x="154" y="254"/>
                </a:lnTo>
                <a:lnTo>
                  <a:pt x="154" y="246"/>
                </a:lnTo>
                <a:lnTo>
                  <a:pt x="154" y="238"/>
                </a:lnTo>
                <a:lnTo>
                  <a:pt x="154" y="232"/>
                </a:lnTo>
                <a:lnTo>
                  <a:pt x="154" y="226"/>
                </a:lnTo>
                <a:lnTo>
                  <a:pt x="154" y="222"/>
                </a:lnTo>
                <a:lnTo>
                  <a:pt x="154" y="218"/>
                </a:lnTo>
                <a:lnTo>
                  <a:pt x="154" y="216"/>
                </a:lnTo>
                <a:lnTo>
                  <a:pt x="154" y="214"/>
                </a:lnTo>
                <a:lnTo>
                  <a:pt x="154" y="212"/>
                </a:lnTo>
                <a:lnTo>
                  <a:pt x="154" y="212"/>
                </a:lnTo>
                <a:lnTo>
                  <a:pt x="154" y="210"/>
                </a:lnTo>
                <a:lnTo>
                  <a:pt x="154" y="210"/>
                </a:lnTo>
                <a:lnTo>
                  <a:pt x="148" y="210"/>
                </a:lnTo>
                <a:lnTo>
                  <a:pt x="144" y="210"/>
                </a:lnTo>
                <a:lnTo>
                  <a:pt x="140" y="210"/>
                </a:lnTo>
                <a:lnTo>
                  <a:pt x="138" y="210"/>
                </a:lnTo>
                <a:lnTo>
                  <a:pt x="136" y="210"/>
                </a:lnTo>
                <a:lnTo>
                  <a:pt x="136" y="210"/>
                </a:lnTo>
                <a:lnTo>
                  <a:pt x="134" y="210"/>
                </a:lnTo>
                <a:lnTo>
                  <a:pt x="134" y="220"/>
                </a:lnTo>
                <a:lnTo>
                  <a:pt x="134" y="228"/>
                </a:lnTo>
                <a:lnTo>
                  <a:pt x="134" y="234"/>
                </a:lnTo>
                <a:lnTo>
                  <a:pt x="134" y="240"/>
                </a:lnTo>
                <a:lnTo>
                  <a:pt x="134" y="246"/>
                </a:lnTo>
                <a:lnTo>
                  <a:pt x="134" y="250"/>
                </a:lnTo>
                <a:lnTo>
                  <a:pt x="134" y="254"/>
                </a:lnTo>
                <a:lnTo>
                  <a:pt x="134" y="256"/>
                </a:lnTo>
                <a:lnTo>
                  <a:pt x="134" y="258"/>
                </a:lnTo>
                <a:lnTo>
                  <a:pt x="134" y="260"/>
                </a:lnTo>
                <a:lnTo>
                  <a:pt x="134" y="262"/>
                </a:lnTo>
                <a:lnTo>
                  <a:pt x="134" y="262"/>
                </a:lnTo>
                <a:lnTo>
                  <a:pt x="134" y="262"/>
                </a:lnTo>
                <a:lnTo>
                  <a:pt x="130" y="262"/>
                </a:lnTo>
                <a:lnTo>
                  <a:pt x="124" y="262"/>
                </a:lnTo>
                <a:lnTo>
                  <a:pt x="120" y="262"/>
                </a:lnTo>
                <a:lnTo>
                  <a:pt x="118" y="262"/>
                </a:lnTo>
                <a:lnTo>
                  <a:pt x="114" y="262"/>
                </a:lnTo>
                <a:lnTo>
                  <a:pt x="112" y="262"/>
                </a:lnTo>
                <a:lnTo>
                  <a:pt x="108" y="262"/>
                </a:lnTo>
                <a:lnTo>
                  <a:pt x="106" y="262"/>
                </a:lnTo>
                <a:lnTo>
                  <a:pt x="106" y="262"/>
                </a:lnTo>
                <a:lnTo>
                  <a:pt x="106" y="262"/>
                </a:lnTo>
                <a:lnTo>
                  <a:pt x="106" y="262"/>
                </a:lnTo>
                <a:lnTo>
                  <a:pt x="112" y="268"/>
                </a:lnTo>
                <a:lnTo>
                  <a:pt x="120" y="274"/>
                </a:lnTo>
                <a:lnTo>
                  <a:pt x="134" y="287"/>
                </a:lnTo>
                <a:lnTo>
                  <a:pt x="146" y="295"/>
                </a:lnTo>
                <a:lnTo>
                  <a:pt x="156" y="303"/>
                </a:lnTo>
                <a:lnTo>
                  <a:pt x="164" y="309"/>
                </a:lnTo>
                <a:lnTo>
                  <a:pt x="172" y="315"/>
                </a:lnTo>
                <a:lnTo>
                  <a:pt x="176" y="319"/>
                </a:lnTo>
                <a:lnTo>
                  <a:pt x="182" y="323"/>
                </a:lnTo>
                <a:lnTo>
                  <a:pt x="186" y="327"/>
                </a:lnTo>
                <a:lnTo>
                  <a:pt x="188" y="329"/>
                </a:lnTo>
                <a:lnTo>
                  <a:pt x="190" y="329"/>
                </a:lnTo>
                <a:lnTo>
                  <a:pt x="192" y="331"/>
                </a:lnTo>
                <a:lnTo>
                  <a:pt x="192" y="331"/>
                </a:lnTo>
                <a:lnTo>
                  <a:pt x="192" y="331"/>
                </a:lnTo>
                <a:lnTo>
                  <a:pt x="192" y="333"/>
                </a:lnTo>
                <a:lnTo>
                  <a:pt x="201" y="325"/>
                </a:lnTo>
                <a:lnTo>
                  <a:pt x="209" y="319"/>
                </a:lnTo>
                <a:lnTo>
                  <a:pt x="223" y="309"/>
                </a:lnTo>
                <a:lnTo>
                  <a:pt x="235" y="301"/>
                </a:lnTo>
                <a:lnTo>
                  <a:pt x="245" y="293"/>
                </a:lnTo>
                <a:lnTo>
                  <a:pt x="253" y="285"/>
                </a:lnTo>
                <a:lnTo>
                  <a:pt x="259" y="280"/>
                </a:lnTo>
                <a:lnTo>
                  <a:pt x="265" y="274"/>
                </a:lnTo>
                <a:lnTo>
                  <a:pt x="271" y="272"/>
                </a:lnTo>
                <a:lnTo>
                  <a:pt x="273" y="268"/>
                </a:lnTo>
                <a:lnTo>
                  <a:pt x="277" y="266"/>
                </a:lnTo>
                <a:lnTo>
                  <a:pt x="279" y="264"/>
                </a:lnTo>
                <a:lnTo>
                  <a:pt x="279" y="264"/>
                </a:lnTo>
                <a:lnTo>
                  <a:pt x="281" y="262"/>
                </a:lnTo>
                <a:lnTo>
                  <a:pt x="281" y="262"/>
                </a:lnTo>
                <a:lnTo>
                  <a:pt x="281" y="262"/>
                </a:lnTo>
                <a:lnTo>
                  <a:pt x="277" y="262"/>
                </a:lnTo>
                <a:lnTo>
                  <a:pt x="271" y="262"/>
                </a:lnTo>
                <a:lnTo>
                  <a:pt x="267" y="262"/>
                </a:lnTo>
                <a:lnTo>
                  <a:pt x="265" y="262"/>
                </a:lnTo>
                <a:lnTo>
                  <a:pt x="261" y="262"/>
                </a:lnTo>
                <a:lnTo>
                  <a:pt x="259" y="262"/>
                </a:lnTo>
                <a:lnTo>
                  <a:pt x="255" y="262"/>
                </a:lnTo>
                <a:lnTo>
                  <a:pt x="253" y="262"/>
                </a:lnTo>
                <a:lnTo>
                  <a:pt x="253" y="262"/>
                </a:lnTo>
                <a:lnTo>
                  <a:pt x="251" y="262"/>
                </a:lnTo>
                <a:lnTo>
                  <a:pt x="251" y="262"/>
                </a:lnTo>
                <a:lnTo>
                  <a:pt x="251" y="210"/>
                </a:lnTo>
                <a:lnTo>
                  <a:pt x="251" y="210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6"/>
          <p:cNvGrpSpPr>
            <a:grpSpLocks noChangeAspect="1"/>
          </p:cNvGrpSpPr>
          <p:nvPr/>
        </p:nvGrpSpPr>
        <p:grpSpPr bwMode="white">
          <a:xfrm>
            <a:off x="6502389" y="4726733"/>
            <a:ext cx="448245" cy="299042"/>
            <a:chOff x="8672460" y="-1818199"/>
            <a:chExt cx="1811337" cy="1203325"/>
          </a:xfrm>
          <a:solidFill>
            <a:srgbClr val="5B6946"/>
          </a:solidFill>
        </p:grpSpPr>
        <p:sp>
          <p:nvSpPr>
            <p:cNvPr id="16" name="Freeform 11"/>
            <p:cNvSpPr/>
            <p:nvPr/>
          </p:nvSpPr>
          <p:spPr bwMode="white">
            <a:xfrm>
              <a:off x="8845497" y="-1576899"/>
              <a:ext cx="1592262" cy="808038"/>
            </a:xfrm>
            <a:custGeom>
              <a:avLst/>
              <a:gdLst>
                <a:gd name="T0" fmla="*/ 363 w 422"/>
                <a:gd name="T1" fmla="*/ 1 h 213"/>
                <a:gd name="T2" fmla="*/ 346 w 422"/>
                <a:gd name="T3" fmla="*/ 0 h 213"/>
                <a:gd name="T4" fmla="*/ 346 w 422"/>
                <a:gd name="T5" fmla="*/ 0 h 213"/>
                <a:gd name="T6" fmla="*/ 346 w 422"/>
                <a:gd name="T7" fmla="*/ 0 h 213"/>
                <a:gd name="T8" fmla="*/ 346 w 422"/>
                <a:gd name="T9" fmla="*/ 0 h 213"/>
                <a:gd name="T10" fmla="*/ 185 w 422"/>
                <a:gd name="T11" fmla="*/ 98 h 213"/>
                <a:gd name="T12" fmla="*/ 164 w 422"/>
                <a:gd name="T13" fmla="*/ 105 h 213"/>
                <a:gd name="T14" fmla="*/ 141 w 422"/>
                <a:gd name="T15" fmla="*/ 96 h 213"/>
                <a:gd name="T16" fmla="*/ 14 w 422"/>
                <a:gd name="T17" fmla="*/ 2 h 213"/>
                <a:gd name="T18" fmla="*/ 14 w 422"/>
                <a:gd name="T19" fmla="*/ 2 h 213"/>
                <a:gd name="T20" fmla="*/ 0 w 422"/>
                <a:gd name="T21" fmla="*/ 1 h 213"/>
                <a:gd name="T22" fmla="*/ 1 w 422"/>
                <a:gd name="T23" fmla="*/ 100 h 213"/>
                <a:gd name="T24" fmla="*/ 40 w 422"/>
                <a:gd name="T25" fmla="*/ 98 h 213"/>
                <a:gd name="T26" fmla="*/ 181 w 422"/>
                <a:gd name="T27" fmla="*/ 149 h 213"/>
                <a:gd name="T28" fmla="*/ 335 w 422"/>
                <a:gd name="T29" fmla="*/ 211 h 213"/>
                <a:gd name="T30" fmla="*/ 362 w 422"/>
                <a:gd name="T31" fmla="*/ 213 h 213"/>
                <a:gd name="T32" fmla="*/ 362 w 422"/>
                <a:gd name="T33" fmla="*/ 169 h 213"/>
                <a:gd name="T34" fmla="*/ 421 w 422"/>
                <a:gd name="T35" fmla="*/ 114 h 213"/>
                <a:gd name="T36" fmla="*/ 420 w 422"/>
                <a:gd name="T37" fmla="*/ 111 h 213"/>
                <a:gd name="T38" fmla="*/ 418 w 422"/>
                <a:gd name="T39" fmla="*/ 115 h 213"/>
                <a:gd name="T40" fmla="*/ 362 w 422"/>
                <a:gd name="T41" fmla="*/ 155 h 213"/>
                <a:gd name="T42" fmla="*/ 363 w 422"/>
                <a:gd name="T43" fmla="*/ 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2" h="213">
                  <a:moveTo>
                    <a:pt x="363" y="1"/>
                  </a:moveTo>
                  <a:cubicBezTo>
                    <a:pt x="363" y="1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299" y="29"/>
                    <a:pt x="203" y="87"/>
                    <a:pt x="185" y="98"/>
                  </a:cubicBezTo>
                  <a:cubicBezTo>
                    <a:pt x="182" y="100"/>
                    <a:pt x="173" y="105"/>
                    <a:pt x="164" y="105"/>
                  </a:cubicBezTo>
                  <a:cubicBezTo>
                    <a:pt x="154" y="105"/>
                    <a:pt x="147" y="101"/>
                    <a:pt x="141" y="96"/>
                  </a:cubicBezTo>
                  <a:cubicBezTo>
                    <a:pt x="126" y="86"/>
                    <a:pt x="59" y="35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0" y="1"/>
                    <a:pt x="0" y="1"/>
                  </a:cubicBezTo>
                  <a:cubicBezTo>
                    <a:pt x="0" y="28"/>
                    <a:pt x="0" y="65"/>
                    <a:pt x="1" y="100"/>
                  </a:cubicBezTo>
                  <a:cubicBezTo>
                    <a:pt x="12" y="98"/>
                    <a:pt x="26" y="97"/>
                    <a:pt x="40" y="98"/>
                  </a:cubicBezTo>
                  <a:cubicBezTo>
                    <a:pt x="91" y="101"/>
                    <a:pt x="139" y="125"/>
                    <a:pt x="181" y="149"/>
                  </a:cubicBezTo>
                  <a:cubicBezTo>
                    <a:pt x="222" y="172"/>
                    <a:pt x="273" y="200"/>
                    <a:pt x="335" y="211"/>
                  </a:cubicBezTo>
                  <a:cubicBezTo>
                    <a:pt x="344" y="212"/>
                    <a:pt x="353" y="213"/>
                    <a:pt x="362" y="213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412" y="159"/>
                    <a:pt x="419" y="127"/>
                    <a:pt x="421" y="114"/>
                  </a:cubicBezTo>
                  <a:cubicBezTo>
                    <a:pt x="421" y="113"/>
                    <a:pt x="422" y="111"/>
                    <a:pt x="420" y="111"/>
                  </a:cubicBezTo>
                  <a:cubicBezTo>
                    <a:pt x="418" y="111"/>
                    <a:pt x="418" y="114"/>
                    <a:pt x="418" y="115"/>
                  </a:cubicBezTo>
                  <a:cubicBezTo>
                    <a:pt x="416" y="122"/>
                    <a:pt x="411" y="148"/>
                    <a:pt x="362" y="155"/>
                  </a:cubicBezTo>
                  <a:lnTo>
                    <a:pt x="363" y="1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3256" tIns="46629" rIns="93256" bIns="46629" numCol="1" rtlCol="0" anchor="ctr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55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30" b="0" i="0" u="none" strike="noStrike" kern="0" cap="none" spc="-1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white">
            <a:xfrm>
              <a:off x="8672460" y="-1156212"/>
              <a:ext cx="1811337" cy="541338"/>
            </a:xfrm>
            <a:custGeom>
              <a:avLst/>
              <a:gdLst>
                <a:gd name="T0" fmla="*/ 480 w 480"/>
                <a:gd name="T1" fmla="*/ 81 h 143"/>
                <a:gd name="T2" fmla="*/ 478 w 480"/>
                <a:gd name="T3" fmla="*/ 81 h 143"/>
                <a:gd name="T4" fmla="*/ 430 w 480"/>
                <a:gd name="T5" fmla="*/ 106 h 143"/>
                <a:gd name="T6" fmla="*/ 390 w 480"/>
                <a:gd name="T7" fmla="*/ 107 h 143"/>
                <a:gd name="T8" fmla="*/ 242 w 480"/>
                <a:gd name="T9" fmla="*/ 62 h 143"/>
                <a:gd name="T10" fmla="*/ 74 w 480"/>
                <a:gd name="T11" fmla="*/ 1 h 143"/>
                <a:gd name="T12" fmla="*/ 11 w 480"/>
                <a:gd name="T13" fmla="*/ 19 h 143"/>
                <a:gd name="T14" fmla="*/ 0 w 480"/>
                <a:gd name="T15" fmla="*/ 53 h 143"/>
                <a:gd name="T16" fmla="*/ 34 w 480"/>
                <a:gd name="T17" fmla="*/ 89 h 143"/>
                <a:gd name="T18" fmla="*/ 47 w 480"/>
                <a:gd name="T19" fmla="*/ 90 h 143"/>
                <a:gd name="T20" fmla="*/ 47 w 480"/>
                <a:gd name="T21" fmla="*/ 102 h 143"/>
                <a:gd name="T22" fmla="*/ 59 w 480"/>
                <a:gd name="T23" fmla="*/ 117 h 143"/>
                <a:gd name="T24" fmla="*/ 375 w 480"/>
                <a:gd name="T25" fmla="*/ 143 h 143"/>
                <a:gd name="T26" fmla="*/ 396 w 480"/>
                <a:gd name="T27" fmla="*/ 139 h 143"/>
                <a:gd name="T28" fmla="*/ 408 w 480"/>
                <a:gd name="T29" fmla="*/ 123 h 143"/>
                <a:gd name="T30" fmla="*/ 408 w 480"/>
                <a:gd name="T31" fmla="*/ 115 h 143"/>
                <a:gd name="T32" fmla="*/ 454 w 480"/>
                <a:gd name="T33" fmla="*/ 105 h 143"/>
                <a:gd name="T34" fmla="*/ 480 w 480"/>
                <a:gd name="T35" fmla="*/ 82 h 143"/>
                <a:gd name="T36" fmla="*/ 480 w 480"/>
                <a:gd name="T37" fmla="*/ 81 h 143"/>
                <a:gd name="T38" fmla="*/ 47 w 480"/>
                <a:gd name="T39" fmla="*/ 73 h 143"/>
                <a:gd name="T40" fmla="*/ 11 w 480"/>
                <a:gd name="T41" fmla="*/ 51 h 143"/>
                <a:gd name="T42" fmla="*/ 21 w 480"/>
                <a:gd name="T43" fmla="*/ 26 h 143"/>
                <a:gd name="T44" fmla="*/ 47 w 480"/>
                <a:gd name="T45" fmla="*/ 18 h 143"/>
                <a:gd name="T46" fmla="*/ 47 w 480"/>
                <a:gd name="T47" fmla="*/ 7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143">
                  <a:moveTo>
                    <a:pt x="480" y="81"/>
                  </a:moveTo>
                  <a:cubicBezTo>
                    <a:pt x="479" y="80"/>
                    <a:pt x="478" y="81"/>
                    <a:pt x="478" y="81"/>
                  </a:cubicBezTo>
                  <a:cubicBezTo>
                    <a:pt x="463" y="97"/>
                    <a:pt x="443" y="103"/>
                    <a:pt x="430" y="106"/>
                  </a:cubicBezTo>
                  <a:cubicBezTo>
                    <a:pt x="420" y="108"/>
                    <a:pt x="408" y="108"/>
                    <a:pt x="390" y="107"/>
                  </a:cubicBezTo>
                  <a:cubicBezTo>
                    <a:pt x="350" y="103"/>
                    <a:pt x="301" y="91"/>
                    <a:pt x="242" y="62"/>
                  </a:cubicBezTo>
                  <a:cubicBezTo>
                    <a:pt x="169" y="25"/>
                    <a:pt x="119" y="3"/>
                    <a:pt x="74" y="1"/>
                  </a:cubicBezTo>
                  <a:cubicBezTo>
                    <a:pt x="54" y="0"/>
                    <a:pt x="26" y="1"/>
                    <a:pt x="11" y="19"/>
                  </a:cubicBezTo>
                  <a:cubicBezTo>
                    <a:pt x="3" y="27"/>
                    <a:pt x="0" y="40"/>
                    <a:pt x="0" y="53"/>
                  </a:cubicBezTo>
                  <a:cubicBezTo>
                    <a:pt x="1" y="80"/>
                    <a:pt x="23" y="88"/>
                    <a:pt x="34" y="89"/>
                  </a:cubicBezTo>
                  <a:cubicBezTo>
                    <a:pt x="38" y="90"/>
                    <a:pt x="43" y="91"/>
                    <a:pt x="47" y="90"/>
                  </a:cubicBezTo>
                  <a:cubicBezTo>
                    <a:pt x="47" y="97"/>
                    <a:pt x="47" y="101"/>
                    <a:pt x="47" y="102"/>
                  </a:cubicBezTo>
                  <a:cubicBezTo>
                    <a:pt x="47" y="112"/>
                    <a:pt x="50" y="116"/>
                    <a:pt x="59" y="117"/>
                  </a:cubicBezTo>
                  <a:cubicBezTo>
                    <a:pt x="68" y="117"/>
                    <a:pt x="371" y="143"/>
                    <a:pt x="375" y="143"/>
                  </a:cubicBezTo>
                  <a:cubicBezTo>
                    <a:pt x="380" y="143"/>
                    <a:pt x="391" y="142"/>
                    <a:pt x="396" y="139"/>
                  </a:cubicBezTo>
                  <a:cubicBezTo>
                    <a:pt x="401" y="136"/>
                    <a:pt x="408" y="133"/>
                    <a:pt x="408" y="123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25" y="115"/>
                    <a:pt x="441" y="111"/>
                    <a:pt x="454" y="105"/>
                  </a:cubicBezTo>
                  <a:cubicBezTo>
                    <a:pt x="464" y="100"/>
                    <a:pt x="473" y="92"/>
                    <a:pt x="480" y="82"/>
                  </a:cubicBezTo>
                  <a:cubicBezTo>
                    <a:pt x="480" y="82"/>
                    <a:pt x="480" y="81"/>
                    <a:pt x="480" y="81"/>
                  </a:cubicBezTo>
                  <a:close/>
                  <a:moveTo>
                    <a:pt x="47" y="73"/>
                  </a:moveTo>
                  <a:cubicBezTo>
                    <a:pt x="31" y="73"/>
                    <a:pt x="12" y="69"/>
                    <a:pt x="11" y="51"/>
                  </a:cubicBezTo>
                  <a:cubicBezTo>
                    <a:pt x="10" y="41"/>
                    <a:pt x="13" y="33"/>
                    <a:pt x="21" y="26"/>
                  </a:cubicBezTo>
                  <a:cubicBezTo>
                    <a:pt x="29" y="20"/>
                    <a:pt x="37" y="19"/>
                    <a:pt x="47" y="18"/>
                  </a:cubicBezTo>
                  <a:cubicBezTo>
                    <a:pt x="47" y="39"/>
                    <a:pt x="47" y="58"/>
                    <a:pt x="47" y="73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3256" tIns="46629" rIns="93256" bIns="46629" numCol="1" rtlCol="0" anchor="ctr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55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30" b="0" i="0" u="none" strike="noStrike" kern="0" cap="none" spc="-1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/>
            <p:nvPr/>
          </p:nvSpPr>
          <p:spPr bwMode="white">
            <a:xfrm>
              <a:off x="8845497" y="-1818199"/>
              <a:ext cx="1370012" cy="560388"/>
            </a:xfrm>
            <a:custGeom>
              <a:avLst/>
              <a:gdLst>
                <a:gd name="T0" fmla="*/ 137 w 363"/>
                <a:gd name="T1" fmla="*/ 138 h 148"/>
                <a:gd name="T2" fmla="*/ 163 w 363"/>
                <a:gd name="T3" fmla="*/ 148 h 148"/>
                <a:gd name="T4" fmla="*/ 189 w 363"/>
                <a:gd name="T5" fmla="*/ 140 h 148"/>
                <a:gd name="T6" fmla="*/ 363 w 363"/>
                <a:gd name="T7" fmla="*/ 32 h 148"/>
                <a:gd name="T8" fmla="*/ 363 w 363"/>
                <a:gd name="T9" fmla="*/ 19 h 148"/>
                <a:gd name="T10" fmla="*/ 348 w 363"/>
                <a:gd name="T11" fmla="*/ 3 h 148"/>
                <a:gd name="T12" fmla="*/ 335 w 363"/>
                <a:gd name="T13" fmla="*/ 0 h 148"/>
                <a:gd name="T14" fmla="*/ 330 w 363"/>
                <a:gd name="T15" fmla="*/ 0 h 148"/>
                <a:gd name="T16" fmla="*/ 13 w 363"/>
                <a:gd name="T17" fmla="*/ 14 h 148"/>
                <a:gd name="T18" fmla="*/ 0 w 363"/>
                <a:gd name="T19" fmla="*/ 27 h 148"/>
                <a:gd name="T20" fmla="*/ 0 w 363"/>
                <a:gd name="T21" fmla="*/ 38 h 148"/>
                <a:gd name="T22" fmla="*/ 137 w 363"/>
                <a:gd name="T23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" h="148">
                  <a:moveTo>
                    <a:pt x="137" y="138"/>
                  </a:moveTo>
                  <a:cubicBezTo>
                    <a:pt x="146" y="145"/>
                    <a:pt x="154" y="148"/>
                    <a:pt x="163" y="148"/>
                  </a:cubicBezTo>
                  <a:cubicBezTo>
                    <a:pt x="172" y="148"/>
                    <a:pt x="181" y="145"/>
                    <a:pt x="189" y="140"/>
                  </a:cubicBezTo>
                  <a:cubicBezTo>
                    <a:pt x="202" y="132"/>
                    <a:pt x="312" y="64"/>
                    <a:pt x="363" y="32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63" y="9"/>
                    <a:pt x="355" y="5"/>
                    <a:pt x="348" y="3"/>
                  </a:cubicBezTo>
                  <a:cubicBezTo>
                    <a:pt x="344" y="1"/>
                    <a:pt x="339" y="1"/>
                    <a:pt x="335" y="0"/>
                  </a:cubicBezTo>
                  <a:cubicBezTo>
                    <a:pt x="334" y="0"/>
                    <a:pt x="332" y="0"/>
                    <a:pt x="330" y="0"/>
                  </a:cubicBezTo>
                  <a:cubicBezTo>
                    <a:pt x="328" y="0"/>
                    <a:pt x="22" y="14"/>
                    <a:pt x="13" y="14"/>
                  </a:cubicBezTo>
                  <a:cubicBezTo>
                    <a:pt x="4" y="14"/>
                    <a:pt x="0" y="18"/>
                    <a:pt x="0" y="27"/>
                  </a:cubicBezTo>
                  <a:cubicBezTo>
                    <a:pt x="0" y="28"/>
                    <a:pt x="0" y="30"/>
                    <a:pt x="0" y="38"/>
                  </a:cubicBezTo>
                  <a:cubicBezTo>
                    <a:pt x="40" y="66"/>
                    <a:pt x="126" y="130"/>
                    <a:pt x="137" y="138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3256" tIns="46629" rIns="93256" bIns="46629" numCol="1" rtlCol="0" anchor="ctr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55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30" b="0" i="0" u="none" strike="noStrike" kern="0" cap="none" spc="-1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菱形 29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菱形 30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上半年工作回顾</a:t>
            </a: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871683" y="2295243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6871683" y="1880234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6871683" y="2208962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544804" y="358138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544804" y="316637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8544804" y="349510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7332025" y="5316235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332025" y="4901226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7332025" y="5229954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657768" y="4756928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6" name="矩形 4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657768" y="4341919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7" name="直接连接符 4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657768" y="4670647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375458" y="2710252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375458" y="2295243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375458" y="2623971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6093734" y="2531269"/>
            <a:ext cx="884238" cy="873125"/>
          </a:xfrm>
          <a:custGeom>
            <a:avLst/>
            <a:gdLst>
              <a:gd name="T0" fmla="*/ 331 w 548"/>
              <a:gd name="T1" fmla="*/ 217 h 541"/>
              <a:gd name="T2" fmla="*/ 470 w 548"/>
              <a:gd name="T3" fmla="*/ 541 h 541"/>
              <a:gd name="T4" fmla="*/ 548 w 548"/>
              <a:gd name="T5" fmla="*/ 541 h 541"/>
              <a:gd name="T6" fmla="*/ 418 w 548"/>
              <a:gd name="T7" fmla="*/ 196 h 541"/>
              <a:gd name="T8" fmla="*/ 427 w 548"/>
              <a:gd name="T9" fmla="*/ 122 h 541"/>
              <a:gd name="T10" fmla="*/ 352 w 548"/>
              <a:gd name="T11" fmla="*/ 130 h 541"/>
              <a:gd name="T12" fmla="*/ 0 w 548"/>
              <a:gd name="T13" fmla="*/ 0 h 541"/>
              <a:gd name="T14" fmla="*/ 0 w 548"/>
              <a:gd name="T15" fmla="*/ 78 h 541"/>
              <a:gd name="T16" fmla="*/ 331 w 548"/>
              <a:gd name="T17" fmla="*/ 217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8" h="541">
                <a:moveTo>
                  <a:pt x="331" y="217"/>
                </a:moveTo>
                <a:cubicBezTo>
                  <a:pt x="421" y="307"/>
                  <a:pt x="467" y="424"/>
                  <a:pt x="470" y="541"/>
                </a:cubicBezTo>
                <a:cubicBezTo>
                  <a:pt x="498" y="541"/>
                  <a:pt x="524" y="541"/>
                  <a:pt x="548" y="541"/>
                </a:cubicBezTo>
                <a:cubicBezTo>
                  <a:pt x="546" y="418"/>
                  <a:pt x="502" y="296"/>
                  <a:pt x="418" y="196"/>
                </a:cubicBezTo>
                <a:cubicBezTo>
                  <a:pt x="427" y="122"/>
                  <a:pt x="427" y="122"/>
                  <a:pt x="427" y="122"/>
                </a:cubicBezTo>
                <a:cubicBezTo>
                  <a:pt x="352" y="130"/>
                  <a:pt x="352" y="130"/>
                  <a:pt x="352" y="130"/>
                </a:cubicBezTo>
                <a:cubicBezTo>
                  <a:pt x="250" y="44"/>
                  <a:pt x="125" y="1"/>
                  <a:pt x="0" y="0"/>
                </a:cubicBezTo>
                <a:cubicBezTo>
                  <a:pt x="0" y="24"/>
                  <a:pt x="0" y="50"/>
                  <a:pt x="0" y="78"/>
                </a:cubicBezTo>
                <a:cubicBezTo>
                  <a:pt x="120" y="79"/>
                  <a:pt x="240" y="125"/>
                  <a:pt x="331" y="217"/>
                </a:cubicBezTo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5188859" y="3452019"/>
            <a:ext cx="887413" cy="874713"/>
          </a:xfrm>
          <a:custGeom>
            <a:avLst/>
            <a:gdLst>
              <a:gd name="T0" fmla="*/ 217 w 549"/>
              <a:gd name="T1" fmla="*/ 324 h 542"/>
              <a:gd name="T2" fmla="*/ 78 w 549"/>
              <a:gd name="T3" fmla="*/ 0 h 542"/>
              <a:gd name="T4" fmla="*/ 0 w 549"/>
              <a:gd name="T5" fmla="*/ 0 h 542"/>
              <a:gd name="T6" fmla="*/ 131 w 549"/>
              <a:gd name="T7" fmla="*/ 345 h 542"/>
              <a:gd name="T8" fmla="*/ 122 w 549"/>
              <a:gd name="T9" fmla="*/ 420 h 542"/>
              <a:gd name="T10" fmla="*/ 197 w 549"/>
              <a:gd name="T11" fmla="*/ 411 h 542"/>
              <a:gd name="T12" fmla="*/ 549 w 549"/>
              <a:gd name="T13" fmla="*/ 542 h 542"/>
              <a:gd name="T14" fmla="*/ 549 w 549"/>
              <a:gd name="T15" fmla="*/ 464 h 542"/>
              <a:gd name="T16" fmla="*/ 217 w 549"/>
              <a:gd name="T17" fmla="*/ 324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9" h="542">
                <a:moveTo>
                  <a:pt x="217" y="324"/>
                </a:moveTo>
                <a:cubicBezTo>
                  <a:pt x="128" y="235"/>
                  <a:pt x="81" y="118"/>
                  <a:pt x="78" y="0"/>
                </a:cubicBezTo>
                <a:cubicBezTo>
                  <a:pt x="51" y="0"/>
                  <a:pt x="25" y="0"/>
                  <a:pt x="0" y="0"/>
                </a:cubicBezTo>
                <a:cubicBezTo>
                  <a:pt x="3" y="123"/>
                  <a:pt x="46" y="245"/>
                  <a:pt x="131" y="345"/>
                </a:cubicBezTo>
                <a:cubicBezTo>
                  <a:pt x="122" y="420"/>
                  <a:pt x="122" y="420"/>
                  <a:pt x="122" y="420"/>
                </a:cubicBezTo>
                <a:cubicBezTo>
                  <a:pt x="197" y="411"/>
                  <a:pt x="197" y="411"/>
                  <a:pt x="197" y="411"/>
                </a:cubicBezTo>
                <a:cubicBezTo>
                  <a:pt x="298" y="497"/>
                  <a:pt x="424" y="541"/>
                  <a:pt x="549" y="542"/>
                </a:cubicBezTo>
                <a:cubicBezTo>
                  <a:pt x="549" y="517"/>
                  <a:pt x="549" y="491"/>
                  <a:pt x="549" y="464"/>
                </a:cubicBezTo>
                <a:cubicBezTo>
                  <a:pt x="429" y="462"/>
                  <a:pt x="309" y="416"/>
                  <a:pt x="217" y="324"/>
                </a:cubicBezTo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098496" y="3440907"/>
            <a:ext cx="874713" cy="885825"/>
          </a:xfrm>
          <a:custGeom>
            <a:avLst/>
            <a:gdLst>
              <a:gd name="T0" fmla="*/ 325 w 542"/>
              <a:gd name="T1" fmla="*/ 331 h 549"/>
              <a:gd name="T2" fmla="*/ 0 w 542"/>
              <a:gd name="T3" fmla="*/ 471 h 549"/>
              <a:gd name="T4" fmla="*/ 0 w 542"/>
              <a:gd name="T5" fmla="*/ 549 h 549"/>
              <a:gd name="T6" fmla="*/ 345 w 542"/>
              <a:gd name="T7" fmla="*/ 418 h 549"/>
              <a:gd name="T8" fmla="*/ 420 w 542"/>
              <a:gd name="T9" fmla="*/ 427 h 549"/>
              <a:gd name="T10" fmla="*/ 411 w 542"/>
              <a:gd name="T11" fmla="*/ 352 h 549"/>
              <a:gd name="T12" fmla="*/ 542 w 542"/>
              <a:gd name="T13" fmla="*/ 0 h 549"/>
              <a:gd name="T14" fmla="*/ 464 w 542"/>
              <a:gd name="T15" fmla="*/ 0 h 549"/>
              <a:gd name="T16" fmla="*/ 325 w 542"/>
              <a:gd name="T17" fmla="*/ 331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2" h="549">
                <a:moveTo>
                  <a:pt x="325" y="331"/>
                </a:moveTo>
                <a:cubicBezTo>
                  <a:pt x="235" y="421"/>
                  <a:pt x="118" y="468"/>
                  <a:pt x="0" y="471"/>
                </a:cubicBezTo>
                <a:cubicBezTo>
                  <a:pt x="0" y="498"/>
                  <a:pt x="0" y="524"/>
                  <a:pt x="0" y="549"/>
                </a:cubicBezTo>
                <a:cubicBezTo>
                  <a:pt x="123" y="546"/>
                  <a:pt x="246" y="503"/>
                  <a:pt x="345" y="418"/>
                </a:cubicBezTo>
                <a:cubicBezTo>
                  <a:pt x="420" y="427"/>
                  <a:pt x="420" y="427"/>
                  <a:pt x="420" y="427"/>
                </a:cubicBezTo>
                <a:cubicBezTo>
                  <a:pt x="411" y="352"/>
                  <a:pt x="411" y="352"/>
                  <a:pt x="411" y="352"/>
                </a:cubicBezTo>
                <a:cubicBezTo>
                  <a:pt x="497" y="251"/>
                  <a:pt x="541" y="125"/>
                  <a:pt x="542" y="0"/>
                </a:cubicBezTo>
                <a:cubicBezTo>
                  <a:pt x="517" y="0"/>
                  <a:pt x="491" y="0"/>
                  <a:pt x="464" y="0"/>
                </a:cubicBezTo>
                <a:cubicBezTo>
                  <a:pt x="463" y="120"/>
                  <a:pt x="416" y="240"/>
                  <a:pt x="325" y="331"/>
                </a:cubicBezTo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5188859" y="2531269"/>
            <a:ext cx="874713" cy="885825"/>
          </a:xfrm>
          <a:custGeom>
            <a:avLst/>
            <a:gdLst>
              <a:gd name="T0" fmla="*/ 217 w 542"/>
              <a:gd name="T1" fmla="*/ 217 h 549"/>
              <a:gd name="T2" fmla="*/ 542 w 542"/>
              <a:gd name="T3" fmla="*/ 78 h 549"/>
              <a:gd name="T4" fmla="*/ 542 w 542"/>
              <a:gd name="T5" fmla="*/ 0 h 549"/>
              <a:gd name="T6" fmla="*/ 197 w 542"/>
              <a:gd name="T7" fmla="*/ 130 h 549"/>
              <a:gd name="T8" fmla="*/ 122 w 542"/>
              <a:gd name="T9" fmla="*/ 121 h 549"/>
              <a:gd name="T10" fmla="*/ 130 w 542"/>
              <a:gd name="T11" fmla="*/ 196 h 549"/>
              <a:gd name="T12" fmla="*/ 0 w 542"/>
              <a:gd name="T13" fmla="*/ 549 h 549"/>
              <a:gd name="T14" fmla="*/ 78 w 542"/>
              <a:gd name="T15" fmla="*/ 549 h 549"/>
              <a:gd name="T16" fmla="*/ 217 w 542"/>
              <a:gd name="T17" fmla="*/ 21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2" h="549">
                <a:moveTo>
                  <a:pt x="217" y="217"/>
                </a:moveTo>
                <a:cubicBezTo>
                  <a:pt x="307" y="127"/>
                  <a:pt x="424" y="81"/>
                  <a:pt x="542" y="78"/>
                </a:cubicBezTo>
                <a:cubicBezTo>
                  <a:pt x="542" y="51"/>
                  <a:pt x="542" y="25"/>
                  <a:pt x="542" y="0"/>
                </a:cubicBezTo>
                <a:cubicBezTo>
                  <a:pt x="419" y="2"/>
                  <a:pt x="296" y="46"/>
                  <a:pt x="197" y="130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30" y="196"/>
                  <a:pt x="130" y="196"/>
                  <a:pt x="130" y="196"/>
                </a:cubicBezTo>
                <a:cubicBezTo>
                  <a:pt x="45" y="298"/>
                  <a:pt x="1" y="423"/>
                  <a:pt x="0" y="549"/>
                </a:cubicBezTo>
                <a:cubicBezTo>
                  <a:pt x="25" y="549"/>
                  <a:pt x="50" y="549"/>
                  <a:pt x="78" y="549"/>
                </a:cubicBezTo>
                <a:cubicBezTo>
                  <a:pt x="79" y="428"/>
                  <a:pt x="126" y="309"/>
                  <a:pt x="217" y="217"/>
                </a:cubicBezTo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6" name="Freeform 17"/>
          <p:cNvSpPr/>
          <p:nvPr/>
        </p:nvSpPr>
        <p:spPr bwMode="auto">
          <a:xfrm>
            <a:off x="5553984" y="3447257"/>
            <a:ext cx="511175" cy="512763"/>
          </a:xfrm>
          <a:custGeom>
            <a:avLst/>
            <a:gdLst>
              <a:gd name="T0" fmla="*/ 0 w 317"/>
              <a:gd name="T1" fmla="*/ 0 h 318"/>
              <a:gd name="T2" fmla="*/ 317 w 317"/>
              <a:gd name="T3" fmla="*/ 318 h 318"/>
              <a:gd name="T4" fmla="*/ 317 w 317"/>
              <a:gd name="T5" fmla="*/ 0 h 318"/>
              <a:gd name="T6" fmla="*/ 0 w 317"/>
              <a:gd name="T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" h="318">
                <a:moveTo>
                  <a:pt x="0" y="0"/>
                </a:moveTo>
                <a:cubicBezTo>
                  <a:pt x="5" y="173"/>
                  <a:pt x="144" y="312"/>
                  <a:pt x="317" y="318"/>
                </a:cubicBezTo>
                <a:cubicBezTo>
                  <a:pt x="317" y="0"/>
                  <a:pt x="317" y="0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7" name="Freeform 18"/>
          <p:cNvSpPr/>
          <p:nvPr/>
        </p:nvSpPr>
        <p:spPr bwMode="auto">
          <a:xfrm>
            <a:off x="5553984" y="2899569"/>
            <a:ext cx="511175" cy="511175"/>
          </a:xfrm>
          <a:custGeom>
            <a:avLst/>
            <a:gdLst>
              <a:gd name="T0" fmla="*/ 317 w 317"/>
              <a:gd name="T1" fmla="*/ 0 h 317"/>
              <a:gd name="T2" fmla="*/ 0 w 317"/>
              <a:gd name="T3" fmla="*/ 317 h 317"/>
              <a:gd name="T4" fmla="*/ 317 w 317"/>
              <a:gd name="T5" fmla="*/ 317 h 317"/>
              <a:gd name="T6" fmla="*/ 317 w 317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" h="317">
                <a:moveTo>
                  <a:pt x="317" y="0"/>
                </a:moveTo>
                <a:cubicBezTo>
                  <a:pt x="145" y="6"/>
                  <a:pt x="6" y="145"/>
                  <a:pt x="0" y="317"/>
                </a:cubicBezTo>
                <a:cubicBezTo>
                  <a:pt x="317" y="317"/>
                  <a:pt x="317" y="317"/>
                  <a:pt x="317" y="317"/>
                </a:cubicBezTo>
                <a:lnTo>
                  <a:pt x="317" y="0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8" name="Freeform 19"/>
          <p:cNvSpPr/>
          <p:nvPr/>
        </p:nvSpPr>
        <p:spPr bwMode="auto">
          <a:xfrm>
            <a:off x="6101671" y="3447257"/>
            <a:ext cx="514350" cy="514350"/>
          </a:xfrm>
          <a:custGeom>
            <a:avLst/>
            <a:gdLst>
              <a:gd name="T0" fmla="*/ 0 w 319"/>
              <a:gd name="T1" fmla="*/ 319 h 319"/>
              <a:gd name="T2" fmla="*/ 319 w 319"/>
              <a:gd name="T3" fmla="*/ 0 h 319"/>
              <a:gd name="T4" fmla="*/ 0 w 319"/>
              <a:gd name="T5" fmla="*/ 0 h 319"/>
              <a:gd name="T6" fmla="*/ 0 w 319"/>
              <a:gd name="T7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" h="319">
                <a:moveTo>
                  <a:pt x="0" y="319"/>
                </a:moveTo>
                <a:cubicBezTo>
                  <a:pt x="174" y="313"/>
                  <a:pt x="314" y="174"/>
                  <a:pt x="319" y="0"/>
                </a:cubicBezTo>
                <a:cubicBezTo>
                  <a:pt x="0" y="0"/>
                  <a:pt x="0" y="0"/>
                  <a:pt x="0" y="0"/>
                </a:cubicBezTo>
                <a:lnTo>
                  <a:pt x="0" y="319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101671" y="2899569"/>
            <a:ext cx="514350" cy="511175"/>
          </a:xfrm>
          <a:custGeom>
            <a:avLst/>
            <a:gdLst>
              <a:gd name="T0" fmla="*/ 319 w 319"/>
              <a:gd name="T1" fmla="*/ 317 h 317"/>
              <a:gd name="T2" fmla="*/ 0 w 319"/>
              <a:gd name="T3" fmla="*/ 0 h 317"/>
              <a:gd name="T4" fmla="*/ 0 w 319"/>
              <a:gd name="T5" fmla="*/ 317 h 317"/>
              <a:gd name="T6" fmla="*/ 319 w 319"/>
              <a:gd name="T7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" h="317">
                <a:moveTo>
                  <a:pt x="319" y="317"/>
                </a:moveTo>
                <a:cubicBezTo>
                  <a:pt x="313" y="144"/>
                  <a:pt x="173" y="5"/>
                  <a:pt x="0" y="0"/>
                </a:cubicBezTo>
                <a:cubicBezTo>
                  <a:pt x="0" y="317"/>
                  <a:pt x="0" y="317"/>
                  <a:pt x="0" y="317"/>
                </a:cubicBezTo>
                <a:lnTo>
                  <a:pt x="319" y="317"/>
                </a:lnTo>
                <a:close/>
              </a:path>
            </a:pathLst>
          </a:custGeom>
          <a:solidFill>
            <a:srgbClr val="5B69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0" name="Oval 39"/>
          <p:cNvSpPr>
            <a:spLocks noChangeArrowheads="1"/>
          </p:cNvSpPr>
          <p:nvPr/>
        </p:nvSpPr>
        <p:spPr bwMode="auto">
          <a:xfrm>
            <a:off x="5820684" y="3215482"/>
            <a:ext cx="44450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1" name="Freeform 40"/>
          <p:cNvSpPr/>
          <p:nvPr/>
        </p:nvSpPr>
        <p:spPr bwMode="auto">
          <a:xfrm>
            <a:off x="5763534" y="3159919"/>
            <a:ext cx="158750" cy="157163"/>
          </a:xfrm>
          <a:custGeom>
            <a:avLst/>
            <a:gdLst>
              <a:gd name="T0" fmla="*/ 78 w 98"/>
              <a:gd name="T1" fmla="*/ 36 h 98"/>
              <a:gd name="T2" fmla="*/ 80 w 98"/>
              <a:gd name="T3" fmla="*/ 49 h 98"/>
              <a:gd name="T4" fmla="*/ 71 w 98"/>
              <a:gd name="T5" fmla="*/ 71 h 98"/>
              <a:gd name="T6" fmla="*/ 49 w 98"/>
              <a:gd name="T7" fmla="*/ 81 h 98"/>
              <a:gd name="T8" fmla="*/ 27 w 98"/>
              <a:gd name="T9" fmla="*/ 71 h 98"/>
              <a:gd name="T10" fmla="*/ 17 w 98"/>
              <a:gd name="T11" fmla="*/ 49 h 98"/>
              <a:gd name="T12" fmla="*/ 27 w 98"/>
              <a:gd name="T13" fmla="*/ 27 h 98"/>
              <a:gd name="T14" fmla="*/ 49 w 98"/>
              <a:gd name="T15" fmla="*/ 17 h 98"/>
              <a:gd name="T16" fmla="*/ 62 w 98"/>
              <a:gd name="T17" fmla="*/ 20 h 98"/>
              <a:gd name="T18" fmla="*/ 69 w 98"/>
              <a:gd name="T19" fmla="*/ 5 h 98"/>
              <a:gd name="T20" fmla="*/ 49 w 98"/>
              <a:gd name="T21" fmla="*/ 0 h 98"/>
              <a:gd name="T22" fmla="*/ 0 w 98"/>
              <a:gd name="T23" fmla="*/ 49 h 98"/>
              <a:gd name="T24" fmla="*/ 49 w 98"/>
              <a:gd name="T25" fmla="*/ 98 h 98"/>
              <a:gd name="T26" fmla="*/ 98 w 98"/>
              <a:gd name="T27" fmla="*/ 49 h 98"/>
              <a:gd name="T28" fmla="*/ 93 w 98"/>
              <a:gd name="T29" fmla="*/ 29 h 98"/>
              <a:gd name="T30" fmla="*/ 78 w 98"/>
              <a:gd name="T31" fmla="*/ 3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" h="98">
                <a:moveTo>
                  <a:pt x="78" y="36"/>
                </a:moveTo>
                <a:cubicBezTo>
                  <a:pt x="79" y="40"/>
                  <a:pt x="80" y="44"/>
                  <a:pt x="80" y="49"/>
                </a:cubicBezTo>
                <a:cubicBezTo>
                  <a:pt x="80" y="58"/>
                  <a:pt x="77" y="66"/>
                  <a:pt x="71" y="71"/>
                </a:cubicBezTo>
                <a:cubicBezTo>
                  <a:pt x="66" y="77"/>
                  <a:pt x="58" y="81"/>
                  <a:pt x="49" y="81"/>
                </a:cubicBezTo>
                <a:cubicBezTo>
                  <a:pt x="40" y="81"/>
                  <a:pt x="32" y="77"/>
                  <a:pt x="27" y="71"/>
                </a:cubicBezTo>
                <a:cubicBezTo>
                  <a:pt x="21" y="66"/>
                  <a:pt x="17" y="58"/>
                  <a:pt x="17" y="49"/>
                </a:cubicBezTo>
                <a:cubicBezTo>
                  <a:pt x="17" y="40"/>
                  <a:pt x="21" y="32"/>
                  <a:pt x="27" y="27"/>
                </a:cubicBezTo>
                <a:cubicBezTo>
                  <a:pt x="32" y="21"/>
                  <a:pt x="40" y="17"/>
                  <a:pt x="49" y="17"/>
                </a:cubicBezTo>
                <a:cubicBezTo>
                  <a:pt x="54" y="17"/>
                  <a:pt x="58" y="19"/>
                  <a:pt x="62" y="20"/>
                </a:cubicBezTo>
                <a:cubicBezTo>
                  <a:pt x="69" y="5"/>
                  <a:pt x="69" y="5"/>
                  <a:pt x="69" y="5"/>
                </a:cubicBezTo>
                <a:cubicBezTo>
                  <a:pt x="63" y="2"/>
                  <a:pt x="56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76"/>
                  <a:pt x="22" y="98"/>
                  <a:pt x="49" y="98"/>
                </a:cubicBezTo>
                <a:cubicBezTo>
                  <a:pt x="76" y="98"/>
                  <a:pt x="98" y="76"/>
                  <a:pt x="98" y="49"/>
                </a:cubicBezTo>
                <a:cubicBezTo>
                  <a:pt x="98" y="42"/>
                  <a:pt x="96" y="35"/>
                  <a:pt x="93" y="29"/>
                </a:cubicBez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2" name="Freeform 41"/>
          <p:cNvSpPr/>
          <p:nvPr/>
        </p:nvSpPr>
        <p:spPr bwMode="auto">
          <a:xfrm>
            <a:off x="5722259" y="3117057"/>
            <a:ext cx="241300" cy="242888"/>
          </a:xfrm>
          <a:custGeom>
            <a:avLst/>
            <a:gdLst>
              <a:gd name="T0" fmla="*/ 125 w 150"/>
              <a:gd name="T1" fmla="*/ 47 h 150"/>
              <a:gd name="T2" fmla="*/ 133 w 150"/>
              <a:gd name="T3" fmla="*/ 75 h 150"/>
              <a:gd name="T4" fmla="*/ 116 w 150"/>
              <a:gd name="T5" fmla="*/ 116 h 150"/>
              <a:gd name="T6" fmla="*/ 75 w 150"/>
              <a:gd name="T7" fmla="*/ 133 h 150"/>
              <a:gd name="T8" fmla="*/ 34 w 150"/>
              <a:gd name="T9" fmla="*/ 116 h 150"/>
              <a:gd name="T10" fmla="*/ 17 w 150"/>
              <a:gd name="T11" fmla="*/ 75 h 150"/>
              <a:gd name="T12" fmla="*/ 34 w 150"/>
              <a:gd name="T13" fmla="*/ 34 h 150"/>
              <a:gd name="T14" fmla="*/ 75 w 150"/>
              <a:gd name="T15" fmla="*/ 17 h 150"/>
              <a:gd name="T16" fmla="*/ 103 w 150"/>
              <a:gd name="T17" fmla="*/ 25 h 150"/>
              <a:gd name="T18" fmla="*/ 112 w 150"/>
              <a:gd name="T19" fmla="*/ 10 h 150"/>
              <a:gd name="T20" fmla="*/ 75 w 150"/>
              <a:gd name="T21" fmla="*/ 0 h 150"/>
              <a:gd name="T22" fmla="*/ 0 w 150"/>
              <a:gd name="T23" fmla="*/ 75 h 150"/>
              <a:gd name="T24" fmla="*/ 75 w 150"/>
              <a:gd name="T25" fmla="*/ 150 h 150"/>
              <a:gd name="T26" fmla="*/ 150 w 150"/>
              <a:gd name="T27" fmla="*/ 75 h 150"/>
              <a:gd name="T28" fmla="*/ 140 w 150"/>
              <a:gd name="T29" fmla="*/ 38 h 150"/>
              <a:gd name="T30" fmla="*/ 125 w 150"/>
              <a:gd name="T31" fmla="*/ 4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0" h="150">
                <a:moveTo>
                  <a:pt x="125" y="47"/>
                </a:moveTo>
                <a:cubicBezTo>
                  <a:pt x="130" y="55"/>
                  <a:pt x="133" y="65"/>
                  <a:pt x="133" y="75"/>
                </a:cubicBezTo>
                <a:cubicBezTo>
                  <a:pt x="133" y="91"/>
                  <a:pt x="126" y="105"/>
                  <a:pt x="116" y="116"/>
                </a:cubicBezTo>
                <a:cubicBezTo>
                  <a:pt x="105" y="126"/>
                  <a:pt x="91" y="133"/>
                  <a:pt x="75" y="133"/>
                </a:cubicBezTo>
                <a:cubicBezTo>
                  <a:pt x="59" y="133"/>
                  <a:pt x="45" y="126"/>
                  <a:pt x="34" y="116"/>
                </a:cubicBezTo>
                <a:cubicBezTo>
                  <a:pt x="24" y="105"/>
                  <a:pt x="17" y="91"/>
                  <a:pt x="17" y="75"/>
                </a:cubicBezTo>
                <a:cubicBezTo>
                  <a:pt x="17" y="59"/>
                  <a:pt x="24" y="45"/>
                  <a:pt x="34" y="34"/>
                </a:cubicBezTo>
                <a:cubicBezTo>
                  <a:pt x="45" y="24"/>
                  <a:pt x="59" y="17"/>
                  <a:pt x="75" y="17"/>
                </a:cubicBezTo>
                <a:cubicBezTo>
                  <a:pt x="85" y="17"/>
                  <a:pt x="95" y="20"/>
                  <a:pt x="103" y="25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1" y="4"/>
                  <a:pt x="88" y="0"/>
                  <a:pt x="75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116" y="150"/>
                  <a:pt x="150" y="116"/>
                  <a:pt x="150" y="75"/>
                </a:cubicBezTo>
                <a:cubicBezTo>
                  <a:pt x="150" y="62"/>
                  <a:pt x="146" y="49"/>
                  <a:pt x="140" y="38"/>
                </a:cubicBezTo>
                <a:cubicBezTo>
                  <a:pt x="125" y="47"/>
                  <a:pt x="125" y="47"/>
                  <a:pt x="12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3" name="Freeform 42"/>
          <p:cNvSpPr/>
          <p:nvPr/>
        </p:nvSpPr>
        <p:spPr bwMode="auto">
          <a:xfrm>
            <a:off x="5933396" y="3090069"/>
            <a:ext cx="61913" cy="58738"/>
          </a:xfrm>
          <a:custGeom>
            <a:avLst/>
            <a:gdLst>
              <a:gd name="T0" fmla="*/ 2 w 39"/>
              <a:gd name="T1" fmla="*/ 10 h 37"/>
              <a:gd name="T2" fmla="*/ 0 w 39"/>
              <a:gd name="T3" fmla="*/ 37 h 37"/>
              <a:gd name="T4" fmla="*/ 26 w 39"/>
              <a:gd name="T5" fmla="*/ 35 h 37"/>
              <a:gd name="T6" fmla="*/ 39 w 39"/>
              <a:gd name="T7" fmla="*/ 22 h 37"/>
              <a:gd name="T8" fmla="*/ 12 w 39"/>
              <a:gd name="T9" fmla="*/ 24 h 37"/>
              <a:gd name="T10" fmla="*/ 14 w 39"/>
              <a:gd name="T11" fmla="*/ 0 h 37"/>
              <a:gd name="T12" fmla="*/ 2 w 39"/>
              <a:gd name="T13" fmla="*/ 1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7">
                <a:moveTo>
                  <a:pt x="2" y="10"/>
                </a:moveTo>
                <a:lnTo>
                  <a:pt x="0" y="37"/>
                </a:lnTo>
                <a:lnTo>
                  <a:pt x="26" y="35"/>
                </a:lnTo>
                <a:lnTo>
                  <a:pt x="39" y="22"/>
                </a:lnTo>
                <a:lnTo>
                  <a:pt x="12" y="24"/>
                </a:lnTo>
                <a:lnTo>
                  <a:pt x="14" y="0"/>
                </a:lnTo>
                <a:lnTo>
                  <a:pt x="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4" name="Freeform 43"/>
          <p:cNvSpPr/>
          <p:nvPr/>
        </p:nvSpPr>
        <p:spPr bwMode="auto">
          <a:xfrm>
            <a:off x="5960384" y="3061494"/>
            <a:ext cx="63500" cy="58738"/>
          </a:xfrm>
          <a:custGeom>
            <a:avLst/>
            <a:gdLst>
              <a:gd name="T0" fmla="*/ 2 w 40"/>
              <a:gd name="T1" fmla="*/ 10 h 37"/>
              <a:gd name="T2" fmla="*/ 0 w 40"/>
              <a:gd name="T3" fmla="*/ 37 h 37"/>
              <a:gd name="T4" fmla="*/ 28 w 40"/>
              <a:gd name="T5" fmla="*/ 35 h 37"/>
              <a:gd name="T6" fmla="*/ 40 w 40"/>
              <a:gd name="T7" fmla="*/ 22 h 37"/>
              <a:gd name="T8" fmla="*/ 14 w 40"/>
              <a:gd name="T9" fmla="*/ 24 h 37"/>
              <a:gd name="T10" fmla="*/ 16 w 40"/>
              <a:gd name="T11" fmla="*/ 0 h 37"/>
              <a:gd name="T12" fmla="*/ 2 w 40"/>
              <a:gd name="T13" fmla="*/ 1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7">
                <a:moveTo>
                  <a:pt x="2" y="10"/>
                </a:moveTo>
                <a:lnTo>
                  <a:pt x="0" y="37"/>
                </a:lnTo>
                <a:lnTo>
                  <a:pt x="28" y="35"/>
                </a:lnTo>
                <a:lnTo>
                  <a:pt x="40" y="22"/>
                </a:lnTo>
                <a:lnTo>
                  <a:pt x="14" y="24"/>
                </a:lnTo>
                <a:lnTo>
                  <a:pt x="16" y="0"/>
                </a:lnTo>
                <a:lnTo>
                  <a:pt x="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5" name="Freeform 44"/>
          <p:cNvSpPr/>
          <p:nvPr/>
        </p:nvSpPr>
        <p:spPr bwMode="auto">
          <a:xfrm>
            <a:off x="5838146" y="3140869"/>
            <a:ext cx="101600" cy="103188"/>
          </a:xfrm>
          <a:custGeom>
            <a:avLst/>
            <a:gdLst>
              <a:gd name="T0" fmla="*/ 6 w 64"/>
              <a:gd name="T1" fmla="*/ 65 h 65"/>
              <a:gd name="T2" fmla="*/ 64 w 64"/>
              <a:gd name="T3" fmla="*/ 7 h 65"/>
              <a:gd name="T4" fmla="*/ 58 w 64"/>
              <a:gd name="T5" fmla="*/ 0 h 65"/>
              <a:gd name="T6" fmla="*/ 0 w 64"/>
              <a:gd name="T7" fmla="*/ 59 h 65"/>
              <a:gd name="T8" fmla="*/ 6 w 64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6" y="65"/>
                </a:moveTo>
                <a:lnTo>
                  <a:pt x="64" y="7"/>
                </a:lnTo>
                <a:lnTo>
                  <a:pt x="58" y="0"/>
                </a:lnTo>
                <a:lnTo>
                  <a:pt x="0" y="59"/>
                </a:lnTo>
                <a:lnTo>
                  <a:pt x="6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6" name="Freeform 45"/>
          <p:cNvSpPr/>
          <p:nvPr/>
        </p:nvSpPr>
        <p:spPr bwMode="auto">
          <a:xfrm>
            <a:off x="5838146" y="3140869"/>
            <a:ext cx="101600" cy="103188"/>
          </a:xfrm>
          <a:custGeom>
            <a:avLst/>
            <a:gdLst>
              <a:gd name="T0" fmla="*/ 6 w 64"/>
              <a:gd name="T1" fmla="*/ 65 h 65"/>
              <a:gd name="T2" fmla="*/ 64 w 64"/>
              <a:gd name="T3" fmla="*/ 7 h 65"/>
              <a:gd name="T4" fmla="*/ 58 w 64"/>
              <a:gd name="T5" fmla="*/ 0 h 65"/>
              <a:gd name="T6" fmla="*/ 0 w 64"/>
              <a:gd name="T7" fmla="*/ 5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65">
                <a:moveTo>
                  <a:pt x="6" y="65"/>
                </a:moveTo>
                <a:lnTo>
                  <a:pt x="64" y="7"/>
                </a:lnTo>
                <a:lnTo>
                  <a:pt x="58" y="0"/>
                </a:lnTo>
                <a:lnTo>
                  <a:pt x="0" y="59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7" name="Freeform 46"/>
          <p:cNvSpPr/>
          <p:nvPr/>
        </p:nvSpPr>
        <p:spPr bwMode="auto">
          <a:xfrm>
            <a:off x="6146121" y="3110707"/>
            <a:ext cx="317500" cy="252413"/>
          </a:xfrm>
          <a:custGeom>
            <a:avLst/>
            <a:gdLst>
              <a:gd name="T0" fmla="*/ 0 w 200"/>
              <a:gd name="T1" fmla="*/ 0 h 159"/>
              <a:gd name="T2" fmla="*/ 0 w 200"/>
              <a:gd name="T3" fmla="*/ 159 h 159"/>
              <a:gd name="T4" fmla="*/ 200 w 200"/>
              <a:gd name="T5" fmla="*/ 159 h 159"/>
              <a:gd name="T6" fmla="*/ 200 w 200"/>
              <a:gd name="T7" fmla="*/ 150 h 159"/>
              <a:gd name="T8" fmla="*/ 9 w 200"/>
              <a:gd name="T9" fmla="*/ 150 h 159"/>
              <a:gd name="T10" fmla="*/ 9 w 200"/>
              <a:gd name="T11" fmla="*/ 0 h 159"/>
              <a:gd name="T12" fmla="*/ 0 w 200"/>
              <a:gd name="T1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159">
                <a:moveTo>
                  <a:pt x="0" y="0"/>
                </a:moveTo>
                <a:lnTo>
                  <a:pt x="0" y="159"/>
                </a:lnTo>
                <a:lnTo>
                  <a:pt x="200" y="159"/>
                </a:lnTo>
                <a:lnTo>
                  <a:pt x="200" y="150"/>
                </a:lnTo>
                <a:lnTo>
                  <a:pt x="9" y="15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6169934" y="3166269"/>
            <a:ext cx="36513" cy="17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6220734" y="3196432"/>
            <a:ext cx="381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6273121" y="3236119"/>
            <a:ext cx="36513" cy="10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6323921" y="3280569"/>
            <a:ext cx="38100" cy="5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6376309" y="3315494"/>
            <a:ext cx="36513" cy="23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3" name="Freeform 52"/>
          <p:cNvSpPr>
            <a:spLocks noEditPoints="1"/>
          </p:cNvSpPr>
          <p:nvPr/>
        </p:nvSpPr>
        <p:spPr bwMode="auto">
          <a:xfrm>
            <a:off x="5807984" y="3675857"/>
            <a:ext cx="96838" cy="96838"/>
          </a:xfrm>
          <a:custGeom>
            <a:avLst/>
            <a:gdLst>
              <a:gd name="T0" fmla="*/ 8 w 60"/>
              <a:gd name="T1" fmla="*/ 19 h 60"/>
              <a:gd name="T2" fmla="*/ 6 w 60"/>
              <a:gd name="T3" fmla="*/ 25 h 60"/>
              <a:gd name="T4" fmla="*/ 3 w 60"/>
              <a:gd name="T5" fmla="*/ 28 h 60"/>
              <a:gd name="T6" fmla="*/ 0 w 60"/>
              <a:gd name="T7" fmla="*/ 33 h 60"/>
              <a:gd name="T8" fmla="*/ 7 w 60"/>
              <a:gd name="T9" fmla="*/ 39 h 60"/>
              <a:gd name="T10" fmla="*/ 11 w 60"/>
              <a:gd name="T11" fmla="*/ 46 h 60"/>
              <a:gd name="T12" fmla="*/ 12 w 60"/>
              <a:gd name="T13" fmla="*/ 54 h 60"/>
              <a:gd name="T14" fmla="*/ 18 w 60"/>
              <a:gd name="T15" fmla="*/ 53 h 60"/>
              <a:gd name="T16" fmla="*/ 23 w 60"/>
              <a:gd name="T17" fmla="*/ 53 h 60"/>
              <a:gd name="T18" fmla="*/ 28 w 60"/>
              <a:gd name="T19" fmla="*/ 56 h 60"/>
              <a:gd name="T20" fmla="*/ 32 w 60"/>
              <a:gd name="T21" fmla="*/ 60 h 60"/>
              <a:gd name="T22" fmla="*/ 38 w 60"/>
              <a:gd name="T23" fmla="*/ 54 h 60"/>
              <a:gd name="T24" fmla="*/ 44 w 60"/>
              <a:gd name="T25" fmla="*/ 50 h 60"/>
              <a:gd name="T26" fmla="*/ 53 w 60"/>
              <a:gd name="T27" fmla="*/ 49 h 60"/>
              <a:gd name="T28" fmla="*/ 54 w 60"/>
              <a:gd name="T29" fmla="*/ 43 h 60"/>
              <a:gd name="T30" fmla="*/ 53 w 60"/>
              <a:gd name="T31" fmla="*/ 38 h 60"/>
              <a:gd name="T32" fmla="*/ 55 w 60"/>
              <a:gd name="T33" fmla="*/ 33 h 60"/>
              <a:gd name="T34" fmla="*/ 60 w 60"/>
              <a:gd name="T35" fmla="*/ 29 h 60"/>
              <a:gd name="T36" fmla="*/ 56 w 60"/>
              <a:gd name="T37" fmla="*/ 23 h 60"/>
              <a:gd name="T38" fmla="*/ 51 w 60"/>
              <a:gd name="T39" fmla="*/ 17 h 60"/>
              <a:gd name="T40" fmla="*/ 51 w 60"/>
              <a:gd name="T41" fmla="*/ 8 h 60"/>
              <a:gd name="T42" fmla="*/ 46 w 60"/>
              <a:gd name="T43" fmla="*/ 5 h 60"/>
              <a:gd name="T44" fmla="*/ 39 w 60"/>
              <a:gd name="T45" fmla="*/ 8 h 60"/>
              <a:gd name="T46" fmla="*/ 34 w 60"/>
              <a:gd name="T47" fmla="*/ 6 h 60"/>
              <a:gd name="T48" fmla="*/ 30 w 60"/>
              <a:gd name="T49" fmla="*/ 0 h 60"/>
              <a:gd name="T50" fmla="*/ 23 w 60"/>
              <a:gd name="T51" fmla="*/ 1 h 60"/>
              <a:gd name="T52" fmla="*/ 18 w 60"/>
              <a:gd name="T53" fmla="*/ 9 h 60"/>
              <a:gd name="T54" fmla="*/ 10 w 60"/>
              <a:gd name="T55" fmla="*/ 9 h 60"/>
              <a:gd name="T56" fmla="*/ 5 w 60"/>
              <a:gd name="T57" fmla="*/ 14 h 60"/>
              <a:gd name="T58" fmla="*/ 16 w 60"/>
              <a:gd name="T59" fmla="*/ 20 h 60"/>
              <a:gd name="T60" fmla="*/ 18 w 60"/>
              <a:gd name="T61" fmla="*/ 17 h 60"/>
              <a:gd name="T62" fmla="*/ 22 w 60"/>
              <a:gd name="T63" fmla="*/ 15 h 60"/>
              <a:gd name="T64" fmla="*/ 27 w 60"/>
              <a:gd name="T65" fmla="*/ 13 h 60"/>
              <a:gd name="T66" fmla="*/ 31 w 60"/>
              <a:gd name="T67" fmla="*/ 13 h 60"/>
              <a:gd name="T68" fmla="*/ 34 w 60"/>
              <a:gd name="T69" fmla="*/ 13 h 60"/>
              <a:gd name="T70" fmla="*/ 37 w 60"/>
              <a:gd name="T71" fmla="*/ 14 h 60"/>
              <a:gd name="T72" fmla="*/ 41 w 60"/>
              <a:gd name="T73" fmla="*/ 17 h 60"/>
              <a:gd name="T74" fmla="*/ 44 w 60"/>
              <a:gd name="T75" fmla="*/ 20 h 60"/>
              <a:gd name="T76" fmla="*/ 46 w 60"/>
              <a:gd name="T77" fmla="*/ 23 h 60"/>
              <a:gd name="T78" fmla="*/ 47 w 60"/>
              <a:gd name="T79" fmla="*/ 27 h 60"/>
              <a:gd name="T80" fmla="*/ 47 w 60"/>
              <a:gd name="T81" fmla="*/ 32 h 60"/>
              <a:gd name="T82" fmla="*/ 46 w 60"/>
              <a:gd name="T83" fmla="*/ 35 h 60"/>
              <a:gd name="T84" fmla="*/ 45 w 60"/>
              <a:gd name="T85" fmla="*/ 38 h 60"/>
              <a:gd name="T86" fmla="*/ 42 w 60"/>
              <a:gd name="T87" fmla="*/ 42 h 60"/>
              <a:gd name="T88" fmla="*/ 39 w 60"/>
              <a:gd name="T89" fmla="*/ 44 h 60"/>
              <a:gd name="T90" fmla="*/ 36 w 60"/>
              <a:gd name="T91" fmla="*/ 46 h 60"/>
              <a:gd name="T92" fmla="*/ 32 w 60"/>
              <a:gd name="T93" fmla="*/ 47 h 60"/>
              <a:gd name="T94" fmla="*/ 27 w 60"/>
              <a:gd name="T95" fmla="*/ 47 h 60"/>
              <a:gd name="T96" fmla="*/ 25 w 60"/>
              <a:gd name="T97" fmla="*/ 46 h 60"/>
              <a:gd name="T98" fmla="*/ 21 w 60"/>
              <a:gd name="T99" fmla="*/ 45 h 60"/>
              <a:gd name="T100" fmla="*/ 18 w 60"/>
              <a:gd name="T101" fmla="*/ 42 h 60"/>
              <a:gd name="T102" fmla="*/ 15 w 60"/>
              <a:gd name="T103" fmla="*/ 39 h 60"/>
              <a:gd name="T104" fmla="*/ 13 w 60"/>
              <a:gd name="T105" fmla="*/ 34 h 60"/>
              <a:gd name="T106" fmla="*/ 13 w 60"/>
              <a:gd name="T107" fmla="*/ 31 h 60"/>
              <a:gd name="T108" fmla="*/ 13 w 60"/>
              <a:gd name="T109" fmla="*/ 27 h 60"/>
              <a:gd name="T110" fmla="*/ 14 w 60"/>
              <a:gd name="T111" fmla="*/ 2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" h="60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6"/>
                  <a:pt x="6" y="17"/>
                </a:cubicBezTo>
                <a:cubicBezTo>
                  <a:pt x="7" y="17"/>
                  <a:pt x="7" y="18"/>
                  <a:pt x="7" y="18"/>
                </a:cubicBezTo>
                <a:cubicBezTo>
                  <a:pt x="7" y="18"/>
                  <a:pt x="8" y="19"/>
                  <a:pt x="8" y="19"/>
                </a:cubicBezTo>
                <a:cubicBezTo>
                  <a:pt x="8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7" y="21"/>
                  <a:pt x="7" y="22"/>
                </a:cubicBezTo>
                <a:cubicBezTo>
                  <a:pt x="7" y="22"/>
                  <a:pt x="7" y="23"/>
                  <a:pt x="7" y="23"/>
                </a:cubicBezTo>
                <a:cubicBezTo>
                  <a:pt x="7" y="23"/>
                  <a:pt x="6" y="24"/>
                  <a:pt x="6" y="25"/>
                </a:cubicBezTo>
                <a:cubicBezTo>
                  <a:pt x="6" y="25"/>
                  <a:pt x="6" y="25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4" y="28"/>
                </a:cubicBezTo>
                <a:cubicBezTo>
                  <a:pt x="4" y="28"/>
                  <a:pt x="3" y="28"/>
                  <a:pt x="3" y="28"/>
                </a:cubicBezTo>
                <a:cubicBezTo>
                  <a:pt x="2" y="29"/>
                  <a:pt x="1" y="30"/>
                  <a:pt x="1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3"/>
                  <a:pt x="0" y="33"/>
                </a:cubicBezTo>
                <a:cubicBezTo>
                  <a:pt x="0" y="34"/>
                  <a:pt x="1" y="35"/>
                  <a:pt x="1" y="35"/>
                </a:cubicBezTo>
                <a:cubicBezTo>
                  <a:pt x="1" y="36"/>
                  <a:pt x="1" y="36"/>
                  <a:pt x="1" y="37"/>
                </a:cubicBezTo>
                <a:cubicBezTo>
                  <a:pt x="1" y="37"/>
                  <a:pt x="3" y="37"/>
                  <a:pt x="4" y="37"/>
                </a:cubicBezTo>
                <a:cubicBezTo>
                  <a:pt x="5" y="38"/>
                  <a:pt x="6" y="38"/>
                  <a:pt x="6" y="38"/>
                </a:cubicBezTo>
                <a:cubicBezTo>
                  <a:pt x="7" y="38"/>
                  <a:pt x="7" y="38"/>
                  <a:pt x="7" y="39"/>
                </a:cubicBezTo>
                <a:cubicBezTo>
                  <a:pt x="7" y="39"/>
                  <a:pt x="8" y="39"/>
                  <a:pt x="8" y="40"/>
                </a:cubicBezTo>
                <a:cubicBezTo>
                  <a:pt x="8" y="41"/>
                  <a:pt x="9" y="42"/>
                  <a:pt x="9" y="42"/>
                </a:cubicBezTo>
                <a:cubicBezTo>
                  <a:pt x="9" y="42"/>
                  <a:pt x="9" y="42"/>
                  <a:pt x="9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1" y="45"/>
                  <a:pt x="11" y="45"/>
                  <a:pt x="11" y="46"/>
                </a:cubicBezTo>
                <a:cubicBezTo>
                  <a:pt x="11" y="46"/>
                  <a:pt x="10" y="47"/>
                  <a:pt x="10" y="48"/>
                </a:cubicBezTo>
                <a:cubicBezTo>
                  <a:pt x="9" y="49"/>
                  <a:pt x="9" y="50"/>
                  <a:pt x="9" y="50"/>
                </a:cubicBezTo>
                <a:cubicBezTo>
                  <a:pt x="9" y="51"/>
                  <a:pt x="9" y="51"/>
                  <a:pt x="9" y="52"/>
                </a:cubicBezTo>
                <a:cubicBezTo>
                  <a:pt x="9" y="52"/>
                  <a:pt x="10" y="53"/>
                  <a:pt x="11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3" y="55"/>
                  <a:pt x="13" y="55"/>
                  <a:pt x="13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55"/>
                  <a:pt x="16" y="54"/>
                  <a:pt x="17" y="54"/>
                </a:cubicBezTo>
                <a:cubicBezTo>
                  <a:pt x="17" y="53"/>
                  <a:pt x="18" y="53"/>
                  <a:pt x="18" y="53"/>
                </a:cubicBezTo>
                <a:cubicBezTo>
                  <a:pt x="18" y="53"/>
                  <a:pt x="19" y="52"/>
                  <a:pt x="19" y="52"/>
                </a:cubicBezTo>
                <a:cubicBezTo>
                  <a:pt x="19" y="52"/>
                  <a:pt x="20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3"/>
                  <a:pt x="23" y="53"/>
                  <a:pt x="23" y="53"/>
                </a:cubicBezTo>
                <a:cubicBezTo>
                  <a:pt x="23" y="53"/>
                  <a:pt x="24" y="54"/>
                  <a:pt x="25" y="54"/>
                </a:cubicBezTo>
                <a:cubicBezTo>
                  <a:pt x="25" y="54"/>
                  <a:pt x="25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7" y="54"/>
                  <a:pt x="27" y="54"/>
                  <a:pt x="27" y="55"/>
                </a:cubicBezTo>
                <a:cubicBezTo>
                  <a:pt x="27" y="55"/>
                  <a:pt x="27" y="55"/>
                  <a:pt x="28" y="56"/>
                </a:cubicBezTo>
                <a:cubicBezTo>
                  <a:pt x="28" y="56"/>
                  <a:pt x="28" y="57"/>
                  <a:pt x="28" y="57"/>
                </a:cubicBezTo>
                <a:cubicBezTo>
                  <a:pt x="29" y="58"/>
                  <a:pt x="30" y="59"/>
                  <a:pt x="30" y="59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2" y="60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5" y="60"/>
                  <a:pt x="35" y="60"/>
                </a:cubicBezTo>
                <a:cubicBezTo>
                  <a:pt x="36" y="59"/>
                  <a:pt x="36" y="59"/>
                  <a:pt x="37" y="59"/>
                </a:cubicBezTo>
                <a:cubicBezTo>
                  <a:pt x="37" y="59"/>
                  <a:pt x="37" y="57"/>
                  <a:pt x="37" y="56"/>
                </a:cubicBezTo>
                <a:cubicBezTo>
                  <a:pt x="38" y="55"/>
                  <a:pt x="38" y="54"/>
                  <a:pt x="38" y="54"/>
                </a:cubicBezTo>
                <a:cubicBezTo>
                  <a:pt x="38" y="53"/>
                  <a:pt x="38" y="53"/>
                  <a:pt x="39" y="53"/>
                </a:cubicBezTo>
                <a:cubicBezTo>
                  <a:pt x="39" y="53"/>
                  <a:pt x="39" y="53"/>
                  <a:pt x="40" y="52"/>
                </a:cubicBezTo>
                <a:cubicBezTo>
                  <a:pt x="41" y="52"/>
                  <a:pt x="42" y="51"/>
                  <a:pt x="42" y="51"/>
                </a:cubicBezTo>
                <a:cubicBezTo>
                  <a:pt x="42" y="51"/>
                  <a:pt x="42" y="51"/>
                  <a:pt x="43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6" y="49"/>
                </a:cubicBezTo>
                <a:cubicBezTo>
                  <a:pt x="46" y="49"/>
                  <a:pt x="47" y="50"/>
                  <a:pt x="48" y="50"/>
                </a:cubicBezTo>
                <a:cubicBezTo>
                  <a:pt x="49" y="51"/>
                  <a:pt x="50" y="51"/>
                  <a:pt x="50" y="51"/>
                </a:cubicBezTo>
                <a:cubicBezTo>
                  <a:pt x="51" y="51"/>
                  <a:pt x="52" y="51"/>
                  <a:pt x="52" y="51"/>
                </a:cubicBezTo>
                <a:cubicBezTo>
                  <a:pt x="52" y="51"/>
                  <a:pt x="53" y="50"/>
                  <a:pt x="53" y="49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4" y="44"/>
                  <a:pt x="54" y="43"/>
                </a:cubicBezTo>
                <a:cubicBezTo>
                  <a:pt x="53" y="43"/>
                  <a:pt x="53" y="42"/>
                  <a:pt x="53" y="42"/>
                </a:cubicBezTo>
                <a:cubicBezTo>
                  <a:pt x="53" y="42"/>
                  <a:pt x="52" y="41"/>
                  <a:pt x="52" y="41"/>
                </a:cubicBezTo>
                <a:cubicBezTo>
                  <a:pt x="52" y="41"/>
                  <a:pt x="52" y="40"/>
                  <a:pt x="52" y="40"/>
                </a:cubicBezTo>
                <a:cubicBezTo>
                  <a:pt x="52" y="39"/>
                  <a:pt x="52" y="39"/>
                  <a:pt x="52" y="39"/>
                </a:cubicBezTo>
                <a:cubicBezTo>
                  <a:pt x="53" y="39"/>
                  <a:pt x="53" y="39"/>
                  <a:pt x="53" y="38"/>
                </a:cubicBezTo>
                <a:cubicBezTo>
                  <a:pt x="53" y="38"/>
                  <a:pt x="53" y="37"/>
                  <a:pt x="53" y="37"/>
                </a:cubicBezTo>
                <a:cubicBezTo>
                  <a:pt x="53" y="37"/>
                  <a:pt x="54" y="36"/>
                  <a:pt x="54" y="35"/>
                </a:cubicBezTo>
                <a:cubicBezTo>
                  <a:pt x="54" y="35"/>
                  <a:pt x="54" y="35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5" y="33"/>
                </a:cubicBezTo>
                <a:cubicBezTo>
                  <a:pt x="55" y="33"/>
                  <a:pt x="55" y="33"/>
                  <a:pt x="56" y="32"/>
                </a:cubicBezTo>
                <a:cubicBezTo>
                  <a:pt x="56" y="32"/>
                  <a:pt x="57" y="32"/>
                  <a:pt x="57" y="32"/>
                </a:cubicBezTo>
                <a:cubicBezTo>
                  <a:pt x="58" y="31"/>
                  <a:pt x="59" y="30"/>
                  <a:pt x="59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60" y="29"/>
                  <a:pt x="60" y="28"/>
                </a:cubicBezTo>
                <a:cubicBezTo>
                  <a:pt x="60" y="28"/>
                  <a:pt x="60" y="27"/>
                  <a:pt x="60" y="27"/>
                </a:cubicBezTo>
                <a:cubicBezTo>
                  <a:pt x="60" y="26"/>
                  <a:pt x="60" y="25"/>
                  <a:pt x="60" y="25"/>
                </a:cubicBezTo>
                <a:cubicBezTo>
                  <a:pt x="59" y="24"/>
                  <a:pt x="59" y="24"/>
                  <a:pt x="59" y="23"/>
                </a:cubicBezTo>
                <a:cubicBezTo>
                  <a:pt x="59" y="23"/>
                  <a:pt x="57" y="23"/>
                  <a:pt x="56" y="23"/>
                </a:cubicBezTo>
                <a:cubicBezTo>
                  <a:pt x="55" y="22"/>
                  <a:pt x="54" y="22"/>
                  <a:pt x="54" y="22"/>
                </a:cubicBezTo>
                <a:cubicBezTo>
                  <a:pt x="53" y="22"/>
                  <a:pt x="53" y="22"/>
                  <a:pt x="53" y="21"/>
                </a:cubicBezTo>
                <a:cubicBezTo>
                  <a:pt x="53" y="21"/>
                  <a:pt x="53" y="21"/>
                  <a:pt x="52" y="20"/>
                </a:cubicBezTo>
                <a:cubicBezTo>
                  <a:pt x="52" y="19"/>
                  <a:pt x="51" y="18"/>
                  <a:pt x="51" y="18"/>
                </a:cubicBezTo>
                <a:cubicBezTo>
                  <a:pt x="51" y="18"/>
                  <a:pt x="51" y="18"/>
                  <a:pt x="51" y="17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5"/>
                  <a:pt x="49" y="15"/>
                  <a:pt x="50" y="14"/>
                </a:cubicBezTo>
                <a:cubicBezTo>
                  <a:pt x="50" y="14"/>
                  <a:pt x="50" y="13"/>
                  <a:pt x="50" y="12"/>
                </a:cubicBezTo>
                <a:cubicBezTo>
                  <a:pt x="51" y="11"/>
                  <a:pt x="51" y="10"/>
                  <a:pt x="51" y="10"/>
                </a:cubicBezTo>
                <a:cubicBezTo>
                  <a:pt x="51" y="9"/>
                  <a:pt x="51" y="9"/>
                  <a:pt x="51" y="8"/>
                </a:cubicBezTo>
                <a:cubicBezTo>
                  <a:pt x="51" y="8"/>
                  <a:pt x="50" y="7"/>
                  <a:pt x="49" y="7"/>
                </a:cubicBezTo>
                <a:cubicBezTo>
                  <a:pt x="48" y="6"/>
                  <a:pt x="48" y="6"/>
                  <a:pt x="48" y="6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6"/>
                  <a:pt x="43" y="6"/>
                </a:cubicBezTo>
                <a:cubicBezTo>
                  <a:pt x="43" y="7"/>
                  <a:pt x="42" y="7"/>
                  <a:pt x="42" y="7"/>
                </a:cubicBezTo>
                <a:cubicBezTo>
                  <a:pt x="42" y="7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7"/>
                  <a:pt x="39" y="7"/>
                  <a:pt x="38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6" y="6"/>
                  <a:pt x="35" y="6"/>
                </a:cubicBezTo>
                <a:cubicBezTo>
                  <a:pt x="35" y="6"/>
                  <a:pt x="35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5"/>
                </a:cubicBezTo>
                <a:cubicBezTo>
                  <a:pt x="33" y="5"/>
                  <a:pt x="33" y="5"/>
                  <a:pt x="32" y="4"/>
                </a:cubicBezTo>
                <a:cubicBezTo>
                  <a:pt x="32" y="4"/>
                  <a:pt x="32" y="3"/>
                  <a:pt x="32" y="3"/>
                </a:cubicBezTo>
                <a:cubicBezTo>
                  <a:pt x="31" y="2"/>
                  <a:pt x="30" y="1"/>
                  <a:pt x="30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4" y="1"/>
                  <a:pt x="24" y="1"/>
                  <a:pt x="23" y="1"/>
                </a:cubicBezTo>
                <a:cubicBezTo>
                  <a:pt x="23" y="1"/>
                  <a:pt x="23" y="3"/>
                  <a:pt x="23" y="4"/>
                </a:cubicBezTo>
                <a:cubicBezTo>
                  <a:pt x="22" y="5"/>
                  <a:pt x="22" y="6"/>
                  <a:pt x="22" y="6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19" y="8"/>
                  <a:pt x="18" y="9"/>
                  <a:pt x="18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1"/>
                  <a:pt x="15" y="11"/>
                  <a:pt x="14" y="11"/>
                </a:cubicBezTo>
                <a:cubicBezTo>
                  <a:pt x="14" y="11"/>
                  <a:pt x="13" y="10"/>
                  <a:pt x="12" y="10"/>
                </a:cubicBezTo>
                <a:cubicBezTo>
                  <a:pt x="11" y="9"/>
                  <a:pt x="10" y="9"/>
                  <a:pt x="10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7" y="10"/>
                  <a:pt x="7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3"/>
                  <a:pt x="5" y="13"/>
                  <a:pt x="5" y="13"/>
                </a:cubicBezTo>
                <a:lnTo>
                  <a:pt x="5" y="14"/>
                </a:lnTo>
                <a:close/>
                <a:moveTo>
                  <a:pt x="14" y="23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9" y="17"/>
                  <a:pt x="20" y="17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5" y="14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20"/>
                  <a:pt x="44" y="20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5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7" y="28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9"/>
                  <a:pt x="45" y="39"/>
                  <a:pt x="45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3"/>
                  <a:pt x="42" y="43"/>
                </a:cubicBezTo>
                <a:cubicBezTo>
                  <a:pt x="41" y="43"/>
                  <a:pt x="40" y="43"/>
                  <a:pt x="40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5" y="46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2" y="47"/>
                  <a:pt x="32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1"/>
                  <a:pt x="17" y="40"/>
                  <a:pt x="16" y="40"/>
                </a:cubicBezTo>
                <a:cubicBezTo>
                  <a:pt x="16" y="39"/>
                  <a:pt x="16" y="39"/>
                  <a:pt x="16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5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3" y="32"/>
                  <a:pt x="13" y="32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8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lnTo>
                  <a:pt x="14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4" name="Freeform 53"/>
          <p:cNvSpPr>
            <a:spLocks noEditPoints="1"/>
          </p:cNvSpPr>
          <p:nvPr/>
        </p:nvSpPr>
        <p:spPr bwMode="auto">
          <a:xfrm>
            <a:off x="5847671" y="3531394"/>
            <a:ext cx="173038" cy="171450"/>
          </a:xfrm>
          <a:custGeom>
            <a:avLst/>
            <a:gdLst>
              <a:gd name="T0" fmla="*/ 8 w 107"/>
              <a:gd name="T1" fmla="*/ 50 h 107"/>
              <a:gd name="T2" fmla="*/ 10 w 107"/>
              <a:gd name="T3" fmla="*/ 61 h 107"/>
              <a:gd name="T4" fmla="*/ 7 w 107"/>
              <a:gd name="T5" fmla="*/ 69 h 107"/>
              <a:gd name="T6" fmla="*/ 5 w 107"/>
              <a:gd name="T7" fmla="*/ 79 h 107"/>
              <a:gd name="T8" fmla="*/ 21 w 107"/>
              <a:gd name="T9" fmla="*/ 84 h 107"/>
              <a:gd name="T10" fmla="*/ 31 w 107"/>
              <a:gd name="T11" fmla="*/ 93 h 107"/>
              <a:gd name="T12" fmla="*/ 40 w 107"/>
              <a:gd name="T13" fmla="*/ 107 h 107"/>
              <a:gd name="T14" fmla="*/ 49 w 107"/>
              <a:gd name="T15" fmla="*/ 100 h 107"/>
              <a:gd name="T16" fmla="*/ 58 w 107"/>
              <a:gd name="T17" fmla="*/ 98 h 107"/>
              <a:gd name="T18" fmla="*/ 67 w 107"/>
              <a:gd name="T19" fmla="*/ 99 h 107"/>
              <a:gd name="T20" fmla="*/ 77 w 107"/>
              <a:gd name="T21" fmla="*/ 103 h 107"/>
              <a:gd name="T22" fmla="*/ 83 w 107"/>
              <a:gd name="T23" fmla="*/ 89 h 107"/>
              <a:gd name="T24" fmla="*/ 91 w 107"/>
              <a:gd name="T25" fmla="*/ 77 h 107"/>
              <a:gd name="T26" fmla="*/ 106 w 107"/>
              <a:gd name="T27" fmla="*/ 70 h 107"/>
              <a:gd name="T28" fmla="*/ 103 w 107"/>
              <a:gd name="T29" fmla="*/ 60 h 107"/>
              <a:gd name="T30" fmla="*/ 98 w 107"/>
              <a:gd name="T31" fmla="*/ 53 h 107"/>
              <a:gd name="T32" fmla="*/ 97 w 107"/>
              <a:gd name="T33" fmla="*/ 41 h 107"/>
              <a:gd name="T34" fmla="*/ 104 w 107"/>
              <a:gd name="T35" fmla="*/ 32 h 107"/>
              <a:gd name="T36" fmla="*/ 93 w 107"/>
              <a:gd name="T37" fmla="*/ 24 h 107"/>
              <a:gd name="T38" fmla="*/ 80 w 107"/>
              <a:gd name="T39" fmla="*/ 18 h 107"/>
              <a:gd name="T40" fmla="*/ 74 w 107"/>
              <a:gd name="T41" fmla="*/ 3 h 107"/>
              <a:gd name="T42" fmla="*/ 63 w 107"/>
              <a:gd name="T43" fmla="*/ 1 h 107"/>
              <a:gd name="T44" fmla="*/ 55 w 107"/>
              <a:gd name="T45" fmla="*/ 9 h 107"/>
              <a:gd name="T46" fmla="*/ 44 w 107"/>
              <a:gd name="T47" fmla="*/ 11 h 107"/>
              <a:gd name="T48" fmla="*/ 33 w 107"/>
              <a:gd name="T49" fmla="*/ 3 h 107"/>
              <a:gd name="T50" fmla="*/ 23 w 107"/>
              <a:gd name="T51" fmla="*/ 10 h 107"/>
              <a:gd name="T52" fmla="*/ 20 w 107"/>
              <a:gd name="T53" fmla="*/ 25 h 107"/>
              <a:gd name="T54" fmla="*/ 5 w 107"/>
              <a:gd name="T55" fmla="*/ 32 h 107"/>
              <a:gd name="T56" fmla="*/ 0 w 107"/>
              <a:gd name="T57" fmla="*/ 43 h 107"/>
              <a:gd name="T58" fmla="*/ 23 w 107"/>
              <a:gd name="T59" fmla="*/ 47 h 107"/>
              <a:gd name="T60" fmla="*/ 26 w 107"/>
              <a:gd name="T61" fmla="*/ 40 h 107"/>
              <a:gd name="T62" fmla="*/ 30 w 107"/>
              <a:gd name="T63" fmla="*/ 33 h 107"/>
              <a:gd name="T64" fmla="*/ 37 w 107"/>
              <a:gd name="T65" fmla="*/ 28 h 107"/>
              <a:gd name="T66" fmla="*/ 43 w 107"/>
              <a:gd name="T67" fmla="*/ 24 h 107"/>
              <a:gd name="T68" fmla="*/ 50 w 107"/>
              <a:gd name="T69" fmla="*/ 23 h 107"/>
              <a:gd name="T70" fmla="*/ 55 w 107"/>
              <a:gd name="T71" fmla="*/ 23 h 107"/>
              <a:gd name="T72" fmla="*/ 63 w 107"/>
              <a:gd name="T73" fmla="*/ 24 h 107"/>
              <a:gd name="T74" fmla="*/ 70 w 107"/>
              <a:gd name="T75" fmla="*/ 28 h 107"/>
              <a:gd name="T76" fmla="*/ 75 w 107"/>
              <a:gd name="T77" fmla="*/ 31 h 107"/>
              <a:gd name="T78" fmla="*/ 80 w 107"/>
              <a:gd name="T79" fmla="*/ 37 h 107"/>
              <a:gd name="T80" fmla="*/ 83 w 107"/>
              <a:gd name="T81" fmla="*/ 45 h 107"/>
              <a:gd name="T82" fmla="*/ 85 w 107"/>
              <a:gd name="T83" fmla="*/ 51 h 107"/>
              <a:gd name="T84" fmla="*/ 85 w 107"/>
              <a:gd name="T85" fmla="*/ 56 h 107"/>
              <a:gd name="T86" fmla="*/ 83 w 107"/>
              <a:gd name="T87" fmla="*/ 65 h 107"/>
              <a:gd name="T88" fmla="*/ 79 w 107"/>
              <a:gd name="T89" fmla="*/ 72 h 107"/>
              <a:gd name="T90" fmla="*/ 75 w 107"/>
              <a:gd name="T91" fmla="*/ 76 h 107"/>
              <a:gd name="T92" fmla="*/ 68 w 107"/>
              <a:gd name="T93" fmla="*/ 81 h 107"/>
              <a:gd name="T94" fmla="*/ 60 w 107"/>
              <a:gd name="T95" fmla="*/ 84 h 107"/>
              <a:gd name="T96" fmla="*/ 55 w 107"/>
              <a:gd name="T97" fmla="*/ 85 h 107"/>
              <a:gd name="T98" fmla="*/ 49 w 107"/>
              <a:gd name="T99" fmla="*/ 84 h 107"/>
              <a:gd name="T100" fmla="*/ 42 w 107"/>
              <a:gd name="T101" fmla="*/ 82 h 107"/>
              <a:gd name="T102" fmla="*/ 35 w 107"/>
              <a:gd name="T103" fmla="*/ 78 h 107"/>
              <a:gd name="T104" fmla="*/ 29 w 107"/>
              <a:gd name="T105" fmla="*/ 72 h 107"/>
              <a:gd name="T106" fmla="*/ 25 w 107"/>
              <a:gd name="T107" fmla="*/ 66 h 107"/>
              <a:gd name="T108" fmla="*/ 23 w 107"/>
              <a:gd name="T109" fmla="*/ 60 h 107"/>
              <a:gd name="T110" fmla="*/ 23 w 107"/>
              <a:gd name="T111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" h="107">
                <a:moveTo>
                  <a:pt x="0" y="43"/>
                </a:moveTo>
                <a:cubicBezTo>
                  <a:pt x="1" y="43"/>
                  <a:pt x="1" y="44"/>
                  <a:pt x="1" y="44"/>
                </a:cubicBezTo>
                <a:cubicBezTo>
                  <a:pt x="1" y="44"/>
                  <a:pt x="3" y="46"/>
                  <a:pt x="5" y="47"/>
                </a:cubicBezTo>
                <a:cubicBezTo>
                  <a:pt x="6" y="48"/>
                  <a:pt x="6" y="48"/>
                  <a:pt x="7" y="49"/>
                </a:cubicBezTo>
                <a:cubicBezTo>
                  <a:pt x="8" y="49"/>
                  <a:pt x="8" y="50"/>
                  <a:pt x="8" y="50"/>
                </a:cubicBezTo>
                <a:cubicBezTo>
                  <a:pt x="9" y="50"/>
                  <a:pt x="9" y="51"/>
                  <a:pt x="9" y="52"/>
                </a:cubicBezTo>
                <a:cubicBezTo>
                  <a:pt x="9" y="52"/>
                  <a:pt x="9" y="52"/>
                  <a:pt x="9" y="53"/>
                </a:cubicBezTo>
                <a:cubicBezTo>
                  <a:pt x="9" y="53"/>
                  <a:pt x="9" y="54"/>
                  <a:pt x="9" y="55"/>
                </a:cubicBezTo>
                <a:cubicBezTo>
                  <a:pt x="9" y="56"/>
                  <a:pt x="9" y="58"/>
                  <a:pt x="9" y="58"/>
                </a:cubicBezTo>
                <a:cubicBezTo>
                  <a:pt x="9" y="58"/>
                  <a:pt x="10" y="59"/>
                  <a:pt x="10" y="61"/>
                </a:cubicBezTo>
                <a:cubicBezTo>
                  <a:pt x="10" y="61"/>
                  <a:pt x="10" y="62"/>
                  <a:pt x="10" y="63"/>
                </a:cubicBezTo>
                <a:cubicBezTo>
                  <a:pt x="10" y="63"/>
                  <a:pt x="10" y="64"/>
                  <a:pt x="10" y="64"/>
                </a:cubicBezTo>
                <a:cubicBezTo>
                  <a:pt x="11" y="64"/>
                  <a:pt x="10" y="65"/>
                  <a:pt x="10" y="66"/>
                </a:cubicBezTo>
                <a:cubicBezTo>
                  <a:pt x="10" y="66"/>
                  <a:pt x="9" y="66"/>
                  <a:pt x="9" y="67"/>
                </a:cubicBezTo>
                <a:cubicBezTo>
                  <a:pt x="8" y="68"/>
                  <a:pt x="7" y="68"/>
                  <a:pt x="7" y="69"/>
                </a:cubicBezTo>
                <a:cubicBezTo>
                  <a:pt x="5" y="71"/>
                  <a:pt x="4" y="73"/>
                  <a:pt x="4" y="73"/>
                </a:cubicBezTo>
                <a:cubicBezTo>
                  <a:pt x="4" y="73"/>
                  <a:pt x="3" y="73"/>
                  <a:pt x="3" y="74"/>
                </a:cubicBezTo>
                <a:cubicBezTo>
                  <a:pt x="3" y="74"/>
                  <a:pt x="3" y="75"/>
                  <a:pt x="4" y="75"/>
                </a:cubicBezTo>
                <a:cubicBezTo>
                  <a:pt x="4" y="75"/>
                  <a:pt x="4" y="76"/>
                  <a:pt x="4" y="77"/>
                </a:cubicBezTo>
                <a:cubicBezTo>
                  <a:pt x="4" y="77"/>
                  <a:pt x="5" y="78"/>
                  <a:pt x="5" y="79"/>
                </a:cubicBezTo>
                <a:cubicBezTo>
                  <a:pt x="6" y="81"/>
                  <a:pt x="7" y="83"/>
                  <a:pt x="7" y="83"/>
                </a:cubicBezTo>
                <a:cubicBezTo>
                  <a:pt x="8" y="84"/>
                  <a:pt x="9" y="84"/>
                  <a:pt x="10" y="84"/>
                </a:cubicBezTo>
                <a:cubicBezTo>
                  <a:pt x="10" y="84"/>
                  <a:pt x="12" y="84"/>
                  <a:pt x="14" y="84"/>
                </a:cubicBezTo>
                <a:cubicBezTo>
                  <a:pt x="17" y="83"/>
                  <a:pt x="19" y="83"/>
                  <a:pt x="19" y="83"/>
                </a:cubicBezTo>
                <a:cubicBezTo>
                  <a:pt x="20" y="83"/>
                  <a:pt x="20" y="83"/>
                  <a:pt x="21" y="84"/>
                </a:cubicBezTo>
                <a:cubicBezTo>
                  <a:pt x="21" y="84"/>
                  <a:pt x="22" y="85"/>
                  <a:pt x="23" y="86"/>
                </a:cubicBezTo>
                <a:cubicBezTo>
                  <a:pt x="24" y="87"/>
                  <a:pt x="25" y="88"/>
                  <a:pt x="25" y="88"/>
                </a:cubicBezTo>
                <a:cubicBezTo>
                  <a:pt x="25" y="88"/>
                  <a:pt x="26" y="89"/>
                  <a:pt x="28" y="90"/>
                </a:cubicBezTo>
                <a:cubicBezTo>
                  <a:pt x="29" y="90"/>
                  <a:pt x="30" y="91"/>
                  <a:pt x="30" y="91"/>
                </a:cubicBezTo>
                <a:cubicBezTo>
                  <a:pt x="31" y="92"/>
                  <a:pt x="31" y="93"/>
                  <a:pt x="31" y="93"/>
                </a:cubicBezTo>
                <a:cubicBezTo>
                  <a:pt x="31" y="93"/>
                  <a:pt x="31" y="96"/>
                  <a:pt x="31" y="98"/>
                </a:cubicBezTo>
                <a:cubicBezTo>
                  <a:pt x="32" y="100"/>
                  <a:pt x="32" y="102"/>
                  <a:pt x="32" y="102"/>
                </a:cubicBezTo>
                <a:cubicBezTo>
                  <a:pt x="32" y="103"/>
                  <a:pt x="33" y="104"/>
                  <a:pt x="34" y="104"/>
                </a:cubicBezTo>
                <a:cubicBezTo>
                  <a:pt x="34" y="104"/>
                  <a:pt x="36" y="105"/>
                  <a:pt x="37" y="106"/>
                </a:cubicBezTo>
                <a:cubicBezTo>
                  <a:pt x="38" y="106"/>
                  <a:pt x="39" y="106"/>
                  <a:pt x="40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2" y="107"/>
                  <a:pt x="42" y="107"/>
                  <a:pt x="43" y="107"/>
                </a:cubicBezTo>
                <a:cubicBezTo>
                  <a:pt x="43" y="107"/>
                  <a:pt x="44" y="106"/>
                  <a:pt x="44" y="106"/>
                </a:cubicBezTo>
                <a:cubicBezTo>
                  <a:pt x="44" y="106"/>
                  <a:pt x="46" y="104"/>
                  <a:pt x="47" y="103"/>
                </a:cubicBezTo>
                <a:cubicBezTo>
                  <a:pt x="48" y="102"/>
                  <a:pt x="48" y="101"/>
                  <a:pt x="49" y="100"/>
                </a:cubicBezTo>
                <a:cubicBezTo>
                  <a:pt x="49" y="100"/>
                  <a:pt x="50" y="99"/>
                  <a:pt x="50" y="99"/>
                </a:cubicBezTo>
                <a:cubicBezTo>
                  <a:pt x="50" y="98"/>
                  <a:pt x="51" y="98"/>
                  <a:pt x="52" y="98"/>
                </a:cubicBezTo>
                <a:cubicBezTo>
                  <a:pt x="52" y="98"/>
                  <a:pt x="52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6" y="98"/>
                  <a:pt x="58" y="98"/>
                  <a:pt x="58" y="98"/>
                </a:cubicBezTo>
                <a:cubicBezTo>
                  <a:pt x="58" y="98"/>
                  <a:pt x="59" y="98"/>
                  <a:pt x="61" y="97"/>
                </a:cubicBezTo>
                <a:cubicBezTo>
                  <a:pt x="61" y="97"/>
                  <a:pt x="62" y="97"/>
                  <a:pt x="63" y="97"/>
                </a:cubicBezTo>
                <a:cubicBezTo>
                  <a:pt x="63" y="97"/>
                  <a:pt x="64" y="97"/>
                  <a:pt x="64" y="97"/>
                </a:cubicBezTo>
                <a:cubicBezTo>
                  <a:pt x="64" y="97"/>
                  <a:pt x="65" y="97"/>
                  <a:pt x="66" y="98"/>
                </a:cubicBezTo>
                <a:cubicBezTo>
                  <a:pt x="66" y="98"/>
                  <a:pt x="66" y="98"/>
                  <a:pt x="67" y="99"/>
                </a:cubicBezTo>
                <a:cubicBezTo>
                  <a:pt x="67" y="99"/>
                  <a:pt x="68" y="100"/>
                  <a:pt x="69" y="101"/>
                </a:cubicBezTo>
                <a:cubicBezTo>
                  <a:pt x="71" y="102"/>
                  <a:pt x="73" y="103"/>
                  <a:pt x="73" y="103"/>
                </a:cubicBezTo>
                <a:cubicBezTo>
                  <a:pt x="73" y="104"/>
                  <a:pt x="73" y="104"/>
                  <a:pt x="74" y="104"/>
                </a:cubicBezTo>
                <a:cubicBezTo>
                  <a:pt x="74" y="104"/>
                  <a:pt x="75" y="104"/>
                  <a:pt x="75" y="104"/>
                </a:cubicBezTo>
                <a:cubicBezTo>
                  <a:pt x="75" y="104"/>
                  <a:pt x="76" y="103"/>
                  <a:pt x="77" y="103"/>
                </a:cubicBezTo>
                <a:cubicBezTo>
                  <a:pt x="77" y="103"/>
                  <a:pt x="78" y="102"/>
                  <a:pt x="79" y="102"/>
                </a:cubicBezTo>
                <a:cubicBezTo>
                  <a:pt x="81" y="101"/>
                  <a:pt x="83" y="100"/>
                  <a:pt x="83" y="100"/>
                </a:cubicBezTo>
                <a:cubicBezTo>
                  <a:pt x="83" y="99"/>
                  <a:pt x="84" y="98"/>
                  <a:pt x="84" y="97"/>
                </a:cubicBezTo>
                <a:cubicBezTo>
                  <a:pt x="84" y="97"/>
                  <a:pt x="84" y="95"/>
                  <a:pt x="84" y="93"/>
                </a:cubicBezTo>
                <a:cubicBezTo>
                  <a:pt x="83" y="91"/>
                  <a:pt x="83" y="89"/>
                  <a:pt x="83" y="89"/>
                </a:cubicBezTo>
                <a:cubicBezTo>
                  <a:pt x="83" y="88"/>
                  <a:pt x="83" y="87"/>
                  <a:pt x="84" y="86"/>
                </a:cubicBezTo>
                <a:cubicBezTo>
                  <a:pt x="84" y="86"/>
                  <a:pt x="85" y="85"/>
                  <a:pt x="86" y="84"/>
                </a:cubicBezTo>
                <a:cubicBezTo>
                  <a:pt x="87" y="83"/>
                  <a:pt x="88" y="82"/>
                  <a:pt x="88" y="82"/>
                </a:cubicBezTo>
                <a:cubicBezTo>
                  <a:pt x="88" y="82"/>
                  <a:pt x="89" y="81"/>
                  <a:pt x="89" y="80"/>
                </a:cubicBezTo>
                <a:cubicBezTo>
                  <a:pt x="90" y="78"/>
                  <a:pt x="91" y="77"/>
                  <a:pt x="91" y="77"/>
                </a:cubicBezTo>
                <a:cubicBezTo>
                  <a:pt x="92" y="76"/>
                  <a:pt x="92" y="76"/>
                  <a:pt x="93" y="76"/>
                </a:cubicBezTo>
                <a:cubicBezTo>
                  <a:pt x="93" y="76"/>
                  <a:pt x="96" y="76"/>
                  <a:pt x="98" y="76"/>
                </a:cubicBezTo>
                <a:cubicBezTo>
                  <a:pt x="100" y="76"/>
                  <a:pt x="102" y="75"/>
                  <a:pt x="102" y="75"/>
                </a:cubicBezTo>
                <a:cubicBezTo>
                  <a:pt x="103" y="75"/>
                  <a:pt x="104" y="75"/>
                  <a:pt x="104" y="74"/>
                </a:cubicBezTo>
                <a:cubicBezTo>
                  <a:pt x="104" y="74"/>
                  <a:pt x="105" y="72"/>
                  <a:pt x="106" y="70"/>
                </a:cubicBezTo>
                <a:cubicBezTo>
                  <a:pt x="106" y="69"/>
                  <a:pt x="106" y="68"/>
                  <a:pt x="106" y="67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5"/>
                  <a:pt x="107" y="65"/>
                  <a:pt x="107" y="64"/>
                </a:cubicBezTo>
                <a:cubicBezTo>
                  <a:pt x="107" y="64"/>
                  <a:pt x="106" y="64"/>
                  <a:pt x="106" y="63"/>
                </a:cubicBezTo>
                <a:cubicBezTo>
                  <a:pt x="106" y="63"/>
                  <a:pt x="104" y="62"/>
                  <a:pt x="103" y="60"/>
                </a:cubicBezTo>
                <a:cubicBezTo>
                  <a:pt x="102" y="60"/>
                  <a:pt x="101" y="59"/>
                  <a:pt x="100" y="58"/>
                </a:cubicBezTo>
                <a:cubicBezTo>
                  <a:pt x="99" y="58"/>
                  <a:pt x="99" y="58"/>
                  <a:pt x="99" y="58"/>
                </a:cubicBezTo>
                <a:cubicBezTo>
                  <a:pt x="98" y="57"/>
                  <a:pt x="98" y="56"/>
                  <a:pt x="98" y="56"/>
                </a:cubicBezTo>
                <a:cubicBezTo>
                  <a:pt x="98" y="56"/>
                  <a:pt x="98" y="55"/>
                  <a:pt x="98" y="55"/>
                </a:cubicBezTo>
                <a:cubicBezTo>
                  <a:pt x="98" y="54"/>
                  <a:pt x="98" y="53"/>
                  <a:pt x="98" y="53"/>
                </a:cubicBezTo>
                <a:cubicBezTo>
                  <a:pt x="98" y="51"/>
                  <a:pt x="98" y="50"/>
                  <a:pt x="98" y="50"/>
                </a:cubicBezTo>
                <a:cubicBezTo>
                  <a:pt x="98" y="50"/>
                  <a:pt x="98" y="48"/>
                  <a:pt x="97" y="47"/>
                </a:cubicBezTo>
                <a:cubicBezTo>
                  <a:pt x="97" y="46"/>
                  <a:pt x="97" y="45"/>
                  <a:pt x="97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3"/>
                  <a:pt x="97" y="42"/>
                  <a:pt x="97" y="41"/>
                </a:cubicBezTo>
                <a:cubicBezTo>
                  <a:pt x="97" y="41"/>
                  <a:pt x="98" y="41"/>
                  <a:pt x="98" y="40"/>
                </a:cubicBezTo>
                <a:cubicBezTo>
                  <a:pt x="99" y="40"/>
                  <a:pt x="100" y="39"/>
                  <a:pt x="101" y="38"/>
                </a:cubicBezTo>
                <a:cubicBezTo>
                  <a:pt x="102" y="37"/>
                  <a:pt x="103" y="35"/>
                  <a:pt x="103" y="35"/>
                </a:cubicBezTo>
                <a:cubicBezTo>
                  <a:pt x="104" y="34"/>
                  <a:pt x="104" y="34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2" y="29"/>
                  <a:pt x="102" y="28"/>
                </a:cubicBezTo>
                <a:cubicBezTo>
                  <a:pt x="101" y="27"/>
                  <a:pt x="100" y="25"/>
                  <a:pt x="100" y="25"/>
                </a:cubicBezTo>
                <a:cubicBezTo>
                  <a:pt x="99" y="24"/>
                  <a:pt x="98" y="23"/>
                  <a:pt x="97" y="23"/>
                </a:cubicBezTo>
                <a:cubicBezTo>
                  <a:pt x="97" y="23"/>
                  <a:pt x="95" y="23"/>
                  <a:pt x="93" y="24"/>
                </a:cubicBezTo>
                <a:cubicBezTo>
                  <a:pt x="91" y="24"/>
                  <a:pt x="89" y="24"/>
                  <a:pt x="89" y="24"/>
                </a:cubicBezTo>
                <a:cubicBezTo>
                  <a:pt x="88" y="25"/>
                  <a:pt x="87" y="24"/>
                  <a:pt x="86" y="24"/>
                </a:cubicBezTo>
                <a:cubicBezTo>
                  <a:pt x="86" y="24"/>
                  <a:pt x="85" y="23"/>
                  <a:pt x="84" y="22"/>
                </a:cubicBezTo>
                <a:cubicBezTo>
                  <a:pt x="83" y="21"/>
                  <a:pt x="82" y="20"/>
                  <a:pt x="82" y="20"/>
                </a:cubicBezTo>
                <a:cubicBezTo>
                  <a:pt x="82" y="20"/>
                  <a:pt x="81" y="19"/>
                  <a:pt x="80" y="18"/>
                </a:cubicBezTo>
                <a:cubicBezTo>
                  <a:pt x="78" y="17"/>
                  <a:pt x="77" y="16"/>
                  <a:pt x="77" y="16"/>
                </a:cubicBezTo>
                <a:cubicBezTo>
                  <a:pt x="76" y="16"/>
                  <a:pt x="76" y="15"/>
                  <a:pt x="76" y="14"/>
                </a:cubicBezTo>
                <a:cubicBezTo>
                  <a:pt x="76" y="14"/>
                  <a:pt x="76" y="12"/>
                  <a:pt x="76" y="10"/>
                </a:cubicBezTo>
                <a:cubicBezTo>
                  <a:pt x="76" y="7"/>
                  <a:pt x="75" y="5"/>
                  <a:pt x="75" y="5"/>
                </a:cubicBezTo>
                <a:cubicBezTo>
                  <a:pt x="75" y="4"/>
                  <a:pt x="75" y="3"/>
                  <a:pt x="74" y="3"/>
                </a:cubicBezTo>
                <a:cubicBezTo>
                  <a:pt x="74" y="3"/>
                  <a:pt x="72" y="2"/>
                  <a:pt x="70" y="2"/>
                </a:cubicBezTo>
                <a:cubicBezTo>
                  <a:pt x="69" y="1"/>
                  <a:pt x="68" y="1"/>
                  <a:pt x="67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5" y="0"/>
                  <a:pt x="65" y="0"/>
                  <a:pt x="64" y="1"/>
                </a:cubicBezTo>
                <a:cubicBezTo>
                  <a:pt x="64" y="1"/>
                  <a:pt x="63" y="1"/>
                  <a:pt x="63" y="1"/>
                </a:cubicBezTo>
                <a:cubicBezTo>
                  <a:pt x="63" y="1"/>
                  <a:pt x="62" y="3"/>
                  <a:pt x="60" y="5"/>
                </a:cubicBezTo>
                <a:cubicBezTo>
                  <a:pt x="60" y="6"/>
                  <a:pt x="59" y="6"/>
                  <a:pt x="58" y="7"/>
                </a:cubicBezTo>
                <a:cubicBezTo>
                  <a:pt x="58" y="8"/>
                  <a:pt x="58" y="8"/>
                  <a:pt x="58" y="8"/>
                </a:cubicBezTo>
                <a:cubicBezTo>
                  <a:pt x="57" y="9"/>
                  <a:pt x="56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4" y="9"/>
                  <a:pt x="53" y="9"/>
                  <a:pt x="52" y="9"/>
                </a:cubicBezTo>
                <a:cubicBezTo>
                  <a:pt x="51" y="9"/>
                  <a:pt x="50" y="10"/>
                  <a:pt x="50" y="10"/>
                </a:cubicBezTo>
                <a:cubicBezTo>
                  <a:pt x="50" y="10"/>
                  <a:pt x="48" y="10"/>
                  <a:pt x="47" y="10"/>
                </a:cubicBezTo>
                <a:cubicBezTo>
                  <a:pt x="46" y="10"/>
                  <a:pt x="45" y="10"/>
                  <a:pt x="45" y="10"/>
                </a:cubicBezTo>
                <a:cubicBezTo>
                  <a:pt x="44" y="10"/>
                  <a:pt x="44" y="11"/>
                  <a:pt x="44" y="11"/>
                </a:cubicBezTo>
                <a:cubicBezTo>
                  <a:pt x="43" y="11"/>
                  <a:pt x="42" y="10"/>
                  <a:pt x="41" y="10"/>
                </a:cubicBezTo>
                <a:cubicBezTo>
                  <a:pt x="41" y="10"/>
                  <a:pt x="41" y="9"/>
                  <a:pt x="40" y="9"/>
                </a:cubicBezTo>
                <a:cubicBezTo>
                  <a:pt x="40" y="8"/>
                  <a:pt x="39" y="7"/>
                  <a:pt x="38" y="7"/>
                </a:cubicBezTo>
                <a:cubicBezTo>
                  <a:pt x="36" y="5"/>
                  <a:pt x="35" y="4"/>
                  <a:pt x="35" y="4"/>
                </a:cubicBezTo>
                <a:cubicBezTo>
                  <a:pt x="34" y="4"/>
                  <a:pt x="34" y="3"/>
                  <a:pt x="33" y="3"/>
                </a:cubicBezTo>
                <a:cubicBezTo>
                  <a:pt x="33" y="3"/>
                  <a:pt x="32" y="3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0" y="5"/>
                  <a:pt x="29" y="5"/>
                  <a:pt x="28" y="5"/>
                </a:cubicBezTo>
                <a:cubicBezTo>
                  <a:pt x="26" y="6"/>
                  <a:pt x="25" y="7"/>
                  <a:pt x="25" y="7"/>
                </a:cubicBezTo>
                <a:cubicBezTo>
                  <a:pt x="24" y="8"/>
                  <a:pt x="23" y="9"/>
                  <a:pt x="23" y="10"/>
                </a:cubicBezTo>
                <a:cubicBezTo>
                  <a:pt x="23" y="10"/>
                  <a:pt x="23" y="12"/>
                  <a:pt x="24" y="14"/>
                </a:cubicBezTo>
                <a:cubicBezTo>
                  <a:pt x="24" y="17"/>
                  <a:pt x="24" y="19"/>
                  <a:pt x="24" y="19"/>
                </a:cubicBezTo>
                <a:cubicBezTo>
                  <a:pt x="25" y="20"/>
                  <a:pt x="24" y="21"/>
                  <a:pt x="24" y="21"/>
                </a:cubicBezTo>
                <a:cubicBezTo>
                  <a:pt x="24" y="21"/>
                  <a:pt x="22" y="22"/>
                  <a:pt x="22" y="23"/>
                </a:cubicBezTo>
                <a:cubicBezTo>
                  <a:pt x="21" y="24"/>
                  <a:pt x="20" y="25"/>
                  <a:pt x="20" y="25"/>
                </a:cubicBezTo>
                <a:cubicBezTo>
                  <a:pt x="20" y="25"/>
                  <a:pt x="19" y="27"/>
                  <a:pt x="18" y="28"/>
                </a:cubicBezTo>
                <a:cubicBezTo>
                  <a:pt x="17" y="29"/>
                  <a:pt x="16" y="30"/>
                  <a:pt x="16" y="30"/>
                </a:cubicBezTo>
                <a:cubicBezTo>
                  <a:pt x="16" y="31"/>
                  <a:pt x="15" y="31"/>
                  <a:pt x="14" y="31"/>
                </a:cubicBezTo>
                <a:cubicBezTo>
                  <a:pt x="14" y="31"/>
                  <a:pt x="12" y="31"/>
                  <a:pt x="9" y="31"/>
                </a:cubicBezTo>
                <a:cubicBezTo>
                  <a:pt x="7" y="32"/>
                  <a:pt x="5" y="32"/>
                  <a:pt x="5" y="32"/>
                </a:cubicBezTo>
                <a:cubicBezTo>
                  <a:pt x="4" y="32"/>
                  <a:pt x="3" y="33"/>
                  <a:pt x="3" y="34"/>
                </a:cubicBezTo>
                <a:cubicBezTo>
                  <a:pt x="3" y="34"/>
                  <a:pt x="2" y="36"/>
                  <a:pt x="2" y="38"/>
                </a:cubicBezTo>
                <a:cubicBezTo>
                  <a:pt x="1" y="38"/>
                  <a:pt x="1" y="39"/>
                  <a:pt x="1" y="40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42"/>
                  <a:pt x="0" y="42"/>
                  <a:pt x="0" y="43"/>
                </a:cubicBezTo>
                <a:close/>
                <a:moveTo>
                  <a:pt x="23" y="53"/>
                </a:moveTo>
                <a:cubicBezTo>
                  <a:pt x="23" y="52"/>
                  <a:pt x="23" y="52"/>
                  <a:pt x="23" y="51"/>
                </a:cubicBezTo>
                <a:cubicBezTo>
                  <a:pt x="23" y="50"/>
                  <a:pt x="23" y="50"/>
                  <a:pt x="23" y="49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4" y="46"/>
                  <a:pt x="24" y="45"/>
                  <a:pt x="24" y="44"/>
                </a:cubicBezTo>
                <a:cubicBezTo>
                  <a:pt x="24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9"/>
                  <a:pt x="27" y="38"/>
                  <a:pt x="28" y="37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2" y="31"/>
                  <a:pt x="32" y="31"/>
                </a:cubicBezTo>
                <a:cubicBezTo>
                  <a:pt x="33" y="30"/>
                  <a:pt x="34" y="29"/>
                  <a:pt x="35" y="29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7"/>
                  <a:pt x="37" y="27"/>
                  <a:pt x="37" y="27"/>
                </a:cubicBezTo>
                <a:cubicBezTo>
                  <a:pt x="38" y="27"/>
                  <a:pt x="38" y="27"/>
                  <a:pt x="39" y="26"/>
                </a:cubicBezTo>
                <a:cubicBezTo>
                  <a:pt x="40" y="26"/>
                  <a:pt x="41" y="26"/>
                  <a:pt x="41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4"/>
                  <a:pt x="45" y="24"/>
                  <a:pt x="45" y="24"/>
                </a:cubicBezTo>
                <a:cubicBezTo>
                  <a:pt x="46" y="24"/>
                  <a:pt x="46" y="24"/>
                  <a:pt x="47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3"/>
                  <a:pt x="49" y="23"/>
                  <a:pt x="50" y="23"/>
                </a:cubicBezTo>
                <a:cubicBezTo>
                  <a:pt x="50" y="23"/>
                  <a:pt x="51" y="23"/>
                  <a:pt x="51" y="23"/>
                </a:cubicBezTo>
                <a:cubicBezTo>
                  <a:pt x="51" y="23"/>
                  <a:pt x="51" y="23"/>
                  <a:pt x="52" y="23"/>
                </a:cubicBezTo>
                <a:cubicBezTo>
                  <a:pt x="52" y="23"/>
                  <a:pt x="53" y="23"/>
                  <a:pt x="53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6" y="23"/>
                  <a:pt x="56" y="23"/>
                </a:cubicBezTo>
                <a:cubicBezTo>
                  <a:pt x="57" y="23"/>
                  <a:pt x="58" y="23"/>
                  <a:pt x="58" y="23"/>
                </a:cubicBezTo>
                <a:cubicBezTo>
                  <a:pt x="59" y="23"/>
                  <a:pt x="59" y="23"/>
                  <a:pt x="60" y="23"/>
                </a:cubicBezTo>
                <a:cubicBezTo>
                  <a:pt x="60" y="23"/>
                  <a:pt x="60" y="23"/>
                  <a:pt x="61" y="23"/>
                </a:cubicBezTo>
                <a:cubicBezTo>
                  <a:pt x="61" y="24"/>
                  <a:pt x="62" y="24"/>
                  <a:pt x="63" y="24"/>
                </a:cubicBezTo>
                <a:cubicBezTo>
                  <a:pt x="64" y="24"/>
                  <a:pt x="64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26"/>
                  <a:pt x="67" y="26"/>
                  <a:pt x="67" y="26"/>
                </a:cubicBezTo>
                <a:cubicBezTo>
                  <a:pt x="68" y="26"/>
                  <a:pt x="69" y="27"/>
                  <a:pt x="70" y="28"/>
                </a:cubicBezTo>
                <a:cubicBezTo>
                  <a:pt x="71" y="28"/>
                  <a:pt x="71" y="28"/>
                  <a:pt x="72" y="28"/>
                </a:cubicBezTo>
                <a:cubicBezTo>
                  <a:pt x="72" y="29"/>
                  <a:pt x="72" y="29"/>
                  <a:pt x="73" y="29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4" y="30"/>
                  <a:pt x="74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2"/>
                  <a:pt x="76" y="32"/>
                  <a:pt x="76" y="32"/>
                </a:cubicBezTo>
                <a:cubicBezTo>
                  <a:pt x="77" y="33"/>
                  <a:pt x="78" y="34"/>
                  <a:pt x="79" y="35"/>
                </a:cubicBezTo>
                <a:cubicBezTo>
                  <a:pt x="79" y="36"/>
                  <a:pt x="79" y="36"/>
                  <a:pt x="79" y="36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8"/>
                  <a:pt x="81" y="39"/>
                  <a:pt x="81" y="39"/>
                </a:cubicBezTo>
                <a:cubicBezTo>
                  <a:pt x="81" y="40"/>
                  <a:pt x="82" y="41"/>
                  <a:pt x="82" y="41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4"/>
                  <a:pt x="83" y="45"/>
                  <a:pt x="83" y="45"/>
                </a:cubicBezTo>
                <a:cubicBezTo>
                  <a:pt x="84" y="46"/>
                  <a:pt x="84" y="46"/>
                  <a:pt x="84" y="47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50"/>
                </a:cubicBezTo>
                <a:cubicBezTo>
                  <a:pt x="84" y="50"/>
                  <a:pt x="85" y="51"/>
                  <a:pt x="85" y="51"/>
                </a:cubicBezTo>
                <a:cubicBezTo>
                  <a:pt x="85" y="51"/>
                  <a:pt x="85" y="51"/>
                  <a:pt x="85" y="52"/>
                </a:cubicBezTo>
                <a:cubicBezTo>
                  <a:pt x="85" y="52"/>
                  <a:pt x="85" y="53"/>
                  <a:pt x="85" y="53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6"/>
                  <a:pt x="85" y="56"/>
                </a:cubicBezTo>
                <a:cubicBezTo>
                  <a:pt x="85" y="57"/>
                  <a:pt x="84" y="58"/>
                  <a:pt x="84" y="59"/>
                </a:cubicBezTo>
                <a:cubicBezTo>
                  <a:pt x="84" y="59"/>
                  <a:pt x="84" y="59"/>
                  <a:pt x="84" y="60"/>
                </a:cubicBezTo>
                <a:cubicBezTo>
                  <a:pt x="84" y="60"/>
                  <a:pt x="84" y="60"/>
                  <a:pt x="84" y="61"/>
                </a:cubicBezTo>
                <a:cubicBezTo>
                  <a:pt x="84" y="61"/>
                  <a:pt x="84" y="62"/>
                  <a:pt x="83" y="63"/>
                </a:cubicBezTo>
                <a:cubicBezTo>
                  <a:pt x="83" y="64"/>
                  <a:pt x="83" y="64"/>
                  <a:pt x="83" y="65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7"/>
                  <a:pt x="82" y="67"/>
                  <a:pt x="82" y="67"/>
                </a:cubicBezTo>
                <a:cubicBezTo>
                  <a:pt x="81" y="68"/>
                  <a:pt x="80" y="69"/>
                  <a:pt x="80" y="70"/>
                </a:cubicBezTo>
                <a:cubicBezTo>
                  <a:pt x="79" y="71"/>
                  <a:pt x="79" y="71"/>
                  <a:pt x="79" y="72"/>
                </a:cubicBezTo>
                <a:cubicBezTo>
                  <a:pt x="79" y="72"/>
                  <a:pt x="78" y="72"/>
                  <a:pt x="78" y="73"/>
                </a:cubicBezTo>
                <a:cubicBezTo>
                  <a:pt x="78" y="73"/>
                  <a:pt x="78" y="74"/>
                  <a:pt x="78" y="74"/>
                </a:cubicBezTo>
                <a:cubicBezTo>
                  <a:pt x="78" y="74"/>
                  <a:pt x="77" y="74"/>
                  <a:pt x="77" y="74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7"/>
                  <a:pt x="73" y="78"/>
                  <a:pt x="72" y="79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80"/>
                  <a:pt x="71" y="80"/>
                  <a:pt x="71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7" y="82"/>
                  <a:pt x="67" y="82"/>
                  <a:pt x="66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3"/>
                  <a:pt x="63" y="83"/>
                  <a:pt x="62" y="84"/>
                </a:cubicBezTo>
                <a:cubicBezTo>
                  <a:pt x="61" y="84"/>
                  <a:pt x="61" y="84"/>
                  <a:pt x="60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5"/>
                  <a:pt x="56" y="85"/>
                  <a:pt x="56" y="85"/>
                </a:cubicBezTo>
                <a:cubicBezTo>
                  <a:pt x="56" y="85"/>
                  <a:pt x="56" y="85"/>
                  <a:pt x="55" y="85"/>
                </a:cubicBezTo>
                <a:cubicBezTo>
                  <a:pt x="55" y="85"/>
                  <a:pt x="55" y="85"/>
                  <a:pt x="54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2" y="85"/>
                  <a:pt x="51" y="85"/>
                  <a:pt x="51" y="85"/>
                </a:cubicBezTo>
                <a:cubicBezTo>
                  <a:pt x="50" y="85"/>
                  <a:pt x="49" y="84"/>
                  <a:pt x="4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4"/>
                  <a:pt x="45" y="84"/>
                  <a:pt x="44" y="83"/>
                </a:cubicBezTo>
                <a:cubicBezTo>
                  <a:pt x="44" y="83"/>
                  <a:pt x="43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1"/>
                  <a:pt x="38" y="80"/>
                  <a:pt x="37" y="80"/>
                </a:cubicBezTo>
                <a:cubicBezTo>
                  <a:pt x="36" y="80"/>
                  <a:pt x="36" y="79"/>
                  <a:pt x="36" y="79"/>
                </a:cubicBezTo>
                <a:cubicBezTo>
                  <a:pt x="35" y="79"/>
                  <a:pt x="35" y="78"/>
                  <a:pt x="35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3" y="77"/>
                  <a:pt x="33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1" y="75"/>
                  <a:pt x="31" y="75"/>
                </a:cubicBezTo>
                <a:cubicBezTo>
                  <a:pt x="30" y="74"/>
                  <a:pt x="29" y="73"/>
                  <a:pt x="29" y="72"/>
                </a:cubicBezTo>
                <a:cubicBezTo>
                  <a:pt x="28" y="71"/>
                  <a:pt x="28" y="71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6" y="67"/>
                  <a:pt x="26" y="67"/>
                  <a:pt x="25" y="66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63"/>
                  <a:pt x="24" y="63"/>
                  <a:pt x="24" y="62"/>
                </a:cubicBezTo>
                <a:cubicBezTo>
                  <a:pt x="24" y="61"/>
                  <a:pt x="23" y="61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6"/>
                  <a:pt x="23" y="55"/>
                </a:cubicBezTo>
                <a:cubicBezTo>
                  <a:pt x="23" y="55"/>
                  <a:pt x="23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lnTo>
                  <a:pt x="23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5" name="Freeform 54"/>
          <p:cNvSpPr>
            <a:spLocks noEditPoints="1"/>
          </p:cNvSpPr>
          <p:nvPr/>
        </p:nvSpPr>
        <p:spPr bwMode="auto">
          <a:xfrm>
            <a:off x="5711146" y="3555207"/>
            <a:ext cx="147638" cy="147638"/>
          </a:xfrm>
          <a:custGeom>
            <a:avLst/>
            <a:gdLst>
              <a:gd name="T0" fmla="*/ 24 w 92"/>
              <a:gd name="T1" fmla="*/ 77 h 92"/>
              <a:gd name="T2" fmla="*/ 33 w 92"/>
              <a:gd name="T3" fmla="*/ 81 h 92"/>
              <a:gd name="T4" fmla="*/ 37 w 92"/>
              <a:gd name="T5" fmla="*/ 86 h 92"/>
              <a:gd name="T6" fmla="*/ 44 w 92"/>
              <a:gd name="T7" fmla="*/ 92 h 92"/>
              <a:gd name="T8" fmla="*/ 54 w 92"/>
              <a:gd name="T9" fmla="*/ 82 h 92"/>
              <a:gd name="T10" fmla="*/ 65 w 92"/>
              <a:gd name="T11" fmla="*/ 78 h 92"/>
              <a:gd name="T12" fmla="*/ 79 w 92"/>
              <a:gd name="T13" fmla="*/ 77 h 92"/>
              <a:gd name="T14" fmla="*/ 78 w 92"/>
              <a:gd name="T15" fmla="*/ 68 h 92"/>
              <a:gd name="T16" fmla="*/ 80 w 92"/>
              <a:gd name="T17" fmla="*/ 61 h 92"/>
              <a:gd name="T18" fmla="*/ 84 w 92"/>
              <a:gd name="T19" fmla="*/ 54 h 92"/>
              <a:gd name="T20" fmla="*/ 91 w 92"/>
              <a:gd name="T21" fmla="*/ 49 h 92"/>
              <a:gd name="T22" fmla="*/ 83 w 92"/>
              <a:gd name="T23" fmla="*/ 39 h 92"/>
              <a:gd name="T24" fmla="*/ 79 w 92"/>
              <a:gd name="T25" fmla="*/ 28 h 92"/>
              <a:gd name="T26" fmla="*/ 79 w 92"/>
              <a:gd name="T27" fmla="*/ 14 h 92"/>
              <a:gd name="T28" fmla="*/ 71 w 92"/>
              <a:gd name="T29" fmla="*/ 12 h 92"/>
              <a:gd name="T30" fmla="*/ 63 w 92"/>
              <a:gd name="T31" fmla="*/ 13 h 92"/>
              <a:gd name="T32" fmla="*/ 55 w 92"/>
              <a:gd name="T33" fmla="*/ 8 h 92"/>
              <a:gd name="T34" fmla="*/ 51 w 92"/>
              <a:gd name="T35" fmla="*/ 0 h 92"/>
              <a:gd name="T36" fmla="*/ 40 w 92"/>
              <a:gd name="T37" fmla="*/ 4 h 92"/>
              <a:gd name="T38" fmla="*/ 30 w 92"/>
              <a:gd name="T39" fmla="*/ 12 h 92"/>
              <a:gd name="T40" fmla="*/ 17 w 92"/>
              <a:gd name="T41" fmla="*/ 10 h 92"/>
              <a:gd name="T42" fmla="*/ 11 w 92"/>
              <a:gd name="T43" fmla="*/ 17 h 92"/>
              <a:gd name="T44" fmla="*/ 14 w 92"/>
              <a:gd name="T45" fmla="*/ 27 h 92"/>
              <a:gd name="T46" fmla="*/ 10 w 92"/>
              <a:gd name="T47" fmla="*/ 35 h 92"/>
              <a:gd name="T48" fmla="*/ 0 w 92"/>
              <a:gd name="T49" fmla="*/ 40 h 92"/>
              <a:gd name="T50" fmla="*/ 1 w 92"/>
              <a:gd name="T51" fmla="*/ 50 h 92"/>
              <a:gd name="T52" fmla="*/ 11 w 92"/>
              <a:gd name="T53" fmla="*/ 59 h 92"/>
              <a:gd name="T54" fmla="*/ 9 w 92"/>
              <a:gd name="T55" fmla="*/ 72 h 92"/>
              <a:gd name="T56" fmla="*/ 16 w 92"/>
              <a:gd name="T57" fmla="*/ 80 h 92"/>
              <a:gd name="T58" fmla="*/ 28 w 92"/>
              <a:gd name="T59" fmla="*/ 65 h 92"/>
              <a:gd name="T60" fmla="*/ 24 w 92"/>
              <a:gd name="T61" fmla="*/ 61 h 92"/>
              <a:gd name="T62" fmla="*/ 21 w 92"/>
              <a:gd name="T63" fmla="*/ 54 h 92"/>
              <a:gd name="T64" fmla="*/ 20 w 92"/>
              <a:gd name="T65" fmla="*/ 47 h 92"/>
              <a:gd name="T66" fmla="*/ 20 w 92"/>
              <a:gd name="T67" fmla="*/ 41 h 92"/>
              <a:gd name="T68" fmla="*/ 22 w 92"/>
              <a:gd name="T69" fmla="*/ 36 h 92"/>
              <a:gd name="T70" fmla="*/ 23 w 92"/>
              <a:gd name="T71" fmla="*/ 32 h 92"/>
              <a:gd name="T72" fmla="*/ 28 w 92"/>
              <a:gd name="T73" fmla="*/ 27 h 92"/>
              <a:gd name="T74" fmla="*/ 34 w 92"/>
              <a:gd name="T75" fmla="*/ 22 h 92"/>
              <a:gd name="T76" fmla="*/ 38 w 92"/>
              <a:gd name="T77" fmla="*/ 21 h 92"/>
              <a:gd name="T78" fmla="*/ 45 w 92"/>
              <a:gd name="T79" fmla="*/ 19 h 92"/>
              <a:gd name="T80" fmla="*/ 52 w 92"/>
              <a:gd name="T81" fmla="*/ 20 h 92"/>
              <a:gd name="T82" fmla="*/ 57 w 92"/>
              <a:gd name="T83" fmla="*/ 22 h 92"/>
              <a:gd name="T84" fmla="*/ 61 w 92"/>
              <a:gd name="T85" fmla="*/ 24 h 92"/>
              <a:gd name="T86" fmla="*/ 66 w 92"/>
              <a:gd name="T87" fmla="*/ 29 h 92"/>
              <a:gd name="T88" fmla="*/ 69 w 92"/>
              <a:gd name="T89" fmla="*/ 35 h 92"/>
              <a:gd name="T90" fmla="*/ 71 w 92"/>
              <a:gd name="T91" fmla="*/ 39 h 92"/>
              <a:gd name="T92" fmla="*/ 72 w 92"/>
              <a:gd name="T93" fmla="*/ 46 h 92"/>
              <a:gd name="T94" fmla="*/ 71 w 92"/>
              <a:gd name="T95" fmla="*/ 53 h 92"/>
              <a:gd name="T96" fmla="*/ 69 w 92"/>
              <a:gd name="T97" fmla="*/ 57 h 92"/>
              <a:gd name="T98" fmla="*/ 66 w 92"/>
              <a:gd name="T99" fmla="*/ 62 h 92"/>
              <a:gd name="T100" fmla="*/ 62 w 92"/>
              <a:gd name="T101" fmla="*/ 66 h 92"/>
              <a:gd name="T102" fmla="*/ 56 w 92"/>
              <a:gd name="T103" fmla="*/ 70 h 92"/>
              <a:gd name="T104" fmla="*/ 49 w 92"/>
              <a:gd name="T105" fmla="*/ 72 h 92"/>
              <a:gd name="T106" fmla="*/ 43 w 92"/>
              <a:gd name="T107" fmla="*/ 72 h 92"/>
              <a:gd name="T108" fmla="*/ 37 w 92"/>
              <a:gd name="T109" fmla="*/ 70 h 92"/>
              <a:gd name="T110" fmla="*/ 33 w 92"/>
              <a:gd name="T111" fmla="*/ 6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" h="92">
                <a:moveTo>
                  <a:pt x="16" y="80"/>
                </a:moveTo>
                <a:cubicBezTo>
                  <a:pt x="16" y="80"/>
                  <a:pt x="17" y="80"/>
                  <a:pt x="17" y="80"/>
                </a:cubicBezTo>
                <a:cubicBezTo>
                  <a:pt x="17" y="80"/>
                  <a:pt x="19" y="80"/>
                  <a:pt x="20" y="79"/>
                </a:cubicBezTo>
                <a:cubicBezTo>
                  <a:pt x="21" y="78"/>
                  <a:pt x="22" y="78"/>
                  <a:pt x="23" y="78"/>
                </a:cubicBezTo>
                <a:cubicBezTo>
                  <a:pt x="23" y="77"/>
                  <a:pt x="24" y="77"/>
                  <a:pt x="24" y="77"/>
                </a:cubicBezTo>
                <a:cubicBezTo>
                  <a:pt x="24" y="77"/>
                  <a:pt x="25" y="77"/>
                  <a:pt x="26" y="77"/>
                </a:cubicBezTo>
                <a:cubicBezTo>
                  <a:pt x="26" y="77"/>
                  <a:pt x="26" y="78"/>
                  <a:pt x="27" y="78"/>
                </a:cubicBezTo>
                <a:cubicBezTo>
                  <a:pt x="27" y="78"/>
                  <a:pt x="28" y="78"/>
                  <a:pt x="28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0" y="80"/>
                  <a:pt x="31" y="80"/>
                  <a:pt x="33" y="81"/>
                </a:cubicBezTo>
                <a:cubicBezTo>
                  <a:pt x="33" y="81"/>
                  <a:pt x="34" y="81"/>
                  <a:pt x="34" y="81"/>
                </a:cubicBezTo>
                <a:cubicBezTo>
                  <a:pt x="35" y="81"/>
                  <a:pt x="35" y="81"/>
                  <a:pt x="35" y="81"/>
                </a:cubicBezTo>
                <a:cubicBezTo>
                  <a:pt x="36" y="82"/>
                  <a:pt x="36" y="82"/>
                  <a:pt x="36" y="83"/>
                </a:cubicBezTo>
                <a:cubicBezTo>
                  <a:pt x="36" y="83"/>
                  <a:pt x="37" y="83"/>
                  <a:pt x="37" y="84"/>
                </a:cubicBezTo>
                <a:cubicBezTo>
                  <a:pt x="37" y="85"/>
                  <a:pt x="37" y="86"/>
                  <a:pt x="37" y="86"/>
                </a:cubicBezTo>
                <a:cubicBezTo>
                  <a:pt x="38" y="88"/>
                  <a:pt x="39" y="90"/>
                  <a:pt x="39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40" y="91"/>
                  <a:pt x="41" y="91"/>
                </a:cubicBezTo>
                <a:cubicBezTo>
                  <a:pt x="41" y="91"/>
                  <a:pt x="41" y="91"/>
                  <a:pt x="42" y="91"/>
                </a:cubicBezTo>
                <a:cubicBezTo>
                  <a:pt x="42" y="91"/>
                  <a:pt x="43" y="92"/>
                  <a:pt x="44" y="92"/>
                </a:cubicBezTo>
                <a:cubicBezTo>
                  <a:pt x="46" y="92"/>
                  <a:pt x="48" y="92"/>
                  <a:pt x="48" y="92"/>
                </a:cubicBezTo>
                <a:cubicBezTo>
                  <a:pt x="48" y="92"/>
                  <a:pt x="49" y="91"/>
                  <a:pt x="50" y="90"/>
                </a:cubicBezTo>
                <a:cubicBezTo>
                  <a:pt x="50" y="90"/>
                  <a:pt x="51" y="89"/>
                  <a:pt x="51" y="87"/>
                </a:cubicBezTo>
                <a:cubicBezTo>
                  <a:pt x="52" y="85"/>
                  <a:pt x="53" y="83"/>
                  <a:pt x="53" y="83"/>
                </a:cubicBezTo>
                <a:cubicBezTo>
                  <a:pt x="53" y="83"/>
                  <a:pt x="53" y="82"/>
                  <a:pt x="54" y="82"/>
                </a:cubicBezTo>
                <a:cubicBezTo>
                  <a:pt x="54" y="82"/>
                  <a:pt x="55" y="82"/>
                  <a:pt x="56" y="81"/>
                </a:cubicBezTo>
                <a:cubicBezTo>
                  <a:pt x="58" y="81"/>
                  <a:pt x="59" y="81"/>
                  <a:pt x="59" y="81"/>
                </a:cubicBezTo>
                <a:cubicBezTo>
                  <a:pt x="59" y="81"/>
                  <a:pt x="60" y="80"/>
                  <a:pt x="61" y="80"/>
                </a:cubicBezTo>
                <a:cubicBezTo>
                  <a:pt x="62" y="79"/>
                  <a:pt x="63" y="78"/>
                  <a:pt x="63" y="78"/>
                </a:cubicBezTo>
                <a:cubicBezTo>
                  <a:pt x="64" y="78"/>
                  <a:pt x="65" y="78"/>
                  <a:pt x="65" y="78"/>
                </a:cubicBezTo>
                <a:cubicBezTo>
                  <a:pt x="65" y="78"/>
                  <a:pt x="67" y="79"/>
                  <a:pt x="69" y="80"/>
                </a:cubicBezTo>
                <a:cubicBezTo>
                  <a:pt x="70" y="81"/>
                  <a:pt x="72" y="82"/>
                  <a:pt x="72" y="82"/>
                </a:cubicBezTo>
                <a:cubicBezTo>
                  <a:pt x="73" y="82"/>
                  <a:pt x="74" y="82"/>
                  <a:pt x="75" y="81"/>
                </a:cubicBezTo>
                <a:cubicBezTo>
                  <a:pt x="75" y="81"/>
                  <a:pt x="76" y="80"/>
                  <a:pt x="77" y="79"/>
                </a:cubicBezTo>
                <a:cubicBezTo>
                  <a:pt x="78" y="79"/>
                  <a:pt x="78" y="78"/>
                  <a:pt x="79" y="77"/>
                </a:cubicBezTo>
                <a:cubicBezTo>
                  <a:pt x="79" y="77"/>
                  <a:pt x="79" y="77"/>
                  <a:pt x="79" y="77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4"/>
                </a:cubicBezTo>
                <a:cubicBezTo>
                  <a:pt x="80" y="74"/>
                  <a:pt x="79" y="73"/>
                  <a:pt x="79" y="71"/>
                </a:cubicBezTo>
                <a:cubicBezTo>
                  <a:pt x="78" y="70"/>
                  <a:pt x="78" y="69"/>
                  <a:pt x="78" y="68"/>
                </a:cubicBezTo>
                <a:cubicBezTo>
                  <a:pt x="77" y="68"/>
                  <a:pt x="77" y="67"/>
                  <a:pt x="77" y="67"/>
                </a:cubicBezTo>
                <a:cubicBezTo>
                  <a:pt x="77" y="67"/>
                  <a:pt x="77" y="66"/>
                  <a:pt x="77" y="65"/>
                </a:cubicBezTo>
                <a:cubicBezTo>
                  <a:pt x="77" y="65"/>
                  <a:pt x="77" y="65"/>
                  <a:pt x="78" y="65"/>
                </a:cubicBezTo>
                <a:cubicBezTo>
                  <a:pt x="78" y="64"/>
                  <a:pt x="78" y="64"/>
                  <a:pt x="79" y="63"/>
                </a:cubicBezTo>
                <a:cubicBezTo>
                  <a:pt x="79" y="62"/>
                  <a:pt x="80" y="61"/>
                  <a:pt x="80" y="61"/>
                </a:cubicBezTo>
                <a:cubicBezTo>
                  <a:pt x="80" y="61"/>
                  <a:pt x="80" y="60"/>
                  <a:pt x="81" y="59"/>
                </a:cubicBezTo>
                <a:cubicBezTo>
                  <a:pt x="81" y="58"/>
                  <a:pt x="81" y="57"/>
                  <a:pt x="81" y="57"/>
                </a:cubicBezTo>
                <a:cubicBezTo>
                  <a:pt x="81" y="57"/>
                  <a:pt x="81" y="56"/>
                  <a:pt x="81" y="56"/>
                </a:cubicBezTo>
                <a:cubicBezTo>
                  <a:pt x="82" y="56"/>
                  <a:pt x="82" y="55"/>
                  <a:pt x="83" y="55"/>
                </a:cubicBezTo>
                <a:cubicBezTo>
                  <a:pt x="83" y="55"/>
                  <a:pt x="83" y="55"/>
                  <a:pt x="84" y="54"/>
                </a:cubicBezTo>
                <a:cubicBezTo>
                  <a:pt x="85" y="54"/>
                  <a:pt x="86" y="54"/>
                  <a:pt x="86" y="54"/>
                </a:cubicBezTo>
                <a:cubicBezTo>
                  <a:pt x="88" y="53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1"/>
                  <a:pt x="91" y="51"/>
                  <a:pt x="91" y="50"/>
                </a:cubicBezTo>
                <a:cubicBezTo>
                  <a:pt x="91" y="50"/>
                  <a:pt x="91" y="50"/>
                  <a:pt x="91" y="49"/>
                </a:cubicBezTo>
                <a:cubicBezTo>
                  <a:pt x="92" y="49"/>
                  <a:pt x="92" y="48"/>
                  <a:pt x="92" y="47"/>
                </a:cubicBezTo>
                <a:cubicBezTo>
                  <a:pt x="92" y="45"/>
                  <a:pt x="92" y="44"/>
                  <a:pt x="92" y="44"/>
                </a:cubicBezTo>
                <a:cubicBezTo>
                  <a:pt x="92" y="43"/>
                  <a:pt x="91" y="42"/>
                  <a:pt x="90" y="41"/>
                </a:cubicBezTo>
                <a:cubicBezTo>
                  <a:pt x="90" y="41"/>
                  <a:pt x="89" y="41"/>
                  <a:pt x="87" y="40"/>
                </a:cubicBezTo>
                <a:cubicBezTo>
                  <a:pt x="85" y="39"/>
                  <a:pt x="83" y="39"/>
                  <a:pt x="83" y="39"/>
                </a:cubicBezTo>
                <a:cubicBezTo>
                  <a:pt x="83" y="38"/>
                  <a:pt x="82" y="38"/>
                  <a:pt x="82" y="37"/>
                </a:cubicBezTo>
                <a:cubicBezTo>
                  <a:pt x="82" y="37"/>
                  <a:pt x="82" y="36"/>
                  <a:pt x="81" y="35"/>
                </a:cubicBezTo>
                <a:cubicBezTo>
                  <a:pt x="81" y="33"/>
                  <a:pt x="81" y="32"/>
                  <a:pt x="81" y="32"/>
                </a:cubicBezTo>
                <a:cubicBezTo>
                  <a:pt x="81" y="32"/>
                  <a:pt x="80" y="31"/>
                  <a:pt x="80" y="30"/>
                </a:cubicBezTo>
                <a:cubicBezTo>
                  <a:pt x="79" y="29"/>
                  <a:pt x="79" y="28"/>
                  <a:pt x="79" y="28"/>
                </a:cubicBezTo>
                <a:cubicBezTo>
                  <a:pt x="78" y="27"/>
                  <a:pt x="78" y="26"/>
                  <a:pt x="79" y="26"/>
                </a:cubicBezTo>
                <a:cubicBezTo>
                  <a:pt x="79" y="26"/>
                  <a:pt x="80" y="24"/>
                  <a:pt x="80" y="22"/>
                </a:cubicBezTo>
                <a:cubicBezTo>
                  <a:pt x="81" y="21"/>
                  <a:pt x="82" y="19"/>
                  <a:pt x="82" y="19"/>
                </a:cubicBezTo>
                <a:cubicBezTo>
                  <a:pt x="82" y="18"/>
                  <a:pt x="82" y="17"/>
                  <a:pt x="81" y="17"/>
                </a:cubicBezTo>
                <a:cubicBezTo>
                  <a:pt x="81" y="17"/>
                  <a:pt x="80" y="15"/>
                  <a:pt x="79" y="14"/>
                </a:cubicBezTo>
                <a:cubicBezTo>
                  <a:pt x="79" y="13"/>
                  <a:pt x="78" y="13"/>
                  <a:pt x="78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11"/>
                  <a:pt x="76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11"/>
                  <a:pt x="73" y="12"/>
                  <a:pt x="71" y="12"/>
                </a:cubicBezTo>
                <a:cubicBezTo>
                  <a:pt x="70" y="13"/>
                  <a:pt x="69" y="13"/>
                  <a:pt x="69" y="13"/>
                </a:cubicBezTo>
                <a:cubicBezTo>
                  <a:pt x="68" y="14"/>
                  <a:pt x="68" y="14"/>
                  <a:pt x="68" y="14"/>
                </a:cubicBezTo>
                <a:cubicBezTo>
                  <a:pt x="67" y="14"/>
                  <a:pt x="66" y="14"/>
                  <a:pt x="66" y="14"/>
                </a:cubicBezTo>
                <a:cubicBezTo>
                  <a:pt x="66" y="14"/>
                  <a:pt x="65" y="14"/>
                  <a:pt x="65" y="13"/>
                </a:cubicBezTo>
                <a:cubicBezTo>
                  <a:pt x="64" y="13"/>
                  <a:pt x="64" y="13"/>
                  <a:pt x="63" y="13"/>
                </a:cubicBezTo>
                <a:cubicBezTo>
                  <a:pt x="62" y="12"/>
                  <a:pt x="61" y="11"/>
                  <a:pt x="61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8" y="10"/>
                  <a:pt x="58" y="10"/>
                  <a:pt x="57" y="10"/>
                </a:cubicBezTo>
                <a:cubicBezTo>
                  <a:pt x="57" y="10"/>
                  <a:pt x="56" y="10"/>
                  <a:pt x="56" y="10"/>
                </a:cubicBezTo>
                <a:cubicBezTo>
                  <a:pt x="56" y="10"/>
                  <a:pt x="55" y="9"/>
                  <a:pt x="55" y="8"/>
                </a:cubicBezTo>
                <a:cubicBezTo>
                  <a:pt x="55" y="8"/>
                  <a:pt x="55" y="8"/>
                  <a:pt x="55" y="7"/>
                </a:cubicBezTo>
                <a:cubicBezTo>
                  <a:pt x="55" y="6"/>
                  <a:pt x="54" y="6"/>
                  <a:pt x="54" y="5"/>
                </a:cubicBezTo>
                <a:cubicBezTo>
                  <a:pt x="53" y="3"/>
                  <a:pt x="53" y="1"/>
                  <a:pt x="53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49" y="0"/>
                  <a:pt x="48" y="0"/>
                  <a:pt x="47" y="0"/>
                </a:cubicBezTo>
                <a:cubicBezTo>
                  <a:pt x="46" y="0"/>
                  <a:pt x="44" y="0"/>
                  <a:pt x="44" y="0"/>
                </a:cubicBezTo>
                <a:cubicBezTo>
                  <a:pt x="43" y="0"/>
                  <a:pt x="42" y="0"/>
                  <a:pt x="42" y="1"/>
                </a:cubicBezTo>
                <a:cubicBezTo>
                  <a:pt x="42" y="1"/>
                  <a:pt x="41" y="3"/>
                  <a:pt x="40" y="4"/>
                </a:cubicBezTo>
                <a:cubicBezTo>
                  <a:pt x="39" y="6"/>
                  <a:pt x="39" y="8"/>
                  <a:pt x="39" y="8"/>
                </a:cubicBezTo>
                <a:cubicBezTo>
                  <a:pt x="39" y="9"/>
                  <a:pt x="38" y="9"/>
                  <a:pt x="37" y="9"/>
                </a:cubicBezTo>
                <a:cubicBezTo>
                  <a:pt x="37" y="9"/>
                  <a:pt x="36" y="9"/>
                  <a:pt x="35" y="10"/>
                </a:cubicBezTo>
                <a:cubicBezTo>
                  <a:pt x="34" y="10"/>
                  <a:pt x="33" y="11"/>
                  <a:pt x="33" y="11"/>
                </a:cubicBezTo>
                <a:cubicBezTo>
                  <a:pt x="33" y="11"/>
                  <a:pt x="31" y="11"/>
                  <a:pt x="30" y="12"/>
                </a:cubicBezTo>
                <a:cubicBezTo>
                  <a:pt x="29" y="12"/>
                  <a:pt x="28" y="13"/>
                  <a:pt x="28" y="13"/>
                </a:cubicBezTo>
                <a:cubicBezTo>
                  <a:pt x="27" y="13"/>
                  <a:pt x="27" y="13"/>
                  <a:pt x="26" y="13"/>
                </a:cubicBezTo>
                <a:cubicBezTo>
                  <a:pt x="26" y="13"/>
                  <a:pt x="24" y="12"/>
                  <a:pt x="23" y="11"/>
                </a:cubicBezTo>
                <a:cubicBezTo>
                  <a:pt x="21" y="10"/>
                  <a:pt x="19" y="9"/>
                  <a:pt x="19" y="9"/>
                </a:cubicBezTo>
                <a:cubicBezTo>
                  <a:pt x="19" y="9"/>
                  <a:pt x="18" y="9"/>
                  <a:pt x="17" y="10"/>
                </a:cubicBezTo>
                <a:cubicBezTo>
                  <a:pt x="17" y="10"/>
                  <a:pt x="16" y="11"/>
                  <a:pt x="14" y="12"/>
                </a:cubicBezTo>
                <a:cubicBezTo>
                  <a:pt x="14" y="13"/>
                  <a:pt x="13" y="13"/>
                  <a:pt x="13" y="14"/>
                </a:cubicBezTo>
                <a:cubicBezTo>
                  <a:pt x="12" y="14"/>
                  <a:pt x="12" y="15"/>
                  <a:pt x="12" y="15"/>
                </a:cubicBezTo>
                <a:cubicBezTo>
                  <a:pt x="12" y="15"/>
                  <a:pt x="11" y="15"/>
                  <a:pt x="11" y="16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2" y="19"/>
                  <a:pt x="13" y="20"/>
                </a:cubicBezTo>
                <a:cubicBezTo>
                  <a:pt x="13" y="21"/>
                  <a:pt x="13" y="22"/>
                  <a:pt x="14" y="23"/>
                </a:cubicBezTo>
                <a:cubicBezTo>
                  <a:pt x="14" y="23"/>
                  <a:pt x="14" y="24"/>
                  <a:pt x="14" y="24"/>
                </a:cubicBezTo>
                <a:cubicBezTo>
                  <a:pt x="15" y="24"/>
                  <a:pt x="15" y="25"/>
                  <a:pt x="14" y="26"/>
                </a:cubicBezTo>
                <a:cubicBezTo>
                  <a:pt x="14" y="26"/>
                  <a:pt x="14" y="26"/>
                  <a:pt x="14" y="27"/>
                </a:cubicBezTo>
                <a:cubicBezTo>
                  <a:pt x="13" y="27"/>
                  <a:pt x="13" y="28"/>
                  <a:pt x="13" y="28"/>
                </a:cubicBezTo>
                <a:cubicBezTo>
                  <a:pt x="12" y="29"/>
                  <a:pt x="12" y="30"/>
                  <a:pt x="12" y="30"/>
                </a:cubicBezTo>
                <a:cubicBezTo>
                  <a:pt x="12" y="30"/>
                  <a:pt x="11" y="31"/>
                  <a:pt x="11" y="33"/>
                </a:cubicBezTo>
                <a:cubicBezTo>
                  <a:pt x="11" y="33"/>
                  <a:pt x="10" y="34"/>
                  <a:pt x="10" y="34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9" y="36"/>
                  <a:pt x="9" y="36"/>
                </a:cubicBezTo>
                <a:cubicBezTo>
                  <a:pt x="9" y="36"/>
                  <a:pt x="8" y="37"/>
                  <a:pt x="7" y="37"/>
                </a:cubicBezTo>
                <a:cubicBezTo>
                  <a:pt x="7" y="37"/>
                  <a:pt x="6" y="37"/>
                  <a:pt x="5" y="37"/>
                </a:cubicBezTo>
                <a:cubicBezTo>
                  <a:pt x="3" y="38"/>
                  <a:pt x="1" y="39"/>
                  <a:pt x="1" y="3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1"/>
                </a:cubicBezTo>
                <a:cubicBezTo>
                  <a:pt x="0" y="41"/>
                  <a:pt x="0" y="41"/>
                  <a:pt x="0" y="42"/>
                </a:cubicBezTo>
                <a:cubicBezTo>
                  <a:pt x="0" y="43"/>
                  <a:pt x="0" y="43"/>
                  <a:pt x="0" y="44"/>
                </a:cubicBezTo>
                <a:cubicBezTo>
                  <a:pt x="0" y="46"/>
                  <a:pt x="0" y="48"/>
                  <a:pt x="0" y="48"/>
                </a:cubicBezTo>
                <a:cubicBezTo>
                  <a:pt x="0" y="49"/>
                  <a:pt x="0" y="49"/>
                  <a:pt x="1" y="50"/>
                </a:cubicBezTo>
                <a:cubicBezTo>
                  <a:pt x="1" y="50"/>
                  <a:pt x="3" y="51"/>
                  <a:pt x="4" y="51"/>
                </a:cubicBezTo>
                <a:cubicBezTo>
                  <a:pt x="6" y="52"/>
                  <a:pt x="8" y="53"/>
                  <a:pt x="8" y="53"/>
                </a:cubicBezTo>
                <a:cubicBezTo>
                  <a:pt x="9" y="53"/>
                  <a:pt x="9" y="53"/>
                  <a:pt x="9" y="54"/>
                </a:cubicBezTo>
                <a:cubicBezTo>
                  <a:pt x="9" y="54"/>
                  <a:pt x="10" y="55"/>
                  <a:pt x="10" y="57"/>
                </a:cubicBezTo>
                <a:cubicBezTo>
                  <a:pt x="10" y="58"/>
                  <a:pt x="11" y="59"/>
                  <a:pt x="11" y="59"/>
                </a:cubicBezTo>
                <a:cubicBezTo>
                  <a:pt x="11" y="59"/>
                  <a:pt x="11" y="60"/>
                  <a:pt x="12" y="61"/>
                </a:cubicBezTo>
                <a:cubicBezTo>
                  <a:pt x="12" y="62"/>
                  <a:pt x="13" y="63"/>
                  <a:pt x="13" y="63"/>
                </a:cubicBezTo>
                <a:cubicBezTo>
                  <a:pt x="13" y="64"/>
                  <a:pt x="13" y="65"/>
                  <a:pt x="13" y="65"/>
                </a:cubicBezTo>
                <a:cubicBezTo>
                  <a:pt x="13" y="65"/>
                  <a:pt x="12" y="67"/>
                  <a:pt x="11" y="69"/>
                </a:cubicBezTo>
                <a:cubicBezTo>
                  <a:pt x="10" y="70"/>
                  <a:pt x="9" y="72"/>
                  <a:pt x="9" y="72"/>
                </a:cubicBezTo>
                <a:cubicBezTo>
                  <a:pt x="9" y="73"/>
                  <a:pt x="9" y="74"/>
                  <a:pt x="10" y="75"/>
                </a:cubicBezTo>
                <a:cubicBezTo>
                  <a:pt x="10" y="75"/>
                  <a:pt x="11" y="76"/>
                  <a:pt x="12" y="77"/>
                </a:cubicBezTo>
                <a:cubicBezTo>
                  <a:pt x="13" y="78"/>
                  <a:pt x="13" y="78"/>
                  <a:pt x="14" y="79"/>
                </a:cubicBezTo>
                <a:cubicBezTo>
                  <a:pt x="14" y="79"/>
                  <a:pt x="15" y="80"/>
                  <a:pt x="15" y="80"/>
                </a:cubicBezTo>
                <a:cubicBezTo>
                  <a:pt x="15" y="80"/>
                  <a:pt x="15" y="80"/>
                  <a:pt x="16" y="80"/>
                </a:cubicBezTo>
                <a:close/>
                <a:moveTo>
                  <a:pt x="32" y="68"/>
                </a:moveTo>
                <a:cubicBezTo>
                  <a:pt x="32" y="68"/>
                  <a:pt x="31" y="67"/>
                  <a:pt x="31" y="67"/>
                </a:cubicBezTo>
                <a:cubicBezTo>
                  <a:pt x="30" y="67"/>
                  <a:pt x="30" y="66"/>
                  <a:pt x="29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4"/>
                  <a:pt x="27" y="64"/>
                  <a:pt x="27" y="64"/>
                </a:cubicBezTo>
                <a:cubicBezTo>
                  <a:pt x="26" y="63"/>
                  <a:pt x="26" y="63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1"/>
                  <a:pt x="25" y="61"/>
                  <a:pt x="25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3" y="59"/>
                  <a:pt x="23" y="58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4"/>
                </a:cubicBezTo>
                <a:cubicBezTo>
                  <a:pt x="21" y="54"/>
                  <a:pt x="21" y="53"/>
                  <a:pt x="21" y="53"/>
                </a:cubicBezTo>
                <a:cubicBezTo>
                  <a:pt x="21" y="53"/>
                  <a:pt x="20" y="52"/>
                  <a:pt x="20" y="52"/>
                </a:cubicBezTo>
                <a:cubicBezTo>
                  <a:pt x="20" y="51"/>
                  <a:pt x="20" y="50"/>
                  <a:pt x="20" y="49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20" y="45"/>
                  <a:pt x="20" y="45"/>
                </a:cubicBezTo>
                <a:cubicBezTo>
                  <a:pt x="20" y="44"/>
                  <a:pt x="20" y="44"/>
                  <a:pt x="20" y="43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0"/>
                  <a:pt x="20" y="39"/>
                </a:cubicBezTo>
                <a:cubicBezTo>
                  <a:pt x="21" y="39"/>
                  <a:pt x="21" y="38"/>
                  <a:pt x="21" y="38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6"/>
                  <a:pt x="21" y="36"/>
                  <a:pt x="22" y="36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5" y="30"/>
                  <a:pt x="25" y="30"/>
                  <a:pt x="25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7" y="27"/>
                  <a:pt x="28" y="27"/>
                </a:cubicBezTo>
                <a:cubicBezTo>
                  <a:pt x="28" y="26"/>
                  <a:pt x="29" y="26"/>
                  <a:pt x="29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3"/>
                  <a:pt x="33" y="23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0"/>
                  <a:pt x="39" y="20"/>
                  <a:pt x="40" y="20"/>
                </a:cubicBezTo>
                <a:cubicBezTo>
                  <a:pt x="41" y="20"/>
                  <a:pt x="42" y="20"/>
                  <a:pt x="4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6" y="19"/>
                  <a:pt x="47" y="19"/>
                </a:cubicBezTo>
                <a:cubicBezTo>
                  <a:pt x="47" y="19"/>
                  <a:pt x="48" y="20"/>
                  <a:pt x="48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20"/>
                  <a:pt x="52" y="20"/>
                </a:cubicBezTo>
                <a:cubicBezTo>
                  <a:pt x="53" y="20"/>
                  <a:pt x="53" y="20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6" y="21"/>
                </a:cubicBezTo>
                <a:cubicBezTo>
                  <a:pt x="56" y="22"/>
                  <a:pt x="57" y="22"/>
                  <a:pt x="57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1" y="24"/>
                </a:cubicBezTo>
                <a:cubicBezTo>
                  <a:pt x="61" y="24"/>
                  <a:pt x="62" y="25"/>
                  <a:pt x="62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4" y="27"/>
                  <a:pt x="64" y="27"/>
                  <a:pt x="65" y="28"/>
                </a:cubicBezTo>
                <a:cubicBezTo>
                  <a:pt x="65" y="28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1"/>
                  <a:pt x="67" y="31"/>
                  <a:pt x="67" y="31"/>
                </a:cubicBezTo>
                <a:cubicBezTo>
                  <a:pt x="68" y="32"/>
                  <a:pt x="68" y="33"/>
                  <a:pt x="69" y="33"/>
                </a:cubicBezTo>
                <a:cubicBezTo>
                  <a:pt x="69" y="34"/>
                  <a:pt x="69" y="34"/>
                  <a:pt x="69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7"/>
                  <a:pt x="70" y="37"/>
                </a:cubicBezTo>
                <a:cubicBezTo>
                  <a:pt x="71" y="37"/>
                  <a:pt x="71" y="38"/>
                  <a:pt x="71" y="38"/>
                </a:cubicBezTo>
                <a:cubicBezTo>
                  <a:pt x="71" y="38"/>
                  <a:pt x="71" y="39"/>
                  <a:pt x="71" y="39"/>
                </a:cubicBezTo>
                <a:cubicBezTo>
                  <a:pt x="71" y="40"/>
                  <a:pt x="72" y="41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2" y="47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1" y="50"/>
                  <a:pt x="71" y="50"/>
                  <a:pt x="71" y="50"/>
                </a:cubicBezTo>
                <a:cubicBezTo>
                  <a:pt x="71" y="51"/>
                  <a:pt x="71" y="51"/>
                  <a:pt x="71" y="52"/>
                </a:cubicBezTo>
                <a:cubicBezTo>
                  <a:pt x="71" y="52"/>
                  <a:pt x="71" y="53"/>
                  <a:pt x="71" y="53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5"/>
                  <a:pt x="70" y="55"/>
                  <a:pt x="70" y="55"/>
                </a:cubicBezTo>
                <a:cubicBezTo>
                  <a:pt x="70" y="55"/>
                  <a:pt x="70" y="55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69" y="57"/>
                  <a:pt x="69" y="57"/>
                </a:cubicBezTo>
                <a:cubicBezTo>
                  <a:pt x="69" y="58"/>
                  <a:pt x="69" y="58"/>
                  <a:pt x="69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0"/>
                  <a:pt x="67" y="60"/>
                  <a:pt x="67" y="60"/>
                </a:cubicBezTo>
                <a:cubicBezTo>
                  <a:pt x="67" y="61"/>
                  <a:pt x="66" y="61"/>
                  <a:pt x="66" y="62"/>
                </a:cubicBezTo>
                <a:cubicBezTo>
                  <a:pt x="66" y="63"/>
                  <a:pt x="66" y="63"/>
                  <a:pt x="66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4" y="64"/>
                  <a:pt x="64" y="64"/>
                  <a:pt x="64" y="65"/>
                </a:cubicBezTo>
                <a:cubicBezTo>
                  <a:pt x="63" y="65"/>
                  <a:pt x="63" y="65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7"/>
                  <a:pt x="61" y="67"/>
                  <a:pt x="61" y="67"/>
                </a:cubicBezTo>
                <a:cubicBezTo>
                  <a:pt x="60" y="68"/>
                  <a:pt x="59" y="68"/>
                  <a:pt x="58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6" y="69"/>
                  <a:pt x="56" y="70"/>
                  <a:pt x="56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70"/>
                  <a:pt x="55" y="70"/>
                  <a:pt x="54" y="70"/>
                </a:cubicBezTo>
                <a:cubicBezTo>
                  <a:pt x="54" y="70"/>
                  <a:pt x="53" y="71"/>
                  <a:pt x="53" y="71"/>
                </a:cubicBezTo>
                <a:cubicBezTo>
                  <a:pt x="53" y="71"/>
                  <a:pt x="52" y="71"/>
                  <a:pt x="52" y="71"/>
                </a:cubicBezTo>
                <a:cubicBezTo>
                  <a:pt x="51" y="71"/>
                  <a:pt x="50" y="72"/>
                  <a:pt x="49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46" y="72"/>
                  <a:pt x="45" y="72"/>
                  <a:pt x="45" y="72"/>
                </a:cubicBezTo>
                <a:cubicBezTo>
                  <a:pt x="44" y="72"/>
                  <a:pt x="44" y="72"/>
                  <a:pt x="43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39" y="71"/>
                </a:cubicBezTo>
                <a:cubicBezTo>
                  <a:pt x="39" y="71"/>
                  <a:pt x="38" y="71"/>
                  <a:pt x="38" y="71"/>
                </a:cubicBezTo>
                <a:cubicBezTo>
                  <a:pt x="37" y="70"/>
                  <a:pt x="37" y="70"/>
                  <a:pt x="37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69"/>
                  <a:pt x="34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8"/>
                  <a:pt x="33" y="68"/>
                  <a:pt x="33" y="68"/>
                </a:cubicBezTo>
                <a:lnTo>
                  <a:pt x="32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6" name="Oval 55"/>
          <p:cNvSpPr>
            <a:spLocks noChangeArrowheads="1"/>
          </p:cNvSpPr>
          <p:nvPr/>
        </p:nvSpPr>
        <p:spPr bwMode="auto">
          <a:xfrm>
            <a:off x="6200096" y="3534569"/>
            <a:ext cx="119063" cy="117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7" name="Freeform 56"/>
          <p:cNvSpPr/>
          <p:nvPr/>
        </p:nvSpPr>
        <p:spPr bwMode="auto">
          <a:xfrm>
            <a:off x="6165171" y="3496469"/>
            <a:ext cx="190500" cy="285750"/>
          </a:xfrm>
          <a:custGeom>
            <a:avLst/>
            <a:gdLst>
              <a:gd name="T0" fmla="*/ 59 w 118"/>
              <a:gd name="T1" fmla="*/ 163 h 177"/>
              <a:gd name="T2" fmla="*/ 65 w 118"/>
              <a:gd name="T3" fmla="*/ 158 h 177"/>
              <a:gd name="T4" fmla="*/ 65 w 118"/>
              <a:gd name="T5" fmla="*/ 158 h 177"/>
              <a:gd name="T6" fmla="*/ 39 w 118"/>
              <a:gd name="T7" fmla="*/ 119 h 177"/>
              <a:gd name="T8" fmla="*/ 23 w 118"/>
              <a:gd name="T9" fmla="*/ 86 h 177"/>
              <a:gd name="T10" fmla="*/ 16 w 118"/>
              <a:gd name="T11" fmla="*/ 58 h 177"/>
              <a:gd name="T12" fmla="*/ 20 w 118"/>
              <a:gd name="T13" fmla="*/ 37 h 177"/>
              <a:gd name="T14" fmla="*/ 26 w 118"/>
              <a:gd name="T15" fmla="*/ 27 h 177"/>
              <a:gd name="T16" fmla="*/ 40 w 118"/>
              <a:gd name="T17" fmla="*/ 19 h 177"/>
              <a:gd name="T18" fmla="*/ 58 w 118"/>
              <a:gd name="T19" fmla="*/ 16 h 177"/>
              <a:gd name="T20" fmla="*/ 77 w 118"/>
              <a:gd name="T21" fmla="*/ 19 h 177"/>
              <a:gd name="T22" fmla="*/ 95 w 118"/>
              <a:gd name="T23" fmla="*/ 34 h 177"/>
              <a:gd name="T24" fmla="*/ 102 w 118"/>
              <a:gd name="T25" fmla="*/ 58 h 177"/>
              <a:gd name="T26" fmla="*/ 100 w 118"/>
              <a:gd name="T27" fmla="*/ 69 h 177"/>
              <a:gd name="T28" fmla="*/ 89 w 118"/>
              <a:gd name="T29" fmla="*/ 96 h 177"/>
              <a:gd name="T30" fmla="*/ 65 w 118"/>
              <a:gd name="T31" fmla="*/ 139 h 177"/>
              <a:gd name="T32" fmla="*/ 56 w 118"/>
              <a:gd name="T33" fmla="*/ 153 h 177"/>
              <a:gd name="T34" fmla="*/ 53 w 118"/>
              <a:gd name="T35" fmla="*/ 157 h 177"/>
              <a:gd name="T36" fmla="*/ 53 w 118"/>
              <a:gd name="T37" fmla="*/ 158 h 177"/>
              <a:gd name="T38" fmla="*/ 52 w 118"/>
              <a:gd name="T39" fmla="*/ 159 h 177"/>
              <a:gd name="T40" fmla="*/ 59 w 118"/>
              <a:gd name="T41" fmla="*/ 163 h 177"/>
              <a:gd name="T42" fmla="*/ 65 w 118"/>
              <a:gd name="T43" fmla="*/ 158 h 177"/>
              <a:gd name="T44" fmla="*/ 59 w 118"/>
              <a:gd name="T45" fmla="*/ 163 h 177"/>
              <a:gd name="T46" fmla="*/ 66 w 118"/>
              <a:gd name="T47" fmla="*/ 167 h 177"/>
              <a:gd name="T48" fmla="*/ 91 w 118"/>
              <a:gd name="T49" fmla="*/ 125 h 177"/>
              <a:gd name="T50" fmla="*/ 109 w 118"/>
              <a:gd name="T51" fmla="*/ 90 h 177"/>
              <a:gd name="T52" fmla="*/ 115 w 118"/>
              <a:gd name="T53" fmla="*/ 73 h 177"/>
              <a:gd name="T54" fmla="*/ 118 w 118"/>
              <a:gd name="T55" fmla="*/ 58 h 177"/>
              <a:gd name="T56" fmla="*/ 102 w 118"/>
              <a:gd name="T57" fmla="*/ 17 h 177"/>
              <a:gd name="T58" fmla="*/ 83 w 118"/>
              <a:gd name="T59" fmla="*/ 4 h 177"/>
              <a:gd name="T60" fmla="*/ 58 w 118"/>
              <a:gd name="T61" fmla="*/ 0 h 177"/>
              <a:gd name="T62" fmla="*/ 37 w 118"/>
              <a:gd name="T63" fmla="*/ 3 h 177"/>
              <a:gd name="T64" fmla="*/ 11 w 118"/>
              <a:gd name="T65" fmla="*/ 21 h 177"/>
              <a:gd name="T66" fmla="*/ 0 w 118"/>
              <a:gd name="T67" fmla="*/ 58 h 177"/>
              <a:gd name="T68" fmla="*/ 9 w 118"/>
              <a:gd name="T69" fmla="*/ 94 h 177"/>
              <a:gd name="T70" fmla="*/ 36 w 118"/>
              <a:gd name="T71" fmla="*/ 144 h 177"/>
              <a:gd name="T72" fmla="*/ 53 w 118"/>
              <a:gd name="T73" fmla="*/ 168 h 177"/>
              <a:gd name="T74" fmla="*/ 59 w 118"/>
              <a:gd name="T75" fmla="*/ 177 h 177"/>
              <a:gd name="T76" fmla="*/ 66 w 118"/>
              <a:gd name="T77" fmla="*/ 167 h 177"/>
              <a:gd name="T78" fmla="*/ 59 w 118"/>
              <a:gd name="T79" fmla="*/ 16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177">
                <a:moveTo>
                  <a:pt x="59" y="163"/>
                </a:moveTo>
                <a:cubicBezTo>
                  <a:pt x="65" y="158"/>
                  <a:pt x="65" y="158"/>
                  <a:pt x="65" y="158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4" y="156"/>
                  <a:pt x="51" y="139"/>
                  <a:pt x="39" y="119"/>
                </a:cubicBezTo>
                <a:cubicBezTo>
                  <a:pt x="33" y="108"/>
                  <a:pt x="27" y="97"/>
                  <a:pt x="23" y="86"/>
                </a:cubicBezTo>
                <a:cubicBezTo>
                  <a:pt x="19" y="76"/>
                  <a:pt x="16" y="66"/>
                  <a:pt x="16" y="58"/>
                </a:cubicBezTo>
                <a:cubicBezTo>
                  <a:pt x="16" y="49"/>
                  <a:pt x="18" y="43"/>
                  <a:pt x="20" y="37"/>
                </a:cubicBezTo>
                <a:cubicBezTo>
                  <a:pt x="21" y="33"/>
                  <a:pt x="23" y="30"/>
                  <a:pt x="26" y="27"/>
                </a:cubicBezTo>
                <a:cubicBezTo>
                  <a:pt x="30" y="23"/>
                  <a:pt x="34" y="21"/>
                  <a:pt x="40" y="19"/>
                </a:cubicBezTo>
                <a:cubicBezTo>
                  <a:pt x="45" y="17"/>
                  <a:pt x="51" y="16"/>
                  <a:pt x="58" y="16"/>
                </a:cubicBezTo>
                <a:cubicBezTo>
                  <a:pt x="65" y="16"/>
                  <a:pt x="72" y="17"/>
                  <a:pt x="77" y="19"/>
                </a:cubicBezTo>
                <a:cubicBezTo>
                  <a:pt x="85" y="23"/>
                  <a:pt x="91" y="28"/>
                  <a:pt x="95" y="34"/>
                </a:cubicBezTo>
                <a:cubicBezTo>
                  <a:pt x="100" y="40"/>
                  <a:pt x="102" y="49"/>
                  <a:pt x="102" y="58"/>
                </a:cubicBezTo>
                <a:cubicBezTo>
                  <a:pt x="102" y="60"/>
                  <a:pt x="101" y="64"/>
                  <a:pt x="100" y="69"/>
                </a:cubicBezTo>
                <a:cubicBezTo>
                  <a:pt x="98" y="76"/>
                  <a:pt x="94" y="86"/>
                  <a:pt x="89" y="96"/>
                </a:cubicBezTo>
                <a:cubicBezTo>
                  <a:pt x="81" y="111"/>
                  <a:pt x="72" y="127"/>
                  <a:pt x="65" y="139"/>
                </a:cubicBezTo>
                <a:cubicBezTo>
                  <a:pt x="61" y="144"/>
                  <a:pt x="58" y="150"/>
                  <a:pt x="56" y="153"/>
                </a:cubicBezTo>
                <a:cubicBezTo>
                  <a:pt x="55" y="155"/>
                  <a:pt x="54" y="156"/>
                  <a:pt x="53" y="157"/>
                </a:cubicBezTo>
                <a:cubicBezTo>
                  <a:pt x="53" y="158"/>
                  <a:pt x="53" y="158"/>
                  <a:pt x="53" y="158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66" y="167"/>
                  <a:pt x="66" y="167"/>
                  <a:pt x="66" y="167"/>
                </a:cubicBezTo>
                <a:cubicBezTo>
                  <a:pt x="66" y="167"/>
                  <a:pt x="79" y="148"/>
                  <a:pt x="91" y="125"/>
                </a:cubicBezTo>
                <a:cubicBezTo>
                  <a:pt x="98" y="114"/>
                  <a:pt x="104" y="101"/>
                  <a:pt x="109" y="90"/>
                </a:cubicBezTo>
                <a:cubicBezTo>
                  <a:pt x="112" y="84"/>
                  <a:pt x="114" y="78"/>
                  <a:pt x="115" y="73"/>
                </a:cubicBezTo>
                <a:cubicBezTo>
                  <a:pt x="117" y="68"/>
                  <a:pt x="118" y="63"/>
                  <a:pt x="118" y="58"/>
                </a:cubicBezTo>
                <a:cubicBezTo>
                  <a:pt x="118" y="42"/>
                  <a:pt x="113" y="27"/>
                  <a:pt x="102" y="17"/>
                </a:cubicBezTo>
                <a:cubicBezTo>
                  <a:pt x="97" y="11"/>
                  <a:pt x="90" y="7"/>
                  <a:pt x="83" y="4"/>
                </a:cubicBezTo>
                <a:cubicBezTo>
                  <a:pt x="75" y="2"/>
                  <a:pt x="67" y="0"/>
                  <a:pt x="58" y="0"/>
                </a:cubicBezTo>
                <a:cubicBezTo>
                  <a:pt x="51" y="0"/>
                  <a:pt x="44" y="1"/>
                  <a:pt x="37" y="3"/>
                </a:cubicBezTo>
                <a:cubicBezTo>
                  <a:pt x="27" y="6"/>
                  <a:pt x="17" y="12"/>
                  <a:pt x="11" y="21"/>
                </a:cubicBezTo>
                <a:cubicBezTo>
                  <a:pt x="4" y="30"/>
                  <a:pt x="0" y="43"/>
                  <a:pt x="0" y="58"/>
                </a:cubicBezTo>
                <a:cubicBezTo>
                  <a:pt x="0" y="69"/>
                  <a:pt x="4" y="81"/>
                  <a:pt x="9" y="94"/>
                </a:cubicBezTo>
                <a:cubicBezTo>
                  <a:pt x="16" y="112"/>
                  <a:pt x="27" y="130"/>
                  <a:pt x="36" y="144"/>
                </a:cubicBezTo>
                <a:cubicBezTo>
                  <a:pt x="45" y="158"/>
                  <a:pt x="53" y="168"/>
                  <a:pt x="53" y="168"/>
                </a:cubicBezTo>
                <a:cubicBezTo>
                  <a:pt x="59" y="177"/>
                  <a:pt x="59" y="177"/>
                  <a:pt x="59" y="177"/>
                </a:cubicBezTo>
                <a:cubicBezTo>
                  <a:pt x="66" y="167"/>
                  <a:pt x="66" y="167"/>
                  <a:pt x="66" y="167"/>
                </a:cubicBezTo>
                <a:lnTo>
                  <a:pt x="59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8" name="Freeform 57"/>
          <p:cNvSpPr>
            <a:spLocks noEditPoints="1"/>
          </p:cNvSpPr>
          <p:nvPr/>
        </p:nvSpPr>
        <p:spPr bwMode="auto">
          <a:xfrm>
            <a:off x="6236609" y="3548857"/>
            <a:ext cx="46038" cy="80963"/>
          </a:xfrm>
          <a:custGeom>
            <a:avLst/>
            <a:gdLst>
              <a:gd name="T0" fmla="*/ 13 w 28"/>
              <a:gd name="T1" fmla="*/ 46 h 50"/>
              <a:gd name="T2" fmla="*/ 0 w 28"/>
              <a:gd name="T3" fmla="*/ 40 h 50"/>
              <a:gd name="T4" fmla="*/ 4 w 28"/>
              <a:gd name="T5" fmla="*/ 36 h 50"/>
              <a:gd name="T6" fmla="*/ 13 w 28"/>
              <a:gd name="T7" fmla="*/ 38 h 50"/>
              <a:gd name="T8" fmla="*/ 13 w 28"/>
              <a:gd name="T9" fmla="*/ 29 h 50"/>
              <a:gd name="T10" fmla="*/ 0 w 28"/>
              <a:gd name="T11" fmla="*/ 17 h 50"/>
              <a:gd name="T12" fmla="*/ 13 w 28"/>
              <a:gd name="T13" fmla="*/ 5 h 50"/>
              <a:gd name="T14" fmla="*/ 13 w 28"/>
              <a:gd name="T15" fmla="*/ 2 h 50"/>
              <a:gd name="T16" fmla="*/ 14 w 28"/>
              <a:gd name="T17" fmla="*/ 0 h 50"/>
              <a:gd name="T18" fmla="*/ 16 w 28"/>
              <a:gd name="T19" fmla="*/ 2 h 50"/>
              <a:gd name="T20" fmla="*/ 16 w 28"/>
              <a:gd name="T21" fmla="*/ 5 h 50"/>
              <a:gd name="T22" fmla="*/ 27 w 28"/>
              <a:gd name="T23" fmla="*/ 11 h 50"/>
              <a:gd name="T24" fmla="*/ 22 w 28"/>
              <a:gd name="T25" fmla="*/ 14 h 50"/>
              <a:gd name="T26" fmla="*/ 16 w 28"/>
              <a:gd name="T27" fmla="*/ 13 h 50"/>
              <a:gd name="T28" fmla="*/ 16 w 28"/>
              <a:gd name="T29" fmla="*/ 21 h 50"/>
              <a:gd name="T30" fmla="*/ 28 w 28"/>
              <a:gd name="T31" fmla="*/ 33 h 50"/>
              <a:gd name="T32" fmla="*/ 16 w 28"/>
              <a:gd name="T33" fmla="*/ 46 h 50"/>
              <a:gd name="T34" fmla="*/ 16 w 28"/>
              <a:gd name="T35" fmla="*/ 49 h 50"/>
              <a:gd name="T36" fmla="*/ 14 w 28"/>
              <a:gd name="T37" fmla="*/ 50 h 50"/>
              <a:gd name="T38" fmla="*/ 13 w 28"/>
              <a:gd name="T39" fmla="*/ 49 h 50"/>
              <a:gd name="T40" fmla="*/ 13 w 28"/>
              <a:gd name="T41" fmla="*/ 46 h 50"/>
              <a:gd name="T42" fmla="*/ 13 w 28"/>
              <a:gd name="T43" fmla="*/ 20 h 50"/>
              <a:gd name="T44" fmla="*/ 13 w 28"/>
              <a:gd name="T45" fmla="*/ 13 h 50"/>
              <a:gd name="T46" fmla="*/ 9 w 28"/>
              <a:gd name="T47" fmla="*/ 16 h 50"/>
              <a:gd name="T48" fmla="*/ 11 w 28"/>
              <a:gd name="T49" fmla="*/ 20 h 50"/>
              <a:gd name="T50" fmla="*/ 13 w 28"/>
              <a:gd name="T51" fmla="*/ 20 h 50"/>
              <a:gd name="T52" fmla="*/ 17 w 28"/>
              <a:gd name="T53" fmla="*/ 30 h 50"/>
              <a:gd name="T54" fmla="*/ 16 w 28"/>
              <a:gd name="T55" fmla="*/ 30 h 50"/>
              <a:gd name="T56" fmla="*/ 16 w 28"/>
              <a:gd name="T57" fmla="*/ 38 h 50"/>
              <a:gd name="T58" fmla="*/ 19 w 28"/>
              <a:gd name="T59" fmla="*/ 34 h 50"/>
              <a:gd name="T60" fmla="*/ 17 w 28"/>
              <a:gd name="T61" fmla="*/ 3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50">
                <a:moveTo>
                  <a:pt x="13" y="46"/>
                </a:moveTo>
                <a:cubicBezTo>
                  <a:pt x="7" y="46"/>
                  <a:pt x="0" y="44"/>
                  <a:pt x="0" y="40"/>
                </a:cubicBezTo>
                <a:cubicBezTo>
                  <a:pt x="0" y="38"/>
                  <a:pt x="1" y="36"/>
                  <a:pt x="4" y="36"/>
                </a:cubicBezTo>
                <a:cubicBezTo>
                  <a:pt x="7" y="36"/>
                  <a:pt x="9" y="38"/>
                  <a:pt x="13" y="38"/>
                </a:cubicBezTo>
                <a:cubicBezTo>
                  <a:pt x="13" y="29"/>
                  <a:pt x="13" y="29"/>
                  <a:pt x="13" y="29"/>
                </a:cubicBezTo>
                <a:cubicBezTo>
                  <a:pt x="7" y="27"/>
                  <a:pt x="0" y="25"/>
                  <a:pt x="0" y="17"/>
                </a:cubicBezTo>
                <a:cubicBezTo>
                  <a:pt x="0" y="10"/>
                  <a:pt x="5" y="5"/>
                  <a:pt x="13" y="5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5"/>
                  <a:pt x="16" y="5"/>
                  <a:pt x="16" y="5"/>
                </a:cubicBezTo>
                <a:cubicBezTo>
                  <a:pt x="20" y="5"/>
                  <a:pt x="27" y="6"/>
                  <a:pt x="27" y="11"/>
                </a:cubicBezTo>
                <a:cubicBezTo>
                  <a:pt x="27" y="13"/>
                  <a:pt x="25" y="14"/>
                  <a:pt x="22" y="14"/>
                </a:cubicBezTo>
                <a:cubicBezTo>
                  <a:pt x="20" y="14"/>
                  <a:pt x="19" y="13"/>
                  <a:pt x="16" y="13"/>
                </a:cubicBezTo>
                <a:cubicBezTo>
                  <a:pt x="16" y="21"/>
                  <a:pt x="16" y="21"/>
                  <a:pt x="16" y="21"/>
                </a:cubicBezTo>
                <a:cubicBezTo>
                  <a:pt x="22" y="24"/>
                  <a:pt x="28" y="25"/>
                  <a:pt x="28" y="33"/>
                </a:cubicBezTo>
                <a:cubicBezTo>
                  <a:pt x="28" y="41"/>
                  <a:pt x="23" y="45"/>
                  <a:pt x="16" y="46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5" y="50"/>
                  <a:pt x="14" y="50"/>
                </a:cubicBezTo>
                <a:cubicBezTo>
                  <a:pt x="13" y="50"/>
                  <a:pt x="13" y="50"/>
                  <a:pt x="13" y="49"/>
                </a:cubicBezTo>
                <a:lnTo>
                  <a:pt x="13" y="46"/>
                </a:lnTo>
                <a:close/>
                <a:moveTo>
                  <a:pt x="13" y="20"/>
                </a:move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9" y="14"/>
                  <a:pt x="9" y="16"/>
                </a:cubicBezTo>
                <a:cubicBezTo>
                  <a:pt x="9" y="18"/>
                  <a:pt x="10" y="19"/>
                  <a:pt x="11" y="20"/>
                </a:cubicBezTo>
                <a:lnTo>
                  <a:pt x="13" y="20"/>
                </a:lnTo>
                <a:close/>
                <a:moveTo>
                  <a:pt x="17" y="30"/>
                </a:moveTo>
                <a:cubicBezTo>
                  <a:pt x="16" y="30"/>
                  <a:pt x="16" y="30"/>
                  <a:pt x="16" y="30"/>
                </a:cubicBezTo>
                <a:cubicBezTo>
                  <a:pt x="16" y="38"/>
                  <a:pt x="16" y="38"/>
                  <a:pt x="16" y="38"/>
                </a:cubicBezTo>
                <a:cubicBezTo>
                  <a:pt x="18" y="37"/>
                  <a:pt x="19" y="36"/>
                  <a:pt x="19" y="34"/>
                </a:cubicBezTo>
                <a:cubicBezTo>
                  <a:pt x="19" y="31"/>
                  <a:pt x="18" y="31"/>
                  <a:pt x="17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9" name="文本框 60"/>
          <p:cNvSpPr txBox="1"/>
          <p:nvPr/>
        </p:nvSpPr>
        <p:spPr>
          <a:xfrm>
            <a:off x="6973209" y="2309525"/>
            <a:ext cx="69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5B6946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0" name="文本框 61"/>
          <p:cNvSpPr txBox="1"/>
          <p:nvPr/>
        </p:nvSpPr>
        <p:spPr>
          <a:xfrm>
            <a:off x="6926601" y="3883819"/>
            <a:ext cx="69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5B6946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1" name="文本框 62"/>
          <p:cNvSpPr txBox="1"/>
          <p:nvPr/>
        </p:nvSpPr>
        <p:spPr>
          <a:xfrm>
            <a:off x="4486955" y="2309525"/>
            <a:ext cx="69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5B6946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2" name="文本框 63"/>
          <p:cNvSpPr txBox="1"/>
          <p:nvPr/>
        </p:nvSpPr>
        <p:spPr>
          <a:xfrm>
            <a:off x="4521543" y="3883819"/>
            <a:ext cx="69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5B6946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176530" y="282106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176530" y="240605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8176530" y="273478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149093" y="426779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149093" y="385278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8149093" y="418151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691927" y="4375029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691927" y="3960020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691927" y="4288748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673106" y="2743348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673106" y="2328339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673106" y="2657067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菱形 44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菱形 45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上半年工作回顾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菱形 12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菱形 13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上半年工作回顾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1736851" y="501488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026785" y="459987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562292" y="492860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4465675" y="501488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4755609" y="459987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5291116" y="492860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2125666" y="2894082"/>
            <a:ext cx="7959717" cy="1460535"/>
            <a:chOff x="1791545" y="2703582"/>
            <a:chExt cx="7959717" cy="1460535"/>
          </a:xfrm>
        </p:grpSpPr>
        <p:sp>
          <p:nvSpPr>
            <p:cNvPr id="3" name="菱形 2"/>
            <p:cNvSpPr/>
            <p:nvPr/>
          </p:nvSpPr>
          <p:spPr>
            <a:xfrm>
              <a:off x="1791545" y="2704357"/>
              <a:ext cx="1449285" cy="1449285"/>
            </a:xfrm>
            <a:prstGeom prst="diamond">
              <a:avLst/>
            </a:prstGeom>
            <a:noFill/>
            <a:ln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>
              <a:spLocks noChangeAspect="1"/>
            </p:cNvSpPr>
            <p:nvPr/>
          </p:nvSpPr>
          <p:spPr bwMode="black">
            <a:xfrm>
              <a:off x="2180637" y="3071766"/>
              <a:ext cx="669551" cy="630189"/>
            </a:xfrm>
            <a:custGeom>
              <a:avLst/>
              <a:gdLst>
                <a:gd name="T0" fmla="*/ 313 w 315"/>
                <a:gd name="T1" fmla="*/ 135 h 236"/>
                <a:gd name="T2" fmla="*/ 300 w 315"/>
                <a:gd name="T3" fmla="*/ 125 h 236"/>
                <a:gd name="T4" fmla="*/ 294 w 315"/>
                <a:gd name="T5" fmla="*/ 122 h 236"/>
                <a:gd name="T6" fmla="*/ 124 w 315"/>
                <a:gd name="T7" fmla="*/ 58 h 236"/>
                <a:gd name="T8" fmla="*/ 125 w 315"/>
                <a:gd name="T9" fmla="*/ 56 h 236"/>
                <a:gd name="T10" fmla="*/ 100 w 315"/>
                <a:gd name="T11" fmla="*/ 39 h 236"/>
                <a:gd name="T12" fmla="*/ 153 w 315"/>
                <a:gd name="T13" fmla="*/ 11 h 236"/>
                <a:gd name="T14" fmla="*/ 103 w 315"/>
                <a:gd name="T15" fmla="*/ 8 h 236"/>
                <a:gd name="T16" fmla="*/ 61 w 315"/>
                <a:gd name="T17" fmla="*/ 44 h 236"/>
                <a:gd name="T18" fmla="*/ 54 w 315"/>
                <a:gd name="T19" fmla="*/ 85 h 236"/>
                <a:gd name="T20" fmla="*/ 37 w 315"/>
                <a:gd name="T21" fmla="*/ 112 h 236"/>
                <a:gd name="T22" fmla="*/ 56 w 315"/>
                <a:gd name="T23" fmla="*/ 133 h 236"/>
                <a:gd name="T24" fmla="*/ 63 w 315"/>
                <a:gd name="T25" fmla="*/ 135 h 236"/>
                <a:gd name="T26" fmla="*/ 35 w 315"/>
                <a:gd name="T27" fmla="*/ 135 h 236"/>
                <a:gd name="T28" fmla="*/ 31 w 315"/>
                <a:gd name="T29" fmla="*/ 141 h 236"/>
                <a:gd name="T30" fmla="*/ 35 w 315"/>
                <a:gd name="T31" fmla="*/ 147 h 236"/>
                <a:gd name="T32" fmla="*/ 50 w 315"/>
                <a:gd name="T33" fmla="*/ 147 h 236"/>
                <a:gd name="T34" fmla="*/ 50 w 315"/>
                <a:gd name="T35" fmla="*/ 176 h 236"/>
                <a:gd name="T36" fmla="*/ 0 w 315"/>
                <a:gd name="T37" fmla="*/ 176 h 236"/>
                <a:gd name="T38" fmla="*/ 0 w 315"/>
                <a:gd name="T39" fmla="*/ 236 h 236"/>
                <a:gd name="T40" fmla="*/ 227 w 315"/>
                <a:gd name="T41" fmla="*/ 236 h 236"/>
                <a:gd name="T42" fmla="*/ 227 w 315"/>
                <a:gd name="T43" fmla="*/ 176 h 236"/>
                <a:gd name="T44" fmla="*/ 61 w 315"/>
                <a:gd name="T45" fmla="*/ 176 h 236"/>
                <a:gd name="T46" fmla="*/ 61 w 315"/>
                <a:gd name="T47" fmla="*/ 147 h 236"/>
                <a:gd name="T48" fmla="*/ 75 w 315"/>
                <a:gd name="T49" fmla="*/ 147 h 236"/>
                <a:gd name="T50" fmla="*/ 79 w 315"/>
                <a:gd name="T51" fmla="*/ 141 h 236"/>
                <a:gd name="T52" fmla="*/ 75 w 315"/>
                <a:gd name="T53" fmla="*/ 135 h 236"/>
                <a:gd name="T54" fmla="*/ 70 w 315"/>
                <a:gd name="T55" fmla="*/ 135 h 236"/>
                <a:gd name="T56" fmla="*/ 77 w 315"/>
                <a:gd name="T57" fmla="*/ 127 h 236"/>
                <a:gd name="T58" fmla="*/ 84 w 315"/>
                <a:gd name="T59" fmla="*/ 93 h 236"/>
                <a:gd name="T60" fmla="*/ 112 w 315"/>
                <a:gd name="T61" fmla="*/ 93 h 236"/>
                <a:gd name="T62" fmla="*/ 113 w 315"/>
                <a:gd name="T63" fmla="*/ 90 h 236"/>
                <a:gd name="T64" fmla="*/ 282 w 315"/>
                <a:gd name="T65" fmla="*/ 154 h 236"/>
                <a:gd name="T66" fmla="*/ 289 w 315"/>
                <a:gd name="T67" fmla="*/ 156 h 236"/>
                <a:gd name="T68" fmla="*/ 305 w 315"/>
                <a:gd name="T69" fmla="*/ 156 h 236"/>
                <a:gd name="T70" fmla="*/ 314 w 315"/>
                <a:gd name="T71" fmla="*/ 145 h 236"/>
                <a:gd name="T72" fmla="*/ 313 w 315"/>
                <a:gd name="T73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5" h="236">
                  <a:moveTo>
                    <a:pt x="313" y="135"/>
                  </a:moveTo>
                  <a:cubicBezTo>
                    <a:pt x="311" y="131"/>
                    <a:pt x="306" y="127"/>
                    <a:pt x="300" y="125"/>
                  </a:cubicBezTo>
                  <a:cubicBezTo>
                    <a:pt x="298" y="124"/>
                    <a:pt x="296" y="123"/>
                    <a:pt x="294" y="122"/>
                  </a:cubicBezTo>
                  <a:cubicBezTo>
                    <a:pt x="237" y="101"/>
                    <a:pt x="181" y="80"/>
                    <a:pt x="124" y="5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32" y="52"/>
                    <a:pt x="104" y="51"/>
                    <a:pt x="100" y="39"/>
                  </a:cubicBezTo>
                  <a:cubicBezTo>
                    <a:pt x="96" y="26"/>
                    <a:pt x="146" y="14"/>
                    <a:pt x="153" y="11"/>
                  </a:cubicBezTo>
                  <a:cubicBezTo>
                    <a:pt x="161" y="7"/>
                    <a:pt x="125" y="0"/>
                    <a:pt x="103" y="8"/>
                  </a:cubicBezTo>
                  <a:cubicBezTo>
                    <a:pt x="81" y="16"/>
                    <a:pt x="69" y="29"/>
                    <a:pt x="61" y="44"/>
                  </a:cubicBezTo>
                  <a:cubicBezTo>
                    <a:pt x="53" y="58"/>
                    <a:pt x="55" y="77"/>
                    <a:pt x="54" y="85"/>
                  </a:cubicBezTo>
                  <a:cubicBezTo>
                    <a:pt x="54" y="92"/>
                    <a:pt x="40" y="104"/>
                    <a:pt x="37" y="112"/>
                  </a:cubicBezTo>
                  <a:cubicBezTo>
                    <a:pt x="32" y="125"/>
                    <a:pt x="46" y="129"/>
                    <a:pt x="56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3" y="135"/>
                    <a:pt x="31" y="138"/>
                    <a:pt x="31" y="141"/>
                  </a:cubicBezTo>
                  <a:cubicBezTo>
                    <a:pt x="31" y="144"/>
                    <a:pt x="33" y="147"/>
                    <a:pt x="35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7" y="147"/>
                    <a:pt x="79" y="144"/>
                    <a:pt x="79" y="141"/>
                  </a:cubicBezTo>
                  <a:cubicBezTo>
                    <a:pt x="79" y="138"/>
                    <a:pt x="77" y="135"/>
                    <a:pt x="75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3" y="134"/>
                    <a:pt x="75" y="132"/>
                    <a:pt x="77" y="127"/>
                  </a:cubicBezTo>
                  <a:cubicBezTo>
                    <a:pt x="82" y="118"/>
                    <a:pt x="76" y="104"/>
                    <a:pt x="84" y="93"/>
                  </a:cubicBezTo>
                  <a:cubicBezTo>
                    <a:pt x="91" y="83"/>
                    <a:pt x="112" y="93"/>
                    <a:pt x="112" y="93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70" y="111"/>
                    <a:pt x="226" y="132"/>
                    <a:pt x="282" y="154"/>
                  </a:cubicBezTo>
                  <a:cubicBezTo>
                    <a:pt x="284" y="154"/>
                    <a:pt x="287" y="155"/>
                    <a:pt x="289" y="156"/>
                  </a:cubicBezTo>
                  <a:cubicBezTo>
                    <a:pt x="294" y="158"/>
                    <a:pt x="300" y="158"/>
                    <a:pt x="305" y="156"/>
                  </a:cubicBezTo>
                  <a:cubicBezTo>
                    <a:pt x="310" y="154"/>
                    <a:pt x="314" y="150"/>
                    <a:pt x="314" y="145"/>
                  </a:cubicBezTo>
                  <a:cubicBezTo>
                    <a:pt x="315" y="142"/>
                    <a:pt x="314" y="138"/>
                    <a:pt x="313" y="135"/>
                  </a:cubicBez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3086428" y="2703582"/>
              <a:ext cx="1450835" cy="1450835"/>
            </a:xfrm>
            <a:prstGeom prst="diamond">
              <a:avLst/>
            </a:prstGeom>
            <a:noFill/>
            <a:ln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4382861" y="2703582"/>
              <a:ext cx="1450835" cy="1450835"/>
            </a:xfrm>
            <a:prstGeom prst="diamond">
              <a:avLst/>
            </a:prstGeom>
            <a:noFill/>
            <a:ln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5679295" y="2704357"/>
              <a:ext cx="1449285" cy="1449285"/>
            </a:xfrm>
            <a:prstGeom prst="diamond">
              <a:avLst/>
            </a:prstGeom>
            <a:noFill/>
            <a:ln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KSO_Shape"/>
            <p:cNvSpPr>
              <a:spLocks noChangeAspect="1"/>
            </p:cNvSpPr>
            <p:nvPr/>
          </p:nvSpPr>
          <p:spPr bwMode="auto">
            <a:xfrm>
              <a:off x="6041099" y="3057161"/>
              <a:ext cx="659037" cy="567870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744666" y="3140131"/>
              <a:ext cx="649558" cy="561824"/>
            </a:xfrm>
            <a:custGeom>
              <a:avLst/>
              <a:gdLst>
                <a:gd name="T0" fmla="*/ 281 w 385"/>
                <a:gd name="T1" fmla="*/ 63 h 333"/>
                <a:gd name="T2" fmla="*/ 229 w 385"/>
                <a:gd name="T3" fmla="*/ 10 h 333"/>
                <a:gd name="T4" fmla="*/ 190 w 385"/>
                <a:gd name="T5" fmla="*/ 0 h 333"/>
                <a:gd name="T6" fmla="*/ 146 w 385"/>
                <a:gd name="T7" fmla="*/ 6 h 333"/>
                <a:gd name="T8" fmla="*/ 108 w 385"/>
                <a:gd name="T9" fmla="*/ 30 h 333"/>
                <a:gd name="T10" fmla="*/ 82 w 385"/>
                <a:gd name="T11" fmla="*/ 67 h 333"/>
                <a:gd name="T12" fmla="*/ 62 w 385"/>
                <a:gd name="T13" fmla="*/ 81 h 333"/>
                <a:gd name="T14" fmla="*/ 34 w 385"/>
                <a:gd name="T15" fmla="*/ 85 h 333"/>
                <a:gd name="T16" fmla="*/ 2 w 385"/>
                <a:gd name="T17" fmla="*/ 119 h 333"/>
                <a:gd name="T18" fmla="*/ 2 w 385"/>
                <a:gd name="T19" fmla="*/ 147 h 333"/>
                <a:gd name="T20" fmla="*/ 24 w 385"/>
                <a:gd name="T21" fmla="*/ 182 h 333"/>
                <a:gd name="T22" fmla="*/ 56 w 385"/>
                <a:gd name="T23" fmla="*/ 192 h 333"/>
                <a:gd name="T24" fmla="*/ 160 w 385"/>
                <a:gd name="T25" fmla="*/ 192 h 333"/>
                <a:gd name="T26" fmla="*/ 231 w 385"/>
                <a:gd name="T27" fmla="*/ 192 h 333"/>
                <a:gd name="T28" fmla="*/ 277 w 385"/>
                <a:gd name="T29" fmla="*/ 192 h 333"/>
                <a:gd name="T30" fmla="*/ 303 w 385"/>
                <a:gd name="T31" fmla="*/ 192 h 333"/>
                <a:gd name="T32" fmla="*/ 317 w 385"/>
                <a:gd name="T33" fmla="*/ 192 h 333"/>
                <a:gd name="T34" fmla="*/ 337 w 385"/>
                <a:gd name="T35" fmla="*/ 188 h 333"/>
                <a:gd name="T36" fmla="*/ 365 w 385"/>
                <a:gd name="T37" fmla="*/ 172 h 333"/>
                <a:gd name="T38" fmla="*/ 383 w 385"/>
                <a:gd name="T39" fmla="*/ 143 h 333"/>
                <a:gd name="T40" fmla="*/ 385 w 385"/>
                <a:gd name="T41" fmla="*/ 107 h 333"/>
                <a:gd name="T42" fmla="*/ 369 w 385"/>
                <a:gd name="T43" fmla="*/ 77 h 333"/>
                <a:gd name="T44" fmla="*/ 343 w 385"/>
                <a:gd name="T45" fmla="*/ 56 h 333"/>
                <a:gd name="T46" fmla="*/ 317 w 385"/>
                <a:gd name="T47" fmla="*/ 52 h 333"/>
                <a:gd name="T48" fmla="*/ 235 w 385"/>
                <a:gd name="T49" fmla="*/ 210 h 333"/>
                <a:gd name="T50" fmla="*/ 231 w 385"/>
                <a:gd name="T51" fmla="*/ 232 h 333"/>
                <a:gd name="T52" fmla="*/ 231 w 385"/>
                <a:gd name="T53" fmla="*/ 264 h 333"/>
                <a:gd name="T54" fmla="*/ 231 w 385"/>
                <a:gd name="T55" fmla="*/ 276 h 333"/>
                <a:gd name="T56" fmla="*/ 215 w 385"/>
                <a:gd name="T57" fmla="*/ 291 h 333"/>
                <a:gd name="T58" fmla="*/ 199 w 385"/>
                <a:gd name="T59" fmla="*/ 303 h 333"/>
                <a:gd name="T60" fmla="*/ 186 w 385"/>
                <a:gd name="T61" fmla="*/ 303 h 333"/>
                <a:gd name="T62" fmla="*/ 164 w 385"/>
                <a:gd name="T63" fmla="*/ 285 h 333"/>
                <a:gd name="T64" fmla="*/ 154 w 385"/>
                <a:gd name="T65" fmla="*/ 276 h 333"/>
                <a:gd name="T66" fmla="*/ 154 w 385"/>
                <a:gd name="T67" fmla="*/ 238 h 333"/>
                <a:gd name="T68" fmla="*/ 154 w 385"/>
                <a:gd name="T69" fmla="*/ 216 h 333"/>
                <a:gd name="T70" fmla="*/ 154 w 385"/>
                <a:gd name="T71" fmla="*/ 210 h 333"/>
                <a:gd name="T72" fmla="*/ 136 w 385"/>
                <a:gd name="T73" fmla="*/ 210 h 333"/>
                <a:gd name="T74" fmla="*/ 134 w 385"/>
                <a:gd name="T75" fmla="*/ 234 h 333"/>
                <a:gd name="T76" fmla="*/ 134 w 385"/>
                <a:gd name="T77" fmla="*/ 256 h 333"/>
                <a:gd name="T78" fmla="*/ 134 w 385"/>
                <a:gd name="T79" fmla="*/ 262 h 333"/>
                <a:gd name="T80" fmla="*/ 114 w 385"/>
                <a:gd name="T81" fmla="*/ 262 h 333"/>
                <a:gd name="T82" fmla="*/ 106 w 385"/>
                <a:gd name="T83" fmla="*/ 262 h 333"/>
                <a:gd name="T84" fmla="*/ 146 w 385"/>
                <a:gd name="T85" fmla="*/ 295 h 333"/>
                <a:gd name="T86" fmla="*/ 182 w 385"/>
                <a:gd name="T87" fmla="*/ 323 h 333"/>
                <a:gd name="T88" fmla="*/ 192 w 385"/>
                <a:gd name="T89" fmla="*/ 331 h 333"/>
                <a:gd name="T90" fmla="*/ 223 w 385"/>
                <a:gd name="T91" fmla="*/ 309 h 333"/>
                <a:gd name="T92" fmla="*/ 265 w 385"/>
                <a:gd name="T93" fmla="*/ 274 h 333"/>
                <a:gd name="T94" fmla="*/ 279 w 385"/>
                <a:gd name="T95" fmla="*/ 264 h 333"/>
                <a:gd name="T96" fmla="*/ 271 w 385"/>
                <a:gd name="T97" fmla="*/ 262 h 333"/>
                <a:gd name="T98" fmla="*/ 255 w 385"/>
                <a:gd name="T99" fmla="*/ 262 h 333"/>
                <a:gd name="T100" fmla="*/ 251 w 385"/>
                <a:gd name="T101" fmla="*/ 21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5" h="333">
                  <a:moveTo>
                    <a:pt x="317" y="52"/>
                  </a:moveTo>
                  <a:lnTo>
                    <a:pt x="307" y="52"/>
                  </a:lnTo>
                  <a:lnTo>
                    <a:pt x="297" y="54"/>
                  </a:lnTo>
                  <a:lnTo>
                    <a:pt x="289" y="59"/>
                  </a:lnTo>
                  <a:lnTo>
                    <a:pt x="281" y="63"/>
                  </a:lnTo>
                  <a:lnTo>
                    <a:pt x="273" y="48"/>
                  </a:lnTo>
                  <a:lnTo>
                    <a:pt x="263" y="36"/>
                  </a:lnTo>
                  <a:lnTo>
                    <a:pt x="253" y="26"/>
                  </a:lnTo>
                  <a:lnTo>
                    <a:pt x="241" y="18"/>
                  </a:lnTo>
                  <a:lnTo>
                    <a:pt x="229" y="10"/>
                  </a:lnTo>
                  <a:lnTo>
                    <a:pt x="221" y="8"/>
                  </a:lnTo>
                  <a:lnTo>
                    <a:pt x="215" y="4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82" y="0"/>
                  </a:lnTo>
                  <a:lnTo>
                    <a:pt x="172" y="0"/>
                  </a:lnTo>
                  <a:lnTo>
                    <a:pt x="164" y="2"/>
                  </a:lnTo>
                  <a:lnTo>
                    <a:pt x="154" y="4"/>
                  </a:lnTo>
                  <a:lnTo>
                    <a:pt x="146" y="6"/>
                  </a:lnTo>
                  <a:lnTo>
                    <a:pt x="138" y="10"/>
                  </a:lnTo>
                  <a:lnTo>
                    <a:pt x="130" y="14"/>
                  </a:lnTo>
                  <a:lnTo>
                    <a:pt x="122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6"/>
                  </a:lnTo>
                  <a:lnTo>
                    <a:pt x="96" y="44"/>
                  </a:lnTo>
                  <a:lnTo>
                    <a:pt x="90" y="50"/>
                  </a:lnTo>
                  <a:lnTo>
                    <a:pt x="86" y="59"/>
                  </a:lnTo>
                  <a:lnTo>
                    <a:pt x="82" y="67"/>
                  </a:lnTo>
                  <a:lnTo>
                    <a:pt x="80" y="77"/>
                  </a:lnTo>
                  <a:lnTo>
                    <a:pt x="78" y="85"/>
                  </a:lnTo>
                  <a:lnTo>
                    <a:pt x="72" y="83"/>
                  </a:lnTo>
                  <a:lnTo>
                    <a:pt x="66" y="81"/>
                  </a:lnTo>
                  <a:lnTo>
                    <a:pt x="62" y="81"/>
                  </a:lnTo>
                  <a:lnTo>
                    <a:pt x="56" y="81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83"/>
                  </a:lnTo>
                  <a:lnTo>
                    <a:pt x="34" y="85"/>
                  </a:lnTo>
                  <a:lnTo>
                    <a:pt x="24" y="91"/>
                  </a:lnTo>
                  <a:lnTo>
                    <a:pt x="16" y="97"/>
                  </a:lnTo>
                  <a:lnTo>
                    <a:pt x="10" y="105"/>
                  </a:lnTo>
                  <a:lnTo>
                    <a:pt x="4" y="115"/>
                  </a:lnTo>
                  <a:lnTo>
                    <a:pt x="2" y="119"/>
                  </a:lnTo>
                  <a:lnTo>
                    <a:pt x="2" y="12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2" y="147"/>
                  </a:lnTo>
                  <a:lnTo>
                    <a:pt x="2" y="153"/>
                  </a:lnTo>
                  <a:lnTo>
                    <a:pt x="4" y="157"/>
                  </a:lnTo>
                  <a:lnTo>
                    <a:pt x="10" y="167"/>
                  </a:lnTo>
                  <a:lnTo>
                    <a:pt x="16" y="176"/>
                  </a:lnTo>
                  <a:lnTo>
                    <a:pt x="24" y="182"/>
                  </a:lnTo>
                  <a:lnTo>
                    <a:pt x="34" y="188"/>
                  </a:lnTo>
                  <a:lnTo>
                    <a:pt x="38" y="190"/>
                  </a:lnTo>
                  <a:lnTo>
                    <a:pt x="44" y="190"/>
                  </a:lnTo>
                  <a:lnTo>
                    <a:pt x="50" y="192"/>
                  </a:lnTo>
                  <a:lnTo>
                    <a:pt x="56" y="192"/>
                  </a:lnTo>
                  <a:lnTo>
                    <a:pt x="78" y="192"/>
                  </a:lnTo>
                  <a:lnTo>
                    <a:pt x="102" y="192"/>
                  </a:lnTo>
                  <a:lnTo>
                    <a:pt x="122" y="192"/>
                  </a:lnTo>
                  <a:lnTo>
                    <a:pt x="142" y="192"/>
                  </a:lnTo>
                  <a:lnTo>
                    <a:pt x="160" y="192"/>
                  </a:lnTo>
                  <a:lnTo>
                    <a:pt x="176" y="192"/>
                  </a:lnTo>
                  <a:lnTo>
                    <a:pt x="192" y="192"/>
                  </a:lnTo>
                  <a:lnTo>
                    <a:pt x="207" y="192"/>
                  </a:lnTo>
                  <a:lnTo>
                    <a:pt x="219" y="192"/>
                  </a:lnTo>
                  <a:lnTo>
                    <a:pt x="231" y="192"/>
                  </a:lnTo>
                  <a:lnTo>
                    <a:pt x="243" y="192"/>
                  </a:lnTo>
                  <a:lnTo>
                    <a:pt x="253" y="192"/>
                  </a:lnTo>
                  <a:lnTo>
                    <a:pt x="263" y="192"/>
                  </a:lnTo>
                  <a:lnTo>
                    <a:pt x="271" y="192"/>
                  </a:lnTo>
                  <a:lnTo>
                    <a:pt x="277" y="192"/>
                  </a:lnTo>
                  <a:lnTo>
                    <a:pt x="285" y="192"/>
                  </a:lnTo>
                  <a:lnTo>
                    <a:pt x="289" y="192"/>
                  </a:lnTo>
                  <a:lnTo>
                    <a:pt x="295" y="192"/>
                  </a:lnTo>
                  <a:lnTo>
                    <a:pt x="299" y="192"/>
                  </a:lnTo>
                  <a:lnTo>
                    <a:pt x="303" y="192"/>
                  </a:lnTo>
                  <a:lnTo>
                    <a:pt x="305" y="192"/>
                  </a:lnTo>
                  <a:lnTo>
                    <a:pt x="309" y="192"/>
                  </a:lnTo>
                  <a:lnTo>
                    <a:pt x="313" y="192"/>
                  </a:lnTo>
                  <a:lnTo>
                    <a:pt x="315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23" y="192"/>
                  </a:lnTo>
                  <a:lnTo>
                    <a:pt x="331" y="190"/>
                  </a:lnTo>
                  <a:lnTo>
                    <a:pt x="337" y="188"/>
                  </a:lnTo>
                  <a:lnTo>
                    <a:pt x="343" y="186"/>
                  </a:lnTo>
                  <a:lnTo>
                    <a:pt x="349" y="184"/>
                  </a:lnTo>
                  <a:lnTo>
                    <a:pt x="355" y="180"/>
                  </a:lnTo>
                  <a:lnTo>
                    <a:pt x="361" y="176"/>
                  </a:lnTo>
                  <a:lnTo>
                    <a:pt x="365" y="172"/>
                  </a:lnTo>
                  <a:lnTo>
                    <a:pt x="369" y="165"/>
                  </a:lnTo>
                  <a:lnTo>
                    <a:pt x="373" y="161"/>
                  </a:lnTo>
                  <a:lnTo>
                    <a:pt x="377" y="155"/>
                  </a:lnTo>
                  <a:lnTo>
                    <a:pt x="381" y="149"/>
                  </a:lnTo>
                  <a:lnTo>
                    <a:pt x="383" y="143"/>
                  </a:lnTo>
                  <a:lnTo>
                    <a:pt x="385" y="135"/>
                  </a:lnTo>
                  <a:lnTo>
                    <a:pt x="385" y="129"/>
                  </a:lnTo>
                  <a:lnTo>
                    <a:pt x="385" y="121"/>
                  </a:lnTo>
                  <a:lnTo>
                    <a:pt x="385" y="115"/>
                  </a:lnTo>
                  <a:lnTo>
                    <a:pt x="385" y="107"/>
                  </a:lnTo>
                  <a:lnTo>
                    <a:pt x="383" y="101"/>
                  </a:lnTo>
                  <a:lnTo>
                    <a:pt x="381" y="95"/>
                  </a:lnTo>
                  <a:lnTo>
                    <a:pt x="377" y="89"/>
                  </a:lnTo>
                  <a:lnTo>
                    <a:pt x="373" y="83"/>
                  </a:lnTo>
                  <a:lnTo>
                    <a:pt x="369" y="77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5" y="65"/>
                  </a:lnTo>
                  <a:lnTo>
                    <a:pt x="349" y="61"/>
                  </a:lnTo>
                  <a:lnTo>
                    <a:pt x="343" y="56"/>
                  </a:lnTo>
                  <a:lnTo>
                    <a:pt x="337" y="54"/>
                  </a:lnTo>
                  <a:lnTo>
                    <a:pt x="331" y="52"/>
                  </a:lnTo>
                  <a:lnTo>
                    <a:pt x="323" y="52"/>
                  </a:lnTo>
                  <a:lnTo>
                    <a:pt x="317" y="52"/>
                  </a:lnTo>
                  <a:lnTo>
                    <a:pt x="317" y="52"/>
                  </a:lnTo>
                  <a:close/>
                  <a:moveTo>
                    <a:pt x="251" y="210"/>
                  </a:moveTo>
                  <a:lnTo>
                    <a:pt x="245" y="210"/>
                  </a:lnTo>
                  <a:lnTo>
                    <a:pt x="241" y="210"/>
                  </a:lnTo>
                  <a:lnTo>
                    <a:pt x="237" y="210"/>
                  </a:lnTo>
                  <a:lnTo>
                    <a:pt x="235" y="210"/>
                  </a:lnTo>
                  <a:lnTo>
                    <a:pt x="233" y="210"/>
                  </a:lnTo>
                  <a:lnTo>
                    <a:pt x="233" y="210"/>
                  </a:lnTo>
                  <a:lnTo>
                    <a:pt x="231" y="210"/>
                  </a:lnTo>
                  <a:lnTo>
                    <a:pt x="231" y="222"/>
                  </a:lnTo>
                  <a:lnTo>
                    <a:pt x="231" y="232"/>
                  </a:lnTo>
                  <a:lnTo>
                    <a:pt x="231" y="242"/>
                  </a:lnTo>
                  <a:lnTo>
                    <a:pt x="231" y="248"/>
                  </a:lnTo>
                  <a:lnTo>
                    <a:pt x="231" y="256"/>
                  </a:lnTo>
                  <a:lnTo>
                    <a:pt x="231" y="260"/>
                  </a:lnTo>
                  <a:lnTo>
                    <a:pt x="231" y="264"/>
                  </a:lnTo>
                  <a:lnTo>
                    <a:pt x="231" y="268"/>
                  </a:lnTo>
                  <a:lnTo>
                    <a:pt x="231" y="270"/>
                  </a:lnTo>
                  <a:lnTo>
                    <a:pt x="231" y="272"/>
                  </a:lnTo>
                  <a:lnTo>
                    <a:pt x="231" y="274"/>
                  </a:lnTo>
                  <a:lnTo>
                    <a:pt x="231" y="276"/>
                  </a:lnTo>
                  <a:lnTo>
                    <a:pt x="231" y="276"/>
                  </a:lnTo>
                  <a:lnTo>
                    <a:pt x="231" y="276"/>
                  </a:lnTo>
                  <a:lnTo>
                    <a:pt x="225" y="282"/>
                  </a:lnTo>
                  <a:lnTo>
                    <a:pt x="219" y="287"/>
                  </a:lnTo>
                  <a:lnTo>
                    <a:pt x="215" y="291"/>
                  </a:lnTo>
                  <a:lnTo>
                    <a:pt x="209" y="295"/>
                  </a:lnTo>
                  <a:lnTo>
                    <a:pt x="205" y="297"/>
                  </a:lnTo>
                  <a:lnTo>
                    <a:pt x="203" y="299"/>
                  </a:lnTo>
                  <a:lnTo>
                    <a:pt x="201" y="301"/>
                  </a:lnTo>
                  <a:lnTo>
                    <a:pt x="199" y="303"/>
                  </a:lnTo>
                  <a:lnTo>
                    <a:pt x="194" y="305"/>
                  </a:lnTo>
                  <a:lnTo>
                    <a:pt x="194" y="307"/>
                  </a:lnTo>
                  <a:lnTo>
                    <a:pt x="192" y="307"/>
                  </a:lnTo>
                  <a:lnTo>
                    <a:pt x="192" y="307"/>
                  </a:lnTo>
                  <a:lnTo>
                    <a:pt x="186" y="303"/>
                  </a:lnTo>
                  <a:lnTo>
                    <a:pt x="180" y="297"/>
                  </a:lnTo>
                  <a:lnTo>
                    <a:pt x="174" y="293"/>
                  </a:lnTo>
                  <a:lnTo>
                    <a:pt x="170" y="289"/>
                  </a:lnTo>
                  <a:lnTo>
                    <a:pt x="166" y="287"/>
                  </a:lnTo>
                  <a:lnTo>
                    <a:pt x="164" y="285"/>
                  </a:lnTo>
                  <a:lnTo>
                    <a:pt x="162" y="282"/>
                  </a:lnTo>
                  <a:lnTo>
                    <a:pt x="160" y="280"/>
                  </a:lnTo>
                  <a:lnTo>
                    <a:pt x="156" y="278"/>
                  </a:lnTo>
                  <a:lnTo>
                    <a:pt x="156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64"/>
                  </a:lnTo>
                  <a:lnTo>
                    <a:pt x="154" y="254"/>
                  </a:lnTo>
                  <a:lnTo>
                    <a:pt x="154" y="246"/>
                  </a:lnTo>
                  <a:lnTo>
                    <a:pt x="154" y="238"/>
                  </a:lnTo>
                  <a:lnTo>
                    <a:pt x="154" y="232"/>
                  </a:lnTo>
                  <a:lnTo>
                    <a:pt x="154" y="226"/>
                  </a:lnTo>
                  <a:lnTo>
                    <a:pt x="154" y="222"/>
                  </a:lnTo>
                  <a:lnTo>
                    <a:pt x="154" y="218"/>
                  </a:lnTo>
                  <a:lnTo>
                    <a:pt x="154" y="216"/>
                  </a:lnTo>
                  <a:lnTo>
                    <a:pt x="154" y="214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48" y="210"/>
                  </a:lnTo>
                  <a:lnTo>
                    <a:pt x="144" y="210"/>
                  </a:lnTo>
                  <a:lnTo>
                    <a:pt x="140" y="210"/>
                  </a:lnTo>
                  <a:lnTo>
                    <a:pt x="138" y="210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4" y="210"/>
                  </a:lnTo>
                  <a:lnTo>
                    <a:pt x="134" y="220"/>
                  </a:lnTo>
                  <a:lnTo>
                    <a:pt x="134" y="228"/>
                  </a:lnTo>
                  <a:lnTo>
                    <a:pt x="134" y="234"/>
                  </a:lnTo>
                  <a:lnTo>
                    <a:pt x="134" y="240"/>
                  </a:lnTo>
                  <a:lnTo>
                    <a:pt x="134" y="246"/>
                  </a:lnTo>
                  <a:lnTo>
                    <a:pt x="134" y="250"/>
                  </a:lnTo>
                  <a:lnTo>
                    <a:pt x="134" y="254"/>
                  </a:lnTo>
                  <a:lnTo>
                    <a:pt x="134" y="256"/>
                  </a:lnTo>
                  <a:lnTo>
                    <a:pt x="134" y="258"/>
                  </a:lnTo>
                  <a:lnTo>
                    <a:pt x="134" y="260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4" y="262"/>
                  </a:lnTo>
                  <a:lnTo>
                    <a:pt x="120" y="262"/>
                  </a:lnTo>
                  <a:lnTo>
                    <a:pt x="118" y="262"/>
                  </a:lnTo>
                  <a:lnTo>
                    <a:pt x="114" y="262"/>
                  </a:lnTo>
                  <a:lnTo>
                    <a:pt x="112" y="262"/>
                  </a:lnTo>
                  <a:lnTo>
                    <a:pt x="108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12" y="268"/>
                  </a:lnTo>
                  <a:lnTo>
                    <a:pt x="120" y="274"/>
                  </a:lnTo>
                  <a:lnTo>
                    <a:pt x="134" y="287"/>
                  </a:lnTo>
                  <a:lnTo>
                    <a:pt x="146" y="295"/>
                  </a:lnTo>
                  <a:lnTo>
                    <a:pt x="156" y="303"/>
                  </a:lnTo>
                  <a:lnTo>
                    <a:pt x="164" y="309"/>
                  </a:lnTo>
                  <a:lnTo>
                    <a:pt x="172" y="315"/>
                  </a:lnTo>
                  <a:lnTo>
                    <a:pt x="176" y="319"/>
                  </a:lnTo>
                  <a:lnTo>
                    <a:pt x="182" y="323"/>
                  </a:lnTo>
                  <a:lnTo>
                    <a:pt x="186" y="327"/>
                  </a:lnTo>
                  <a:lnTo>
                    <a:pt x="188" y="329"/>
                  </a:lnTo>
                  <a:lnTo>
                    <a:pt x="190" y="329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201" y="325"/>
                  </a:lnTo>
                  <a:lnTo>
                    <a:pt x="209" y="319"/>
                  </a:lnTo>
                  <a:lnTo>
                    <a:pt x="223" y="309"/>
                  </a:lnTo>
                  <a:lnTo>
                    <a:pt x="235" y="301"/>
                  </a:lnTo>
                  <a:lnTo>
                    <a:pt x="245" y="293"/>
                  </a:lnTo>
                  <a:lnTo>
                    <a:pt x="253" y="285"/>
                  </a:lnTo>
                  <a:lnTo>
                    <a:pt x="259" y="280"/>
                  </a:lnTo>
                  <a:lnTo>
                    <a:pt x="265" y="274"/>
                  </a:lnTo>
                  <a:lnTo>
                    <a:pt x="271" y="272"/>
                  </a:lnTo>
                  <a:lnTo>
                    <a:pt x="273" y="268"/>
                  </a:lnTo>
                  <a:lnTo>
                    <a:pt x="277" y="266"/>
                  </a:lnTo>
                  <a:lnTo>
                    <a:pt x="279" y="264"/>
                  </a:lnTo>
                  <a:lnTo>
                    <a:pt x="279" y="264"/>
                  </a:lnTo>
                  <a:lnTo>
                    <a:pt x="281" y="262"/>
                  </a:lnTo>
                  <a:lnTo>
                    <a:pt x="281" y="262"/>
                  </a:lnTo>
                  <a:lnTo>
                    <a:pt x="281" y="262"/>
                  </a:lnTo>
                  <a:lnTo>
                    <a:pt x="277" y="262"/>
                  </a:lnTo>
                  <a:lnTo>
                    <a:pt x="271" y="262"/>
                  </a:lnTo>
                  <a:lnTo>
                    <a:pt x="267" y="262"/>
                  </a:lnTo>
                  <a:lnTo>
                    <a:pt x="265" y="262"/>
                  </a:lnTo>
                  <a:lnTo>
                    <a:pt x="261" y="262"/>
                  </a:lnTo>
                  <a:lnTo>
                    <a:pt x="259" y="262"/>
                  </a:lnTo>
                  <a:lnTo>
                    <a:pt x="255" y="262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1" y="262"/>
                  </a:lnTo>
                  <a:lnTo>
                    <a:pt x="251" y="210"/>
                  </a:lnTo>
                  <a:lnTo>
                    <a:pt x="251" y="210"/>
                  </a:lnTo>
                  <a:close/>
                </a:path>
              </a:pathLst>
            </a:custGeom>
            <a:solidFill>
              <a:srgbClr val="5B69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Group 8"/>
            <p:cNvGrpSpPr>
              <a:grpSpLocks noChangeAspect="1"/>
            </p:cNvGrpSpPr>
            <p:nvPr/>
          </p:nvGrpSpPr>
          <p:grpSpPr bwMode="auto">
            <a:xfrm>
              <a:off x="3534858" y="3224490"/>
              <a:ext cx="654621" cy="393108"/>
              <a:chOff x="2542" y="1831"/>
              <a:chExt cx="388" cy="233"/>
            </a:xfrm>
            <a:solidFill>
              <a:srgbClr val="5B6946"/>
            </a:solidFill>
          </p:grpSpPr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2833" y="1869"/>
                <a:ext cx="97" cy="195"/>
              </a:xfrm>
              <a:custGeom>
                <a:avLst/>
                <a:gdLst>
                  <a:gd name="T0" fmla="*/ 64 w 97"/>
                  <a:gd name="T1" fmla="*/ 0 h 195"/>
                  <a:gd name="T2" fmla="*/ 36 w 97"/>
                  <a:gd name="T3" fmla="*/ 0 h 195"/>
                  <a:gd name="T4" fmla="*/ 19 w 97"/>
                  <a:gd name="T5" fmla="*/ 0 h 195"/>
                  <a:gd name="T6" fmla="*/ 4 w 97"/>
                  <a:gd name="T7" fmla="*/ 0 h 195"/>
                  <a:gd name="T8" fmla="*/ 0 w 97"/>
                  <a:gd name="T9" fmla="*/ 2 h 195"/>
                  <a:gd name="T10" fmla="*/ 0 w 97"/>
                  <a:gd name="T11" fmla="*/ 20 h 195"/>
                  <a:gd name="T12" fmla="*/ 0 w 97"/>
                  <a:gd name="T13" fmla="*/ 36 h 195"/>
                  <a:gd name="T14" fmla="*/ 0 w 97"/>
                  <a:gd name="T15" fmla="*/ 41 h 195"/>
                  <a:gd name="T16" fmla="*/ 0 w 97"/>
                  <a:gd name="T17" fmla="*/ 44 h 195"/>
                  <a:gd name="T18" fmla="*/ 0 w 97"/>
                  <a:gd name="T19" fmla="*/ 103 h 195"/>
                  <a:gd name="T20" fmla="*/ 0 w 97"/>
                  <a:gd name="T21" fmla="*/ 144 h 195"/>
                  <a:gd name="T22" fmla="*/ 0 w 97"/>
                  <a:gd name="T23" fmla="*/ 170 h 195"/>
                  <a:gd name="T24" fmla="*/ 0 w 97"/>
                  <a:gd name="T25" fmla="*/ 185 h 195"/>
                  <a:gd name="T26" fmla="*/ 0 w 97"/>
                  <a:gd name="T27" fmla="*/ 192 h 195"/>
                  <a:gd name="T28" fmla="*/ 3 w 97"/>
                  <a:gd name="T29" fmla="*/ 195 h 195"/>
                  <a:gd name="T30" fmla="*/ 39 w 97"/>
                  <a:gd name="T31" fmla="*/ 195 h 195"/>
                  <a:gd name="T32" fmla="*/ 64 w 97"/>
                  <a:gd name="T33" fmla="*/ 195 h 195"/>
                  <a:gd name="T34" fmla="*/ 82 w 97"/>
                  <a:gd name="T35" fmla="*/ 195 h 195"/>
                  <a:gd name="T36" fmla="*/ 93 w 97"/>
                  <a:gd name="T37" fmla="*/ 195 h 195"/>
                  <a:gd name="T38" fmla="*/ 97 w 97"/>
                  <a:gd name="T39" fmla="*/ 192 h 195"/>
                  <a:gd name="T40" fmla="*/ 97 w 97"/>
                  <a:gd name="T41" fmla="*/ 142 h 195"/>
                  <a:gd name="T42" fmla="*/ 97 w 97"/>
                  <a:gd name="T43" fmla="*/ 99 h 195"/>
                  <a:gd name="T44" fmla="*/ 97 w 97"/>
                  <a:gd name="T45" fmla="*/ 70 h 195"/>
                  <a:gd name="T46" fmla="*/ 97 w 97"/>
                  <a:gd name="T47" fmla="*/ 53 h 195"/>
                  <a:gd name="T48" fmla="*/ 97 w 97"/>
                  <a:gd name="T49" fmla="*/ 44 h 195"/>
                  <a:gd name="T50" fmla="*/ 97 w 97"/>
                  <a:gd name="T51" fmla="*/ 41 h 195"/>
                  <a:gd name="T52" fmla="*/ 97 w 97"/>
                  <a:gd name="T53" fmla="*/ 19 h 195"/>
                  <a:gd name="T54" fmla="*/ 97 w 97"/>
                  <a:gd name="T55" fmla="*/ 7 h 195"/>
                  <a:gd name="T56" fmla="*/ 97 w 97"/>
                  <a:gd name="T57" fmla="*/ 3 h 195"/>
                  <a:gd name="T58" fmla="*/ 94 w 97"/>
                  <a:gd name="T59" fmla="*/ 0 h 195"/>
                  <a:gd name="T60" fmla="*/ 12 w 97"/>
                  <a:gd name="T61" fmla="*/ 23 h 195"/>
                  <a:gd name="T62" fmla="*/ 12 w 97"/>
                  <a:gd name="T63" fmla="*/ 20 h 195"/>
                  <a:gd name="T64" fmla="*/ 32 w 97"/>
                  <a:gd name="T65" fmla="*/ 19 h 195"/>
                  <a:gd name="T66" fmla="*/ 60 w 97"/>
                  <a:gd name="T67" fmla="*/ 19 h 195"/>
                  <a:gd name="T68" fmla="*/ 78 w 97"/>
                  <a:gd name="T69" fmla="*/ 19 h 195"/>
                  <a:gd name="T70" fmla="*/ 82 w 97"/>
                  <a:gd name="T71" fmla="*/ 19 h 195"/>
                  <a:gd name="T72" fmla="*/ 85 w 97"/>
                  <a:gd name="T73" fmla="*/ 24 h 195"/>
                  <a:gd name="T74" fmla="*/ 85 w 97"/>
                  <a:gd name="T75" fmla="*/ 30 h 195"/>
                  <a:gd name="T76" fmla="*/ 82 w 97"/>
                  <a:gd name="T77" fmla="*/ 33 h 195"/>
                  <a:gd name="T78" fmla="*/ 56 w 97"/>
                  <a:gd name="T79" fmla="*/ 33 h 195"/>
                  <a:gd name="T80" fmla="*/ 27 w 97"/>
                  <a:gd name="T81" fmla="*/ 33 h 195"/>
                  <a:gd name="T82" fmla="*/ 15 w 97"/>
                  <a:gd name="T83" fmla="*/ 33 h 195"/>
                  <a:gd name="T84" fmla="*/ 12 w 97"/>
                  <a:gd name="T85" fmla="*/ 32 h 195"/>
                  <a:gd name="T86" fmla="*/ 74 w 97"/>
                  <a:gd name="T87" fmla="*/ 91 h 195"/>
                  <a:gd name="T88" fmla="*/ 73 w 97"/>
                  <a:gd name="T89" fmla="*/ 81 h 195"/>
                  <a:gd name="T90" fmla="*/ 84 w 97"/>
                  <a:gd name="T91" fmla="*/ 83 h 195"/>
                  <a:gd name="T92" fmla="*/ 77 w 97"/>
                  <a:gd name="T93" fmla="*/ 92 h 195"/>
                  <a:gd name="T94" fmla="*/ 70 w 97"/>
                  <a:gd name="T95" fmla="*/ 67 h 195"/>
                  <a:gd name="T96" fmla="*/ 69 w 97"/>
                  <a:gd name="T97" fmla="*/ 58 h 195"/>
                  <a:gd name="T98" fmla="*/ 78 w 97"/>
                  <a:gd name="T99" fmla="*/ 53 h 195"/>
                  <a:gd name="T100" fmla="*/ 86 w 97"/>
                  <a:gd name="T101" fmla="*/ 62 h 195"/>
                  <a:gd name="T102" fmla="*/ 78 w 97"/>
                  <a:gd name="T103" fmla="*/ 7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" h="195">
                    <a:moveTo>
                      <a:pt x="94" y="0"/>
                    </a:moveTo>
                    <a:lnTo>
                      <a:pt x="86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0" y="166"/>
                    </a:lnTo>
                    <a:lnTo>
                      <a:pt x="0" y="170"/>
                    </a:lnTo>
                    <a:lnTo>
                      <a:pt x="0" y="174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2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0" y="190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4"/>
                    </a:lnTo>
                    <a:lnTo>
                      <a:pt x="3" y="195"/>
                    </a:lnTo>
                    <a:lnTo>
                      <a:pt x="11" y="195"/>
                    </a:lnTo>
                    <a:lnTo>
                      <a:pt x="19" y="195"/>
                    </a:lnTo>
                    <a:lnTo>
                      <a:pt x="26" y="195"/>
                    </a:lnTo>
                    <a:lnTo>
                      <a:pt x="33" y="195"/>
                    </a:lnTo>
                    <a:lnTo>
                      <a:pt x="39" y="195"/>
                    </a:lnTo>
                    <a:lnTo>
                      <a:pt x="45" y="195"/>
                    </a:lnTo>
                    <a:lnTo>
                      <a:pt x="51" y="195"/>
                    </a:lnTo>
                    <a:lnTo>
                      <a:pt x="56" y="195"/>
                    </a:lnTo>
                    <a:lnTo>
                      <a:pt x="60" y="195"/>
                    </a:lnTo>
                    <a:lnTo>
                      <a:pt x="64" y="195"/>
                    </a:lnTo>
                    <a:lnTo>
                      <a:pt x="68" y="195"/>
                    </a:lnTo>
                    <a:lnTo>
                      <a:pt x="72" y="195"/>
                    </a:lnTo>
                    <a:lnTo>
                      <a:pt x="74" y="195"/>
                    </a:lnTo>
                    <a:lnTo>
                      <a:pt x="78" y="195"/>
                    </a:lnTo>
                    <a:lnTo>
                      <a:pt x="82" y="195"/>
                    </a:lnTo>
                    <a:lnTo>
                      <a:pt x="86" y="195"/>
                    </a:lnTo>
                    <a:lnTo>
                      <a:pt x="89" y="195"/>
                    </a:lnTo>
                    <a:lnTo>
                      <a:pt x="91" y="195"/>
                    </a:lnTo>
                    <a:lnTo>
                      <a:pt x="93" y="195"/>
                    </a:lnTo>
                    <a:lnTo>
                      <a:pt x="93" y="195"/>
                    </a:lnTo>
                    <a:lnTo>
                      <a:pt x="94" y="195"/>
                    </a:lnTo>
                    <a:lnTo>
                      <a:pt x="94" y="195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7" y="192"/>
                    </a:lnTo>
                    <a:lnTo>
                      <a:pt x="97" y="192"/>
                    </a:lnTo>
                    <a:lnTo>
                      <a:pt x="97" y="178"/>
                    </a:lnTo>
                    <a:lnTo>
                      <a:pt x="97" y="166"/>
                    </a:lnTo>
                    <a:lnTo>
                      <a:pt x="97" y="154"/>
                    </a:lnTo>
                    <a:lnTo>
                      <a:pt x="97" y="142"/>
                    </a:lnTo>
                    <a:lnTo>
                      <a:pt x="97" y="133"/>
                    </a:lnTo>
                    <a:lnTo>
                      <a:pt x="97" y="123"/>
                    </a:lnTo>
                    <a:lnTo>
                      <a:pt x="97" y="115"/>
                    </a:lnTo>
                    <a:lnTo>
                      <a:pt x="97" y="106"/>
                    </a:lnTo>
                    <a:lnTo>
                      <a:pt x="97" y="99"/>
                    </a:lnTo>
                    <a:lnTo>
                      <a:pt x="97" y="92"/>
                    </a:lnTo>
                    <a:lnTo>
                      <a:pt x="97" y="86"/>
                    </a:lnTo>
                    <a:lnTo>
                      <a:pt x="97" y="79"/>
                    </a:lnTo>
                    <a:lnTo>
                      <a:pt x="97" y="74"/>
                    </a:lnTo>
                    <a:lnTo>
                      <a:pt x="97" y="70"/>
                    </a:lnTo>
                    <a:lnTo>
                      <a:pt x="97" y="66"/>
                    </a:lnTo>
                    <a:lnTo>
                      <a:pt x="97" y="62"/>
                    </a:lnTo>
                    <a:lnTo>
                      <a:pt x="97" y="58"/>
                    </a:lnTo>
                    <a:lnTo>
                      <a:pt x="97" y="56"/>
                    </a:lnTo>
                    <a:lnTo>
                      <a:pt x="97" y="53"/>
                    </a:lnTo>
                    <a:lnTo>
                      <a:pt x="97" y="52"/>
                    </a:lnTo>
                    <a:lnTo>
                      <a:pt x="97" y="48"/>
                    </a:lnTo>
                    <a:lnTo>
                      <a:pt x="97" y="46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2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34"/>
                    </a:lnTo>
                    <a:lnTo>
                      <a:pt x="97" y="28"/>
                    </a:lnTo>
                    <a:lnTo>
                      <a:pt x="97" y="24"/>
                    </a:lnTo>
                    <a:lnTo>
                      <a:pt x="97" y="19"/>
                    </a:lnTo>
                    <a:lnTo>
                      <a:pt x="97" y="15"/>
                    </a:lnTo>
                    <a:lnTo>
                      <a:pt x="97" y="12"/>
                    </a:lnTo>
                    <a:lnTo>
                      <a:pt x="97" y="9"/>
                    </a:lnTo>
                    <a:lnTo>
                      <a:pt x="97" y="8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  <a:moveTo>
                      <a:pt x="12" y="30"/>
                    </a:moveTo>
                    <a:lnTo>
                      <a:pt x="12" y="27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20" y="19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37" y="19"/>
                    </a:lnTo>
                    <a:lnTo>
                      <a:pt x="41" y="19"/>
                    </a:lnTo>
                    <a:lnTo>
                      <a:pt x="45" y="19"/>
                    </a:lnTo>
                    <a:lnTo>
                      <a:pt x="53" y="19"/>
                    </a:lnTo>
                    <a:lnTo>
                      <a:pt x="60" y="19"/>
                    </a:lnTo>
                    <a:lnTo>
                      <a:pt x="66" y="19"/>
                    </a:lnTo>
                    <a:lnTo>
                      <a:pt x="70" y="19"/>
                    </a:lnTo>
                    <a:lnTo>
                      <a:pt x="74" y="19"/>
                    </a:lnTo>
                    <a:lnTo>
                      <a:pt x="77" y="19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5" y="24"/>
                    </a:lnTo>
                    <a:lnTo>
                      <a:pt x="85" y="27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30"/>
                    </a:lnTo>
                    <a:lnTo>
                      <a:pt x="85" y="30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2" y="33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5" y="33"/>
                    </a:lnTo>
                    <a:lnTo>
                      <a:pt x="60" y="33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43" y="33"/>
                    </a:lnTo>
                    <a:lnTo>
                      <a:pt x="36" y="33"/>
                    </a:lnTo>
                    <a:lnTo>
                      <a:pt x="31" y="33"/>
                    </a:lnTo>
                    <a:lnTo>
                      <a:pt x="27" y="33"/>
                    </a:lnTo>
                    <a:lnTo>
                      <a:pt x="23" y="33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77" y="92"/>
                    </a:moveTo>
                    <a:lnTo>
                      <a:pt x="74" y="91"/>
                    </a:lnTo>
                    <a:lnTo>
                      <a:pt x="73" y="90"/>
                    </a:lnTo>
                    <a:lnTo>
                      <a:pt x="72" y="88"/>
                    </a:lnTo>
                    <a:lnTo>
                      <a:pt x="70" y="86"/>
                    </a:lnTo>
                    <a:lnTo>
                      <a:pt x="72" y="83"/>
                    </a:lnTo>
                    <a:lnTo>
                      <a:pt x="73" y="81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80" y="79"/>
                    </a:lnTo>
                    <a:lnTo>
                      <a:pt x="82" y="81"/>
                    </a:lnTo>
                    <a:lnTo>
                      <a:pt x="84" y="83"/>
                    </a:lnTo>
                    <a:lnTo>
                      <a:pt x="84" y="86"/>
                    </a:lnTo>
                    <a:lnTo>
                      <a:pt x="84" y="88"/>
                    </a:lnTo>
                    <a:lnTo>
                      <a:pt x="82" y="90"/>
                    </a:lnTo>
                    <a:lnTo>
                      <a:pt x="80" y="91"/>
                    </a:lnTo>
                    <a:lnTo>
                      <a:pt x="77" y="92"/>
                    </a:lnTo>
                    <a:lnTo>
                      <a:pt x="77" y="92"/>
                    </a:lnTo>
                    <a:close/>
                    <a:moveTo>
                      <a:pt x="77" y="70"/>
                    </a:moveTo>
                    <a:lnTo>
                      <a:pt x="76" y="70"/>
                    </a:lnTo>
                    <a:lnTo>
                      <a:pt x="74" y="70"/>
                    </a:lnTo>
                    <a:lnTo>
                      <a:pt x="70" y="67"/>
                    </a:lnTo>
                    <a:lnTo>
                      <a:pt x="69" y="65"/>
                    </a:lnTo>
                    <a:lnTo>
                      <a:pt x="69" y="63"/>
                    </a:lnTo>
                    <a:lnTo>
                      <a:pt x="69" y="62"/>
                    </a:lnTo>
                    <a:lnTo>
                      <a:pt x="69" y="59"/>
                    </a:lnTo>
                    <a:lnTo>
                      <a:pt x="69" y="58"/>
                    </a:lnTo>
                    <a:lnTo>
                      <a:pt x="70" y="56"/>
                    </a:lnTo>
                    <a:lnTo>
                      <a:pt x="74" y="54"/>
                    </a:lnTo>
                    <a:lnTo>
                      <a:pt x="76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81" y="54"/>
                    </a:lnTo>
                    <a:lnTo>
                      <a:pt x="84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6" y="63"/>
                    </a:lnTo>
                    <a:lnTo>
                      <a:pt x="85" y="65"/>
                    </a:lnTo>
                    <a:lnTo>
                      <a:pt x="84" y="67"/>
                    </a:lnTo>
                    <a:lnTo>
                      <a:pt x="81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7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2542" y="1831"/>
                <a:ext cx="276" cy="233"/>
              </a:xfrm>
              <a:custGeom>
                <a:avLst/>
                <a:gdLst>
                  <a:gd name="T0" fmla="*/ 211 w 276"/>
                  <a:gd name="T1" fmla="*/ 0 h 233"/>
                  <a:gd name="T2" fmla="*/ 132 w 276"/>
                  <a:gd name="T3" fmla="*/ 0 h 233"/>
                  <a:gd name="T4" fmla="*/ 63 w 276"/>
                  <a:gd name="T5" fmla="*/ 0 h 233"/>
                  <a:gd name="T6" fmla="*/ 26 w 276"/>
                  <a:gd name="T7" fmla="*/ 0 h 233"/>
                  <a:gd name="T8" fmla="*/ 12 w 276"/>
                  <a:gd name="T9" fmla="*/ 0 h 233"/>
                  <a:gd name="T10" fmla="*/ 5 w 276"/>
                  <a:gd name="T11" fmla="*/ 0 h 233"/>
                  <a:gd name="T12" fmla="*/ 0 w 276"/>
                  <a:gd name="T13" fmla="*/ 41 h 233"/>
                  <a:gd name="T14" fmla="*/ 0 w 276"/>
                  <a:gd name="T15" fmla="*/ 115 h 233"/>
                  <a:gd name="T16" fmla="*/ 0 w 276"/>
                  <a:gd name="T17" fmla="*/ 161 h 233"/>
                  <a:gd name="T18" fmla="*/ 0 w 276"/>
                  <a:gd name="T19" fmla="*/ 183 h 233"/>
                  <a:gd name="T20" fmla="*/ 0 w 276"/>
                  <a:gd name="T21" fmla="*/ 192 h 233"/>
                  <a:gd name="T22" fmla="*/ 5 w 276"/>
                  <a:gd name="T23" fmla="*/ 200 h 233"/>
                  <a:gd name="T24" fmla="*/ 37 w 276"/>
                  <a:gd name="T25" fmla="*/ 201 h 233"/>
                  <a:gd name="T26" fmla="*/ 66 w 276"/>
                  <a:gd name="T27" fmla="*/ 201 h 233"/>
                  <a:gd name="T28" fmla="*/ 90 w 276"/>
                  <a:gd name="T29" fmla="*/ 201 h 233"/>
                  <a:gd name="T30" fmla="*/ 94 w 276"/>
                  <a:gd name="T31" fmla="*/ 205 h 233"/>
                  <a:gd name="T32" fmla="*/ 94 w 276"/>
                  <a:gd name="T33" fmla="*/ 215 h 233"/>
                  <a:gd name="T34" fmla="*/ 79 w 276"/>
                  <a:gd name="T35" fmla="*/ 228 h 233"/>
                  <a:gd name="T36" fmla="*/ 87 w 276"/>
                  <a:gd name="T37" fmla="*/ 233 h 233"/>
                  <a:gd name="T38" fmla="*/ 144 w 276"/>
                  <a:gd name="T39" fmla="*/ 233 h 233"/>
                  <a:gd name="T40" fmla="*/ 178 w 276"/>
                  <a:gd name="T41" fmla="*/ 233 h 233"/>
                  <a:gd name="T42" fmla="*/ 197 w 276"/>
                  <a:gd name="T43" fmla="*/ 233 h 233"/>
                  <a:gd name="T44" fmla="*/ 204 w 276"/>
                  <a:gd name="T45" fmla="*/ 233 h 233"/>
                  <a:gd name="T46" fmla="*/ 191 w 276"/>
                  <a:gd name="T47" fmla="*/ 219 h 233"/>
                  <a:gd name="T48" fmla="*/ 187 w 276"/>
                  <a:gd name="T49" fmla="*/ 211 h 233"/>
                  <a:gd name="T50" fmla="*/ 187 w 276"/>
                  <a:gd name="T51" fmla="*/ 201 h 233"/>
                  <a:gd name="T52" fmla="*/ 224 w 276"/>
                  <a:gd name="T53" fmla="*/ 201 h 233"/>
                  <a:gd name="T54" fmla="*/ 252 w 276"/>
                  <a:gd name="T55" fmla="*/ 201 h 233"/>
                  <a:gd name="T56" fmla="*/ 266 w 276"/>
                  <a:gd name="T57" fmla="*/ 201 h 233"/>
                  <a:gd name="T58" fmla="*/ 274 w 276"/>
                  <a:gd name="T59" fmla="*/ 196 h 233"/>
                  <a:gd name="T60" fmla="*/ 276 w 276"/>
                  <a:gd name="T61" fmla="*/ 132 h 233"/>
                  <a:gd name="T62" fmla="*/ 276 w 276"/>
                  <a:gd name="T63" fmla="*/ 68 h 233"/>
                  <a:gd name="T64" fmla="*/ 276 w 276"/>
                  <a:gd name="T65" fmla="*/ 32 h 233"/>
                  <a:gd name="T66" fmla="*/ 276 w 276"/>
                  <a:gd name="T67" fmla="*/ 14 h 233"/>
                  <a:gd name="T68" fmla="*/ 276 w 276"/>
                  <a:gd name="T69" fmla="*/ 8 h 233"/>
                  <a:gd name="T70" fmla="*/ 266 w 276"/>
                  <a:gd name="T71" fmla="*/ 0 h 233"/>
                  <a:gd name="T72" fmla="*/ 252 w 276"/>
                  <a:gd name="T73" fmla="*/ 187 h 233"/>
                  <a:gd name="T74" fmla="*/ 161 w 276"/>
                  <a:gd name="T75" fmla="*/ 187 h 233"/>
                  <a:gd name="T76" fmla="*/ 88 w 276"/>
                  <a:gd name="T77" fmla="*/ 187 h 233"/>
                  <a:gd name="T78" fmla="*/ 47 w 276"/>
                  <a:gd name="T79" fmla="*/ 187 h 233"/>
                  <a:gd name="T80" fmla="*/ 29 w 276"/>
                  <a:gd name="T81" fmla="*/ 187 h 233"/>
                  <a:gd name="T82" fmla="*/ 24 w 276"/>
                  <a:gd name="T83" fmla="*/ 187 h 233"/>
                  <a:gd name="T84" fmla="*/ 16 w 276"/>
                  <a:gd name="T85" fmla="*/ 151 h 233"/>
                  <a:gd name="T86" fmla="*/ 16 w 276"/>
                  <a:gd name="T87" fmla="*/ 88 h 233"/>
                  <a:gd name="T88" fmla="*/ 16 w 276"/>
                  <a:gd name="T89" fmla="*/ 50 h 233"/>
                  <a:gd name="T90" fmla="*/ 16 w 276"/>
                  <a:gd name="T91" fmla="*/ 30 h 233"/>
                  <a:gd name="T92" fmla="*/ 16 w 276"/>
                  <a:gd name="T93" fmla="*/ 22 h 233"/>
                  <a:gd name="T94" fmla="*/ 34 w 276"/>
                  <a:gd name="T95" fmla="*/ 14 h 233"/>
                  <a:gd name="T96" fmla="*/ 129 w 276"/>
                  <a:gd name="T97" fmla="*/ 14 h 233"/>
                  <a:gd name="T98" fmla="*/ 197 w 276"/>
                  <a:gd name="T99" fmla="*/ 14 h 233"/>
                  <a:gd name="T100" fmla="*/ 233 w 276"/>
                  <a:gd name="T101" fmla="*/ 14 h 233"/>
                  <a:gd name="T102" fmla="*/ 248 w 276"/>
                  <a:gd name="T103" fmla="*/ 14 h 233"/>
                  <a:gd name="T104" fmla="*/ 255 w 276"/>
                  <a:gd name="T105" fmla="*/ 1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6" h="233">
                    <a:moveTo>
                      <a:pt x="266" y="0"/>
                    </a:moveTo>
                    <a:lnTo>
                      <a:pt x="255" y="0"/>
                    </a:lnTo>
                    <a:lnTo>
                      <a:pt x="243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11" y="0"/>
                    </a:lnTo>
                    <a:lnTo>
                      <a:pt x="200" y="0"/>
                    </a:lnTo>
                    <a:lnTo>
                      <a:pt x="191" y="0"/>
                    </a:lnTo>
                    <a:lnTo>
                      <a:pt x="182" y="0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0" y="105"/>
                    </a:lnTo>
                    <a:lnTo>
                      <a:pt x="0" y="115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0" y="141"/>
                    </a:lnTo>
                    <a:lnTo>
                      <a:pt x="0" y="147"/>
                    </a:lnTo>
                    <a:lnTo>
                      <a:pt x="0" y="154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0" y="170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0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5"/>
                    </a:lnTo>
                    <a:lnTo>
                      <a:pt x="1" y="196"/>
                    </a:lnTo>
                    <a:lnTo>
                      <a:pt x="3" y="199"/>
                    </a:lnTo>
                    <a:lnTo>
                      <a:pt x="5" y="200"/>
                    </a:lnTo>
                    <a:lnTo>
                      <a:pt x="8" y="201"/>
                    </a:lnTo>
                    <a:lnTo>
                      <a:pt x="9" y="201"/>
                    </a:lnTo>
                    <a:lnTo>
                      <a:pt x="17" y="201"/>
                    </a:lnTo>
                    <a:lnTo>
                      <a:pt x="24" y="201"/>
                    </a:lnTo>
                    <a:lnTo>
                      <a:pt x="32" y="201"/>
                    </a:lnTo>
                    <a:lnTo>
                      <a:pt x="37" y="201"/>
                    </a:lnTo>
                    <a:lnTo>
                      <a:pt x="44" y="201"/>
                    </a:lnTo>
                    <a:lnTo>
                      <a:pt x="49" y="201"/>
                    </a:lnTo>
                    <a:lnTo>
                      <a:pt x="54" y="201"/>
                    </a:lnTo>
                    <a:lnTo>
                      <a:pt x="58" y="201"/>
                    </a:lnTo>
                    <a:lnTo>
                      <a:pt x="62" y="201"/>
                    </a:lnTo>
                    <a:lnTo>
                      <a:pt x="66" y="201"/>
                    </a:lnTo>
                    <a:lnTo>
                      <a:pt x="70" y="201"/>
                    </a:lnTo>
                    <a:lnTo>
                      <a:pt x="74" y="201"/>
                    </a:lnTo>
                    <a:lnTo>
                      <a:pt x="79" y="201"/>
                    </a:lnTo>
                    <a:lnTo>
                      <a:pt x="83" y="201"/>
                    </a:lnTo>
                    <a:lnTo>
                      <a:pt x="87" y="201"/>
                    </a:lnTo>
                    <a:lnTo>
                      <a:pt x="90" y="201"/>
                    </a:lnTo>
                    <a:lnTo>
                      <a:pt x="91" y="201"/>
                    </a:lnTo>
                    <a:lnTo>
                      <a:pt x="92" y="201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94" y="205"/>
                    </a:lnTo>
                    <a:lnTo>
                      <a:pt x="94" y="209"/>
                    </a:lnTo>
                    <a:lnTo>
                      <a:pt x="94" y="212"/>
                    </a:lnTo>
                    <a:lnTo>
                      <a:pt x="94" y="213"/>
                    </a:lnTo>
                    <a:lnTo>
                      <a:pt x="94" y="215"/>
                    </a:lnTo>
                    <a:lnTo>
                      <a:pt x="94" y="215"/>
                    </a:lnTo>
                    <a:lnTo>
                      <a:pt x="94" y="215"/>
                    </a:lnTo>
                    <a:lnTo>
                      <a:pt x="91" y="219"/>
                    </a:lnTo>
                    <a:lnTo>
                      <a:pt x="88" y="221"/>
                    </a:lnTo>
                    <a:lnTo>
                      <a:pt x="86" y="223"/>
                    </a:lnTo>
                    <a:lnTo>
                      <a:pt x="83" y="225"/>
                    </a:lnTo>
                    <a:lnTo>
                      <a:pt x="82" y="227"/>
                    </a:lnTo>
                    <a:lnTo>
                      <a:pt x="79" y="228"/>
                    </a:lnTo>
                    <a:lnTo>
                      <a:pt x="78" y="230"/>
                    </a:lnTo>
                    <a:lnTo>
                      <a:pt x="76" y="232"/>
                    </a:lnTo>
                    <a:lnTo>
                      <a:pt x="75" y="232"/>
                    </a:lnTo>
                    <a:lnTo>
                      <a:pt x="75" y="233"/>
                    </a:lnTo>
                    <a:lnTo>
                      <a:pt x="75" y="233"/>
                    </a:lnTo>
                    <a:lnTo>
                      <a:pt x="87" y="233"/>
                    </a:lnTo>
                    <a:lnTo>
                      <a:pt x="98" y="233"/>
                    </a:lnTo>
                    <a:lnTo>
                      <a:pt x="108" y="233"/>
                    </a:lnTo>
                    <a:lnTo>
                      <a:pt x="119" y="233"/>
                    </a:lnTo>
                    <a:lnTo>
                      <a:pt x="127" y="233"/>
                    </a:lnTo>
                    <a:lnTo>
                      <a:pt x="136" y="233"/>
                    </a:lnTo>
                    <a:lnTo>
                      <a:pt x="144" y="233"/>
                    </a:lnTo>
                    <a:lnTo>
                      <a:pt x="150" y="233"/>
                    </a:lnTo>
                    <a:lnTo>
                      <a:pt x="157" y="233"/>
                    </a:lnTo>
                    <a:lnTo>
                      <a:pt x="162" y="233"/>
                    </a:lnTo>
                    <a:lnTo>
                      <a:pt x="169" y="233"/>
                    </a:lnTo>
                    <a:lnTo>
                      <a:pt x="173" y="233"/>
                    </a:lnTo>
                    <a:lnTo>
                      <a:pt x="178" y="233"/>
                    </a:lnTo>
                    <a:lnTo>
                      <a:pt x="182" y="233"/>
                    </a:lnTo>
                    <a:lnTo>
                      <a:pt x="186" y="233"/>
                    </a:lnTo>
                    <a:lnTo>
                      <a:pt x="189" y="233"/>
                    </a:lnTo>
                    <a:lnTo>
                      <a:pt x="191" y="233"/>
                    </a:lnTo>
                    <a:lnTo>
                      <a:pt x="194" y="233"/>
                    </a:lnTo>
                    <a:lnTo>
                      <a:pt x="197" y="233"/>
                    </a:lnTo>
                    <a:lnTo>
                      <a:pt x="198" y="233"/>
                    </a:lnTo>
                    <a:lnTo>
                      <a:pt x="202" y="233"/>
                    </a:lnTo>
                    <a:lnTo>
                      <a:pt x="203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4" y="233"/>
                    </a:lnTo>
                    <a:lnTo>
                      <a:pt x="206" y="233"/>
                    </a:lnTo>
                    <a:lnTo>
                      <a:pt x="202" y="229"/>
                    </a:lnTo>
                    <a:lnTo>
                      <a:pt x="199" y="227"/>
                    </a:lnTo>
                    <a:lnTo>
                      <a:pt x="197" y="224"/>
                    </a:lnTo>
                    <a:lnTo>
                      <a:pt x="194" y="223"/>
                    </a:lnTo>
                    <a:lnTo>
                      <a:pt x="191" y="219"/>
                    </a:lnTo>
                    <a:lnTo>
                      <a:pt x="189" y="217"/>
                    </a:lnTo>
                    <a:lnTo>
                      <a:pt x="187" y="216"/>
                    </a:ln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1"/>
                    </a:lnTo>
                    <a:lnTo>
                      <a:pt x="187" y="207"/>
                    </a:lnTo>
                    <a:lnTo>
                      <a:pt x="187" y="204"/>
                    </a:lnTo>
                    <a:lnTo>
                      <a:pt x="187" y="203"/>
                    </a:lnTo>
                    <a:lnTo>
                      <a:pt x="187" y="203"/>
                    </a:lnTo>
                    <a:lnTo>
                      <a:pt x="187" y="201"/>
                    </a:lnTo>
                    <a:lnTo>
                      <a:pt x="187" y="201"/>
                    </a:lnTo>
                    <a:lnTo>
                      <a:pt x="194" y="201"/>
                    </a:lnTo>
                    <a:lnTo>
                      <a:pt x="200" y="201"/>
                    </a:lnTo>
                    <a:lnTo>
                      <a:pt x="207" y="201"/>
                    </a:lnTo>
                    <a:lnTo>
                      <a:pt x="214" y="201"/>
                    </a:lnTo>
                    <a:lnTo>
                      <a:pt x="219" y="201"/>
                    </a:lnTo>
                    <a:lnTo>
                      <a:pt x="224" y="201"/>
                    </a:lnTo>
                    <a:lnTo>
                      <a:pt x="228" y="201"/>
                    </a:lnTo>
                    <a:lnTo>
                      <a:pt x="233" y="201"/>
                    </a:lnTo>
                    <a:lnTo>
                      <a:pt x="237" y="201"/>
                    </a:lnTo>
                    <a:lnTo>
                      <a:pt x="240" y="201"/>
                    </a:lnTo>
                    <a:lnTo>
                      <a:pt x="247" y="201"/>
                    </a:lnTo>
                    <a:lnTo>
                      <a:pt x="252" y="201"/>
                    </a:lnTo>
                    <a:lnTo>
                      <a:pt x="257" y="201"/>
                    </a:lnTo>
                    <a:lnTo>
                      <a:pt x="260" y="201"/>
                    </a:lnTo>
                    <a:lnTo>
                      <a:pt x="262" y="201"/>
                    </a:lnTo>
                    <a:lnTo>
                      <a:pt x="264" y="201"/>
                    </a:lnTo>
                    <a:lnTo>
                      <a:pt x="265" y="201"/>
                    </a:lnTo>
                    <a:lnTo>
                      <a:pt x="266" y="201"/>
                    </a:lnTo>
                    <a:lnTo>
                      <a:pt x="266" y="201"/>
                    </a:lnTo>
                    <a:lnTo>
                      <a:pt x="266" y="201"/>
                    </a:lnTo>
                    <a:lnTo>
                      <a:pt x="268" y="201"/>
                    </a:lnTo>
                    <a:lnTo>
                      <a:pt x="270" y="200"/>
                    </a:lnTo>
                    <a:lnTo>
                      <a:pt x="273" y="199"/>
                    </a:lnTo>
                    <a:lnTo>
                      <a:pt x="274" y="196"/>
                    </a:lnTo>
                    <a:lnTo>
                      <a:pt x="276" y="195"/>
                    </a:lnTo>
                    <a:lnTo>
                      <a:pt x="276" y="192"/>
                    </a:lnTo>
                    <a:lnTo>
                      <a:pt x="276" y="176"/>
                    </a:lnTo>
                    <a:lnTo>
                      <a:pt x="276" y="161"/>
                    </a:lnTo>
                    <a:lnTo>
                      <a:pt x="276" y="146"/>
                    </a:lnTo>
                    <a:lnTo>
                      <a:pt x="276" y="132"/>
                    </a:lnTo>
                    <a:lnTo>
                      <a:pt x="276" y="119"/>
                    </a:lnTo>
                    <a:lnTo>
                      <a:pt x="276" y="107"/>
                    </a:lnTo>
                    <a:lnTo>
                      <a:pt x="276" y="96"/>
                    </a:lnTo>
                    <a:lnTo>
                      <a:pt x="276" y="86"/>
                    </a:lnTo>
                    <a:lnTo>
                      <a:pt x="276" y="76"/>
                    </a:lnTo>
                    <a:lnTo>
                      <a:pt x="276" y="68"/>
                    </a:lnTo>
                    <a:lnTo>
                      <a:pt x="276" y="61"/>
                    </a:lnTo>
                    <a:lnTo>
                      <a:pt x="276" y="53"/>
                    </a:lnTo>
                    <a:lnTo>
                      <a:pt x="276" y="47"/>
                    </a:lnTo>
                    <a:lnTo>
                      <a:pt x="276" y="41"/>
                    </a:lnTo>
                    <a:lnTo>
                      <a:pt x="276" y="36"/>
                    </a:lnTo>
                    <a:lnTo>
                      <a:pt x="276" y="32"/>
                    </a:lnTo>
                    <a:lnTo>
                      <a:pt x="276" y="28"/>
                    </a:lnTo>
                    <a:lnTo>
                      <a:pt x="276" y="24"/>
                    </a:lnTo>
                    <a:lnTo>
                      <a:pt x="276" y="21"/>
                    </a:lnTo>
                    <a:lnTo>
                      <a:pt x="276" y="18"/>
                    </a:lnTo>
                    <a:lnTo>
                      <a:pt x="276" y="16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6" y="11"/>
                    </a:lnTo>
                    <a:lnTo>
                      <a:pt x="276" y="9"/>
                    </a:lnTo>
                    <a:lnTo>
                      <a:pt x="276" y="9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6" y="7"/>
                    </a:lnTo>
                    <a:lnTo>
                      <a:pt x="274" y="5"/>
                    </a:lnTo>
                    <a:lnTo>
                      <a:pt x="273" y="3"/>
                    </a:lnTo>
                    <a:lnTo>
                      <a:pt x="270" y="0"/>
                    </a:lnTo>
                    <a:lnTo>
                      <a:pt x="268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60" y="179"/>
                    </a:moveTo>
                    <a:lnTo>
                      <a:pt x="259" y="182"/>
                    </a:lnTo>
                    <a:lnTo>
                      <a:pt x="257" y="184"/>
                    </a:lnTo>
                    <a:lnTo>
                      <a:pt x="255" y="186"/>
                    </a:lnTo>
                    <a:lnTo>
                      <a:pt x="252" y="187"/>
                    </a:lnTo>
                    <a:lnTo>
                      <a:pt x="241" y="187"/>
                    </a:lnTo>
                    <a:lnTo>
                      <a:pt x="231" y="187"/>
                    </a:lnTo>
                    <a:lnTo>
                      <a:pt x="212" y="187"/>
                    </a:lnTo>
                    <a:lnTo>
                      <a:pt x="194" y="187"/>
                    </a:lnTo>
                    <a:lnTo>
                      <a:pt x="177" y="187"/>
                    </a:lnTo>
                    <a:lnTo>
                      <a:pt x="161" y="187"/>
                    </a:lnTo>
                    <a:lnTo>
                      <a:pt x="146" y="187"/>
                    </a:lnTo>
                    <a:lnTo>
                      <a:pt x="133" y="187"/>
                    </a:lnTo>
                    <a:lnTo>
                      <a:pt x="120" y="187"/>
                    </a:lnTo>
                    <a:lnTo>
                      <a:pt x="108" y="187"/>
                    </a:lnTo>
                    <a:lnTo>
                      <a:pt x="98" y="187"/>
                    </a:lnTo>
                    <a:lnTo>
                      <a:pt x="88" y="187"/>
                    </a:lnTo>
                    <a:lnTo>
                      <a:pt x="79" y="187"/>
                    </a:lnTo>
                    <a:lnTo>
                      <a:pt x="71" y="187"/>
                    </a:lnTo>
                    <a:lnTo>
                      <a:pt x="65" y="187"/>
                    </a:lnTo>
                    <a:lnTo>
                      <a:pt x="58" y="187"/>
                    </a:lnTo>
                    <a:lnTo>
                      <a:pt x="53" y="187"/>
                    </a:lnTo>
                    <a:lnTo>
                      <a:pt x="47" y="187"/>
                    </a:lnTo>
                    <a:lnTo>
                      <a:pt x="44" y="187"/>
                    </a:lnTo>
                    <a:lnTo>
                      <a:pt x="40" y="187"/>
                    </a:lnTo>
                    <a:lnTo>
                      <a:pt x="36" y="187"/>
                    </a:lnTo>
                    <a:lnTo>
                      <a:pt x="33" y="187"/>
                    </a:lnTo>
                    <a:lnTo>
                      <a:pt x="30" y="187"/>
                    </a:lnTo>
                    <a:lnTo>
                      <a:pt x="29" y="187"/>
                    </a:lnTo>
                    <a:lnTo>
                      <a:pt x="28" y="187"/>
                    </a:lnTo>
                    <a:lnTo>
                      <a:pt x="26" y="187"/>
                    </a:lnTo>
                    <a:lnTo>
                      <a:pt x="25" y="187"/>
                    </a:lnTo>
                    <a:lnTo>
                      <a:pt x="24" y="187"/>
                    </a:lnTo>
                    <a:lnTo>
                      <a:pt x="24" y="187"/>
                    </a:lnTo>
                    <a:lnTo>
                      <a:pt x="24" y="187"/>
                    </a:lnTo>
                    <a:lnTo>
                      <a:pt x="21" y="186"/>
                    </a:lnTo>
                    <a:lnTo>
                      <a:pt x="18" y="184"/>
                    </a:lnTo>
                    <a:lnTo>
                      <a:pt x="17" y="182"/>
                    </a:lnTo>
                    <a:lnTo>
                      <a:pt x="16" y="179"/>
                    </a:lnTo>
                    <a:lnTo>
                      <a:pt x="16" y="165"/>
                    </a:lnTo>
                    <a:lnTo>
                      <a:pt x="16" y="151"/>
                    </a:lnTo>
                    <a:lnTo>
                      <a:pt x="16" y="138"/>
                    </a:lnTo>
                    <a:lnTo>
                      <a:pt x="16" y="128"/>
                    </a:lnTo>
                    <a:lnTo>
                      <a:pt x="16" y="116"/>
                    </a:lnTo>
                    <a:lnTo>
                      <a:pt x="16" y="107"/>
                    </a:lnTo>
                    <a:lnTo>
                      <a:pt x="16" y="97"/>
                    </a:lnTo>
                    <a:lnTo>
                      <a:pt x="16" y="88"/>
                    </a:lnTo>
                    <a:lnTo>
                      <a:pt x="16" y="80"/>
                    </a:lnTo>
                    <a:lnTo>
                      <a:pt x="16" y="72"/>
                    </a:lnTo>
                    <a:lnTo>
                      <a:pt x="16" y="66"/>
                    </a:lnTo>
                    <a:lnTo>
                      <a:pt x="16" y="61"/>
                    </a:lnTo>
                    <a:lnTo>
                      <a:pt x="16" y="55"/>
                    </a:lnTo>
                    <a:lnTo>
                      <a:pt x="16" y="50"/>
                    </a:lnTo>
                    <a:lnTo>
                      <a:pt x="16" y="46"/>
                    </a:lnTo>
                    <a:lnTo>
                      <a:pt x="16" y="42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17"/>
                    </a:lnTo>
                    <a:lnTo>
                      <a:pt x="21" y="16"/>
                    </a:lnTo>
                    <a:lnTo>
                      <a:pt x="24" y="14"/>
                    </a:lnTo>
                    <a:lnTo>
                      <a:pt x="34" y="14"/>
                    </a:lnTo>
                    <a:lnTo>
                      <a:pt x="45" y="14"/>
                    </a:lnTo>
                    <a:lnTo>
                      <a:pt x="65" y="14"/>
                    </a:lnTo>
                    <a:lnTo>
                      <a:pt x="82" y="14"/>
                    </a:lnTo>
                    <a:lnTo>
                      <a:pt x="99" y="14"/>
                    </a:lnTo>
                    <a:lnTo>
                      <a:pt x="115" y="14"/>
                    </a:lnTo>
                    <a:lnTo>
                      <a:pt x="129" y="14"/>
                    </a:lnTo>
                    <a:lnTo>
                      <a:pt x="144" y="14"/>
                    </a:lnTo>
                    <a:lnTo>
                      <a:pt x="156" y="14"/>
                    </a:lnTo>
                    <a:lnTo>
                      <a:pt x="168" y="14"/>
                    </a:lnTo>
                    <a:lnTo>
                      <a:pt x="178" y="14"/>
                    </a:lnTo>
                    <a:lnTo>
                      <a:pt x="187" y="14"/>
                    </a:lnTo>
                    <a:lnTo>
                      <a:pt x="197" y="14"/>
                    </a:lnTo>
                    <a:lnTo>
                      <a:pt x="204" y="14"/>
                    </a:lnTo>
                    <a:lnTo>
                      <a:pt x="211" y="14"/>
                    </a:lnTo>
                    <a:lnTo>
                      <a:pt x="218" y="14"/>
                    </a:lnTo>
                    <a:lnTo>
                      <a:pt x="224" y="14"/>
                    </a:lnTo>
                    <a:lnTo>
                      <a:pt x="228" y="14"/>
                    </a:lnTo>
                    <a:lnTo>
                      <a:pt x="233" y="14"/>
                    </a:lnTo>
                    <a:lnTo>
                      <a:pt x="237" y="14"/>
                    </a:lnTo>
                    <a:lnTo>
                      <a:pt x="240" y="14"/>
                    </a:lnTo>
                    <a:lnTo>
                      <a:pt x="243" y="14"/>
                    </a:lnTo>
                    <a:lnTo>
                      <a:pt x="245" y="14"/>
                    </a:lnTo>
                    <a:lnTo>
                      <a:pt x="247" y="14"/>
                    </a:lnTo>
                    <a:lnTo>
                      <a:pt x="248" y="14"/>
                    </a:lnTo>
                    <a:lnTo>
                      <a:pt x="249" y="14"/>
                    </a:lnTo>
                    <a:lnTo>
                      <a:pt x="251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5" y="16"/>
                    </a:lnTo>
                    <a:lnTo>
                      <a:pt x="257" y="17"/>
                    </a:lnTo>
                    <a:lnTo>
                      <a:pt x="259" y="20"/>
                    </a:lnTo>
                    <a:lnTo>
                      <a:pt x="260" y="22"/>
                    </a:lnTo>
                    <a:lnTo>
                      <a:pt x="260" y="179"/>
                    </a:lnTo>
                    <a:lnTo>
                      <a:pt x="260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菱形 30"/>
            <p:cNvSpPr/>
            <p:nvPr/>
          </p:nvSpPr>
          <p:spPr>
            <a:xfrm>
              <a:off x="6990636" y="2714832"/>
              <a:ext cx="1449285" cy="1449285"/>
            </a:xfrm>
            <a:prstGeom prst="diamond">
              <a:avLst/>
            </a:prstGeom>
            <a:noFill/>
            <a:ln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301977" y="2714832"/>
              <a:ext cx="1449285" cy="1449285"/>
            </a:xfrm>
            <a:prstGeom prst="diamond">
              <a:avLst/>
            </a:prstGeom>
            <a:noFill/>
            <a:ln>
              <a:solidFill>
                <a:srgbClr val="5B6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447853" y="3150778"/>
              <a:ext cx="547341" cy="556443"/>
              <a:chOff x="5322888" y="2662238"/>
              <a:chExt cx="1527175" cy="1552575"/>
            </a:xfrm>
            <a:solidFill>
              <a:srgbClr val="5B6946"/>
            </a:solidFill>
          </p:grpSpPr>
          <p:sp>
            <p:nvSpPr>
              <p:cNvPr id="36" name="Freeform 5"/>
              <p:cNvSpPr/>
              <p:nvPr/>
            </p:nvSpPr>
            <p:spPr bwMode="auto">
              <a:xfrm>
                <a:off x="5327651" y="2662238"/>
                <a:ext cx="766763" cy="766763"/>
              </a:xfrm>
              <a:custGeom>
                <a:avLst/>
                <a:gdLst>
                  <a:gd name="T0" fmla="*/ 99 w 203"/>
                  <a:gd name="T1" fmla="*/ 172 h 203"/>
                  <a:gd name="T2" fmla="*/ 129 w 203"/>
                  <a:gd name="T3" fmla="*/ 183 h 203"/>
                  <a:gd name="T4" fmla="*/ 149 w 203"/>
                  <a:gd name="T5" fmla="*/ 203 h 203"/>
                  <a:gd name="T6" fmla="*/ 168 w 203"/>
                  <a:gd name="T7" fmla="*/ 184 h 203"/>
                  <a:gd name="T8" fmla="*/ 141 w 203"/>
                  <a:gd name="T9" fmla="*/ 157 h 203"/>
                  <a:gd name="T10" fmla="*/ 141 w 203"/>
                  <a:gd name="T11" fmla="*/ 141 h 203"/>
                  <a:gd name="T12" fmla="*/ 156 w 203"/>
                  <a:gd name="T13" fmla="*/ 141 h 203"/>
                  <a:gd name="T14" fmla="*/ 184 w 203"/>
                  <a:gd name="T15" fmla="*/ 169 h 203"/>
                  <a:gd name="T16" fmla="*/ 203 w 203"/>
                  <a:gd name="T17" fmla="*/ 150 h 203"/>
                  <a:gd name="T18" fmla="*/ 183 w 203"/>
                  <a:gd name="T19" fmla="*/ 130 h 203"/>
                  <a:gd name="T20" fmla="*/ 172 w 203"/>
                  <a:gd name="T21" fmla="*/ 99 h 203"/>
                  <a:gd name="T22" fmla="*/ 148 w 203"/>
                  <a:gd name="T23" fmla="*/ 28 h 203"/>
                  <a:gd name="T24" fmla="*/ 75 w 203"/>
                  <a:gd name="T25" fmla="*/ 4 h 203"/>
                  <a:gd name="T26" fmla="*/ 73 w 203"/>
                  <a:gd name="T27" fmla="*/ 13 h 203"/>
                  <a:gd name="T28" fmla="*/ 98 w 203"/>
                  <a:gd name="T29" fmla="*/ 38 h 203"/>
                  <a:gd name="T30" fmla="*/ 98 w 203"/>
                  <a:gd name="T31" fmla="*/ 83 h 203"/>
                  <a:gd name="T32" fmla="*/ 82 w 203"/>
                  <a:gd name="T33" fmla="*/ 98 h 203"/>
                  <a:gd name="T34" fmla="*/ 38 w 203"/>
                  <a:gd name="T35" fmla="*/ 98 h 203"/>
                  <a:gd name="T36" fmla="*/ 12 w 203"/>
                  <a:gd name="T37" fmla="*/ 73 h 203"/>
                  <a:gd name="T38" fmla="*/ 4 w 203"/>
                  <a:gd name="T39" fmla="*/ 75 h 203"/>
                  <a:gd name="T40" fmla="*/ 28 w 203"/>
                  <a:gd name="T41" fmla="*/ 148 h 203"/>
                  <a:gd name="T42" fmla="*/ 99 w 203"/>
                  <a:gd name="T43" fmla="*/ 1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3" h="203">
                    <a:moveTo>
                      <a:pt x="99" y="172"/>
                    </a:moveTo>
                    <a:cubicBezTo>
                      <a:pt x="110" y="171"/>
                      <a:pt x="121" y="175"/>
                      <a:pt x="129" y="18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41" y="157"/>
                      <a:pt x="141" y="157"/>
                      <a:pt x="141" y="157"/>
                    </a:cubicBezTo>
                    <a:cubicBezTo>
                      <a:pt x="137" y="152"/>
                      <a:pt x="137" y="145"/>
                      <a:pt x="141" y="141"/>
                    </a:cubicBezTo>
                    <a:cubicBezTo>
                      <a:pt x="145" y="137"/>
                      <a:pt x="152" y="137"/>
                      <a:pt x="156" y="141"/>
                    </a:cubicBezTo>
                    <a:cubicBezTo>
                      <a:pt x="184" y="169"/>
                      <a:pt x="184" y="169"/>
                      <a:pt x="184" y="169"/>
                    </a:cubicBezTo>
                    <a:cubicBezTo>
                      <a:pt x="203" y="150"/>
                      <a:pt x="203" y="150"/>
                      <a:pt x="203" y="150"/>
                    </a:cubicBezTo>
                    <a:cubicBezTo>
                      <a:pt x="183" y="130"/>
                      <a:pt x="183" y="130"/>
                      <a:pt x="183" y="130"/>
                    </a:cubicBezTo>
                    <a:cubicBezTo>
                      <a:pt x="175" y="122"/>
                      <a:pt x="171" y="110"/>
                      <a:pt x="172" y="99"/>
                    </a:cubicBezTo>
                    <a:cubicBezTo>
                      <a:pt x="176" y="74"/>
                      <a:pt x="168" y="47"/>
                      <a:pt x="148" y="28"/>
                    </a:cubicBezTo>
                    <a:cubicBezTo>
                      <a:pt x="128" y="8"/>
                      <a:pt x="101" y="0"/>
                      <a:pt x="75" y="4"/>
                    </a:cubicBezTo>
                    <a:cubicBezTo>
                      <a:pt x="71" y="5"/>
                      <a:pt x="70" y="10"/>
                      <a:pt x="73" y="13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11" y="51"/>
                      <a:pt x="111" y="70"/>
                      <a:pt x="98" y="83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70" y="111"/>
                      <a:pt x="50" y="111"/>
                      <a:pt x="38" y="98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9" y="70"/>
                      <a:pt x="4" y="71"/>
                      <a:pt x="4" y="75"/>
                    </a:cubicBezTo>
                    <a:cubicBezTo>
                      <a:pt x="0" y="101"/>
                      <a:pt x="8" y="128"/>
                      <a:pt x="28" y="148"/>
                    </a:cubicBezTo>
                    <a:cubicBezTo>
                      <a:pt x="47" y="168"/>
                      <a:pt x="74" y="176"/>
                      <a:pt x="99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6105526" y="3440113"/>
                <a:ext cx="695325" cy="695325"/>
              </a:xfrm>
              <a:custGeom>
                <a:avLst/>
                <a:gdLst>
                  <a:gd name="T0" fmla="*/ 53 w 184"/>
                  <a:gd name="T1" fmla="*/ 0 h 184"/>
                  <a:gd name="T2" fmla="*/ 35 w 184"/>
                  <a:gd name="T3" fmla="*/ 19 h 184"/>
                  <a:gd name="T4" fmla="*/ 147 w 184"/>
                  <a:gd name="T5" fmla="*/ 132 h 184"/>
                  <a:gd name="T6" fmla="*/ 147 w 184"/>
                  <a:gd name="T7" fmla="*/ 147 h 184"/>
                  <a:gd name="T8" fmla="*/ 132 w 184"/>
                  <a:gd name="T9" fmla="*/ 147 h 184"/>
                  <a:gd name="T10" fmla="*/ 19 w 184"/>
                  <a:gd name="T11" fmla="*/ 35 h 184"/>
                  <a:gd name="T12" fmla="*/ 0 w 184"/>
                  <a:gd name="T13" fmla="*/ 54 h 184"/>
                  <a:gd name="T14" fmla="*/ 116 w 184"/>
                  <a:gd name="T15" fmla="*/ 169 h 184"/>
                  <a:gd name="T16" fmla="*/ 169 w 184"/>
                  <a:gd name="T17" fmla="*/ 169 h 184"/>
                  <a:gd name="T18" fmla="*/ 169 w 184"/>
                  <a:gd name="T19" fmla="*/ 116 h 184"/>
                  <a:gd name="T20" fmla="*/ 53 w 184"/>
                  <a:gd name="T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84">
                    <a:moveTo>
                      <a:pt x="53" y="0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51" y="136"/>
                      <a:pt x="151" y="143"/>
                      <a:pt x="147" y="147"/>
                    </a:cubicBezTo>
                    <a:cubicBezTo>
                      <a:pt x="143" y="151"/>
                      <a:pt x="136" y="151"/>
                      <a:pt x="132" y="147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16" y="169"/>
                      <a:pt x="116" y="169"/>
                      <a:pt x="116" y="169"/>
                    </a:cubicBezTo>
                    <a:cubicBezTo>
                      <a:pt x="131" y="184"/>
                      <a:pt x="154" y="184"/>
                      <a:pt x="169" y="169"/>
                    </a:cubicBezTo>
                    <a:cubicBezTo>
                      <a:pt x="184" y="155"/>
                      <a:pt x="184" y="131"/>
                      <a:pt x="169" y="116"/>
                    </a:cubicBez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5322888" y="2689225"/>
                <a:ext cx="1527175" cy="1525588"/>
              </a:xfrm>
              <a:custGeom>
                <a:avLst/>
                <a:gdLst>
                  <a:gd name="T0" fmla="*/ 304 w 404"/>
                  <a:gd name="T1" fmla="*/ 124 h 404"/>
                  <a:gd name="T2" fmla="*/ 354 w 404"/>
                  <a:gd name="T3" fmla="*/ 124 h 404"/>
                  <a:gd name="T4" fmla="*/ 404 w 404"/>
                  <a:gd name="T5" fmla="*/ 25 h 404"/>
                  <a:gd name="T6" fmla="*/ 379 w 404"/>
                  <a:gd name="T7" fmla="*/ 0 h 404"/>
                  <a:gd name="T8" fmla="*/ 279 w 404"/>
                  <a:gd name="T9" fmla="*/ 49 h 404"/>
                  <a:gd name="T10" fmla="*/ 279 w 404"/>
                  <a:gd name="T11" fmla="*/ 99 h 404"/>
                  <a:gd name="T12" fmla="*/ 143 w 404"/>
                  <a:gd name="T13" fmla="*/ 235 h 404"/>
                  <a:gd name="T14" fmla="*/ 119 w 404"/>
                  <a:gd name="T15" fmla="*/ 210 h 404"/>
                  <a:gd name="T16" fmla="*/ 20 w 404"/>
                  <a:gd name="T17" fmla="*/ 309 h 404"/>
                  <a:gd name="T18" fmla="*/ 20 w 404"/>
                  <a:gd name="T19" fmla="*/ 383 h 404"/>
                  <a:gd name="T20" fmla="*/ 95 w 404"/>
                  <a:gd name="T21" fmla="*/ 383 h 404"/>
                  <a:gd name="T22" fmla="*/ 193 w 404"/>
                  <a:gd name="T23" fmla="*/ 285 h 404"/>
                  <a:gd name="T24" fmla="*/ 168 w 404"/>
                  <a:gd name="T25" fmla="*/ 260 h 404"/>
                  <a:gd name="T26" fmla="*/ 304 w 404"/>
                  <a:gd name="T27" fmla="*/ 1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4" h="404">
                    <a:moveTo>
                      <a:pt x="304" y="124"/>
                    </a:moveTo>
                    <a:cubicBezTo>
                      <a:pt x="354" y="124"/>
                      <a:pt x="354" y="124"/>
                      <a:pt x="354" y="124"/>
                    </a:cubicBezTo>
                    <a:cubicBezTo>
                      <a:pt x="404" y="25"/>
                      <a:pt x="404" y="25"/>
                      <a:pt x="404" y="25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279" y="49"/>
                      <a:pt x="279" y="49"/>
                      <a:pt x="279" y="49"/>
                    </a:cubicBezTo>
                    <a:cubicBezTo>
                      <a:pt x="279" y="99"/>
                      <a:pt x="279" y="99"/>
                      <a:pt x="279" y="99"/>
                    </a:cubicBezTo>
                    <a:cubicBezTo>
                      <a:pt x="143" y="235"/>
                      <a:pt x="143" y="235"/>
                      <a:pt x="143" y="235"/>
                    </a:cubicBezTo>
                    <a:cubicBezTo>
                      <a:pt x="119" y="210"/>
                      <a:pt x="119" y="210"/>
                      <a:pt x="119" y="210"/>
                    </a:cubicBezTo>
                    <a:cubicBezTo>
                      <a:pt x="20" y="309"/>
                      <a:pt x="20" y="309"/>
                      <a:pt x="20" y="309"/>
                    </a:cubicBezTo>
                    <a:cubicBezTo>
                      <a:pt x="0" y="329"/>
                      <a:pt x="0" y="363"/>
                      <a:pt x="20" y="383"/>
                    </a:cubicBezTo>
                    <a:cubicBezTo>
                      <a:pt x="41" y="404"/>
                      <a:pt x="74" y="404"/>
                      <a:pt x="95" y="383"/>
                    </a:cubicBezTo>
                    <a:cubicBezTo>
                      <a:pt x="193" y="285"/>
                      <a:pt x="193" y="285"/>
                      <a:pt x="193" y="285"/>
                    </a:cubicBezTo>
                    <a:cubicBezTo>
                      <a:pt x="168" y="260"/>
                      <a:pt x="168" y="260"/>
                      <a:pt x="168" y="260"/>
                    </a:cubicBez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6"/>
            <p:cNvGrpSpPr>
              <a:grpSpLocks noChangeAspect="1"/>
            </p:cNvGrpSpPr>
            <p:nvPr/>
          </p:nvGrpSpPr>
          <p:grpSpPr bwMode="white">
            <a:xfrm>
              <a:off x="8730421" y="3197755"/>
              <a:ext cx="693243" cy="462490"/>
              <a:chOff x="8672460" y="-1818199"/>
              <a:chExt cx="1811337" cy="1203325"/>
            </a:xfrm>
            <a:solidFill>
              <a:srgbClr val="5B6946"/>
            </a:solidFill>
          </p:grpSpPr>
          <p:sp>
            <p:nvSpPr>
              <p:cNvPr id="41" name="Freeform 11"/>
              <p:cNvSpPr/>
              <p:nvPr/>
            </p:nvSpPr>
            <p:spPr bwMode="white">
              <a:xfrm>
                <a:off x="8845497" y="-1576899"/>
                <a:ext cx="1592262" cy="808038"/>
              </a:xfrm>
              <a:custGeom>
                <a:avLst/>
                <a:gdLst>
                  <a:gd name="T0" fmla="*/ 363 w 422"/>
                  <a:gd name="T1" fmla="*/ 1 h 213"/>
                  <a:gd name="T2" fmla="*/ 346 w 422"/>
                  <a:gd name="T3" fmla="*/ 0 h 213"/>
                  <a:gd name="T4" fmla="*/ 346 w 422"/>
                  <a:gd name="T5" fmla="*/ 0 h 213"/>
                  <a:gd name="T6" fmla="*/ 346 w 422"/>
                  <a:gd name="T7" fmla="*/ 0 h 213"/>
                  <a:gd name="T8" fmla="*/ 346 w 422"/>
                  <a:gd name="T9" fmla="*/ 0 h 213"/>
                  <a:gd name="T10" fmla="*/ 185 w 422"/>
                  <a:gd name="T11" fmla="*/ 98 h 213"/>
                  <a:gd name="T12" fmla="*/ 164 w 422"/>
                  <a:gd name="T13" fmla="*/ 105 h 213"/>
                  <a:gd name="T14" fmla="*/ 141 w 422"/>
                  <a:gd name="T15" fmla="*/ 96 h 213"/>
                  <a:gd name="T16" fmla="*/ 14 w 422"/>
                  <a:gd name="T17" fmla="*/ 2 h 213"/>
                  <a:gd name="T18" fmla="*/ 14 w 422"/>
                  <a:gd name="T19" fmla="*/ 2 h 213"/>
                  <a:gd name="T20" fmla="*/ 0 w 422"/>
                  <a:gd name="T21" fmla="*/ 1 h 213"/>
                  <a:gd name="T22" fmla="*/ 1 w 422"/>
                  <a:gd name="T23" fmla="*/ 100 h 213"/>
                  <a:gd name="T24" fmla="*/ 40 w 422"/>
                  <a:gd name="T25" fmla="*/ 98 h 213"/>
                  <a:gd name="T26" fmla="*/ 181 w 422"/>
                  <a:gd name="T27" fmla="*/ 149 h 213"/>
                  <a:gd name="T28" fmla="*/ 335 w 422"/>
                  <a:gd name="T29" fmla="*/ 211 h 213"/>
                  <a:gd name="T30" fmla="*/ 362 w 422"/>
                  <a:gd name="T31" fmla="*/ 213 h 213"/>
                  <a:gd name="T32" fmla="*/ 362 w 422"/>
                  <a:gd name="T33" fmla="*/ 169 h 213"/>
                  <a:gd name="T34" fmla="*/ 421 w 422"/>
                  <a:gd name="T35" fmla="*/ 114 h 213"/>
                  <a:gd name="T36" fmla="*/ 420 w 422"/>
                  <a:gd name="T37" fmla="*/ 111 h 213"/>
                  <a:gd name="T38" fmla="*/ 418 w 422"/>
                  <a:gd name="T39" fmla="*/ 115 h 213"/>
                  <a:gd name="T40" fmla="*/ 362 w 422"/>
                  <a:gd name="T41" fmla="*/ 155 h 213"/>
                  <a:gd name="T42" fmla="*/ 363 w 422"/>
                  <a:gd name="T43" fmla="*/ 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2" h="213">
                    <a:moveTo>
                      <a:pt x="363" y="1"/>
                    </a:moveTo>
                    <a:cubicBezTo>
                      <a:pt x="363" y="1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299" y="29"/>
                      <a:pt x="203" y="87"/>
                      <a:pt x="185" y="98"/>
                    </a:cubicBezTo>
                    <a:cubicBezTo>
                      <a:pt x="182" y="100"/>
                      <a:pt x="173" y="105"/>
                      <a:pt x="164" y="105"/>
                    </a:cubicBezTo>
                    <a:cubicBezTo>
                      <a:pt x="154" y="105"/>
                      <a:pt x="147" y="101"/>
                      <a:pt x="141" y="96"/>
                    </a:cubicBezTo>
                    <a:cubicBezTo>
                      <a:pt x="126" y="86"/>
                      <a:pt x="59" y="35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0" y="1"/>
                      <a:pt x="0" y="1"/>
                    </a:cubicBezTo>
                    <a:cubicBezTo>
                      <a:pt x="0" y="28"/>
                      <a:pt x="0" y="65"/>
                      <a:pt x="1" y="100"/>
                    </a:cubicBezTo>
                    <a:cubicBezTo>
                      <a:pt x="12" y="98"/>
                      <a:pt x="26" y="97"/>
                      <a:pt x="40" y="98"/>
                    </a:cubicBezTo>
                    <a:cubicBezTo>
                      <a:pt x="91" y="101"/>
                      <a:pt x="139" y="125"/>
                      <a:pt x="181" y="149"/>
                    </a:cubicBezTo>
                    <a:cubicBezTo>
                      <a:pt x="222" y="172"/>
                      <a:pt x="273" y="200"/>
                      <a:pt x="335" y="211"/>
                    </a:cubicBezTo>
                    <a:cubicBezTo>
                      <a:pt x="344" y="212"/>
                      <a:pt x="353" y="213"/>
                      <a:pt x="362" y="213"/>
                    </a:cubicBezTo>
                    <a:cubicBezTo>
                      <a:pt x="362" y="169"/>
                      <a:pt x="362" y="169"/>
                      <a:pt x="362" y="169"/>
                    </a:cubicBezTo>
                    <a:cubicBezTo>
                      <a:pt x="412" y="159"/>
                      <a:pt x="419" y="127"/>
                      <a:pt x="421" y="114"/>
                    </a:cubicBezTo>
                    <a:cubicBezTo>
                      <a:pt x="421" y="113"/>
                      <a:pt x="422" y="111"/>
                      <a:pt x="420" y="111"/>
                    </a:cubicBezTo>
                    <a:cubicBezTo>
                      <a:pt x="418" y="111"/>
                      <a:pt x="418" y="114"/>
                      <a:pt x="418" y="115"/>
                    </a:cubicBezTo>
                    <a:cubicBezTo>
                      <a:pt x="416" y="122"/>
                      <a:pt x="411" y="148"/>
                      <a:pt x="362" y="155"/>
                    </a:cubicBezTo>
                    <a:lnTo>
                      <a:pt x="363" y="1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3256" tIns="46629" rIns="93256" bIns="46629" numCol="1" rtlCol="0" anchor="ctr" anchorCtr="0" compatLnSpc="1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550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30" b="0" i="0" u="none" strike="noStrike" kern="0" cap="none" spc="-125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2"/>
              <p:cNvSpPr>
                <a:spLocks noEditPoints="1"/>
              </p:cNvSpPr>
              <p:nvPr/>
            </p:nvSpPr>
            <p:spPr bwMode="white">
              <a:xfrm>
                <a:off x="8672460" y="-1156212"/>
                <a:ext cx="1811337" cy="541338"/>
              </a:xfrm>
              <a:custGeom>
                <a:avLst/>
                <a:gdLst>
                  <a:gd name="T0" fmla="*/ 480 w 480"/>
                  <a:gd name="T1" fmla="*/ 81 h 143"/>
                  <a:gd name="T2" fmla="*/ 478 w 480"/>
                  <a:gd name="T3" fmla="*/ 81 h 143"/>
                  <a:gd name="T4" fmla="*/ 430 w 480"/>
                  <a:gd name="T5" fmla="*/ 106 h 143"/>
                  <a:gd name="T6" fmla="*/ 390 w 480"/>
                  <a:gd name="T7" fmla="*/ 107 h 143"/>
                  <a:gd name="T8" fmla="*/ 242 w 480"/>
                  <a:gd name="T9" fmla="*/ 62 h 143"/>
                  <a:gd name="T10" fmla="*/ 74 w 480"/>
                  <a:gd name="T11" fmla="*/ 1 h 143"/>
                  <a:gd name="T12" fmla="*/ 11 w 480"/>
                  <a:gd name="T13" fmla="*/ 19 h 143"/>
                  <a:gd name="T14" fmla="*/ 0 w 480"/>
                  <a:gd name="T15" fmla="*/ 53 h 143"/>
                  <a:gd name="T16" fmla="*/ 34 w 480"/>
                  <a:gd name="T17" fmla="*/ 89 h 143"/>
                  <a:gd name="T18" fmla="*/ 47 w 480"/>
                  <a:gd name="T19" fmla="*/ 90 h 143"/>
                  <a:gd name="T20" fmla="*/ 47 w 480"/>
                  <a:gd name="T21" fmla="*/ 102 h 143"/>
                  <a:gd name="T22" fmla="*/ 59 w 480"/>
                  <a:gd name="T23" fmla="*/ 117 h 143"/>
                  <a:gd name="T24" fmla="*/ 375 w 480"/>
                  <a:gd name="T25" fmla="*/ 143 h 143"/>
                  <a:gd name="T26" fmla="*/ 396 w 480"/>
                  <a:gd name="T27" fmla="*/ 139 h 143"/>
                  <a:gd name="T28" fmla="*/ 408 w 480"/>
                  <a:gd name="T29" fmla="*/ 123 h 143"/>
                  <a:gd name="T30" fmla="*/ 408 w 480"/>
                  <a:gd name="T31" fmla="*/ 115 h 143"/>
                  <a:gd name="T32" fmla="*/ 454 w 480"/>
                  <a:gd name="T33" fmla="*/ 105 h 143"/>
                  <a:gd name="T34" fmla="*/ 480 w 480"/>
                  <a:gd name="T35" fmla="*/ 82 h 143"/>
                  <a:gd name="T36" fmla="*/ 480 w 480"/>
                  <a:gd name="T37" fmla="*/ 81 h 143"/>
                  <a:gd name="T38" fmla="*/ 47 w 480"/>
                  <a:gd name="T39" fmla="*/ 73 h 143"/>
                  <a:gd name="T40" fmla="*/ 11 w 480"/>
                  <a:gd name="T41" fmla="*/ 51 h 143"/>
                  <a:gd name="T42" fmla="*/ 21 w 480"/>
                  <a:gd name="T43" fmla="*/ 26 h 143"/>
                  <a:gd name="T44" fmla="*/ 47 w 480"/>
                  <a:gd name="T45" fmla="*/ 18 h 143"/>
                  <a:gd name="T46" fmla="*/ 47 w 480"/>
                  <a:gd name="T47" fmla="*/ 7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0" h="143">
                    <a:moveTo>
                      <a:pt x="480" y="81"/>
                    </a:moveTo>
                    <a:cubicBezTo>
                      <a:pt x="479" y="80"/>
                      <a:pt x="478" y="81"/>
                      <a:pt x="478" y="81"/>
                    </a:cubicBezTo>
                    <a:cubicBezTo>
                      <a:pt x="463" y="97"/>
                      <a:pt x="443" y="103"/>
                      <a:pt x="430" y="106"/>
                    </a:cubicBezTo>
                    <a:cubicBezTo>
                      <a:pt x="420" y="108"/>
                      <a:pt x="408" y="108"/>
                      <a:pt x="390" y="107"/>
                    </a:cubicBezTo>
                    <a:cubicBezTo>
                      <a:pt x="350" y="103"/>
                      <a:pt x="301" y="91"/>
                      <a:pt x="242" y="62"/>
                    </a:cubicBezTo>
                    <a:cubicBezTo>
                      <a:pt x="169" y="25"/>
                      <a:pt x="119" y="3"/>
                      <a:pt x="74" y="1"/>
                    </a:cubicBezTo>
                    <a:cubicBezTo>
                      <a:pt x="54" y="0"/>
                      <a:pt x="26" y="1"/>
                      <a:pt x="11" y="19"/>
                    </a:cubicBezTo>
                    <a:cubicBezTo>
                      <a:pt x="3" y="27"/>
                      <a:pt x="0" y="40"/>
                      <a:pt x="0" y="53"/>
                    </a:cubicBezTo>
                    <a:cubicBezTo>
                      <a:pt x="1" y="80"/>
                      <a:pt x="23" y="88"/>
                      <a:pt x="34" y="89"/>
                    </a:cubicBezTo>
                    <a:cubicBezTo>
                      <a:pt x="38" y="90"/>
                      <a:pt x="43" y="91"/>
                      <a:pt x="47" y="90"/>
                    </a:cubicBezTo>
                    <a:cubicBezTo>
                      <a:pt x="47" y="97"/>
                      <a:pt x="47" y="101"/>
                      <a:pt x="47" y="102"/>
                    </a:cubicBezTo>
                    <a:cubicBezTo>
                      <a:pt x="47" y="112"/>
                      <a:pt x="50" y="116"/>
                      <a:pt x="59" y="117"/>
                    </a:cubicBezTo>
                    <a:cubicBezTo>
                      <a:pt x="68" y="117"/>
                      <a:pt x="371" y="143"/>
                      <a:pt x="375" y="143"/>
                    </a:cubicBezTo>
                    <a:cubicBezTo>
                      <a:pt x="380" y="143"/>
                      <a:pt x="391" y="142"/>
                      <a:pt x="396" y="139"/>
                    </a:cubicBezTo>
                    <a:cubicBezTo>
                      <a:pt x="401" y="136"/>
                      <a:pt x="408" y="133"/>
                      <a:pt x="408" y="123"/>
                    </a:cubicBezTo>
                    <a:cubicBezTo>
                      <a:pt x="408" y="115"/>
                      <a:pt x="408" y="115"/>
                      <a:pt x="408" y="115"/>
                    </a:cubicBezTo>
                    <a:cubicBezTo>
                      <a:pt x="425" y="115"/>
                      <a:pt x="441" y="111"/>
                      <a:pt x="454" y="105"/>
                    </a:cubicBezTo>
                    <a:cubicBezTo>
                      <a:pt x="464" y="100"/>
                      <a:pt x="473" y="92"/>
                      <a:pt x="480" y="82"/>
                    </a:cubicBezTo>
                    <a:cubicBezTo>
                      <a:pt x="480" y="82"/>
                      <a:pt x="480" y="81"/>
                      <a:pt x="480" y="81"/>
                    </a:cubicBezTo>
                    <a:close/>
                    <a:moveTo>
                      <a:pt x="47" y="73"/>
                    </a:moveTo>
                    <a:cubicBezTo>
                      <a:pt x="31" y="73"/>
                      <a:pt x="12" y="69"/>
                      <a:pt x="11" y="51"/>
                    </a:cubicBezTo>
                    <a:cubicBezTo>
                      <a:pt x="10" y="41"/>
                      <a:pt x="13" y="33"/>
                      <a:pt x="21" y="26"/>
                    </a:cubicBezTo>
                    <a:cubicBezTo>
                      <a:pt x="29" y="20"/>
                      <a:pt x="37" y="19"/>
                      <a:pt x="47" y="18"/>
                    </a:cubicBezTo>
                    <a:cubicBezTo>
                      <a:pt x="47" y="39"/>
                      <a:pt x="47" y="58"/>
                      <a:pt x="47" y="73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3256" tIns="46629" rIns="93256" bIns="46629" numCol="1" rtlCol="0" anchor="ctr" anchorCtr="0" compatLnSpc="1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550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30" b="0" i="0" u="none" strike="noStrike" kern="0" cap="none" spc="-125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3"/>
              <p:cNvSpPr/>
              <p:nvPr/>
            </p:nvSpPr>
            <p:spPr bwMode="white">
              <a:xfrm>
                <a:off x="8845497" y="-1818199"/>
                <a:ext cx="1370012" cy="560388"/>
              </a:xfrm>
              <a:custGeom>
                <a:avLst/>
                <a:gdLst>
                  <a:gd name="T0" fmla="*/ 137 w 363"/>
                  <a:gd name="T1" fmla="*/ 138 h 148"/>
                  <a:gd name="T2" fmla="*/ 163 w 363"/>
                  <a:gd name="T3" fmla="*/ 148 h 148"/>
                  <a:gd name="T4" fmla="*/ 189 w 363"/>
                  <a:gd name="T5" fmla="*/ 140 h 148"/>
                  <a:gd name="T6" fmla="*/ 363 w 363"/>
                  <a:gd name="T7" fmla="*/ 32 h 148"/>
                  <a:gd name="T8" fmla="*/ 363 w 363"/>
                  <a:gd name="T9" fmla="*/ 19 h 148"/>
                  <a:gd name="T10" fmla="*/ 348 w 363"/>
                  <a:gd name="T11" fmla="*/ 3 h 148"/>
                  <a:gd name="T12" fmla="*/ 335 w 363"/>
                  <a:gd name="T13" fmla="*/ 0 h 148"/>
                  <a:gd name="T14" fmla="*/ 330 w 363"/>
                  <a:gd name="T15" fmla="*/ 0 h 148"/>
                  <a:gd name="T16" fmla="*/ 13 w 363"/>
                  <a:gd name="T17" fmla="*/ 14 h 148"/>
                  <a:gd name="T18" fmla="*/ 0 w 363"/>
                  <a:gd name="T19" fmla="*/ 27 h 148"/>
                  <a:gd name="T20" fmla="*/ 0 w 363"/>
                  <a:gd name="T21" fmla="*/ 38 h 148"/>
                  <a:gd name="T22" fmla="*/ 137 w 363"/>
                  <a:gd name="T23" fmla="*/ 1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" h="148">
                    <a:moveTo>
                      <a:pt x="137" y="138"/>
                    </a:moveTo>
                    <a:cubicBezTo>
                      <a:pt x="146" y="145"/>
                      <a:pt x="154" y="148"/>
                      <a:pt x="163" y="148"/>
                    </a:cubicBezTo>
                    <a:cubicBezTo>
                      <a:pt x="172" y="148"/>
                      <a:pt x="181" y="145"/>
                      <a:pt x="189" y="140"/>
                    </a:cubicBezTo>
                    <a:cubicBezTo>
                      <a:pt x="202" y="132"/>
                      <a:pt x="312" y="64"/>
                      <a:pt x="363" y="32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63" y="9"/>
                      <a:pt x="355" y="5"/>
                      <a:pt x="348" y="3"/>
                    </a:cubicBezTo>
                    <a:cubicBezTo>
                      <a:pt x="344" y="1"/>
                      <a:pt x="339" y="1"/>
                      <a:pt x="335" y="0"/>
                    </a:cubicBezTo>
                    <a:cubicBezTo>
                      <a:pt x="334" y="0"/>
                      <a:pt x="332" y="0"/>
                      <a:pt x="330" y="0"/>
                    </a:cubicBezTo>
                    <a:cubicBezTo>
                      <a:pt x="328" y="0"/>
                      <a:pt x="22" y="14"/>
                      <a:pt x="13" y="14"/>
                    </a:cubicBezTo>
                    <a:cubicBezTo>
                      <a:pt x="4" y="14"/>
                      <a:pt x="0" y="18"/>
                      <a:pt x="0" y="27"/>
                    </a:cubicBezTo>
                    <a:cubicBezTo>
                      <a:pt x="0" y="28"/>
                      <a:pt x="0" y="30"/>
                      <a:pt x="0" y="38"/>
                    </a:cubicBezTo>
                    <a:cubicBezTo>
                      <a:pt x="40" y="66"/>
                      <a:pt x="126" y="130"/>
                      <a:pt x="137" y="138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3256" tIns="46629" rIns="93256" bIns="46629" numCol="1" rtlCol="0" anchor="ctr" anchorCtr="0" compatLnSpc="1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550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30" b="0" i="0" u="none" strike="noStrike" kern="0" cap="none" spc="-125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矩形 4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7055313" y="501488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7345247" y="459987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7880754" y="492860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3184309" y="227204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3474243" y="185703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53" name="直接连接符 5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4009750" y="218576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5635245" y="227204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925179" y="185703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56" name="直接连接符 5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6460686" y="218576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224883" y="2272041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58" name="矩形 5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514817" y="1857032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cxnSp>
        <p:nvCxnSpPr>
          <p:cNvPr id="59" name="直接连接符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9050324" y="2185760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02560" y="2116128"/>
            <a:ext cx="2563139" cy="2029152"/>
            <a:chOff x="815236" y="1059582"/>
            <a:chExt cx="2092022" cy="1656184"/>
          </a:xfrm>
        </p:grpSpPr>
        <p:graphicFrame>
          <p:nvGraphicFramePr>
            <p:cNvPr id="16" name="Chart Placeholder 8"/>
            <p:cNvGraphicFramePr/>
            <p:nvPr/>
          </p:nvGraphicFramePr>
          <p:xfrm>
            <a:off x="815236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1492431" y="1599474"/>
              <a:ext cx="904342" cy="5275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40%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38432" y="2116128"/>
            <a:ext cx="2563139" cy="2029152"/>
            <a:chOff x="3447279" y="1059582"/>
            <a:chExt cx="2092022" cy="1656184"/>
          </a:xfrm>
        </p:grpSpPr>
        <p:graphicFrame>
          <p:nvGraphicFramePr>
            <p:cNvPr id="14" name="Chart Placeholder 8"/>
            <p:cNvGraphicFramePr/>
            <p:nvPr/>
          </p:nvGraphicFramePr>
          <p:xfrm>
            <a:off x="3447279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4112526" y="1599472"/>
              <a:ext cx="904342" cy="5275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26301" y="2116128"/>
            <a:ext cx="2563139" cy="2029152"/>
            <a:chOff x="6019033" y="1059582"/>
            <a:chExt cx="2092022" cy="1656184"/>
          </a:xfrm>
        </p:grpSpPr>
        <p:graphicFrame>
          <p:nvGraphicFramePr>
            <p:cNvPr id="12" name="Chart Placeholder 8"/>
            <p:cNvGraphicFramePr/>
            <p:nvPr/>
          </p:nvGraphicFramePr>
          <p:xfrm>
            <a:off x="6019033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6706277" y="1599473"/>
              <a:ext cx="904342" cy="5275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80%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菱形 20"/>
          <p:cNvSpPr/>
          <p:nvPr/>
        </p:nvSpPr>
        <p:spPr>
          <a:xfrm flipH="1">
            <a:off x="496570" y="213677"/>
            <a:ext cx="690245" cy="690245"/>
          </a:xfrm>
          <a:prstGeom prst="diamond">
            <a:avLst/>
          </a:prstGeom>
          <a:noFill/>
          <a:ln w="1270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菱形 21"/>
          <p:cNvSpPr/>
          <p:nvPr/>
        </p:nvSpPr>
        <p:spPr>
          <a:xfrm flipH="1">
            <a:off x="286385" y="385127"/>
            <a:ext cx="347345" cy="346710"/>
          </a:xfrm>
          <a:prstGeom prst="diamond">
            <a:avLst/>
          </a:prstGeom>
          <a:solidFill>
            <a:srgbClr val="5B6946"/>
          </a:solidFill>
          <a:ln w="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47613" y="3851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B6946"/>
                </a:solidFill>
                <a:cs typeface="+mn-ea"/>
                <a:sym typeface="+mn-lt"/>
              </a:rPr>
              <a:t>上半年工作回顾</a:t>
            </a: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1986624" y="485834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2276558" y="444333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</a:p>
        </p:txBody>
      </p:sp>
      <p:cxnSp>
        <p:nvCxnSpPr>
          <p:cNvPr id="26" name="直接连接符 2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2812065" y="477206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5098494" y="485834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5388428" y="444333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</a:p>
        </p:txBody>
      </p:sp>
      <p:cxnSp>
        <p:nvCxnSpPr>
          <p:cNvPr id="29" name="直接连接符 2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5923935" y="477206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324802" y="4858347"/>
            <a:ext cx="199501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amet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consectetuer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adipiscing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elit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Aenean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commodo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ligula </a:t>
            </a:r>
            <a:r>
              <a:rPr lang="en-US" altLang="zh-CN" sz="800" kern="0" dirty="0" err="1">
                <a:solidFill>
                  <a:srgbClr val="5B6946"/>
                </a:solidFill>
                <a:cs typeface="+mn-ea"/>
                <a:sym typeface="+mn-lt"/>
              </a:rPr>
              <a:t>eget</a:t>
            </a:r>
            <a:r>
              <a:rPr lang="en-US" altLang="zh-CN" sz="800" kern="0" dirty="0">
                <a:solidFill>
                  <a:srgbClr val="5B6946"/>
                </a:solidFill>
                <a:cs typeface="+mn-ea"/>
                <a:sym typeface="+mn-lt"/>
              </a:rPr>
              <a:t> dolor</a:t>
            </a:r>
            <a:endParaRPr lang="zh-CN" altLang="en-US" sz="800" kern="0" dirty="0">
              <a:solidFill>
                <a:srgbClr val="5B6946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8614736" y="4443338"/>
            <a:ext cx="14151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5B6946"/>
                </a:solidFill>
                <a:cs typeface="+mn-ea"/>
                <a:sym typeface="+mn-lt"/>
              </a:rPr>
              <a:t>工作回顾</a:t>
            </a:r>
          </a:p>
        </p:txBody>
      </p:sp>
      <p:cxnSp>
        <p:nvCxnSpPr>
          <p:cNvPr id="32" name="直接连接符 3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CxnSpPr/>
          <p:nvPr/>
        </p:nvCxnSpPr>
        <p:spPr>
          <a:xfrm>
            <a:off x="9150243" y="4772066"/>
            <a:ext cx="344129" cy="0"/>
          </a:xfrm>
          <a:prstGeom prst="line">
            <a:avLst/>
          </a:prstGeom>
          <a:ln w="19050">
            <a:solidFill>
              <a:srgbClr val="5B6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4229100" y="1878807"/>
            <a:ext cx="754777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5B6946"/>
                </a:solidFill>
                <a:latin typeface="+mn-lt"/>
                <a:ea typeface="+mn-ea"/>
                <a:cs typeface="+mn-ea"/>
                <a:sym typeface="+mn-lt"/>
              </a:rPr>
              <a:t>工作亮点展示</a:t>
            </a:r>
          </a:p>
        </p:txBody>
      </p:sp>
      <p:sp>
        <p:nvSpPr>
          <p:cNvPr id="4" name="文本占位符 5"/>
          <p:cNvSpPr>
            <a:spLocks noGrp="1"/>
          </p:cNvSpPr>
          <p:nvPr/>
        </p:nvSpPr>
        <p:spPr>
          <a:xfrm>
            <a:off x="824706" y="2109789"/>
            <a:ext cx="2809876" cy="2809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00" i="1" kern="1200">
                <a:solidFill>
                  <a:srgbClr val="C4A26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5B6946"/>
                </a:solidFill>
                <a:latin typeface="+mn-lt"/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5B6946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888" y="2126456"/>
            <a:ext cx="2605088" cy="2605088"/>
          </a:xfrm>
          <a:prstGeom prst="ellipse">
            <a:avLst/>
          </a:prstGeom>
          <a:noFill/>
          <a:ln w="57150">
            <a:solidFill>
              <a:srgbClr val="5B6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e5btozf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2353</Words>
  <Application>Microsoft Office PowerPoint</Application>
  <PresentationFormat>宽屏</PresentationFormat>
  <Paragraphs>246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天 下</cp:lastModifiedBy>
  <cp:revision>29</cp:revision>
  <dcterms:created xsi:type="dcterms:W3CDTF">2018-05-26T11:16:00Z</dcterms:created>
  <dcterms:modified xsi:type="dcterms:W3CDTF">2021-01-06T03:02:57Z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