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66"/>
    <a:srgbClr val="0D57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0" d="100"/>
          <a:sy n="110" d="100"/>
        </p:scale>
        <p:origin x="492" y="10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bg1">
                  <a:lumMod val="85000"/>
                </a:schemeClr>
              </a:solidFill>
              <a:ln w="19050">
                <a:noFill/>
              </a:ln>
              <a:effectLst/>
            </c:spPr>
            <c:extLst>
              <c:ext xmlns:c16="http://schemas.microsoft.com/office/drawing/2014/chart" uri="{C3380CC4-5D6E-409C-BE32-E72D297353CC}">
                <c16:uniqueId val="{00000001-1A9F-4ED7-BBE1-CD4033D28618}"/>
              </c:ext>
            </c:extLst>
          </c:dPt>
          <c:dPt>
            <c:idx val="1"/>
            <c:bubble3D val="0"/>
            <c:spPr>
              <a:solidFill>
                <a:schemeClr val="tx1"/>
              </a:solidFill>
              <a:ln w="19050">
                <a:noFill/>
              </a:ln>
              <a:effectLst/>
            </c:spPr>
            <c:extLst>
              <c:ext xmlns:c16="http://schemas.microsoft.com/office/drawing/2014/chart" uri="{C3380CC4-5D6E-409C-BE32-E72D297353CC}">
                <c16:uniqueId val="{00000003-1A9F-4ED7-BBE1-CD4033D28618}"/>
              </c:ext>
            </c:extLst>
          </c:dPt>
          <c:cat>
            <c:strRef>
              <c:f>Sheet1!$A$2:$A$3</c:f>
              <c:strCache>
                <c:ptCount val="2"/>
                <c:pt idx="0">
                  <c:v>第一季度</c:v>
                </c:pt>
                <c:pt idx="1">
                  <c:v>第二季度</c:v>
                </c:pt>
              </c:strCache>
            </c:strRef>
          </c:cat>
          <c:val>
            <c:numRef>
              <c:f>Sheet1!$B$2:$B$3</c:f>
              <c:numCache>
                <c:formatCode>General</c:formatCode>
                <c:ptCount val="2"/>
                <c:pt idx="0">
                  <c:v>3</c:v>
                </c:pt>
                <c:pt idx="1">
                  <c:v>7</c:v>
                </c:pt>
              </c:numCache>
            </c:numRef>
          </c:val>
          <c:extLst>
            <c:ext xmlns:c16="http://schemas.microsoft.com/office/drawing/2014/chart" uri="{C3380CC4-5D6E-409C-BE32-E72D297353CC}">
              <c16:uniqueId val="{00000004-1A9F-4ED7-BBE1-CD4033D28618}"/>
            </c:ext>
          </c:extLst>
        </c:ser>
        <c:dLbls>
          <c:showLegendKey val="0"/>
          <c:showVal val="0"/>
          <c:showCatName val="0"/>
          <c:showSerName val="0"/>
          <c:showPercent val="0"/>
          <c:showBubbleSize val="0"/>
          <c:showLeaderLines val="1"/>
        </c:dLbls>
        <c:firstSliceAng val="265"/>
        <c:holeSize val="75"/>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03211458673601"/>
          <c:y val="0.11650487056242199"/>
          <c:w val="0.58899667109131204"/>
          <c:h val="0.88349512943757802"/>
        </c:manualLayout>
      </c:layout>
      <c:doughnutChart>
        <c:varyColors val="1"/>
        <c:ser>
          <c:idx val="0"/>
          <c:order val="0"/>
          <c:tx>
            <c:strRef>
              <c:f>Sheet1!$B$1</c:f>
              <c:strCache>
                <c:ptCount val="1"/>
                <c:pt idx="0">
                  <c:v>销售额</c:v>
                </c:pt>
              </c:strCache>
            </c:strRef>
          </c:tx>
          <c:spPr>
            <a:solidFill>
              <a:schemeClr val="bg1"/>
            </a:solidFill>
          </c:spPr>
          <c:dPt>
            <c:idx val="0"/>
            <c:bubble3D val="0"/>
            <c:spPr>
              <a:solidFill>
                <a:srgbClr val="FFD966"/>
              </a:solidFill>
              <a:ln w="19050">
                <a:noFill/>
              </a:ln>
              <a:effectLst/>
            </c:spPr>
            <c:extLst>
              <c:ext xmlns:c16="http://schemas.microsoft.com/office/drawing/2014/chart" uri="{C3380CC4-5D6E-409C-BE32-E72D297353CC}">
                <c16:uniqueId val="{00000001-519B-41CC-86AF-5F0263D1D65C}"/>
              </c:ext>
            </c:extLst>
          </c:dPt>
          <c:dPt>
            <c:idx val="1"/>
            <c:bubble3D val="0"/>
            <c:spPr>
              <a:solidFill>
                <a:schemeClr val="bg1"/>
              </a:solidFill>
              <a:ln w="19050">
                <a:noFill/>
              </a:ln>
              <a:effectLst/>
            </c:spPr>
            <c:extLst>
              <c:ext xmlns:c16="http://schemas.microsoft.com/office/drawing/2014/chart" uri="{C3380CC4-5D6E-409C-BE32-E72D297353CC}">
                <c16:uniqueId val="{00000003-519B-41CC-86AF-5F0263D1D65C}"/>
              </c:ext>
            </c:extLst>
          </c:dPt>
          <c:cat>
            <c:strRef>
              <c:f>Sheet1!$A$2:$A$3</c:f>
              <c:strCache>
                <c:ptCount val="2"/>
                <c:pt idx="0">
                  <c:v>第一季度</c:v>
                </c:pt>
                <c:pt idx="1">
                  <c:v>第二季度</c:v>
                </c:pt>
              </c:strCache>
            </c:strRef>
          </c:cat>
          <c:val>
            <c:numRef>
              <c:f>Sheet1!$B$2:$B$3</c:f>
              <c:numCache>
                <c:formatCode>General</c:formatCode>
                <c:ptCount val="2"/>
                <c:pt idx="0">
                  <c:v>80</c:v>
                </c:pt>
                <c:pt idx="1">
                  <c:v>20</c:v>
                </c:pt>
              </c:numCache>
            </c:numRef>
          </c:val>
          <c:extLst>
            <c:ext xmlns:c16="http://schemas.microsoft.com/office/drawing/2014/chart" uri="{C3380CC4-5D6E-409C-BE32-E72D297353CC}">
              <c16:uniqueId val="{00000004-519B-41CC-86AF-5F0263D1D65C}"/>
            </c:ext>
          </c:extLst>
        </c:ser>
        <c:dLbls>
          <c:showLegendKey val="0"/>
          <c:showVal val="0"/>
          <c:showCatName val="0"/>
          <c:showSerName val="0"/>
          <c:showPercent val="0"/>
          <c:showBubbleSize val="0"/>
          <c:showLeaderLines val="1"/>
        </c:dLbls>
        <c:firstSliceAng val="140"/>
        <c:holeSize val="66"/>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03211458673601"/>
          <c:y val="0.11650487056242199"/>
          <c:w val="0.58899667109131204"/>
          <c:h val="0.88349512943757802"/>
        </c:manualLayout>
      </c:layout>
      <c:doughnutChart>
        <c:varyColors val="1"/>
        <c:ser>
          <c:idx val="0"/>
          <c:order val="0"/>
          <c:tx>
            <c:strRef>
              <c:f>Sheet1!$B$1</c:f>
              <c:strCache>
                <c:ptCount val="1"/>
                <c:pt idx="0">
                  <c:v>销售额</c:v>
                </c:pt>
              </c:strCache>
            </c:strRef>
          </c:tx>
          <c:spPr>
            <a:solidFill>
              <a:schemeClr val="bg1"/>
            </a:solidFill>
            <a:ln w="19050">
              <a:noFill/>
            </a:ln>
          </c:spPr>
          <c:dPt>
            <c:idx val="0"/>
            <c:bubble3D val="0"/>
            <c:spPr>
              <a:solidFill>
                <a:schemeClr val="tx1"/>
              </a:solidFill>
              <a:ln w="19050">
                <a:noFill/>
              </a:ln>
              <a:effectLst/>
            </c:spPr>
            <c:extLst>
              <c:ext xmlns:c16="http://schemas.microsoft.com/office/drawing/2014/chart" uri="{C3380CC4-5D6E-409C-BE32-E72D297353CC}">
                <c16:uniqueId val="{00000001-0CC5-4AD8-92EE-23CF032DD75B}"/>
              </c:ext>
            </c:extLst>
          </c:dPt>
          <c:dPt>
            <c:idx val="1"/>
            <c:bubble3D val="0"/>
            <c:spPr>
              <a:solidFill>
                <a:schemeClr val="bg1"/>
              </a:solidFill>
              <a:ln w="19050">
                <a:noFill/>
              </a:ln>
              <a:effectLst/>
            </c:spPr>
            <c:extLst>
              <c:ext xmlns:c16="http://schemas.microsoft.com/office/drawing/2014/chart" uri="{C3380CC4-5D6E-409C-BE32-E72D297353CC}">
                <c16:uniqueId val="{00000003-0CC5-4AD8-92EE-23CF032DD75B}"/>
              </c:ext>
            </c:extLst>
          </c:dPt>
          <c:cat>
            <c:strRef>
              <c:f>Sheet1!$A$2:$A$3</c:f>
              <c:strCache>
                <c:ptCount val="2"/>
                <c:pt idx="0">
                  <c:v>第一季度</c:v>
                </c:pt>
                <c:pt idx="1">
                  <c:v>第二季度</c:v>
                </c:pt>
              </c:strCache>
            </c:strRef>
          </c:cat>
          <c:val>
            <c:numRef>
              <c:f>Sheet1!$B$2:$B$3</c:f>
              <c:numCache>
                <c:formatCode>General</c:formatCode>
                <c:ptCount val="2"/>
                <c:pt idx="0">
                  <c:v>90</c:v>
                </c:pt>
                <c:pt idx="1">
                  <c:v>10</c:v>
                </c:pt>
              </c:numCache>
            </c:numRef>
          </c:val>
          <c:extLst>
            <c:ext xmlns:c16="http://schemas.microsoft.com/office/drawing/2014/chart" uri="{C3380CC4-5D6E-409C-BE32-E72D297353CC}">
              <c16:uniqueId val="{00000004-0CC5-4AD8-92EE-23CF032DD75B}"/>
            </c:ext>
          </c:extLst>
        </c:ser>
        <c:dLbls>
          <c:showLegendKey val="0"/>
          <c:showVal val="0"/>
          <c:showCatName val="0"/>
          <c:showSerName val="0"/>
          <c:showPercent val="0"/>
          <c:showBubbleSize val="0"/>
          <c:showLeaderLines val="1"/>
        </c:dLbls>
        <c:firstSliceAng val="140"/>
        <c:holeSize val="66"/>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03211458673601"/>
          <c:y val="0.11650487056242199"/>
          <c:w val="0.58899667109131204"/>
          <c:h val="0.88349512943757802"/>
        </c:manualLayout>
      </c:layout>
      <c:doughnutChart>
        <c:varyColors val="1"/>
        <c:ser>
          <c:idx val="0"/>
          <c:order val="0"/>
          <c:tx>
            <c:strRef>
              <c:f>Sheet1!$B$1</c:f>
              <c:strCache>
                <c:ptCount val="1"/>
                <c:pt idx="0">
                  <c:v>销售额</c:v>
                </c:pt>
              </c:strCache>
            </c:strRef>
          </c:tx>
          <c:spPr>
            <a:solidFill>
              <a:schemeClr val="bg1"/>
            </a:solidFill>
          </c:spPr>
          <c:dPt>
            <c:idx val="0"/>
            <c:bubble3D val="0"/>
            <c:spPr>
              <a:solidFill>
                <a:srgbClr val="FFD966"/>
              </a:solidFill>
              <a:ln w="19050">
                <a:noFill/>
              </a:ln>
              <a:effectLst/>
            </c:spPr>
            <c:extLst>
              <c:ext xmlns:c16="http://schemas.microsoft.com/office/drawing/2014/chart" uri="{C3380CC4-5D6E-409C-BE32-E72D297353CC}">
                <c16:uniqueId val="{00000001-7D2E-4EB2-BFA8-924240AD99B3}"/>
              </c:ext>
            </c:extLst>
          </c:dPt>
          <c:dPt>
            <c:idx val="1"/>
            <c:bubble3D val="0"/>
            <c:spPr>
              <a:solidFill>
                <a:schemeClr val="bg1"/>
              </a:solidFill>
              <a:ln w="19050">
                <a:noFill/>
              </a:ln>
              <a:effectLst/>
            </c:spPr>
            <c:extLst>
              <c:ext xmlns:c16="http://schemas.microsoft.com/office/drawing/2014/chart" uri="{C3380CC4-5D6E-409C-BE32-E72D297353CC}">
                <c16:uniqueId val="{00000003-7D2E-4EB2-BFA8-924240AD99B3}"/>
              </c:ext>
            </c:extLst>
          </c:dPt>
          <c:cat>
            <c:strRef>
              <c:f>Sheet1!$A$2:$A$3</c:f>
              <c:strCache>
                <c:ptCount val="2"/>
                <c:pt idx="0">
                  <c:v>第一季度</c:v>
                </c:pt>
                <c:pt idx="1">
                  <c:v>第二季度</c:v>
                </c:pt>
              </c:strCache>
            </c:strRef>
          </c:cat>
          <c:val>
            <c:numRef>
              <c:f>Sheet1!$B$2:$B$3</c:f>
              <c:numCache>
                <c:formatCode>General</c:formatCode>
                <c:ptCount val="2"/>
                <c:pt idx="0">
                  <c:v>70</c:v>
                </c:pt>
                <c:pt idx="1">
                  <c:v>30</c:v>
                </c:pt>
              </c:numCache>
            </c:numRef>
          </c:val>
          <c:extLst>
            <c:ext xmlns:c16="http://schemas.microsoft.com/office/drawing/2014/chart" uri="{C3380CC4-5D6E-409C-BE32-E72D297353CC}">
              <c16:uniqueId val="{00000004-7D2E-4EB2-BFA8-924240AD99B3}"/>
            </c:ext>
          </c:extLst>
        </c:ser>
        <c:dLbls>
          <c:showLegendKey val="0"/>
          <c:showVal val="0"/>
          <c:showCatName val="0"/>
          <c:showSerName val="0"/>
          <c:showPercent val="0"/>
          <c:showBubbleSize val="0"/>
          <c:showLeaderLines val="1"/>
        </c:dLbls>
        <c:firstSliceAng val="140"/>
        <c:holeSize val="66"/>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2871FC9-0F1A-4228-B640-E0129DB04DC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B6D0E7-F064-415E-8496-5969A243D22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仿宋_GB2312" panose="02010609030101010101" charset="-122"/>
                <a:ea typeface="仿宋_GB2312" panose="02010609030101010101" charset="-122"/>
              </a:defRPr>
            </a:lvl1pPr>
          </a:lstStyle>
          <a:p>
            <a:fld id="{C2871FC9-0F1A-4228-B640-E0129DB04DC9}"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仿宋_GB2312" panose="02010609030101010101" charset="-122"/>
                <a:ea typeface="仿宋_GB2312" panose="02010609030101010101"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仿宋_GB2312" panose="02010609030101010101" charset="-122"/>
                <a:ea typeface="仿宋_GB2312" panose="02010609030101010101" charset="-122"/>
              </a:defRPr>
            </a:lvl1pPr>
          </a:lstStyle>
          <a:p>
            <a:fld id="{80B6D0E7-F064-415E-8496-5969A243D22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仿宋_GB2312" panose="02010609030101010101" charset="-122"/>
          <a:ea typeface="仿宋_GB2312" panose="0201060903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仿宋_GB2312" panose="02010609030101010101" charset="-122"/>
          <a:ea typeface="仿宋_GB2312" panose="02010609030101010101"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仿宋_GB2312" panose="02010609030101010101" charset="-122"/>
          <a:ea typeface="仿宋_GB2312" panose="02010609030101010101"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_GB2312" panose="02010609030101010101" charset="-122"/>
          <a:ea typeface="仿宋_GB2312" panose="02010609030101010101"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_GB2312" panose="02010609030101010101" charset="-122"/>
          <a:ea typeface="仿宋_GB2312" panose="0201060903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1" y="466990"/>
            <a:ext cx="8433013" cy="5924019"/>
          </a:xfrm>
          <a:prstGeom prst="rect">
            <a:avLst/>
          </a:prstGeom>
          <a:effectLst>
            <a:reflection endPos="0" dist="50800" dir="5400000" sy="-100000" algn="bl" rotWithShape="0"/>
          </a:effectLst>
        </p:spPr>
      </p:pic>
      <p:sp>
        <p:nvSpPr>
          <p:cNvPr id="5" name="文本框 4"/>
          <p:cNvSpPr txBox="1"/>
          <p:nvPr/>
        </p:nvSpPr>
        <p:spPr>
          <a:xfrm>
            <a:off x="687860" y="3451359"/>
            <a:ext cx="4493538" cy="523220"/>
          </a:xfrm>
          <a:prstGeom prst="rect">
            <a:avLst/>
          </a:prstGeom>
          <a:noFill/>
        </p:spPr>
        <p:txBody>
          <a:bodyPr wrap="none" rtlCol="0">
            <a:spAutoFit/>
          </a:bodyPr>
          <a:lstStyle/>
          <a:p>
            <a:r>
              <a:rPr lang="zh-CN" altLang="en-US" sz="2800" dirty="0">
                <a:solidFill>
                  <a:schemeClr val="bg1">
                    <a:lumMod val="95000"/>
                  </a:schemeClr>
                </a:solidFill>
                <a:latin typeface="Microsoft YaHei UI" panose="020B0503020204020204" pitchFamily="34" charset="-122"/>
                <a:ea typeface="Microsoft YaHei UI" panose="020B0503020204020204" pitchFamily="34" charset="-122"/>
              </a:rPr>
              <a:t>时尚简约商务工作总结计划</a:t>
            </a:r>
          </a:p>
        </p:txBody>
      </p:sp>
      <p:sp>
        <p:nvSpPr>
          <p:cNvPr id="8" name="文本框 7"/>
          <p:cNvSpPr txBox="1"/>
          <p:nvPr/>
        </p:nvSpPr>
        <p:spPr>
          <a:xfrm>
            <a:off x="687860" y="1864321"/>
            <a:ext cx="2712720" cy="1568450"/>
          </a:xfrm>
          <a:prstGeom prst="rect">
            <a:avLst/>
          </a:prstGeom>
          <a:noFill/>
        </p:spPr>
        <p:txBody>
          <a:bodyPr wrap="none" rtlCol="0">
            <a:spAutoFit/>
          </a:bodyPr>
          <a:lstStyle/>
          <a:p>
            <a:r>
              <a:rPr lang="en-US" altLang="zh-CN" sz="9600" dirty="0">
                <a:solidFill>
                  <a:schemeClr val="bg1">
                    <a:lumMod val="95000"/>
                  </a:schemeClr>
                </a:solidFill>
                <a:latin typeface="Impact" panose="020B0806030902050204" pitchFamily="34" charset="0"/>
                <a:ea typeface="Microsoft YaHei UI" panose="020B0503020204020204" pitchFamily="34" charset="-122"/>
                <a:cs typeface="IrisUPC" panose="020B0604020202020204" pitchFamily="34" charset="-34"/>
              </a:rPr>
              <a:t>2028</a:t>
            </a:r>
            <a:endParaRPr lang="zh-CN" altLang="en-US" sz="9600" dirty="0">
              <a:solidFill>
                <a:schemeClr val="bg1">
                  <a:lumMod val="95000"/>
                </a:schemeClr>
              </a:solidFill>
              <a:latin typeface="Impact" panose="020B0806030902050204" pitchFamily="34" charset="0"/>
              <a:ea typeface="Microsoft YaHei UI" panose="020B0503020204020204" pitchFamily="34" charset="-122"/>
              <a:cs typeface="IrisUPC" panose="020B0604020202020204" pitchFamily="34" charset="-34"/>
            </a:endParaRPr>
          </a:p>
        </p:txBody>
      </p:sp>
      <p:sp>
        <p:nvSpPr>
          <p:cNvPr id="10" name="文本框 9"/>
          <p:cNvSpPr txBox="1"/>
          <p:nvPr/>
        </p:nvSpPr>
        <p:spPr>
          <a:xfrm>
            <a:off x="687860" y="4055341"/>
            <a:ext cx="3272050" cy="369332"/>
          </a:xfrm>
          <a:prstGeom prst="rect">
            <a:avLst/>
          </a:prstGeom>
          <a:noFill/>
        </p:spPr>
        <p:txBody>
          <a:bodyPr wrap="none" rtlCol="0">
            <a:spAutoFit/>
          </a:bodyPr>
          <a:lstStyle/>
          <a:p>
            <a:r>
              <a:rPr lang="en-US" altLang="zh-CN" dirty="0">
                <a:solidFill>
                  <a:schemeClr val="bg1"/>
                </a:solidFill>
                <a:latin typeface="仿宋_GB2312" panose="02010609030101010101" charset="-122"/>
                <a:ea typeface="仿宋_GB2312" panose="02010609030101010101" charset="-122"/>
              </a:rPr>
              <a:t>Business Affairs Work Summary</a:t>
            </a:r>
            <a:endParaRPr lang="zh-CN" altLang="en-US" sz="4800" dirty="0">
              <a:solidFill>
                <a:schemeClr val="bg1"/>
              </a:solidFill>
              <a:latin typeface="Microsoft YaHei UI" panose="020B0503020204020204" pitchFamily="34" charset="-122"/>
              <a:ea typeface="Microsoft YaHei UI" panose="020B0503020204020204" pitchFamily="34" charset="-122"/>
            </a:endParaRPr>
          </a:p>
        </p:txBody>
      </p:sp>
      <p:sp>
        <p:nvSpPr>
          <p:cNvPr id="2" name="矩形 1"/>
          <p:cNvSpPr/>
          <p:nvPr/>
        </p:nvSpPr>
        <p:spPr>
          <a:xfrm>
            <a:off x="687860" y="0"/>
            <a:ext cx="2528256" cy="126274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矩形 18"/>
          <p:cNvSpPr/>
          <p:nvPr/>
        </p:nvSpPr>
        <p:spPr>
          <a:xfrm>
            <a:off x="403938" y="949180"/>
            <a:ext cx="4985783" cy="600164"/>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p:txBody>
      </p:sp>
      <p:sp>
        <p:nvSpPr>
          <p:cNvPr id="20" name="矩形 19"/>
          <p:cNvSpPr/>
          <p:nvPr/>
        </p:nvSpPr>
        <p:spPr>
          <a:xfrm>
            <a:off x="403938" y="675869"/>
            <a:ext cx="1875339" cy="338554"/>
          </a:xfrm>
          <a:prstGeom prst="rect">
            <a:avLst/>
          </a:prstGeom>
        </p:spPr>
        <p:txBody>
          <a:bodyPr wrap="square">
            <a:spAutoFit/>
          </a:bodyPr>
          <a:lstStyle/>
          <a:p>
            <a:r>
              <a:rPr lang="en-US" altLang="zh-CN" sz="1600" dirty="0">
                <a:solidFill>
                  <a:schemeClr val="bg1"/>
                </a:solidFill>
                <a:latin typeface="Microsoft YaHei UI" panose="020B0503020204020204" pitchFamily="34" charset="-122"/>
                <a:ea typeface="Microsoft YaHei UI" panose="020B0503020204020204" pitchFamily="34" charset="-122"/>
              </a:rPr>
              <a:t> B</a:t>
            </a:r>
            <a:r>
              <a:rPr lang="zh-CN" altLang="en-US" sz="1600" dirty="0">
                <a:solidFill>
                  <a:schemeClr val="bg1"/>
                </a:solidFill>
                <a:latin typeface="Microsoft YaHei UI" panose="020B0503020204020204" pitchFamily="34" charset="-122"/>
                <a:ea typeface="Microsoft YaHei UI" panose="020B0503020204020204" pitchFamily="34" charset="-122"/>
              </a:rPr>
              <a:t>类工作完成情况</a:t>
            </a:r>
          </a:p>
        </p:txBody>
      </p:sp>
      <p:grpSp>
        <p:nvGrpSpPr>
          <p:cNvPr id="33" name="组合 32"/>
          <p:cNvGrpSpPr/>
          <p:nvPr/>
        </p:nvGrpSpPr>
        <p:grpSpPr>
          <a:xfrm>
            <a:off x="2070876" y="1986264"/>
            <a:ext cx="8339949" cy="4075664"/>
            <a:chOff x="2792456" y="1365976"/>
            <a:chExt cx="8339949" cy="4075664"/>
          </a:xfrm>
        </p:grpSpPr>
        <p:sp>
          <p:nvSpPr>
            <p:cNvPr id="3" name="矩形 2"/>
            <p:cNvSpPr/>
            <p:nvPr/>
          </p:nvSpPr>
          <p:spPr>
            <a:xfrm>
              <a:off x="3278776" y="4640580"/>
              <a:ext cx="679269" cy="64225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4" name="矩形 3"/>
            <p:cNvSpPr/>
            <p:nvPr/>
          </p:nvSpPr>
          <p:spPr>
            <a:xfrm>
              <a:off x="5643154" y="2455818"/>
              <a:ext cx="348343" cy="329362"/>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5" name="矩形 4"/>
            <p:cNvSpPr/>
            <p:nvPr/>
          </p:nvSpPr>
          <p:spPr>
            <a:xfrm>
              <a:off x="7267300" y="3935242"/>
              <a:ext cx="879567" cy="831641"/>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6" name="矩形 5"/>
            <p:cNvSpPr/>
            <p:nvPr/>
          </p:nvSpPr>
          <p:spPr>
            <a:xfrm>
              <a:off x="9113517" y="1584946"/>
              <a:ext cx="679269" cy="64225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cxnSp>
          <p:nvCxnSpPr>
            <p:cNvPr id="8" name="直接连接符 7"/>
            <p:cNvCxnSpPr/>
            <p:nvPr/>
          </p:nvCxnSpPr>
          <p:spPr>
            <a:xfrm flipV="1">
              <a:off x="3958045" y="2785180"/>
              <a:ext cx="1685109" cy="1855400"/>
            </a:xfrm>
            <a:prstGeom prst="line">
              <a:avLst/>
            </a:prstGeom>
            <a:ln>
              <a:solidFill>
                <a:srgbClr val="FFD966"/>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982789" y="2782336"/>
              <a:ext cx="1284511" cy="1152906"/>
            </a:xfrm>
            <a:prstGeom prst="line">
              <a:avLst/>
            </a:prstGeom>
            <a:ln>
              <a:solidFill>
                <a:srgbClr val="FFD96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8146867" y="2227204"/>
              <a:ext cx="966650" cy="1708038"/>
            </a:xfrm>
            <a:prstGeom prst="line">
              <a:avLst/>
            </a:prstGeom>
            <a:ln>
              <a:solidFill>
                <a:srgbClr val="FFD966"/>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3894087" y="4587240"/>
              <a:ext cx="2850698" cy="854400"/>
              <a:chOff x="4116158" y="4969942"/>
              <a:chExt cx="2850698" cy="854400"/>
            </a:xfrm>
          </p:grpSpPr>
          <p:sp>
            <p:nvSpPr>
              <p:cNvPr id="21" name="矩形 20"/>
              <p:cNvSpPr/>
              <p:nvPr/>
            </p:nvSpPr>
            <p:spPr>
              <a:xfrm>
                <a:off x="4159701" y="5178011"/>
                <a:ext cx="2807155" cy="646331"/>
              </a:xfrm>
              <a:prstGeom prst="rect">
                <a:avLst/>
              </a:prstGeom>
            </p:spPr>
            <p:txBody>
              <a:bodyPr wrap="square">
                <a:spAutoFit/>
              </a:bodyPr>
              <a:lstStyle/>
              <a:p>
                <a:r>
                  <a:rPr lang="zh-CN" altLang="en-US" sz="9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a:t>
                </a:r>
              </a:p>
            </p:txBody>
          </p:sp>
          <p:sp>
            <p:nvSpPr>
              <p:cNvPr id="22" name="矩形 21"/>
              <p:cNvSpPr/>
              <p:nvPr/>
            </p:nvSpPr>
            <p:spPr>
              <a:xfrm>
                <a:off x="4116158" y="4969942"/>
                <a:ext cx="1875339" cy="261610"/>
              </a:xfrm>
              <a:prstGeom prst="rect">
                <a:avLst/>
              </a:prstGeom>
            </p:spPr>
            <p:txBody>
              <a:bodyPr wrap="square">
                <a:spAutoFit/>
              </a:bodyPr>
              <a:lstStyle/>
              <a:p>
                <a:r>
                  <a:rPr lang="en-US" altLang="zh-CN" sz="1100" dirty="0">
                    <a:solidFill>
                      <a:schemeClr val="bg1"/>
                    </a:solidFill>
                    <a:latin typeface="Microsoft YaHei UI" panose="020B0503020204020204" pitchFamily="34" charset="-122"/>
                    <a:ea typeface="Microsoft YaHei UI" panose="020B0503020204020204" pitchFamily="34" charset="-122"/>
                  </a:rPr>
                  <a:t> </a:t>
                </a:r>
                <a:r>
                  <a:rPr lang="zh-CN" altLang="en-US" sz="1100" dirty="0">
                    <a:solidFill>
                      <a:schemeClr val="bg1"/>
                    </a:solidFill>
                    <a:latin typeface="Microsoft YaHei UI" panose="020B0503020204020204" pitchFamily="34" charset="-122"/>
                    <a:ea typeface="Microsoft YaHei UI" panose="020B0503020204020204" pitchFamily="34" charset="-122"/>
                  </a:rPr>
                  <a:t>第一季度完成概述</a:t>
                </a:r>
              </a:p>
            </p:txBody>
          </p:sp>
        </p:grpSp>
        <p:grpSp>
          <p:nvGrpSpPr>
            <p:cNvPr id="24" name="组合 23"/>
            <p:cNvGrpSpPr/>
            <p:nvPr/>
          </p:nvGrpSpPr>
          <p:grpSpPr>
            <a:xfrm>
              <a:off x="2792456" y="2203251"/>
              <a:ext cx="2850698" cy="854400"/>
              <a:chOff x="4116158" y="4969942"/>
              <a:chExt cx="2850698" cy="854400"/>
            </a:xfrm>
          </p:grpSpPr>
          <p:sp>
            <p:nvSpPr>
              <p:cNvPr id="25" name="矩形 24"/>
              <p:cNvSpPr/>
              <p:nvPr/>
            </p:nvSpPr>
            <p:spPr>
              <a:xfrm>
                <a:off x="4159701" y="5178011"/>
                <a:ext cx="2807155" cy="646331"/>
              </a:xfrm>
              <a:prstGeom prst="rect">
                <a:avLst/>
              </a:prstGeom>
            </p:spPr>
            <p:txBody>
              <a:bodyPr wrap="square">
                <a:spAutoFit/>
              </a:bodyPr>
              <a:lstStyle/>
              <a:p>
                <a:r>
                  <a:rPr lang="zh-CN" altLang="en-US" sz="9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a:t>
                </a:r>
              </a:p>
            </p:txBody>
          </p:sp>
          <p:sp>
            <p:nvSpPr>
              <p:cNvPr id="26" name="矩形 25"/>
              <p:cNvSpPr/>
              <p:nvPr/>
            </p:nvSpPr>
            <p:spPr>
              <a:xfrm>
                <a:off x="4116158" y="4969942"/>
                <a:ext cx="1875339" cy="261610"/>
              </a:xfrm>
              <a:prstGeom prst="rect">
                <a:avLst/>
              </a:prstGeom>
            </p:spPr>
            <p:txBody>
              <a:bodyPr wrap="square">
                <a:spAutoFit/>
              </a:bodyPr>
              <a:lstStyle/>
              <a:p>
                <a:r>
                  <a:rPr lang="en-US" altLang="zh-CN" sz="1100" dirty="0">
                    <a:solidFill>
                      <a:schemeClr val="bg1"/>
                    </a:solidFill>
                    <a:latin typeface="Microsoft YaHei UI" panose="020B0503020204020204" pitchFamily="34" charset="-122"/>
                    <a:ea typeface="Microsoft YaHei UI" panose="020B0503020204020204" pitchFamily="34" charset="-122"/>
                  </a:rPr>
                  <a:t> </a:t>
                </a:r>
                <a:r>
                  <a:rPr lang="zh-CN" altLang="en-US" sz="1100" dirty="0">
                    <a:solidFill>
                      <a:schemeClr val="bg1"/>
                    </a:solidFill>
                    <a:latin typeface="Microsoft YaHei UI" panose="020B0503020204020204" pitchFamily="34" charset="-122"/>
                    <a:ea typeface="Microsoft YaHei UI" panose="020B0503020204020204" pitchFamily="34" charset="-122"/>
                  </a:rPr>
                  <a:t>第二季度完成概述</a:t>
                </a:r>
              </a:p>
            </p:txBody>
          </p:sp>
        </p:grpSp>
        <p:grpSp>
          <p:nvGrpSpPr>
            <p:cNvPr id="27" name="组合 26"/>
            <p:cNvGrpSpPr/>
            <p:nvPr/>
          </p:nvGrpSpPr>
          <p:grpSpPr>
            <a:xfrm>
              <a:off x="8281707" y="3963841"/>
              <a:ext cx="2850698" cy="854400"/>
              <a:chOff x="4116158" y="4969942"/>
              <a:chExt cx="2850698" cy="854400"/>
            </a:xfrm>
          </p:grpSpPr>
          <p:sp>
            <p:nvSpPr>
              <p:cNvPr id="28" name="矩形 27"/>
              <p:cNvSpPr/>
              <p:nvPr/>
            </p:nvSpPr>
            <p:spPr>
              <a:xfrm>
                <a:off x="4159701" y="5178011"/>
                <a:ext cx="2807155" cy="646331"/>
              </a:xfrm>
              <a:prstGeom prst="rect">
                <a:avLst/>
              </a:prstGeom>
            </p:spPr>
            <p:txBody>
              <a:bodyPr wrap="square">
                <a:spAutoFit/>
              </a:bodyPr>
              <a:lstStyle/>
              <a:p>
                <a:r>
                  <a:rPr lang="zh-CN" altLang="en-US" sz="9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a:t>
                </a:r>
              </a:p>
            </p:txBody>
          </p:sp>
          <p:sp>
            <p:nvSpPr>
              <p:cNvPr id="29" name="矩形 28"/>
              <p:cNvSpPr/>
              <p:nvPr/>
            </p:nvSpPr>
            <p:spPr>
              <a:xfrm>
                <a:off x="4116158" y="4969942"/>
                <a:ext cx="1875339" cy="261610"/>
              </a:xfrm>
              <a:prstGeom prst="rect">
                <a:avLst/>
              </a:prstGeom>
            </p:spPr>
            <p:txBody>
              <a:bodyPr wrap="square">
                <a:spAutoFit/>
              </a:bodyPr>
              <a:lstStyle/>
              <a:p>
                <a:r>
                  <a:rPr lang="en-US" altLang="zh-CN" sz="1100" dirty="0">
                    <a:solidFill>
                      <a:schemeClr val="bg1"/>
                    </a:solidFill>
                    <a:latin typeface="Microsoft YaHei UI" panose="020B0503020204020204" pitchFamily="34" charset="-122"/>
                    <a:ea typeface="Microsoft YaHei UI" panose="020B0503020204020204" pitchFamily="34" charset="-122"/>
                  </a:rPr>
                  <a:t> </a:t>
                </a:r>
                <a:r>
                  <a:rPr lang="zh-CN" altLang="en-US" sz="1100" dirty="0">
                    <a:solidFill>
                      <a:schemeClr val="bg1"/>
                    </a:solidFill>
                    <a:latin typeface="Microsoft YaHei UI" panose="020B0503020204020204" pitchFamily="34" charset="-122"/>
                    <a:ea typeface="Microsoft YaHei UI" panose="020B0503020204020204" pitchFamily="34" charset="-122"/>
                  </a:rPr>
                  <a:t>第三季度完成概述</a:t>
                </a:r>
              </a:p>
            </p:txBody>
          </p:sp>
        </p:grpSp>
        <p:grpSp>
          <p:nvGrpSpPr>
            <p:cNvPr id="30" name="组合 29"/>
            <p:cNvGrpSpPr/>
            <p:nvPr/>
          </p:nvGrpSpPr>
          <p:grpSpPr>
            <a:xfrm>
              <a:off x="6197508" y="1365976"/>
              <a:ext cx="2850698" cy="854400"/>
              <a:chOff x="4116158" y="4969942"/>
              <a:chExt cx="2850698" cy="854400"/>
            </a:xfrm>
          </p:grpSpPr>
          <p:sp>
            <p:nvSpPr>
              <p:cNvPr id="31" name="矩形 30"/>
              <p:cNvSpPr/>
              <p:nvPr/>
            </p:nvSpPr>
            <p:spPr>
              <a:xfrm>
                <a:off x="4159701" y="5178011"/>
                <a:ext cx="2807155" cy="646331"/>
              </a:xfrm>
              <a:prstGeom prst="rect">
                <a:avLst/>
              </a:prstGeom>
            </p:spPr>
            <p:txBody>
              <a:bodyPr wrap="square">
                <a:spAutoFit/>
              </a:bodyPr>
              <a:lstStyle/>
              <a:p>
                <a:r>
                  <a:rPr lang="zh-CN" altLang="en-US" sz="9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a:t>
                </a:r>
              </a:p>
            </p:txBody>
          </p:sp>
          <p:sp>
            <p:nvSpPr>
              <p:cNvPr id="32" name="矩形 31"/>
              <p:cNvSpPr/>
              <p:nvPr/>
            </p:nvSpPr>
            <p:spPr>
              <a:xfrm>
                <a:off x="4116158" y="4969942"/>
                <a:ext cx="1875339" cy="261610"/>
              </a:xfrm>
              <a:prstGeom prst="rect">
                <a:avLst/>
              </a:prstGeom>
            </p:spPr>
            <p:txBody>
              <a:bodyPr wrap="square">
                <a:spAutoFit/>
              </a:bodyPr>
              <a:lstStyle/>
              <a:p>
                <a:r>
                  <a:rPr lang="en-US" altLang="zh-CN" sz="1100" dirty="0">
                    <a:solidFill>
                      <a:schemeClr val="bg1"/>
                    </a:solidFill>
                    <a:latin typeface="Microsoft YaHei UI" panose="020B0503020204020204" pitchFamily="34" charset="-122"/>
                    <a:ea typeface="Microsoft YaHei UI" panose="020B0503020204020204" pitchFamily="34" charset="-122"/>
                  </a:rPr>
                  <a:t> </a:t>
                </a:r>
                <a:r>
                  <a:rPr lang="zh-CN" altLang="en-US" sz="1100" dirty="0">
                    <a:solidFill>
                      <a:schemeClr val="bg1"/>
                    </a:solidFill>
                    <a:latin typeface="Microsoft YaHei UI" panose="020B0503020204020204" pitchFamily="34" charset="-122"/>
                    <a:ea typeface="Microsoft YaHei UI" panose="020B0503020204020204" pitchFamily="34" charset="-122"/>
                  </a:rPr>
                  <a:t>第四季度完成概述</a:t>
                </a:r>
              </a:p>
            </p:txBody>
          </p:sp>
        </p:grpSp>
      </p:grpSp>
      <p:sp>
        <p:nvSpPr>
          <p:cNvPr id="37" name="矩形 36"/>
          <p:cNvSpPr/>
          <p:nvPr/>
        </p:nvSpPr>
        <p:spPr>
          <a:xfrm>
            <a:off x="101924" y="0"/>
            <a:ext cx="348343" cy="1624314"/>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18799" y="1253347"/>
            <a:ext cx="3661062" cy="49664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9" name="文本框 8"/>
          <p:cNvSpPr txBox="1"/>
          <p:nvPr/>
        </p:nvSpPr>
        <p:spPr>
          <a:xfrm>
            <a:off x="781324" y="1412610"/>
            <a:ext cx="1725152" cy="1569660"/>
          </a:xfrm>
          <a:prstGeom prst="rect">
            <a:avLst/>
          </a:prstGeom>
          <a:noFill/>
        </p:spPr>
        <p:txBody>
          <a:bodyPr wrap="none" rtlCol="0">
            <a:spAutoFit/>
          </a:bodyPr>
          <a:lstStyle/>
          <a:p>
            <a:r>
              <a:rPr lang="en-US" altLang="zh-CN" sz="9600" dirty="0">
                <a:solidFill>
                  <a:schemeClr val="bg1"/>
                </a:solidFill>
                <a:latin typeface="Impact" panose="020B0806030902050204" pitchFamily="34" charset="0"/>
                <a:ea typeface="仿宋_GB2312" panose="02010609030101010101" charset="-122"/>
              </a:rPr>
              <a:t>03.</a:t>
            </a:r>
            <a:endParaRPr lang="zh-CN" altLang="en-US" sz="9600" dirty="0">
              <a:solidFill>
                <a:schemeClr val="bg1"/>
              </a:solidFill>
              <a:latin typeface="Impact" panose="020B0806030902050204" pitchFamily="34" charset="0"/>
              <a:ea typeface="仿宋_GB2312" panose="02010609030101010101" charset="-122"/>
            </a:endParaRPr>
          </a:p>
        </p:txBody>
      </p:sp>
      <p:sp>
        <p:nvSpPr>
          <p:cNvPr id="10" name="文本框 9"/>
          <p:cNvSpPr txBox="1"/>
          <p:nvPr/>
        </p:nvSpPr>
        <p:spPr>
          <a:xfrm>
            <a:off x="2781408" y="2197440"/>
            <a:ext cx="5211683" cy="523220"/>
          </a:xfrm>
          <a:prstGeom prst="rect">
            <a:avLst/>
          </a:prstGeom>
          <a:solidFill>
            <a:schemeClr val="bg1"/>
          </a:solidFill>
        </p:spPr>
        <p:txBody>
          <a:bodyPr wrap="none" rtlCol="0">
            <a:spAutoFit/>
          </a:bodyPr>
          <a:lstStyle/>
          <a:p>
            <a:r>
              <a:rPr lang="zh-CN" altLang="en-US" sz="2800" dirty="0">
                <a:latin typeface="Microsoft YaHei UI" panose="020B0503020204020204" pitchFamily="34" charset="-122"/>
                <a:ea typeface="Microsoft YaHei UI" panose="020B0503020204020204" pitchFamily="34" charset="-122"/>
              </a:rPr>
              <a:t>过去工作经验总结单击替换标题</a:t>
            </a:r>
          </a:p>
        </p:txBody>
      </p:sp>
      <p:sp>
        <p:nvSpPr>
          <p:cNvPr id="11" name="矩形 10"/>
          <p:cNvSpPr/>
          <p:nvPr/>
        </p:nvSpPr>
        <p:spPr>
          <a:xfrm>
            <a:off x="4179862" y="2797604"/>
            <a:ext cx="3813229" cy="430887"/>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
        <p:nvSpPr>
          <p:cNvPr id="13" name="矩形 12"/>
          <p:cNvSpPr/>
          <p:nvPr/>
        </p:nvSpPr>
        <p:spPr>
          <a:xfrm>
            <a:off x="4179861" y="3305435"/>
            <a:ext cx="3832280" cy="43088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形状 5"/>
          <p:cNvSpPr/>
          <p:nvPr/>
        </p:nvSpPr>
        <p:spPr>
          <a:xfrm rot="5400000">
            <a:off x="-2452688" y="2452689"/>
            <a:ext cx="6858002" cy="1952624"/>
          </a:xfrm>
          <a:custGeom>
            <a:avLst/>
            <a:gdLst>
              <a:gd name="connsiteX0" fmla="*/ 0 w 2960896"/>
              <a:gd name="connsiteY0" fmla="*/ 2947718 h 2947718"/>
              <a:gd name="connsiteX1" fmla="*/ 0 w 2960896"/>
              <a:gd name="connsiteY1" fmla="*/ 0 h 2947718"/>
              <a:gd name="connsiteX2" fmla="*/ 16475 w 2960896"/>
              <a:gd name="connsiteY2" fmla="*/ 545 h 2947718"/>
              <a:gd name="connsiteX3" fmla="*/ 2867187 w 2960896"/>
              <a:gd name="connsiteY3" fmla="*/ 2612816 h 2947718"/>
              <a:gd name="connsiteX4" fmla="*/ 2960896 w 2960896"/>
              <a:gd name="connsiteY4" fmla="*/ 2947718 h 2947718"/>
              <a:gd name="connsiteX5" fmla="*/ 0 w 2960896"/>
              <a:gd name="connsiteY5" fmla="*/ 2947718 h 2947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0896" h="2947718">
                <a:moveTo>
                  <a:pt x="0" y="2947718"/>
                </a:moveTo>
                <a:lnTo>
                  <a:pt x="0" y="0"/>
                </a:lnTo>
                <a:lnTo>
                  <a:pt x="16475" y="545"/>
                </a:lnTo>
                <a:cubicBezTo>
                  <a:pt x="1301054" y="85719"/>
                  <a:pt x="2390462" y="1138516"/>
                  <a:pt x="2867187" y="2612816"/>
                </a:cubicBezTo>
                <a:lnTo>
                  <a:pt x="2960896" y="2947718"/>
                </a:lnTo>
                <a:lnTo>
                  <a:pt x="0" y="294771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33" name="矩形 32"/>
          <p:cNvSpPr/>
          <p:nvPr/>
        </p:nvSpPr>
        <p:spPr>
          <a:xfrm>
            <a:off x="-23458" y="2457322"/>
            <a:ext cx="1875339" cy="338554"/>
          </a:xfrm>
          <a:prstGeom prst="rect">
            <a:avLst/>
          </a:prstGeom>
          <a:solidFill>
            <a:schemeClr val="bg1"/>
          </a:solidFill>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A</a:t>
            </a:r>
            <a:r>
              <a:rPr lang="zh-CN" altLang="en-US" sz="1600" dirty="0">
                <a:latin typeface="Microsoft YaHei UI" panose="020B0503020204020204" pitchFamily="34" charset="-122"/>
                <a:ea typeface="Microsoft YaHei UI" panose="020B0503020204020204" pitchFamily="34" charset="-122"/>
              </a:rPr>
              <a:t>类工作经验总结</a:t>
            </a:r>
          </a:p>
        </p:txBody>
      </p:sp>
      <p:sp>
        <p:nvSpPr>
          <p:cNvPr id="35" name="矩形 34"/>
          <p:cNvSpPr/>
          <p:nvPr/>
        </p:nvSpPr>
        <p:spPr>
          <a:xfrm rot="5400000">
            <a:off x="1880762" y="1448461"/>
            <a:ext cx="338553" cy="4134059"/>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grpSp>
        <p:nvGrpSpPr>
          <p:cNvPr id="49" name="组合 48"/>
          <p:cNvGrpSpPr/>
          <p:nvPr/>
        </p:nvGrpSpPr>
        <p:grpSpPr>
          <a:xfrm>
            <a:off x="4936350" y="650964"/>
            <a:ext cx="7255650" cy="5556072"/>
            <a:chOff x="5045139" y="692279"/>
            <a:chExt cx="7255650" cy="5556072"/>
          </a:xfrm>
        </p:grpSpPr>
        <p:grpSp>
          <p:nvGrpSpPr>
            <p:cNvPr id="36" name="组合 35"/>
            <p:cNvGrpSpPr/>
            <p:nvPr/>
          </p:nvGrpSpPr>
          <p:grpSpPr>
            <a:xfrm>
              <a:off x="6591868" y="1439035"/>
              <a:ext cx="4099316" cy="4052955"/>
              <a:chOff x="6865222" y="1414288"/>
              <a:chExt cx="4099316" cy="4052955"/>
            </a:xfrm>
            <a:solidFill>
              <a:srgbClr val="FFD966"/>
            </a:solidFill>
          </p:grpSpPr>
          <p:sp>
            <p:nvSpPr>
              <p:cNvPr id="19" name="弧形 18"/>
              <p:cNvSpPr/>
              <p:nvPr/>
            </p:nvSpPr>
            <p:spPr>
              <a:xfrm rot="10344184">
                <a:off x="7134224" y="1625162"/>
                <a:ext cx="3607673" cy="3607673"/>
              </a:xfrm>
              <a:prstGeom prst="arc">
                <a:avLst>
                  <a:gd name="adj1" fmla="val 13102131"/>
                  <a:gd name="adj2" fmla="val 11359463"/>
                </a:avLst>
              </a:prstGeom>
              <a:noFill/>
              <a:ln>
                <a:solidFill>
                  <a:srgbClr val="FFD9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21" name="椭圆 20"/>
              <p:cNvSpPr/>
              <p:nvPr/>
            </p:nvSpPr>
            <p:spPr>
              <a:xfrm>
                <a:off x="7362826" y="2128641"/>
                <a:ext cx="323850" cy="323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23" name="椭圆 22"/>
              <p:cNvSpPr/>
              <p:nvPr/>
            </p:nvSpPr>
            <p:spPr>
              <a:xfrm>
                <a:off x="10390734" y="3178611"/>
                <a:ext cx="573804" cy="57380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24" name="椭圆 23"/>
              <p:cNvSpPr/>
              <p:nvPr/>
            </p:nvSpPr>
            <p:spPr>
              <a:xfrm>
                <a:off x="6865222" y="3178611"/>
                <a:ext cx="573804" cy="57380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Impact" panose="020B0806030902050204" pitchFamily="34" charset="0"/>
                    <a:ea typeface="仿宋_GB2312" panose="02010609030101010101" charset="-122"/>
                  </a:rPr>
                  <a:t>1</a:t>
                </a:r>
                <a:endParaRPr lang="zh-CN" altLang="en-US" dirty="0">
                  <a:solidFill>
                    <a:schemeClr val="tx1"/>
                  </a:solidFill>
                  <a:latin typeface="Impact" panose="020B0806030902050204" pitchFamily="34" charset="0"/>
                  <a:ea typeface="仿宋_GB2312" panose="02010609030101010101" charset="-122"/>
                </a:endParaRPr>
              </a:p>
            </p:txBody>
          </p:sp>
          <p:sp>
            <p:nvSpPr>
              <p:cNvPr id="27" name="椭圆 26"/>
              <p:cNvSpPr/>
              <p:nvPr/>
            </p:nvSpPr>
            <p:spPr>
              <a:xfrm>
                <a:off x="8629152" y="1414288"/>
                <a:ext cx="573804" cy="57380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Impact" panose="020B0806030902050204" pitchFamily="34" charset="0"/>
                    <a:ea typeface="仿宋_GB2312" panose="02010609030101010101" charset="-122"/>
                  </a:rPr>
                  <a:t>2</a:t>
                </a:r>
                <a:endParaRPr lang="zh-CN" altLang="en-US" dirty="0">
                  <a:solidFill>
                    <a:schemeClr val="tx1"/>
                  </a:solidFill>
                  <a:latin typeface="Impact" panose="020B0806030902050204" pitchFamily="34" charset="0"/>
                  <a:ea typeface="仿宋_GB2312" panose="02010609030101010101" charset="-122"/>
                </a:endParaRPr>
              </a:p>
            </p:txBody>
          </p:sp>
          <p:sp>
            <p:nvSpPr>
              <p:cNvPr id="28" name="椭圆 27"/>
              <p:cNvSpPr/>
              <p:nvPr/>
            </p:nvSpPr>
            <p:spPr>
              <a:xfrm>
                <a:off x="8629152" y="4893439"/>
                <a:ext cx="573804" cy="57380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Impact" panose="020B0806030902050204" pitchFamily="34" charset="0"/>
                    <a:ea typeface="仿宋_GB2312" panose="02010609030101010101" charset="-122"/>
                  </a:rPr>
                  <a:t>4</a:t>
                </a:r>
                <a:endParaRPr lang="zh-CN" altLang="en-US" dirty="0">
                  <a:solidFill>
                    <a:schemeClr val="tx1"/>
                  </a:solidFill>
                  <a:latin typeface="Impact" panose="020B0806030902050204" pitchFamily="34" charset="0"/>
                  <a:ea typeface="仿宋_GB2312" panose="02010609030101010101" charset="-122"/>
                </a:endParaRPr>
              </a:p>
            </p:txBody>
          </p:sp>
          <p:sp>
            <p:nvSpPr>
              <p:cNvPr id="29" name="椭圆 28"/>
              <p:cNvSpPr/>
              <p:nvPr/>
            </p:nvSpPr>
            <p:spPr>
              <a:xfrm>
                <a:off x="10228809" y="2128641"/>
                <a:ext cx="323850" cy="323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30" name="椭圆 29"/>
              <p:cNvSpPr/>
              <p:nvPr/>
            </p:nvSpPr>
            <p:spPr>
              <a:xfrm>
                <a:off x="7514185" y="4569589"/>
                <a:ext cx="323850" cy="323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31" name="椭圆 30"/>
              <p:cNvSpPr/>
              <p:nvPr/>
            </p:nvSpPr>
            <p:spPr>
              <a:xfrm>
                <a:off x="10066885" y="4538603"/>
                <a:ext cx="323850" cy="323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34" name="椭圆 33"/>
              <p:cNvSpPr/>
              <p:nvPr/>
            </p:nvSpPr>
            <p:spPr>
              <a:xfrm>
                <a:off x="10390734" y="3208645"/>
                <a:ext cx="573804" cy="57380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latin typeface="Impact" panose="020B0806030902050204" pitchFamily="34" charset="0"/>
                    <a:ea typeface="仿宋_GB2312" panose="02010609030101010101" charset="-122"/>
                  </a:rPr>
                  <a:t>3</a:t>
                </a:r>
                <a:endParaRPr lang="zh-CN" altLang="en-US" dirty="0">
                  <a:solidFill>
                    <a:schemeClr val="tx1"/>
                  </a:solidFill>
                  <a:latin typeface="Impact" panose="020B0806030902050204" pitchFamily="34" charset="0"/>
                  <a:ea typeface="仿宋_GB2312" panose="02010609030101010101" charset="-122"/>
                </a:endParaRPr>
              </a:p>
            </p:txBody>
          </p:sp>
        </p:grpSp>
        <p:sp>
          <p:nvSpPr>
            <p:cNvPr id="37" name="矩形 36"/>
            <p:cNvSpPr/>
            <p:nvPr/>
          </p:nvSpPr>
          <p:spPr>
            <a:xfrm>
              <a:off x="5045139" y="3135573"/>
              <a:ext cx="1546729" cy="769441"/>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a:t>
              </a:r>
            </a:p>
          </p:txBody>
        </p:sp>
        <p:sp>
          <p:nvSpPr>
            <p:cNvPr id="41" name="矩形 40"/>
            <p:cNvSpPr/>
            <p:nvPr/>
          </p:nvSpPr>
          <p:spPr>
            <a:xfrm>
              <a:off x="10754060" y="3105539"/>
              <a:ext cx="1546729" cy="769441"/>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a:t>
              </a:r>
            </a:p>
          </p:txBody>
        </p:sp>
        <p:sp>
          <p:nvSpPr>
            <p:cNvPr id="44" name="矩形 43"/>
            <p:cNvSpPr/>
            <p:nvPr/>
          </p:nvSpPr>
          <p:spPr>
            <a:xfrm>
              <a:off x="7891341" y="692279"/>
              <a:ext cx="1546729" cy="769441"/>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a:t>
              </a:r>
            </a:p>
          </p:txBody>
        </p:sp>
        <p:sp>
          <p:nvSpPr>
            <p:cNvPr id="47" name="矩形 46"/>
            <p:cNvSpPr/>
            <p:nvPr/>
          </p:nvSpPr>
          <p:spPr>
            <a:xfrm>
              <a:off x="7891341" y="5478910"/>
              <a:ext cx="1546729" cy="769441"/>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a:t>
              </a:r>
            </a:p>
          </p:txBody>
        </p:sp>
      </p:grpSp>
      <p:sp>
        <p:nvSpPr>
          <p:cNvPr id="50" name="矩形 49"/>
          <p:cNvSpPr/>
          <p:nvPr/>
        </p:nvSpPr>
        <p:spPr>
          <a:xfrm>
            <a:off x="7245179" y="3248889"/>
            <a:ext cx="2686056" cy="400110"/>
          </a:xfrm>
          <a:prstGeom prst="rect">
            <a:avLst/>
          </a:prstGeom>
          <a:solidFill>
            <a:schemeClr val="bg1"/>
          </a:solidFill>
        </p:spPr>
        <p:txBody>
          <a:bodyPr wrap="square">
            <a:spAutoFit/>
          </a:bodyPr>
          <a:lstStyle/>
          <a:p>
            <a:r>
              <a:rPr lang="en-US" altLang="zh-CN" sz="2000" dirty="0">
                <a:latin typeface="Microsoft YaHei UI" panose="020B0503020204020204" pitchFamily="34" charset="-122"/>
                <a:ea typeface="Microsoft YaHei UI" panose="020B0503020204020204" pitchFamily="34" charset="-122"/>
              </a:rPr>
              <a:t>A</a:t>
            </a:r>
            <a:r>
              <a:rPr lang="zh-CN" altLang="en-US" sz="2000" dirty="0">
                <a:latin typeface="Microsoft YaHei UI" panose="020B0503020204020204" pitchFamily="34" charset="-122"/>
                <a:ea typeface="Microsoft YaHei UI" panose="020B0503020204020204" pitchFamily="34" charset="-122"/>
              </a:rPr>
              <a:t>类工作经验总结要点</a:t>
            </a:r>
          </a:p>
        </p:txBody>
      </p:sp>
      <p:sp>
        <p:nvSpPr>
          <p:cNvPr id="51" name="矩形 50"/>
          <p:cNvSpPr/>
          <p:nvPr/>
        </p:nvSpPr>
        <p:spPr>
          <a:xfrm>
            <a:off x="-16991" y="2776826"/>
            <a:ext cx="4312766" cy="738664"/>
          </a:xfrm>
          <a:prstGeom prst="rect">
            <a:avLst/>
          </a:prstGeom>
          <a:solidFill>
            <a:schemeClr val="bg1"/>
          </a:solidFill>
        </p:spPr>
        <p:txBody>
          <a:bodyPr wrap="square">
            <a:spAutoFit/>
          </a:bodyPr>
          <a:lstStyle/>
          <a:p>
            <a:r>
              <a:rPr lang="zh-CN" altLang="en-US" sz="105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45243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grpSp>
        <p:nvGrpSpPr>
          <p:cNvPr id="5" name="组合 4"/>
          <p:cNvGrpSpPr/>
          <p:nvPr/>
        </p:nvGrpSpPr>
        <p:grpSpPr>
          <a:xfrm>
            <a:off x="1066800" y="3681411"/>
            <a:ext cx="1685926" cy="1685926"/>
            <a:chOff x="1562100" y="4010024"/>
            <a:chExt cx="1028700" cy="1028700"/>
          </a:xfrm>
        </p:grpSpPr>
        <p:sp>
          <p:nvSpPr>
            <p:cNvPr id="3" name="不完整圆 2"/>
            <p:cNvSpPr/>
            <p:nvPr/>
          </p:nvSpPr>
          <p:spPr>
            <a:xfrm>
              <a:off x="1562100" y="4010024"/>
              <a:ext cx="1028700" cy="1028700"/>
            </a:xfrm>
            <a:prstGeom prst="pie">
              <a:avLst>
                <a:gd name="adj1" fmla="val 0"/>
                <a:gd name="adj2" fmla="val 108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sp>
          <p:nvSpPr>
            <p:cNvPr id="4" name="不完整圆 3"/>
            <p:cNvSpPr/>
            <p:nvPr/>
          </p:nvSpPr>
          <p:spPr>
            <a:xfrm rot="10800000">
              <a:off x="1562100" y="4010024"/>
              <a:ext cx="1028700" cy="1028700"/>
            </a:xfrm>
            <a:prstGeom prst="pie">
              <a:avLst>
                <a:gd name="adj1" fmla="val 0"/>
                <a:gd name="adj2" fmla="val 108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grpSp>
      <p:grpSp>
        <p:nvGrpSpPr>
          <p:cNvPr id="6" name="组合 5"/>
          <p:cNvGrpSpPr/>
          <p:nvPr/>
        </p:nvGrpSpPr>
        <p:grpSpPr>
          <a:xfrm>
            <a:off x="3859212" y="3681411"/>
            <a:ext cx="1685926" cy="1685926"/>
            <a:chOff x="1562100" y="4010024"/>
            <a:chExt cx="1028700" cy="1028700"/>
          </a:xfrm>
        </p:grpSpPr>
        <p:sp>
          <p:nvSpPr>
            <p:cNvPr id="7" name="不完整圆 6"/>
            <p:cNvSpPr/>
            <p:nvPr/>
          </p:nvSpPr>
          <p:spPr>
            <a:xfrm>
              <a:off x="1562100" y="4010024"/>
              <a:ext cx="1028700" cy="1028700"/>
            </a:xfrm>
            <a:prstGeom prst="pie">
              <a:avLst>
                <a:gd name="adj1" fmla="val 0"/>
                <a:gd name="adj2" fmla="val 108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sp>
          <p:nvSpPr>
            <p:cNvPr id="8" name="不完整圆 7"/>
            <p:cNvSpPr/>
            <p:nvPr/>
          </p:nvSpPr>
          <p:spPr>
            <a:xfrm rot="10800000">
              <a:off x="1562100" y="4010024"/>
              <a:ext cx="1028700" cy="1028700"/>
            </a:xfrm>
            <a:prstGeom prst="pie">
              <a:avLst>
                <a:gd name="adj1" fmla="val 0"/>
                <a:gd name="adj2" fmla="val 108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grpSp>
      <p:grpSp>
        <p:nvGrpSpPr>
          <p:cNvPr id="9" name="组合 8"/>
          <p:cNvGrpSpPr/>
          <p:nvPr/>
        </p:nvGrpSpPr>
        <p:grpSpPr>
          <a:xfrm>
            <a:off x="6651624" y="3681411"/>
            <a:ext cx="1685926" cy="1685926"/>
            <a:chOff x="1562100" y="4010024"/>
            <a:chExt cx="1028700" cy="1028700"/>
          </a:xfrm>
        </p:grpSpPr>
        <p:sp>
          <p:nvSpPr>
            <p:cNvPr id="10" name="不完整圆 9"/>
            <p:cNvSpPr/>
            <p:nvPr/>
          </p:nvSpPr>
          <p:spPr>
            <a:xfrm>
              <a:off x="1562100" y="4010024"/>
              <a:ext cx="1028700" cy="1028700"/>
            </a:xfrm>
            <a:prstGeom prst="pie">
              <a:avLst>
                <a:gd name="adj1" fmla="val 0"/>
                <a:gd name="adj2" fmla="val 108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sp>
          <p:nvSpPr>
            <p:cNvPr id="11" name="不完整圆 10"/>
            <p:cNvSpPr/>
            <p:nvPr/>
          </p:nvSpPr>
          <p:spPr>
            <a:xfrm rot="10800000">
              <a:off x="1562100" y="4010024"/>
              <a:ext cx="1028700" cy="1028700"/>
            </a:xfrm>
            <a:prstGeom prst="pie">
              <a:avLst>
                <a:gd name="adj1" fmla="val 0"/>
                <a:gd name="adj2" fmla="val 108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grpSp>
      <p:grpSp>
        <p:nvGrpSpPr>
          <p:cNvPr id="12" name="组合 11"/>
          <p:cNvGrpSpPr/>
          <p:nvPr/>
        </p:nvGrpSpPr>
        <p:grpSpPr>
          <a:xfrm>
            <a:off x="9444037" y="3681411"/>
            <a:ext cx="1685926" cy="1685926"/>
            <a:chOff x="1562100" y="4010024"/>
            <a:chExt cx="1028700" cy="1028700"/>
          </a:xfrm>
        </p:grpSpPr>
        <p:sp>
          <p:nvSpPr>
            <p:cNvPr id="13" name="不完整圆 12"/>
            <p:cNvSpPr/>
            <p:nvPr/>
          </p:nvSpPr>
          <p:spPr>
            <a:xfrm>
              <a:off x="1562100" y="4010024"/>
              <a:ext cx="1028700" cy="1028700"/>
            </a:xfrm>
            <a:prstGeom prst="pie">
              <a:avLst>
                <a:gd name="adj1" fmla="val 0"/>
                <a:gd name="adj2" fmla="val 108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sp>
          <p:nvSpPr>
            <p:cNvPr id="14" name="不完整圆 13"/>
            <p:cNvSpPr/>
            <p:nvPr/>
          </p:nvSpPr>
          <p:spPr>
            <a:xfrm rot="10800000">
              <a:off x="1562100" y="4010024"/>
              <a:ext cx="1028700" cy="1028700"/>
            </a:xfrm>
            <a:prstGeom prst="pie">
              <a:avLst>
                <a:gd name="adj1" fmla="val 0"/>
                <a:gd name="adj2" fmla="val 108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grpSp>
      <p:sp>
        <p:nvSpPr>
          <p:cNvPr id="15" name="文本框 14"/>
          <p:cNvSpPr txBox="1"/>
          <p:nvPr/>
        </p:nvSpPr>
        <p:spPr>
          <a:xfrm>
            <a:off x="1473585" y="4524374"/>
            <a:ext cx="872355" cy="523220"/>
          </a:xfrm>
          <a:prstGeom prst="rect">
            <a:avLst/>
          </a:prstGeom>
          <a:noFill/>
        </p:spPr>
        <p:txBody>
          <a:bodyPr wrap="none" rtlCol="0">
            <a:spAutoFit/>
          </a:bodyPr>
          <a:lstStyle/>
          <a:p>
            <a:r>
              <a:rPr lang="en-US" altLang="zh-CN" sz="2800" dirty="0">
                <a:solidFill>
                  <a:schemeClr val="bg1"/>
                </a:solidFill>
                <a:latin typeface="Impact" panose="020B0806030902050204" pitchFamily="34" charset="0"/>
                <a:ea typeface="仿宋_GB2312" panose="02010609030101010101" charset="-122"/>
              </a:rPr>
              <a:t>2014</a:t>
            </a:r>
            <a:endParaRPr lang="zh-CN" altLang="en-US" sz="2800" dirty="0">
              <a:solidFill>
                <a:schemeClr val="bg1"/>
              </a:solidFill>
              <a:latin typeface="Impact" panose="020B0806030902050204" pitchFamily="34" charset="0"/>
              <a:ea typeface="仿宋_GB2312" panose="02010609030101010101" charset="-122"/>
            </a:endParaRPr>
          </a:p>
        </p:txBody>
      </p:sp>
      <p:sp>
        <p:nvSpPr>
          <p:cNvPr id="16" name="文本框 15"/>
          <p:cNvSpPr txBox="1"/>
          <p:nvPr/>
        </p:nvSpPr>
        <p:spPr>
          <a:xfrm>
            <a:off x="4265997" y="4524374"/>
            <a:ext cx="885179" cy="523220"/>
          </a:xfrm>
          <a:prstGeom prst="rect">
            <a:avLst/>
          </a:prstGeom>
          <a:noFill/>
        </p:spPr>
        <p:txBody>
          <a:bodyPr wrap="none" rtlCol="0">
            <a:spAutoFit/>
          </a:bodyPr>
          <a:lstStyle/>
          <a:p>
            <a:r>
              <a:rPr lang="en-US" altLang="zh-CN" sz="2800" dirty="0">
                <a:solidFill>
                  <a:schemeClr val="bg1"/>
                </a:solidFill>
                <a:latin typeface="Impact" panose="020B0806030902050204" pitchFamily="34" charset="0"/>
                <a:ea typeface="仿宋_GB2312" panose="02010609030101010101" charset="-122"/>
              </a:rPr>
              <a:t>2015</a:t>
            </a:r>
            <a:endParaRPr lang="zh-CN" altLang="en-US" sz="2800" dirty="0">
              <a:solidFill>
                <a:schemeClr val="bg1"/>
              </a:solidFill>
              <a:latin typeface="Impact" panose="020B0806030902050204" pitchFamily="34" charset="0"/>
              <a:ea typeface="仿宋_GB2312" panose="02010609030101010101" charset="-122"/>
            </a:endParaRPr>
          </a:p>
        </p:txBody>
      </p:sp>
      <p:sp>
        <p:nvSpPr>
          <p:cNvPr id="17" name="文本框 16"/>
          <p:cNvSpPr txBox="1"/>
          <p:nvPr/>
        </p:nvSpPr>
        <p:spPr>
          <a:xfrm>
            <a:off x="7058408" y="4524374"/>
            <a:ext cx="886781" cy="523220"/>
          </a:xfrm>
          <a:prstGeom prst="rect">
            <a:avLst/>
          </a:prstGeom>
          <a:noFill/>
        </p:spPr>
        <p:txBody>
          <a:bodyPr wrap="none" rtlCol="0">
            <a:spAutoFit/>
          </a:bodyPr>
          <a:lstStyle/>
          <a:p>
            <a:r>
              <a:rPr lang="en-US" altLang="zh-CN" sz="2800" dirty="0">
                <a:solidFill>
                  <a:schemeClr val="bg1"/>
                </a:solidFill>
                <a:latin typeface="Impact" panose="020B0806030902050204" pitchFamily="34" charset="0"/>
                <a:ea typeface="仿宋_GB2312" panose="02010609030101010101" charset="-122"/>
              </a:rPr>
              <a:t>2016</a:t>
            </a:r>
            <a:endParaRPr lang="zh-CN" altLang="en-US" sz="2800" dirty="0">
              <a:solidFill>
                <a:schemeClr val="bg1"/>
              </a:solidFill>
              <a:latin typeface="Impact" panose="020B0806030902050204" pitchFamily="34" charset="0"/>
              <a:ea typeface="仿宋_GB2312" panose="02010609030101010101" charset="-122"/>
            </a:endParaRPr>
          </a:p>
        </p:txBody>
      </p:sp>
      <p:sp>
        <p:nvSpPr>
          <p:cNvPr id="18" name="文本框 17"/>
          <p:cNvSpPr txBox="1"/>
          <p:nvPr/>
        </p:nvSpPr>
        <p:spPr>
          <a:xfrm>
            <a:off x="9876414" y="4524374"/>
            <a:ext cx="833883" cy="523220"/>
          </a:xfrm>
          <a:prstGeom prst="rect">
            <a:avLst/>
          </a:prstGeom>
          <a:noFill/>
        </p:spPr>
        <p:txBody>
          <a:bodyPr wrap="none" rtlCol="0">
            <a:spAutoFit/>
          </a:bodyPr>
          <a:lstStyle/>
          <a:p>
            <a:r>
              <a:rPr lang="en-US" altLang="zh-CN" sz="2800" dirty="0">
                <a:solidFill>
                  <a:schemeClr val="bg1"/>
                </a:solidFill>
                <a:latin typeface="Impact" panose="020B0806030902050204" pitchFamily="34" charset="0"/>
                <a:ea typeface="仿宋_GB2312" panose="02010609030101010101" charset="-122"/>
              </a:rPr>
              <a:t>2017</a:t>
            </a:r>
            <a:endParaRPr lang="zh-CN" altLang="en-US" sz="2800" dirty="0">
              <a:solidFill>
                <a:schemeClr val="bg1"/>
              </a:solidFill>
              <a:latin typeface="Impact" panose="020B0806030902050204" pitchFamily="34" charset="0"/>
              <a:ea typeface="仿宋_GB2312" panose="02010609030101010101" charset="-122"/>
            </a:endParaRPr>
          </a:p>
        </p:txBody>
      </p:sp>
      <p:sp>
        <p:nvSpPr>
          <p:cNvPr id="19" name="文本框 18"/>
          <p:cNvSpPr txBox="1"/>
          <p:nvPr/>
        </p:nvSpPr>
        <p:spPr>
          <a:xfrm>
            <a:off x="1536487" y="3981121"/>
            <a:ext cx="746551" cy="523220"/>
          </a:xfrm>
          <a:prstGeom prst="rect">
            <a:avLst/>
          </a:prstGeom>
          <a:noFill/>
        </p:spPr>
        <p:txBody>
          <a:bodyPr wrap="none" rtlCol="0">
            <a:spAutoFit/>
          </a:bodyPr>
          <a:lstStyle/>
          <a:p>
            <a:r>
              <a:rPr lang="en-US" altLang="zh-CN" sz="2800" dirty="0">
                <a:latin typeface="Impact" panose="020B0806030902050204" pitchFamily="34" charset="0"/>
                <a:ea typeface="仿宋_GB2312" panose="02010609030101010101" charset="-122"/>
              </a:rPr>
              <a:t>74%</a:t>
            </a:r>
            <a:endParaRPr lang="zh-CN" altLang="en-US" sz="2800" dirty="0">
              <a:latin typeface="Impact" panose="020B0806030902050204" pitchFamily="34" charset="0"/>
              <a:ea typeface="仿宋_GB2312" panose="02010609030101010101" charset="-122"/>
            </a:endParaRPr>
          </a:p>
        </p:txBody>
      </p:sp>
      <p:sp>
        <p:nvSpPr>
          <p:cNvPr id="20" name="文本框 19"/>
          <p:cNvSpPr txBox="1"/>
          <p:nvPr/>
        </p:nvSpPr>
        <p:spPr>
          <a:xfrm>
            <a:off x="4328898" y="3981121"/>
            <a:ext cx="805029" cy="523220"/>
          </a:xfrm>
          <a:prstGeom prst="rect">
            <a:avLst/>
          </a:prstGeom>
          <a:noFill/>
        </p:spPr>
        <p:txBody>
          <a:bodyPr wrap="none" rtlCol="0">
            <a:spAutoFit/>
          </a:bodyPr>
          <a:lstStyle/>
          <a:p>
            <a:r>
              <a:rPr lang="en-US" altLang="zh-CN" sz="2800" dirty="0">
                <a:latin typeface="Impact" panose="020B0806030902050204" pitchFamily="34" charset="0"/>
                <a:ea typeface="仿宋_GB2312" panose="02010609030101010101" charset="-122"/>
              </a:rPr>
              <a:t>82%</a:t>
            </a:r>
            <a:endParaRPr lang="zh-CN" altLang="en-US" sz="2800" dirty="0">
              <a:latin typeface="Impact" panose="020B0806030902050204" pitchFamily="34" charset="0"/>
              <a:ea typeface="仿宋_GB2312" panose="02010609030101010101" charset="-122"/>
            </a:endParaRPr>
          </a:p>
        </p:txBody>
      </p:sp>
      <p:sp>
        <p:nvSpPr>
          <p:cNvPr id="21" name="文本框 20"/>
          <p:cNvSpPr txBox="1"/>
          <p:nvPr/>
        </p:nvSpPr>
        <p:spPr>
          <a:xfrm>
            <a:off x="7128522" y="3981121"/>
            <a:ext cx="766557" cy="523220"/>
          </a:xfrm>
          <a:prstGeom prst="rect">
            <a:avLst/>
          </a:prstGeom>
          <a:noFill/>
        </p:spPr>
        <p:txBody>
          <a:bodyPr wrap="none" rtlCol="0">
            <a:spAutoFit/>
          </a:bodyPr>
          <a:lstStyle/>
          <a:p>
            <a:r>
              <a:rPr lang="en-US" altLang="zh-CN" sz="2800" dirty="0">
                <a:latin typeface="Impact" panose="020B0806030902050204" pitchFamily="34" charset="0"/>
                <a:ea typeface="仿宋_GB2312" panose="02010609030101010101" charset="-122"/>
              </a:rPr>
              <a:t>87%</a:t>
            </a:r>
            <a:endParaRPr lang="zh-CN" altLang="en-US" sz="2800" dirty="0">
              <a:latin typeface="Impact" panose="020B0806030902050204" pitchFamily="34" charset="0"/>
              <a:ea typeface="仿宋_GB2312" panose="02010609030101010101" charset="-122"/>
            </a:endParaRPr>
          </a:p>
        </p:txBody>
      </p:sp>
      <p:sp>
        <p:nvSpPr>
          <p:cNvPr id="22" name="文本框 21"/>
          <p:cNvSpPr txBox="1"/>
          <p:nvPr/>
        </p:nvSpPr>
        <p:spPr>
          <a:xfrm>
            <a:off x="9920079" y="3981119"/>
            <a:ext cx="821059" cy="523220"/>
          </a:xfrm>
          <a:prstGeom prst="rect">
            <a:avLst/>
          </a:prstGeom>
          <a:noFill/>
        </p:spPr>
        <p:txBody>
          <a:bodyPr wrap="none" rtlCol="0">
            <a:spAutoFit/>
          </a:bodyPr>
          <a:lstStyle/>
          <a:p>
            <a:r>
              <a:rPr lang="en-US" altLang="zh-CN" sz="2800" dirty="0">
                <a:latin typeface="Impact" panose="020B0806030902050204" pitchFamily="34" charset="0"/>
                <a:ea typeface="仿宋_GB2312" panose="02010609030101010101" charset="-122"/>
              </a:rPr>
              <a:t>96%</a:t>
            </a:r>
            <a:endParaRPr lang="zh-CN" altLang="en-US" sz="2800" dirty="0">
              <a:latin typeface="Impact" panose="020B0806030902050204" pitchFamily="34" charset="0"/>
              <a:ea typeface="仿宋_GB2312" panose="02010609030101010101" charset="-122"/>
            </a:endParaRPr>
          </a:p>
        </p:txBody>
      </p:sp>
      <p:sp>
        <p:nvSpPr>
          <p:cNvPr id="23" name="椭圆 22"/>
          <p:cNvSpPr/>
          <p:nvPr/>
        </p:nvSpPr>
        <p:spPr>
          <a:xfrm>
            <a:off x="1536487" y="844085"/>
            <a:ext cx="460972" cy="460972"/>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24" name="矩形 23"/>
          <p:cNvSpPr/>
          <p:nvPr/>
        </p:nvSpPr>
        <p:spPr>
          <a:xfrm>
            <a:off x="2105026" y="1490662"/>
            <a:ext cx="7250659" cy="430887"/>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p:txBody>
      </p:sp>
      <p:sp>
        <p:nvSpPr>
          <p:cNvPr id="25" name="矩形 24"/>
          <p:cNvSpPr/>
          <p:nvPr/>
        </p:nvSpPr>
        <p:spPr>
          <a:xfrm>
            <a:off x="2105026" y="904173"/>
            <a:ext cx="1875339" cy="338554"/>
          </a:xfrm>
          <a:prstGeom prst="rect">
            <a:avLst/>
          </a:prstGeom>
        </p:spPr>
        <p:txBody>
          <a:bodyPr wrap="square">
            <a:spAutoFit/>
          </a:bodyPr>
          <a:lstStyle/>
          <a:p>
            <a:r>
              <a:rPr lang="en-US" altLang="zh-CN" sz="1600" dirty="0">
                <a:solidFill>
                  <a:schemeClr val="bg1"/>
                </a:solidFill>
                <a:latin typeface="Microsoft YaHei UI" panose="020B0503020204020204" pitchFamily="34" charset="-122"/>
                <a:ea typeface="Microsoft YaHei UI" panose="020B0503020204020204" pitchFamily="34" charset="-122"/>
              </a:rPr>
              <a:t> </a:t>
            </a:r>
            <a:r>
              <a:rPr lang="zh-CN" altLang="en-US" sz="1600" dirty="0">
                <a:solidFill>
                  <a:schemeClr val="bg1"/>
                </a:solidFill>
                <a:latin typeface="Microsoft YaHei UI" panose="020B0503020204020204" pitchFamily="34" charset="-122"/>
                <a:ea typeface="Microsoft YaHei UI" panose="020B0503020204020204" pitchFamily="34" charset="-122"/>
              </a:rPr>
              <a:t>单击替换您的标题</a:t>
            </a:r>
          </a:p>
        </p:txBody>
      </p:sp>
      <p:grpSp>
        <p:nvGrpSpPr>
          <p:cNvPr id="28" name="组合 27"/>
          <p:cNvGrpSpPr/>
          <p:nvPr/>
        </p:nvGrpSpPr>
        <p:grpSpPr>
          <a:xfrm>
            <a:off x="981075" y="5428548"/>
            <a:ext cx="1875340" cy="1129246"/>
            <a:chOff x="981075" y="5428548"/>
            <a:chExt cx="1875340" cy="1129246"/>
          </a:xfrm>
        </p:grpSpPr>
        <p:sp>
          <p:nvSpPr>
            <p:cNvPr id="26" name="矩形 25"/>
            <p:cNvSpPr/>
            <p:nvPr/>
          </p:nvSpPr>
          <p:spPr>
            <a:xfrm>
              <a:off x="981075" y="5788353"/>
              <a:ext cx="1875340" cy="769441"/>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
          <p:nvSpPr>
            <p:cNvPr id="27" name="矩形 26"/>
            <p:cNvSpPr/>
            <p:nvPr/>
          </p:nvSpPr>
          <p:spPr>
            <a:xfrm>
              <a:off x="981075" y="5428548"/>
              <a:ext cx="1875339"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单击替换您的标题</a:t>
              </a:r>
            </a:p>
          </p:txBody>
        </p:sp>
      </p:grpSp>
      <p:grpSp>
        <p:nvGrpSpPr>
          <p:cNvPr id="29" name="组合 28"/>
          <p:cNvGrpSpPr/>
          <p:nvPr/>
        </p:nvGrpSpPr>
        <p:grpSpPr>
          <a:xfrm>
            <a:off x="3764504" y="5466530"/>
            <a:ext cx="1875340" cy="1129246"/>
            <a:chOff x="981075" y="5428548"/>
            <a:chExt cx="1875340" cy="1129246"/>
          </a:xfrm>
        </p:grpSpPr>
        <p:sp>
          <p:nvSpPr>
            <p:cNvPr id="30" name="矩形 29"/>
            <p:cNvSpPr/>
            <p:nvPr/>
          </p:nvSpPr>
          <p:spPr>
            <a:xfrm>
              <a:off x="981075" y="5788353"/>
              <a:ext cx="1875340" cy="769441"/>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
          <p:nvSpPr>
            <p:cNvPr id="31" name="矩形 30"/>
            <p:cNvSpPr/>
            <p:nvPr/>
          </p:nvSpPr>
          <p:spPr>
            <a:xfrm>
              <a:off x="981075" y="5428548"/>
              <a:ext cx="1875339"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单击替换您的标题</a:t>
              </a:r>
            </a:p>
          </p:txBody>
        </p:sp>
      </p:grpSp>
      <p:grpSp>
        <p:nvGrpSpPr>
          <p:cNvPr id="32" name="组合 31"/>
          <p:cNvGrpSpPr/>
          <p:nvPr/>
        </p:nvGrpSpPr>
        <p:grpSpPr>
          <a:xfrm>
            <a:off x="6556916" y="5466530"/>
            <a:ext cx="1875340" cy="1129246"/>
            <a:chOff x="981075" y="5428548"/>
            <a:chExt cx="1875340" cy="1129246"/>
          </a:xfrm>
        </p:grpSpPr>
        <p:sp>
          <p:nvSpPr>
            <p:cNvPr id="33" name="矩形 32"/>
            <p:cNvSpPr/>
            <p:nvPr/>
          </p:nvSpPr>
          <p:spPr>
            <a:xfrm>
              <a:off x="981075" y="5788353"/>
              <a:ext cx="1875340" cy="769441"/>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
          <p:nvSpPr>
            <p:cNvPr id="34" name="矩形 33"/>
            <p:cNvSpPr/>
            <p:nvPr/>
          </p:nvSpPr>
          <p:spPr>
            <a:xfrm>
              <a:off x="981075" y="5428548"/>
              <a:ext cx="1875339"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单击替换您的标题</a:t>
              </a:r>
            </a:p>
          </p:txBody>
        </p:sp>
      </p:grpSp>
      <p:grpSp>
        <p:nvGrpSpPr>
          <p:cNvPr id="35" name="组合 34"/>
          <p:cNvGrpSpPr/>
          <p:nvPr/>
        </p:nvGrpSpPr>
        <p:grpSpPr>
          <a:xfrm>
            <a:off x="9355685" y="5466530"/>
            <a:ext cx="1875340" cy="1129246"/>
            <a:chOff x="981075" y="5428548"/>
            <a:chExt cx="1875340" cy="1129246"/>
          </a:xfrm>
        </p:grpSpPr>
        <p:sp>
          <p:nvSpPr>
            <p:cNvPr id="36" name="矩形 35"/>
            <p:cNvSpPr/>
            <p:nvPr/>
          </p:nvSpPr>
          <p:spPr>
            <a:xfrm>
              <a:off x="981075" y="5788353"/>
              <a:ext cx="1875340" cy="769441"/>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
          <p:nvSpPr>
            <p:cNvPr id="37" name="矩形 36"/>
            <p:cNvSpPr/>
            <p:nvPr/>
          </p:nvSpPr>
          <p:spPr>
            <a:xfrm>
              <a:off x="981075" y="5428548"/>
              <a:ext cx="1875339"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单击替换您的标题</a:t>
              </a:r>
            </a:p>
          </p:txBody>
        </p:sp>
      </p:grpSp>
      <p:sp>
        <p:nvSpPr>
          <p:cNvPr id="38" name="矩形 37"/>
          <p:cNvSpPr/>
          <p:nvPr/>
        </p:nvSpPr>
        <p:spPr>
          <a:xfrm>
            <a:off x="12034837" y="1490662"/>
            <a:ext cx="180976" cy="157345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61596" y="1862738"/>
            <a:ext cx="2195826" cy="46565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3" name="矩形 2"/>
          <p:cNvSpPr/>
          <p:nvPr/>
        </p:nvSpPr>
        <p:spPr>
          <a:xfrm>
            <a:off x="7263128" y="1862738"/>
            <a:ext cx="2195826" cy="46565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4" name="矩形 3"/>
          <p:cNvSpPr/>
          <p:nvPr/>
        </p:nvSpPr>
        <p:spPr>
          <a:xfrm>
            <a:off x="4757424" y="1743076"/>
            <a:ext cx="2505704" cy="4895850"/>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5" name="矩形 4"/>
          <p:cNvSpPr/>
          <p:nvPr/>
        </p:nvSpPr>
        <p:spPr>
          <a:xfrm>
            <a:off x="2313524" y="1221102"/>
            <a:ext cx="7472368" cy="430887"/>
          </a:xfrm>
          <a:prstGeom prst="rect">
            <a:avLst/>
          </a:prstGeom>
          <a:noFill/>
        </p:spPr>
        <p:txBody>
          <a:bodyPr wrap="square">
            <a:spAutoFit/>
          </a:bodyPr>
          <a:lstStyle/>
          <a:p>
            <a:pPr algn="ctr"/>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p:txBody>
      </p:sp>
      <p:sp>
        <p:nvSpPr>
          <p:cNvPr id="6" name="矩形 5"/>
          <p:cNvSpPr/>
          <p:nvPr/>
        </p:nvSpPr>
        <p:spPr>
          <a:xfrm>
            <a:off x="5239836" y="882548"/>
            <a:ext cx="1875339" cy="338554"/>
          </a:xfrm>
          <a:prstGeom prst="rect">
            <a:avLst/>
          </a:prstGeom>
          <a:noFill/>
        </p:spPr>
        <p:txBody>
          <a:bodyPr wrap="square">
            <a:spAutoFit/>
          </a:bodyPr>
          <a:lstStyle/>
          <a:p>
            <a:r>
              <a:rPr lang="zh-CN" altLang="en-US" sz="1600" dirty="0">
                <a:latin typeface="Microsoft YaHei UI" panose="020B0503020204020204" pitchFamily="34" charset="-122"/>
                <a:ea typeface="Microsoft YaHei UI" panose="020B0503020204020204" pitchFamily="34" charset="-122"/>
              </a:rPr>
              <a:t>单击替换您的标题</a:t>
            </a:r>
          </a:p>
        </p:txBody>
      </p:sp>
      <p:sp>
        <p:nvSpPr>
          <p:cNvPr id="7" name="矩形 6"/>
          <p:cNvSpPr/>
          <p:nvPr/>
        </p:nvSpPr>
        <p:spPr>
          <a:xfrm>
            <a:off x="0" y="0"/>
            <a:ext cx="123825" cy="8825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graphicFrame>
        <p:nvGraphicFramePr>
          <p:cNvPr id="13" name="图表 12"/>
          <p:cNvGraphicFramePr/>
          <p:nvPr/>
        </p:nvGraphicFramePr>
        <p:xfrm>
          <a:off x="2561596" y="1862738"/>
          <a:ext cx="2195826" cy="1759160"/>
        </p:xfrm>
        <a:graphic>
          <a:graphicData uri="http://schemas.openxmlformats.org/drawingml/2006/chart">
            <c:chart xmlns:c="http://schemas.openxmlformats.org/drawingml/2006/chart" xmlns:r="http://schemas.openxmlformats.org/officeDocument/2006/relationships" r:id="rId2"/>
          </a:graphicData>
        </a:graphic>
      </p:graphicFrame>
      <p:sp>
        <p:nvSpPr>
          <p:cNvPr id="14" name="文本框 13"/>
          <p:cNvSpPr txBox="1"/>
          <p:nvPr/>
        </p:nvSpPr>
        <p:spPr>
          <a:xfrm>
            <a:off x="3250582" y="2579909"/>
            <a:ext cx="817853" cy="523220"/>
          </a:xfrm>
          <a:prstGeom prst="rect">
            <a:avLst/>
          </a:prstGeom>
          <a:noFill/>
        </p:spPr>
        <p:txBody>
          <a:bodyPr wrap="none" rtlCol="0">
            <a:spAutoFit/>
          </a:bodyPr>
          <a:lstStyle/>
          <a:p>
            <a:r>
              <a:rPr lang="en-US" altLang="zh-CN" sz="2800" dirty="0">
                <a:solidFill>
                  <a:schemeClr val="bg1"/>
                </a:solidFill>
                <a:latin typeface="Impact" panose="020B0806030902050204" pitchFamily="34" charset="0"/>
                <a:ea typeface="Microsoft YaHei UI" panose="020B0503020204020204" pitchFamily="34" charset="-122"/>
                <a:cs typeface="IrisUPC" panose="020B0604020202020204" pitchFamily="34" charset="-34"/>
              </a:rPr>
              <a:t>80%</a:t>
            </a:r>
            <a:endParaRPr lang="zh-CN" altLang="en-US" sz="2800" dirty="0">
              <a:solidFill>
                <a:schemeClr val="bg1"/>
              </a:solidFill>
              <a:latin typeface="Impact" panose="020B0806030902050204" pitchFamily="34" charset="0"/>
              <a:ea typeface="Microsoft YaHei UI" panose="020B0503020204020204" pitchFamily="34" charset="-122"/>
              <a:cs typeface="IrisUPC" panose="020B0604020202020204" pitchFamily="34" charset="-34"/>
            </a:endParaRPr>
          </a:p>
        </p:txBody>
      </p:sp>
      <p:cxnSp>
        <p:nvCxnSpPr>
          <p:cNvPr id="16" name="直接连接符 15"/>
          <p:cNvCxnSpPr/>
          <p:nvPr/>
        </p:nvCxnSpPr>
        <p:spPr>
          <a:xfrm>
            <a:off x="2733046" y="4219576"/>
            <a:ext cx="1801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2733046" y="4310664"/>
            <a:ext cx="1875339" cy="1954381"/>
            <a:chOff x="2733046" y="4310664"/>
            <a:chExt cx="1875339" cy="1954381"/>
          </a:xfrm>
        </p:grpSpPr>
        <p:sp>
          <p:nvSpPr>
            <p:cNvPr id="17" name="矩形 16"/>
            <p:cNvSpPr/>
            <p:nvPr/>
          </p:nvSpPr>
          <p:spPr>
            <a:xfrm>
              <a:off x="2817056" y="4649218"/>
              <a:ext cx="1791329" cy="1615827"/>
            </a:xfrm>
            <a:prstGeom prst="rect">
              <a:avLst/>
            </a:prstGeom>
            <a:noFill/>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p:txBody>
        </p:sp>
        <p:sp>
          <p:nvSpPr>
            <p:cNvPr id="18" name="矩形 17"/>
            <p:cNvSpPr/>
            <p:nvPr/>
          </p:nvSpPr>
          <p:spPr>
            <a:xfrm>
              <a:off x="2733046" y="4310664"/>
              <a:ext cx="1875339" cy="338554"/>
            </a:xfrm>
            <a:prstGeom prst="rect">
              <a:avLst/>
            </a:prstGeom>
            <a:noFill/>
          </p:spPr>
          <p:txBody>
            <a:bodyPr wrap="square">
              <a:spAutoFit/>
            </a:bodyPr>
            <a:lstStyle/>
            <a:p>
              <a:r>
                <a:rPr lang="zh-CN" altLang="en-US" sz="1600" dirty="0">
                  <a:solidFill>
                    <a:schemeClr val="bg1"/>
                  </a:solidFill>
                  <a:latin typeface="Microsoft YaHei UI" panose="020B0503020204020204" pitchFamily="34" charset="-122"/>
                  <a:ea typeface="Microsoft YaHei UI" panose="020B0503020204020204" pitchFamily="34" charset="-122"/>
                </a:rPr>
                <a:t>单击替换您的标题</a:t>
              </a:r>
            </a:p>
          </p:txBody>
        </p:sp>
      </p:grpSp>
      <p:cxnSp>
        <p:nvCxnSpPr>
          <p:cNvPr id="22" name="直接连接符 21"/>
          <p:cNvCxnSpPr/>
          <p:nvPr/>
        </p:nvCxnSpPr>
        <p:spPr>
          <a:xfrm>
            <a:off x="4933950" y="4128488"/>
            <a:ext cx="2181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3" name="组合 22"/>
          <p:cNvGrpSpPr/>
          <p:nvPr/>
        </p:nvGrpSpPr>
        <p:grpSpPr>
          <a:xfrm>
            <a:off x="5070034" y="4219576"/>
            <a:ext cx="1875339" cy="1954381"/>
            <a:chOff x="2733046" y="4310664"/>
            <a:chExt cx="1875339" cy="1954381"/>
          </a:xfrm>
        </p:grpSpPr>
        <p:sp>
          <p:nvSpPr>
            <p:cNvPr id="24" name="矩形 23"/>
            <p:cNvSpPr/>
            <p:nvPr/>
          </p:nvSpPr>
          <p:spPr>
            <a:xfrm>
              <a:off x="2817056" y="4649218"/>
              <a:ext cx="1791329" cy="1615827"/>
            </a:xfrm>
            <a:prstGeom prst="rect">
              <a:avLst/>
            </a:prstGeom>
            <a:noFill/>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p:txBody>
        </p:sp>
        <p:sp>
          <p:nvSpPr>
            <p:cNvPr id="25" name="矩形 24"/>
            <p:cNvSpPr/>
            <p:nvPr/>
          </p:nvSpPr>
          <p:spPr>
            <a:xfrm>
              <a:off x="2733046" y="4310664"/>
              <a:ext cx="1875339" cy="338554"/>
            </a:xfrm>
            <a:prstGeom prst="rect">
              <a:avLst/>
            </a:prstGeom>
            <a:noFill/>
          </p:spPr>
          <p:txBody>
            <a:bodyPr wrap="square">
              <a:spAutoFit/>
            </a:bodyPr>
            <a:lstStyle/>
            <a:p>
              <a:r>
                <a:rPr lang="zh-CN" altLang="en-US" sz="1600" dirty="0">
                  <a:latin typeface="Microsoft YaHei UI" panose="020B0503020204020204" pitchFamily="34" charset="-122"/>
                  <a:ea typeface="Microsoft YaHei UI" panose="020B0503020204020204" pitchFamily="34" charset="-122"/>
                </a:rPr>
                <a:t>单击替换您的标题</a:t>
              </a:r>
            </a:p>
          </p:txBody>
        </p:sp>
      </p:grpSp>
      <p:graphicFrame>
        <p:nvGraphicFramePr>
          <p:cNvPr id="28" name="图表 27"/>
          <p:cNvGraphicFramePr/>
          <p:nvPr/>
        </p:nvGraphicFramePr>
        <p:xfrm>
          <a:off x="4762312" y="1743076"/>
          <a:ext cx="2426839" cy="1944233"/>
        </p:xfrm>
        <a:graphic>
          <a:graphicData uri="http://schemas.openxmlformats.org/drawingml/2006/chart">
            <c:chart xmlns:c="http://schemas.openxmlformats.org/drawingml/2006/chart" xmlns:r="http://schemas.openxmlformats.org/officeDocument/2006/relationships" r:id="rId3"/>
          </a:graphicData>
        </a:graphic>
      </p:graphicFrame>
      <p:sp>
        <p:nvSpPr>
          <p:cNvPr id="29" name="文本框 28"/>
          <p:cNvSpPr txBox="1"/>
          <p:nvPr/>
        </p:nvSpPr>
        <p:spPr>
          <a:xfrm>
            <a:off x="5598776" y="2579909"/>
            <a:ext cx="817853" cy="523220"/>
          </a:xfrm>
          <a:prstGeom prst="rect">
            <a:avLst/>
          </a:prstGeom>
          <a:noFill/>
        </p:spPr>
        <p:txBody>
          <a:bodyPr wrap="none" rtlCol="0">
            <a:spAutoFit/>
          </a:bodyPr>
          <a:lstStyle/>
          <a:p>
            <a:r>
              <a:rPr lang="en-US" altLang="zh-CN" sz="2800" dirty="0">
                <a:latin typeface="Impact" panose="020B0806030902050204" pitchFamily="34" charset="0"/>
                <a:ea typeface="Microsoft YaHei UI" panose="020B0503020204020204" pitchFamily="34" charset="-122"/>
                <a:cs typeface="IrisUPC" panose="020B0604020202020204" pitchFamily="34" charset="-34"/>
              </a:rPr>
              <a:t>90%</a:t>
            </a:r>
            <a:endParaRPr lang="zh-CN" altLang="en-US" sz="2800" dirty="0">
              <a:latin typeface="Impact" panose="020B0806030902050204" pitchFamily="34" charset="0"/>
              <a:ea typeface="Microsoft YaHei UI" panose="020B0503020204020204" pitchFamily="34" charset="-122"/>
              <a:cs typeface="IrisUPC" panose="020B0604020202020204" pitchFamily="34" charset="-34"/>
            </a:endParaRPr>
          </a:p>
        </p:txBody>
      </p:sp>
      <p:graphicFrame>
        <p:nvGraphicFramePr>
          <p:cNvPr id="31" name="图表 30"/>
          <p:cNvGraphicFramePr/>
          <p:nvPr/>
        </p:nvGraphicFramePr>
        <p:xfrm>
          <a:off x="7253093" y="1862738"/>
          <a:ext cx="2195826" cy="1759160"/>
        </p:xfrm>
        <a:graphic>
          <a:graphicData uri="http://schemas.openxmlformats.org/drawingml/2006/chart">
            <c:chart xmlns:c="http://schemas.openxmlformats.org/drawingml/2006/chart" xmlns:r="http://schemas.openxmlformats.org/officeDocument/2006/relationships" r:id="rId4"/>
          </a:graphicData>
        </a:graphic>
      </p:graphicFrame>
      <p:sp>
        <p:nvSpPr>
          <p:cNvPr id="32" name="文本框 31"/>
          <p:cNvSpPr txBox="1"/>
          <p:nvPr/>
        </p:nvSpPr>
        <p:spPr>
          <a:xfrm>
            <a:off x="7942079" y="2579909"/>
            <a:ext cx="766557" cy="523220"/>
          </a:xfrm>
          <a:prstGeom prst="rect">
            <a:avLst/>
          </a:prstGeom>
          <a:noFill/>
        </p:spPr>
        <p:txBody>
          <a:bodyPr wrap="none" rtlCol="0">
            <a:spAutoFit/>
          </a:bodyPr>
          <a:lstStyle/>
          <a:p>
            <a:r>
              <a:rPr lang="en-US" altLang="zh-CN" sz="2800" dirty="0">
                <a:solidFill>
                  <a:schemeClr val="bg1"/>
                </a:solidFill>
                <a:latin typeface="Impact" panose="020B0806030902050204" pitchFamily="34" charset="0"/>
                <a:ea typeface="Microsoft YaHei UI" panose="020B0503020204020204" pitchFamily="34" charset="-122"/>
                <a:cs typeface="IrisUPC" panose="020B0604020202020204" pitchFamily="34" charset="-34"/>
              </a:rPr>
              <a:t>70%</a:t>
            </a:r>
            <a:endParaRPr lang="zh-CN" altLang="en-US" sz="2800" dirty="0">
              <a:solidFill>
                <a:schemeClr val="bg1"/>
              </a:solidFill>
              <a:latin typeface="Impact" panose="020B0806030902050204" pitchFamily="34" charset="0"/>
              <a:ea typeface="Microsoft YaHei UI" panose="020B0503020204020204" pitchFamily="34" charset="-122"/>
              <a:cs typeface="IrisUPC" panose="020B0604020202020204" pitchFamily="34" charset="-34"/>
            </a:endParaRPr>
          </a:p>
        </p:txBody>
      </p:sp>
      <p:cxnSp>
        <p:nvCxnSpPr>
          <p:cNvPr id="33" name="直接连接符 32"/>
          <p:cNvCxnSpPr/>
          <p:nvPr/>
        </p:nvCxnSpPr>
        <p:spPr>
          <a:xfrm>
            <a:off x="7424543" y="4219576"/>
            <a:ext cx="180163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7424543" y="4310664"/>
            <a:ext cx="1875339" cy="1954381"/>
            <a:chOff x="2733046" y="4310664"/>
            <a:chExt cx="1875339" cy="1954381"/>
          </a:xfrm>
        </p:grpSpPr>
        <p:sp>
          <p:nvSpPr>
            <p:cNvPr id="35" name="矩形 34"/>
            <p:cNvSpPr/>
            <p:nvPr/>
          </p:nvSpPr>
          <p:spPr>
            <a:xfrm>
              <a:off x="2817056" y="4649218"/>
              <a:ext cx="1791329" cy="1615827"/>
            </a:xfrm>
            <a:prstGeom prst="rect">
              <a:avLst/>
            </a:prstGeom>
            <a:noFill/>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p:txBody>
        </p:sp>
        <p:sp>
          <p:nvSpPr>
            <p:cNvPr id="36" name="矩形 35"/>
            <p:cNvSpPr/>
            <p:nvPr/>
          </p:nvSpPr>
          <p:spPr>
            <a:xfrm>
              <a:off x="2733046" y="4310664"/>
              <a:ext cx="1875339" cy="338554"/>
            </a:xfrm>
            <a:prstGeom prst="rect">
              <a:avLst/>
            </a:prstGeom>
            <a:noFill/>
          </p:spPr>
          <p:txBody>
            <a:bodyPr wrap="square">
              <a:spAutoFit/>
            </a:bodyPr>
            <a:lstStyle/>
            <a:p>
              <a:r>
                <a:rPr lang="zh-CN" altLang="en-US" sz="1600" dirty="0">
                  <a:solidFill>
                    <a:schemeClr val="bg1"/>
                  </a:solidFill>
                  <a:latin typeface="Microsoft YaHei UI" panose="020B0503020204020204" pitchFamily="34" charset="-122"/>
                  <a:ea typeface="Microsoft YaHei UI" panose="020B0503020204020204" pitchFamily="34" charset="-122"/>
                </a:rPr>
                <a:t>单击替换您的标题</a:t>
              </a:r>
            </a:p>
          </p:txBody>
        </p:sp>
      </p:grpSp>
      <p:sp>
        <p:nvSpPr>
          <p:cNvPr id="37" name="矩形 36"/>
          <p:cNvSpPr/>
          <p:nvPr/>
        </p:nvSpPr>
        <p:spPr>
          <a:xfrm>
            <a:off x="123825" y="0"/>
            <a:ext cx="123825" cy="1323975"/>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18799" y="1253347"/>
            <a:ext cx="3661062" cy="496647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6" name="矩形 5"/>
          <p:cNvSpPr/>
          <p:nvPr/>
        </p:nvSpPr>
        <p:spPr>
          <a:xfrm>
            <a:off x="4332029" y="3245527"/>
            <a:ext cx="3661062" cy="219986"/>
          </a:xfrm>
          <a:prstGeom prst="rect">
            <a:avLst/>
          </a:prstGeom>
          <a:solidFill>
            <a:srgbClr val="FFD966"/>
          </a:solidFill>
          <a:ln w="38100">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9" name="文本框 8"/>
          <p:cNvSpPr txBox="1"/>
          <p:nvPr/>
        </p:nvSpPr>
        <p:spPr>
          <a:xfrm>
            <a:off x="781324" y="1412610"/>
            <a:ext cx="1688283" cy="1569660"/>
          </a:xfrm>
          <a:prstGeom prst="rect">
            <a:avLst/>
          </a:prstGeom>
          <a:noFill/>
        </p:spPr>
        <p:txBody>
          <a:bodyPr wrap="none" rtlCol="0">
            <a:spAutoFit/>
          </a:bodyPr>
          <a:lstStyle/>
          <a:p>
            <a:r>
              <a:rPr lang="en-US" altLang="zh-CN" sz="9600" dirty="0">
                <a:latin typeface="Impact" panose="020B0806030902050204" pitchFamily="34" charset="0"/>
                <a:ea typeface="仿宋_GB2312" panose="02010609030101010101" charset="-122"/>
              </a:rPr>
              <a:t>04.</a:t>
            </a:r>
            <a:endParaRPr lang="zh-CN" altLang="en-US" sz="9600" dirty="0">
              <a:latin typeface="Impact" panose="020B0806030902050204" pitchFamily="34" charset="0"/>
              <a:ea typeface="仿宋_GB2312" panose="02010609030101010101" charset="-122"/>
            </a:endParaRPr>
          </a:p>
        </p:txBody>
      </p:sp>
      <p:sp>
        <p:nvSpPr>
          <p:cNvPr id="10" name="文本框 9"/>
          <p:cNvSpPr txBox="1"/>
          <p:nvPr/>
        </p:nvSpPr>
        <p:spPr>
          <a:xfrm>
            <a:off x="2781408" y="2197440"/>
            <a:ext cx="5211683" cy="523220"/>
          </a:xfrm>
          <a:prstGeom prst="rect">
            <a:avLst/>
          </a:prstGeom>
          <a:solidFill>
            <a:schemeClr val="tx1"/>
          </a:solidFill>
        </p:spPr>
        <p:txBody>
          <a:bodyPr wrap="none" rtlCol="0">
            <a:spAutoFit/>
          </a:bodyPr>
          <a:lstStyle/>
          <a:p>
            <a:r>
              <a:rPr lang="zh-CN" altLang="en-US" sz="2800" dirty="0">
                <a:solidFill>
                  <a:schemeClr val="bg1"/>
                </a:solidFill>
                <a:latin typeface="Microsoft YaHei UI" panose="020B0503020204020204" pitchFamily="34" charset="-122"/>
                <a:ea typeface="Microsoft YaHei UI" panose="020B0503020204020204" pitchFamily="34" charset="-122"/>
              </a:rPr>
              <a:t>未来工作计划情况单击替换标题</a:t>
            </a:r>
          </a:p>
        </p:txBody>
      </p:sp>
      <p:sp>
        <p:nvSpPr>
          <p:cNvPr id="11" name="矩形 10"/>
          <p:cNvSpPr/>
          <p:nvPr/>
        </p:nvSpPr>
        <p:spPr>
          <a:xfrm>
            <a:off x="4179862" y="2797604"/>
            <a:ext cx="3813229" cy="430887"/>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
        <p:nvSpPr>
          <p:cNvPr id="12" name="矩形 11"/>
          <p:cNvSpPr/>
          <p:nvPr/>
        </p:nvSpPr>
        <p:spPr>
          <a:xfrm>
            <a:off x="4198912" y="2804300"/>
            <a:ext cx="3813229" cy="430887"/>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文本框 1"/>
          <p:cNvSpPr txBox="1"/>
          <p:nvPr/>
        </p:nvSpPr>
        <p:spPr>
          <a:xfrm>
            <a:off x="1665367" y="968715"/>
            <a:ext cx="3467616" cy="338554"/>
          </a:xfrm>
          <a:prstGeom prst="rect">
            <a:avLst/>
          </a:prstGeom>
          <a:noFill/>
        </p:spPr>
        <p:txBody>
          <a:bodyPr wrap="none" rtlCol="0">
            <a:spAutoFit/>
          </a:bodyPr>
          <a:lstStyle/>
          <a:p>
            <a:r>
              <a:rPr lang="zh-CN" altLang="en-US" sz="1600" dirty="0">
                <a:solidFill>
                  <a:schemeClr val="bg1"/>
                </a:solidFill>
                <a:latin typeface="Microsoft YaHei UI" panose="020B0503020204020204" pitchFamily="34" charset="-122"/>
                <a:ea typeface="Microsoft YaHei UI" panose="020B0503020204020204" pitchFamily="34" charset="-122"/>
              </a:rPr>
              <a:t>未来计划销售情况情况单击替换标题</a:t>
            </a:r>
          </a:p>
        </p:txBody>
      </p:sp>
      <p:sp>
        <p:nvSpPr>
          <p:cNvPr id="3" name="矩形 2"/>
          <p:cNvSpPr/>
          <p:nvPr/>
        </p:nvSpPr>
        <p:spPr>
          <a:xfrm>
            <a:off x="1665367" y="1307269"/>
            <a:ext cx="3813229" cy="430887"/>
          </a:xfrm>
          <a:prstGeom prst="rect">
            <a:avLst/>
          </a:prstGeom>
          <a:noFill/>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
        <p:nvSpPr>
          <p:cNvPr id="5" name="矩形 4"/>
          <p:cNvSpPr/>
          <p:nvPr/>
        </p:nvSpPr>
        <p:spPr>
          <a:xfrm>
            <a:off x="1057275" y="968715"/>
            <a:ext cx="608092" cy="795754"/>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cxnSp>
        <p:nvCxnSpPr>
          <p:cNvPr id="7" name="直接连接符 6"/>
          <p:cNvCxnSpPr/>
          <p:nvPr/>
        </p:nvCxnSpPr>
        <p:spPr>
          <a:xfrm>
            <a:off x="6096000" y="2124075"/>
            <a:ext cx="0" cy="3905250"/>
          </a:xfrm>
          <a:prstGeom prst="line">
            <a:avLst/>
          </a:prstGeom>
          <a:ln>
            <a:solidFill>
              <a:srgbClr val="FFD966"/>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834957" y="3254514"/>
            <a:ext cx="1875339" cy="338554"/>
          </a:xfrm>
          <a:prstGeom prst="rect">
            <a:avLst/>
          </a:prstGeom>
          <a:noFill/>
          <a:ln>
            <a:noFill/>
          </a:ln>
        </p:spPr>
        <p:txBody>
          <a:bodyPr wrap="square">
            <a:spAutoFit/>
          </a:bodyPr>
          <a:lstStyle/>
          <a:p>
            <a:r>
              <a:rPr lang="zh-CN" altLang="en-US" sz="1600" dirty="0">
                <a:solidFill>
                  <a:schemeClr val="bg1"/>
                </a:solidFill>
                <a:latin typeface="Microsoft YaHei UI" panose="020B0503020204020204" pitchFamily="34" charset="-122"/>
                <a:ea typeface="Microsoft YaHei UI" panose="020B0503020204020204" pitchFamily="34" charset="-122"/>
              </a:rPr>
              <a:t>单击替换您的标题</a:t>
            </a:r>
          </a:p>
        </p:txBody>
      </p:sp>
      <p:sp>
        <p:nvSpPr>
          <p:cNvPr id="9" name="矩形 8"/>
          <p:cNvSpPr/>
          <p:nvPr/>
        </p:nvSpPr>
        <p:spPr>
          <a:xfrm>
            <a:off x="6834957" y="3812143"/>
            <a:ext cx="4608039" cy="2192908"/>
          </a:xfrm>
          <a:prstGeom prst="rect">
            <a:avLst/>
          </a:prstGeom>
          <a:noFill/>
          <a:ln>
            <a:noFill/>
          </a:ln>
        </p:spPr>
        <p:txBody>
          <a:bodyPr wrap="square">
            <a:spAutoFit/>
          </a:bodyPr>
          <a:lstStyle/>
          <a:p>
            <a:r>
              <a:rPr lang="zh-CN" altLang="en-US" sz="105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a:p>
            <a:endParaRPr lang="zh-CN" altLang="en-US" sz="1050" dirty="0">
              <a:solidFill>
                <a:schemeClr val="bg1"/>
              </a:solidFill>
              <a:latin typeface="Microsoft YaHei UI" panose="020B0503020204020204" pitchFamily="34" charset="-122"/>
              <a:ea typeface="Microsoft YaHei UI" panose="020B0503020204020204" pitchFamily="34" charset="-122"/>
            </a:endParaRPr>
          </a:p>
        </p:txBody>
      </p:sp>
      <p:grpSp>
        <p:nvGrpSpPr>
          <p:cNvPr id="26" name="组合 25"/>
          <p:cNvGrpSpPr/>
          <p:nvPr/>
        </p:nvGrpSpPr>
        <p:grpSpPr>
          <a:xfrm>
            <a:off x="2238097" y="2312957"/>
            <a:ext cx="2969803" cy="3580629"/>
            <a:chOff x="1933297" y="2294974"/>
            <a:chExt cx="2969803" cy="3580629"/>
          </a:xfrm>
        </p:grpSpPr>
        <p:sp>
          <p:nvSpPr>
            <p:cNvPr id="10" name="等腰三角形 9"/>
            <p:cNvSpPr/>
            <p:nvPr/>
          </p:nvSpPr>
          <p:spPr>
            <a:xfrm>
              <a:off x="2168990" y="2629751"/>
              <a:ext cx="503309" cy="2880000"/>
            </a:xfrm>
            <a:prstGeom prst="triangl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1" name="等腰三角形 10"/>
            <p:cNvSpPr/>
            <p:nvPr/>
          </p:nvSpPr>
          <p:spPr>
            <a:xfrm>
              <a:off x="2927968" y="3656279"/>
              <a:ext cx="434079" cy="1853472"/>
            </a:xfrm>
            <a:prstGeom prst="triangl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2" name="等腰三角形 11"/>
            <p:cNvSpPr/>
            <p:nvPr/>
          </p:nvSpPr>
          <p:spPr>
            <a:xfrm>
              <a:off x="3617716" y="3025486"/>
              <a:ext cx="434079" cy="2484265"/>
            </a:xfrm>
            <a:prstGeom prst="triangl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3" name="等腰三角形 12"/>
            <p:cNvSpPr/>
            <p:nvPr/>
          </p:nvSpPr>
          <p:spPr>
            <a:xfrm>
              <a:off x="4307465" y="3656279"/>
              <a:ext cx="434078" cy="1853472"/>
            </a:xfrm>
            <a:prstGeom prst="triangl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cxnSp>
          <p:nvCxnSpPr>
            <p:cNvPr id="15" name="直接连接符 14"/>
            <p:cNvCxnSpPr/>
            <p:nvPr/>
          </p:nvCxnSpPr>
          <p:spPr>
            <a:xfrm>
              <a:off x="1933297" y="5589854"/>
              <a:ext cx="2939845" cy="0"/>
            </a:xfrm>
            <a:prstGeom prst="line">
              <a:avLst/>
            </a:prstGeom>
          </p:spPr>
          <p:style>
            <a:lnRef idx="1">
              <a:schemeClr val="accent4"/>
            </a:lnRef>
            <a:fillRef idx="0">
              <a:schemeClr val="accent4"/>
            </a:fillRef>
            <a:effectRef idx="0">
              <a:schemeClr val="accent4"/>
            </a:effectRef>
            <a:fontRef idx="minor">
              <a:schemeClr val="tx1"/>
            </a:fontRef>
          </p:style>
        </p:cxnSp>
        <p:sp>
          <p:nvSpPr>
            <p:cNvPr id="18" name="矩形 17"/>
            <p:cNvSpPr/>
            <p:nvPr/>
          </p:nvSpPr>
          <p:spPr>
            <a:xfrm>
              <a:off x="2041955" y="5601924"/>
              <a:ext cx="744153" cy="261610"/>
            </a:xfrm>
            <a:prstGeom prst="rect">
              <a:avLst/>
            </a:prstGeom>
            <a:noFill/>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第</a:t>
              </a:r>
              <a:r>
                <a:rPr lang="en-US" altLang="zh-CN" sz="1100" dirty="0">
                  <a:solidFill>
                    <a:schemeClr val="bg1"/>
                  </a:solidFill>
                  <a:latin typeface="Microsoft YaHei UI" panose="020B0503020204020204" pitchFamily="34" charset="-122"/>
                  <a:ea typeface="Microsoft YaHei UI" panose="020B0503020204020204" pitchFamily="34" charset="-122"/>
                </a:rPr>
                <a:t>1</a:t>
              </a:r>
              <a:r>
                <a:rPr lang="zh-CN" altLang="en-US" sz="1100" dirty="0">
                  <a:solidFill>
                    <a:schemeClr val="bg1"/>
                  </a:solidFill>
                  <a:latin typeface="Microsoft YaHei UI" panose="020B0503020204020204" pitchFamily="34" charset="-122"/>
                  <a:ea typeface="Microsoft YaHei UI" panose="020B0503020204020204" pitchFamily="34" charset="-122"/>
                </a:rPr>
                <a:t>季度</a:t>
              </a:r>
            </a:p>
          </p:txBody>
        </p:sp>
        <p:sp>
          <p:nvSpPr>
            <p:cNvPr id="19" name="矩形 18"/>
            <p:cNvSpPr/>
            <p:nvPr/>
          </p:nvSpPr>
          <p:spPr>
            <a:xfrm>
              <a:off x="2785719" y="5601924"/>
              <a:ext cx="744153" cy="261610"/>
            </a:xfrm>
            <a:prstGeom prst="rect">
              <a:avLst/>
            </a:prstGeom>
            <a:noFill/>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第</a:t>
              </a:r>
              <a:r>
                <a:rPr lang="en-US" altLang="zh-CN" sz="1100" dirty="0">
                  <a:solidFill>
                    <a:schemeClr val="bg1"/>
                  </a:solidFill>
                  <a:latin typeface="Microsoft YaHei UI" panose="020B0503020204020204" pitchFamily="34" charset="-122"/>
                  <a:ea typeface="Microsoft YaHei UI" panose="020B0503020204020204" pitchFamily="34" charset="-122"/>
                </a:rPr>
                <a:t>2</a:t>
              </a:r>
              <a:r>
                <a:rPr lang="zh-CN" altLang="en-US" sz="1100" dirty="0">
                  <a:solidFill>
                    <a:schemeClr val="bg1"/>
                  </a:solidFill>
                  <a:latin typeface="Microsoft YaHei UI" panose="020B0503020204020204" pitchFamily="34" charset="-122"/>
                  <a:ea typeface="Microsoft YaHei UI" panose="020B0503020204020204" pitchFamily="34" charset="-122"/>
                </a:rPr>
                <a:t>季度</a:t>
              </a:r>
            </a:p>
          </p:txBody>
        </p:sp>
        <p:sp>
          <p:nvSpPr>
            <p:cNvPr id="20" name="矩形 19"/>
            <p:cNvSpPr/>
            <p:nvPr/>
          </p:nvSpPr>
          <p:spPr>
            <a:xfrm>
              <a:off x="3481858" y="5613993"/>
              <a:ext cx="744153" cy="261610"/>
            </a:xfrm>
            <a:prstGeom prst="rect">
              <a:avLst/>
            </a:prstGeom>
            <a:noFill/>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第</a:t>
              </a:r>
              <a:r>
                <a:rPr lang="en-US" altLang="zh-CN" sz="1100" dirty="0">
                  <a:solidFill>
                    <a:schemeClr val="bg1"/>
                  </a:solidFill>
                  <a:latin typeface="Microsoft YaHei UI" panose="020B0503020204020204" pitchFamily="34" charset="-122"/>
                  <a:ea typeface="Microsoft YaHei UI" panose="020B0503020204020204" pitchFamily="34" charset="-122"/>
                </a:rPr>
                <a:t>3</a:t>
              </a:r>
              <a:r>
                <a:rPr lang="zh-CN" altLang="en-US" sz="1100" dirty="0">
                  <a:solidFill>
                    <a:schemeClr val="bg1"/>
                  </a:solidFill>
                  <a:latin typeface="Microsoft YaHei UI" panose="020B0503020204020204" pitchFamily="34" charset="-122"/>
                  <a:ea typeface="Microsoft YaHei UI" panose="020B0503020204020204" pitchFamily="34" charset="-122"/>
                </a:rPr>
                <a:t>季度</a:t>
              </a:r>
            </a:p>
          </p:txBody>
        </p:sp>
        <p:sp>
          <p:nvSpPr>
            <p:cNvPr id="21" name="矩形 20"/>
            <p:cNvSpPr/>
            <p:nvPr/>
          </p:nvSpPr>
          <p:spPr>
            <a:xfrm>
              <a:off x="4158947" y="5613993"/>
              <a:ext cx="744153" cy="261610"/>
            </a:xfrm>
            <a:prstGeom prst="rect">
              <a:avLst/>
            </a:prstGeom>
            <a:noFill/>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第</a:t>
              </a:r>
              <a:r>
                <a:rPr lang="en-US" altLang="zh-CN" sz="1100" dirty="0">
                  <a:solidFill>
                    <a:schemeClr val="bg1"/>
                  </a:solidFill>
                  <a:latin typeface="Microsoft YaHei UI" panose="020B0503020204020204" pitchFamily="34" charset="-122"/>
                  <a:ea typeface="Microsoft YaHei UI" panose="020B0503020204020204" pitchFamily="34" charset="-122"/>
                </a:rPr>
                <a:t>4</a:t>
              </a:r>
              <a:r>
                <a:rPr lang="zh-CN" altLang="en-US" sz="1100" dirty="0">
                  <a:solidFill>
                    <a:schemeClr val="bg1"/>
                  </a:solidFill>
                  <a:latin typeface="Microsoft YaHei UI" panose="020B0503020204020204" pitchFamily="34" charset="-122"/>
                  <a:ea typeface="Microsoft YaHei UI" panose="020B0503020204020204" pitchFamily="34" charset="-122"/>
                </a:rPr>
                <a:t>季度</a:t>
              </a:r>
            </a:p>
          </p:txBody>
        </p:sp>
        <p:sp>
          <p:nvSpPr>
            <p:cNvPr id="22" name="文本框 21"/>
            <p:cNvSpPr txBox="1"/>
            <p:nvPr/>
          </p:nvSpPr>
          <p:spPr>
            <a:xfrm>
              <a:off x="2113134" y="2294974"/>
              <a:ext cx="652743" cy="276999"/>
            </a:xfrm>
            <a:prstGeom prst="rect">
              <a:avLst/>
            </a:prstGeom>
            <a:noFill/>
          </p:spPr>
          <p:txBody>
            <a:bodyPr wrap="none" rtlCol="0">
              <a:spAutoFit/>
            </a:bodyPr>
            <a:lstStyle/>
            <a:p>
              <a:r>
                <a:rPr lang="en-US" altLang="zh-CN" sz="1200" dirty="0">
                  <a:solidFill>
                    <a:schemeClr val="bg1"/>
                  </a:solidFill>
                  <a:latin typeface="Impact" panose="020B0806030902050204" pitchFamily="34" charset="0"/>
                  <a:ea typeface="Microsoft YaHei UI" panose="020B0503020204020204" pitchFamily="34" charset="-122"/>
                  <a:cs typeface="IrisUPC" panose="020B0604020202020204" pitchFamily="34" charset="-34"/>
                </a:rPr>
                <a:t>192589</a:t>
              </a:r>
              <a:endParaRPr lang="zh-CN" altLang="en-US" sz="1200" dirty="0">
                <a:solidFill>
                  <a:schemeClr val="bg1"/>
                </a:solidFill>
                <a:latin typeface="Impact" panose="020B0806030902050204" pitchFamily="34" charset="0"/>
                <a:ea typeface="Microsoft YaHei UI" panose="020B0503020204020204" pitchFamily="34" charset="-122"/>
                <a:cs typeface="IrisUPC" panose="020B0604020202020204" pitchFamily="34" charset="-34"/>
              </a:endParaRPr>
            </a:p>
          </p:txBody>
        </p:sp>
        <p:sp>
          <p:nvSpPr>
            <p:cNvPr id="23" name="文本框 22"/>
            <p:cNvSpPr txBox="1"/>
            <p:nvPr/>
          </p:nvSpPr>
          <p:spPr>
            <a:xfrm>
              <a:off x="2818635" y="3327013"/>
              <a:ext cx="646331" cy="276999"/>
            </a:xfrm>
            <a:prstGeom prst="rect">
              <a:avLst/>
            </a:prstGeom>
            <a:noFill/>
          </p:spPr>
          <p:txBody>
            <a:bodyPr wrap="none" rtlCol="0">
              <a:spAutoFit/>
            </a:bodyPr>
            <a:lstStyle/>
            <a:p>
              <a:r>
                <a:rPr lang="en-US" altLang="zh-CN" sz="1200" dirty="0">
                  <a:solidFill>
                    <a:schemeClr val="bg1"/>
                  </a:solidFill>
                  <a:latin typeface="Impact" panose="020B0806030902050204" pitchFamily="34" charset="0"/>
                  <a:ea typeface="Microsoft YaHei UI" panose="020B0503020204020204" pitchFamily="34" charset="-122"/>
                  <a:cs typeface="IrisUPC" panose="020B0604020202020204" pitchFamily="34" charset="-34"/>
                </a:rPr>
                <a:t>142589</a:t>
              </a:r>
              <a:endParaRPr lang="zh-CN" altLang="en-US" sz="1200" dirty="0">
                <a:solidFill>
                  <a:schemeClr val="bg1"/>
                </a:solidFill>
                <a:latin typeface="Impact" panose="020B0806030902050204" pitchFamily="34" charset="0"/>
                <a:ea typeface="Microsoft YaHei UI" panose="020B0503020204020204" pitchFamily="34" charset="-122"/>
                <a:cs typeface="IrisUPC" panose="020B0604020202020204" pitchFamily="34" charset="-34"/>
              </a:endParaRPr>
            </a:p>
          </p:txBody>
        </p:sp>
        <p:sp>
          <p:nvSpPr>
            <p:cNvPr id="24" name="文本框 23"/>
            <p:cNvSpPr txBox="1"/>
            <p:nvPr/>
          </p:nvSpPr>
          <p:spPr>
            <a:xfrm>
              <a:off x="3499263" y="2708435"/>
              <a:ext cx="630301" cy="276999"/>
            </a:xfrm>
            <a:prstGeom prst="rect">
              <a:avLst/>
            </a:prstGeom>
            <a:noFill/>
          </p:spPr>
          <p:txBody>
            <a:bodyPr wrap="none" rtlCol="0">
              <a:spAutoFit/>
            </a:bodyPr>
            <a:lstStyle/>
            <a:p>
              <a:r>
                <a:rPr lang="en-US" altLang="zh-CN" sz="1200" dirty="0">
                  <a:solidFill>
                    <a:schemeClr val="bg1"/>
                  </a:solidFill>
                  <a:latin typeface="Impact" panose="020B0806030902050204" pitchFamily="34" charset="0"/>
                  <a:ea typeface="Microsoft YaHei UI" panose="020B0503020204020204" pitchFamily="34" charset="-122"/>
                  <a:cs typeface="IrisUPC" panose="020B0604020202020204" pitchFamily="34" charset="-34"/>
                </a:rPr>
                <a:t>172589</a:t>
              </a:r>
              <a:endParaRPr lang="zh-CN" altLang="en-US" sz="1200" dirty="0">
                <a:solidFill>
                  <a:schemeClr val="bg1"/>
                </a:solidFill>
                <a:latin typeface="Impact" panose="020B0806030902050204" pitchFamily="34" charset="0"/>
                <a:ea typeface="Microsoft YaHei UI" panose="020B0503020204020204" pitchFamily="34" charset="-122"/>
                <a:cs typeface="IrisUPC" panose="020B0604020202020204" pitchFamily="34" charset="-34"/>
              </a:endParaRPr>
            </a:p>
          </p:txBody>
        </p:sp>
        <p:sp>
          <p:nvSpPr>
            <p:cNvPr id="25" name="文本框 24"/>
            <p:cNvSpPr txBox="1"/>
            <p:nvPr/>
          </p:nvSpPr>
          <p:spPr>
            <a:xfrm>
              <a:off x="4191509" y="3367211"/>
              <a:ext cx="646331" cy="276999"/>
            </a:xfrm>
            <a:prstGeom prst="rect">
              <a:avLst/>
            </a:prstGeom>
            <a:noFill/>
          </p:spPr>
          <p:txBody>
            <a:bodyPr wrap="none" rtlCol="0">
              <a:spAutoFit/>
            </a:bodyPr>
            <a:lstStyle/>
            <a:p>
              <a:r>
                <a:rPr lang="en-US" altLang="zh-CN" sz="1200" dirty="0">
                  <a:solidFill>
                    <a:schemeClr val="bg1"/>
                  </a:solidFill>
                  <a:latin typeface="Impact" panose="020B0806030902050204" pitchFamily="34" charset="0"/>
                  <a:ea typeface="Microsoft YaHei UI" panose="020B0503020204020204" pitchFamily="34" charset="-122"/>
                  <a:cs typeface="IrisUPC" panose="020B0604020202020204" pitchFamily="34" charset="-34"/>
                </a:rPr>
                <a:t>141589</a:t>
              </a:r>
              <a:endParaRPr lang="zh-CN" altLang="en-US" sz="1200" dirty="0">
                <a:solidFill>
                  <a:schemeClr val="bg1"/>
                </a:solidFill>
                <a:latin typeface="Impact" panose="020B0806030902050204" pitchFamily="34" charset="0"/>
                <a:ea typeface="Microsoft YaHei UI" panose="020B0503020204020204" pitchFamily="34" charset="-122"/>
                <a:cs typeface="IrisUPC" panose="020B0604020202020204" pitchFamily="34" charset="-34"/>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536376" y="1521375"/>
            <a:ext cx="1701223" cy="369332"/>
            <a:chOff x="333375" y="2499836"/>
            <a:chExt cx="1701223" cy="369332"/>
          </a:xfrm>
        </p:grpSpPr>
        <p:sp>
          <p:nvSpPr>
            <p:cNvPr id="2" name="文本框 1"/>
            <p:cNvSpPr txBox="1"/>
            <p:nvPr/>
          </p:nvSpPr>
          <p:spPr>
            <a:xfrm>
              <a:off x="333375" y="2499836"/>
              <a:ext cx="1569660" cy="369332"/>
            </a:xfrm>
            <a:prstGeom prst="rect">
              <a:avLst/>
            </a:prstGeom>
            <a:solidFill>
              <a:schemeClr val="tx1"/>
            </a:solidFill>
          </p:spPr>
          <p:txBody>
            <a:bodyPr wrap="none" rtlCol="0">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单击替换标题</a:t>
              </a:r>
            </a:p>
          </p:txBody>
        </p:sp>
        <p:sp>
          <p:nvSpPr>
            <p:cNvPr id="3" name="矩形 2"/>
            <p:cNvSpPr/>
            <p:nvPr/>
          </p:nvSpPr>
          <p:spPr>
            <a:xfrm>
              <a:off x="1988879" y="2509361"/>
              <a:ext cx="45719" cy="350282"/>
            </a:xfrm>
            <a:prstGeom prst="rect">
              <a:avLst/>
            </a:prstGeom>
            <a:solidFill>
              <a:srgbClr val="FFD966"/>
            </a:solidFill>
            <a:ln w="38100">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grpSp>
      <p:sp>
        <p:nvSpPr>
          <p:cNvPr id="4" name="矩形 3"/>
          <p:cNvSpPr/>
          <p:nvPr/>
        </p:nvSpPr>
        <p:spPr>
          <a:xfrm>
            <a:off x="447853" y="2559946"/>
            <a:ext cx="4348102" cy="2354491"/>
          </a:xfrm>
          <a:prstGeom prst="rect">
            <a:avLst/>
          </a:prstGeom>
          <a:noFill/>
          <a:ln>
            <a:noFill/>
          </a:ln>
        </p:spPr>
        <p:txBody>
          <a:bodyPr wrap="square">
            <a:spAutoFit/>
          </a:bodyPr>
          <a:lstStyle/>
          <a:p>
            <a:r>
              <a:rPr lang="zh-CN" altLang="en-US" sz="105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a:p>
            <a:endParaRPr lang="zh-CN" altLang="en-US" sz="1050" dirty="0">
              <a:latin typeface="Microsoft YaHei UI" panose="020B0503020204020204" pitchFamily="34" charset="-122"/>
              <a:ea typeface="Microsoft YaHei UI" panose="020B0503020204020204" pitchFamily="34" charset="-122"/>
            </a:endParaRPr>
          </a:p>
        </p:txBody>
      </p:sp>
      <p:sp>
        <p:nvSpPr>
          <p:cNvPr id="15" name="任意多边形: 形状 14"/>
          <p:cNvSpPr/>
          <p:nvPr/>
        </p:nvSpPr>
        <p:spPr>
          <a:xfrm rot="16200000">
            <a:off x="7278255" y="1690890"/>
            <a:ext cx="1738110" cy="1738112"/>
          </a:xfrm>
          <a:custGeom>
            <a:avLst/>
            <a:gdLst>
              <a:gd name="connsiteX0" fmla="*/ 1738110 w 1738110"/>
              <a:gd name="connsiteY0" fmla="*/ 1738112 h 1738112"/>
              <a:gd name="connsiteX1" fmla="*/ 0 w 1738110"/>
              <a:gd name="connsiteY1" fmla="*/ 1738112 h 1738112"/>
              <a:gd name="connsiteX2" fmla="*/ 0 w 1738110"/>
              <a:gd name="connsiteY2" fmla="*/ 0 h 1738112"/>
              <a:gd name="connsiteX3" fmla="*/ 157307 w 1738110"/>
              <a:gd name="connsiteY3" fmla="*/ 7944 h 1738112"/>
              <a:gd name="connsiteX4" fmla="*/ 1730167 w 1738110"/>
              <a:gd name="connsiteY4" fmla="*/ 1580804 h 1738112"/>
              <a:gd name="connsiteX5" fmla="*/ 1738110 w 1738110"/>
              <a:gd name="connsiteY5" fmla="*/ 1738112 h 17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8110" h="1738112">
                <a:moveTo>
                  <a:pt x="1738110" y="1738112"/>
                </a:moveTo>
                <a:lnTo>
                  <a:pt x="0" y="1738112"/>
                </a:lnTo>
                <a:lnTo>
                  <a:pt x="0" y="0"/>
                </a:lnTo>
                <a:lnTo>
                  <a:pt x="157307" y="7944"/>
                </a:lnTo>
                <a:cubicBezTo>
                  <a:pt x="986632" y="92166"/>
                  <a:pt x="1645944" y="751479"/>
                  <a:pt x="1730167" y="1580804"/>
                </a:cubicBezTo>
                <a:lnTo>
                  <a:pt x="1738110" y="173811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4" name="任意多边形: 形状 13"/>
          <p:cNvSpPr/>
          <p:nvPr/>
        </p:nvSpPr>
        <p:spPr>
          <a:xfrm rot="16200000">
            <a:off x="9216909" y="1506956"/>
            <a:ext cx="1738110" cy="1738111"/>
          </a:xfrm>
          <a:custGeom>
            <a:avLst/>
            <a:gdLst>
              <a:gd name="connsiteX0" fmla="*/ 1738110 w 1738110"/>
              <a:gd name="connsiteY0" fmla="*/ 0 h 1738111"/>
              <a:gd name="connsiteX1" fmla="*/ 1730167 w 1738110"/>
              <a:gd name="connsiteY1" fmla="*/ 157307 h 1738111"/>
              <a:gd name="connsiteX2" fmla="*/ 157307 w 1738110"/>
              <a:gd name="connsiteY2" fmla="*/ 1730167 h 1738111"/>
              <a:gd name="connsiteX3" fmla="*/ 0 w 1738110"/>
              <a:gd name="connsiteY3" fmla="*/ 1738111 h 1738111"/>
              <a:gd name="connsiteX4" fmla="*/ 0 w 1738110"/>
              <a:gd name="connsiteY4" fmla="*/ 0 h 1738111"/>
              <a:gd name="connsiteX5" fmla="*/ 1738110 w 1738110"/>
              <a:gd name="connsiteY5" fmla="*/ 0 h 173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8110" h="1738111">
                <a:moveTo>
                  <a:pt x="1738110" y="0"/>
                </a:moveTo>
                <a:lnTo>
                  <a:pt x="1730167" y="157307"/>
                </a:lnTo>
                <a:cubicBezTo>
                  <a:pt x="1645944" y="986632"/>
                  <a:pt x="986632" y="1645945"/>
                  <a:pt x="157307" y="1730167"/>
                </a:cubicBezTo>
                <a:lnTo>
                  <a:pt x="0" y="1738111"/>
                </a:lnTo>
                <a:lnTo>
                  <a:pt x="0" y="0"/>
                </a:lnTo>
                <a:lnTo>
                  <a:pt x="1738110" y="0"/>
                </a:lnTo>
                <a:close/>
              </a:path>
            </a:pathLst>
          </a:cu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0" name="任意多边形: 形状 9"/>
          <p:cNvSpPr/>
          <p:nvPr/>
        </p:nvSpPr>
        <p:spPr>
          <a:xfrm rot="16200000">
            <a:off x="7278254" y="3465514"/>
            <a:ext cx="1738112" cy="1738112"/>
          </a:xfrm>
          <a:custGeom>
            <a:avLst/>
            <a:gdLst>
              <a:gd name="connsiteX0" fmla="*/ 1738112 w 1738112"/>
              <a:gd name="connsiteY0" fmla="*/ 0 h 1738112"/>
              <a:gd name="connsiteX1" fmla="*/ 1738112 w 1738112"/>
              <a:gd name="connsiteY1" fmla="*/ 1738112 h 1738112"/>
              <a:gd name="connsiteX2" fmla="*/ 0 w 1738112"/>
              <a:gd name="connsiteY2" fmla="*/ 1738111 h 1738112"/>
              <a:gd name="connsiteX3" fmla="*/ 7944 w 1738112"/>
              <a:gd name="connsiteY3" fmla="*/ 1580803 h 1738112"/>
              <a:gd name="connsiteX4" fmla="*/ 1580804 w 1738112"/>
              <a:gd name="connsiteY4" fmla="*/ 7944 h 1738112"/>
              <a:gd name="connsiteX5" fmla="*/ 1738112 w 1738112"/>
              <a:gd name="connsiteY5" fmla="*/ 0 h 17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8112" h="1738112">
                <a:moveTo>
                  <a:pt x="1738112" y="0"/>
                </a:moveTo>
                <a:lnTo>
                  <a:pt x="1738112" y="1738112"/>
                </a:lnTo>
                <a:lnTo>
                  <a:pt x="0" y="1738111"/>
                </a:lnTo>
                <a:lnTo>
                  <a:pt x="7944" y="1580803"/>
                </a:lnTo>
                <a:cubicBezTo>
                  <a:pt x="92166" y="751479"/>
                  <a:pt x="751479" y="92166"/>
                  <a:pt x="1580804" y="7944"/>
                </a:cubicBezTo>
                <a:lnTo>
                  <a:pt x="1738112"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9" name="任意多边形: 形状 8"/>
          <p:cNvSpPr/>
          <p:nvPr/>
        </p:nvSpPr>
        <p:spPr>
          <a:xfrm rot="16200000">
            <a:off x="9072392" y="3465514"/>
            <a:ext cx="1738112" cy="1738111"/>
          </a:xfrm>
          <a:custGeom>
            <a:avLst/>
            <a:gdLst>
              <a:gd name="connsiteX0" fmla="*/ 1738112 w 1738112"/>
              <a:gd name="connsiteY0" fmla="*/ 0 h 1738111"/>
              <a:gd name="connsiteX1" fmla="*/ 1738112 w 1738112"/>
              <a:gd name="connsiteY1" fmla="*/ 1738111 h 1738111"/>
              <a:gd name="connsiteX2" fmla="*/ 1580804 w 1738112"/>
              <a:gd name="connsiteY2" fmla="*/ 1730167 h 1738111"/>
              <a:gd name="connsiteX3" fmla="*/ 7944 w 1738112"/>
              <a:gd name="connsiteY3" fmla="*/ 157307 h 1738111"/>
              <a:gd name="connsiteX4" fmla="*/ 0 w 1738112"/>
              <a:gd name="connsiteY4" fmla="*/ 1 h 1738111"/>
              <a:gd name="connsiteX5" fmla="*/ 1738112 w 1738112"/>
              <a:gd name="connsiteY5" fmla="*/ 0 h 173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8112" h="1738111">
                <a:moveTo>
                  <a:pt x="1738112" y="0"/>
                </a:moveTo>
                <a:lnTo>
                  <a:pt x="1738112" y="1738111"/>
                </a:lnTo>
                <a:lnTo>
                  <a:pt x="1580804" y="1730167"/>
                </a:lnTo>
                <a:cubicBezTo>
                  <a:pt x="751479" y="1645945"/>
                  <a:pt x="92166" y="986632"/>
                  <a:pt x="7944" y="157307"/>
                </a:cubicBezTo>
                <a:lnTo>
                  <a:pt x="0" y="1"/>
                </a:lnTo>
                <a:lnTo>
                  <a:pt x="1738112"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grpSp>
        <p:nvGrpSpPr>
          <p:cNvPr id="23" name="组合 22"/>
          <p:cNvGrpSpPr/>
          <p:nvPr/>
        </p:nvGrpSpPr>
        <p:grpSpPr>
          <a:xfrm>
            <a:off x="5761360" y="1847641"/>
            <a:ext cx="1569660" cy="861775"/>
            <a:chOff x="5761360" y="1847641"/>
            <a:chExt cx="1569660" cy="861775"/>
          </a:xfrm>
        </p:grpSpPr>
        <p:sp>
          <p:nvSpPr>
            <p:cNvPr id="21" name="矩形 20"/>
            <p:cNvSpPr/>
            <p:nvPr/>
          </p:nvSpPr>
          <p:spPr>
            <a:xfrm>
              <a:off x="5761360" y="2155418"/>
              <a:ext cx="1569660" cy="553998"/>
            </a:xfrm>
            <a:prstGeom prst="rect">
              <a:avLst/>
            </a:prstGeom>
          </p:spPr>
          <p:txBody>
            <a:bodyPr wrap="square">
              <a:spAutoFit/>
            </a:bodyPr>
            <a:lstStyle/>
            <a:p>
              <a:r>
                <a:rPr lang="zh-CN" altLang="en-US" sz="1000" dirty="0">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latin typeface="仿宋_GB2312" panose="02010609030101010101" charset="-122"/>
                <a:ea typeface="仿宋_GB2312" panose="02010609030101010101" charset="-122"/>
              </a:endParaRPr>
            </a:p>
          </p:txBody>
        </p:sp>
        <p:sp>
          <p:nvSpPr>
            <p:cNvPr id="22" name="矩形 21"/>
            <p:cNvSpPr/>
            <p:nvPr/>
          </p:nvSpPr>
          <p:spPr>
            <a:xfrm>
              <a:off x="5761360" y="1847641"/>
              <a:ext cx="1474614" cy="307777"/>
            </a:xfrm>
            <a:prstGeom prst="rect">
              <a:avLst/>
            </a:prstGeom>
          </p:spPr>
          <p:txBody>
            <a:bodyPr wrap="square">
              <a:spAutoFit/>
            </a:bodyPr>
            <a:lstStyle/>
            <a:p>
              <a:r>
                <a:rPr lang="zh-CN" altLang="en-US" sz="1400" dirty="0">
                  <a:latin typeface="Microsoft YaHei UI" panose="020B0503020204020204" pitchFamily="34" charset="-122"/>
                  <a:ea typeface="Microsoft YaHei UI" panose="020B0503020204020204" pitchFamily="34" charset="-122"/>
                </a:rPr>
                <a:t>单击替换您标题</a:t>
              </a:r>
              <a:endParaRPr lang="zh-CN" altLang="en-US" sz="1400" dirty="0">
                <a:latin typeface="仿宋_GB2312" panose="02010609030101010101" charset="-122"/>
                <a:ea typeface="仿宋_GB2312" panose="02010609030101010101" charset="-122"/>
              </a:endParaRPr>
            </a:p>
          </p:txBody>
        </p:sp>
      </p:grpSp>
      <p:grpSp>
        <p:nvGrpSpPr>
          <p:cNvPr id="24" name="组合 23"/>
          <p:cNvGrpSpPr/>
          <p:nvPr/>
        </p:nvGrpSpPr>
        <p:grpSpPr>
          <a:xfrm>
            <a:off x="5747331" y="3903681"/>
            <a:ext cx="1569660" cy="861775"/>
            <a:chOff x="5761360" y="1847641"/>
            <a:chExt cx="1569660" cy="861775"/>
          </a:xfrm>
        </p:grpSpPr>
        <p:sp>
          <p:nvSpPr>
            <p:cNvPr id="25" name="矩形 24"/>
            <p:cNvSpPr/>
            <p:nvPr/>
          </p:nvSpPr>
          <p:spPr>
            <a:xfrm>
              <a:off x="5761360" y="2155418"/>
              <a:ext cx="1569660" cy="553998"/>
            </a:xfrm>
            <a:prstGeom prst="rect">
              <a:avLst/>
            </a:prstGeom>
          </p:spPr>
          <p:txBody>
            <a:bodyPr wrap="square">
              <a:spAutoFit/>
            </a:bodyPr>
            <a:lstStyle/>
            <a:p>
              <a:r>
                <a:rPr lang="zh-CN" altLang="en-US" sz="1000" dirty="0">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latin typeface="仿宋_GB2312" panose="02010609030101010101" charset="-122"/>
                <a:ea typeface="仿宋_GB2312" panose="02010609030101010101" charset="-122"/>
              </a:endParaRPr>
            </a:p>
          </p:txBody>
        </p:sp>
        <p:sp>
          <p:nvSpPr>
            <p:cNvPr id="26" name="矩形 25"/>
            <p:cNvSpPr/>
            <p:nvPr/>
          </p:nvSpPr>
          <p:spPr>
            <a:xfrm>
              <a:off x="5761360" y="1847641"/>
              <a:ext cx="1474614" cy="307777"/>
            </a:xfrm>
            <a:prstGeom prst="rect">
              <a:avLst/>
            </a:prstGeom>
          </p:spPr>
          <p:txBody>
            <a:bodyPr wrap="square">
              <a:spAutoFit/>
            </a:bodyPr>
            <a:lstStyle/>
            <a:p>
              <a:r>
                <a:rPr lang="zh-CN" altLang="en-US" sz="1400" dirty="0">
                  <a:latin typeface="Microsoft YaHei UI" panose="020B0503020204020204" pitchFamily="34" charset="-122"/>
                  <a:ea typeface="Microsoft YaHei UI" panose="020B0503020204020204" pitchFamily="34" charset="-122"/>
                </a:rPr>
                <a:t>单击替换您标题</a:t>
              </a:r>
              <a:endParaRPr lang="zh-CN" altLang="en-US" sz="1400" dirty="0">
                <a:latin typeface="仿宋_GB2312" panose="02010609030101010101" charset="-122"/>
                <a:ea typeface="仿宋_GB2312" panose="02010609030101010101" charset="-122"/>
              </a:endParaRPr>
            </a:p>
          </p:txBody>
        </p:sp>
      </p:grpSp>
      <p:grpSp>
        <p:nvGrpSpPr>
          <p:cNvPr id="27" name="组合 26"/>
          <p:cNvGrpSpPr/>
          <p:nvPr/>
        </p:nvGrpSpPr>
        <p:grpSpPr>
          <a:xfrm>
            <a:off x="10738431" y="3906637"/>
            <a:ext cx="1569660" cy="861775"/>
            <a:chOff x="5761360" y="1847641"/>
            <a:chExt cx="1569660" cy="861775"/>
          </a:xfrm>
        </p:grpSpPr>
        <p:sp>
          <p:nvSpPr>
            <p:cNvPr id="28" name="矩形 27"/>
            <p:cNvSpPr/>
            <p:nvPr/>
          </p:nvSpPr>
          <p:spPr>
            <a:xfrm>
              <a:off x="5761360" y="2155418"/>
              <a:ext cx="1569660" cy="553998"/>
            </a:xfrm>
            <a:prstGeom prst="rect">
              <a:avLst/>
            </a:prstGeom>
          </p:spPr>
          <p:txBody>
            <a:bodyPr wrap="square">
              <a:spAutoFit/>
            </a:bodyPr>
            <a:lstStyle/>
            <a:p>
              <a:r>
                <a:rPr lang="zh-CN" altLang="en-US" sz="1000" dirty="0">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latin typeface="仿宋_GB2312" panose="02010609030101010101" charset="-122"/>
                <a:ea typeface="仿宋_GB2312" panose="02010609030101010101" charset="-122"/>
              </a:endParaRPr>
            </a:p>
          </p:txBody>
        </p:sp>
        <p:sp>
          <p:nvSpPr>
            <p:cNvPr id="29" name="矩形 28"/>
            <p:cNvSpPr/>
            <p:nvPr/>
          </p:nvSpPr>
          <p:spPr>
            <a:xfrm>
              <a:off x="5761360" y="1847641"/>
              <a:ext cx="1474614" cy="307777"/>
            </a:xfrm>
            <a:prstGeom prst="rect">
              <a:avLst/>
            </a:prstGeom>
          </p:spPr>
          <p:txBody>
            <a:bodyPr wrap="square">
              <a:spAutoFit/>
            </a:bodyPr>
            <a:lstStyle/>
            <a:p>
              <a:r>
                <a:rPr lang="zh-CN" altLang="en-US" sz="1400" dirty="0">
                  <a:latin typeface="Microsoft YaHei UI" panose="020B0503020204020204" pitchFamily="34" charset="-122"/>
                  <a:ea typeface="Microsoft YaHei UI" panose="020B0503020204020204" pitchFamily="34" charset="-122"/>
                </a:rPr>
                <a:t>单击替换您标题</a:t>
              </a:r>
              <a:endParaRPr lang="zh-CN" altLang="en-US" sz="1400" dirty="0">
                <a:latin typeface="仿宋_GB2312" panose="02010609030101010101" charset="-122"/>
                <a:ea typeface="仿宋_GB2312" panose="02010609030101010101" charset="-122"/>
              </a:endParaRPr>
            </a:p>
          </p:txBody>
        </p:sp>
      </p:grpSp>
      <p:grpSp>
        <p:nvGrpSpPr>
          <p:cNvPr id="30" name="组合 29"/>
          <p:cNvGrpSpPr/>
          <p:nvPr/>
        </p:nvGrpSpPr>
        <p:grpSpPr>
          <a:xfrm>
            <a:off x="10085964" y="855507"/>
            <a:ext cx="1569660" cy="861775"/>
            <a:chOff x="5761360" y="1847641"/>
            <a:chExt cx="1569660" cy="861775"/>
          </a:xfrm>
        </p:grpSpPr>
        <p:sp>
          <p:nvSpPr>
            <p:cNvPr id="31" name="矩形 30"/>
            <p:cNvSpPr/>
            <p:nvPr/>
          </p:nvSpPr>
          <p:spPr>
            <a:xfrm>
              <a:off x="5761360" y="2155418"/>
              <a:ext cx="1569660" cy="553998"/>
            </a:xfrm>
            <a:prstGeom prst="rect">
              <a:avLst/>
            </a:prstGeom>
          </p:spPr>
          <p:txBody>
            <a:bodyPr wrap="square">
              <a:spAutoFit/>
            </a:bodyPr>
            <a:lstStyle/>
            <a:p>
              <a:r>
                <a:rPr lang="zh-CN" altLang="en-US" sz="1000" dirty="0">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latin typeface="仿宋_GB2312" panose="02010609030101010101" charset="-122"/>
                <a:ea typeface="仿宋_GB2312" panose="02010609030101010101" charset="-122"/>
              </a:endParaRPr>
            </a:p>
          </p:txBody>
        </p:sp>
        <p:sp>
          <p:nvSpPr>
            <p:cNvPr id="32" name="矩形 31"/>
            <p:cNvSpPr/>
            <p:nvPr/>
          </p:nvSpPr>
          <p:spPr>
            <a:xfrm>
              <a:off x="5761360" y="1847641"/>
              <a:ext cx="1474614" cy="307777"/>
            </a:xfrm>
            <a:prstGeom prst="rect">
              <a:avLst/>
            </a:prstGeom>
          </p:spPr>
          <p:txBody>
            <a:bodyPr wrap="square">
              <a:spAutoFit/>
            </a:bodyPr>
            <a:lstStyle/>
            <a:p>
              <a:r>
                <a:rPr lang="zh-CN" altLang="en-US" sz="1400" dirty="0">
                  <a:solidFill>
                    <a:srgbClr val="FFD966"/>
                  </a:solidFill>
                  <a:latin typeface="Microsoft YaHei UI" panose="020B0503020204020204" pitchFamily="34" charset="-122"/>
                  <a:ea typeface="Microsoft YaHei UI" panose="020B0503020204020204" pitchFamily="34" charset="-122"/>
                </a:rPr>
                <a:t>单击替换您标题</a:t>
              </a:r>
              <a:endParaRPr lang="zh-CN" altLang="en-US" sz="1400" dirty="0">
                <a:solidFill>
                  <a:srgbClr val="FFD966"/>
                </a:solidFill>
                <a:latin typeface="仿宋_GB2312" panose="02010609030101010101" charset="-122"/>
                <a:ea typeface="仿宋_GB2312" panose="02010609030101010101" charset="-122"/>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40" name="组合 39"/>
          <p:cNvGrpSpPr/>
          <p:nvPr/>
        </p:nvGrpSpPr>
        <p:grpSpPr>
          <a:xfrm>
            <a:off x="4539751" y="1603771"/>
            <a:ext cx="7652249" cy="3941289"/>
            <a:chOff x="2243369" y="1289446"/>
            <a:chExt cx="7652249" cy="3941289"/>
          </a:xfrm>
        </p:grpSpPr>
        <p:grpSp>
          <p:nvGrpSpPr>
            <p:cNvPr id="4" name="组合 3"/>
            <p:cNvGrpSpPr/>
            <p:nvPr/>
          </p:nvGrpSpPr>
          <p:grpSpPr>
            <a:xfrm rot="19262802">
              <a:off x="2819399" y="2395538"/>
              <a:ext cx="1314450" cy="1604963"/>
              <a:chOff x="2247900" y="2243137"/>
              <a:chExt cx="1314450" cy="1604963"/>
            </a:xfrm>
            <a:solidFill>
              <a:srgbClr val="FFD966"/>
            </a:solidFill>
          </p:grpSpPr>
          <p:sp>
            <p:nvSpPr>
              <p:cNvPr id="2" name="椭圆 1"/>
              <p:cNvSpPr/>
              <p:nvPr/>
            </p:nvSpPr>
            <p:spPr>
              <a:xfrm>
                <a:off x="2247900" y="2533650"/>
                <a:ext cx="1314450" cy="1314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sp>
            <p:nvSpPr>
              <p:cNvPr id="3" name="等腰三角形 2"/>
              <p:cNvSpPr/>
              <p:nvPr/>
            </p:nvSpPr>
            <p:spPr>
              <a:xfrm>
                <a:off x="2656522" y="2243137"/>
                <a:ext cx="497205" cy="4286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grpSp>
        <p:grpSp>
          <p:nvGrpSpPr>
            <p:cNvPr id="5" name="组合 4"/>
            <p:cNvGrpSpPr/>
            <p:nvPr/>
          </p:nvGrpSpPr>
          <p:grpSpPr>
            <a:xfrm rot="11683564">
              <a:off x="4153559" y="2643983"/>
              <a:ext cx="1314450" cy="1604963"/>
              <a:chOff x="2247900" y="2243137"/>
              <a:chExt cx="1314450" cy="1604963"/>
            </a:xfrm>
            <a:solidFill>
              <a:srgbClr val="FFD966"/>
            </a:solidFill>
          </p:grpSpPr>
          <p:sp>
            <p:nvSpPr>
              <p:cNvPr id="6" name="椭圆 5"/>
              <p:cNvSpPr/>
              <p:nvPr/>
            </p:nvSpPr>
            <p:spPr>
              <a:xfrm>
                <a:off x="2247900" y="2533650"/>
                <a:ext cx="1314450" cy="1314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sp>
            <p:nvSpPr>
              <p:cNvPr id="7" name="等腰三角形 6"/>
              <p:cNvSpPr/>
              <p:nvPr/>
            </p:nvSpPr>
            <p:spPr>
              <a:xfrm>
                <a:off x="2656522" y="2243137"/>
                <a:ext cx="497205" cy="4286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grpSp>
        <p:grpSp>
          <p:nvGrpSpPr>
            <p:cNvPr id="8" name="组合 7"/>
            <p:cNvGrpSpPr/>
            <p:nvPr/>
          </p:nvGrpSpPr>
          <p:grpSpPr>
            <a:xfrm rot="1990887">
              <a:off x="6768746" y="2339112"/>
              <a:ext cx="1314450" cy="1604963"/>
              <a:chOff x="2247900" y="2243137"/>
              <a:chExt cx="1314450" cy="1604963"/>
            </a:xfrm>
            <a:solidFill>
              <a:srgbClr val="FFD966"/>
            </a:solidFill>
          </p:grpSpPr>
          <p:sp>
            <p:nvSpPr>
              <p:cNvPr id="9" name="椭圆 8"/>
              <p:cNvSpPr/>
              <p:nvPr/>
            </p:nvSpPr>
            <p:spPr>
              <a:xfrm>
                <a:off x="2247900" y="2533650"/>
                <a:ext cx="1314450" cy="1314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sp>
            <p:nvSpPr>
              <p:cNvPr id="10" name="等腰三角形 9"/>
              <p:cNvSpPr/>
              <p:nvPr/>
            </p:nvSpPr>
            <p:spPr>
              <a:xfrm>
                <a:off x="2656522" y="2243137"/>
                <a:ext cx="497205" cy="4286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grpSp>
        <p:grpSp>
          <p:nvGrpSpPr>
            <p:cNvPr id="11" name="组合 10"/>
            <p:cNvGrpSpPr/>
            <p:nvPr/>
          </p:nvGrpSpPr>
          <p:grpSpPr>
            <a:xfrm rot="9340015">
              <a:off x="8028708" y="2617185"/>
              <a:ext cx="1314450" cy="1604963"/>
              <a:chOff x="2247900" y="2243137"/>
              <a:chExt cx="1314450" cy="1604963"/>
            </a:xfrm>
            <a:solidFill>
              <a:srgbClr val="FFD966"/>
            </a:solidFill>
          </p:grpSpPr>
          <p:sp>
            <p:nvSpPr>
              <p:cNvPr id="12" name="椭圆 11"/>
              <p:cNvSpPr/>
              <p:nvPr/>
            </p:nvSpPr>
            <p:spPr>
              <a:xfrm>
                <a:off x="2247900" y="2533650"/>
                <a:ext cx="1314450" cy="1314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sp>
            <p:nvSpPr>
              <p:cNvPr id="13" name="等腰三角形 12"/>
              <p:cNvSpPr/>
              <p:nvPr/>
            </p:nvSpPr>
            <p:spPr>
              <a:xfrm>
                <a:off x="2656522" y="2243137"/>
                <a:ext cx="497205" cy="4286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grpSp>
        <p:grpSp>
          <p:nvGrpSpPr>
            <p:cNvPr id="14" name="组合 13"/>
            <p:cNvGrpSpPr/>
            <p:nvPr/>
          </p:nvGrpSpPr>
          <p:grpSpPr>
            <a:xfrm>
              <a:off x="5404214" y="2261099"/>
              <a:ext cx="1314450" cy="1604963"/>
              <a:chOff x="2247900" y="2243137"/>
              <a:chExt cx="1314450" cy="1604963"/>
            </a:xfrm>
            <a:solidFill>
              <a:schemeClr val="bg1"/>
            </a:solidFill>
          </p:grpSpPr>
          <p:sp>
            <p:nvSpPr>
              <p:cNvPr id="15" name="椭圆 14"/>
              <p:cNvSpPr/>
              <p:nvPr/>
            </p:nvSpPr>
            <p:spPr>
              <a:xfrm>
                <a:off x="2247900" y="2533650"/>
                <a:ext cx="1314450" cy="1314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sp>
            <p:nvSpPr>
              <p:cNvPr id="16" name="等腰三角形 15"/>
              <p:cNvSpPr/>
              <p:nvPr/>
            </p:nvSpPr>
            <p:spPr>
              <a:xfrm>
                <a:off x="2656522" y="2243137"/>
                <a:ext cx="497205" cy="4286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仿宋_GB2312" panose="02010609030101010101" charset="-122"/>
                  <a:ea typeface="仿宋_GB2312" panose="02010609030101010101" charset="-122"/>
                </a:endParaRPr>
              </a:p>
            </p:txBody>
          </p:sp>
        </p:grpSp>
        <p:grpSp>
          <p:nvGrpSpPr>
            <p:cNvPr id="17" name="组合 16"/>
            <p:cNvGrpSpPr/>
            <p:nvPr/>
          </p:nvGrpSpPr>
          <p:grpSpPr>
            <a:xfrm>
              <a:off x="2243369" y="1689837"/>
              <a:ext cx="1569660" cy="861775"/>
              <a:chOff x="5761360" y="1847641"/>
              <a:chExt cx="1569660" cy="861775"/>
            </a:xfrm>
          </p:grpSpPr>
          <p:sp>
            <p:nvSpPr>
              <p:cNvPr id="18" name="矩形 17"/>
              <p:cNvSpPr/>
              <p:nvPr/>
            </p:nvSpPr>
            <p:spPr>
              <a:xfrm>
                <a:off x="5761360" y="2155418"/>
                <a:ext cx="1569660" cy="553998"/>
              </a:xfrm>
              <a:prstGeom prst="rect">
                <a:avLst/>
              </a:prstGeom>
            </p:spPr>
            <p:txBody>
              <a:bodyPr wrap="square">
                <a:spAutoFit/>
              </a:bodyPr>
              <a:lstStyle/>
              <a:p>
                <a:r>
                  <a:rPr lang="zh-CN" altLang="en-US" sz="10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solidFill>
                    <a:schemeClr val="bg1"/>
                  </a:solidFill>
                  <a:latin typeface="仿宋_GB2312" panose="02010609030101010101" charset="-122"/>
                  <a:ea typeface="仿宋_GB2312" panose="02010609030101010101" charset="-122"/>
                </a:endParaRPr>
              </a:p>
            </p:txBody>
          </p:sp>
          <p:sp>
            <p:nvSpPr>
              <p:cNvPr id="19" name="矩形 18"/>
              <p:cNvSpPr/>
              <p:nvPr/>
            </p:nvSpPr>
            <p:spPr>
              <a:xfrm>
                <a:off x="5761360" y="1847641"/>
                <a:ext cx="1474614" cy="307777"/>
              </a:xfrm>
              <a:prstGeom prst="rect">
                <a:avLst/>
              </a:prstGeom>
            </p:spPr>
            <p:txBody>
              <a:bodyPr wrap="square">
                <a:spAutoFit/>
              </a:bodyPr>
              <a:lstStyle/>
              <a:p>
                <a:r>
                  <a:rPr lang="zh-CN" altLang="en-US" sz="1400" dirty="0">
                    <a:solidFill>
                      <a:schemeClr val="bg1"/>
                    </a:solidFill>
                    <a:latin typeface="Microsoft YaHei UI" panose="020B0503020204020204" pitchFamily="34" charset="-122"/>
                    <a:ea typeface="Microsoft YaHei UI" panose="020B0503020204020204" pitchFamily="34" charset="-122"/>
                  </a:rPr>
                  <a:t>单击替换您标题</a:t>
                </a:r>
                <a:endParaRPr lang="zh-CN" altLang="en-US" sz="1400" dirty="0">
                  <a:solidFill>
                    <a:schemeClr val="bg1"/>
                  </a:solidFill>
                  <a:latin typeface="仿宋_GB2312" panose="02010609030101010101" charset="-122"/>
                  <a:ea typeface="仿宋_GB2312" panose="02010609030101010101" charset="-122"/>
                </a:endParaRPr>
              </a:p>
            </p:txBody>
          </p:sp>
        </p:grpSp>
        <p:grpSp>
          <p:nvGrpSpPr>
            <p:cNvPr id="20" name="组合 19"/>
            <p:cNvGrpSpPr/>
            <p:nvPr/>
          </p:nvGrpSpPr>
          <p:grpSpPr>
            <a:xfrm>
              <a:off x="3834554" y="4328437"/>
              <a:ext cx="1569660" cy="861775"/>
              <a:chOff x="5761360" y="1847641"/>
              <a:chExt cx="1569660" cy="861775"/>
            </a:xfrm>
          </p:grpSpPr>
          <p:sp>
            <p:nvSpPr>
              <p:cNvPr id="21" name="矩形 20"/>
              <p:cNvSpPr/>
              <p:nvPr/>
            </p:nvSpPr>
            <p:spPr>
              <a:xfrm>
                <a:off x="5761360" y="2155418"/>
                <a:ext cx="1569660" cy="553998"/>
              </a:xfrm>
              <a:prstGeom prst="rect">
                <a:avLst/>
              </a:prstGeom>
            </p:spPr>
            <p:txBody>
              <a:bodyPr wrap="square">
                <a:spAutoFit/>
              </a:bodyPr>
              <a:lstStyle/>
              <a:p>
                <a:r>
                  <a:rPr lang="zh-CN" altLang="en-US" sz="10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solidFill>
                    <a:schemeClr val="bg1"/>
                  </a:solidFill>
                  <a:latin typeface="仿宋_GB2312" panose="02010609030101010101" charset="-122"/>
                  <a:ea typeface="仿宋_GB2312" panose="02010609030101010101" charset="-122"/>
                </a:endParaRPr>
              </a:p>
            </p:txBody>
          </p:sp>
          <p:sp>
            <p:nvSpPr>
              <p:cNvPr id="22" name="矩形 21"/>
              <p:cNvSpPr/>
              <p:nvPr/>
            </p:nvSpPr>
            <p:spPr>
              <a:xfrm>
                <a:off x="5761360" y="1847641"/>
                <a:ext cx="1474614" cy="307777"/>
              </a:xfrm>
              <a:prstGeom prst="rect">
                <a:avLst/>
              </a:prstGeom>
            </p:spPr>
            <p:txBody>
              <a:bodyPr wrap="square">
                <a:spAutoFit/>
              </a:bodyPr>
              <a:lstStyle/>
              <a:p>
                <a:r>
                  <a:rPr lang="zh-CN" altLang="en-US" sz="1400" dirty="0">
                    <a:solidFill>
                      <a:schemeClr val="bg1"/>
                    </a:solidFill>
                    <a:latin typeface="Microsoft YaHei UI" panose="020B0503020204020204" pitchFamily="34" charset="-122"/>
                    <a:ea typeface="Microsoft YaHei UI" panose="020B0503020204020204" pitchFamily="34" charset="-122"/>
                  </a:rPr>
                  <a:t>单击替换您标题</a:t>
                </a:r>
                <a:endParaRPr lang="zh-CN" altLang="en-US" sz="1400" dirty="0">
                  <a:solidFill>
                    <a:schemeClr val="bg1"/>
                  </a:solidFill>
                  <a:latin typeface="仿宋_GB2312" panose="02010609030101010101" charset="-122"/>
                  <a:ea typeface="仿宋_GB2312" panose="02010609030101010101" charset="-122"/>
                </a:endParaRPr>
              </a:p>
            </p:txBody>
          </p:sp>
        </p:grpSp>
        <p:grpSp>
          <p:nvGrpSpPr>
            <p:cNvPr id="23" name="组合 22"/>
            <p:cNvGrpSpPr/>
            <p:nvPr/>
          </p:nvGrpSpPr>
          <p:grpSpPr>
            <a:xfrm>
              <a:off x="7413735" y="1615045"/>
              <a:ext cx="1569660" cy="861775"/>
              <a:chOff x="5761360" y="1847641"/>
              <a:chExt cx="1569660" cy="861775"/>
            </a:xfrm>
          </p:grpSpPr>
          <p:sp>
            <p:nvSpPr>
              <p:cNvPr id="24" name="矩形 23"/>
              <p:cNvSpPr/>
              <p:nvPr/>
            </p:nvSpPr>
            <p:spPr>
              <a:xfrm>
                <a:off x="5761360" y="2155418"/>
                <a:ext cx="1569660" cy="553998"/>
              </a:xfrm>
              <a:prstGeom prst="rect">
                <a:avLst/>
              </a:prstGeom>
            </p:spPr>
            <p:txBody>
              <a:bodyPr wrap="square">
                <a:spAutoFit/>
              </a:bodyPr>
              <a:lstStyle/>
              <a:p>
                <a:r>
                  <a:rPr lang="zh-CN" altLang="en-US" sz="10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solidFill>
                    <a:schemeClr val="bg1"/>
                  </a:solidFill>
                  <a:latin typeface="仿宋_GB2312" panose="02010609030101010101" charset="-122"/>
                  <a:ea typeface="仿宋_GB2312" panose="02010609030101010101" charset="-122"/>
                </a:endParaRPr>
              </a:p>
            </p:txBody>
          </p:sp>
          <p:sp>
            <p:nvSpPr>
              <p:cNvPr id="25" name="矩形 24"/>
              <p:cNvSpPr/>
              <p:nvPr/>
            </p:nvSpPr>
            <p:spPr>
              <a:xfrm>
                <a:off x="5761360" y="1847641"/>
                <a:ext cx="1474614" cy="307777"/>
              </a:xfrm>
              <a:prstGeom prst="rect">
                <a:avLst/>
              </a:prstGeom>
            </p:spPr>
            <p:txBody>
              <a:bodyPr wrap="square">
                <a:spAutoFit/>
              </a:bodyPr>
              <a:lstStyle/>
              <a:p>
                <a:r>
                  <a:rPr lang="zh-CN" altLang="en-US" sz="1400" dirty="0">
                    <a:solidFill>
                      <a:schemeClr val="bg1"/>
                    </a:solidFill>
                    <a:latin typeface="Microsoft YaHei UI" panose="020B0503020204020204" pitchFamily="34" charset="-122"/>
                    <a:ea typeface="Microsoft YaHei UI" panose="020B0503020204020204" pitchFamily="34" charset="-122"/>
                  </a:rPr>
                  <a:t>单击替换您标题</a:t>
                </a:r>
                <a:endParaRPr lang="zh-CN" altLang="en-US" sz="1400" dirty="0">
                  <a:solidFill>
                    <a:schemeClr val="bg1"/>
                  </a:solidFill>
                  <a:latin typeface="仿宋_GB2312" panose="02010609030101010101" charset="-122"/>
                  <a:ea typeface="仿宋_GB2312" panose="02010609030101010101" charset="-122"/>
                </a:endParaRPr>
              </a:p>
            </p:txBody>
          </p:sp>
        </p:grpSp>
        <p:grpSp>
          <p:nvGrpSpPr>
            <p:cNvPr id="26" name="组合 25"/>
            <p:cNvGrpSpPr/>
            <p:nvPr/>
          </p:nvGrpSpPr>
          <p:grpSpPr>
            <a:xfrm>
              <a:off x="8325958" y="4368960"/>
              <a:ext cx="1569660" cy="861775"/>
              <a:chOff x="5761360" y="1847641"/>
              <a:chExt cx="1569660" cy="861775"/>
            </a:xfrm>
          </p:grpSpPr>
          <p:sp>
            <p:nvSpPr>
              <p:cNvPr id="27" name="矩形 26"/>
              <p:cNvSpPr/>
              <p:nvPr/>
            </p:nvSpPr>
            <p:spPr>
              <a:xfrm>
                <a:off x="5761360" y="2155418"/>
                <a:ext cx="1569660" cy="553998"/>
              </a:xfrm>
              <a:prstGeom prst="rect">
                <a:avLst/>
              </a:prstGeom>
            </p:spPr>
            <p:txBody>
              <a:bodyPr wrap="square">
                <a:spAutoFit/>
              </a:bodyPr>
              <a:lstStyle/>
              <a:p>
                <a:r>
                  <a:rPr lang="zh-CN" altLang="en-US" sz="10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solidFill>
                    <a:schemeClr val="bg1"/>
                  </a:solidFill>
                  <a:latin typeface="仿宋_GB2312" panose="02010609030101010101" charset="-122"/>
                  <a:ea typeface="仿宋_GB2312" panose="02010609030101010101" charset="-122"/>
                </a:endParaRPr>
              </a:p>
            </p:txBody>
          </p:sp>
          <p:sp>
            <p:nvSpPr>
              <p:cNvPr id="28" name="矩形 27"/>
              <p:cNvSpPr/>
              <p:nvPr/>
            </p:nvSpPr>
            <p:spPr>
              <a:xfrm>
                <a:off x="5761360" y="1847641"/>
                <a:ext cx="1474614" cy="307777"/>
              </a:xfrm>
              <a:prstGeom prst="rect">
                <a:avLst/>
              </a:prstGeom>
            </p:spPr>
            <p:txBody>
              <a:bodyPr wrap="square">
                <a:spAutoFit/>
              </a:bodyPr>
              <a:lstStyle/>
              <a:p>
                <a:r>
                  <a:rPr lang="zh-CN" altLang="en-US" sz="1400" dirty="0">
                    <a:solidFill>
                      <a:schemeClr val="bg1"/>
                    </a:solidFill>
                    <a:latin typeface="Microsoft YaHei UI" panose="020B0503020204020204" pitchFamily="34" charset="-122"/>
                    <a:ea typeface="Microsoft YaHei UI" panose="020B0503020204020204" pitchFamily="34" charset="-122"/>
                  </a:rPr>
                  <a:t>单击替换您标题</a:t>
                </a:r>
                <a:endParaRPr lang="zh-CN" altLang="en-US" sz="1400" dirty="0">
                  <a:solidFill>
                    <a:schemeClr val="bg1"/>
                  </a:solidFill>
                  <a:latin typeface="仿宋_GB2312" panose="02010609030101010101" charset="-122"/>
                  <a:ea typeface="仿宋_GB2312" panose="02010609030101010101" charset="-122"/>
                </a:endParaRPr>
              </a:p>
            </p:txBody>
          </p:sp>
        </p:grpSp>
        <p:grpSp>
          <p:nvGrpSpPr>
            <p:cNvPr id="29" name="组合 28"/>
            <p:cNvGrpSpPr/>
            <p:nvPr/>
          </p:nvGrpSpPr>
          <p:grpSpPr>
            <a:xfrm>
              <a:off x="5311170" y="1289446"/>
              <a:ext cx="1569660" cy="861775"/>
              <a:chOff x="5761360" y="1847641"/>
              <a:chExt cx="1569660" cy="861775"/>
            </a:xfrm>
          </p:grpSpPr>
          <p:sp>
            <p:nvSpPr>
              <p:cNvPr id="30" name="矩形 29"/>
              <p:cNvSpPr/>
              <p:nvPr/>
            </p:nvSpPr>
            <p:spPr>
              <a:xfrm>
                <a:off x="5761360" y="2155418"/>
                <a:ext cx="1569660" cy="553998"/>
              </a:xfrm>
              <a:prstGeom prst="rect">
                <a:avLst/>
              </a:prstGeom>
            </p:spPr>
            <p:txBody>
              <a:bodyPr wrap="square">
                <a:spAutoFit/>
              </a:bodyPr>
              <a:lstStyle/>
              <a:p>
                <a:r>
                  <a:rPr lang="zh-CN" altLang="en-US" sz="10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a:t>
                </a:r>
                <a:endParaRPr lang="zh-CN" altLang="en-US" sz="1000" dirty="0">
                  <a:solidFill>
                    <a:schemeClr val="bg1"/>
                  </a:solidFill>
                  <a:latin typeface="仿宋_GB2312" panose="02010609030101010101" charset="-122"/>
                  <a:ea typeface="仿宋_GB2312" panose="02010609030101010101" charset="-122"/>
                </a:endParaRPr>
              </a:p>
            </p:txBody>
          </p:sp>
          <p:sp>
            <p:nvSpPr>
              <p:cNvPr id="31" name="矩形 30"/>
              <p:cNvSpPr/>
              <p:nvPr/>
            </p:nvSpPr>
            <p:spPr>
              <a:xfrm>
                <a:off x="5761360" y="1847641"/>
                <a:ext cx="1474614" cy="307777"/>
              </a:xfrm>
              <a:prstGeom prst="rect">
                <a:avLst/>
              </a:prstGeom>
            </p:spPr>
            <p:txBody>
              <a:bodyPr wrap="square">
                <a:spAutoFit/>
              </a:bodyPr>
              <a:lstStyle/>
              <a:p>
                <a:r>
                  <a:rPr lang="zh-CN" altLang="en-US" sz="1400" dirty="0">
                    <a:solidFill>
                      <a:schemeClr val="bg1"/>
                    </a:solidFill>
                    <a:latin typeface="Microsoft YaHei UI" panose="020B0503020204020204" pitchFamily="34" charset="-122"/>
                    <a:ea typeface="Microsoft YaHei UI" panose="020B0503020204020204" pitchFamily="34" charset="-122"/>
                  </a:rPr>
                  <a:t>单击替换您标题</a:t>
                </a:r>
                <a:endParaRPr lang="zh-CN" altLang="en-US" sz="1400" dirty="0">
                  <a:solidFill>
                    <a:schemeClr val="bg1"/>
                  </a:solidFill>
                  <a:latin typeface="仿宋_GB2312" panose="02010609030101010101" charset="-122"/>
                  <a:ea typeface="仿宋_GB2312" panose="02010609030101010101" charset="-122"/>
                </a:endParaRPr>
              </a:p>
            </p:txBody>
          </p:sp>
        </p:grpSp>
        <p:sp>
          <p:nvSpPr>
            <p:cNvPr id="32" name="文本框 31"/>
            <p:cNvSpPr txBox="1"/>
            <p:nvPr/>
          </p:nvSpPr>
          <p:spPr>
            <a:xfrm>
              <a:off x="3197770" y="2961719"/>
              <a:ext cx="766557" cy="523220"/>
            </a:xfrm>
            <a:prstGeom prst="rect">
              <a:avLst/>
            </a:prstGeom>
            <a:noFill/>
          </p:spPr>
          <p:txBody>
            <a:bodyPr wrap="none" rtlCol="0">
              <a:spAutoFit/>
            </a:bodyPr>
            <a:lstStyle/>
            <a:p>
              <a:r>
                <a:rPr lang="en-US" altLang="zh-CN" sz="2800" dirty="0">
                  <a:latin typeface="Impact" panose="020B0806030902050204" pitchFamily="34" charset="0"/>
                  <a:ea typeface="Microsoft YaHei UI" panose="020B0503020204020204" pitchFamily="34" charset="-122"/>
                  <a:cs typeface="IrisUPC" panose="020B0604020202020204" pitchFamily="34" charset="-34"/>
                </a:rPr>
                <a:t>70%</a:t>
              </a:r>
              <a:endParaRPr lang="zh-CN" altLang="en-US" sz="2800" dirty="0">
                <a:latin typeface="Impact" panose="020B0806030902050204" pitchFamily="34" charset="0"/>
                <a:ea typeface="Microsoft YaHei UI" panose="020B0503020204020204" pitchFamily="34" charset="-122"/>
                <a:cs typeface="IrisUPC" panose="020B0604020202020204" pitchFamily="34" charset="-34"/>
              </a:endParaRPr>
            </a:p>
          </p:txBody>
        </p:sp>
        <p:sp>
          <p:nvSpPr>
            <p:cNvPr id="33" name="文本框 32"/>
            <p:cNvSpPr txBox="1"/>
            <p:nvPr/>
          </p:nvSpPr>
          <p:spPr>
            <a:xfrm>
              <a:off x="4409540" y="2961719"/>
              <a:ext cx="819455" cy="523220"/>
            </a:xfrm>
            <a:prstGeom prst="rect">
              <a:avLst/>
            </a:prstGeom>
            <a:noFill/>
          </p:spPr>
          <p:txBody>
            <a:bodyPr wrap="none" rtlCol="0">
              <a:spAutoFit/>
            </a:bodyPr>
            <a:lstStyle/>
            <a:p>
              <a:r>
                <a:rPr lang="en-US" altLang="zh-CN" sz="2800" dirty="0">
                  <a:latin typeface="Impact" panose="020B0806030902050204" pitchFamily="34" charset="0"/>
                  <a:ea typeface="Microsoft YaHei UI" panose="020B0503020204020204" pitchFamily="34" charset="-122"/>
                  <a:cs typeface="IrisUPC" panose="020B0604020202020204" pitchFamily="34" charset="-34"/>
                </a:rPr>
                <a:t>60%</a:t>
              </a:r>
              <a:endParaRPr lang="zh-CN" altLang="en-US" sz="2800" dirty="0">
                <a:latin typeface="Impact" panose="020B0806030902050204" pitchFamily="34" charset="0"/>
                <a:ea typeface="Microsoft YaHei UI" panose="020B0503020204020204" pitchFamily="34" charset="-122"/>
                <a:cs typeface="IrisUPC" panose="020B0604020202020204" pitchFamily="34" charset="-34"/>
              </a:endParaRPr>
            </a:p>
          </p:txBody>
        </p:sp>
        <p:sp>
          <p:nvSpPr>
            <p:cNvPr id="34" name="文本框 33"/>
            <p:cNvSpPr txBox="1"/>
            <p:nvPr/>
          </p:nvSpPr>
          <p:spPr>
            <a:xfrm>
              <a:off x="5592117" y="2900163"/>
              <a:ext cx="1002197" cy="646331"/>
            </a:xfrm>
            <a:prstGeom prst="rect">
              <a:avLst/>
            </a:prstGeom>
            <a:noFill/>
          </p:spPr>
          <p:txBody>
            <a:bodyPr wrap="none" rtlCol="0">
              <a:spAutoFit/>
            </a:bodyPr>
            <a:lstStyle/>
            <a:p>
              <a:r>
                <a:rPr lang="en-US" altLang="zh-CN" sz="3600" dirty="0">
                  <a:solidFill>
                    <a:srgbClr val="FFD966"/>
                  </a:solidFill>
                  <a:latin typeface="Impact" panose="020B0806030902050204" pitchFamily="34" charset="0"/>
                  <a:ea typeface="Microsoft YaHei UI" panose="020B0503020204020204" pitchFamily="34" charset="-122"/>
                  <a:cs typeface="IrisUPC" panose="020B0604020202020204" pitchFamily="34" charset="-34"/>
                </a:rPr>
                <a:t>90%</a:t>
              </a:r>
              <a:endParaRPr lang="zh-CN" altLang="en-US" sz="3600" dirty="0">
                <a:solidFill>
                  <a:srgbClr val="FFD966"/>
                </a:solidFill>
                <a:latin typeface="Impact" panose="020B0806030902050204" pitchFamily="34" charset="0"/>
                <a:ea typeface="Microsoft YaHei UI" panose="020B0503020204020204" pitchFamily="34" charset="-122"/>
                <a:cs typeface="IrisUPC" panose="020B0604020202020204" pitchFamily="34" charset="-34"/>
              </a:endParaRPr>
            </a:p>
          </p:txBody>
        </p:sp>
        <p:sp>
          <p:nvSpPr>
            <p:cNvPr id="35" name="文本框 34"/>
            <p:cNvSpPr txBox="1"/>
            <p:nvPr/>
          </p:nvSpPr>
          <p:spPr>
            <a:xfrm>
              <a:off x="7030456" y="2961719"/>
              <a:ext cx="817853" cy="523220"/>
            </a:xfrm>
            <a:prstGeom prst="rect">
              <a:avLst/>
            </a:prstGeom>
            <a:noFill/>
          </p:spPr>
          <p:txBody>
            <a:bodyPr wrap="none" rtlCol="0">
              <a:spAutoFit/>
            </a:bodyPr>
            <a:lstStyle/>
            <a:p>
              <a:r>
                <a:rPr lang="en-US" altLang="zh-CN" sz="2800" dirty="0">
                  <a:latin typeface="Impact" panose="020B0806030902050204" pitchFamily="34" charset="0"/>
                  <a:ea typeface="Microsoft YaHei UI" panose="020B0503020204020204" pitchFamily="34" charset="-122"/>
                  <a:cs typeface="IrisUPC" panose="020B0604020202020204" pitchFamily="34" charset="-34"/>
                </a:rPr>
                <a:t>80%</a:t>
              </a:r>
              <a:endParaRPr lang="zh-CN" altLang="en-US" sz="2800" dirty="0">
                <a:latin typeface="Impact" panose="020B0806030902050204" pitchFamily="34" charset="0"/>
                <a:ea typeface="Microsoft YaHei UI" panose="020B0503020204020204" pitchFamily="34" charset="-122"/>
                <a:cs typeface="IrisUPC" panose="020B0604020202020204" pitchFamily="34" charset="-34"/>
              </a:endParaRPr>
            </a:p>
          </p:txBody>
        </p:sp>
        <p:sp>
          <p:nvSpPr>
            <p:cNvPr id="36" name="文本框 35"/>
            <p:cNvSpPr txBox="1"/>
            <p:nvPr/>
          </p:nvSpPr>
          <p:spPr>
            <a:xfrm>
              <a:off x="8364781" y="2961719"/>
              <a:ext cx="817853" cy="523220"/>
            </a:xfrm>
            <a:prstGeom prst="rect">
              <a:avLst/>
            </a:prstGeom>
            <a:noFill/>
          </p:spPr>
          <p:txBody>
            <a:bodyPr wrap="none" rtlCol="0">
              <a:spAutoFit/>
            </a:bodyPr>
            <a:lstStyle/>
            <a:p>
              <a:r>
                <a:rPr lang="en-US" altLang="zh-CN" sz="2800" dirty="0">
                  <a:latin typeface="Impact" panose="020B0806030902050204" pitchFamily="34" charset="0"/>
                  <a:ea typeface="Microsoft YaHei UI" panose="020B0503020204020204" pitchFamily="34" charset="-122"/>
                  <a:cs typeface="IrisUPC" panose="020B0604020202020204" pitchFamily="34" charset="-34"/>
                </a:rPr>
                <a:t>50%</a:t>
              </a:r>
              <a:endParaRPr lang="zh-CN" altLang="en-US" sz="2800" dirty="0">
                <a:latin typeface="Impact" panose="020B0806030902050204" pitchFamily="34" charset="0"/>
                <a:ea typeface="Microsoft YaHei UI" panose="020B0503020204020204" pitchFamily="34" charset="-122"/>
                <a:cs typeface="IrisUPC" panose="020B0604020202020204" pitchFamily="34" charset="-34"/>
              </a:endParaRPr>
            </a:p>
          </p:txBody>
        </p:sp>
      </p:grpSp>
      <p:grpSp>
        <p:nvGrpSpPr>
          <p:cNvPr id="37" name="组合 36"/>
          <p:cNvGrpSpPr/>
          <p:nvPr/>
        </p:nvGrpSpPr>
        <p:grpSpPr>
          <a:xfrm>
            <a:off x="316330" y="2390758"/>
            <a:ext cx="1615379" cy="369332"/>
            <a:chOff x="287656" y="2499836"/>
            <a:chExt cx="1615379" cy="369332"/>
          </a:xfrm>
        </p:grpSpPr>
        <p:sp>
          <p:nvSpPr>
            <p:cNvPr id="38" name="文本框 37"/>
            <p:cNvSpPr txBox="1"/>
            <p:nvPr/>
          </p:nvSpPr>
          <p:spPr>
            <a:xfrm>
              <a:off x="333375" y="2499836"/>
              <a:ext cx="1569660" cy="369332"/>
            </a:xfrm>
            <a:prstGeom prst="rect">
              <a:avLst/>
            </a:prstGeom>
            <a:solidFill>
              <a:schemeClr val="tx1"/>
            </a:solidFill>
          </p:spPr>
          <p:txBody>
            <a:bodyPr wrap="none" rtlCol="0">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单击替换标题</a:t>
              </a:r>
            </a:p>
          </p:txBody>
        </p:sp>
        <p:sp>
          <p:nvSpPr>
            <p:cNvPr id="39" name="矩形 38"/>
            <p:cNvSpPr/>
            <p:nvPr/>
          </p:nvSpPr>
          <p:spPr>
            <a:xfrm>
              <a:off x="287656" y="2499836"/>
              <a:ext cx="45719" cy="350282"/>
            </a:xfrm>
            <a:prstGeom prst="rect">
              <a:avLst/>
            </a:prstGeom>
            <a:solidFill>
              <a:srgbClr val="FFD966"/>
            </a:solidFill>
            <a:ln w="38100">
              <a:solidFill>
                <a:srgbClr val="FFD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grpSp>
      <p:sp>
        <p:nvSpPr>
          <p:cNvPr id="41" name="矩形 40"/>
          <p:cNvSpPr/>
          <p:nvPr/>
        </p:nvSpPr>
        <p:spPr>
          <a:xfrm>
            <a:off x="256404" y="2934598"/>
            <a:ext cx="3683734" cy="1061829"/>
          </a:xfrm>
          <a:prstGeom prst="rect">
            <a:avLst/>
          </a:prstGeom>
          <a:noFill/>
          <a:ln>
            <a:noFill/>
          </a:ln>
        </p:spPr>
        <p:txBody>
          <a:bodyPr wrap="square">
            <a:spAutoFit/>
          </a:bodyPr>
          <a:lstStyle/>
          <a:p>
            <a:r>
              <a:rPr lang="zh-CN" altLang="en-US" sz="105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单击替换您的内容单击替换您的内容单击替换您的内容单击替换您的内容单击替换您的内容单击替换您的内容单击替换您的内容单击</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椭圆 6"/>
          <p:cNvSpPr/>
          <p:nvPr/>
        </p:nvSpPr>
        <p:spPr>
          <a:xfrm>
            <a:off x="8160222" y="2060696"/>
            <a:ext cx="1384792" cy="1384792"/>
          </a:xfrm>
          <a:prstGeom prst="ellipse">
            <a:avLst/>
          </a:prstGeom>
          <a:solidFill>
            <a:srgbClr val="FFD966">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119" y="927156"/>
            <a:ext cx="3613424" cy="2538357"/>
          </a:xfrm>
          <a:prstGeom prst="rect">
            <a:avLst/>
          </a:prstGeom>
          <a:effectLst>
            <a:reflection endPos="0" dist="50800" dir="5400000" sy="-100000" algn="bl" rotWithShape="0"/>
          </a:effectLst>
        </p:spPr>
      </p:pic>
      <p:sp>
        <p:nvSpPr>
          <p:cNvPr id="3" name="文本框 2"/>
          <p:cNvSpPr txBox="1"/>
          <p:nvPr/>
        </p:nvSpPr>
        <p:spPr>
          <a:xfrm>
            <a:off x="3849231" y="3707098"/>
            <a:ext cx="4493538" cy="523220"/>
          </a:xfrm>
          <a:prstGeom prst="rect">
            <a:avLst/>
          </a:prstGeom>
          <a:noFill/>
        </p:spPr>
        <p:txBody>
          <a:bodyPr wrap="none" rtlCol="0">
            <a:spAutoFit/>
          </a:bodyPr>
          <a:lstStyle/>
          <a:p>
            <a:r>
              <a:rPr lang="zh-CN" altLang="en-US" sz="2800" dirty="0">
                <a:solidFill>
                  <a:schemeClr val="bg1">
                    <a:lumMod val="95000"/>
                  </a:schemeClr>
                </a:solidFill>
                <a:latin typeface="Microsoft YaHei UI" panose="020B0503020204020204" pitchFamily="34" charset="-122"/>
                <a:ea typeface="Microsoft YaHei UI" panose="020B0503020204020204" pitchFamily="34" charset="-122"/>
              </a:rPr>
              <a:t>时尚简约商务工作总结计划</a:t>
            </a:r>
          </a:p>
        </p:txBody>
      </p:sp>
      <p:sp>
        <p:nvSpPr>
          <p:cNvPr id="5" name="文本框 4"/>
          <p:cNvSpPr txBox="1"/>
          <p:nvPr/>
        </p:nvSpPr>
        <p:spPr>
          <a:xfrm>
            <a:off x="5542002" y="4354631"/>
            <a:ext cx="854721" cy="369332"/>
          </a:xfrm>
          <a:prstGeom prst="rect">
            <a:avLst/>
          </a:prstGeom>
          <a:noFill/>
        </p:spPr>
        <p:txBody>
          <a:bodyPr wrap="none" rtlCol="0">
            <a:spAutoFit/>
          </a:bodyPr>
          <a:lstStyle/>
          <a:p>
            <a:r>
              <a:rPr lang="en-US" altLang="zh-CN">
                <a:solidFill>
                  <a:schemeClr val="bg1">
                    <a:lumMod val="95000"/>
                  </a:schemeClr>
                </a:solidFill>
                <a:latin typeface="Microsoft YaHei UI" panose="020B0503020204020204" pitchFamily="34" charset="-122"/>
                <a:ea typeface="Microsoft YaHei UI" panose="020B0503020204020204" pitchFamily="34" charset="-122"/>
              </a:rPr>
              <a:t>xiazaii</a:t>
            </a:r>
            <a:endParaRPr lang="zh-CN" altLang="en-US" dirty="0">
              <a:solidFill>
                <a:schemeClr val="bg1">
                  <a:lumMod val="95000"/>
                </a:schemeClr>
              </a:solidFill>
              <a:latin typeface="Microsoft YaHei UI" panose="020B0503020204020204" pitchFamily="34" charset="-122"/>
              <a:ea typeface="Microsoft YaHei UI" panose="020B0503020204020204" pitchFamily="34" charset="-122"/>
            </a:endParaRPr>
          </a:p>
        </p:txBody>
      </p:sp>
      <p:sp>
        <p:nvSpPr>
          <p:cNvPr id="6" name="椭圆 5"/>
          <p:cNvSpPr/>
          <p:nvPr/>
        </p:nvSpPr>
        <p:spPr>
          <a:xfrm>
            <a:off x="5782335" y="1118826"/>
            <a:ext cx="2065052" cy="2065052"/>
          </a:xfrm>
          <a:prstGeom prst="ellipse">
            <a:avLst/>
          </a:prstGeom>
          <a:solidFill>
            <a:srgbClr val="FFD966">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4" name="文本框 3"/>
          <p:cNvSpPr txBox="1"/>
          <p:nvPr/>
        </p:nvSpPr>
        <p:spPr>
          <a:xfrm>
            <a:off x="2959821" y="2491322"/>
            <a:ext cx="6272358" cy="1323439"/>
          </a:xfrm>
          <a:prstGeom prst="rect">
            <a:avLst/>
          </a:prstGeom>
          <a:noFill/>
        </p:spPr>
        <p:txBody>
          <a:bodyPr wrap="none" rtlCol="0">
            <a:spAutoFit/>
          </a:bodyPr>
          <a:lstStyle/>
          <a:p>
            <a:r>
              <a:rPr lang="en-US" altLang="zh-CN" sz="8000" dirty="0">
                <a:solidFill>
                  <a:schemeClr val="bg1">
                    <a:lumMod val="95000"/>
                  </a:schemeClr>
                </a:solidFill>
                <a:latin typeface="Microsoft YaHei UI" panose="020B0503020204020204" pitchFamily="34" charset="-122"/>
                <a:ea typeface="Microsoft YaHei UI" panose="020B0503020204020204" pitchFamily="34" charset="-122"/>
              </a:rPr>
              <a:t>THANK YOU</a:t>
            </a:r>
            <a:endParaRPr lang="zh-CN" altLang="en-US" sz="8000" dirty="0">
              <a:solidFill>
                <a:schemeClr val="bg1">
                  <a:lumMod val="95000"/>
                </a:schemeClr>
              </a:solidFill>
              <a:latin typeface="Microsoft YaHei UI" panose="020B0503020204020204" pitchFamily="34" charset="-122"/>
              <a:ea typeface="Microsoft YaHei UI" panose="020B0503020204020204" pitchFamily="34" charset="-122"/>
            </a:endParaRPr>
          </a:p>
        </p:txBody>
      </p:sp>
      <p:sp>
        <p:nvSpPr>
          <p:cNvPr id="8" name="椭圆 7"/>
          <p:cNvSpPr/>
          <p:nvPr/>
        </p:nvSpPr>
        <p:spPr>
          <a:xfrm>
            <a:off x="8142303" y="3885713"/>
            <a:ext cx="1354081" cy="1354081"/>
          </a:xfrm>
          <a:prstGeom prst="ellipse">
            <a:avLst/>
          </a:prstGeom>
          <a:solidFill>
            <a:srgbClr val="FFD966">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9" name="椭圆 8"/>
          <p:cNvSpPr/>
          <p:nvPr/>
        </p:nvSpPr>
        <p:spPr>
          <a:xfrm>
            <a:off x="6649998" y="5407061"/>
            <a:ext cx="839304" cy="839304"/>
          </a:xfrm>
          <a:prstGeom prst="ellipse">
            <a:avLst/>
          </a:prstGeom>
          <a:solidFill>
            <a:srgbClr val="FFD96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0" name="椭圆 9"/>
          <p:cNvSpPr/>
          <p:nvPr/>
        </p:nvSpPr>
        <p:spPr>
          <a:xfrm>
            <a:off x="3849231" y="5091540"/>
            <a:ext cx="839304" cy="839304"/>
          </a:xfrm>
          <a:prstGeom prst="ellipse">
            <a:avLst/>
          </a:prstGeom>
          <a:solidFill>
            <a:srgbClr val="FFD966">
              <a:alpha val="7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1" name="椭圆 10"/>
          <p:cNvSpPr/>
          <p:nvPr/>
        </p:nvSpPr>
        <p:spPr>
          <a:xfrm>
            <a:off x="5848145" y="5464491"/>
            <a:ext cx="411781" cy="411781"/>
          </a:xfrm>
          <a:prstGeom prst="ellipse">
            <a:avLst/>
          </a:prstGeom>
          <a:solidFill>
            <a:srgbClr val="FFD966">
              <a:alpha val="8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11031" y="1622679"/>
            <a:ext cx="2528256" cy="342975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3" name="文本框 2"/>
          <p:cNvSpPr txBox="1"/>
          <p:nvPr/>
        </p:nvSpPr>
        <p:spPr>
          <a:xfrm>
            <a:off x="359204" y="3355653"/>
            <a:ext cx="1423723" cy="369332"/>
          </a:xfrm>
          <a:prstGeom prst="rect">
            <a:avLst/>
          </a:prstGeom>
          <a:noFill/>
        </p:spPr>
        <p:txBody>
          <a:bodyPr wrap="none" rtlCol="0">
            <a:spAutoFit/>
          </a:bodyPr>
          <a:lstStyle/>
          <a:p>
            <a:r>
              <a:rPr lang="en-US" altLang="zh-CN" dirty="0">
                <a:latin typeface="Microsoft YaHei UI" panose="020B0503020204020204" pitchFamily="34" charset="-122"/>
                <a:ea typeface="Microsoft YaHei UI" panose="020B0503020204020204" pitchFamily="34" charset="-122"/>
              </a:rPr>
              <a:t>CONTENTS</a:t>
            </a:r>
            <a:endParaRPr lang="zh-CN" altLang="en-US" dirty="0">
              <a:latin typeface="Microsoft YaHei UI" panose="020B0503020204020204" pitchFamily="34" charset="-122"/>
              <a:ea typeface="Microsoft YaHei UI" panose="020B0503020204020204" pitchFamily="34" charset="-122"/>
            </a:endParaRPr>
          </a:p>
        </p:txBody>
      </p:sp>
      <p:grpSp>
        <p:nvGrpSpPr>
          <p:cNvPr id="7" name="组合 6"/>
          <p:cNvGrpSpPr/>
          <p:nvPr/>
        </p:nvGrpSpPr>
        <p:grpSpPr>
          <a:xfrm>
            <a:off x="3368421" y="1523482"/>
            <a:ext cx="4110072" cy="461665"/>
            <a:chOff x="3368421" y="1523482"/>
            <a:chExt cx="4110072" cy="461665"/>
          </a:xfrm>
        </p:grpSpPr>
        <p:sp>
          <p:nvSpPr>
            <p:cNvPr id="4" name="矩形 3"/>
            <p:cNvSpPr/>
            <p:nvPr/>
          </p:nvSpPr>
          <p:spPr>
            <a:xfrm rot="5400000">
              <a:off x="3350264" y="1640836"/>
              <a:ext cx="263271" cy="226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5" name="文本框 4"/>
            <p:cNvSpPr txBox="1"/>
            <p:nvPr/>
          </p:nvSpPr>
          <p:spPr>
            <a:xfrm>
              <a:off x="3595379" y="1523482"/>
              <a:ext cx="466794" cy="461665"/>
            </a:xfrm>
            <a:prstGeom prst="rect">
              <a:avLst/>
            </a:prstGeom>
            <a:noFill/>
          </p:spPr>
          <p:txBody>
            <a:bodyPr wrap="none" rtlCol="0">
              <a:spAutoFit/>
            </a:bodyPr>
            <a:lstStyle/>
            <a:p>
              <a:r>
                <a:rPr lang="en-US" altLang="zh-CN" sz="2400" dirty="0">
                  <a:solidFill>
                    <a:schemeClr val="bg1"/>
                  </a:solidFill>
                  <a:latin typeface="Impact" panose="020B0806030902050204" pitchFamily="34" charset="0"/>
                  <a:ea typeface="仿宋_GB2312" panose="02010609030101010101" charset="-122"/>
                </a:rPr>
                <a:t>01</a:t>
              </a:r>
              <a:endParaRPr lang="zh-CN" altLang="en-US" sz="2400" dirty="0">
                <a:solidFill>
                  <a:schemeClr val="bg1"/>
                </a:solidFill>
                <a:latin typeface="Impact" panose="020B0806030902050204" pitchFamily="34" charset="0"/>
                <a:ea typeface="仿宋_GB2312" panose="02010609030101010101" charset="-122"/>
              </a:endParaRPr>
            </a:p>
          </p:txBody>
        </p:sp>
        <p:sp>
          <p:nvSpPr>
            <p:cNvPr id="6" name="文本框 5"/>
            <p:cNvSpPr txBox="1"/>
            <p:nvPr/>
          </p:nvSpPr>
          <p:spPr>
            <a:xfrm>
              <a:off x="4062173" y="1569648"/>
              <a:ext cx="3416320" cy="369332"/>
            </a:xfrm>
            <a:prstGeom prst="rect">
              <a:avLst/>
            </a:prstGeom>
            <a:noFill/>
          </p:spPr>
          <p:txBody>
            <a:bodyPr wrap="none" rtlCol="0">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过去工作概要单击替换您的内容</a:t>
              </a:r>
            </a:p>
          </p:txBody>
        </p:sp>
      </p:grpSp>
      <p:grpSp>
        <p:nvGrpSpPr>
          <p:cNvPr id="8" name="组合 7"/>
          <p:cNvGrpSpPr/>
          <p:nvPr/>
        </p:nvGrpSpPr>
        <p:grpSpPr>
          <a:xfrm>
            <a:off x="3368420" y="2561298"/>
            <a:ext cx="4110072" cy="461665"/>
            <a:chOff x="3368421" y="1523482"/>
            <a:chExt cx="4110072" cy="461665"/>
          </a:xfrm>
        </p:grpSpPr>
        <p:sp>
          <p:nvSpPr>
            <p:cNvPr id="9" name="矩形 8"/>
            <p:cNvSpPr/>
            <p:nvPr/>
          </p:nvSpPr>
          <p:spPr>
            <a:xfrm rot="5400000">
              <a:off x="3350264" y="1640836"/>
              <a:ext cx="263271" cy="226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0" name="文本框 9"/>
            <p:cNvSpPr txBox="1"/>
            <p:nvPr/>
          </p:nvSpPr>
          <p:spPr>
            <a:xfrm>
              <a:off x="3595379" y="1523482"/>
              <a:ext cx="503664" cy="461665"/>
            </a:xfrm>
            <a:prstGeom prst="rect">
              <a:avLst/>
            </a:prstGeom>
            <a:noFill/>
          </p:spPr>
          <p:txBody>
            <a:bodyPr wrap="none" rtlCol="0">
              <a:spAutoFit/>
            </a:bodyPr>
            <a:lstStyle/>
            <a:p>
              <a:r>
                <a:rPr lang="en-US" altLang="zh-CN" sz="2400" dirty="0">
                  <a:solidFill>
                    <a:schemeClr val="bg1"/>
                  </a:solidFill>
                  <a:latin typeface="Impact" panose="020B0806030902050204" pitchFamily="34" charset="0"/>
                  <a:ea typeface="仿宋_GB2312" panose="02010609030101010101" charset="-122"/>
                </a:rPr>
                <a:t>02</a:t>
              </a:r>
              <a:endParaRPr lang="zh-CN" altLang="en-US" sz="2400" dirty="0">
                <a:solidFill>
                  <a:schemeClr val="bg1"/>
                </a:solidFill>
                <a:latin typeface="Impact" panose="020B0806030902050204" pitchFamily="34" charset="0"/>
                <a:ea typeface="仿宋_GB2312" panose="02010609030101010101" charset="-122"/>
              </a:endParaRPr>
            </a:p>
          </p:txBody>
        </p:sp>
        <p:sp>
          <p:nvSpPr>
            <p:cNvPr id="11" name="文本框 10"/>
            <p:cNvSpPr txBox="1"/>
            <p:nvPr/>
          </p:nvSpPr>
          <p:spPr>
            <a:xfrm>
              <a:off x="4062173" y="1569648"/>
              <a:ext cx="3416320" cy="369332"/>
            </a:xfrm>
            <a:prstGeom prst="rect">
              <a:avLst/>
            </a:prstGeom>
            <a:noFill/>
          </p:spPr>
          <p:txBody>
            <a:bodyPr wrap="none" rtlCol="0">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过去工作完成情况单击替换标题</a:t>
              </a:r>
            </a:p>
          </p:txBody>
        </p:sp>
      </p:grpSp>
      <p:grpSp>
        <p:nvGrpSpPr>
          <p:cNvPr id="12" name="组合 11"/>
          <p:cNvGrpSpPr/>
          <p:nvPr/>
        </p:nvGrpSpPr>
        <p:grpSpPr>
          <a:xfrm>
            <a:off x="3368420" y="3599114"/>
            <a:ext cx="4110072" cy="461665"/>
            <a:chOff x="3368421" y="1523482"/>
            <a:chExt cx="4110072" cy="461665"/>
          </a:xfrm>
        </p:grpSpPr>
        <p:sp>
          <p:nvSpPr>
            <p:cNvPr id="13" name="矩形 12"/>
            <p:cNvSpPr/>
            <p:nvPr/>
          </p:nvSpPr>
          <p:spPr>
            <a:xfrm rot="5400000">
              <a:off x="3350264" y="1640836"/>
              <a:ext cx="263271" cy="226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4" name="文本框 13"/>
            <p:cNvSpPr txBox="1"/>
            <p:nvPr/>
          </p:nvSpPr>
          <p:spPr>
            <a:xfrm>
              <a:off x="3595379" y="1523482"/>
              <a:ext cx="513282" cy="461665"/>
            </a:xfrm>
            <a:prstGeom prst="rect">
              <a:avLst/>
            </a:prstGeom>
            <a:noFill/>
          </p:spPr>
          <p:txBody>
            <a:bodyPr wrap="none" rtlCol="0">
              <a:spAutoFit/>
            </a:bodyPr>
            <a:lstStyle/>
            <a:p>
              <a:r>
                <a:rPr lang="en-US" altLang="zh-CN" sz="2400" dirty="0">
                  <a:solidFill>
                    <a:schemeClr val="bg1"/>
                  </a:solidFill>
                  <a:latin typeface="Impact" panose="020B0806030902050204" pitchFamily="34" charset="0"/>
                  <a:ea typeface="仿宋_GB2312" panose="02010609030101010101" charset="-122"/>
                </a:rPr>
                <a:t>03</a:t>
              </a:r>
              <a:endParaRPr lang="zh-CN" altLang="en-US" sz="2400" dirty="0">
                <a:solidFill>
                  <a:schemeClr val="bg1"/>
                </a:solidFill>
                <a:latin typeface="Impact" panose="020B0806030902050204" pitchFamily="34" charset="0"/>
                <a:ea typeface="仿宋_GB2312" panose="02010609030101010101" charset="-122"/>
              </a:endParaRPr>
            </a:p>
          </p:txBody>
        </p:sp>
        <p:sp>
          <p:nvSpPr>
            <p:cNvPr id="15" name="文本框 14"/>
            <p:cNvSpPr txBox="1"/>
            <p:nvPr/>
          </p:nvSpPr>
          <p:spPr>
            <a:xfrm>
              <a:off x="4062173" y="1569648"/>
              <a:ext cx="3416320" cy="369332"/>
            </a:xfrm>
            <a:prstGeom prst="rect">
              <a:avLst/>
            </a:prstGeom>
            <a:noFill/>
          </p:spPr>
          <p:txBody>
            <a:bodyPr wrap="none" rtlCol="0">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过去工作经验总结单击替换标题</a:t>
              </a:r>
            </a:p>
          </p:txBody>
        </p:sp>
      </p:grpSp>
      <p:grpSp>
        <p:nvGrpSpPr>
          <p:cNvPr id="16" name="组合 15"/>
          <p:cNvGrpSpPr/>
          <p:nvPr/>
        </p:nvGrpSpPr>
        <p:grpSpPr>
          <a:xfrm>
            <a:off x="3368420" y="4636931"/>
            <a:ext cx="4110072" cy="461665"/>
            <a:chOff x="3368421" y="1523482"/>
            <a:chExt cx="4110072" cy="461665"/>
          </a:xfrm>
        </p:grpSpPr>
        <p:sp>
          <p:nvSpPr>
            <p:cNvPr id="17" name="矩形 16"/>
            <p:cNvSpPr/>
            <p:nvPr/>
          </p:nvSpPr>
          <p:spPr>
            <a:xfrm rot="5400000">
              <a:off x="3350264" y="1640836"/>
              <a:ext cx="263271" cy="226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8" name="文本框 17"/>
            <p:cNvSpPr txBox="1"/>
            <p:nvPr/>
          </p:nvSpPr>
          <p:spPr>
            <a:xfrm>
              <a:off x="3595379" y="1523482"/>
              <a:ext cx="503664" cy="461665"/>
            </a:xfrm>
            <a:prstGeom prst="rect">
              <a:avLst/>
            </a:prstGeom>
            <a:noFill/>
          </p:spPr>
          <p:txBody>
            <a:bodyPr wrap="none" rtlCol="0">
              <a:spAutoFit/>
            </a:bodyPr>
            <a:lstStyle/>
            <a:p>
              <a:r>
                <a:rPr lang="en-US" altLang="zh-CN" sz="2400" dirty="0">
                  <a:solidFill>
                    <a:schemeClr val="bg1"/>
                  </a:solidFill>
                  <a:latin typeface="Impact" panose="020B0806030902050204" pitchFamily="34" charset="0"/>
                  <a:ea typeface="仿宋_GB2312" panose="02010609030101010101" charset="-122"/>
                </a:rPr>
                <a:t>04</a:t>
              </a:r>
              <a:endParaRPr lang="zh-CN" altLang="en-US" sz="2400" dirty="0">
                <a:solidFill>
                  <a:schemeClr val="bg1"/>
                </a:solidFill>
                <a:latin typeface="Impact" panose="020B0806030902050204" pitchFamily="34" charset="0"/>
                <a:ea typeface="仿宋_GB2312" panose="02010609030101010101" charset="-122"/>
              </a:endParaRPr>
            </a:p>
          </p:txBody>
        </p:sp>
        <p:sp>
          <p:nvSpPr>
            <p:cNvPr id="19" name="文本框 18"/>
            <p:cNvSpPr txBox="1"/>
            <p:nvPr/>
          </p:nvSpPr>
          <p:spPr>
            <a:xfrm>
              <a:off x="4062173" y="1569648"/>
              <a:ext cx="3416320" cy="369332"/>
            </a:xfrm>
            <a:prstGeom prst="rect">
              <a:avLst/>
            </a:prstGeom>
            <a:noFill/>
          </p:spPr>
          <p:txBody>
            <a:bodyPr wrap="none" rtlCol="0">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未来工作计划情况单击替换标题</a:t>
              </a:r>
            </a:p>
          </p:txBody>
        </p:sp>
      </p:grpSp>
      <p:sp>
        <p:nvSpPr>
          <p:cNvPr id="20" name="文本框 19"/>
          <p:cNvSpPr txBox="1"/>
          <p:nvPr/>
        </p:nvSpPr>
        <p:spPr>
          <a:xfrm>
            <a:off x="670955" y="2875889"/>
            <a:ext cx="800219" cy="461665"/>
          </a:xfrm>
          <a:prstGeom prst="rect">
            <a:avLst/>
          </a:prstGeom>
          <a:noFill/>
        </p:spPr>
        <p:txBody>
          <a:bodyPr wrap="none" rtlCol="0">
            <a:spAutoFit/>
          </a:bodyPr>
          <a:lstStyle/>
          <a:p>
            <a:r>
              <a:rPr lang="zh-CN" altLang="en-US" sz="2400" dirty="0">
                <a:latin typeface="Microsoft YaHei UI" panose="020B0503020204020204" pitchFamily="34" charset="-122"/>
                <a:ea typeface="Microsoft YaHei UI" panose="020B0503020204020204" pitchFamily="34" charset="-122"/>
              </a:rPr>
              <a:t>目录</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90224" y="1253347"/>
            <a:ext cx="3661062" cy="496647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6" name="文本框 5"/>
          <p:cNvSpPr txBox="1"/>
          <p:nvPr/>
        </p:nvSpPr>
        <p:spPr>
          <a:xfrm>
            <a:off x="781324" y="1412610"/>
            <a:ext cx="1542410" cy="1569660"/>
          </a:xfrm>
          <a:prstGeom prst="rect">
            <a:avLst/>
          </a:prstGeom>
          <a:noFill/>
        </p:spPr>
        <p:txBody>
          <a:bodyPr wrap="none" rtlCol="0">
            <a:spAutoFit/>
          </a:bodyPr>
          <a:lstStyle/>
          <a:p>
            <a:r>
              <a:rPr lang="en-US" altLang="zh-CN" sz="9600" dirty="0">
                <a:latin typeface="Impact" panose="020B0806030902050204" pitchFamily="34" charset="0"/>
                <a:ea typeface="仿宋_GB2312" panose="02010609030101010101" charset="-122"/>
              </a:rPr>
              <a:t>01.</a:t>
            </a:r>
            <a:endParaRPr lang="zh-CN" altLang="en-US" sz="9600" dirty="0">
              <a:latin typeface="Impact" panose="020B0806030902050204" pitchFamily="34" charset="0"/>
              <a:ea typeface="仿宋_GB2312" panose="02010609030101010101" charset="-122"/>
            </a:endParaRPr>
          </a:p>
        </p:txBody>
      </p:sp>
      <p:sp>
        <p:nvSpPr>
          <p:cNvPr id="21" name="文本框 20"/>
          <p:cNvSpPr txBox="1"/>
          <p:nvPr/>
        </p:nvSpPr>
        <p:spPr>
          <a:xfrm>
            <a:off x="2781408" y="2197440"/>
            <a:ext cx="5211683" cy="523220"/>
          </a:xfrm>
          <a:prstGeom prst="rect">
            <a:avLst/>
          </a:prstGeom>
          <a:solidFill>
            <a:schemeClr val="tx1"/>
          </a:solidFill>
        </p:spPr>
        <p:txBody>
          <a:bodyPr wrap="none" rtlCol="0">
            <a:spAutoFit/>
          </a:bodyPr>
          <a:lstStyle/>
          <a:p>
            <a:r>
              <a:rPr lang="zh-CN" altLang="en-US" sz="2800" dirty="0">
                <a:solidFill>
                  <a:schemeClr val="bg1"/>
                </a:solidFill>
                <a:latin typeface="Microsoft YaHei UI" panose="020B0503020204020204" pitchFamily="34" charset="-122"/>
                <a:ea typeface="Microsoft YaHei UI" panose="020B0503020204020204" pitchFamily="34" charset="-122"/>
              </a:rPr>
              <a:t>过去工作概要单击替换您的内容</a:t>
            </a:r>
          </a:p>
        </p:txBody>
      </p:sp>
      <p:sp>
        <p:nvSpPr>
          <p:cNvPr id="22" name="矩形 21"/>
          <p:cNvSpPr/>
          <p:nvPr/>
        </p:nvSpPr>
        <p:spPr>
          <a:xfrm>
            <a:off x="4179862" y="2797604"/>
            <a:ext cx="3813229" cy="430887"/>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0"/>
            <a:ext cx="3686176" cy="6857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3" name="矩形 2"/>
          <p:cNvSpPr/>
          <p:nvPr/>
        </p:nvSpPr>
        <p:spPr>
          <a:xfrm>
            <a:off x="0" y="1468993"/>
            <a:ext cx="180975" cy="293132"/>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4" name="矩形 3"/>
          <p:cNvSpPr/>
          <p:nvPr/>
        </p:nvSpPr>
        <p:spPr>
          <a:xfrm>
            <a:off x="180975" y="1417677"/>
            <a:ext cx="1569660" cy="369332"/>
          </a:xfrm>
          <a:prstGeom prst="rect">
            <a:avLst/>
          </a:prstGeom>
        </p:spPr>
        <p:txBody>
          <a:bodyPr wrap="none">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过去工作概要</a:t>
            </a:r>
            <a:endParaRPr lang="zh-CN" altLang="en-US" dirty="0">
              <a:latin typeface="仿宋_GB2312" panose="02010609030101010101" charset="-122"/>
              <a:ea typeface="仿宋_GB2312" panose="02010609030101010101" charset="-122"/>
            </a:endParaRPr>
          </a:p>
        </p:txBody>
      </p:sp>
      <p:sp>
        <p:nvSpPr>
          <p:cNvPr id="5" name="矩形 4"/>
          <p:cNvSpPr/>
          <p:nvPr/>
        </p:nvSpPr>
        <p:spPr>
          <a:xfrm>
            <a:off x="135729" y="2188004"/>
            <a:ext cx="3395663" cy="1615827"/>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6" name="椭圆 5"/>
          <p:cNvSpPr/>
          <p:nvPr/>
        </p:nvSpPr>
        <p:spPr>
          <a:xfrm>
            <a:off x="3197332" y="4229710"/>
            <a:ext cx="977686" cy="977686"/>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8" name="椭圆 7"/>
          <p:cNvSpPr/>
          <p:nvPr/>
        </p:nvSpPr>
        <p:spPr>
          <a:xfrm>
            <a:off x="4194391" y="1379797"/>
            <a:ext cx="1364821" cy="1364821"/>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9" name="矩形 8"/>
          <p:cNvSpPr/>
          <p:nvPr/>
        </p:nvSpPr>
        <p:spPr>
          <a:xfrm>
            <a:off x="5685237" y="1762125"/>
            <a:ext cx="5641180" cy="600164"/>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10" name="矩形 9"/>
          <p:cNvSpPr/>
          <p:nvPr/>
        </p:nvSpPr>
        <p:spPr>
          <a:xfrm>
            <a:off x="4194391" y="4410714"/>
            <a:ext cx="5641180" cy="600164"/>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pic>
        <p:nvPicPr>
          <p:cNvPr id="12"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3386" y="1768792"/>
            <a:ext cx="586830" cy="586830"/>
          </a:xfrm>
          <a:prstGeom prst="rect">
            <a:avLst/>
          </a:prstGeom>
        </p:spPr>
      </p:pic>
      <p:pic>
        <p:nvPicPr>
          <p:cNvPr id="14" name="图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4163" y="4486541"/>
            <a:ext cx="464024" cy="46402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1566549" y="947428"/>
            <a:ext cx="3661062" cy="70880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3" name="矩形 2"/>
          <p:cNvSpPr/>
          <p:nvPr/>
        </p:nvSpPr>
        <p:spPr>
          <a:xfrm>
            <a:off x="1566549" y="1117163"/>
            <a:ext cx="2031325" cy="369332"/>
          </a:xfrm>
          <a:prstGeom prst="rect">
            <a:avLst/>
          </a:prstGeom>
        </p:spPr>
        <p:txBody>
          <a:bodyPr wrap="none">
            <a:spAutoFit/>
          </a:bodyPr>
          <a:lstStyle/>
          <a:p>
            <a:r>
              <a:rPr lang="zh-CN" altLang="en-US" dirty="0">
                <a:latin typeface="Microsoft YaHei UI" panose="020B0503020204020204" pitchFamily="34" charset="-122"/>
                <a:ea typeface="Microsoft YaHei UI" panose="020B0503020204020204" pitchFamily="34" charset="-122"/>
              </a:rPr>
              <a:t>单击替换您的标题</a:t>
            </a:r>
          </a:p>
        </p:txBody>
      </p:sp>
      <p:cxnSp>
        <p:nvCxnSpPr>
          <p:cNvPr id="8" name="直接连接符 7"/>
          <p:cNvCxnSpPr/>
          <p:nvPr/>
        </p:nvCxnSpPr>
        <p:spPr>
          <a:xfrm>
            <a:off x="1566549" y="2095500"/>
            <a:ext cx="0" cy="342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4627249" y="2095500"/>
            <a:ext cx="0" cy="342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687949" y="2095500"/>
            <a:ext cx="0" cy="342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0748649" y="2095500"/>
            <a:ext cx="0" cy="342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659730" y="2807129"/>
            <a:ext cx="2426496" cy="2123658"/>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13" name="矩形 12"/>
          <p:cNvSpPr/>
          <p:nvPr/>
        </p:nvSpPr>
        <p:spPr>
          <a:xfrm>
            <a:off x="5027586" y="2807129"/>
            <a:ext cx="2426496" cy="2123658"/>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14" name="矩形 13"/>
          <p:cNvSpPr/>
          <p:nvPr/>
        </p:nvSpPr>
        <p:spPr>
          <a:xfrm>
            <a:off x="8001058" y="2807129"/>
            <a:ext cx="2426496" cy="2123658"/>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15" name="矩形 14"/>
          <p:cNvSpPr/>
          <p:nvPr/>
        </p:nvSpPr>
        <p:spPr>
          <a:xfrm>
            <a:off x="1659730" y="2268061"/>
            <a:ext cx="1569660" cy="369332"/>
          </a:xfrm>
          <a:prstGeom prst="rect">
            <a:avLst/>
          </a:prstGeom>
        </p:spPr>
        <p:txBody>
          <a:bodyPr wrap="none">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单击替换标题</a:t>
            </a:r>
            <a:endParaRPr lang="zh-CN" altLang="en-US" dirty="0">
              <a:latin typeface="仿宋_GB2312" panose="02010609030101010101" charset="-122"/>
              <a:ea typeface="仿宋_GB2312" panose="02010609030101010101" charset="-122"/>
            </a:endParaRPr>
          </a:p>
        </p:txBody>
      </p:sp>
      <p:sp>
        <p:nvSpPr>
          <p:cNvPr id="32" name="矩形 31"/>
          <p:cNvSpPr/>
          <p:nvPr/>
        </p:nvSpPr>
        <p:spPr>
          <a:xfrm>
            <a:off x="5027585" y="2268061"/>
            <a:ext cx="1569660" cy="369332"/>
          </a:xfrm>
          <a:prstGeom prst="rect">
            <a:avLst/>
          </a:prstGeom>
        </p:spPr>
        <p:txBody>
          <a:bodyPr wrap="none">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单击替换标题</a:t>
            </a:r>
            <a:endParaRPr lang="zh-CN" altLang="en-US" dirty="0">
              <a:latin typeface="仿宋_GB2312" panose="02010609030101010101" charset="-122"/>
              <a:ea typeface="仿宋_GB2312" panose="02010609030101010101" charset="-122"/>
            </a:endParaRPr>
          </a:p>
        </p:txBody>
      </p:sp>
      <p:sp>
        <p:nvSpPr>
          <p:cNvPr id="33" name="矩形 32"/>
          <p:cNvSpPr/>
          <p:nvPr/>
        </p:nvSpPr>
        <p:spPr>
          <a:xfrm>
            <a:off x="8088285" y="2326322"/>
            <a:ext cx="1569660" cy="369332"/>
          </a:xfrm>
          <a:prstGeom prst="rect">
            <a:avLst/>
          </a:prstGeom>
        </p:spPr>
        <p:txBody>
          <a:bodyPr wrap="none">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单击替换标题</a:t>
            </a:r>
            <a:endParaRPr lang="zh-CN" altLang="en-US" dirty="0">
              <a:latin typeface="仿宋_GB2312" panose="02010609030101010101" charset="-122"/>
              <a:ea typeface="仿宋_GB2312" panose="0201060903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85776" y="590550"/>
            <a:ext cx="3490912" cy="58959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4" name="文本框 3"/>
          <p:cNvSpPr txBox="1"/>
          <p:nvPr/>
        </p:nvSpPr>
        <p:spPr>
          <a:xfrm>
            <a:off x="749675" y="2856660"/>
            <a:ext cx="1569660" cy="369332"/>
          </a:xfrm>
          <a:prstGeom prst="rect">
            <a:avLst/>
          </a:prstGeom>
          <a:noFill/>
        </p:spPr>
        <p:txBody>
          <a:bodyPr wrap="none" rtlCol="0">
            <a:sp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单击替换标题</a:t>
            </a:r>
          </a:p>
        </p:txBody>
      </p:sp>
      <p:sp>
        <p:nvSpPr>
          <p:cNvPr id="5" name="矩形 4"/>
          <p:cNvSpPr/>
          <p:nvPr/>
        </p:nvSpPr>
        <p:spPr>
          <a:xfrm>
            <a:off x="749675" y="3476609"/>
            <a:ext cx="2466975" cy="600164"/>
          </a:xfrm>
          <a:prstGeom prst="rect">
            <a:avLst/>
          </a:prstGeom>
        </p:spPr>
        <p:txBody>
          <a:bodyPr wrap="square">
            <a:spAutoFit/>
          </a:bodyPr>
          <a:lstStyle/>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a:t>
            </a:r>
            <a:endParaRPr lang="en-US" altLang="zh-CN" sz="1100" dirty="0">
              <a:solidFill>
                <a:schemeClr val="bg1"/>
              </a:solidFill>
              <a:latin typeface="Microsoft YaHei UI" panose="020B0503020204020204" pitchFamily="34" charset="-122"/>
              <a:ea typeface="Microsoft YaHei UI" panose="020B0503020204020204" pitchFamily="34" charset="-122"/>
            </a:endParaRPr>
          </a:p>
          <a:p>
            <a:r>
              <a:rPr lang="zh-CN" altLang="en-US" sz="1100" dirty="0">
                <a:solidFill>
                  <a:schemeClr val="bg1"/>
                </a:solidFill>
                <a:latin typeface="Microsoft YaHei UI" panose="020B0503020204020204" pitchFamily="34" charset="-122"/>
                <a:ea typeface="Microsoft YaHei UI" panose="020B0503020204020204" pitchFamily="34" charset="-122"/>
              </a:rPr>
              <a:t>单击替换您的内容单击替换您的内容单击替换您的内容单击替换您的内容</a:t>
            </a: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915" y="1501753"/>
            <a:ext cx="1219200" cy="1219200"/>
          </a:xfrm>
          <a:prstGeom prst="rect">
            <a:avLst/>
          </a:prstGeom>
        </p:spPr>
      </p:pic>
      <p:grpSp>
        <p:nvGrpSpPr>
          <p:cNvPr id="21" name="组合 20"/>
          <p:cNvGrpSpPr/>
          <p:nvPr/>
        </p:nvGrpSpPr>
        <p:grpSpPr>
          <a:xfrm>
            <a:off x="2933697" y="1063719"/>
            <a:ext cx="6076953" cy="1866355"/>
            <a:chOff x="4814888" y="1515020"/>
            <a:chExt cx="6076953" cy="1866355"/>
          </a:xfrm>
        </p:grpSpPr>
        <p:sp>
          <p:nvSpPr>
            <p:cNvPr id="3" name="矩形 2"/>
            <p:cNvSpPr/>
            <p:nvPr/>
          </p:nvSpPr>
          <p:spPr>
            <a:xfrm>
              <a:off x="4814888" y="1515020"/>
              <a:ext cx="6076953" cy="1866355"/>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8" name="文本框 7"/>
            <p:cNvSpPr txBox="1"/>
            <p:nvPr/>
          </p:nvSpPr>
          <p:spPr>
            <a:xfrm>
              <a:off x="5060443" y="1815642"/>
              <a:ext cx="1713931" cy="1015663"/>
            </a:xfrm>
            <a:prstGeom prst="rect">
              <a:avLst/>
            </a:prstGeom>
            <a:noFill/>
          </p:spPr>
          <p:txBody>
            <a:bodyPr wrap="none" rtlCol="0">
              <a:spAutoFit/>
            </a:bodyPr>
            <a:lstStyle/>
            <a:p>
              <a:r>
                <a:rPr lang="en-US" altLang="zh-CN" sz="6000" dirty="0">
                  <a:latin typeface="Impact" panose="020B0806030902050204" pitchFamily="34" charset="0"/>
                  <a:ea typeface="Microsoft YaHei UI" panose="020B0503020204020204" pitchFamily="34" charset="-122"/>
                  <a:cs typeface="IrisUPC" panose="020B0604020202020204" pitchFamily="34" charset="-34"/>
                </a:rPr>
                <a:t>1080</a:t>
              </a:r>
              <a:endParaRPr lang="zh-CN" altLang="en-US" sz="6000" dirty="0">
                <a:latin typeface="Impact" panose="020B0806030902050204" pitchFamily="34" charset="0"/>
                <a:ea typeface="Microsoft YaHei UI" panose="020B0503020204020204" pitchFamily="34" charset="-122"/>
                <a:cs typeface="IrisUPC" panose="020B0604020202020204" pitchFamily="34" charset="-34"/>
              </a:endParaRPr>
            </a:p>
          </p:txBody>
        </p:sp>
        <p:sp>
          <p:nvSpPr>
            <p:cNvPr id="10" name="文本框 9"/>
            <p:cNvSpPr txBox="1"/>
            <p:nvPr/>
          </p:nvSpPr>
          <p:spPr>
            <a:xfrm>
              <a:off x="5195888" y="2759659"/>
              <a:ext cx="1569660" cy="369332"/>
            </a:xfrm>
            <a:prstGeom prst="rect">
              <a:avLst/>
            </a:prstGeom>
            <a:noFill/>
          </p:spPr>
          <p:txBody>
            <a:bodyPr wrap="none" rtlCol="0">
              <a:spAutoFit/>
            </a:bodyPr>
            <a:lstStyle/>
            <a:p>
              <a:r>
                <a:rPr lang="zh-CN" altLang="en-US" dirty="0">
                  <a:latin typeface="Microsoft YaHei UI" panose="020B0503020204020204" pitchFamily="34" charset="-122"/>
                  <a:ea typeface="Microsoft YaHei UI" panose="020B0503020204020204" pitchFamily="34" charset="-122"/>
                </a:rPr>
                <a:t>全年目标次数</a:t>
              </a:r>
            </a:p>
          </p:txBody>
        </p:sp>
        <p:graphicFrame>
          <p:nvGraphicFramePr>
            <p:cNvPr id="13" name="图表 12"/>
            <p:cNvGraphicFramePr/>
            <p:nvPr/>
          </p:nvGraphicFramePr>
          <p:xfrm>
            <a:off x="6900993" y="1515020"/>
            <a:ext cx="3490911" cy="1866355"/>
          </p:xfrm>
          <a:graphic>
            <a:graphicData uri="http://schemas.openxmlformats.org/drawingml/2006/chart">
              <c:chart xmlns:c="http://schemas.openxmlformats.org/drawingml/2006/chart" xmlns:r="http://schemas.openxmlformats.org/officeDocument/2006/relationships" r:id="rId3"/>
            </a:graphicData>
          </a:graphic>
        </p:graphicFrame>
        <p:sp>
          <p:nvSpPr>
            <p:cNvPr id="14" name="文本框 13"/>
            <p:cNvSpPr txBox="1"/>
            <p:nvPr/>
          </p:nvSpPr>
          <p:spPr>
            <a:xfrm>
              <a:off x="8098479" y="2513438"/>
              <a:ext cx="1138108" cy="430887"/>
            </a:xfrm>
            <a:prstGeom prst="rect">
              <a:avLst/>
            </a:prstGeom>
            <a:noFill/>
          </p:spPr>
          <p:txBody>
            <a:bodyPr wrap="square" rtlCol="0">
              <a:spAutoFit/>
            </a:bodyPr>
            <a:lstStyle/>
            <a:p>
              <a:pPr algn="ctr"/>
              <a:r>
                <a:rPr lang="zh-CN" altLang="en-US" sz="1100" dirty="0">
                  <a:latin typeface="Microsoft YaHei UI" panose="020B0503020204020204" pitchFamily="34" charset="-122"/>
                  <a:ea typeface="Microsoft YaHei UI" panose="020B0503020204020204" pitchFamily="34" charset="-122"/>
                </a:rPr>
                <a:t>全年目标次数完成率</a:t>
              </a:r>
            </a:p>
          </p:txBody>
        </p:sp>
        <p:sp>
          <p:nvSpPr>
            <p:cNvPr id="15" name="文本框 14"/>
            <p:cNvSpPr txBox="1"/>
            <p:nvPr/>
          </p:nvSpPr>
          <p:spPr>
            <a:xfrm>
              <a:off x="8243378" y="2031085"/>
              <a:ext cx="848309" cy="584775"/>
            </a:xfrm>
            <a:prstGeom prst="rect">
              <a:avLst/>
            </a:prstGeom>
            <a:noFill/>
          </p:spPr>
          <p:txBody>
            <a:bodyPr wrap="none" rtlCol="0">
              <a:spAutoFit/>
            </a:bodyPr>
            <a:lstStyle/>
            <a:p>
              <a:r>
                <a:rPr lang="en-US" altLang="zh-CN" sz="3200" dirty="0">
                  <a:latin typeface="Impact" panose="020B0806030902050204" pitchFamily="34" charset="0"/>
                  <a:ea typeface="Microsoft YaHei UI" panose="020B0503020204020204" pitchFamily="34" charset="-122"/>
                  <a:cs typeface="IrisUPC" panose="020B0604020202020204" pitchFamily="34" charset="-34"/>
                </a:rPr>
                <a:t>70%</a:t>
              </a:r>
              <a:endParaRPr lang="zh-CN" altLang="en-US" sz="3200" dirty="0">
                <a:latin typeface="Impact" panose="020B0806030902050204" pitchFamily="34" charset="0"/>
                <a:ea typeface="Microsoft YaHei UI" panose="020B0503020204020204" pitchFamily="34" charset="-122"/>
                <a:cs typeface="IrisUPC" panose="020B0604020202020204" pitchFamily="34" charset="-34"/>
              </a:endParaRPr>
            </a:p>
          </p:txBody>
        </p:sp>
      </p:grpSp>
      <p:sp>
        <p:nvSpPr>
          <p:cNvPr id="19" name="矩形 18"/>
          <p:cNvSpPr/>
          <p:nvPr/>
        </p:nvSpPr>
        <p:spPr>
          <a:xfrm>
            <a:off x="4146639" y="4017409"/>
            <a:ext cx="1903036" cy="338554"/>
          </a:xfrm>
          <a:prstGeom prst="rect">
            <a:avLst/>
          </a:prstGeom>
        </p:spPr>
        <p:txBody>
          <a:bodyPr wrap="square">
            <a:spAutoFit/>
          </a:bodyPr>
          <a:lstStyle/>
          <a:p>
            <a:r>
              <a:rPr lang="zh-CN" altLang="en-US" sz="1600" dirty="0">
                <a:latin typeface="Microsoft YaHei UI" panose="020B0503020204020204" pitchFamily="34" charset="-122"/>
                <a:ea typeface="Microsoft YaHei UI" panose="020B0503020204020204" pitchFamily="34" charset="-122"/>
              </a:rPr>
              <a:t>单击替换您的标题</a:t>
            </a:r>
          </a:p>
        </p:txBody>
      </p:sp>
      <p:sp>
        <p:nvSpPr>
          <p:cNvPr id="20" name="矩形 19"/>
          <p:cNvSpPr/>
          <p:nvPr/>
        </p:nvSpPr>
        <p:spPr>
          <a:xfrm>
            <a:off x="4146639" y="4339497"/>
            <a:ext cx="6205537" cy="938719"/>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6438093" y="1271821"/>
            <a:ext cx="3661062" cy="49664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9" name="文本框 8"/>
          <p:cNvSpPr txBox="1"/>
          <p:nvPr/>
        </p:nvSpPr>
        <p:spPr>
          <a:xfrm>
            <a:off x="781324" y="1412610"/>
            <a:ext cx="1691489" cy="1569660"/>
          </a:xfrm>
          <a:prstGeom prst="rect">
            <a:avLst/>
          </a:prstGeom>
          <a:noFill/>
        </p:spPr>
        <p:txBody>
          <a:bodyPr wrap="none" rtlCol="0">
            <a:spAutoFit/>
          </a:bodyPr>
          <a:lstStyle/>
          <a:p>
            <a:r>
              <a:rPr lang="en-US" altLang="zh-CN" sz="9600" dirty="0">
                <a:latin typeface="Impact" panose="020B0806030902050204" pitchFamily="34" charset="0"/>
                <a:ea typeface="仿宋_GB2312" panose="02010609030101010101" charset="-122"/>
              </a:rPr>
              <a:t>02.</a:t>
            </a:r>
            <a:endParaRPr lang="zh-CN" altLang="en-US" sz="9600" dirty="0">
              <a:latin typeface="Impact" panose="020B0806030902050204" pitchFamily="34" charset="0"/>
              <a:ea typeface="仿宋_GB2312" panose="02010609030101010101" charset="-122"/>
            </a:endParaRPr>
          </a:p>
        </p:txBody>
      </p:sp>
      <p:sp>
        <p:nvSpPr>
          <p:cNvPr id="10" name="文本框 9"/>
          <p:cNvSpPr txBox="1"/>
          <p:nvPr/>
        </p:nvSpPr>
        <p:spPr>
          <a:xfrm>
            <a:off x="2781408" y="2197440"/>
            <a:ext cx="5211683" cy="523220"/>
          </a:xfrm>
          <a:prstGeom prst="rect">
            <a:avLst/>
          </a:prstGeom>
          <a:solidFill>
            <a:schemeClr val="bg1"/>
          </a:solidFill>
        </p:spPr>
        <p:txBody>
          <a:bodyPr wrap="none" rtlCol="0">
            <a:spAutoFit/>
          </a:bodyPr>
          <a:lstStyle/>
          <a:p>
            <a:r>
              <a:rPr lang="zh-CN" altLang="en-US" sz="2800" dirty="0">
                <a:latin typeface="Microsoft YaHei UI" panose="020B0503020204020204" pitchFamily="34" charset="-122"/>
                <a:ea typeface="Microsoft YaHei UI" panose="020B0503020204020204" pitchFamily="34" charset="-122"/>
              </a:rPr>
              <a:t>过去工作完成情况单击替换标题</a:t>
            </a:r>
          </a:p>
        </p:txBody>
      </p:sp>
      <p:sp>
        <p:nvSpPr>
          <p:cNvPr id="11" name="矩形 10"/>
          <p:cNvSpPr/>
          <p:nvPr/>
        </p:nvSpPr>
        <p:spPr>
          <a:xfrm>
            <a:off x="2781408" y="2797603"/>
            <a:ext cx="3813229" cy="430887"/>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a:t>
            </a:r>
          </a:p>
        </p:txBody>
      </p:sp>
      <p:sp>
        <p:nvSpPr>
          <p:cNvPr id="12" name="矩形 11"/>
          <p:cNvSpPr/>
          <p:nvPr/>
        </p:nvSpPr>
        <p:spPr>
          <a:xfrm>
            <a:off x="2781408" y="3324173"/>
            <a:ext cx="3656685" cy="43088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087290" y="0"/>
            <a:ext cx="607695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3" name="矩形 2"/>
          <p:cNvSpPr/>
          <p:nvPr/>
        </p:nvSpPr>
        <p:spPr>
          <a:xfrm>
            <a:off x="113211" y="920556"/>
            <a:ext cx="5389247" cy="430887"/>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a:t>
            </a:r>
          </a:p>
        </p:txBody>
      </p:sp>
      <p:sp>
        <p:nvSpPr>
          <p:cNvPr id="5" name="圆: 空心 4"/>
          <p:cNvSpPr/>
          <p:nvPr/>
        </p:nvSpPr>
        <p:spPr>
          <a:xfrm rot="19314166">
            <a:off x="8126330" y="977192"/>
            <a:ext cx="2209910" cy="2209910"/>
          </a:xfrm>
          <a:prstGeom prst="donut">
            <a:avLst>
              <a:gd name="adj" fmla="val 13476"/>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仿宋_GB2312" panose="02010609030101010101" charset="-122"/>
              <a:ea typeface="仿宋_GB2312" panose="02010609030101010101" charset="-122"/>
            </a:endParaRPr>
          </a:p>
        </p:txBody>
      </p:sp>
      <p:sp>
        <p:nvSpPr>
          <p:cNvPr id="37" name="矩形 36"/>
          <p:cNvSpPr/>
          <p:nvPr/>
        </p:nvSpPr>
        <p:spPr>
          <a:xfrm>
            <a:off x="0" y="1766025"/>
            <a:ext cx="6096000" cy="126455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2" name="矩形 1"/>
          <p:cNvSpPr/>
          <p:nvPr/>
        </p:nvSpPr>
        <p:spPr>
          <a:xfrm>
            <a:off x="1592676" y="1912870"/>
            <a:ext cx="2203893"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A</a:t>
            </a:r>
            <a:r>
              <a:rPr lang="zh-CN" altLang="en-US" sz="1600" dirty="0">
                <a:latin typeface="Microsoft YaHei UI" panose="020B0503020204020204" pitchFamily="34" charset="-122"/>
                <a:ea typeface="Microsoft YaHei UI" panose="020B0503020204020204" pitchFamily="34" charset="-122"/>
              </a:rPr>
              <a:t>类工作完成情况概述</a:t>
            </a:r>
          </a:p>
        </p:txBody>
      </p:sp>
      <p:sp>
        <p:nvSpPr>
          <p:cNvPr id="101" name="等腰三角形 100"/>
          <p:cNvSpPr/>
          <p:nvPr/>
        </p:nvSpPr>
        <p:spPr>
          <a:xfrm rot="5400000">
            <a:off x="6019564" y="1823237"/>
            <a:ext cx="452846" cy="317394"/>
          </a:xfrm>
          <a:prstGeom prst="triangl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sp>
        <p:nvSpPr>
          <p:cNvPr id="102" name="矩形 101"/>
          <p:cNvSpPr/>
          <p:nvPr/>
        </p:nvSpPr>
        <p:spPr>
          <a:xfrm>
            <a:off x="178995" y="2267824"/>
            <a:ext cx="5608321" cy="577081"/>
          </a:xfrm>
          <a:prstGeom prst="rect">
            <a:avLst/>
          </a:prstGeom>
        </p:spPr>
        <p:txBody>
          <a:bodyPr wrap="square">
            <a:spAutoFit/>
          </a:bodyPr>
          <a:lstStyle/>
          <a:p>
            <a:r>
              <a:rPr lang="zh-CN" altLang="en-US" sz="1050" dirty="0">
                <a:latin typeface="Microsoft YaHei UI" panose="020B0503020204020204" pitchFamily="34" charset="-122"/>
                <a:ea typeface="Microsoft YaHei UI" panose="020B0503020204020204" pitchFamily="34" charset="-122"/>
              </a:rPr>
              <a:t>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endParaRPr lang="zh-CN" altLang="en-US" sz="1050" dirty="0">
              <a:latin typeface="仿宋_GB2312" panose="02010609030101010101" charset="-122"/>
              <a:ea typeface="仿宋_GB2312" panose="02010609030101010101" charset="-122"/>
            </a:endParaRPr>
          </a:p>
        </p:txBody>
      </p:sp>
      <p:sp>
        <p:nvSpPr>
          <p:cNvPr id="103" name="矩形 102"/>
          <p:cNvSpPr/>
          <p:nvPr/>
        </p:nvSpPr>
        <p:spPr>
          <a:xfrm>
            <a:off x="3100251" y="1290943"/>
            <a:ext cx="2288996"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过去工作完成情况综述</a:t>
            </a:r>
          </a:p>
        </p:txBody>
      </p:sp>
      <p:sp>
        <p:nvSpPr>
          <p:cNvPr id="105" name="矩形 104"/>
          <p:cNvSpPr/>
          <p:nvPr/>
        </p:nvSpPr>
        <p:spPr>
          <a:xfrm>
            <a:off x="7770657" y="3429000"/>
            <a:ext cx="2921256" cy="1061829"/>
          </a:xfrm>
          <a:prstGeom prst="rect">
            <a:avLst/>
          </a:prstGeom>
        </p:spPr>
        <p:txBody>
          <a:bodyPr wrap="square">
            <a:spAutoFit/>
          </a:bodyPr>
          <a:lstStyle/>
          <a:p>
            <a:r>
              <a:rPr lang="zh-CN" altLang="en-US" sz="1050" dirty="0">
                <a:solidFill>
                  <a:schemeClr val="bg1"/>
                </a:solidFill>
                <a:latin typeface="Microsoft YaHei UI" panose="020B0503020204020204" pitchFamily="34" charset="-122"/>
                <a:ea typeface="Microsoft YaHei UI" panose="020B0503020204020204" pitchFamily="34" charset="-122"/>
              </a:rPr>
              <a:t>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endParaRPr lang="zh-CN" altLang="en-US" sz="1050" dirty="0">
              <a:solidFill>
                <a:schemeClr val="bg1"/>
              </a:solidFill>
              <a:latin typeface="仿宋_GB2312" panose="02010609030101010101" charset="-122"/>
              <a:ea typeface="仿宋_GB2312" panose="02010609030101010101" charset="-122"/>
            </a:endParaRPr>
          </a:p>
        </p:txBody>
      </p:sp>
      <p:sp>
        <p:nvSpPr>
          <p:cNvPr id="106" name="矩形 105"/>
          <p:cNvSpPr/>
          <p:nvPr/>
        </p:nvSpPr>
        <p:spPr>
          <a:xfrm>
            <a:off x="8640418" y="1658768"/>
            <a:ext cx="1181734" cy="646331"/>
          </a:xfrm>
          <a:prstGeom prst="rect">
            <a:avLst/>
          </a:prstGeom>
        </p:spPr>
        <p:txBody>
          <a:bodyPr wrap="none">
            <a:spAutoFit/>
          </a:bodyPr>
          <a:lstStyle/>
          <a:p>
            <a:r>
              <a:rPr lang="en-US" altLang="zh-CN" sz="3600" dirty="0">
                <a:solidFill>
                  <a:schemeClr val="bg1"/>
                </a:solidFill>
                <a:latin typeface="Impact" panose="020B0806030902050204" pitchFamily="34" charset="0"/>
                <a:ea typeface="Microsoft YaHei UI" panose="020B0503020204020204" pitchFamily="34" charset="-122"/>
                <a:cs typeface="IrisUPC" panose="020B0604020202020204" pitchFamily="34" charset="-34"/>
              </a:rPr>
              <a:t>9990</a:t>
            </a:r>
            <a:endParaRPr lang="zh-CN" altLang="en-US" sz="3600" dirty="0">
              <a:solidFill>
                <a:schemeClr val="bg1"/>
              </a:solidFill>
              <a:latin typeface="Impact" panose="020B0806030902050204" pitchFamily="34" charset="0"/>
              <a:ea typeface="Microsoft YaHei UI" panose="020B0503020204020204" pitchFamily="34" charset="-122"/>
              <a:cs typeface="IrisUPC" panose="020B0604020202020204" pitchFamily="34" charset="-34"/>
            </a:endParaRPr>
          </a:p>
        </p:txBody>
      </p:sp>
      <p:sp>
        <p:nvSpPr>
          <p:cNvPr id="107" name="文本框 106"/>
          <p:cNvSpPr txBox="1"/>
          <p:nvPr/>
        </p:nvSpPr>
        <p:spPr>
          <a:xfrm>
            <a:off x="8662231" y="2235595"/>
            <a:ext cx="1138108" cy="430887"/>
          </a:xfrm>
          <a:prstGeom prst="rect">
            <a:avLst/>
          </a:prstGeom>
          <a:noFill/>
        </p:spPr>
        <p:txBody>
          <a:bodyPr wrap="square" rtlCol="0">
            <a:spAutoFit/>
          </a:bodyPr>
          <a:lstStyle/>
          <a:p>
            <a:pPr algn="ctr"/>
            <a:r>
              <a:rPr lang="en-US" altLang="zh-CN" sz="1100" dirty="0">
                <a:solidFill>
                  <a:schemeClr val="bg1"/>
                </a:solidFill>
                <a:latin typeface="Microsoft YaHei UI" panose="020B0503020204020204" pitchFamily="34" charset="-122"/>
                <a:ea typeface="Microsoft YaHei UI" panose="020B0503020204020204" pitchFamily="34" charset="-122"/>
              </a:rPr>
              <a:t>A</a:t>
            </a:r>
            <a:r>
              <a:rPr lang="zh-CN" altLang="en-US" sz="1100" dirty="0">
                <a:solidFill>
                  <a:schemeClr val="bg1"/>
                </a:solidFill>
                <a:latin typeface="Microsoft YaHei UI" panose="020B0503020204020204" pitchFamily="34" charset="-122"/>
                <a:ea typeface="Microsoft YaHei UI" panose="020B0503020204020204" pitchFamily="34" charset="-122"/>
              </a:rPr>
              <a:t>类工作次数</a:t>
            </a:r>
            <a:endParaRPr lang="en-US" altLang="zh-CN" sz="1100" dirty="0">
              <a:solidFill>
                <a:schemeClr val="bg1"/>
              </a:solidFill>
              <a:latin typeface="Microsoft YaHei UI" panose="020B0503020204020204" pitchFamily="34" charset="-122"/>
              <a:ea typeface="Microsoft YaHei UI" panose="020B0503020204020204" pitchFamily="34" charset="-122"/>
            </a:endParaRPr>
          </a:p>
          <a:p>
            <a:pPr algn="ctr"/>
            <a:r>
              <a:rPr lang="zh-CN" altLang="en-US" sz="1100" dirty="0">
                <a:solidFill>
                  <a:schemeClr val="bg1"/>
                </a:solidFill>
                <a:latin typeface="Microsoft YaHei UI" panose="020B0503020204020204" pitchFamily="34" charset="-122"/>
                <a:ea typeface="Microsoft YaHei UI" panose="020B0503020204020204" pitchFamily="34" charset="-122"/>
              </a:rPr>
              <a:t>完成率</a:t>
            </a:r>
          </a:p>
        </p:txBody>
      </p:sp>
      <p:grpSp>
        <p:nvGrpSpPr>
          <p:cNvPr id="112" name="组合 111"/>
          <p:cNvGrpSpPr/>
          <p:nvPr/>
        </p:nvGrpSpPr>
        <p:grpSpPr>
          <a:xfrm>
            <a:off x="888274" y="4060804"/>
            <a:ext cx="2609897" cy="261610"/>
            <a:chOff x="113211" y="4274335"/>
            <a:chExt cx="2609897" cy="261610"/>
          </a:xfrm>
        </p:grpSpPr>
        <p:sp>
          <p:nvSpPr>
            <p:cNvPr id="108" name="矩形 107"/>
            <p:cNvSpPr/>
            <p:nvPr/>
          </p:nvSpPr>
          <p:spPr>
            <a:xfrm>
              <a:off x="923108" y="4319451"/>
              <a:ext cx="1800000" cy="1713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icrosoft YaHei UI" panose="020B0503020204020204" pitchFamily="34" charset="-122"/>
                <a:ea typeface="Microsoft YaHei UI" panose="020B0503020204020204" pitchFamily="34" charset="-122"/>
              </a:endParaRPr>
            </a:p>
          </p:txBody>
        </p:sp>
        <p:sp>
          <p:nvSpPr>
            <p:cNvPr id="109" name="矩形 108"/>
            <p:cNvSpPr/>
            <p:nvPr/>
          </p:nvSpPr>
          <p:spPr>
            <a:xfrm>
              <a:off x="923108" y="4319451"/>
              <a:ext cx="900000" cy="1713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icrosoft YaHei UI" panose="020B0503020204020204" pitchFamily="34" charset="-122"/>
                <a:ea typeface="Microsoft YaHei UI" panose="020B0503020204020204" pitchFamily="34" charset="-122"/>
              </a:endParaRPr>
            </a:p>
          </p:txBody>
        </p:sp>
        <p:sp>
          <p:nvSpPr>
            <p:cNvPr id="111" name="文本框 110"/>
            <p:cNvSpPr txBox="1"/>
            <p:nvPr/>
          </p:nvSpPr>
          <p:spPr>
            <a:xfrm>
              <a:off x="113211" y="4274335"/>
              <a:ext cx="827471" cy="261610"/>
            </a:xfrm>
            <a:prstGeom prst="rect">
              <a:avLst/>
            </a:prstGeom>
            <a:noFill/>
          </p:spPr>
          <p:txBody>
            <a:bodyPr wrap="none" rtlCol="0">
              <a:spAutoFit/>
            </a:bodyPr>
            <a:lstStyle/>
            <a:p>
              <a:r>
                <a:rPr lang="en-US" altLang="zh-CN" sz="1100" dirty="0">
                  <a:latin typeface="Microsoft YaHei UI" panose="020B0503020204020204" pitchFamily="34" charset="-122"/>
                  <a:ea typeface="Microsoft YaHei UI" panose="020B0503020204020204" pitchFamily="34" charset="-122"/>
                </a:rPr>
                <a:t>a</a:t>
              </a:r>
              <a:r>
                <a:rPr lang="zh-CN" altLang="en-US" sz="1100" dirty="0">
                  <a:latin typeface="Microsoft YaHei UI" panose="020B0503020204020204" pitchFamily="34" charset="-122"/>
                  <a:ea typeface="Microsoft YaHei UI" panose="020B0503020204020204" pitchFamily="34" charset="-122"/>
                </a:rPr>
                <a:t>种完成率</a:t>
              </a:r>
              <a:endParaRPr lang="en-US" altLang="zh-CN" sz="1100" dirty="0">
                <a:latin typeface="Microsoft YaHei UI" panose="020B0503020204020204" pitchFamily="34" charset="-122"/>
                <a:ea typeface="Microsoft YaHei UI" panose="020B0503020204020204" pitchFamily="34" charset="-122"/>
              </a:endParaRPr>
            </a:p>
          </p:txBody>
        </p:sp>
      </p:grpSp>
      <p:grpSp>
        <p:nvGrpSpPr>
          <p:cNvPr id="113" name="组合 112"/>
          <p:cNvGrpSpPr/>
          <p:nvPr/>
        </p:nvGrpSpPr>
        <p:grpSpPr>
          <a:xfrm>
            <a:off x="888274" y="4562592"/>
            <a:ext cx="2609897" cy="261610"/>
            <a:chOff x="113211" y="4274335"/>
            <a:chExt cx="2609897" cy="261610"/>
          </a:xfrm>
        </p:grpSpPr>
        <p:sp>
          <p:nvSpPr>
            <p:cNvPr id="114" name="矩形 113"/>
            <p:cNvSpPr/>
            <p:nvPr/>
          </p:nvSpPr>
          <p:spPr>
            <a:xfrm>
              <a:off x="923108" y="4319451"/>
              <a:ext cx="1800000" cy="1713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icrosoft YaHei UI" panose="020B0503020204020204" pitchFamily="34" charset="-122"/>
                <a:ea typeface="Microsoft YaHei UI" panose="020B0503020204020204" pitchFamily="34" charset="-122"/>
              </a:endParaRPr>
            </a:p>
          </p:txBody>
        </p:sp>
        <p:sp>
          <p:nvSpPr>
            <p:cNvPr id="115" name="矩形 114"/>
            <p:cNvSpPr/>
            <p:nvPr/>
          </p:nvSpPr>
          <p:spPr>
            <a:xfrm>
              <a:off x="923108" y="4319451"/>
              <a:ext cx="1296000" cy="1713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icrosoft YaHei UI" panose="020B0503020204020204" pitchFamily="34" charset="-122"/>
                <a:ea typeface="Microsoft YaHei UI" panose="020B0503020204020204" pitchFamily="34" charset="-122"/>
              </a:endParaRPr>
            </a:p>
          </p:txBody>
        </p:sp>
        <p:sp>
          <p:nvSpPr>
            <p:cNvPr id="116" name="文本框 115"/>
            <p:cNvSpPr txBox="1"/>
            <p:nvPr/>
          </p:nvSpPr>
          <p:spPr>
            <a:xfrm>
              <a:off x="113211" y="4274335"/>
              <a:ext cx="838691" cy="261610"/>
            </a:xfrm>
            <a:prstGeom prst="rect">
              <a:avLst/>
            </a:prstGeom>
            <a:noFill/>
          </p:spPr>
          <p:txBody>
            <a:bodyPr wrap="none" rtlCol="0">
              <a:spAutoFit/>
            </a:bodyPr>
            <a:lstStyle/>
            <a:p>
              <a:r>
                <a:rPr lang="en-US" altLang="zh-CN" sz="1100" dirty="0">
                  <a:latin typeface="Microsoft YaHei UI" panose="020B0503020204020204" pitchFamily="34" charset="-122"/>
                  <a:ea typeface="Microsoft YaHei UI" panose="020B0503020204020204" pitchFamily="34" charset="-122"/>
                </a:rPr>
                <a:t>b</a:t>
              </a:r>
              <a:r>
                <a:rPr lang="zh-CN" altLang="en-US" sz="1100" dirty="0">
                  <a:latin typeface="Microsoft YaHei UI" panose="020B0503020204020204" pitchFamily="34" charset="-122"/>
                  <a:ea typeface="Microsoft YaHei UI" panose="020B0503020204020204" pitchFamily="34" charset="-122"/>
                </a:rPr>
                <a:t>种完成率</a:t>
              </a:r>
              <a:endParaRPr lang="en-US" altLang="zh-CN" sz="1100" dirty="0">
                <a:latin typeface="Microsoft YaHei UI" panose="020B0503020204020204" pitchFamily="34" charset="-122"/>
                <a:ea typeface="Microsoft YaHei UI" panose="020B0503020204020204" pitchFamily="34" charset="-122"/>
              </a:endParaRPr>
            </a:p>
          </p:txBody>
        </p:sp>
      </p:grpSp>
      <p:grpSp>
        <p:nvGrpSpPr>
          <p:cNvPr id="117" name="组合 116"/>
          <p:cNvGrpSpPr/>
          <p:nvPr/>
        </p:nvGrpSpPr>
        <p:grpSpPr>
          <a:xfrm>
            <a:off x="888274" y="5064380"/>
            <a:ext cx="2609897" cy="261610"/>
            <a:chOff x="113211" y="4274335"/>
            <a:chExt cx="2609897" cy="261610"/>
          </a:xfrm>
        </p:grpSpPr>
        <p:sp>
          <p:nvSpPr>
            <p:cNvPr id="118" name="矩形 117"/>
            <p:cNvSpPr/>
            <p:nvPr/>
          </p:nvSpPr>
          <p:spPr>
            <a:xfrm>
              <a:off x="923108" y="4319451"/>
              <a:ext cx="1800000" cy="1713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icrosoft YaHei UI" panose="020B0503020204020204" pitchFamily="34" charset="-122"/>
                <a:ea typeface="Microsoft YaHei UI" panose="020B0503020204020204" pitchFamily="34" charset="-122"/>
              </a:endParaRPr>
            </a:p>
          </p:txBody>
        </p:sp>
        <p:sp>
          <p:nvSpPr>
            <p:cNvPr id="119" name="矩形 118"/>
            <p:cNvSpPr/>
            <p:nvPr/>
          </p:nvSpPr>
          <p:spPr>
            <a:xfrm>
              <a:off x="923108" y="4319451"/>
              <a:ext cx="1728000" cy="1713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icrosoft YaHei UI" panose="020B0503020204020204" pitchFamily="34" charset="-122"/>
                <a:ea typeface="Microsoft YaHei UI" panose="020B0503020204020204" pitchFamily="34" charset="-122"/>
              </a:endParaRPr>
            </a:p>
          </p:txBody>
        </p:sp>
        <p:sp>
          <p:nvSpPr>
            <p:cNvPr id="120" name="文本框 119"/>
            <p:cNvSpPr txBox="1"/>
            <p:nvPr/>
          </p:nvSpPr>
          <p:spPr>
            <a:xfrm>
              <a:off x="113211" y="4274335"/>
              <a:ext cx="819455" cy="261610"/>
            </a:xfrm>
            <a:prstGeom prst="rect">
              <a:avLst/>
            </a:prstGeom>
            <a:noFill/>
          </p:spPr>
          <p:txBody>
            <a:bodyPr wrap="none" rtlCol="0">
              <a:spAutoFit/>
            </a:bodyPr>
            <a:lstStyle/>
            <a:p>
              <a:r>
                <a:rPr lang="en-US" altLang="zh-CN" sz="1100" dirty="0">
                  <a:latin typeface="Microsoft YaHei UI" panose="020B0503020204020204" pitchFamily="34" charset="-122"/>
                  <a:ea typeface="Microsoft YaHei UI" panose="020B0503020204020204" pitchFamily="34" charset="-122"/>
                </a:rPr>
                <a:t>c</a:t>
              </a:r>
              <a:r>
                <a:rPr lang="zh-CN" altLang="en-US" sz="1100" dirty="0">
                  <a:latin typeface="Microsoft YaHei UI" panose="020B0503020204020204" pitchFamily="34" charset="-122"/>
                  <a:ea typeface="Microsoft YaHei UI" panose="020B0503020204020204" pitchFamily="34" charset="-122"/>
                </a:rPr>
                <a:t>种完成率</a:t>
              </a:r>
              <a:endParaRPr lang="en-US" altLang="zh-CN" sz="1100" dirty="0">
                <a:latin typeface="Microsoft YaHei UI" panose="020B0503020204020204" pitchFamily="34" charset="-122"/>
                <a:ea typeface="Microsoft YaHei UI" panose="020B0503020204020204" pitchFamily="34" charset="-122"/>
              </a:endParaRPr>
            </a:p>
          </p:txBody>
        </p:sp>
      </p:grpSp>
      <p:grpSp>
        <p:nvGrpSpPr>
          <p:cNvPr id="121" name="组合 120"/>
          <p:cNvGrpSpPr/>
          <p:nvPr/>
        </p:nvGrpSpPr>
        <p:grpSpPr>
          <a:xfrm>
            <a:off x="888274" y="5566167"/>
            <a:ext cx="2609897" cy="261610"/>
            <a:chOff x="113211" y="4274335"/>
            <a:chExt cx="2609897" cy="261610"/>
          </a:xfrm>
        </p:grpSpPr>
        <p:sp>
          <p:nvSpPr>
            <p:cNvPr id="122" name="矩形 121"/>
            <p:cNvSpPr/>
            <p:nvPr/>
          </p:nvSpPr>
          <p:spPr>
            <a:xfrm>
              <a:off x="923108" y="4319451"/>
              <a:ext cx="1800000" cy="1713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icrosoft YaHei UI" panose="020B0503020204020204" pitchFamily="34" charset="-122"/>
                <a:ea typeface="Microsoft YaHei UI" panose="020B0503020204020204" pitchFamily="34" charset="-122"/>
              </a:endParaRPr>
            </a:p>
          </p:txBody>
        </p:sp>
        <p:sp>
          <p:nvSpPr>
            <p:cNvPr id="123" name="矩形 122"/>
            <p:cNvSpPr/>
            <p:nvPr/>
          </p:nvSpPr>
          <p:spPr>
            <a:xfrm>
              <a:off x="923108" y="4319451"/>
              <a:ext cx="648000" cy="1713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icrosoft YaHei UI" panose="020B0503020204020204" pitchFamily="34" charset="-122"/>
                <a:ea typeface="Microsoft YaHei UI" panose="020B0503020204020204" pitchFamily="34" charset="-122"/>
              </a:endParaRPr>
            </a:p>
          </p:txBody>
        </p:sp>
        <p:sp>
          <p:nvSpPr>
            <p:cNvPr id="124" name="文本框 123"/>
            <p:cNvSpPr txBox="1"/>
            <p:nvPr/>
          </p:nvSpPr>
          <p:spPr>
            <a:xfrm>
              <a:off x="113211" y="4274335"/>
              <a:ext cx="838691" cy="261610"/>
            </a:xfrm>
            <a:prstGeom prst="rect">
              <a:avLst/>
            </a:prstGeom>
            <a:noFill/>
          </p:spPr>
          <p:txBody>
            <a:bodyPr wrap="none" rtlCol="0">
              <a:spAutoFit/>
            </a:bodyPr>
            <a:lstStyle/>
            <a:p>
              <a:r>
                <a:rPr lang="en-US" altLang="zh-CN" sz="1100" dirty="0">
                  <a:latin typeface="Microsoft YaHei UI" panose="020B0503020204020204" pitchFamily="34" charset="-122"/>
                  <a:ea typeface="Microsoft YaHei UI" panose="020B0503020204020204" pitchFamily="34" charset="-122"/>
                </a:rPr>
                <a:t>d</a:t>
              </a:r>
              <a:r>
                <a:rPr lang="zh-CN" altLang="en-US" sz="1100" dirty="0">
                  <a:latin typeface="Microsoft YaHei UI" panose="020B0503020204020204" pitchFamily="34" charset="-122"/>
                  <a:ea typeface="Microsoft YaHei UI" panose="020B0503020204020204" pitchFamily="34" charset="-122"/>
                </a:rPr>
                <a:t>种完成率</a:t>
              </a:r>
              <a:endParaRPr lang="en-US" altLang="zh-CN" sz="1100" dirty="0">
                <a:latin typeface="Microsoft YaHei UI" panose="020B0503020204020204" pitchFamily="34" charset="-122"/>
                <a:ea typeface="Microsoft YaHei UI" panose="020B0503020204020204" pitchFamily="34" charset="-122"/>
              </a:endParaRPr>
            </a:p>
          </p:txBody>
        </p:sp>
      </p:grpSp>
      <p:sp>
        <p:nvSpPr>
          <p:cNvPr id="125" name="矩形 124"/>
          <p:cNvSpPr/>
          <p:nvPr/>
        </p:nvSpPr>
        <p:spPr>
          <a:xfrm>
            <a:off x="811255" y="3604752"/>
            <a:ext cx="2288996"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单击替换您的标题</a:t>
            </a:r>
          </a:p>
        </p:txBody>
      </p:sp>
      <p:sp>
        <p:nvSpPr>
          <p:cNvPr id="126" name="矩形 125"/>
          <p:cNvSpPr/>
          <p:nvPr/>
        </p:nvSpPr>
        <p:spPr>
          <a:xfrm>
            <a:off x="875543" y="6071630"/>
            <a:ext cx="4215223" cy="253916"/>
          </a:xfrm>
          <a:prstGeom prst="rect">
            <a:avLst/>
          </a:prstGeom>
        </p:spPr>
        <p:txBody>
          <a:bodyPr wrap="square">
            <a:spAutoFit/>
          </a:bodyPr>
          <a:lstStyle/>
          <a:p>
            <a:r>
              <a:rPr lang="zh-CN" altLang="en-US" sz="1050" dirty="0">
                <a:latin typeface="Microsoft YaHei UI" panose="020B0503020204020204" pitchFamily="34" charset="-122"/>
                <a:ea typeface="Microsoft YaHei UI" panose="020B0503020204020204" pitchFamily="34" charset="-122"/>
              </a:rPr>
              <a:t>单击黑色长方块设置宽度可按需设置比例，单击替换您的内容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0" y="3506289"/>
            <a:ext cx="3056709" cy="804454"/>
            <a:chOff x="0" y="3114403"/>
            <a:chExt cx="3056709" cy="804454"/>
          </a:xfrm>
        </p:grpSpPr>
        <p:sp>
          <p:nvSpPr>
            <p:cNvPr id="6" name="矩形 5"/>
            <p:cNvSpPr/>
            <p:nvPr/>
          </p:nvSpPr>
          <p:spPr>
            <a:xfrm>
              <a:off x="0" y="3114403"/>
              <a:ext cx="3056709" cy="6291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9" name="等腰三角形 8"/>
            <p:cNvSpPr/>
            <p:nvPr/>
          </p:nvSpPr>
          <p:spPr>
            <a:xfrm rot="10800000">
              <a:off x="1349828" y="3743597"/>
              <a:ext cx="357052" cy="17526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grpSp>
      <p:grpSp>
        <p:nvGrpSpPr>
          <p:cNvPr id="11" name="组合 10"/>
          <p:cNvGrpSpPr/>
          <p:nvPr/>
        </p:nvGrpSpPr>
        <p:grpSpPr>
          <a:xfrm rot="10800000">
            <a:off x="3056708" y="3331029"/>
            <a:ext cx="3056709" cy="804454"/>
            <a:chOff x="0" y="3114403"/>
            <a:chExt cx="3056709" cy="804454"/>
          </a:xfrm>
          <a:solidFill>
            <a:srgbClr val="FFD966"/>
          </a:solidFill>
        </p:grpSpPr>
        <p:sp>
          <p:nvSpPr>
            <p:cNvPr id="12" name="矩形 11"/>
            <p:cNvSpPr/>
            <p:nvPr/>
          </p:nvSpPr>
          <p:spPr>
            <a:xfrm>
              <a:off x="0" y="3114403"/>
              <a:ext cx="3056709" cy="62919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13" name="等腰三角形 12"/>
            <p:cNvSpPr/>
            <p:nvPr/>
          </p:nvSpPr>
          <p:spPr>
            <a:xfrm rot="10800000">
              <a:off x="1349828" y="3743597"/>
              <a:ext cx="357052" cy="1752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grpSp>
      <p:grpSp>
        <p:nvGrpSpPr>
          <p:cNvPr id="14" name="组合 13"/>
          <p:cNvGrpSpPr/>
          <p:nvPr/>
        </p:nvGrpSpPr>
        <p:grpSpPr>
          <a:xfrm>
            <a:off x="6113417" y="3506289"/>
            <a:ext cx="3056709" cy="804454"/>
            <a:chOff x="0" y="3114403"/>
            <a:chExt cx="3056709" cy="804454"/>
          </a:xfrm>
        </p:grpSpPr>
        <p:sp>
          <p:nvSpPr>
            <p:cNvPr id="15" name="矩形 14"/>
            <p:cNvSpPr/>
            <p:nvPr/>
          </p:nvSpPr>
          <p:spPr>
            <a:xfrm>
              <a:off x="0" y="3114403"/>
              <a:ext cx="3056709" cy="6291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16" name="等腰三角形 15"/>
            <p:cNvSpPr/>
            <p:nvPr/>
          </p:nvSpPr>
          <p:spPr>
            <a:xfrm rot="10800000">
              <a:off x="1349828" y="3743597"/>
              <a:ext cx="357052" cy="17526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grpSp>
      <p:grpSp>
        <p:nvGrpSpPr>
          <p:cNvPr id="17" name="组合 16"/>
          <p:cNvGrpSpPr/>
          <p:nvPr/>
        </p:nvGrpSpPr>
        <p:grpSpPr>
          <a:xfrm rot="10800000">
            <a:off x="9135291" y="3331029"/>
            <a:ext cx="3056709" cy="804454"/>
            <a:chOff x="0" y="3114403"/>
            <a:chExt cx="3056709" cy="804454"/>
          </a:xfrm>
          <a:solidFill>
            <a:srgbClr val="FFD966"/>
          </a:solidFill>
        </p:grpSpPr>
        <p:sp>
          <p:nvSpPr>
            <p:cNvPr id="18" name="矩形 17"/>
            <p:cNvSpPr/>
            <p:nvPr/>
          </p:nvSpPr>
          <p:spPr>
            <a:xfrm>
              <a:off x="0" y="3114403"/>
              <a:ext cx="3056709" cy="62919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19" name="等腰三角形 18"/>
            <p:cNvSpPr/>
            <p:nvPr/>
          </p:nvSpPr>
          <p:spPr>
            <a:xfrm rot="10800000">
              <a:off x="1349828" y="3743597"/>
              <a:ext cx="357052" cy="1752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_GB2312" panose="02010609030101010101" charset="-122"/>
                <a:ea typeface="仿宋_GB2312" panose="02010609030101010101" charset="-122"/>
              </a:endParaRPr>
            </a:p>
          </p:txBody>
        </p:sp>
      </p:grpSp>
      <p:sp>
        <p:nvSpPr>
          <p:cNvPr id="20" name="矩形 19"/>
          <p:cNvSpPr/>
          <p:nvPr/>
        </p:nvSpPr>
        <p:spPr>
          <a:xfrm>
            <a:off x="554352" y="1164112"/>
            <a:ext cx="6142061" cy="600164"/>
          </a:xfrm>
          <a:prstGeom prst="rect">
            <a:avLst/>
          </a:prstGeom>
        </p:spPr>
        <p:txBody>
          <a:bodyPr wrap="square">
            <a:spAutoFit/>
          </a:bodyPr>
          <a:lstStyle/>
          <a:p>
            <a:r>
              <a:rPr lang="zh-CN" altLang="en-US" sz="1100" dirty="0">
                <a:latin typeface="Microsoft YaHei UI" panose="020B0503020204020204" pitchFamily="34" charset="-122"/>
                <a:ea typeface="Microsoft YaHei UI" panose="020B0503020204020204" pitchFamily="34" charset="-122"/>
              </a:rPr>
              <a:t>单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单</a:t>
            </a:r>
          </a:p>
        </p:txBody>
      </p:sp>
      <p:sp>
        <p:nvSpPr>
          <p:cNvPr id="21" name="矩形 20"/>
          <p:cNvSpPr/>
          <p:nvPr/>
        </p:nvSpPr>
        <p:spPr>
          <a:xfrm>
            <a:off x="213359" y="4509050"/>
            <a:ext cx="2629989" cy="861774"/>
          </a:xfrm>
          <a:prstGeom prst="rect">
            <a:avLst/>
          </a:prstGeom>
        </p:spPr>
        <p:txBody>
          <a:bodyPr wrap="square">
            <a:spAutoFit/>
          </a:bodyPr>
          <a:lstStyle/>
          <a:p>
            <a:r>
              <a:rPr lang="zh-CN" altLang="en-US" sz="1000" dirty="0">
                <a:latin typeface="Microsoft YaHei UI" panose="020B0503020204020204" pitchFamily="34" charset="-122"/>
                <a:ea typeface="Microsoft YaHei UI" panose="020B0503020204020204" pitchFamily="34" charset="-122"/>
              </a:rPr>
              <a:t>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22" name="矩形 21"/>
          <p:cNvSpPr/>
          <p:nvPr/>
        </p:nvSpPr>
        <p:spPr>
          <a:xfrm>
            <a:off x="3270067" y="2381625"/>
            <a:ext cx="2629989" cy="861774"/>
          </a:xfrm>
          <a:prstGeom prst="rect">
            <a:avLst/>
          </a:prstGeom>
        </p:spPr>
        <p:txBody>
          <a:bodyPr wrap="square">
            <a:spAutoFit/>
          </a:bodyPr>
          <a:lstStyle/>
          <a:p>
            <a:r>
              <a:rPr lang="zh-CN" altLang="en-US" sz="1000" dirty="0">
                <a:latin typeface="Microsoft YaHei UI" panose="020B0503020204020204" pitchFamily="34" charset="-122"/>
                <a:ea typeface="Microsoft YaHei UI" panose="020B0503020204020204" pitchFamily="34" charset="-122"/>
              </a:rPr>
              <a:t>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23" name="矩形 22"/>
          <p:cNvSpPr/>
          <p:nvPr/>
        </p:nvSpPr>
        <p:spPr>
          <a:xfrm>
            <a:off x="6540137" y="4509050"/>
            <a:ext cx="2629989" cy="861774"/>
          </a:xfrm>
          <a:prstGeom prst="rect">
            <a:avLst/>
          </a:prstGeom>
        </p:spPr>
        <p:txBody>
          <a:bodyPr wrap="square">
            <a:spAutoFit/>
          </a:bodyPr>
          <a:lstStyle/>
          <a:p>
            <a:r>
              <a:rPr lang="zh-CN" altLang="en-US" sz="1000" dirty="0">
                <a:latin typeface="Microsoft YaHei UI" panose="020B0503020204020204" pitchFamily="34" charset="-122"/>
                <a:ea typeface="Microsoft YaHei UI" panose="020B0503020204020204" pitchFamily="34" charset="-122"/>
              </a:rPr>
              <a:t>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24" name="矩形 23"/>
          <p:cNvSpPr/>
          <p:nvPr/>
        </p:nvSpPr>
        <p:spPr>
          <a:xfrm>
            <a:off x="9348650" y="2400412"/>
            <a:ext cx="2629989" cy="861774"/>
          </a:xfrm>
          <a:prstGeom prst="rect">
            <a:avLst/>
          </a:prstGeom>
        </p:spPr>
        <p:txBody>
          <a:bodyPr wrap="square">
            <a:spAutoFit/>
          </a:bodyPr>
          <a:lstStyle/>
          <a:p>
            <a:r>
              <a:rPr lang="zh-CN" altLang="en-US" sz="1000" dirty="0">
                <a:latin typeface="Microsoft YaHei UI" panose="020B0503020204020204" pitchFamily="34" charset="-122"/>
                <a:ea typeface="Microsoft YaHei UI" panose="020B0503020204020204" pitchFamily="34" charset="-122"/>
              </a:rPr>
              <a:t>击替换您的内容单击替换您的内容单击替换您的内容单击替换您的内容单击替换您的内容单击替换您的内容单击替换您的内容单击替换您的内容单击替换您的内容单击替换您的内容单击替换您的内容单击替换您的内容</a:t>
            </a:r>
          </a:p>
        </p:txBody>
      </p:sp>
      <p:sp>
        <p:nvSpPr>
          <p:cNvPr id="25" name="文本框 24"/>
          <p:cNvSpPr txBox="1"/>
          <p:nvPr/>
        </p:nvSpPr>
        <p:spPr>
          <a:xfrm>
            <a:off x="982956" y="2315366"/>
            <a:ext cx="889987" cy="1015663"/>
          </a:xfrm>
          <a:prstGeom prst="rect">
            <a:avLst/>
          </a:prstGeom>
          <a:noFill/>
        </p:spPr>
        <p:txBody>
          <a:bodyPr wrap="none" rtlCol="0">
            <a:spAutoFit/>
          </a:bodyPr>
          <a:lstStyle/>
          <a:p>
            <a:r>
              <a:rPr lang="en-US" altLang="zh-CN" sz="6000" dirty="0">
                <a:latin typeface="Impact" panose="020B0806030902050204" pitchFamily="34" charset="0"/>
                <a:ea typeface="仿宋_GB2312" panose="02010609030101010101" charset="-122"/>
              </a:rPr>
              <a:t>01</a:t>
            </a:r>
            <a:endParaRPr lang="zh-CN" altLang="en-US" sz="6000" dirty="0">
              <a:latin typeface="Impact" panose="020B0806030902050204" pitchFamily="34" charset="0"/>
              <a:ea typeface="仿宋_GB2312" panose="02010609030101010101" charset="-122"/>
            </a:endParaRPr>
          </a:p>
        </p:txBody>
      </p:sp>
      <p:sp>
        <p:nvSpPr>
          <p:cNvPr id="26" name="文本框 25"/>
          <p:cNvSpPr txBox="1"/>
          <p:nvPr/>
        </p:nvSpPr>
        <p:spPr>
          <a:xfrm>
            <a:off x="4140067" y="4355161"/>
            <a:ext cx="982961" cy="1015663"/>
          </a:xfrm>
          <a:prstGeom prst="rect">
            <a:avLst/>
          </a:prstGeom>
          <a:noFill/>
        </p:spPr>
        <p:txBody>
          <a:bodyPr wrap="none" rtlCol="0">
            <a:spAutoFit/>
          </a:bodyPr>
          <a:lstStyle/>
          <a:p>
            <a:r>
              <a:rPr lang="en-US" altLang="zh-CN" sz="6000" dirty="0">
                <a:solidFill>
                  <a:srgbClr val="FFD966"/>
                </a:solidFill>
                <a:latin typeface="Impact" panose="020B0806030902050204" pitchFamily="34" charset="0"/>
                <a:ea typeface="仿宋_GB2312" panose="02010609030101010101" charset="-122"/>
              </a:rPr>
              <a:t>02</a:t>
            </a:r>
            <a:endParaRPr lang="zh-CN" altLang="en-US" sz="6000" dirty="0">
              <a:solidFill>
                <a:srgbClr val="FFD966"/>
              </a:solidFill>
              <a:latin typeface="Impact" panose="020B0806030902050204" pitchFamily="34" charset="0"/>
              <a:ea typeface="仿宋_GB2312" panose="02010609030101010101" charset="-122"/>
            </a:endParaRPr>
          </a:p>
        </p:txBody>
      </p:sp>
      <p:sp>
        <p:nvSpPr>
          <p:cNvPr id="27" name="文本框 26"/>
          <p:cNvSpPr txBox="1"/>
          <p:nvPr/>
        </p:nvSpPr>
        <p:spPr>
          <a:xfrm>
            <a:off x="7091772" y="2331636"/>
            <a:ext cx="1005403" cy="1015663"/>
          </a:xfrm>
          <a:prstGeom prst="rect">
            <a:avLst/>
          </a:prstGeom>
          <a:noFill/>
        </p:spPr>
        <p:txBody>
          <a:bodyPr wrap="none" rtlCol="0">
            <a:spAutoFit/>
          </a:bodyPr>
          <a:lstStyle/>
          <a:p>
            <a:r>
              <a:rPr lang="en-US" altLang="zh-CN" sz="6000" dirty="0">
                <a:latin typeface="Impact" panose="020B0806030902050204" pitchFamily="34" charset="0"/>
                <a:ea typeface="仿宋_GB2312" panose="02010609030101010101" charset="-122"/>
              </a:rPr>
              <a:t>03</a:t>
            </a:r>
            <a:endParaRPr lang="zh-CN" altLang="en-US" sz="6000" dirty="0">
              <a:latin typeface="Impact" panose="020B0806030902050204" pitchFamily="34" charset="0"/>
              <a:ea typeface="仿宋_GB2312" panose="02010609030101010101" charset="-122"/>
            </a:endParaRPr>
          </a:p>
        </p:txBody>
      </p:sp>
      <p:sp>
        <p:nvSpPr>
          <p:cNvPr id="28" name="文本框 27"/>
          <p:cNvSpPr txBox="1"/>
          <p:nvPr/>
        </p:nvSpPr>
        <p:spPr>
          <a:xfrm>
            <a:off x="10172163" y="4509050"/>
            <a:ext cx="982961" cy="1015663"/>
          </a:xfrm>
          <a:prstGeom prst="rect">
            <a:avLst/>
          </a:prstGeom>
          <a:noFill/>
        </p:spPr>
        <p:txBody>
          <a:bodyPr wrap="none" rtlCol="0">
            <a:spAutoFit/>
          </a:bodyPr>
          <a:lstStyle/>
          <a:p>
            <a:r>
              <a:rPr lang="en-US" altLang="zh-CN" sz="6000" dirty="0">
                <a:solidFill>
                  <a:srgbClr val="FFD966"/>
                </a:solidFill>
                <a:latin typeface="Impact" panose="020B0806030902050204" pitchFamily="34" charset="0"/>
                <a:ea typeface="仿宋_GB2312" panose="02010609030101010101" charset="-122"/>
              </a:rPr>
              <a:t>04</a:t>
            </a:r>
            <a:endParaRPr lang="zh-CN" altLang="en-US" sz="6000" dirty="0">
              <a:solidFill>
                <a:srgbClr val="FFD966"/>
              </a:solidFill>
              <a:latin typeface="Impact" panose="020B0806030902050204" pitchFamily="34" charset="0"/>
              <a:ea typeface="仿宋_GB2312" panose="02010609030101010101" charset="-122"/>
            </a:endParaRPr>
          </a:p>
        </p:txBody>
      </p:sp>
      <p:sp>
        <p:nvSpPr>
          <p:cNvPr id="29" name="矩形 28"/>
          <p:cNvSpPr/>
          <p:nvPr/>
        </p:nvSpPr>
        <p:spPr>
          <a:xfrm>
            <a:off x="554352" y="3651609"/>
            <a:ext cx="1875339" cy="338554"/>
          </a:xfrm>
          <a:prstGeom prst="rect">
            <a:avLst/>
          </a:prstGeom>
        </p:spPr>
        <p:txBody>
          <a:bodyPr wrap="square">
            <a:spAutoFit/>
          </a:bodyPr>
          <a:lstStyle/>
          <a:p>
            <a:r>
              <a:rPr lang="en-US" altLang="zh-CN" sz="1600" dirty="0">
                <a:solidFill>
                  <a:schemeClr val="bg1"/>
                </a:solidFill>
                <a:latin typeface="Microsoft YaHei UI" panose="020B0503020204020204" pitchFamily="34" charset="-122"/>
                <a:ea typeface="Microsoft YaHei UI" panose="020B0503020204020204" pitchFamily="34" charset="-122"/>
              </a:rPr>
              <a:t> </a:t>
            </a:r>
            <a:r>
              <a:rPr lang="zh-CN" altLang="en-US" sz="1600" dirty="0">
                <a:solidFill>
                  <a:schemeClr val="bg1"/>
                </a:solidFill>
                <a:latin typeface="Microsoft YaHei UI" panose="020B0503020204020204" pitchFamily="34" charset="-122"/>
                <a:ea typeface="Microsoft YaHei UI" panose="020B0503020204020204" pitchFamily="34" charset="-122"/>
              </a:rPr>
              <a:t>单击替换您的标题</a:t>
            </a:r>
          </a:p>
        </p:txBody>
      </p:sp>
      <p:sp>
        <p:nvSpPr>
          <p:cNvPr id="30" name="矩形 29"/>
          <p:cNvSpPr/>
          <p:nvPr/>
        </p:nvSpPr>
        <p:spPr>
          <a:xfrm>
            <a:off x="3647393" y="3634192"/>
            <a:ext cx="1875339"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单击替换您的标题</a:t>
            </a:r>
          </a:p>
        </p:txBody>
      </p:sp>
      <p:sp>
        <p:nvSpPr>
          <p:cNvPr id="31" name="矩形 30"/>
          <p:cNvSpPr/>
          <p:nvPr/>
        </p:nvSpPr>
        <p:spPr>
          <a:xfrm>
            <a:off x="6602455" y="3634192"/>
            <a:ext cx="1875339" cy="338554"/>
          </a:xfrm>
          <a:prstGeom prst="rect">
            <a:avLst/>
          </a:prstGeom>
        </p:spPr>
        <p:txBody>
          <a:bodyPr wrap="square">
            <a:spAutoFit/>
          </a:bodyPr>
          <a:lstStyle/>
          <a:p>
            <a:r>
              <a:rPr lang="en-US" altLang="zh-CN" sz="1600" dirty="0">
                <a:solidFill>
                  <a:schemeClr val="bg1"/>
                </a:solidFill>
                <a:latin typeface="Microsoft YaHei UI" panose="020B0503020204020204" pitchFamily="34" charset="-122"/>
                <a:ea typeface="Microsoft YaHei UI" panose="020B0503020204020204" pitchFamily="34" charset="-122"/>
              </a:rPr>
              <a:t> </a:t>
            </a:r>
            <a:r>
              <a:rPr lang="zh-CN" altLang="en-US" sz="1600" dirty="0">
                <a:solidFill>
                  <a:schemeClr val="bg1"/>
                </a:solidFill>
                <a:latin typeface="Microsoft YaHei UI" panose="020B0503020204020204" pitchFamily="34" charset="-122"/>
                <a:ea typeface="Microsoft YaHei UI" panose="020B0503020204020204" pitchFamily="34" charset="-122"/>
              </a:rPr>
              <a:t>单击替换您的标题</a:t>
            </a:r>
          </a:p>
        </p:txBody>
      </p:sp>
      <p:sp>
        <p:nvSpPr>
          <p:cNvPr id="32" name="矩形 31"/>
          <p:cNvSpPr/>
          <p:nvPr/>
        </p:nvSpPr>
        <p:spPr>
          <a:xfrm>
            <a:off x="9725973" y="3651609"/>
            <a:ext cx="1875339"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单击替换您的标题</a:t>
            </a:r>
          </a:p>
        </p:txBody>
      </p:sp>
      <p:sp>
        <p:nvSpPr>
          <p:cNvPr id="33" name="矩形 32"/>
          <p:cNvSpPr/>
          <p:nvPr/>
        </p:nvSpPr>
        <p:spPr>
          <a:xfrm>
            <a:off x="738712" y="0"/>
            <a:ext cx="689237" cy="418010"/>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仿宋_GB2312" panose="02010609030101010101" charset="-122"/>
              <a:ea typeface="仿宋_GB2312" panose="02010609030101010101" charset="-122"/>
            </a:endParaRPr>
          </a:p>
        </p:txBody>
      </p:sp>
      <p:sp>
        <p:nvSpPr>
          <p:cNvPr id="34" name="矩形 33"/>
          <p:cNvSpPr/>
          <p:nvPr/>
        </p:nvSpPr>
        <p:spPr>
          <a:xfrm>
            <a:off x="628282" y="724606"/>
            <a:ext cx="1875339" cy="338554"/>
          </a:xfrm>
          <a:prstGeom prst="rect">
            <a:avLst/>
          </a:prstGeom>
        </p:spPr>
        <p:txBody>
          <a:bodyPr wrap="square">
            <a:spAutoFit/>
          </a:bodyPr>
          <a:lstStyle/>
          <a:p>
            <a:r>
              <a:rPr lang="en-US" altLang="zh-CN" sz="1600" dirty="0">
                <a:latin typeface="Microsoft YaHei UI" panose="020B0503020204020204" pitchFamily="34" charset="-122"/>
                <a:ea typeface="Microsoft YaHei UI" panose="020B0503020204020204" pitchFamily="34" charset="-122"/>
              </a:rPr>
              <a:t> </a:t>
            </a:r>
            <a:r>
              <a:rPr lang="zh-CN" altLang="en-US" sz="1600" dirty="0">
                <a:latin typeface="Microsoft YaHei UI" panose="020B0503020204020204" pitchFamily="34" charset="-122"/>
                <a:ea typeface="Microsoft YaHei UI" panose="020B0503020204020204" pitchFamily="34" charset="-122"/>
              </a:rPr>
              <a:t>单击替换您的标题</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3365</Words>
  <Application>Microsoft Office PowerPoint</Application>
  <PresentationFormat>宽屏</PresentationFormat>
  <Paragraphs>166</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Microsoft YaHei UI</vt:lpstr>
      <vt:lpstr>等线 Light</vt:lpstr>
      <vt:lpstr>仿宋_GB2312</vt:lpstr>
      <vt:lpstr>Arial</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天 下</cp:lastModifiedBy>
  <cp:revision>32</cp:revision>
  <dcterms:created xsi:type="dcterms:W3CDTF">2018-01-20T03:02:00Z</dcterms:created>
  <dcterms:modified xsi:type="dcterms:W3CDTF">2021-01-06T03:03:18Z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