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64" r:id="rId11"/>
    <p:sldId id="265" r:id="rId12"/>
    <p:sldId id="266" r:id="rId13"/>
    <p:sldId id="267" r:id="rId14"/>
    <p:sldId id="268" r:id="rId15"/>
    <p:sldId id="279" r:id="rId16"/>
    <p:sldId id="269" r:id="rId17"/>
    <p:sldId id="270" r:id="rId18"/>
    <p:sldId id="271" r:id="rId19"/>
    <p:sldId id="272" r:id="rId20"/>
    <p:sldId id="273" r:id="rId21"/>
    <p:sldId id="280" r:id="rId22"/>
    <p:sldId id="274" r:id="rId23"/>
    <p:sldId id="275" r:id="rId24"/>
    <p:sldId id="276" r:id="rId25"/>
    <p:sldId id="277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F7A4-9BA6-4E3A-A339-2AB3C33E542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FF104-FAF1-46E5-99D9-41DD4FD66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02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0248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4445562" y="242665"/>
            <a:ext cx="2806138" cy="1106075"/>
            <a:chOff x="4001062" y="1195165"/>
            <a:chExt cx="2806138" cy="1106075"/>
          </a:xfrm>
        </p:grpSpPr>
        <p:pic>
          <p:nvPicPr>
            <p:cNvPr id="6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1062" y="1195165"/>
              <a:ext cx="2806138" cy="1106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 userDrawn="1"/>
          </p:nvSpPr>
          <p:spPr>
            <a:xfrm>
              <a:off x="4503884" y="1471064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7384B"/>
                  </a:solidFill>
                </a:rPr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253253" y="554938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1196-6C31-4F00-A19A-28C2EB2CB52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602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58915" y="1511300"/>
            <a:ext cx="1738908" cy="2044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823" y="3369818"/>
            <a:ext cx="2586229" cy="21775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8390" y="-400858"/>
            <a:ext cx="2878885" cy="48204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230049" y="1296447"/>
            <a:ext cx="1846659" cy="24696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水墨图表素材\2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48608" y="2154957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380656" y="255327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① 单击此处添加文字</a:t>
            </a:r>
          </a:p>
        </p:txBody>
      </p:sp>
      <p:pic>
        <p:nvPicPr>
          <p:cNvPr id="4" name="Picture 2" descr="E:\水墨图表素材\2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20616" y="3163069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452664" y="3561382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② 单击此处添加文字</a:t>
            </a:r>
          </a:p>
        </p:txBody>
      </p:sp>
      <p:pic>
        <p:nvPicPr>
          <p:cNvPr id="6" name="Picture 2" descr="E:\水墨图表素材\2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20616" y="4171181"/>
            <a:ext cx="66540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52664" y="456949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200" dirty="0">
                <a:solidFill>
                  <a:schemeClr val="bg1"/>
                </a:solidFill>
                <a:ea typeface="宋体" panose="02010600030101010101" pitchFamily="2" charset="-122"/>
              </a:rPr>
              <a:t>③ 单击此处添加文字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水墨图表素材\24252 (9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40199" y="31285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598132" y="4344369"/>
            <a:ext cx="2641912" cy="696903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384B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8125" y="37060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7384B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</a:rPr>
              <a:t>15%</a:t>
            </a:r>
            <a:endParaRPr lang="zh-CN" altLang="en-US" sz="3200" dirty="0">
              <a:solidFill>
                <a:srgbClr val="77384B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264893" y="4837688"/>
            <a:ext cx="141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</a:t>
            </a:r>
            <a:endParaRPr lang="en-US" altLang="zh-CN" sz="1600" dirty="0">
              <a:solidFill>
                <a:srgbClr val="77384B"/>
              </a:solidFill>
              <a:ea typeface="宋体" panose="02010600030101010101" pitchFamily="2" charset="-122"/>
            </a:endParaRPr>
          </a:p>
        </p:txBody>
      </p:sp>
      <p:pic>
        <p:nvPicPr>
          <p:cNvPr id="6" name="Picture 2" descr="E:\水墨图表素材\24252 (9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46813" y="31285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椭圆 6"/>
          <p:cNvSpPr/>
          <p:nvPr/>
        </p:nvSpPr>
        <p:spPr>
          <a:xfrm>
            <a:off x="3584395" y="4344369"/>
            <a:ext cx="2641912" cy="696903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384B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14739" y="37060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7384B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</a:rPr>
              <a:t>45%</a:t>
            </a:r>
            <a:endParaRPr lang="zh-CN" altLang="en-US" sz="3200" dirty="0">
              <a:solidFill>
                <a:srgbClr val="77384B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4171507" y="4837688"/>
            <a:ext cx="141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</a:t>
            </a:r>
            <a:endParaRPr lang="en-US" altLang="zh-CN" sz="1600" dirty="0">
              <a:solidFill>
                <a:srgbClr val="77384B"/>
              </a:solidFill>
              <a:ea typeface="宋体" panose="02010600030101010101" pitchFamily="2" charset="-122"/>
            </a:endParaRPr>
          </a:p>
        </p:txBody>
      </p:sp>
      <p:pic>
        <p:nvPicPr>
          <p:cNvPr id="10" name="Picture 2" descr="E:\水墨图表素材\24252 (9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75270" y="31285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5512852" y="4344369"/>
            <a:ext cx="2641912" cy="696903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384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43196" y="37060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7384B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</a:rPr>
              <a:t>65%</a:t>
            </a:r>
            <a:endParaRPr lang="zh-CN" altLang="en-US" sz="3200" dirty="0">
              <a:solidFill>
                <a:srgbClr val="77384B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099964" y="4837688"/>
            <a:ext cx="141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</a:t>
            </a:r>
            <a:endParaRPr lang="en-US" altLang="zh-CN" sz="1600" dirty="0">
              <a:solidFill>
                <a:srgbClr val="77384B"/>
              </a:solidFill>
              <a:ea typeface="宋体" panose="02010600030101010101" pitchFamily="2" charset="-122"/>
            </a:endParaRPr>
          </a:p>
        </p:txBody>
      </p:sp>
      <p:pic>
        <p:nvPicPr>
          <p:cNvPr id="14" name="Picture 2" descr="E:\水墨图表素材\24252 (9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19486" y="3128576"/>
            <a:ext cx="1816469" cy="17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椭圆 14"/>
          <p:cNvSpPr/>
          <p:nvPr/>
        </p:nvSpPr>
        <p:spPr>
          <a:xfrm>
            <a:off x="7457068" y="4344369"/>
            <a:ext cx="2641912" cy="696903"/>
          </a:xfrm>
          <a:prstGeom prst="ellipse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384B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87412" y="3706002"/>
            <a:ext cx="143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77384B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Arial Black" panose="020B0A04020102020204" pitchFamily="34" charset="0"/>
              </a:rPr>
              <a:t>85%</a:t>
            </a:r>
            <a:endParaRPr lang="zh-CN" altLang="en-US" sz="3200" dirty="0">
              <a:solidFill>
                <a:srgbClr val="77384B"/>
              </a:solidFill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8044180" y="4837688"/>
            <a:ext cx="1410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</a:t>
            </a:r>
            <a:endParaRPr lang="en-US" altLang="zh-CN" sz="1600" dirty="0">
              <a:solidFill>
                <a:srgbClr val="77384B"/>
              </a:solidFill>
              <a:ea typeface="宋体" panose="02010600030101010101" pitchFamily="2" charset="-122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1746052" y="1921398"/>
            <a:ext cx="5779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500" b="1" kern="0" dirty="0">
                <a:solidFill>
                  <a:srgbClr val="77384B"/>
                </a:solidFill>
                <a:latin typeface="+mj-ea"/>
                <a:ea typeface="+mj-ea"/>
              </a:rPr>
              <a:t>◎单击此处添加段落文字内容</a:t>
            </a:r>
            <a:r>
              <a:rPr lang="zh-CN" altLang="en-US" sz="1500" b="1" kern="0" dirty="0">
                <a:solidFill>
                  <a:srgbClr val="77384B"/>
                </a:solidFill>
                <a:latin typeface="+mj-ea"/>
              </a:rPr>
              <a:t>单击此处添加段落文字内容</a:t>
            </a:r>
            <a:endParaRPr lang="en-US" altLang="zh-CN" sz="1500" b="1" kern="0" dirty="0">
              <a:solidFill>
                <a:srgbClr val="77384B"/>
              </a:solidFill>
              <a:latin typeface="+mj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500" b="1" kern="0" dirty="0">
                <a:solidFill>
                  <a:srgbClr val="77384B"/>
                </a:solidFill>
                <a:latin typeface="+mj-ea"/>
              </a:rPr>
              <a:t>◎单击此处添加段落文字内容单击此文字处添加段落文字内容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/>
      <p:bldP spid="9" grpId="0"/>
      <p:bldP spid="11" grpId="0" animBg="1"/>
      <p:bldP spid="12" grpId="0"/>
      <p:bldP spid="13" grpId="0"/>
      <p:bldP spid="15" grpId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水墨图表素材\11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33609" y="1975292"/>
            <a:ext cx="1058998" cy="10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水墨图表素材\1454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760634" y="2972113"/>
            <a:ext cx="2005315" cy="25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2"/>
          <p:cNvSpPr txBox="1">
            <a:spLocks noChangeArrowheads="1"/>
          </p:cNvSpPr>
          <p:nvPr/>
        </p:nvSpPr>
        <p:spPr bwMode="auto">
          <a:xfrm rot="16200000">
            <a:off x="3461250" y="2271226"/>
            <a:ext cx="954107" cy="4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</a:rPr>
              <a:t>1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77384B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65384" y="3650004"/>
            <a:ext cx="1429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1500" dirty="0">
              <a:solidFill>
                <a:srgbClr val="77384B"/>
              </a:solidFill>
            </a:endParaRPr>
          </a:p>
        </p:txBody>
      </p:sp>
      <p:pic>
        <p:nvPicPr>
          <p:cNvPr id="6" name="Picture 3" descr="E:\水墨图表素材\11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65856" y="1975292"/>
            <a:ext cx="1058998" cy="10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水墨图表素材\1454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992881" y="2972113"/>
            <a:ext cx="2005315" cy="25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2"/>
          <p:cNvSpPr txBox="1">
            <a:spLocks noChangeArrowheads="1"/>
          </p:cNvSpPr>
          <p:nvPr/>
        </p:nvSpPr>
        <p:spPr bwMode="auto">
          <a:xfrm rot="16200000">
            <a:off x="5693497" y="2271226"/>
            <a:ext cx="954107" cy="4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</a:rPr>
              <a:t>2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77384B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7631" y="3650004"/>
            <a:ext cx="1429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1500" dirty="0">
              <a:solidFill>
                <a:srgbClr val="77384B"/>
              </a:solidFill>
            </a:endParaRPr>
          </a:p>
        </p:txBody>
      </p:sp>
      <p:pic>
        <p:nvPicPr>
          <p:cNvPr id="10" name="Picture 3" descr="E:\水墨图表素材\11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70112" y="1975292"/>
            <a:ext cx="1058998" cy="10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水墨图表素材\14547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297137" y="2972113"/>
            <a:ext cx="2005315" cy="25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2"/>
          <p:cNvSpPr txBox="1">
            <a:spLocks noChangeArrowheads="1"/>
          </p:cNvSpPr>
          <p:nvPr/>
        </p:nvSpPr>
        <p:spPr bwMode="auto">
          <a:xfrm rot="16200000">
            <a:off x="7997753" y="2271226"/>
            <a:ext cx="954107" cy="49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</a:rPr>
              <a:t>3</a:t>
            </a:r>
            <a:endParaRPr kumimoji="0" lang="zh-CN" altLang="en-US" sz="5000" b="1" i="0" u="none" strike="noStrike" kern="0" cap="none" spc="0" normalizeH="0" baseline="0" noProof="0" dirty="0">
              <a:ln>
                <a:noFill/>
              </a:ln>
              <a:solidFill>
                <a:srgbClr val="77384B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01887" y="3650004"/>
            <a:ext cx="14293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500" dirty="0">
                <a:solidFill>
                  <a:srgbClr val="77384B"/>
                </a:solidFill>
              </a:rPr>
              <a:t>这里输入文本这里输入文本</a:t>
            </a:r>
            <a:endParaRPr lang="en-US" altLang="zh-CN" sz="1500" dirty="0">
              <a:solidFill>
                <a:srgbClr val="77384B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1500" dirty="0">
              <a:solidFill>
                <a:srgbClr val="77384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7"/>
          <p:cNvSpPr>
            <a:spLocks noEditPoints="1"/>
          </p:cNvSpPr>
          <p:nvPr/>
        </p:nvSpPr>
        <p:spPr bwMode="auto">
          <a:xfrm>
            <a:off x="2149725" y="2817280"/>
            <a:ext cx="7613150" cy="536013"/>
          </a:xfrm>
          <a:custGeom>
            <a:avLst/>
            <a:gdLst>
              <a:gd name="T0" fmla="*/ 181 w 820"/>
              <a:gd name="T1" fmla="*/ 18 h 67"/>
              <a:gd name="T2" fmla="*/ 97 w 820"/>
              <a:gd name="T3" fmla="*/ 32 h 67"/>
              <a:gd name="T4" fmla="*/ 44 w 820"/>
              <a:gd name="T5" fmla="*/ 41 h 67"/>
              <a:gd name="T6" fmla="*/ 119 w 820"/>
              <a:gd name="T7" fmla="*/ 30 h 67"/>
              <a:gd name="T8" fmla="*/ 654 w 820"/>
              <a:gd name="T9" fmla="*/ 5 h 67"/>
              <a:gd name="T10" fmla="*/ 41 w 820"/>
              <a:gd name="T11" fmla="*/ 32 h 67"/>
              <a:gd name="T12" fmla="*/ 349 w 820"/>
              <a:gd name="T13" fmla="*/ 9 h 67"/>
              <a:gd name="T14" fmla="*/ 776 w 820"/>
              <a:gd name="T15" fmla="*/ 50 h 67"/>
              <a:gd name="T16" fmla="*/ 699 w 820"/>
              <a:gd name="T17" fmla="*/ 45 h 67"/>
              <a:gd name="T18" fmla="*/ 674 w 820"/>
              <a:gd name="T19" fmla="*/ 34 h 67"/>
              <a:gd name="T20" fmla="*/ 376 w 820"/>
              <a:gd name="T21" fmla="*/ 46 h 67"/>
              <a:gd name="T22" fmla="*/ 730 w 820"/>
              <a:gd name="T23" fmla="*/ 47 h 67"/>
              <a:gd name="T24" fmla="*/ 650 w 820"/>
              <a:gd name="T25" fmla="*/ 53 h 67"/>
              <a:gd name="T26" fmla="*/ 638 w 820"/>
              <a:gd name="T27" fmla="*/ 44 h 67"/>
              <a:gd name="T28" fmla="*/ 601 w 820"/>
              <a:gd name="T29" fmla="*/ 33 h 67"/>
              <a:gd name="T30" fmla="*/ 696 w 820"/>
              <a:gd name="T31" fmla="*/ 29 h 67"/>
              <a:gd name="T32" fmla="*/ 753 w 820"/>
              <a:gd name="T33" fmla="*/ 20 h 67"/>
              <a:gd name="T34" fmla="*/ 734 w 820"/>
              <a:gd name="T35" fmla="*/ 11 h 67"/>
              <a:gd name="T36" fmla="*/ 701 w 820"/>
              <a:gd name="T37" fmla="*/ 8 h 67"/>
              <a:gd name="T38" fmla="*/ 556 w 820"/>
              <a:gd name="T39" fmla="*/ 5 h 67"/>
              <a:gd name="T40" fmla="*/ 491 w 820"/>
              <a:gd name="T41" fmla="*/ 7 h 67"/>
              <a:gd name="T42" fmla="*/ 433 w 820"/>
              <a:gd name="T43" fmla="*/ 8 h 67"/>
              <a:gd name="T44" fmla="*/ 248 w 820"/>
              <a:gd name="T45" fmla="*/ 21 h 67"/>
              <a:gd name="T46" fmla="*/ 88 w 820"/>
              <a:gd name="T47" fmla="*/ 37 h 67"/>
              <a:gd name="T48" fmla="*/ 14 w 820"/>
              <a:gd name="T49" fmla="*/ 66 h 67"/>
              <a:gd name="T50" fmla="*/ 655 w 820"/>
              <a:gd name="T51" fmla="*/ 59 h 67"/>
              <a:gd name="T52" fmla="*/ 636 w 820"/>
              <a:gd name="T53" fmla="*/ 49 h 67"/>
              <a:gd name="T54" fmla="*/ 662 w 820"/>
              <a:gd name="T55" fmla="*/ 24 h 67"/>
              <a:gd name="T56" fmla="*/ 691 w 820"/>
              <a:gd name="T57" fmla="*/ 20 h 67"/>
              <a:gd name="T58" fmla="*/ 643 w 820"/>
              <a:gd name="T59" fmla="*/ 29 h 67"/>
              <a:gd name="T60" fmla="*/ 254 w 820"/>
              <a:gd name="T61" fmla="*/ 20 h 67"/>
              <a:gd name="T62" fmla="*/ 585 w 820"/>
              <a:gd name="T63" fmla="*/ 32 h 67"/>
              <a:gd name="T64" fmla="*/ 532 w 820"/>
              <a:gd name="T65" fmla="*/ 35 h 67"/>
              <a:gd name="T66" fmla="*/ 516 w 820"/>
              <a:gd name="T67" fmla="*/ 32 h 67"/>
              <a:gd name="T68" fmla="*/ 482 w 820"/>
              <a:gd name="T69" fmla="*/ 36 h 67"/>
              <a:gd name="T70" fmla="*/ 435 w 820"/>
              <a:gd name="T71" fmla="*/ 34 h 67"/>
              <a:gd name="T72" fmla="*/ 419 w 820"/>
              <a:gd name="T73" fmla="*/ 32 h 67"/>
              <a:gd name="T74" fmla="*/ 365 w 820"/>
              <a:gd name="T75" fmla="*/ 37 h 67"/>
              <a:gd name="T76" fmla="*/ 337 w 820"/>
              <a:gd name="T77" fmla="*/ 37 h 67"/>
              <a:gd name="T78" fmla="*/ 253 w 820"/>
              <a:gd name="T79" fmla="*/ 36 h 67"/>
              <a:gd name="T80" fmla="*/ 215 w 820"/>
              <a:gd name="T81" fmla="*/ 50 h 67"/>
              <a:gd name="T82" fmla="*/ 193 w 820"/>
              <a:gd name="T83" fmla="*/ 60 h 67"/>
              <a:gd name="T84" fmla="*/ 260 w 820"/>
              <a:gd name="T85" fmla="*/ 56 h 67"/>
              <a:gd name="T86" fmla="*/ 333 w 820"/>
              <a:gd name="T87" fmla="*/ 47 h 67"/>
              <a:gd name="T88" fmla="*/ 399 w 820"/>
              <a:gd name="T89" fmla="*/ 46 h 67"/>
              <a:gd name="T90" fmla="*/ 418 w 820"/>
              <a:gd name="T91" fmla="*/ 46 h 67"/>
              <a:gd name="T92" fmla="*/ 327 w 820"/>
              <a:gd name="T93" fmla="*/ 53 h 67"/>
              <a:gd name="T94" fmla="*/ 340 w 820"/>
              <a:gd name="T95" fmla="*/ 54 h 67"/>
              <a:gd name="T96" fmla="*/ 394 w 820"/>
              <a:gd name="T97" fmla="*/ 57 h 67"/>
              <a:gd name="T98" fmla="*/ 461 w 820"/>
              <a:gd name="T99" fmla="*/ 46 h 67"/>
              <a:gd name="T100" fmla="*/ 459 w 820"/>
              <a:gd name="T101" fmla="*/ 37 h 67"/>
              <a:gd name="T102" fmla="*/ 477 w 820"/>
              <a:gd name="T103" fmla="*/ 61 h 67"/>
              <a:gd name="T104" fmla="*/ 504 w 820"/>
              <a:gd name="T105" fmla="*/ 44 h 67"/>
              <a:gd name="T106" fmla="*/ 524 w 820"/>
              <a:gd name="T107" fmla="*/ 44 h 67"/>
              <a:gd name="T108" fmla="*/ 547 w 820"/>
              <a:gd name="T109" fmla="*/ 62 h 67"/>
              <a:gd name="T110" fmla="*/ 624 w 820"/>
              <a:gd name="T111" fmla="*/ 53 h 67"/>
              <a:gd name="T112" fmla="*/ 706 w 820"/>
              <a:gd name="T113" fmla="*/ 47 h 67"/>
              <a:gd name="T114" fmla="*/ 27 w 820"/>
              <a:gd name="T115" fmla="*/ 41 h 67"/>
              <a:gd name="T116" fmla="*/ 738 w 820"/>
              <a:gd name="T117" fmla="*/ 56 h 67"/>
              <a:gd name="T118" fmla="*/ 722 w 820"/>
              <a:gd name="T119" fmla="*/ 36 h 67"/>
              <a:gd name="T120" fmla="*/ 628 w 820"/>
              <a:gd name="T121" fmla="*/ 35 h 67"/>
              <a:gd name="T122" fmla="*/ 364 w 820"/>
              <a:gd name="T123" fmla="*/ 4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0" h="67">
                <a:moveTo>
                  <a:pt x="150" y="23"/>
                </a:moveTo>
                <a:cubicBezTo>
                  <a:pt x="145" y="23"/>
                  <a:pt x="139" y="23"/>
                  <a:pt x="134" y="24"/>
                </a:cubicBezTo>
                <a:cubicBezTo>
                  <a:pt x="139" y="25"/>
                  <a:pt x="146" y="23"/>
                  <a:pt x="150" y="23"/>
                </a:cubicBezTo>
                <a:close/>
                <a:moveTo>
                  <a:pt x="124" y="30"/>
                </a:moveTo>
                <a:cubicBezTo>
                  <a:pt x="126" y="30"/>
                  <a:pt x="128" y="30"/>
                  <a:pt x="130" y="29"/>
                </a:cubicBezTo>
                <a:cubicBezTo>
                  <a:pt x="128" y="29"/>
                  <a:pt x="125" y="29"/>
                  <a:pt x="124" y="30"/>
                </a:cubicBezTo>
                <a:close/>
                <a:moveTo>
                  <a:pt x="209" y="14"/>
                </a:moveTo>
                <a:cubicBezTo>
                  <a:pt x="207" y="15"/>
                  <a:pt x="204" y="14"/>
                  <a:pt x="203" y="15"/>
                </a:cubicBezTo>
                <a:cubicBezTo>
                  <a:pt x="204" y="15"/>
                  <a:pt x="207" y="16"/>
                  <a:pt x="209" y="14"/>
                </a:cubicBezTo>
                <a:close/>
                <a:moveTo>
                  <a:pt x="189" y="16"/>
                </a:moveTo>
                <a:cubicBezTo>
                  <a:pt x="192" y="16"/>
                  <a:pt x="196" y="15"/>
                  <a:pt x="199" y="15"/>
                </a:cubicBezTo>
                <a:cubicBezTo>
                  <a:pt x="197" y="15"/>
                  <a:pt x="190" y="15"/>
                  <a:pt x="189" y="16"/>
                </a:cubicBezTo>
                <a:close/>
                <a:moveTo>
                  <a:pt x="262" y="14"/>
                </a:moveTo>
                <a:cubicBezTo>
                  <a:pt x="263" y="14"/>
                  <a:pt x="266" y="14"/>
                  <a:pt x="264" y="13"/>
                </a:cubicBezTo>
                <a:cubicBezTo>
                  <a:pt x="262" y="13"/>
                  <a:pt x="258" y="14"/>
                  <a:pt x="257" y="14"/>
                </a:cubicBezTo>
                <a:cubicBezTo>
                  <a:pt x="259" y="14"/>
                  <a:pt x="260" y="14"/>
                  <a:pt x="262" y="14"/>
                </a:cubicBezTo>
                <a:close/>
                <a:moveTo>
                  <a:pt x="231" y="15"/>
                </a:moveTo>
                <a:cubicBezTo>
                  <a:pt x="229" y="15"/>
                  <a:pt x="227" y="15"/>
                  <a:pt x="226" y="15"/>
                </a:cubicBezTo>
                <a:cubicBezTo>
                  <a:pt x="227" y="15"/>
                  <a:pt x="230" y="16"/>
                  <a:pt x="231" y="15"/>
                </a:cubicBezTo>
                <a:close/>
                <a:moveTo>
                  <a:pt x="185" y="18"/>
                </a:moveTo>
                <a:cubicBezTo>
                  <a:pt x="183" y="18"/>
                  <a:pt x="181" y="17"/>
                  <a:pt x="181" y="18"/>
                </a:cubicBezTo>
                <a:cubicBezTo>
                  <a:pt x="181" y="18"/>
                  <a:pt x="184" y="19"/>
                  <a:pt x="185" y="18"/>
                </a:cubicBezTo>
                <a:close/>
                <a:moveTo>
                  <a:pt x="150" y="19"/>
                </a:moveTo>
                <a:cubicBezTo>
                  <a:pt x="149" y="18"/>
                  <a:pt x="148" y="19"/>
                  <a:pt x="148" y="19"/>
                </a:cubicBezTo>
                <a:cubicBezTo>
                  <a:pt x="147" y="19"/>
                  <a:pt x="144" y="19"/>
                  <a:pt x="144" y="20"/>
                </a:cubicBezTo>
                <a:cubicBezTo>
                  <a:pt x="146" y="20"/>
                  <a:pt x="149" y="20"/>
                  <a:pt x="150" y="19"/>
                </a:cubicBezTo>
                <a:close/>
                <a:moveTo>
                  <a:pt x="59" y="33"/>
                </a:moveTo>
                <a:cubicBezTo>
                  <a:pt x="55" y="34"/>
                  <a:pt x="47" y="34"/>
                  <a:pt x="43" y="35"/>
                </a:cubicBezTo>
                <a:cubicBezTo>
                  <a:pt x="44" y="36"/>
                  <a:pt x="44" y="36"/>
                  <a:pt x="44" y="36"/>
                </a:cubicBezTo>
                <a:cubicBezTo>
                  <a:pt x="41" y="37"/>
                  <a:pt x="35" y="37"/>
                  <a:pt x="33" y="38"/>
                </a:cubicBezTo>
                <a:cubicBezTo>
                  <a:pt x="36" y="39"/>
                  <a:pt x="39" y="37"/>
                  <a:pt x="43" y="38"/>
                </a:cubicBezTo>
                <a:cubicBezTo>
                  <a:pt x="42" y="38"/>
                  <a:pt x="41" y="38"/>
                  <a:pt x="41" y="39"/>
                </a:cubicBezTo>
                <a:cubicBezTo>
                  <a:pt x="43" y="39"/>
                  <a:pt x="45" y="40"/>
                  <a:pt x="47" y="38"/>
                </a:cubicBezTo>
                <a:cubicBezTo>
                  <a:pt x="46" y="37"/>
                  <a:pt x="43" y="39"/>
                  <a:pt x="43" y="38"/>
                </a:cubicBezTo>
                <a:cubicBezTo>
                  <a:pt x="49" y="38"/>
                  <a:pt x="52" y="36"/>
                  <a:pt x="59" y="36"/>
                </a:cubicBezTo>
                <a:cubicBezTo>
                  <a:pt x="59" y="37"/>
                  <a:pt x="58" y="37"/>
                  <a:pt x="57" y="37"/>
                </a:cubicBezTo>
                <a:cubicBezTo>
                  <a:pt x="58" y="39"/>
                  <a:pt x="63" y="38"/>
                  <a:pt x="64" y="37"/>
                </a:cubicBezTo>
                <a:cubicBezTo>
                  <a:pt x="64" y="36"/>
                  <a:pt x="62" y="37"/>
                  <a:pt x="61" y="36"/>
                </a:cubicBezTo>
                <a:cubicBezTo>
                  <a:pt x="64" y="36"/>
                  <a:pt x="71" y="34"/>
                  <a:pt x="72" y="36"/>
                </a:cubicBezTo>
                <a:cubicBezTo>
                  <a:pt x="73" y="36"/>
                  <a:pt x="75" y="36"/>
                  <a:pt x="76" y="35"/>
                </a:cubicBezTo>
                <a:cubicBezTo>
                  <a:pt x="75" y="35"/>
                  <a:pt x="75" y="35"/>
                  <a:pt x="74" y="34"/>
                </a:cubicBezTo>
                <a:cubicBezTo>
                  <a:pt x="83" y="34"/>
                  <a:pt x="89" y="33"/>
                  <a:pt x="97" y="32"/>
                </a:cubicBezTo>
                <a:cubicBezTo>
                  <a:pt x="95" y="32"/>
                  <a:pt x="93" y="31"/>
                  <a:pt x="91" y="32"/>
                </a:cubicBezTo>
                <a:cubicBezTo>
                  <a:pt x="91" y="32"/>
                  <a:pt x="91" y="31"/>
                  <a:pt x="91" y="31"/>
                </a:cubicBezTo>
                <a:cubicBezTo>
                  <a:pt x="90" y="31"/>
                  <a:pt x="88" y="30"/>
                  <a:pt x="88" y="31"/>
                </a:cubicBezTo>
                <a:cubicBezTo>
                  <a:pt x="89" y="32"/>
                  <a:pt x="91" y="31"/>
                  <a:pt x="90" y="32"/>
                </a:cubicBezTo>
                <a:cubicBezTo>
                  <a:pt x="84" y="32"/>
                  <a:pt x="77" y="33"/>
                  <a:pt x="71" y="34"/>
                </a:cubicBezTo>
                <a:cubicBezTo>
                  <a:pt x="71" y="33"/>
                  <a:pt x="72" y="33"/>
                  <a:pt x="72" y="32"/>
                </a:cubicBezTo>
                <a:cubicBezTo>
                  <a:pt x="68" y="32"/>
                  <a:pt x="64" y="33"/>
                  <a:pt x="61" y="33"/>
                </a:cubicBezTo>
                <a:cubicBezTo>
                  <a:pt x="62" y="32"/>
                  <a:pt x="64" y="33"/>
                  <a:pt x="64" y="32"/>
                </a:cubicBezTo>
                <a:cubicBezTo>
                  <a:pt x="63" y="32"/>
                  <a:pt x="62" y="31"/>
                  <a:pt x="61" y="31"/>
                </a:cubicBezTo>
                <a:cubicBezTo>
                  <a:pt x="63" y="30"/>
                  <a:pt x="67" y="31"/>
                  <a:pt x="67" y="29"/>
                </a:cubicBezTo>
                <a:cubicBezTo>
                  <a:pt x="64" y="30"/>
                  <a:pt x="61" y="29"/>
                  <a:pt x="58" y="30"/>
                </a:cubicBezTo>
                <a:cubicBezTo>
                  <a:pt x="59" y="30"/>
                  <a:pt x="59" y="31"/>
                  <a:pt x="59" y="31"/>
                </a:cubicBezTo>
                <a:cubicBezTo>
                  <a:pt x="58" y="32"/>
                  <a:pt x="57" y="33"/>
                  <a:pt x="55" y="32"/>
                </a:cubicBezTo>
                <a:cubicBezTo>
                  <a:pt x="56" y="34"/>
                  <a:pt x="58" y="32"/>
                  <a:pt x="59" y="33"/>
                </a:cubicBezTo>
                <a:close/>
                <a:moveTo>
                  <a:pt x="54" y="35"/>
                </a:moveTo>
                <a:cubicBezTo>
                  <a:pt x="54" y="35"/>
                  <a:pt x="56" y="34"/>
                  <a:pt x="57" y="34"/>
                </a:cubicBezTo>
                <a:cubicBezTo>
                  <a:pt x="57" y="36"/>
                  <a:pt x="55" y="35"/>
                  <a:pt x="54" y="35"/>
                </a:cubicBezTo>
                <a:close/>
                <a:moveTo>
                  <a:pt x="66" y="34"/>
                </a:moveTo>
                <a:cubicBezTo>
                  <a:pt x="67" y="35"/>
                  <a:pt x="59" y="35"/>
                  <a:pt x="58" y="35"/>
                </a:cubicBezTo>
                <a:cubicBezTo>
                  <a:pt x="61" y="34"/>
                  <a:pt x="64" y="34"/>
                  <a:pt x="66" y="34"/>
                </a:cubicBezTo>
                <a:close/>
                <a:moveTo>
                  <a:pt x="44" y="41"/>
                </a:moveTo>
                <a:cubicBezTo>
                  <a:pt x="51" y="43"/>
                  <a:pt x="58" y="40"/>
                  <a:pt x="65" y="40"/>
                </a:cubicBezTo>
                <a:cubicBezTo>
                  <a:pt x="71" y="39"/>
                  <a:pt x="75" y="41"/>
                  <a:pt x="80" y="38"/>
                </a:cubicBezTo>
                <a:cubicBezTo>
                  <a:pt x="68" y="38"/>
                  <a:pt x="57" y="40"/>
                  <a:pt x="44" y="41"/>
                </a:cubicBezTo>
                <a:cubicBezTo>
                  <a:pt x="43" y="41"/>
                  <a:pt x="44" y="42"/>
                  <a:pt x="44" y="41"/>
                </a:cubicBezTo>
                <a:close/>
                <a:moveTo>
                  <a:pt x="45" y="30"/>
                </a:moveTo>
                <a:cubicBezTo>
                  <a:pt x="42" y="30"/>
                  <a:pt x="41" y="29"/>
                  <a:pt x="37" y="29"/>
                </a:cubicBezTo>
                <a:cubicBezTo>
                  <a:pt x="38" y="30"/>
                  <a:pt x="38" y="30"/>
                  <a:pt x="37" y="31"/>
                </a:cubicBezTo>
                <a:cubicBezTo>
                  <a:pt x="39" y="31"/>
                  <a:pt x="43" y="31"/>
                  <a:pt x="45" y="30"/>
                </a:cubicBezTo>
                <a:close/>
                <a:moveTo>
                  <a:pt x="54" y="33"/>
                </a:moveTo>
                <a:cubicBezTo>
                  <a:pt x="52" y="32"/>
                  <a:pt x="50" y="33"/>
                  <a:pt x="50" y="32"/>
                </a:cubicBezTo>
                <a:cubicBezTo>
                  <a:pt x="50" y="31"/>
                  <a:pt x="52" y="32"/>
                  <a:pt x="53" y="32"/>
                </a:cubicBezTo>
                <a:cubicBezTo>
                  <a:pt x="54" y="31"/>
                  <a:pt x="53" y="31"/>
                  <a:pt x="52" y="30"/>
                </a:cubicBez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0" y="31"/>
                  <a:pt x="49" y="31"/>
                </a:cubicBezTo>
                <a:cubicBezTo>
                  <a:pt x="49" y="32"/>
                  <a:pt x="49" y="32"/>
                  <a:pt x="49" y="33"/>
                </a:cubicBezTo>
                <a:cubicBezTo>
                  <a:pt x="48" y="33"/>
                  <a:pt x="48" y="31"/>
                  <a:pt x="47" y="33"/>
                </a:cubicBezTo>
                <a:cubicBezTo>
                  <a:pt x="49" y="33"/>
                  <a:pt x="53" y="34"/>
                  <a:pt x="54" y="33"/>
                </a:cubicBezTo>
                <a:close/>
                <a:moveTo>
                  <a:pt x="113" y="30"/>
                </a:moveTo>
                <a:cubicBezTo>
                  <a:pt x="111" y="30"/>
                  <a:pt x="109" y="30"/>
                  <a:pt x="108" y="30"/>
                </a:cubicBezTo>
                <a:cubicBezTo>
                  <a:pt x="107" y="31"/>
                  <a:pt x="113" y="31"/>
                  <a:pt x="113" y="30"/>
                </a:cubicBezTo>
                <a:close/>
                <a:moveTo>
                  <a:pt x="119" y="30"/>
                </a:moveTo>
                <a:cubicBezTo>
                  <a:pt x="117" y="30"/>
                  <a:pt x="115" y="30"/>
                  <a:pt x="114" y="30"/>
                </a:cubicBezTo>
                <a:cubicBezTo>
                  <a:pt x="115" y="30"/>
                  <a:pt x="119" y="30"/>
                  <a:pt x="119" y="30"/>
                </a:cubicBezTo>
                <a:close/>
                <a:moveTo>
                  <a:pt x="112" y="13"/>
                </a:moveTo>
                <a:cubicBezTo>
                  <a:pt x="110" y="14"/>
                  <a:pt x="107" y="12"/>
                  <a:pt x="106" y="14"/>
                </a:cubicBezTo>
                <a:cubicBezTo>
                  <a:pt x="109" y="14"/>
                  <a:pt x="111" y="14"/>
                  <a:pt x="112" y="13"/>
                </a:cubicBezTo>
                <a:close/>
                <a:moveTo>
                  <a:pt x="76" y="33"/>
                </a:moveTo>
                <a:cubicBezTo>
                  <a:pt x="78" y="32"/>
                  <a:pt x="81" y="32"/>
                  <a:pt x="83" y="31"/>
                </a:cubicBezTo>
                <a:cubicBezTo>
                  <a:pt x="80" y="32"/>
                  <a:pt x="77" y="31"/>
                  <a:pt x="76" y="33"/>
                </a:cubicBezTo>
                <a:close/>
                <a:moveTo>
                  <a:pt x="99" y="26"/>
                </a:moveTo>
                <a:cubicBezTo>
                  <a:pt x="100" y="26"/>
                  <a:pt x="102" y="26"/>
                  <a:pt x="103" y="26"/>
                </a:cubicBezTo>
                <a:cubicBezTo>
                  <a:pt x="101" y="26"/>
                  <a:pt x="97" y="26"/>
                  <a:pt x="99" y="26"/>
                </a:cubicBezTo>
                <a:close/>
                <a:moveTo>
                  <a:pt x="105" y="31"/>
                </a:moveTo>
                <a:cubicBezTo>
                  <a:pt x="103" y="31"/>
                  <a:pt x="100" y="30"/>
                  <a:pt x="100" y="32"/>
                </a:cubicBezTo>
                <a:cubicBezTo>
                  <a:pt x="101" y="31"/>
                  <a:pt x="103" y="31"/>
                  <a:pt x="105" y="31"/>
                </a:cubicBezTo>
                <a:close/>
                <a:moveTo>
                  <a:pt x="688" y="5"/>
                </a:moveTo>
                <a:cubicBezTo>
                  <a:pt x="690" y="5"/>
                  <a:pt x="694" y="5"/>
                  <a:pt x="695" y="4"/>
                </a:cubicBezTo>
                <a:cubicBezTo>
                  <a:pt x="693" y="5"/>
                  <a:pt x="690" y="4"/>
                  <a:pt x="688" y="5"/>
                </a:cubicBezTo>
                <a:close/>
                <a:moveTo>
                  <a:pt x="711" y="4"/>
                </a:moveTo>
                <a:cubicBezTo>
                  <a:pt x="709" y="3"/>
                  <a:pt x="705" y="4"/>
                  <a:pt x="703" y="5"/>
                </a:cubicBezTo>
                <a:cubicBezTo>
                  <a:pt x="706" y="6"/>
                  <a:pt x="709" y="3"/>
                  <a:pt x="711" y="4"/>
                </a:cubicBezTo>
                <a:close/>
                <a:moveTo>
                  <a:pt x="654" y="5"/>
                </a:moveTo>
                <a:cubicBezTo>
                  <a:pt x="651" y="5"/>
                  <a:pt x="646" y="5"/>
                  <a:pt x="644" y="5"/>
                </a:cubicBezTo>
                <a:cubicBezTo>
                  <a:pt x="645" y="6"/>
                  <a:pt x="652" y="6"/>
                  <a:pt x="654" y="5"/>
                </a:cubicBezTo>
                <a:close/>
                <a:moveTo>
                  <a:pt x="675" y="5"/>
                </a:moveTo>
                <a:cubicBezTo>
                  <a:pt x="672" y="5"/>
                  <a:pt x="668" y="4"/>
                  <a:pt x="665" y="5"/>
                </a:cubicBezTo>
                <a:cubicBezTo>
                  <a:pt x="668" y="5"/>
                  <a:pt x="673" y="6"/>
                  <a:pt x="675" y="5"/>
                </a:cubicBezTo>
                <a:close/>
                <a:moveTo>
                  <a:pt x="791" y="9"/>
                </a:moveTo>
                <a:cubicBezTo>
                  <a:pt x="788" y="9"/>
                  <a:pt x="782" y="8"/>
                  <a:pt x="779" y="9"/>
                </a:cubicBezTo>
                <a:cubicBezTo>
                  <a:pt x="784" y="9"/>
                  <a:pt x="788" y="10"/>
                  <a:pt x="791" y="9"/>
                </a:cubicBezTo>
                <a:close/>
                <a:moveTo>
                  <a:pt x="289" y="5"/>
                </a:moveTo>
                <a:cubicBezTo>
                  <a:pt x="288" y="6"/>
                  <a:pt x="286" y="5"/>
                  <a:pt x="285" y="6"/>
                </a:cubicBezTo>
                <a:cubicBezTo>
                  <a:pt x="286" y="6"/>
                  <a:pt x="289" y="6"/>
                  <a:pt x="289" y="5"/>
                </a:cubicBezTo>
                <a:close/>
                <a:moveTo>
                  <a:pt x="546" y="2"/>
                </a:moveTo>
                <a:cubicBezTo>
                  <a:pt x="546" y="2"/>
                  <a:pt x="542" y="1"/>
                  <a:pt x="542" y="2"/>
                </a:cubicBezTo>
                <a:cubicBezTo>
                  <a:pt x="543" y="2"/>
                  <a:pt x="545" y="3"/>
                  <a:pt x="546" y="2"/>
                </a:cubicBezTo>
                <a:close/>
                <a:moveTo>
                  <a:pt x="774" y="6"/>
                </a:moveTo>
                <a:cubicBezTo>
                  <a:pt x="768" y="6"/>
                  <a:pt x="762" y="6"/>
                  <a:pt x="755" y="6"/>
                </a:cubicBezTo>
                <a:cubicBezTo>
                  <a:pt x="762" y="7"/>
                  <a:pt x="772" y="7"/>
                  <a:pt x="774" y="6"/>
                </a:cubicBezTo>
                <a:close/>
                <a:moveTo>
                  <a:pt x="35" y="32"/>
                </a:moveTo>
                <a:cubicBezTo>
                  <a:pt x="35" y="31"/>
                  <a:pt x="36" y="32"/>
                  <a:pt x="36" y="31"/>
                </a:cubicBezTo>
                <a:cubicBezTo>
                  <a:pt x="33" y="32"/>
                  <a:pt x="29" y="31"/>
                  <a:pt x="27" y="33"/>
                </a:cubicBezTo>
                <a:cubicBezTo>
                  <a:pt x="31" y="33"/>
                  <a:pt x="37" y="33"/>
                  <a:pt x="41" y="32"/>
                </a:cubicBezTo>
                <a:cubicBezTo>
                  <a:pt x="39" y="31"/>
                  <a:pt x="37" y="33"/>
                  <a:pt x="35" y="32"/>
                </a:cubicBezTo>
                <a:close/>
                <a:moveTo>
                  <a:pt x="793" y="18"/>
                </a:moveTo>
                <a:cubicBezTo>
                  <a:pt x="787" y="18"/>
                  <a:pt x="783" y="17"/>
                  <a:pt x="778" y="18"/>
                </a:cubicBezTo>
                <a:cubicBezTo>
                  <a:pt x="783" y="19"/>
                  <a:pt x="788" y="19"/>
                  <a:pt x="793" y="18"/>
                </a:cubicBezTo>
                <a:close/>
                <a:moveTo>
                  <a:pt x="427" y="4"/>
                </a:moveTo>
                <a:cubicBezTo>
                  <a:pt x="426" y="4"/>
                  <a:pt x="426" y="4"/>
                  <a:pt x="425" y="4"/>
                </a:cubicBezTo>
                <a:cubicBezTo>
                  <a:pt x="420" y="4"/>
                  <a:pt x="425" y="5"/>
                  <a:pt x="427" y="4"/>
                </a:cubicBezTo>
                <a:close/>
                <a:moveTo>
                  <a:pt x="379" y="12"/>
                </a:moveTo>
                <a:cubicBezTo>
                  <a:pt x="398" y="11"/>
                  <a:pt x="419" y="12"/>
                  <a:pt x="436" y="11"/>
                </a:cubicBezTo>
                <a:cubicBezTo>
                  <a:pt x="417" y="11"/>
                  <a:pt x="400" y="11"/>
                  <a:pt x="382" y="12"/>
                </a:cubicBezTo>
                <a:cubicBezTo>
                  <a:pt x="381" y="12"/>
                  <a:pt x="379" y="11"/>
                  <a:pt x="379" y="12"/>
                </a:cubicBezTo>
                <a:close/>
                <a:moveTo>
                  <a:pt x="424" y="1"/>
                </a:moveTo>
                <a:cubicBezTo>
                  <a:pt x="426" y="1"/>
                  <a:pt x="419" y="0"/>
                  <a:pt x="419" y="1"/>
                </a:cubicBezTo>
                <a:cubicBezTo>
                  <a:pt x="421" y="1"/>
                  <a:pt x="422" y="2"/>
                  <a:pt x="424" y="1"/>
                </a:cubicBezTo>
                <a:close/>
                <a:moveTo>
                  <a:pt x="345" y="9"/>
                </a:moveTo>
                <a:cubicBezTo>
                  <a:pt x="345" y="10"/>
                  <a:pt x="343" y="9"/>
                  <a:pt x="343" y="10"/>
                </a:cubicBezTo>
                <a:cubicBezTo>
                  <a:pt x="357" y="9"/>
                  <a:pt x="373" y="9"/>
                  <a:pt x="386" y="8"/>
                </a:cubicBezTo>
                <a:cubicBezTo>
                  <a:pt x="378" y="8"/>
                  <a:pt x="367" y="9"/>
                  <a:pt x="359" y="9"/>
                </a:cubicBezTo>
                <a:cubicBezTo>
                  <a:pt x="357" y="7"/>
                  <a:pt x="353" y="8"/>
                  <a:pt x="350" y="8"/>
                </a:cubicBezTo>
                <a:cubicBezTo>
                  <a:pt x="350" y="9"/>
                  <a:pt x="352" y="9"/>
                  <a:pt x="351" y="9"/>
                </a:cubicBezTo>
                <a:cubicBezTo>
                  <a:pt x="350" y="8"/>
                  <a:pt x="349" y="8"/>
                  <a:pt x="349" y="9"/>
                </a:cubicBezTo>
                <a:cubicBezTo>
                  <a:pt x="347" y="8"/>
                  <a:pt x="342" y="9"/>
                  <a:pt x="340" y="9"/>
                </a:cubicBezTo>
                <a:cubicBezTo>
                  <a:pt x="338" y="9"/>
                  <a:pt x="345" y="9"/>
                  <a:pt x="345" y="9"/>
                </a:cubicBezTo>
                <a:close/>
                <a:moveTo>
                  <a:pt x="484" y="1"/>
                </a:moveTo>
                <a:cubicBezTo>
                  <a:pt x="482" y="1"/>
                  <a:pt x="479" y="0"/>
                  <a:pt x="478" y="1"/>
                </a:cubicBezTo>
                <a:cubicBezTo>
                  <a:pt x="479" y="1"/>
                  <a:pt x="483" y="2"/>
                  <a:pt x="484" y="1"/>
                </a:cubicBezTo>
                <a:close/>
                <a:moveTo>
                  <a:pt x="506" y="1"/>
                </a:moveTo>
                <a:cubicBezTo>
                  <a:pt x="503" y="1"/>
                  <a:pt x="500" y="0"/>
                  <a:pt x="498" y="1"/>
                </a:cubicBezTo>
                <a:cubicBezTo>
                  <a:pt x="501" y="1"/>
                  <a:pt x="503" y="2"/>
                  <a:pt x="506" y="1"/>
                </a:cubicBezTo>
                <a:close/>
                <a:moveTo>
                  <a:pt x="462" y="5"/>
                </a:moveTo>
                <a:cubicBezTo>
                  <a:pt x="463" y="4"/>
                  <a:pt x="461" y="4"/>
                  <a:pt x="462" y="4"/>
                </a:cubicBezTo>
                <a:cubicBezTo>
                  <a:pt x="452" y="3"/>
                  <a:pt x="443" y="4"/>
                  <a:pt x="436" y="5"/>
                </a:cubicBezTo>
                <a:cubicBezTo>
                  <a:pt x="446" y="4"/>
                  <a:pt x="455" y="5"/>
                  <a:pt x="462" y="5"/>
                </a:cubicBezTo>
                <a:close/>
                <a:moveTo>
                  <a:pt x="435" y="4"/>
                </a:moveTo>
                <a:cubicBezTo>
                  <a:pt x="433" y="4"/>
                  <a:pt x="429" y="4"/>
                  <a:pt x="429" y="5"/>
                </a:cubicBezTo>
                <a:cubicBezTo>
                  <a:pt x="432" y="4"/>
                  <a:pt x="433" y="5"/>
                  <a:pt x="435" y="4"/>
                </a:cubicBezTo>
                <a:close/>
                <a:moveTo>
                  <a:pt x="776" y="50"/>
                </a:moveTo>
                <a:cubicBezTo>
                  <a:pt x="781" y="50"/>
                  <a:pt x="783" y="50"/>
                  <a:pt x="787" y="50"/>
                </a:cubicBezTo>
                <a:cubicBezTo>
                  <a:pt x="786" y="49"/>
                  <a:pt x="789" y="50"/>
                  <a:pt x="789" y="50"/>
                </a:cubicBezTo>
                <a:cubicBezTo>
                  <a:pt x="791" y="50"/>
                  <a:pt x="791" y="50"/>
                  <a:pt x="792" y="49"/>
                </a:cubicBezTo>
                <a:cubicBezTo>
                  <a:pt x="794" y="49"/>
                  <a:pt x="800" y="50"/>
                  <a:pt x="800" y="48"/>
                </a:cubicBezTo>
                <a:cubicBezTo>
                  <a:pt x="792" y="48"/>
                  <a:pt x="781" y="47"/>
                  <a:pt x="776" y="50"/>
                </a:cubicBezTo>
                <a:close/>
                <a:moveTo>
                  <a:pt x="646" y="39"/>
                </a:moveTo>
                <a:cubicBezTo>
                  <a:pt x="649" y="39"/>
                  <a:pt x="652" y="39"/>
                  <a:pt x="655" y="38"/>
                </a:cubicBezTo>
                <a:cubicBezTo>
                  <a:pt x="652" y="38"/>
                  <a:pt x="648" y="37"/>
                  <a:pt x="646" y="39"/>
                </a:cubicBezTo>
                <a:close/>
                <a:moveTo>
                  <a:pt x="655" y="34"/>
                </a:moveTo>
                <a:cubicBezTo>
                  <a:pt x="653" y="34"/>
                  <a:pt x="650" y="33"/>
                  <a:pt x="648" y="34"/>
                </a:cubicBezTo>
                <a:cubicBezTo>
                  <a:pt x="650" y="34"/>
                  <a:pt x="653" y="34"/>
                  <a:pt x="655" y="34"/>
                </a:cubicBezTo>
                <a:close/>
                <a:moveTo>
                  <a:pt x="640" y="37"/>
                </a:moveTo>
                <a:cubicBezTo>
                  <a:pt x="648" y="36"/>
                  <a:pt x="653" y="38"/>
                  <a:pt x="661" y="36"/>
                </a:cubicBezTo>
                <a:cubicBezTo>
                  <a:pt x="653" y="36"/>
                  <a:pt x="648" y="36"/>
                  <a:pt x="640" y="37"/>
                </a:cubicBezTo>
                <a:close/>
                <a:moveTo>
                  <a:pt x="639" y="35"/>
                </a:moveTo>
                <a:cubicBezTo>
                  <a:pt x="644" y="35"/>
                  <a:pt x="649" y="36"/>
                  <a:pt x="654" y="35"/>
                </a:cubicBezTo>
                <a:cubicBezTo>
                  <a:pt x="650" y="35"/>
                  <a:pt x="644" y="35"/>
                  <a:pt x="639" y="35"/>
                </a:cubicBezTo>
                <a:close/>
                <a:moveTo>
                  <a:pt x="705" y="35"/>
                </a:moveTo>
                <a:cubicBezTo>
                  <a:pt x="693" y="35"/>
                  <a:pt x="684" y="34"/>
                  <a:pt x="673" y="36"/>
                </a:cubicBezTo>
                <a:cubicBezTo>
                  <a:pt x="679" y="36"/>
                  <a:pt x="684" y="37"/>
                  <a:pt x="690" y="36"/>
                </a:cubicBezTo>
                <a:cubicBezTo>
                  <a:pt x="694" y="36"/>
                  <a:pt x="697" y="37"/>
                  <a:pt x="700" y="36"/>
                </a:cubicBezTo>
                <a:cubicBezTo>
                  <a:pt x="702" y="36"/>
                  <a:pt x="705" y="36"/>
                  <a:pt x="705" y="35"/>
                </a:cubicBezTo>
                <a:close/>
                <a:moveTo>
                  <a:pt x="699" y="45"/>
                </a:moveTo>
                <a:cubicBezTo>
                  <a:pt x="704" y="44"/>
                  <a:pt x="697" y="44"/>
                  <a:pt x="696" y="45"/>
                </a:cubicBezTo>
                <a:cubicBezTo>
                  <a:pt x="697" y="45"/>
                  <a:pt x="697" y="45"/>
                  <a:pt x="697" y="45"/>
                </a:cubicBezTo>
                <a:cubicBezTo>
                  <a:pt x="698" y="45"/>
                  <a:pt x="698" y="45"/>
                  <a:pt x="699" y="45"/>
                </a:cubicBezTo>
                <a:close/>
                <a:moveTo>
                  <a:pt x="682" y="42"/>
                </a:moveTo>
                <a:cubicBezTo>
                  <a:pt x="687" y="42"/>
                  <a:pt x="695" y="43"/>
                  <a:pt x="699" y="41"/>
                </a:cubicBezTo>
                <a:cubicBezTo>
                  <a:pt x="693" y="41"/>
                  <a:pt x="687" y="41"/>
                  <a:pt x="682" y="42"/>
                </a:cubicBezTo>
                <a:close/>
                <a:moveTo>
                  <a:pt x="683" y="45"/>
                </a:moveTo>
                <a:cubicBezTo>
                  <a:pt x="682" y="45"/>
                  <a:pt x="682" y="45"/>
                  <a:pt x="683" y="45"/>
                </a:cubicBezTo>
                <a:cubicBezTo>
                  <a:pt x="687" y="45"/>
                  <a:pt x="691" y="46"/>
                  <a:pt x="694" y="45"/>
                </a:cubicBezTo>
                <a:cubicBezTo>
                  <a:pt x="694" y="45"/>
                  <a:pt x="694" y="45"/>
                  <a:pt x="693" y="45"/>
                </a:cubicBezTo>
                <a:cubicBezTo>
                  <a:pt x="690" y="45"/>
                  <a:pt x="686" y="45"/>
                  <a:pt x="683" y="45"/>
                </a:cubicBezTo>
                <a:close/>
                <a:moveTo>
                  <a:pt x="692" y="30"/>
                </a:moveTo>
                <a:cubicBezTo>
                  <a:pt x="695" y="31"/>
                  <a:pt x="698" y="29"/>
                  <a:pt x="701" y="29"/>
                </a:cubicBezTo>
                <a:cubicBezTo>
                  <a:pt x="700" y="29"/>
                  <a:pt x="701" y="29"/>
                  <a:pt x="701" y="28"/>
                </a:cubicBezTo>
                <a:cubicBezTo>
                  <a:pt x="699" y="28"/>
                  <a:pt x="698" y="27"/>
                  <a:pt x="697" y="28"/>
                </a:cubicBezTo>
                <a:cubicBezTo>
                  <a:pt x="697" y="29"/>
                  <a:pt x="699" y="28"/>
                  <a:pt x="700" y="29"/>
                </a:cubicBezTo>
                <a:cubicBezTo>
                  <a:pt x="697" y="29"/>
                  <a:pt x="691" y="29"/>
                  <a:pt x="692" y="30"/>
                </a:cubicBezTo>
                <a:close/>
                <a:moveTo>
                  <a:pt x="686" y="28"/>
                </a:moveTo>
                <a:cubicBezTo>
                  <a:pt x="686" y="28"/>
                  <a:pt x="686" y="28"/>
                  <a:pt x="685" y="28"/>
                </a:cubicBezTo>
                <a:cubicBezTo>
                  <a:pt x="680" y="28"/>
                  <a:pt x="686" y="29"/>
                  <a:pt x="687" y="28"/>
                </a:cubicBezTo>
                <a:cubicBezTo>
                  <a:pt x="687" y="29"/>
                  <a:pt x="686" y="28"/>
                  <a:pt x="686" y="28"/>
                </a:cubicBezTo>
                <a:close/>
                <a:moveTo>
                  <a:pt x="674" y="34"/>
                </a:moveTo>
                <a:cubicBezTo>
                  <a:pt x="673" y="35"/>
                  <a:pt x="670" y="34"/>
                  <a:pt x="670" y="35"/>
                </a:cubicBezTo>
                <a:cubicBezTo>
                  <a:pt x="671" y="36"/>
                  <a:pt x="674" y="35"/>
                  <a:pt x="674" y="34"/>
                </a:cubicBezTo>
                <a:close/>
                <a:moveTo>
                  <a:pt x="693" y="32"/>
                </a:moveTo>
                <a:cubicBezTo>
                  <a:pt x="700" y="32"/>
                  <a:pt x="708" y="32"/>
                  <a:pt x="714" y="32"/>
                </a:cubicBezTo>
                <a:cubicBezTo>
                  <a:pt x="708" y="31"/>
                  <a:pt x="699" y="31"/>
                  <a:pt x="693" y="32"/>
                </a:cubicBezTo>
                <a:close/>
                <a:moveTo>
                  <a:pt x="669" y="32"/>
                </a:moveTo>
                <a:cubicBezTo>
                  <a:pt x="669" y="32"/>
                  <a:pt x="666" y="32"/>
                  <a:pt x="664" y="33"/>
                </a:cubicBezTo>
                <a:cubicBezTo>
                  <a:pt x="666" y="32"/>
                  <a:pt x="667" y="33"/>
                  <a:pt x="669" y="33"/>
                </a:cubicBezTo>
                <a:cubicBezTo>
                  <a:pt x="667" y="33"/>
                  <a:pt x="672" y="32"/>
                  <a:pt x="669" y="32"/>
                </a:cubicBezTo>
                <a:close/>
                <a:moveTo>
                  <a:pt x="680" y="29"/>
                </a:moveTo>
                <a:cubicBezTo>
                  <a:pt x="678" y="27"/>
                  <a:pt x="671" y="29"/>
                  <a:pt x="664" y="29"/>
                </a:cubicBezTo>
                <a:cubicBezTo>
                  <a:pt x="669" y="30"/>
                  <a:pt x="675" y="29"/>
                  <a:pt x="680" y="29"/>
                </a:cubicBezTo>
                <a:close/>
                <a:moveTo>
                  <a:pt x="663" y="34"/>
                </a:moveTo>
                <a:cubicBezTo>
                  <a:pt x="673" y="34"/>
                  <a:pt x="673" y="34"/>
                  <a:pt x="673" y="34"/>
                </a:cubicBezTo>
                <a:cubicBezTo>
                  <a:pt x="675" y="34"/>
                  <a:pt x="674" y="33"/>
                  <a:pt x="672" y="33"/>
                </a:cubicBezTo>
                <a:cubicBezTo>
                  <a:pt x="669" y="33"/>
                  <a:pt x="662" y="34"/>
                  <a:pt x="661" y="34"/>
                </a:cubicBezTo>
                <a:cubicBezTo>
                  <a:pt x="661" y="34"/>
                  <a:pt x="662" y="34"/>
                  <a:pt x="663" y="34"/>
                </a:cubicBezTo>
                <a:close/>
                <a:moveTo>
                  <a:pt x="248" y="59"/>
                </a:moveTo>
                <a:cubicBezTo>
                  <a:pt x="249" y="59"/>
                  <a:pt x="251" y="58"/>
                  <a:pt x="251" y="59"/>
                </a:cubicBezTo>
                <a:cubicBezTo>
                  <a:pt x="254" y="57"/>
                  <a:pt x="259" y="60"/>
                  <a:pt x="262" y="57"/>
                </a:cubicBezTo>
                <a:cubicBezTo>
                  <a:pt x="258" y="58"/>
                  <a:pt x="250" y="56"/>
                  <a:pt x="248" y="59"/>
                </a:cubicBezTo>
                <a:close/>
                <a:moveTo>
                  <a:pt x="372" y="47"/>
                </a:moveTo>
                <a:cubicBezTo>
                  <a:pt x="374" y="47"/>
                  <a:pt x="379" y="47"/>
                  <a:pt x="376" y="46"/>
                </a:cubicBezTo>
                <a:cubicBezTo>
                  <a:pt x="377" y="46"/>
                  <a:pt x="378" y="46"/>
                  <a:pt x="379" y="45"/>
                </a:cubicBezTo>
                <a:cubicBezTo>
                  <a:pt x="374" y="45"/>
                  <a:pt x="368" y="44"/>
                  <a:pt x="365" y="47"/>
                </a:cubicBezTo>
                <a:cubicBezTo>
                  <a:pt x="366" y="48"/>
                  <a:pt x="369" y="47"/>
                  <a:pt x="372" y="47"/>
                </a:cubicBezTo>
                <a:close/>
                <a:moveTo>
                  <a:pt x="734" y="17"/>
                </a:moveTo>
                <a:cubicBezTo>
                  <a:pt x="732" y="17"/>
                  <a:pt x="738" y="17"/>
                  <a:pt x="738" y="16"/>
                </a:cubicBezTo>
                <a:cubicBezTo>
                  <a:pt x="736" y="17"/>
                  <a:pt x="736" y="16"/>
                  <a:pt x="734" y="17"/>
                </a:cubicBezTo>
                <a:close/>
                <a:moveTo>
                  <a:pt x="414" y="40"/>
                </a:moveTo>
                <a:cubicBezTo>
                  <a:pt x="418" y="40"/>
                  <a:pt x="425" y="40"/>
                  <a:pt x="429" y="40"/>
                </a:cubicBezTo>
                <a:cubicBezTo>
                  <a:pt x="426" y="39"/>
                  <a:pt x="418" y="40"/>
                  <a:pt x="414" y="40"/>
                </a:cubicBezTo>
                <a:close/>
                <a:moveTo>
                  <a:pt x="732" y="53"/>
                </a:moveTo>
                <a:cubicBezTo>
                  <a:pt x="732" y="53"/>
                  <a:pt x="733" y="53"/>
                  <a:pt x="733" y="53"/>
                </a:cubicBezTo>
                <a:cubicBezTo>
                  <a:pt x="729" y="52"/>
                  <a:pt x="726" y="53"/>
                  <a:pt x="723" y="52"/>
                </a:cubicBezTo>
                <a:cubicBezTo>
                  <a:pt x="726" y="52"/>
                  <a:pt x="729" y="52"/>
                  <a:pt x="731" y="51"/>
                </a:cubicBezTo>
                <a:cubicBezTo>
                  <a:pt x="728" y="51"/>
                  <a:pt x="725" y="52"/>
                  <a:pt x="722" y="51"/>
                </a:cubicBezTo>
                <a:cubicBezTo>
                  <a:pt x="727" y="51"/>
                  <a:pt x="735" y="51"/>
                  <a:pt x="740" y="50"/>
                </a:cubicBezTo>
                <a:cubicBezTo>
                  <a:pt x="739" y="50"/>
                  <a:pt x="739" y="50"/>
                  <a:pt x="739" y="49"/>
                </a:cubicBezTo>
                <a:cubicBezTo>
                  <a:pt x="741" y="49"/>
                  <a:pt x="742" y="49"/>
                  <a:pt x="744" y="49"/>
                </a:cubicBezTo>
                <a:cubicBezTo>
                  <a:pt x="747" y="50"/>
                  <a:pt x="746" y="48"/>
                  <a:pt x="748" y="48"/>
                </a:cubicBezTo>
                <a:cubicBezTo>
                  <a:pt x="747" y="48"/>
                  <a:pt x="747" y="48"/>
                  <a:pt x="746" y="48"/>
                </a:cubicBezTo>
                <a:cubicBezTo>
                  <a:pt x="733" y="48"/>
                  <a:pt x="717" y="49"/>
                  <a:pt x="708" y="48"/>
                </a:cubicBezTo>
                <a:cubicBezTo>
                  <a:pt x="714" y="47"/>
                  <a:pt x="724" y="49"/>
                  <a:pt x="730" y="47"/>
                </a:cubicBezTo>
                <a:cubicBezTo>
                  <a:pt x="727" y="47"/>
                  <a:pt x="724" y="47"/>
                  <a:pt x="723" y="46"/>
                </a:cubicBezTo>
                <a:cubicBezTo>
                  <a:pt x="723" y="45"/>
                  <a:pt x="727" y="47"/>
                  <a:pt x="728" y="45"/>
                </a:cubicBezTo>
                <a:cubicBezTo>
                  <a:pt x="720" y="46"/>
                  <a:pt x="710" y="44"/>
                  <a:pt x="704" y="47"/>
                </a:cubicBezTo>
                <a:cubicBezTo>
                  <a:pt x="704" y="47"/>
                  <a:pt x="705" y="46"/>
                  <a:pt x="705" y="47"/>
                </a:cubicBezTo>
                <a:cubicBezTo>
                  <a:pt x="699" y="48"/>
                  <a:pt x="695" y="47"/>
                  <a:pt x="690" y="48"/>
                </a:cubicBezTo>
                <a:cubicBezTo>
                  <a:pt x="690" y="48"/>
                  <a:pt x="691" y="48"/>
                  <a:pt x="690" y="48"/>
                </a:cubicBezTo>
                <a:cubicBezTo>
                  <a:pt x="690" y="49"/>
                  <a:pt x="687" y="48"/>
                  <a:pt x="686" y="48"/>
                </a:cubicBezTo>
                <a:cubicBezTo>
                  <a:pt x="686" y="48"/>
                  <a:pt x="686" y="48"/>
                  <a:pt x="686" y="48"/>
                </a:cubicBezTo>
                <a:cubicBezTo>
                  <a:pt x="683" y="49"/>
                  <a:pt x="675" y="48"/>
                  <a:pt x="672" y="49"/>
                </a:cubicBezTo>
                <a:cubicBezTo>
                  <a:pt x="673" y="51"/>
                  <a:pt x="675" y="48"/>
                  <a:pt x="677" y="50"/>
                </a:cubicBezTo>
                <a:cubicBezTo>
                  <a:pt x="678" y="49"/>
                  <a:pt x="679" y="49"/>
                  <a:pt x="680" y="49"/>
                </a:cubicBezTo>
                <a:cubicBezTo>
                  <a:pt x="688" y="50"/>
                  <a:pt x="695" y="48"/>
                  <a:pt x="701" y="49"/>
                </a:cubicBezTo>
                <a:cubicBezTo>
                  <a:pt x="697" y="50"/>
                  <a:pt x="692" y="49"/>
                  <a:pt x="688" y="50"/>
                </a:cubicBezTo>
                <a:cubicBezTo>
                  <a:pt x="691" y="51"/>
                  <a:pt x="693" y="52"/>
                  <a:pt x="697" y="51"/>
                </a:cubicBezTo>
                <a:cubicBezTo>
                  <a:pt x="697" y="51"/>
                  <a:pt x="697" y="51"/>
                  <a:pt x="697" y="51"/>
                </a:cubicBezTo>
                <a:cubicBezTo>
                  <a:pt x="700" y="51"/>
                  <a:pt x="703" y="50"/>
                  <a:pt x="705" y="52"/>
                </a:cubicBezTo>
                <a:cubicBezTo>
                  <a:pt x="690" y="52"/>
                  <a:pt x="678" y="54"/>
                  <a:pt x="665" y="53"/>
                </a:cubicBezTo>
                <a:cubicBezTo>
                  <a:pt x="664" y="53"/>
                  <a:pt x="665" y="54"/>
                  <a:pt x="664" y="54"/>
                </a:cubicBezTo>
                <a:cubicBezTo>
                  <a:pt x="661" y="53"/>
                  <a:pt x="656" y="53"/>
                  <a:pt x="653" y="53"/>
                </a:cubicBezTo>
                <a:cubicBezTo>
                  <a:pt x="647" y="53"/>
                  <a:pt x="639" y="55"/>
                  <a:pt x="635" y="53"/>
                </a:cubicBezTo>
                <a:cubicBezTo>
                  <a:pt x="640" y="53"/>
                  <a:pt x="645" y="53"/>
                  <a:pt x="650" y="53"/>
                </a:cubicBezTo>
                <a:cubicBezTo>
                  <a:pt x="651" y="53"/>
                  <a:pt x="650" y="52"/>
                  <a:pt x="651" y="52"/>
                </a:cubicBezTo>
                <a:cubicBezTo>
                  <a:pt x="659" y="51"/>
                  <a:pt x="666" y="52"/>
                  <a:pt x="672" y="51"/>
                </a:cubicBezTo>
                <a:cubicBezTo>
                  <a:pt x="670" y="51"/>
                  <a:pt x="671" y="50"/>
                  <a:pt x="672" y="49"/>
                </a:cubicBezTo>
                <a:cubicBezTo>
                  <a:pt x="662" y="49"/>
                  <a:pt x="655" y="50"/>
                  <a:pt x="645" y="49"/>
                </a:cubicBezTo>
                <a:cubicBezTo>
                  <a:pt x="658" y="48"/>
                  <a:pt x="675" y="48"/>
                  <a:pt x="688" y="47"/>
                </a:cubicBezTo>
                <a:cubicBezTo>
                  <a:pt x="689" y="47"/>
                  <a:pt x="694" y="46"/>
                  <a:pt x="691" y="46"/>
                </a:cubicBezTo>
                <a:cubicBezTo>
                  <a:pt x="673" y="46"/>
                  <a:pt x="653" y="47"/>
                  <a:pt x="636" y="47"/>
                </a:cubicBezTo>
                <a:cubicBezTo>
                  <a:pt x="649" y="46"/>
                  <a:pt x="661" y="46"/>
                  <a:pt x="674" y="46"/>
                </a:cubicBezTo>
                <a:cubicBezTo>
                  <a:pt x="675" y="46"/>
                  <a:pt x="676" y="46"/>
                  <a:pt x="675" y="45"/>
                </a:cubicBezTo>
                <a:cubicBezTo>
                  <a:pt x="669" y="45"/>
                  <a:pt x="669" y="45"/>
                  <a:pt x="669" y="45"/>
                </a:cubicBezTo>
                <a:cubicBezTo>
                  <a:pt x="667" y="44"/>
                  <a:pt x="664" y="45"/>
                  <a:pt x="662" y="45"/>
                </a:cubicBezTo>
                <a:cubicBezTo>
                  <a:pt x="662" y="45"/>
                  <a:pt x="661" y="44"/>
                  <a:pt x="660" y="45"/>
                </a:cubicBezTo>
                <a:cubicBezTo>
                  <a:pt x="661" y="45"/>
                  <a:pt x="661" y="45"/>
                  <a:pt x="660" y="45"/>
                </a:cubicBezTo>
                <a:cubicBezTo>
                  <a:pt x="660" y="45"/>
                  <a:pt x="660" y="44"/>
                  <a:pt x="660" y="44"/>
                </a:cubicBezTo>
                <a:cubicBezTo>
                  <a:pt x="658" y="44"/>
                  <a:pt x="654" y="44"/>
                  <a:pt x="652" y="43"/>
                </a:cubicBezTo>
                <a:cubicBezTo>
                  <a:pt x="653" y="43"/>
                  <a:pt x="655" y="43"/>
                  <a:pt x="655" y="42"/>
                </a:cubicBezTo>
                <a:cubicBezTo>
                  <a:pt x="654" y="43"/>
                  <a:pt x="654" y="42"/>
                  <a:pt x="653" y="41"/>
                </a:cubicBezTo>
                <a:cubicBezTo>
                  <a:pt x="648" y="42"/>
                  <a:pt x="643" y="41"/>
                  <a:pt x="640" y="43"/>
                </a:cubicBezTo>
                <a:cubicBezTo>
                  <a:pt x="642" y="44"/>
                  <a:pt x="645" y="44"/>
                  <a:pt x="647" y="45"/>
                </a:cubicBezTo>
                <a:cubicBezTo>
                  <a:pt x="637" y="46"/>
                  <a:pt x="625" y="46"/>
                  <a:pt x="616" y="46"/>
                </a:cubicBezTo>
                <a:cubicBezTo>
                  <a:pt x="623" y="44"/>
                  <a:pt x="632" y="45"/>
                  <a:pt x="638" y="44"/>
                </a:cubicBezTo>
                <a:cubicBezTo>
                  <a:pt x="623" y="44"/>
                  <a:pt x="605" y="44"/>
                  <a:pt x="592" y="43"/>
                </a:cubicBezTo>
                <a:cubicBezTo>
                  <a:pt x="593" y="43"/>
                  <a:pt x="593" y="44"/>
                  <a:pt x="592" y="44"/>
                </a:cubicBezTo>
                <a:cubicBezTo>
                  <a:pt x="591" y="44"/>
                  <a:pt x="593" y="42"/>
                  <a:pt x="591" y="42"/>
                </a:cubicBezTo>
                <a:cubicBezTo>
                  <a:pt x="590" y="44"/>
                  <a:pt x="586" y="44"/>
                  <a:pt x="585" y="43"/>
                </a:cubicBezTo>
                <a:cubicBezTo>
                  <a:pt x="587" y="43"/>
                  <a:pt x="589" y="43"/>
                  <a:pt x="589" y="42"/>
                </a:cubicBezTo>
                <a:cubicBezTo>
                  <a:pt x="608" y="42"/>
                  <a:pt x="633" y="41"/>
                  <a:pt x="650" y="41"/>
                </a:cubicBezTo>
                <a:cubicBezTo>
                  <a:pt x="649" y="39"/>
                  <a:pt x="644" y="40"/>
                  <a:pt x="642" y="40"/>
                </a:cubicBezTo>
                <a:cubicBezTo>
                  <a:pt x="642" y="39"/>
                  <a:pt x="644" y="40"/>
                  <a:pt x="643" y="39"/>
                </a:cubicBezTo>
                <a:cubicBezTo>
                  <a:pt x="627" y="40"/>
                  <a:pt x="611" y="40"/>
                  <a:pt x="592" y="40"/>
                </a:cubicBezTo>
                <a:cubicBezTo>
                  <a:pt x="592" y="39"/>
                  <a:pt x="594" y="39"/>
                  <a:pt x="592" y="39"/>
                </a:cubicBezTo>
                <a:cubicBezTo>
                  <a:pt x="583" y="39"/>
                  <a:pt x="575" y="40"/>
                  <a:pt x="565" y="39"/>
                </a:cubicBezTo>
                <a:cubicBezTo>
                  <a:pt x="576" y="38"/>
                  <a:pt x="588" y="38"/>
                  <a:pt x="599" y="38"/>
                </a:cubicBezTo>
                <a:cubicBezTo>
                  <a:pt x="602" y="38"/>
                  <a:pt x="605" y="39"/>
                  <a:pt x="607" y="37"/>
                </a:cubicBezTo>
                <a:cubicBezTo>
                  <a:pt x="604" y="36"/>
                  <a:pt x="603" y="37"/>
                  <a:pt x="602" y="36"/>
                </a:cubicBezTo>
                <a:cubicBezTo>
                  <a:pt x="602" y="36"/>
                  <a:pt x="603" y="37"/>
                  <a:pt x="603" y="35"/>
                </a:cubicBezTo>
                <a:cubicBezTo>
                  <a:pt x="595" y="35"/>
                  <a:pt x="586" y="36"/>
                  <a:pt x="579" y="35"/>
                </a:cubicBezTo>
                <a:cubicBezTo>
                  <a:pt x="582" y="34"/>
                  <a:pt x="591" y="36"/>
                  <a:pt x="593" y="34"/>
                </a:cubicBezTo>
                <a:cubicBezTo>
                  <a:pt x="594" y="33"/>
                  <a:pt x="596" y="35"/>
                  <a:pt x="597" y="34"/>
                </a:cubicBezTo>
                <a:cubicBezTo>
                  <a:pt x="595" y="34"/>
                  <a:pt x="599" y="34"/>
                  <a:pt x="598" y="33"/>
                </a:cubicBezTo>
                <a:cubicBezTo>
                  <a:pt x="596" y="33"/>
                  <a:pt x="595" y="34"/>
                  <a:pt x="594" y="33"/>
                </a:cubicBezTo>
                <a:cubicBezTo>
                  <a:pt x="596" y="33"/>
                  <a:pt x="598" y="32"/>
                  <a:pt x="601" y="33"/>
                </a:cubicBezTo>
                <a:cubicBezTo>
                  <a:pt x="601" y="33"/>
                  <a:pt x="600" y="33"/>
                  <a:pt x="599" y="34"/>
                </a:cubicBezTo>
                <a:cubicBezTo>
                  <a:pt x="600" y="34"/>
                  <a:pt x="601" y="33"/>
                  <a:pt x="601" y="34"/>
                </a:cubicBezTo>
                <a:cubicBezTo>
                  <a:pt x="600" y="34"/>
                  <a:pt x="597" y="34"/>
                  <a:pt x="598" y="34"/>
                </a:cubicBezTo>
                <a:cubicBezTo>
                  <a:pt x="604" y="34"/>
                  <a:pt x="607" y="34"/>
                  <a:pt x="611" y="34"/>
                </a:cubicBezTo>
                <a:cubicBezTo>
                  <a:pt x="627" y="34"/>
                  <a:pt x="642" y="32"/>
                  <a:pt x="657" y="32"/>
                </a:cubicBezTo>
                <a:cubicBezTo>
                  <a:pt x="656" y="31"/>
                  <a:pt x="651" y="32"/>
                  <a:pt x="650" y="31"/>
                </a:cubicBezTo>
                <a:cubicBezTo>
                  <a:pt x="650" y="31"/>
                  <a:pt x="652" y="30"/>
                  <a:pt x="650" y="30"/>
                </a:cubicBezTo>
                <a:cubicBezTo>
                  <a:pt x="649" y="30"/>
                  <a:pt x="649" y="30"/>
                  <a:pt x="649" y="30"/>
                </a:cubicBezTo>
                <a:cubicBezTo>
                  <a:pt x="648" y="31"/>
                  <a:pt x="651" y="31"/>
                  <a:pt x="650" y="31"/>
                </a:cubicBezTo>
                <a:cubicBezTo>
                  <a:pt x="647" y="30"/>
                  <a:pt x="645" y="31"/>
                  <a:pt x="643" y="29"/>
                </a:cubicBezTo>
                <a:cubicBezTo>
                  <a:pt x="645" y="28"/>
                  <a:pt x="648" y="29"/>
                  <a:pt x="650" y="29"/>
                </a:cubicBezTo>
                <a:cubicBezTo>
                  <a:pt x="649" y="29"/>
                  <a:pt x="648" y="29"/>
                  <a:pt x="648" y="30"/>
                </a:cubicBezTo>
                <a:cubicBezTo>
                  <a:pt x="649" y="29"/>
                  <a:pt x="653" y="30"/>
                  <a:pt x="652" y="29"/>
                </a:cubicBezTo>
                <a:cubicBezTo>
                  <a:pt x="654" y="30"/>
                  <a:pt x="655" y="28"/>
                  <a:pt x="658" y="29"/>
                </a:cubicBezTo>
                <a:cubicBezTo>
                  <a:pt x="658" y="30"/>
                  <a:pt x="657" y="28"/>
                  <a:pt x="657" y="29"/>
                </a:cubicBezTo>
                <a:cubicBezTo>
                  <a:pt x="664" y="27"/>
                  <a:pt x="673" y="28"/>
                  <a:pt x="682" y="28"/>
                </a:cubicBezTo>
                <a:cubicBezTo>
                  <a:pt x="682" y="29"/>
                  <a:pt x="682" y="29"/>
                  <a:pt x="682" y="29"/>
                </a:cubicBezTo>
                <a:cubicBezTo>
                  <a:pt x="683" y="28"/>
                  <a:pt x="682" y="29"/>
                  <a:pt x="682" y="28"/>
                </a:cubicBezTo>
                <a:cubicBezTo>
                  <a:pt x="686" y="28"/>
                  <a:pt x="691" y="27"/>
                  <a:pt x="693" y="28"/>
                </a:cubicBezTo>
                <a:cubicBezTo>
                  <a:pt x="692" y="28"/>
                  <a:pt x="690" y="28"/>
                  <a:pt x="690" y="29"/>
                </a:cubicBezTo>
                <a:cubicBezTo>
                  <a:pt x="693" y="29"/>
                  <a:pt x="693" y="29"/>
                  <a:pt x="696" y="29"/>
                </a:cubicBezTo>
                <a:cubicBezTo>
                  <a:pt x="696" y="27"/>
                  <a:pt x="693" y="29"/>
                  <a:pt x="693" y="27"/>
                </a:cubicBezTo>
                <a:cubicBezTo>
                  <a:pt x="699" y="27"/>
                  <a:pt x="708" y="26"/>
                  <a:pt x="716" y="26"/>
                </a:cubicBezTo>
                <a:cubicBezTo>
                  <a:pt x="709" y="24"/>
                  <a:pt x="695" y="27"/>
                  <a:pt x="686" y="25"/>
                </a:cubicBezTo>
                <a:cubicBezTo>
                  <a:pt x="694" y="25"/>
                  <a:pt x="707" y="24"/>
                  <a:pt x="716" y="24"/>
                </a:cubicBezTo>
                <a:cubicBezTo>
                  <a:pt x="719" y="24"/>
                  <a:pt x="721" y="24"/>
                  <a:pt x="720" y="23"/>
                </a:cubicBezTo>
                <a:cubicBezTo>
                  <a:pt x="716" y="23"/>
                  <a:pt x="708" y="24"/>
                  <a:pt x="706" y="23"/>
                </a:cubicBezTo>
                <a:cubicBezTo>
                  <a:pt x="701" y="22"/>
                  <a:pt x="696" y="22"/>
                  <a:pt x="692" y="24"/>
                </a:cubicBezTo>
                <a:cubicBezTo>
                  <a:pt x="691" y="22"/>
                  <a:pt x="688" y="23"/>
                  <a:pt x="687" y="24"/>
                </a:cubicBezTo>
                <a:cubicBezTo>
                  <a:pt x="683" y="23"/>
                  <a:pt x="674" y="23"/>
                  <a:pt x="668" y="24"/>
                </a:cubicBezTo>
                <a:cubicBezTo>
                  <a:pt x="673" y="24"/>
                  <a:pt x="677" y="23"/>
                  <a:pt x="682" y="24"/>
                </a:cubicBezTo>
                <a:cubicBezTo>
                  <a:pt x="681" y="24"/>
                  <a:pt x="681" y="24"/>
                  <a:pt x="682" y="25"/>
                </a:cubicBezTo>
                <a:cubicBezTo>
                  <a:pt x="676" y="25"/>
                  <a:pt x="667" y="26"/>
                  <a:pt x="664" y="25"/>
                </a:cubicBezTo>
                <a:cubicBezTo>
                  <a:pt x="664" y="24"/>
                  <a:pt x="665" y="24"/>
                  <a:pt x="665" y="24"/>
                </a:cubicBezTo>
                <a:cubicBezTo>
                  <a:pt x="656" y="23"/>
                  <a:pt x="648" y="24"/>
                  <a:pt x="639" y="23"/>
                </a:cubicBezTo>
                <a:cubicBezTo>
                  <a:pt x="671" y="22"/>
                  <a:pt x="716" y="22"/>
                  <a:pt x="747" y="20"/>
                </a:cubicBezTo>
                <a:cubicBezTo>
                  <a:pt x="746" y="20"/>
                  <a:pt x="746" y="20"/>
                  <a:pt x="746" y="19"/>
                </a:cubicBezTo>
                <a:cubicBezTo>
                  <a:pt x="747" y="18"/>
                  <a:pt x="748" y="21"/>
                  <a:pt x="749" y="20"/>
                </a:cubicBezTo>
                <a:cubicBezTo>
                  <a:pt x="749" y="20"/>
                  <a:pt x="748" y="19"/>
                  <a:pt x="749" y="19"/>
                </a:cubicBezTo>
                <a:cubicBezTo>
                  <a:pt x="750" y="20"/>
                  <a:pt x="750" y="19"/>
                  <a:pt x="751" y="20"/>
                </a:cubicBezTo>
                <a:cubicBezTo>
                  <a:pt x="752" y="20"/>
                  <a:pt x="751" y="19"/>
                  <a:pt x="752" y="19"/>
                </a:cubicBezTo>
                <a:cubicBezTo>
                  <a:pt x="753" y="19"/>
                  <a:pt x="751" y="20"/>
                  <a:pt x="753" y="20"/>
                </a:cubicBezTo>
                <a:cubicBezTo>
                  <a:pt x="757" y="20"/>
                  <a:pt x="761" y="21"/>
                  <a:pt x="762" y="19"/>
                </a:cubicBezTo>
                <a:cubicBezTo>
                  <a:pt x="756" y="18"/>
                  <a:pt x="746" y="19"/>
                  <a:pt x="738" y="19"/>
                </a:cubicBezTo>
                <a:cubicBezTo>
                  <a:pt x="737" y="19"/>
                  <a:pt x="738" y="18"/>
                  <a:pt x="737" y="18"/>
                </a:cubicBezTo>
                <a:cubicBezTo>
                  <a:pt x="736" y="18"/>
                  <a:pt x="737" y="19"/>
                  <a:pt x="736" y="19"/>
                </a:cubicBezTo>
                <a:cubicBezTo>
                  <a:pt x="734" y="17"/>
                  <a:pt x="731" y="19"/>
                  <a:pt x="729" y="19"/>
                </a:cubicBezTo>
                <a:cubicBezTo>
                  <a:pt x="729" y="19"/>
                  <a:pt x="729" y="19"/>
                  <a:pt x="729" y="19"/>
                </a:cubicBezTo>
                <a:cubicBezTo>
                  <a:pt x="721" y="20"/>
                  <a:pt x="711" y="19"/>
                  <a:pt x="700" y="20"/>
                </a:cubicBezTo>
                <a:cubicBezTo>
                  <a:pt x="700" y="19"/>
                  <a:pt x="699" y="18"/>
                  <a:pt x="699" y="19"/>
                </a:cubicBezTo>
                <a:cubicBezTo>
                  <a:pt x="701" y="20"/>
                  <a:pt x="696" y="20"/>
                  <a:pt x="696" y="19"/>
                </a:cubicBezTo>
                <a:cubicBezTo>
                  <a:pt x="697" y="19"/>
                  <a:pt x="698" y="20"/>
                  <a:pt x="698" y="19"/>
                </a:cubicBezTo>
                <a:cubicBezTo>
                  <a:pt x="697" y="19"/>
                  <a:pt x="697" y="18"/>
                  <a:pt x="697" y="18"/>
                </a:cubicBezTo>
                <a:cubicBezTo>
                  <a:pt x="708" y="18"/>
                  <a:pt x="716" y="17"/>
                  <a:pt x="726" y="17"/>
                </a:cubicBezTo>
                <a:cubicBezTo>
                  <a:pt x="727" y="17"/>
                  <a:pt x="729" y="18"/>
                  <a:pt x="729" y="17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725" y="16"/>
                  <a:pt x="724" y="17"/>
                  <a:pt x="723" y="17"/>
                </a:cubicBezTo>
                <a:cubicBezTo>
                  <a:pt x="723" y="16"/>
                  <a:pt x="724" y="16"/>
                  <a:pt x="724" y="16"/>
                </a:cubicBezTo>
                <a:cubicBezTo>
                  <a:pt x="718" y="15"/>
                  <a:pt x="711" y="16"/>
                  <a:pt x="704" y="16"/>
                </a:cubicBezTo>
                <a:cubicBezTo>
                  <a:pt x="702" y="16"/>
                  <a:pt x="698" y="16"/>
                  <a:pt x="698" y="15"/>
                </a:cubicBezTo>
                <a:cubicBezTo>
                  <a:pt x="708" y="14"/>
                  <a:pt x="722" y="14"/>
                  <a:pt x="733" y="12"/>
                </a:cubicBezTo>
                <a:cubicBezTo>
                  <a:pt x="732" y="11"/>
                  <a:pt x="730" y="13"/>
                  <a:pt x="729" y="12"/>
                </a:cubicBezTo>
                <a:cubicBezTo>
                  <a:pt x="731" y="11"/>
                  <a:pt x="732" y="11"/>
                  <a:pt x="734" y="11"/>
                </a:cubicBezTo>
                <a:cubicBezTo>
                  <a:pt x="747" y="11"/>
                  <a:pt x="760" y="10"/>
                  <a:pt x="772" y="9"/>
                </a:cubicBezTo>
                <a:cubicBezTo>
                  <a:pt x="771" y="9"/>
                  <a:pt x="769" y="9"/>
                  <a:pt x="771" y="9"/>
                </a:cubicBezTo>
                <a:cubicBezTo>
                  <a:pt x="770" y="8"/>
                  <a:pt x="769" y="9"/>
                  <a:pt x="769" y="9"/>
                </a:cubicBezTo>
                <a:cubicBezTo>
                  <a:pt x="767" y="10"/>
                  <a:pt x="764" y="8"/>
                  <a:pt x="762" y="9"/>
                </a:cubicBezTo>
                <a:cubicBezTo>
                  <a:pt x="759" y="9"/>
                  <a:pt x="756" y="10"/>
                  <a:pt x="754" y="9"/>
                </a:cubicBezTo>
                <a:cubicBezTo>
                  <a:pt x="754" y="9"/>
                  <a:pt x="754" y="9"/>
                  <a:pt x="754" y="10"/>
                </a:cubicBezTo>
                <a:cubicBezTo>
                  <a:pt x="750" y="9"/>
                  <a:pt x="742" y="10"/>
                  <a:pt x="737" y="10"/>
                </a:cubicBezTo>
                <a:cubicBezTo>
                  <a:pt x="737" y="9"/>
                  <a:pt x="739" y="8"/>
                  <a:pt x="737" y="8"/>
                </a:cubicBezTo>
                <a:cubicBezTo>
                  <a:pt x="737" y="9"/>
                  <a:pt x="737" y="9"/>
                  <a:pt x="737" y="9"/>
                </a:cubicBezTo>
                <a:cubicBezTo>
                  <a:pt x="735" y="9"/>
                  <a:pt x="737" y="9"/>
                  <a:pt x="737" y="10"/>
                </a:cubicBezTo>
                <a:cubicBezTo>
                  <a:pt x="733" y="9"/>
                  <a:pt x="727" y="10"/>
                  <a:pt x="723" y="10"/>
                </a:cubicBezTo>
                <a:cubicBezTo>
                  <a:pt x="723" y="9"/>
                  <a:pt x="725" y="9"/>
                  <a:pt x="723" y="9"/>
                </a:cubicBezTo>
                <a:cubicBezTo>
                  <a:pt x="721" y="9"/>
                  <a:pt x="723" y="9"/>
                  <a:pt x="723" y="10"/>
                </a:cubicBezTo>
                <a:cubicBezTo>
                  <a:pt x="718" y="10"/>
                  <a:pt x="715" y="9"/>
                  <a:pt x="711" y="10"/>
                </a:cubicBezTo>
                <a:cubicBezTo>
                  <a:pt x="711" y="9"/>
                  <a:pt x="710" y="9"/>
                  <a:pt x="709" y="10"/>
                </a:cubicBezTo>
                <a:cubicBezTo>
                  <a:pt x="710" y="10"/>
                  <a:pt x="711" y="10"/>
                  <a:pt x="710" y="11"/>
                </a:cubicBezTo>
                <a:cubicBezTo>
                  <a:pt x="710" y="11"/>
                  <a:pt x="709" y="10"/>
                  <a:pt x="709" y="9"/>
                </a:cubicBezTo>
                <a:cubicBezTo>
                  <a:pt x="698" y="9"/>
                  <a:pt x="684" y="10"/>
                  <a:pt x="672" y="9"/>
                </a:cubicBezTo>
                <a:cubicBezTo>
                  <a:pt x="678" y="8"/>
                  <a:pt x="685" y="8"/>
                  <a:pt x="692" y="8"/>
                </a:cubicBezTo>
                <a:cubicBezTo>
                  <a:pt x="692" y="8"/>
                  <a:pt x="692" y="7"/>
                  <a:pt x="693" y="7"/>
                </a:cubicBezTo>
                <a:cubicBezTo>
                  <a:pt x="697" y="7"/>
                  <a:pt x="698" y="7"/>
                  <a:pt x="701" y="8"/>
                </a:cubicBezTo>
                <a:cubicBezTo>
                  <a:pt x="700" y="7"/>
                  <a:pt x="703" y="7"/>
                  <a:pt x="702" y="6"/>
                </a:cubicBezTo>
                <a:cubicBezTo>
                  <a:pt x="700" y="7"/>
                  <a:pt x="692" y="5"/>
                  <a:pt x="690" y="7"/>
                </a:cubicBezTo>
                <a:cubicBezTo>
                  <a:pt x="675" y="7"/>
                  <a:pt x="662" y="8"/>
                  <a:pt x="649" y="7"/>
                </a:cubicBezTo>
                <a:cubicBezTo>
                  <a:pt x="649" y="7"/>
                  <a:pt x="650" y="7"/>
                  <a:pt x="650" y="7"/>
                </a:cubicBezTo>
                <a:cubicBezTo>
                  <a:pt x="648" y="7"/>
                  <a:pt x="645" y="6"/>
                  <a:pt x="645" y="7"/>
                </a:cubicBezTo>
                <a:cubicBezTo>
                  <a:pt x="646" y="8"/>
                  <a:pt x="647" y="7"/>
                  <a:pt x="648" y="8"/>
                </a:cubicBezTo>
                <a:cubicBezTo>
                  <a:pt x="645" y="8"/>
                  <a:pt x="641" y="8"/>
                  <a:pt x="639" y="8"/>
                </a:cubicBezTo>
                <a:cubicBezTo>
                  <a:pt x="640" y="8"/>
                  <a:pt x="643" y="7"/>
                  <a:pt x="644" y="8"/>
                </a:cubicBezTo>
                <a:cubicBezTo>
                  <a:pt x="644" y="6"/>
                  <a:pt x="640" y="8"/>
                  <a:pt x="639" y="6"/>
                </a:cubicBezTo>
                <a:cubicBezTo>
                  <a:pt x="641" y="6"/>
                  <a:pt x="642" y="5"/>
                  <a:pt x="639" y="6"/>
                </a:cubicBezTo>
                <a:cubicBezTo>
                  <a:pt x="627" y="5"/>
                  <a:pt x="612" y="5"/>
                  <a:pt x="601" y="6"/>
                </a:cubicBezTo>
                <a:cubicBezTo>
                  <a:pt x="612" y="6"/>
                  <a:pt x="625" y="6"/>
                  <a:pt x="633" y="5"/>
                </a:cubicBezTo>
                <a:cubicBezTo>
                  <a:pt x="634" y="7"/>
                  <a:pt x="635" y="6"/>
                  <a:pt x="635" y="7"/>
                </a:cubicBezTo>
                <a:cubicBezTo>
                  <a:pt x="630" y="7"/>
                  <a:pt x="624" y="6"/>
                  <a:pt x="621" y="7"/>
                </a:cubicBezTo>
                <a:cubicBezTo>
                  <a:pt x="621" y="8"/>
                  <a:pt x="624" y="7"/>
                  <a:pt x="624" y="8"/>
                </a:cubicBezTo>
                <a:cubicBezTo>
                  <a:pt x="622" y="8"/>
                  <a:pt x="619" y="8"/>
                  <a:pt x="617" y="8"/>
                </a:cubicBezTo>
                <a:cubicBezTo>
                  <a:pt x="619" y="8"/>
                  <a:pt x="619" y="8"/>
                  <a:pt x="620" y="7"/>
                </a:cubicBezTo>
                <a:cubicBezTo>
                  <a:pt x="610" y="7"/>
                  <a:pt x="597" y="8"/>
                  <a:pt x="590" y="6"/>
                </a:cubicBezTo>
                <a:cubicBezTo>
                  <a:pt x="590" y="8"/>
                  <a:pt x="589" y="7"/>
                  <a:pt x="589" y="6"/>
                </a:cubicBezTo>
                <a:cubicBezTo>
                  <a:pt x="591" y="5"/>
                  <a:pt x="596" y="6"/>
                  <a:pt x="599" y="5"/>
                </a:cubicBezTo>
                <a:cubicBezTo>
                  <a:pt x="588" y="5"/>
                  <a:pt x="570" y="5"/>
                  <a:pt x="556" y="5"/>
                </a:cubicBezTo>
                <a:cubicBezTo>
                  <a:pt x="556" y="5"/>
                  <a:pt x="557" y="4"/>
                  <a:pt x="556" y="5"/>
                </a:cubicBezTo>
                <a:cubicBezTo>
                  <a:pt x="554" y="6"/>
                  <a:pt x="552" y="4"/>
                  <a:pt x="550" y="5"/>
                </a:cubicBezTo>
                <a:cubicBezTo>
                  <a:pt x="551" y="6"/>
                  <a:pt x="552" y="5"/>
                  <a:pt x="553" y="6"/>
                </a:cubicBezTo>
                <a:cubicBezTo>
                  <a:pt x="549" y="6"/>
                  <a:pt x="547" y="7"/>
                  <a:pt x="543" y="7"/>
                </a:cubicBezTo>
                <a:cubicBezTo>
                  <a:pt x="543" y="7"/>
                  <a:pt x="542" y="7"/>
                  <a:pt x="541" y="6"/>
                </a:cubicBezTo>
                <a:cubicBezTo>
                  <a:pt x="542" y="6"/>
                  <a:pt x="542" y="6"/>
                  <a:pt x="542" y="5"/>
                </a:cubicBezTo>
                <a:cubicBezTo>
                  <a:pt x="540" y="5"/>
                  <a:pt x="537" y="4"/>
                  <a:pt x="537" y="7"/>
                </a:cubicBezTo>
                <a:cubicBezTo>
                  <a:pt x="534" y="6"/>
                  <a:pt x="533" y="7"/>
                  <a:pt x="531" y="5"/>
                </a:cubicBezTo>
                <a:cubicBezTo>
                  <a:pt x="533" y="5"/>
                  <a:pt x="532" y="4"/>
                  <a:pt x="534" y="4"/>
                </a:cubicBezTo>
                <a:cubicBezTo>
                  <a:pt x="532" y="4"/>
                  <a:pt x="531" y="3"/>
                  <a:pt x="529" y="4"/>
                </a:cubicBezTo>
                <a:cubicBezTo>
                  <a:pt x="529" y="4"/>
                  <a:pt x="530" y="5"/>
                  <a:pt x="529" y="5"/>
                </a:cubicBezTo>
                <a:cubicBezTo>
                  <a:pt x="528" y="5"/>
                  <a:pt x="529" y="3"/>
                  <a:pt x="528" y="4"/>
                </a:cubicBezTo>
                <a:cubicBezTo>
                  <a:pt x="516" y="4"/>
                  <a:pt x="508" y="3"/>
                  <a:pt x="496" y="3"/>
                </a:cubicBezTo>
                <a:cubicBezTo>
                  <a:pt x="495" y="4"/>
                  <a:pt x="499" y="4"/>
                  <a:pt x="500" y="4"/>
                </a:cubicBezTo>
                <a:cubicBezTo>
                  <a:pt x="500" y="4"/>
                  <a:pt x="501" y="6"/>
                  <a:pt x="502" y="5"/>
                </a:cubicBezTo>
                <a:cubicBezTo>
                  <a:pt x="501" y="5"/>
                  <a:pt x="501" y="5"/>
                  <a:pt x="501" y="5"/>
                </a:cubicBezTo>
                <a:cubicBezTo>
                  <a:pt x="504" y="4"/>
                  <a:pt x="506" y="4"/>
                  <a:pt x="508" y="5"/>
                </a:cubicBezTo>
                <a:cubicBezTo>
                  <a:pt x="509" y="5"/>
                  <a:pt x="513" y="5"/>
                  <a:pt x="514" y="6"/>
                </a:cubicBezTo>
                <a:cubicBezTo>
                  <a:pt x="512" y="7"/>
                  <a:pt x="507" y="6"/>
                  <a:pt x="504" y="6"/>
                </a:cubicBezTo>
                <a:cubicBezTo>
                  <a:pt x="499" y="6"/>
                  <a:pt x="494" y="7"/>
                  <a:pt x="491" y="6"/>
                </a:cubicBezTo>
                <a:cubicBezTo>
                  <a:pt x="490" y="7"/>
                  <a:pt x="492" y="7"/>
                  <a:pt x="491" y="7"/>
                </a:cubicBezTo>
                <a:cubicBezTo>
                  <a:pt x="485" y="7"/>
                  <a:pt x="480" y="7"/>
                  <a:pt x="475" y="7"/>
                </a:cubicBezTo>
                <a:cubicBezTo>
                  <a:pt x="476" y="6"/>
                  <a:pt x="475" y="6"/>
                  <a:pt x="474" y="6"/>
                </a:cubicBezTo>
                <a:cubicBezTo>
                  <a:pt x="474" y="7"/>
                  <a:pt x="475" y="6"/>
                  <a:pt x="475" y="7"/>
                </a:cubicBezTo>
                <a:cubicBezTo>
                  <a:pt x="473" y="6"/>
                  <a:pt x="472" y="8"/>
                  <a:pt x="470" y="7"/>
                </a:cubicBezTo>
                <a:cubicBezTo>
                  <a:pt x="471" y="6"/>
                  <a:pt x="473" y="7"/>
                  <a:pt x="473" y="6"/>
                </a:cubicBezTo>
                <a:cubicBezTo>
                  <a:pt x="471" y="6"/>
                  <a:pt x="468" y="5"/>
                  <a:pt x="466" y="5"/>
                </a:cubicBezTo>
                <a:cubicBezTo>
                  <a:pt x="465" y="6"/>
                  <a:pt x="468" y="6"/>
                  <a:pt x="466" y="7"/>
                </a:cubicBezTo>
                <a:cubicBezTo>
                  <a:pt x="464" y="6"/>
                  <a:pt x="462" y="7"/>
                  <a:pt x="460" y="7"/>
                </a:cubicBezTo>
                <a:cubicBezTo>
                  <a:pt x="457" y="7"/>
                  <a:pt x="454" y="6"/>
                  <a:pt x="452" y="6"/>
                </a:cubicBezTo>
                <a:cubicBezTo>
                  <a:pt x="440" y="5"/>
                  <a:pt x="430" y="6"/>
                  <a:pt x="417" y="6"/>
                </a:cubicBezTo>
                <a:cubicBezTo>
                  <a:pt x="416" y="6"/>
                  <a:pt x="417" y="8"/>
                  <a:pt x="416" y="7"/>
                </a:cubicBezTo>
                <a:cubicBezTo>
                  <a:pt x="414" y="7"/>
                  <a:pt x="416" y="6"/>
                  <a:pt x="415" y="6"/>
                </a:cubicBezTo>
                <a:cubicBezTo>
                  <a:pt x="410" y="5"/>
                  <a:pt x="404" y="8"/>
                  <a:pt x="399" y="7"/>
                </a:cubicBezTo>
                <a:cubicBezTo>
                  <a:pt x="400" y="6"/>
                  <a:pt x="401" y="7"/>
                  <a:pt x="401" y="6"/>
                </a:cubicBezTo>
                <a:cubicBezTo>
                  <a:pt x="400" y="6"/>
                  <a:pt x="396" y="5"/>
                  <a:pt x="396" y="7"/>
                </a:cubicBezTo>
                <a:cubicBezTo>
                  <a:pt x="397" y="7"/>
                  <a:pt x="398" y="6"/>
                  <a:pt x="399" y="7"/>
                </a:cubicBezTo>
                <a:cubicBezTo>
                  <a:pt x="396" y="7"/>
                  <a:pt x="395" y="8"/>
                  <a:pt x="394" y="6"/>
                </a:cubicBezTo>
                <a:cubicBezTo>
                  <a:pt x="392" y="8"/>
                  <a:pt x="389" y="7"/>
                  <a:pt x="387" y="8"/>
                </a:cubicBezTo>
                <a:cubicBezTo>
                  <a:pt x="393" y="8"/>
                  <a:pt x="399" y="9"/>
                  <a:pt x="406" y="9"/>
                </a:cubicBezTo>
                <a:cubicBezTo>
                  <a:pt x="405" y="9"/>
                  <a:pt x="404" y="8"/>
                  <a:pt x="405" y="8"/>
                </a:cubicBezTo>
                <a:cubicBezTo>
                  <a:pt x="413" y="8"/>
                  <a:pt x="424" y="8"/>
                  <a:pt x="433" y="8"/>
                </a:cubicBezTo>
                <a:cubicBezTo>
                  <a:pt x="432" y="9"/>
                  <a:pt x="433" y="10"/>
                  <a:pt x="434" y="9"/>
                </a:cubicBezTo>
                <a:cubicBezTo>
                  <a:pt x="433" y="9"/>
                  <a:pt x="433" y="9"/>
                  <a:pt x="433" y="8"/>
                </a:cubicBezTo>
                <a:cubicBezTo>
                  <a:pt x="434" y="9"/>
                  <a:pt x="435" y="9"/>
                  <a:pt x="437" y="9"/>
                </a:cubicBezTo>
                <a:cubicBezTo>
                  <a:pt x="437" y="9"/>
                  <a:pt x="438" y="8"/>
                  <a:pt x="438" y="8"/>
                </a:cubicBezTo>
                <a:cubicBezTo>
                  <a:pt x="445" y="8"/>
                  <a:pt x="448" y="7"/>
                  <a:pt x="453" y="9"/>
                </a:cubicBezTo>
                <a:cubicBezTo>
                  <a:pt x="452" y="9"/>
                  <a:pt x="451" y="9"/>
                  <a:pt x="451" y="9"/>
                </a:cubicBezTo>
                <a:cubicBezTo>
                  <a:pt x="466" y="11"/>
                  <a:pt x="480" y="8"/>
                  <a:pt x="492" y="11"/>
                </a:cubicBezTo>
                <a:cubicBezTo>
                  <a:pt x="477" y="11"/>
                  <a:pt x="461" y="11"/>
                  <a:pt x="445" y="11"/>
                </a:cubicBezTo>
                <a:cubicBezTo>
                  <a:pt x="447" y="11"/>
                  <a:pt x="448" y="11"/>
                  <a:pt x="449" y="12"/>
                </a:cubicBezTo>
                <a:cubicBezTo>
                  <a:pt x="420" y="12"/>
                  <a:pt x="391" y="13"/>
                  <a:pt x="361" y="14"/>
                </a:cubicBezTo>
                <a:cubicBezTo>
                  <a:pt x="302" y="17"/>
                  <a:pt x="249" y="19"/>
                  <a:pt x="191" y="22"/>
                </a:cubicBezTo>
                <a:cubicBezTo>
                  <a:pt x="187" y="22"/>
                  <a:pt x="179" y="22"/>
                  <a:pt x="179" y="25"/>
                </a:cubicBezTo>
                <a:cubicBezTo>
                  <a:pt x="190" y="25"/>
                  <a:pt x="200" y="22"/>
                  <a:pt x="215" y="22"/>
                </a:cubicBezTo>
                <a:cubicBezTo>
                  <a:pt x="215" y="22"/>
                  <a:pt x="214" y="24"/>
                  <a:pt x="216" y="23"/>
                </a:cubicBezTo>
                <a:cubicBezTo>
                  <a:pt x="218" y="23"/>
                  <a:pt x="219" y="23"/>
                  <a:pt x="221" y="23"/>
                </a:cubicBezTo>
                <a:cubicBezTo>
                  <a:pt x="222" y="23"/>
                  <a:pt x="221" y="22"/>
                  <a:pt x="222" y="22"/>
                </a:cubicBezTo>
                <a:cubicBezTo>
                  <a:pt x="223" y="22"/>
                  <a:pt x="226" y="21"/>
                  <a:pt x="227" y="22"/>
                </a:cubicBezTo>
                <a:cubicBezTo>
                  <a:pt x="228" y="22"/>
                  <a:pt x="227" y="23"/>
                  <a:pt x="228" y="22"/>
                </a:cubicBezTo>
                <a:cubicBezTo>
                  <a:pt x="232" y="21"/>
                  <a:pt x="239" y="21"/>
                  <a:pt x="244" y="21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41" y="22"/>
                  <a:pt x="247" y="23"/>
                  <a:pt x="248" y="21"/>
                </a:cubicBezTo>
                <a:cubicBezTo>
                  <a:pt x="249" y="23"/>
                  <a:pt x="252" y="19"/>
                  <a:pt x="253" y="21"/>
                </a:cubicBezTo>
                <a:cubicBezTo>
                  <a:pt x="253" y="22"/>
                  <a:pt x="251" y="21"/>
                  <a:pt x="251" y="22"/>
                </a:cubicBezTo>
                <a:cubicBezTo>
                  <a:pt x="255" y="23"/>
                  <a:pt x="262" y="21"/>
                  <a:pt x="266" y="22"/>
                </a:cubicBezTo>
                <a:cubicBezTo>
                  <a:pt x="242" y="24"/>
                  <a:pt x="217" y="24"/>
                  <a:pt x="195" y="26"/>
                </a:cubicBezTo>
                <a:cubicBezTo>
                  <a:pt x="190" y="28"/>
                  <a:pt x="180" y="27"/>
                  <a:pt x="174" y="27"/>
                </a:cubicBezTo>
                <a:cubicBezTo>
                  <a:pt x="173" y="28"/>
                  <a:pt x="172" y="28"/>
                  <a:pt x="171" y="29"/>
                </a:cubicBezTo>
                <a:cubicBezTo>
                  <a:pt x="165" y="30"/>
                  <a:pt x="159" y="27"/>
                  <a:pt x="153" y="29"/>
                </a:cubicBezTo>
                <a:cubicBezTo>
                  <a:pt x="151" y="30"/>
                  <a:pt x="149" y="31"/>
                  <a:pt x="147" y="30"/>
                </a:cubicBezTo>
                <a:cubicBezTo>
                  <a:pt x="147" y="30"/>
                  <a:pt x="148" y="29"/>
                  <a:pt x="148" y="28"/>
                </a:cubicBezTo>
                <a:cubicBezTo>
                  <a:pt x="146" y="28"/>
                  <a:pt x="144" y="29"/>
                  <a:pt x="144" y="28"/>
                </a:cubicBezTo>
                <a:cubicBezTo>
                  <a:pt x="146" y="28"/>
                  <a:pt x="145" y="27"/>
                  <a:pt x="146" y="27"/>
                </a:cubicBezTo>
                <a:cubicBezTo>
                  <a:pt x="155" y="26"/>
                  <a:pt x="161" y="26"/>
                  <a:pt x="169" y="24"/>
                </a:cubicBezTo>
                <a:cubicBezTo>
                  <a:pt x="156" y="24"/>
                  <a:pt x="140" y="25"/>
                  <a:pt x="126" y="26"/>
                </a:cubicBezTo>
                <a:cubicBezTo>
                  <a:pt x="130" y="27"/>
                  <a:pt x="133" y="26"/>
                  <a:pt x="136" y="27"/>
                </a:cubicBezTo>
                <a:cubicBezTo>
                  <a:pt x="138" y="26"/>
                  <a:pt x="140" y="25"/>
                  <a:pt x="142" y="26"/>
                </a:cubicBezTo>
                <a:cubicBezTo>
                  <a:pt x="140" y="27"/>
                  <a:pt x="139" y="26"/>
                  <a:pt x="138" y="27"/>
                </a:cubicBezTo>
                <a:cubicBezTo>
                  <a:pt x="139" y="28"/>
                  <a:pt x="138" y="29"/>
                  <a:pt x="138" y="29"/>
                </a:cubicBezTo>
                <a:cubicBezTo>
                  <a:pt x="139" y="30"/>
                  <a:pt x="144" y="29"/>
                  <a:pt x="146" y="30"/>
                </a:cubicBezTo>
                <a:cubicBezTo>
                  <a:pt x="140" y="31"/>
                  <a:pt x="132" y="32"/>
                  <a:pt x="127" y="33"/>
                </a:cubicBezTo>
                <a:cubicBezTo>
                  <a:pt x="118" y="34"/>
                  <a:pt x="105" y="33"/>
                  <a:pt x="98" y="36"/>
                </a:cubicBezTo>
                <a:cubicBezTo>
                  <a:pt x="95" y="36"/>
                  <a:pt x="90" y="35"/>
                  <a:pt x="88" y="37"/>
                </a:cubicBezTo>
                <a:cubicBezTo>
                  <a:pt x="91" y="37"/>
                  <a:pt x="94" y="36"/>
                  <a:pt x="95" y="38"/>
                </a:cubicBezTo>
                <a:cubicBezTo>
                  <a:pt x="82" y="41"/>
                  <a:pt x="67" y="44"/>
                  <a:pt x="53" y="44"/>
                </a:cubicBezTo>
                <a:cubicBezTo>
                  <a:pt x="53" y="45"/>
                  <a:pt x="51" y="45"/>
                  <a:pt x="51" y="46"/>
                </a:cubicBezTo>
                <a:cubicBezTo>
                  <a:pt x="48" y="45"/>
                  <a:pt x="43" y="45"/>
                  <a:pt x="42" y="46"/>
                </a:cubicBezTo>
                <a:cubicBezTo>
                  <a:pt x="43" y="48"/>
                  <a:pt x="46" y="46"/>
                  <a:pt x="49" y="46"/>
                </a:cubicBezTo>
                <a:cubicBezTo>
                  <a:pt x="52" y="46"/>
                  <a:pt x="55" y="46"/>
                  <a:pt x="56" y="47"/>
                </a:cubicBezTo>
                <a:cubicBezTo>
                  <a:pt x="51" y="48"/>
                  <a:pt x="42" y="50"/>
                  <a:pt x="37" y="49"/>
                </a:cubicBezTo>
                <a:cubicBezTo>
                  <a:pt x="36" y="49"/>
                  <a:pt x="37" y="51"/>
                  <a:pt x="36" y="50"/>
                </a:cubicBezTo>
                <a:cubicBezTo>
                  <a:pt x="31" y="50"/>
                  <a:pt x="27" y="50"/>
                  <a:pt x="24" y="52"/>
                </a:cubicBezTo>
                <a:cubicBezTo>
                  <a:pt x="26" y="54"/>
                  <a:pt x="29" y="51"/>
                  <a:pt x="32" y="52"/>
                </a:cubicBezTo>
                <a:cubicBezTo>
                  <a:pt x="36" y="51"/>
                  <a:pt x="39" y="50"/>
                  <a:pt x="43" y="51"/>
                </a:cubicBezTo>
                <a:cubicBezTo>
                  <a:pt x="42" y="52"/>
                  <a:pt x="41" y="52"/>
                  <a:pt x="40" y="52"/>
                </a:cubicBezTo>
                <a:cubicBezTo>
                  <a:pt x="39" y="53"/>
                  <a:pt x="40" y="53"/>
                  <a:pt x="39" y="54"/>
                </a:cubicBezTo>
                <a:cubicBezTo>
                  <a:pt x="35" y="54"/>
                  <a:pt x="27" y="54"/>
                  <a:pt x="24" y="57"/>
                </a:cubicBezTo>
                <a:cubicBezTo>
                  <a:pt x="28" y="58"/>
                  <a:pt x="31" y="55"/>
                  <a:pt x="34" y="56"/>
                </a:cubicBezTo>
                <a:cubicBezTo>
                  <a:pt x="30" y="59"/>
                  <a:pt x="25" y="59"/>
                  <a:pt x="20" y="60"/>
                </a:cubicBezTo>
                <a:cubicBezTo>
                  <a:pt x="24" y="61"/>
                  <a:pt x="28" y="58"/>
                  <a:pt x="31" y="60"/>
                </a:cubicBezTo>
                <a:cubicBezTo>
                  <a:pt x="29" y="61"/>
                  <a:pt x="27" y="60"/>
                  <a:pt x="25" y="61"/>
                </a:cubicBezTo>
                <a:cubicBezTo>
                  <a:pt x="27" y="62"/>
                  <a:pt x="30" y="61"/>
                  <a:pt x="31" y="62"/>
                </a:cubicBezTo>
                <a:cubicBezTo>
                  <a:pt x="26" y="64"/>
                  <a:pt x="17" y="65"/>
                  <a:pt x="12" y="64"/>
                </a:cubicBezTo>
                <a:cubicBezTo>
                  <a:pt x="13" y="65"/>
                  <a:pt x="14" y="65"/>
                  <a:pt x="14" y="66"/>
                </a:cubicBezTo>
                <a:cubicBezTo>
                  <a:pt x="64" y="66"/>
                  <a:pt x="121" y="65"/>
                  <a:pt x="174" y="65"/>
                </a:cubicBezTo>
                <a:cubicBezTo>
                  <a:pt x="180" y="65"/>
                  <a:pt x="187" y="65"/>
                  <a:pt x="191" y="65"/>
                </a:cubicBezTo>
                <a:cubicBezTo>
                  <a:pt x="218" y="64"/>
                  <a:pt x="247" y="64"/>
                  <a:pt x="276" y="64"/>
                </a:cubicBezTo>
                <a:cubicBezTo>
                  <a:pt x="297" y="64"/>
                  <a:pt x="318" y="63"/>
                  <a:pt x="338" y="63"/>
                </a:cubicBezTo>
                <a:cubicBezTo>
                  <a:pt x="349" y="64"/>
                  <a:pt x="361" y="63"/>
                  <a:pt x="371" y="63"/>
                </a:cubicBezTo>
                <a:cubicBezTo>
                  <a:pt x="371" y="63"/>
                  <a:pt x="371" y="61"/>
                  <a:pt x="372" y="61"/>
                </a:cubicBezTo>
                <a:cubicBezTo>
                  <a:pt x="377" y="59"/>
                  <a:pt x="385" y="60"/>
                  <a:pt x="392" y="59"/>
                </a:cubicBezTo>
                <a:cubicBezTo>
                  <a:pt x="395" y="60"/>
                  <a:pt x="401" y="59"/>
                  <a:pt x="406" y="59"/>
                </a:cubicBezTo>
                <a:cubicBezTo>
                  <a:pt x="411" y="59"/>
                  <a:pt x="414" y="58"/>
                  <a:pt x="417" y="59"/>
                </a:cubicBezTo>
                <a:cubicBezTo>
                  <a:pt x="405" y="60"/>
                  <a:pt x="394" y="61"/>
                  <a:pt x="383" y="61"/>
                </a:cubicBezTo>
                <a:cubicBezTo>
                  <a:pt x="382" y="62"/>
                  <a:pt x="380" y="62"/>
                  <a:pt x="379" y="63"/>
                </a:cubicBezTo>
                <a:cubicBezTo>
                  <a:pt x="411" y="63"/>
                  <a:pt x="449" y="63"/>
                  <a:pt x="480" y="63"/>
                </a:cubicBezTo>
                <a:cubicBezTo>
                  <a:pt x="499" y="63"/>
                  <a:pt x="516" y="62"/>
                  <a:pt x="533" y="64"/>
                </a:cubicBezTo>
                <a:cubicBezTo>
                  <a:pt x="535" y="62"/>
                  <a:pt x="537" y="63"/>
                  <a:pt x="540" y="63"/>
                </a:cubicBezTo>
                <a:cubicBezTo>
                  <a:pt x="555" y="63"/>
                  <a:pt x="572" y="63"/>
                  <a:pt x="588" y="63"/>
                </a:cubicBezTo>
                <a:cubicBezTo>
                  <a:pt x="598" y="62"/>
                  <a:pt x="608" y="64"/>
                  <a:pt x="617" y="62"/>
                </a:cubicBezTo>
                <a:cubicBezTo>
                  <a:pt x="619" y="63"/>
                  <a:pt x="623" y="62"/>
                  <a:pt x="626" y="62"/>
                </a:cubicBezTo>
                <a:cubicBezTo>
                  <a:pt x="630" y="62"/>
                  <a:pt x="634" y="62"/>
                  <a:pt x="638" y="61"/>
                </a:cubicBezTo>
                <a:cubicBezTo>
                  <a:pt x="630" y="61"/>
                  <a:pt x="618" y="62"/>
                  <a:pt x="610" y="61"/>
                </a:cubicBezTo>
                <a:cubicBezTo>
                  <a:pt x="614" y="60"/>
                  <a:pt x="619" y="60"/>
                  <a:pt x="624" y="59"/>
                </a:cubicBezTo>
                <a:cubicBezTo>
                  <a:pt x="632" y="62"/>
                  <a:pt x="646" y="59"/>
                  <a:pt x="655" y="59"/>
                </a:cubicBezTo>
                <a:cubicBezTo>
                  <a:pt x="659" y="59"/>
                  <a:pt x="665" y="60"/>
                  <a:pt x="663" y="58"/>
                </a:cubicBezTo>
                <a:cubicBezTo>
                  <a:pt x="667" y="61"/>
                  <a:pt x="677" y="58"/>
                  <a:pt x="681" y="60"/>
                </a:cubicBezTo>
                <a:cubicBezTo>
                  <a:pt x="681" y="60"/>
                  <a:pt x="680" y="59"/>
                  <a:pt x="680" y="60"/>
                </a:cubicBezTo>
                <a:cubicBezTo>
                  <a:pt x="685" y="62"/>
                  <a:pt x="690" y="60"/>
                  <a:pt x="697" y="61"/>
                </a:cubicBezTo>
                <a:cubicBezTo>
                  <a:pt x="698" y="61"/>
                  <a:pt x="697" y="59"/>
                  <a:pt x="698" y="60"/>
                </a:cubicBezTo>
                <a:cubicBezTo>
                  <a:pt x="698" y="60"/>
                  <a:pt x="698" y="60"/>
                  <a:pt x="698" y="61"/>
                </a:cubicBezTo>
                <a:cubicBezTo>
                  <a:pt x="702" y="60"/>
                  <a:pt x="707" y="60"/>
                  <a:pt x="711" y="60"/>
                </a:cubicBezTo>
                <a:cubicBezTo>
                  <a:pt x="707" y="58"/>
                  <a:pt x="692" y="61"/>
                  <a:pt x="688" y="59"/>
                </a:cubicBezTo>
                <a:cubicBezTo>
                  <a:pt x="693" y="60"/>
                  <a:pt x="699" y="56"/>
                  <a:pt x="705" y="58"/>
                </a:cubicBezTo>
                <a:cubicBezTo>
                  <a:pt x="712" y="55"/>
                  <a:pt x="723" y="57"/>
                  <a:pt x="732" y="55"/>
                </a:cubicBezTo>
                <a:cubicBezTo>
                  <a:pt x="730" y="55"/>
                  <a:pt x="728" y="55"/>
                  <a:pt x="728" y="54"/>
                </a:cubicBezTo>
                <a:cubicBezTo>
                  <a:pt x="730" y="54"/>
                  <a:pt x="732" y="55"/>
                  <a:pt x="735" y="54"/>
                </a:cubicBezTo>
                <a:cubicBezTo>
                  <a:pt x="734" y="53"/>
                  <a:pt x="732" y="54"/>
                  <a:pt x="732" y="53"/>
                </a:cubicBezTo>
                <a:close/>
                <a:moveTo>
                  <a:pt x="670" y="50"/>
                </a:moveTo>
                <a:cubicBezTo>
                  <a:pt x="668" y="51"/>
                  <a:pt x="660" y="51"/>
                  <a:pt x="656" y="50"/>
                </a:cubicBezTo>
                <a:cubicBezTo>
                  <a:pt x="661" y="50"/>
                  <a:pt x="665" y="49"/>
                  <a:pt x="670" y="50"/>
                </a:cubicBezTo>
                <a:close/>
                <a:moveTo>
                  <a:pt x="653" y="51"/>
                </a:moveTo>
                <a:cubicBezTo>
                  <a:pt x="652" y="51"/>
                  <a:pt x="652" y="51"/>
                  <a:pt x="652" y="51"/>
                </a:cubicBezTo>
                <a:cubicBezTo>
                  <a:pt x="655" y="50"/>
                  <a:pt x="656" y="51"/>
                  <a:pt x="653" y="51"/>
                </a:cubicBezTo>
                <a:close/>
                <a:moveTo>
                  <a:pt x="644" y="49"/>
                </a:moveTo>
                <a:cubicBezTo>
                  <a:pt x="643" y="50"/>
                  <a:pt x="639" y="49"/>
                  <a:pt x="636" y="49"/>
                </a:cubicBezTo>
                <a:cubicBezTo>
                  <a:pt x="638" y="49"/>
                  <a:pt x="642" y="48"/>
                  <a:pt x="644" y="49"/>
                </a:cubicBezTo>
                <a:close/>
                <a:moveTo>
                  <a:pt x="592" y="40"/>
                </a:moveTo>
                <a:cubicBezTo>
                  <a:pt x="592" y="41"/>
                  <a:pt x="590" y="40"/>
                  <a:pt x="589" y="40"/>
                </a:cubicBezTo>
                <a:cubicBezTo>
                  <a:pt x="589" y="39"/>
                  <a:pt x="590" y="40"/>
                  <a:pt x="592" y="40"/>
                </a:cubicBezTo>
                <a:close/>
                <a:moveTo>
                  <a:pt x="602" y="36"/>
                </a:moveTo>
                <a:cubicBezTo>
                  <a:pt x="601" y="37"/>
                  <a:pt x="600" y="36"/>
                  <a:pt x="599" y="37"/>
                </a:cubicBezTo>
                <a:cubicBezTo>
                  <a:pt x="599" y="36"/>
                  <a:pt x="601" y="36"/>
                  <a:pt x="602" y="36"/>
                </a:cubicBezTo>
                <a:close/>
                <a:moveTo>
                  <a:pt x="599" y="36"/>
                </a:moveTo>
                <a:cubicBezTo>
                  <a:pt x="597" y="38"/>
                  <a:pt x="594" y="37"/>
                  <a:pt x="591" y="37"/>
                </a:cubicBezTo>
                <a:cubicBezTo>
                  <a:pt x="592" y="36"/>
                  <a:pt x="596" y="37"/>
                  <a:pt x="599" y="36"/>
                </a:cubicBezTo>
                <a:close/>
                <a:moveTo>
                  <a:pt x="663" y="24"/>
                </a:moveTo>
                <a:cubicBezTo>
                  <a:pt x="663" y="24"/>
                  <a:pt x="663" y="24"/>
                  <a:pt x="663" y="24"/>
                </a:cubicBezTo>
                <a:cubicBezTo>
                  <a:pt x="663" y="24"/>
                  <a:pt x="663" y="24"/>
                  <a:pt x="664" y="24"/>
                </a:cubicBezTo>
                <a:cubicBezTo>
                  <a:pt x="664" y="24"/>
                  <a:pt x="663" y="24"/>
                  <a:pt x="663" y="24"/>
                </a:cubicBezTo>
                <a:cubicBezTo>
                  <a:pt x="663" y="25"/>
                  <a:pt x="663" y="25"/>
                  <a:pt x="663" y="26"/>
                </a:cubicBezTo>
                <a:cubicBezTo>
                  <a:pt x="662" y="26"/>
                  <a:pt x="663" y="25"/>
                  <a:pt x="663" y="24"/>
                </a:cubicBezTo>
                <a:close/>
                <a:moveTo>
                  <a:pt x="662" y="24"/>
                </a:moveTo>
                <a:cubicBezTo>
                  <a:pt x="658" y="24"/>
                  <a:pt x="655" y="26"/>
                  <a:pt x="652" y="25"/>
                </a:cubicBezTo>
                <a:cubicBezTo>
                  <a:pt x="652" y="25"/>
                  <a:pt x="652" y="25"/>
                  <a:pt x="652" y="26"/>
                </a:cubicBezTo>
                <a:cubicBezTo>
                  <a:pt x="651" y="25"/>
                  <a:pt x="651" y="25"/>
                  <a:pt x="650" y="25"/>
                </a:cubicBezTo>
                <a:cubicBezTo>
                  <a:pt x="654" y="24"/>
                  <a:pt x="658" y="24"/>
                  <a:pt x="662" y="24"/>
                </a:cubicBezTo>
                <a:close/>
                <a:moveTo>
                  <a:pt x="755" y="19"/>
                </a:moveTo>
                <a:cubicBezTo>
                  <a:pt x="755" y="20"/>
                  <a:pt x="753" y="20"/>
                  <a:pt x="753" y="20"/>
                </a:cubicBezTo>
                <a:cubicBezTo>
                  <a:pt x="753" y="19"/>
                  <a:pt x="754" y="19"/>
                  <a:pt x="755" y="19"/>
                </a:cubicBezTo>
                <a:close/>
                <a:moveTo>
                  <a:pt x="721" y="17"/>
                </a:moveTo>
                <a:cubicBezTo>
                  <a:pt x="721" y="17"/>
                  <a:pt x="719" y="17"/>
                  <a:pt x="718" y="17"/>
                </a:cubicBezTo>
                <a:cubicBezTo>
                  <a:pt x="718" y="16"/>
                  <a:pt x="720" y="17"/>
                  <a:pt x="721" y="17"/>
                </a:cubicBezTo>
                <a:close/>
                <a:moveTo>
                  <a:pt x="702" y="10"/>
                </a:moveTo>
                <a:cubicBezTo>
                  <a:pt x="702" y="11"/>
                  <a:pt x="700" y="11"/>
                  <a:pt x="700" y="10"/>
                </a:cubicBezTo>
                <a:cubicBezTo>
                  <a:pt x="700" y="10"/>
                  <a:pt x="702" y="9"/>
                  <a:pt x="702" y="10"/>
                </a:cubicBezTo>
                <a:close/>
                <a:moveTo>
                  <a:pt x="699" y="10"/>
                </a:moveTo>
                <a:cubicBezTo>
                  <a:pt x="699" y="11"/>
                  <a:pt x="698" y="10"/>
                  <a:pt x="697" y="11"/>
                </a:cubicBezTo>
                <a:cubicBezTo>
                  <a:pt x="697" y="10"/>
                  <a:pt x="699" y="10"/>
                  <a:pt x="699" y="10"/>
                </a:cubicBezTo>
                <a:close/>
                <a:moveTo>
                  <a:pt x="697" y="16"/>
                </a:moveTo>
                <a:cubicBezTo>
                  <a:pt x="696" y="16"/>
                  <a:pt x="693" y="16"/>
                  <a:pt x="692" y="16"/>
                </a:cubicBezTo>
                <a:cubicBezTo>
                  <a:pt x="693" y="14"/>
                  <a:pt x="696" y="15"/>
                  <a:pt x="697" y="16"/>
                </a:cubicBezTo>
                <a:close/>
                <a:moveTo>
                  <a:pt x="691" y="16"/>
                </a:moveTo>
                <a:cubicBezTo>
                  <a:pt x="690" y="16"/>
                  <a:pt x="690" y="16"/>
                  <a:pt x="689" y="16"/>
                </a:cubicBezTo>
                <a:cubicBezTo>
                  <a:pt x="689" y="15"/>
                  <a:pt x="691" y="15"/>
                  <a:pt x="691" y="16"/>
                </a:cubicBezTo>
                <a:close/>
                <a:moveTo>
                  <a:pt x="694" y="19"/>
                </a:moveTo>
                <a:cubicBezTo>
                  <a:pt x="692" y="18"/>
                  <a:pt x="691" y="19"/>
                  <a:pt x="690" y="19"/>
                </a:cubicBezTo>
                <a:cubicBezTo>
                  <a:pt x="689" y="20"/>
                  <a:pt x="691" y="18"/>
                  <a:pt x="691" y="20"/>
                </a:cubicBezTo>
                <a:cubicBezTo>
                  <a:pt x="684" y="20"/>
                  <a:pt x="679" y="21"/>
                  <a:pt x="673" y="20"/>
                </a:cubicBezTo>
                <a:cubicBezTo>
                  <a:pt x="674" y="19"/>
                  <a:pt x="679" y="20"/>
                  <a:pt x="680" y="19"/>
                </a:cubicBezTo>
                <a:cubicBezTo>
                  <a:pt x="680" y="19"/>
                  <a:pt x="679" y="19"/>
                  <a:pt x="679" y="19"/>
                </a:cubicBezTo>
                <a:cubicBezTo>
                  <a:pt x="682" y="18"/>
                  <a:pt x="690" y="18"/>
                  <a:pt x="694" y="19"/>
                </a:cubicBezTo>
                <a:close/>
                <a:moveTo>
                  <a:pt x="688" y="15"/>
                </a:moveTo>
                <a:cubicBezTo>
                  <a:pt x="684" y="17"/>
                  <a:pt x="676" y="16"/>
                  <a:pt x="672" y="16"/>
                </a:cubicBezTo>
                <a:cubicBezTo>
                  <a:pt x="675" y="15"/>
                  <a:pt x="683" y="16"/>
                  <a:pt x="688" y="15"/>
                </a:cubicBezTo>
                <a:close/>
                <a:moveTo>
                  <a:pt x="672" y="20"/>
                </a:moveTo>
                <a:cubicBezTo>
                  <a:pt x="672" y="21"/>
                  <a:pt x="667" y="22"/>
                  <a:pt x="666" y="20"/>
                </a:cubicBezTo>
                <a:cubicBezTo>
                  <a:pt x="669" y="20"/>
                  <a:pt x="671" y="20"/>
                  <a:pt x="672" y="20"/>
                </a:cubicBezTo>
                <a:close/>
                <a:moveTo>
                  <a:pt x="659" y="19"/>
                </a:moveTo>
                <a:cubicBezTo>
                  <a:pt x="661" y="21"/>
                  <a:pt x="664" y="19"/>
                  <a:pt x="666" y="20"/>
                </a:cubicBezTo>
                <a:cubicBezTo>
                  <a:pt x="664" y="21"/>
                  <a:pt x="662" y="20"/>
                  <a:pt x="659" y="21"/>
                </a:cubicBezTo>
                <a:cubicBezTo>
                  <a:pt x="659" y="20"/>
                  <a:pt x="659" y="20"/>
                  <a:pt x="659" y="19"/>
                </a:cubicBezTo>
                <a:close/>
                <a:moveTo>
                  <a:pt x="643" y="25"/>
                </a:moveTo>
                <a:cubicBezTo>
                  <a:pt x="639" y="25"/>
                  <a:pt x="639" y="25"/>
                  <a:pt x="639" y="25"/>
                </a:cubicBezTo>
                <a:cubicBezTo>
                  <a:pt x="639" y="24"/>
                  <a:pt x="643" y="23"/>
                  <a:pt x="643" y="25"/>
                </a:cubicBezTo>
                <a:close/>
                <a:moveTo>
                  <a:pt x="643" y="29"/>
                </a:moveTo>
                <a:cubicBezTo>
                  <a:pt x="642" y="30"/>
                  <a:pt x="642" y="29"/>
                  <a:pt x="642" y="30"/>
                </a:cubicBezTo>
                <a:cubicBezTo>
                  <a:pt x="641" y="30"/>
                  <a:pt x="641" y="29"/>
                  <a:pt x="641" y="29"/>
                </a:cubicBezTo>
                <a:cubicBezTo>
                  <a:pt x="642" y="28"/>
                  <a:pt x="642" y="29"/>
                  <a:pt x="643" y="29"/>
                </a:cubicBezTo>
                <a:close/>
                <a:moveTo>
                  <a:pt x="642" y="20"/>
                </a:moveTo>
                <a:cubicBezTo>
                  <a:pt x="641" y="22"/>
                  <a:pt x="640" y="20"/>
                  <a:pt x="638" y="21"/>
                </a:cubicBezTo>
                <a:cubicBezTo>
                  <a:pt x="638" y="20"/>
                  <a:pt x="641" y="21"/>
                  <a:pt x="642" y="20"/>
                </a:cubicBezTo>
                <a:close/>
                <a:moveTo>
                  <a:pt x="635" y="24"/>
                </a:moveTo>
                <a:cubicBezTo>
                  <a:pt x="635" y="25"/>
                  <a:pt x="636" y="24"/>
                  <a:pt x="636" y="24"/>
                </a:cubicBezTo>
                <a:cubicBezTo>
                  <a:pt x="636" y="25"/>
                  <a:pt x="635" y="25"/>
                  <a:pt x="635" y="25"/>
                </a:cubicBezTo>
                <a:cubicBezTo>
                  <a:pt x="635" y="25"/>
                  <a:pt x="635" y="24"/>
                  <a:pt x="635" y="24"/>
                </a:cubicBezTo>
                <a:close/>
                <a:moveTo>
                  <a:pt x="630" y="8"/>
                </a:moveTo>
                <a:cubicBezTo>
                  <a:pt x="628" y="9"/>
                  <a:pt x="626" y="8"/>
                  <a:pt x="625" y="8"/>
                </a:cubicBezTo>
                <a:cubicBezTo>
                  <a:pt x="627" y="7"/>
                  <a:pt x="628" y="7"/>
                  <a:pt x="630" y="8"/>
                </a:cubicBezTo>
                <a:close/>
                <a:moveTo>
                  <a:pt x="614" y="32"/>
                </a:moveTo>
                <a:cubicBezTo>
                  <a:pt x="614" y="32"/>
                  <a:pt x="611" y="32"/>
                  <a:pt x="610" y="32"/>
                </a:cubicBezTo>
                <a:cubicBezTo>
                  <a:pt x="619" y="30"/>
                  <a:pt x="635" y="30"/>
                  <a:pt x="643" y="31"/>
                </a:cubicBezTo>
                <a:cubicBezTo>
                  <a:pt x="636" y="32"/>
                  <a:pt x="624" y="33"/>
                  <a:pt x="619" y="32"/>
                </a:cubicBezTo>
                <a:cubicBezTo>
                  <a:pt x="613" y="34"/>
                  <a:pt x="607" y="33"/>
                  <a:pt x="601" y="33"/>
                </a:cubicBezTo>
                <a:cubicBezTo>
                  <a:pt x="605" y="32"/>
                  <a:pt x="609" y="32"/>
                  <a:pt x="614" y="32"/>
                </a:cubicBezTo>
                <a:close/>
                <a:moveTo>
                  <a:pt x="404" y="9"/>
                </a:moveTo>
                <a:cubicBezTo>
                  <a:pt x="403" y="8"/>
                  <a:pt x="402" y="9"/>
                  <a:pt x="402" y="8"/>
                </a:cubicBezTo>
                <a:cubicBezTo>
                  <a:pt x="403" y="8"/>
                  <a:pt x="404" y="8"/>
                  <a:pt x="404" y="9"/>
                </a:cubicBezTo>
                <a:close/>
                <a:moveTo>
                  <a:pt x="256" y="21"/>
                </a:moveTo>
                <a:cubicBezTo>
                  <a:pt x="256" y="21"/>
                  <a:pt x="254" y="22"/>
                  <a:pt x="254" y="20"/>
                </a:cubicBezTo>
                <a:cubicBezTo>
                  <a:pt x="254" y="20"/>
                  <a:pt x="255" y="20"/>
                  <a:pt x="256" y="20"/>
                </a:cubicBezTo>
                <a:cubicBezTo>
                  <a:pt x="256" y="21"/>
                  <a:pt x="256" y="21"/>
                  <a:pt x="256" y="21"/>
                </a:cubicBezTo>
                <a:close/>
                <a:moveTo>
                  <a:pt x="139" y="27"/>
                </a:moveTo>
                <a:cubicBezTo>
                  <a:pt x="140" y="27"/>
                  <a:pt x="141" y="27"/>
                  <a:pt x="141" y="28"/>
                </a:cubicBezTo>
                <a:cubicBezTo>
                  <a:pt x="140" y="28"/>
                  <a:pt x="139" y="29"/>
                  <a:pt x="139" y="27"/>
                </a:cubicBezTo>
                <a:close/>
                <a:moveTo>
                  <a:pt x="24" y="65"/>
                </a:moveTo>
                <a:cubicBezTo>
                  <a:pt x="25" y="65"/>
                  <a:pt x="26" y="64"/>
                  <a:pt x="28" y="64"/>
                </a:cubicBezTo>
                <a:cubicBezTo>
                  <a:pt x="27" y="65"/>
                  <a:pt x="25" y="65"/>
                  <a:pt x="24" y="65"/>
                </a:cubicBezTo>
                <a:close/>
                <a:moveTo>
                  <a:pt x="125" y="56"/>
                </a:moveTo>
                <a:cubicBezTo>
                  <a:pt x="126" y="55"/>
                  <a:pt x="128" y="55"/>
                  <a:pt x="130" y="55"/>
                </a:cubicBezTo>
                <a:cubicBezTo>
                  <a:pt x="129" y="56"/>
                  <a:pt x="127" y="56"/>
                  <a:pt x="125" y="56"/>
                </a:cubicBezTo>
                <a:close/>
                <a:moveTo>
                  <a:pt x="385" y="61"/>
                </a:moveTo>
                <a:cubicBezTo>
                  <a:pt x="388" y="62"/>
                  <a:pt x="391" y="60"/>
                  <a:pt x="394" y="61"/>
                </a:cubicBezTo>
                <a:cubicBezTo>
                  <a:pt x="392" y="62"/>
                  <a:pt x="387" y="62"/>
                  <a:pt x="385" y="61"/>
                </a:cubicBezTo>
                <a:close/>
                <a:moveTo>
                  <a:pt x="584" y="6"/>
                </a:moveTo>
                <a:cubicBezTo>
                  <a:pt x="582" y="7"/>
                  <a:pt x="577" y="6"/>
                  <a:pt x="575" y="7"/>
                </a:cubicBezTo>
                <a:cubicBezTo>
                  <a:pt x="575" y="7"/>
                  <a:pt x="575" y="6"/>
                  <a:pt x="574" y="6"/>
                </a:cubicBezTo>
                <a:cubicBezTo>
                  <a:pt x="576" y="5"/>
                  <a:pt x="582" y="6"/>
                  <a:pt x="584" y="6"/>
                </a:cubicBezTo>
                <a:close/>
                <a:moveTo>
                  <a:pt x="585" y="32"/>
                </a:moveTo>
                <a:cubicBezTo>
                  <a:pt x="580" y="32"/>
                  <a:pt x="576" y="33"/>
                  <a:pt x="570" y="32"/>
                </a:cubicBezTo>
                <a:cubicBezTo>
                  <a:pt x="575" y="31"/>
                  <a:pt x="582" y="31"/>
                  <a:pt x="585" y="32"/>
                </a:cubicBezTo>
                <a:close/>
                <a:moveTo>
                  <a:pt x="569" y="6"/>
                </a:moveTo>
                <a:cubicBezTo>
                  <a:pt x="568" y="8"/>
                  <a:pt x="566" y="6"/>
                  <a:pt x="564" y="6"/>
                </a:cubicBezTo>
                <a:cubicBezTo>
                  <a:pt x="565" y="6"/>
                  <a:pt x="568" y="6"/>
                  <a:pt x="569" y="6"/>
                </a:cubicBezTo>
                <a:close/>
                <a:moveTo>
                  <a:pt x="559" y="6"/>
                </a:moveTo>
                <a:cubicBezTo>
                  <a:pt x="559" y="7"/>
                  <a:pt x="556" y="7"/>
                  <a:pt x="556" y="5"/>
                </a:cubicBezTo>
                <a:cubicBezTo>
                  <a:pt x="557" y="6"/>
                  <a:pt x="559" y="5"/>
                  <a:pt x="559" y="6"/>
                </a:cubicBezTo>
                <a:close/>
                <a:moveTo>
                  <a:pt x="564" y="33"/>
                </a:moveTo>
                <a:cubicBezTo>
                  <a:pt x="560" y="32"/>
                  <a:pt x="554" y="33"/>
                  <a:pt x="551" y="32"/>
                </a:cubicBezTo>
                <a:cubicBezTo>
                  <a:pt x="555" y="32"/>
                  <a:pt x="561" y="31"/>
                  <a:pt x="564" y="33"/>
                </a:cubicBezTo>
                <a:close/>
                <a:moveTo>
                  <a:pt x="561" y="39"/>
                </a:moveTo>
                <a:cubicBezTo>
                  <a:pt x="560" y="40"/>
                  <a:pt x="557" y="39"/>
                  <a:pt x="555" y="39"/>
                </a:cubicBezTo>
                <a:cubicBezTo>
                  <a:pt x="556" y="38"/>
                  <a:pt x="558" y="39"/>
                  <a:pt x="561" y="39"/>
                </a:cubicBezTo>
                <a:close/>
                <a:moveTo>
                  <a:pt x="552" y="36"/>
                </a:moveTo>
                <a:cubicBezTo>
                  <a:pt x="554" y="35"/>
                  <a:pt x="557" y="35"/>
                  <a:pt x="559" y="35"/>
                </a:cubicBezTo>
                <a:cubicBezTo>
                  <a:pt x="557" y="36"/>
                  <a:pt x="554" y="36"/>
                  <a:pt x="552" y="36"/>
                </a:cubicBezTo>
                <a:close/>
                <a:moveTo>
                  <a:pt x="552" y="35"/>
                </a:moveTo>
                <a:cubicBezTo>
                  <a:pt x="551" y="36"/>
                  <a:pt x="550" y="36"/>
                  <a:pt x="549" y="36"/>
                </a:cubicBezTo>
                <a:cubicBezTo>
                  <a:pt x="549" y="35"/>
                  <a:pt x="551" y="35"/>
                  <a:pt x="552" y="35"/>
                </a:cubicBezTo>
                <a:close/>
                <a:moveTo>
                  <a:pt x="540" y="35"/>
                </a:moveTo>
                <a:cubicBezTo>
                  <a:pt x="536" y="37"/>
                  <a:pt x="528" y="36"/>
                  <a:pt x="524" y="35"/>
                </a:cubicBezTo>
                <a:cubicBezTo>
                  <a:pt x="526" y="35"/>
                  <a:pt x="529" y="35"/>
                  <a:pt x="532" y="35"/>
                </a:cubicBezTo>
                <a:cubicBezTo>
                  <a:pt x="532" y="34"/>
                  <a:pt x="530" y="36"/>
                  <a:pt x="530" y="34"/>
                </a:cubicBezTo>
                <a:cubicBezTo>
                  <a:pt x="533" y="35"/>
                  <a:pt x="535" y="34"/>
                  <a:pt x="537" y="34"/>
                </a:cubicBezTo>
                <a:cubicBezTo>
                  <a:pt x="537" y="35"/>
                  <a:pt x="536" y="35"/>
                  <a:pt x="536" y="35"/>
                </a:cubicBezTo>
                <a:cubicBezTo>
                  <a:pt x="537" y="36"/>
                  <a:pt x="538" y="35"/>
                  <a:pt x="540" y="35"/>
                </a:cubicBezTo>
                <a:close/>
                <a:moveTo>
                  <a:pt x="536" y="32"/>
                </a:moveTo>
                <a:cubicBezTo>
                  <a:pt x="536" y="32"/>
                  <a:pt x="533" y="33"/>
                  <a:pt x="533" y="32"/>
                </a:cubicBezTo>
                <a:cubicBezTo>
                  <a:pt x="534" y="32"/>
                  <a:pt x="535" y="31"/>
                  <a:pt x="536" y="32"/>
                </a:cubicBezTo>
                <a:close/>
                <a:moveTo>
                  <a:pt x="531" y="30"/>
                </a:moveTo>
                <a:cubicBezTo>
                  <a:pt x="529" y="30"/>
                  <a:pt x="526" y="30"/>
                  <a:pt x="524" y="30"/>
                </a:cubicBezTo>
                <a:cubicBezTo>
                  <a:pt x="525" y="29"/>
                  <a:pt x="529" y="29"/>
                  <a:pt x="531" y="30"/>
                </a:cubicBezTo>
                <a:close/>
                <a:moveTo>
                  <a:pt x="525" y="5"/>
                </a:moveTo>
                <a:cubicBezTo>
                  <a:pt x="524" y="6"/>
                  <a:pt x="523" y="4"/>
                  <a:pt x="522" y="5"/>
                </a:cubicBezTo>
                <a:cubicBezTo>
                  <a:pt x="523" y="5"/>
                  <a:pt x="522" y="5"/>
                  <a:pt x="522" y="5"/>
                </a:cubicBezTo>
                <a:cubicBezTo>
                  <a:pt x="522" y="3"/>
                  <a:pt x="524" y="5"/>
                  <a:pt x="525" y="5"/>
                </a:cubicBezTo>
                <a:close/>
                <a:moveTo>
                  <a:pt x="521" y="29"/>
                </a:moveTo>
                <a:cubicBezTo>
                  <a:pt x="521" y="31"/>
                  <a:pt x="519" y="30"/>
                  <a:pt x="519" y="30"/>
                </a:cubicBezTo>
                <a:cubicBezTo>
                  <a:pt x="519" y="30"/>
                  <a:pt x="520" y="30"/>
                  <a:pt x="521" y="29"/>
                </a:cubicBezTo>
                <a:close/>
                <a:moveTo>
                  <a:pt x="516" y="32"/>
                </a:moveTo>
                <a:cubicBezTo>
                  <a:pt x="521" y="31"/>
                  <a:pt x="527" y="31"/>
                  <a:pt x="533" y="32"/>
                </a:cubicBezTo>
                <a:cubicBezTo>
                  <a:pt x="527" y="31"/>
                  <a:pt x="519" y="33"/>
                  <a:pt x="516" y="32"/>
                </a:cubicBezTo>
                <a:cubicBezTo>
                  <a:pt x="516" y="32"/>
                  <a:pt x="516" y="32"/>
                  <a:pt x="516" y="32"/>
                </a:cubicBezTo>
                <a:close/>
                <a:moveTo>
                  <a:pt x="523" y="35"/>
                </a:moveTo>
                <a:cubicBezTo>
                  <a:pt x="523" y="36"/>
                  <a:pt x="522" y="36"/>
                  <a:pt x="520" y="36"/>
                </a:cubicBezTo>
                <a:cubicBezTo>
                  <a:pt x="520" y="34"/>
                  <a:pt x="522" y="35"/>
                  <a:pt x="523" y="35"/>
                </a:cubicBezTo>
                <a:close/>
                <a:moveTo>
                  <a:pt x="515" y="32"/>
                </a:moveTo>
                <a:cubicBezTo>
                  <a:pt x="515" y="33"/>
                  <a:pt x="514" y="31"/>
                  <a:pt x="512" y="32"/>
                </a:cubicBezTo>
                <a:cubicBezTo>
                  <a:pt x="512" y="31"/>
                  <a:pt x="515" y="32"/>
                  <a:pt x="515" y="32"/>
                </a:cubicBezTo>
                <a:close/>
                <a:moveTo>
                  <a:pt x="511" y="32"/>
                </a:moveTo>
                <a:cubicBezTo>
                  <a:pt x="512" y="32"/>
                  <a:pt x="509" y="32"/>
                  <a:pt x="509" y="32"/>
                </a:cubicBezTo>
                <a:cubicBezTo>
                  <a:pt x="509" y="31"/>
                  <a:pt x="510" y="32"/>
                  <a:pt x="511" y="32"/>
                </a:cubicBezTo>
                <a:close/>
                <a:moveTo>
                  <a:pt x="499" y="10"/>
                </a:moveTo>
                <a:cubicBezTo>
                  <a:pt x="501" y="10"/>
                  <a:pt x="501" y="10"/>
                  <a:pt x="501" y="10"/>
                </a:cubicBezTo>
                <a:cubicBezTo>
                  <a:pt x="502" y="11"/>
                  <a:pt x="497" y="11"/>
                  <a:pt x="497" y="11"/>
                </a:cubicBezTo>
                <a:cubicBezTo>
                  <a:pt x="497" y="10"/>
                  <a:pt x="499" y="10"/>
                  <a:pt x="499" y="10"/>
                </a:cubicBezTo>
                <a:close/>
                <a:moveTo>
                  <a:pt x="497" y="10"/>
                </a:moveTo>
                <a:cubicBezTo>
                  <a:pt x="496" y="11"/>
                  <a:pt x="494" y="11"/>
                  <a:pt x="494" y="10"/>
                </a:cubicBezTo>
                <a:cubicBezTo>
                  <a:pt x="495" y="10"/>
                  <a:pt x="496" y="10"/>
                  <a:pt x="497" y="10"/>
                </a:cubicBezTo>
                <a:close/>
                <a:moveTo>
                  <a:pt x="507" y="32"/>
                </a:moveTo>
                <a:cubicBezTo>
                  <a:pt x="498" y="33"/>
                  <a:pt x="490" y="32"/>
                  <a:pt x="482" y="31"/>
                </a:cubicBezTo>
                <a:cubicBezTo>
                  <a:pt x="490" y="31"/>
                  <a:pt x="498" y="32"/>
                  <a:pt x="507" y="32"/>
                </a:cubicBezTo>
                <a:close/>
                <a:moveTo>
                  <a:pt x="494" y="35"/>
                </a:moveTo>
                <a:cubicBezTo>
                  <a:pt x="488" y="37"/>
                  <a:pt x="487" y="35"/>
                  <a:pt x="482" y="36"/>
                </a:cubicBezTo>
                <a:cubicBezTo>
                  <a:pt x="484" y="34"/>
                  <a:pt x="491" y="35"/>
                  <a:pt x="494" y="35"/>
                </a:cubicBezTo>
                <a:close/>
                <a:moveTo>
                  <a:pt x="495" y="39"/>
                </a:moveTo>
                <a:cubicBezTo>
                  <a:pt x="495" y="40"/>
                  <a:pt x="493" y="39"/>
                  <a:pt x="493" y="40"/>
                </a:cubicBezTo>
                <a:cubicBezTo>
                  <a:pt x="493" y="40"/>
                  <a:pt x="492" y="40"/>
                  <a:pt x="492" y="39"/>
                </a:cubicBezTo>
                <a:lnTo>
                  <a:pt x="495" y="39"/>
                </a:lnTo>
                <a:close/>
                <a:moveTo>
                  <a:pt x="456" y="32"/>
                </a:moveTo>
                <a:cubicBezTo>
                  <a:pt x="461" y="33"/>
                  <a:pt x="469" y="31"/>
                  <a:pt x="473" y="33"/>
                </a:cubicBezTo>
                <a:cubicBezTo>
                  <a:pt x="460" y="34"/>
                  <a:pt x="452" y="33"/>
                  <a:pt x="440" y="34"/>
                </a:cubicBezTo>
                <a:cubicBezTo>
                  <a:pt x="444" y="32"/>
                  <a:pt x="451" y="34"/>
                  <a:pt x="456" y="32"/>
                </a:cubicBezTo>
                <a:close/>
                <a:moveTo>
                  <a:pt x="464" y="37"/>
                </a:moveTo>
                <a:cubicBezTo>
                  <a:pt x="463" y="38"/>
                  <a:pt x="461" y="37"/>
                  <a:pt x="459" y="37"/>
                </a:cubicBezTo>
                <a:cubicBezTo>
                  <a:pt x="459" y="37"/>
                  <a:pt x="460" y="37"/>
                  <a:pt x="460" y="36"/>
                </a:cubicBezTo>
                <a:cubicBezTo>
                  <a:pt x="459" y="36"/>
                  <a:pt x="458" y="36"/>
                  <a:pt x="457" y="36"/>
                </a:cubicBezTo>
                <a:cubicBezTo>
                  <a:pt x="459" y="34"/>
                  <a:pt x="462" y="35"/>
                  <a:pt x="465" y="35"/>
                </a:cubicBezTo>
                <a:cubicBezTo>
                  <a:pt x="465" y="37"/>
                  <a:pt x="461" y="34"/>
                  <a:pt x="461" y="36"/>
                </a:cubicBezTo>
                <a:cubicBezTo>
                  <a:pt x="461" y="38"/>
                  <a:pt x="463" y="36"/>
                  <a:pt x="464" y="37"/>
                </a:cubicBezTo>
                <a:close/>
                <a:moveTo>
                  <a:pt x="435" y="33"/>
                </a:moveTo>
                <a:cubicBezTo>
                  <a:pt x="435" y="32"/>
                  <a:pt x="436" y="32"/>
                  <a:pt x="436" y="32"/>
                </a:cubicBezTo>
                <a:cubicBezTo>
                  <a:pt x="436" y="33"/>
                  <a:pt x="436" y="33"/>
                  <a:pt x="435" y="33"/>
                </a:cubicBezTo>
                <a:close/>
                <a:moveTo>
                  <a:pt x="438" y="34"/>
                </a:moveTo>
                <a:cubicBezTo>
                  <a:pt x="438" y="34"/>
                  <a:pt x="436" y="34"/>
                  <a:pt x="435" y="34"/>
                </a:cubicBezTo>
                <a:cubicBezTo>
                  <a:pt x="436" y="34"/>
                  <a:pt x="437" y="32"/>
                  <a:pt x="438" y="34"/>
                </a:cubicBezTo>
                <a:close/>
                <a:moveTo>
                  <a:pt x="439" y="35"/>
                </a:moveTo>
                <a:cubicBezTo>
                  <a:pt x="439" y="37"/>
                  <a:pt x="435" y="35"/>
                  <a:pt x="434" y="36"/>
                </a:cubicBezTo>
                <a:cubicBezTo>
                  <a:pt x="435" y="35"/>
                  <a:pt x="437" y="35"/>
                  <a:pt x="439" y="35"/>
                </a:cubicBezTo>
                <a:close/>
                <a:moveTo>
                  <a:pt x="442" y="35"/>
                </a:moveTo>
                <a:cubicBezTo>
                  <a:pt x="442" y="36"/>
                  <a:pt x="440" y="36"/>
                  <a:pt x="439" y="36"/>
                </a:cubicBezTo>
                <a:cubicBezTo>
                  <a:pt x="440" y="34"/>
                  <a:pt x="441" y="35"/>
                  <a:pt x="442" y="35"/>
                </a:cubicBezTo>
                <a:close/>
                <a:moveTo>
                  <a:pt x="444" y="31"/>
                </a:moveTo>
                <a:cubicBezTo>
                  <a:pt x="442" y="32"/>
                  <a:pt x="439" y="32"/>
                  <a:pt x="437" y="31"/>
                </a:cubicBezTo>
                <a:cubicBezTo>
                  <a:pt x="439" y="31"/>
                  <a:pt x="441" y="31"/>
                  <a:pt x="444" y="31"/>
                </a:cubicBezTo>
                <a:close/>
                <a:moveTo>
                  <a:pt x="437" y="31"/>
                </a:moveTo>
                <a:cubicBezTo>
                  <a:pt x="436" y="32"/>
                  <a:pt x="434" y="31"/>
                  <a:pt x="433" y="33"/>
                </a:cubicBezTo>
                <a:cubicBezTo>
                  <a:pt x="434" y="31"/>
                  <a:pt x="432" y="32"/>
                  <a:pt x="431" y="32"/>
                </a:cubicBezTo>
                <a:cubicBezTo>
                  <a:pt x="432" y="31"/>
                  <a:pt x="434" y="31"/>
                  <a:pt x="437" y="31"/>
                </a:cubicBezTo>
                <a:close/>
                <a:moveTo>
                  <a:pt x="432" y="33"/>
                </a:moveTo>
                <a:cubicBezTo>
                  <a:pt x="432" y="34"/>
                  <a:pt x="431" y="34"/>
                  <a:pt x="430" y="34"/>
                </a:cubicBezTo>
                <a:cubicBezTo>
                  <a:pt x="430" y="33"/>
                  <a:pt x="431" y="33"/>
                  <a:pt x="432" y="33"/>
                </a:cubicBezTo>
                <a:close/>
                <a:moveTo>
                  <a:pt x="426" y="31"/>
                </a:moveTo>
                <a:cubicBezTo>
                  <a:pt x="429" y="31"/>
                  <a:pt x="431" y="32"/>
                  <a:pt x="426" y="32"/>
                </a:cubicBezTo>
                <a:cubicBezTo>
                  <a:pt x="426" y="31"/>
                  <a:pt x="426" y="32"/>
                  <a:pt x="426" y="31"/>
                </a:cubicBezTo>
                <a:close/>
                <a:moveTo>
                  <a:pt x="419" y="32"/>
                </a:moveTo>
                <a:cubicBezTo>
                  <a:pt x="419" y="33"/>
                  <a:pt x="416" y="33"/>
                  <a:pt x="415" y="33"/>
                </a:cubicBezTo>
                <a:cubicBezTo>
                  <a:pt x="416" y="32"/>
                  <a:pt x="418" y="32"/>
                  <a:pt x="419" y="32"/>
                </a:cubicBezTo>
                <a:close/>
                <a:moveTo>
                  <a:pt x="416" y="35"/>
                </a:moveTo>
                <a:cubicBezTo>
                  <a:pt x="415" y="37"/>
                  <a:pt x="413" y="36"/>
                  <a:pt x="411" y="36"/>
                </a:cubicBezTo>
                <a:cubicBezTo>
                  <a:pt x="409" y="36"/>
                  <a:pt x="405" y="39"/>
                  <a:pt x="404" y="37"/>
                </a:cubicBezTo>
                <a:cubicBezTo>
                  <a:pt x="399" y="37"/>
                  <a:pt x="389" y="37"/>
                  <a:pt x="381" y="37"/>
                </a:cubicBezTo>
                <a:cubicBezTo>
                  <a:pt x="392" y="36"/>
                  <a:pt x="404" y="35"/>
                  <a:pt x="416" y="35"/>
                </a:cubicBezTo>
                <a:close/>
                <a:moveTo>
                  <a:pt x="384" y="32"/>
                </a:moveTo>
                <a:cubicBezTo>
                  <a:pt x="386" y="32"/>
                  <a:pt x="386" y="33"/>
                  <a:pt x="384" y="33"/>
                </a:cubicBezTo>
                <a:cubicBezTo>
                  <a:pt x="383" y="33"/>
                  <a:pt x="381" y="33"/>
                  <a:pt x="380" y="33"/>
                </a:cubicBezTo>
                <a:cubicBezTo>
                  <a:pt x="381" y="32"/>
                  <a:pt x="382" y="33"/>
                  <a:pt x="384" y="32"/>
                </a:cubicBezTo>
                <a:close/>
                <a:moveTo>
                  <a:pt x="383" y="31"/>
                </a:moveTo>
                <a:cubicBezTo>
                  <a:pt x="383" y="32"/>
                  <a:pt x="379" y="31"/>
                  <a:pt x="379" y="31"/>
                </a:cubicBezTo>
                <a:cubicBezTo>
                  <a:pt x="379" y="30"/>
                  <a:pt x="381" y="31"/>
                  <a:pt x="383" y="31"/>
                </a:cubicBezTo>
                <a:close/>
                <a:moveTo>
                  <a:pt x="380" y="33"/>
                </a:moveTo>
                <a:cubicBezTo>
                  <a:pt x="377" y="33"/>
                  <a:pt x="377" y="33"/>
                  <a:pt x="377" y="33"/>
                </a:cubicBezTo>
                <a:cubicBezTo>
                  <a:pt x="377" y="32"/>
                  <a:pt x="380" y="32"/>
                  <a:pt x="380" y="33"/>
                </a:cubicBezTo>
                <a:close/>
                <a:moveTo>
                  <a:pt x="366" y="34"/>
                </a:moveTo>
                <a:cubicBezTo>
                  <a:pt x="358" y="36"/>
                  <a:pt x="349" y="36"/>
                  <a:pt x="340" y="36"/>
                </a:cubicBezTo>
                <a:cubicBezTo>
                  <a:pt x="347" y="34"/>
                  <a:pt x="358" y="35"/>
                  <a:pt x="366" y="34"/>
                </a:cubicBezTo>
                <a:close/>
                <a:moveTo>
                  <a:pt x="365" y="37"/>
                </a:moveTo>
                <a:cubicBezTo>
                  <a:pt x="364" y="38"/>
                  <a:pt x="361" y="38"/>
                  <a:pt x="359" y="38"/>
                </a:cubicBezTo>
                <a:cubicBezTo>
                  <a:pt x="360" y="37"/>
                  <a:pt x="363" y="37"/>
                  <a:pt x="365" y="37"/>
                </a:cubicBezTo>
                <a:close/>
                <a:moveTo>
                  <a:pt x="351" y="16"/>
                </a:moveTo>
                <a:cubicBezTo>
                  <a:pt x="347" y="18"/>
                  <a:pt x="342" y="17"/>
                  <a:pt x="337" y="17"/>
                </a:cubicBezTo>
                <a:cubicBezTo>
                  <a:pt x="340" y="15"/>
                  <a:pt x="346" y="17"/>
                  <a:pt x="351" y="16"/>
                </a:cubicBezTo>
                <a:close/>
                <a:moveTo>
                  <a:pt x="337" y="17"/>
                </a:moveTo>
                <a:cubicBezTo>
                  <a:pt x="336" y="18"/>
                  <a:pt x="334" y="17"/>
                  <a:pt x="333" y="18"/>
                </a:cubicBezTo>
                <a:cubicBezTo>
                  <a:pt x="333" y="16"/>
                  <a:pt x="335" y="17"/>
                  <a:pt x="337" y="17"/>
                </a:cubicBezTo>
                <a:close/>
                <a:moveTo>
                  <a:pt x="329" y="32"/>
                </a:moveTo>
                <a:cubicBezTo>
                  <a:pt x="323" y="34"/>
                  <a:pt x="318" y="33"/>
                  <a:pt x="311" y="34"/>
                </a:cubicBezTo>
                <a:cubicBezTo>
                  <a:pt x="317" y="32"/>
                  <a:pt x="322" y="32"/>
                  <a:pt x="329" y="32"/>
                </a:cubicBezTo>
                <a:close/>
                <a:moveTo>
                  <a:pt x="332" y="36"/>
                </a:moveTo>
                <a:cubicBezTo>
                  <a:pt x="328" y="36"/>
                  <a:pt x="325" y="37"/>
                  <a:pt x="321" y="37"/>
                </a:cubicBezTo>
                <a:cubicBezTo>
                  <a:pt x="325" y="36"/>
                  <a:pt x="329" y="35"/>
                  <a:pt x="332" y="36"/>
                </a:cubicBezTo>
                <a:close/>
                <a:moveTo>
                  <a:pt x="313" y="38"/>
                </a:moveTo>
                <a:cubicBezTo>
                  <a:pt x="313" y="37"/>
                  <a:pt x="312" y="37"/>
                  <a:pt x="312" y="37"/>
                </a:cubicBezTo>
                <a:cubicBezTo>
                  <a:pt x="312" y="37"/>
                  <a:pt x="312" y="37"/>
                  <a:pt x="312" y="37"/>
                </a:cubicBezTo>
                <a:cubicBezTo>
                  <a:pt x="313" y="37"/>
                  <a:pt x="315" y="37"/>
                  <a:pt x="317" y="37"/>
                </a:cubicBezTo>
                <a:cubicBezTo>
                  <a:pt x="320" y="37"/>
                  <a:pt x="317" y="37"/>
                  <a:pt x="315" y="37"/>
                </a:cubicBezTo>
                <a:cubicBezTo>
                  <a:pt x="315" y="37"/>
                  <a:pt x="314" y="37"/>
                  <a:pt x="313" y="37"/>
                </a:cubicBezTo>
                <a:cubicBezTo>
                  <a:pt x="321" y="38"/>
                  <a:pt x="330" y="37"/>
                  <a:pt x="337" y="37"/>
                </a:cubicBezTo>
                <a:cubicBezTo>
                  <a:pt x="334" y="38"/>
                  <a:pt x="331" y="37"/>
                  <a:pt x="328" y="38"/>
                </a:cubicBezTo>
                <a:cubicBezTo>
                  <a:pt x="338" y="39"/>
                  <a:pt x="348" y="38"/>
                  <a:pt x="358" y="38"/>
                </a:cubicBezTo>
                <a:cubicBezTo>
                  <a:pt x="349" y="39"/>
                  <a:pt x="338" y="40"/>
                  <a:pt x="330" y="39"/>
                </a:cubicBezTo>
                <a:cubicBezTo>
                  <a:pt x="326" y="41"/>
                  <a:pt x="321" y="40"/>
                  <a:pt x="317" y="40"/>
                </a:cubicBezTo>
                <a:cubicBezTo>
                  <a:pt x="313" y="40"/>
                  <a:pt x="309" y="41"/>
                  <a:pt x="307" y="39"/>
                </a:cubicBezTo>
                <a:cubicBezTo>
                  <a:pt x="309" y="38"/>
                  <a:pt x="311" y="38"/>
                  <a:pt x="313" y="38"/>
                </a:cubicBezTo>
                <a:close/>
                <a:moveTo>
                  <a:pt x="304" y="19"/>
                </a:moveTo>
                <a:cubicBezTo>
                  <a:pt x="302" y="19"/>
                  <a:pt x="302" y="19"/>
                  <a:pt x="302" y="19"/>
                </a:cubicBezTo>
                <a:cubicBezTo>
                  <a:pt x="302" y="18"/>
                  <a:pt x="304" y="18"/>
                  <a:pt x="304" y="19"/>
                </a:cubicBezTo>
                <a:close/>
                <a:moveTo>
                  <a:pt x="263" y="39"/>
                </a:moveTo>
                <a:cubicBezTo>
                  <a:pt x="262" y="41"/>
                  <a:pt x="264" y="39"/>
                  <a:pt x="264" y="40"/>
                </a:cubicBezTo>
                <a:cubicBezTo>
                  <a:pt x="265" y="40"/>
                  <a:pt x="264" y="39"/>
                  <a:pt x="264" y="39"/>
                </a:cubicBezTo>
                <a:cubicBezTo>
                  <a:pt x="270" y="39"/>
                  <a:pt x="272" y="39"/>
                  <a:pt x="278" y="39"/>
                </a:cubicBezTo>
                <a:cubicBezTo>
                  <a:pt x="278" y="39"/>
                  <a:pt x="279" y="39"/>
                  <a:pt x="279" y="40"/>
                </a:cubicBezTo>
                <a:cubicBezTo>
                  <a:pt x="276" y="40"/>
                  <a:pt x="272" y="40"/>
                  <a:pt x="270" y="41"/>
                </a:cubicBezTo>
                <a:cubicBezTo>
                  <a:pt x="271" y="41"/>
                  <a:pt x="273" y="41"/>
                  <a:pt x="274" y="41"/>
                </a:cubicBezTo>
                <a:cubicBezTo>
                  <a:pt x="275" y="41"/>
                  <a:pt x="275" y="41"/>
                  <a:pt x="274" y="41"/>
                </a:cubicBezTo>
                <a:cubicBezTo>
                  <a:pt x="271" y="42"/>
                  <a:pt x="264" y="42"/>
                  <a:pt x="260" y="41"/>
                </a:cubicBezTo>
                <a:cubicBezTo>
                  <a:pt x="260" y="40"/>
                  <a:pt x="262" y="40"/>
                  <a:pt x="263" y="39"/>
                </a:cubicBezTo>
                <a:close/>
                <a:moveTo>
                  <a:pt x="251" y="36"/>
                </a:moveTo>
                <a:cubicBezTo>
                  <a:pt x="252" y="36"/>
                  <a:pt x="252" y="35"/>
                  <a:pt x="253" y="36"/>
                </a:cubicBezTo>
                <a:cubicBezTo>
                  <a:pt x="250" y="37"/>
                  <a:pt x="248" y="36"/>
                  <a:pt x="251" y="36"/>
                </a:cubicBezTo>
                <a:close/>
                <a:moveTo>
                  <a:pt x="261" y="44"/>
                </a:moveTo>
                <a:cubicBezTo>
                  <a:pt x="261" y="44"/>
                  <a:pt x="261" y="44"/>
                  <a:pt x="261" y="44"/>
                </a:cubicBezTo>
                <a:cubicBezTo>
                  <a:pt x="263" y="44"/>
                  <a:pt x="267" y="45"/>
                  <a:pt x="270" y="45"/>
                </a:cubicBezTo>
                <a:cubicBezTo>
                  <a:pt x="267" y="46"/>
                  <a:pt x="264" y="46"/>
                  <a:pt x="261" y="46"/>
                </a:cubicBezTo>
                <a:cubicBezTo>
                  <a:pt x="263" y="47"/>
                  <a:pt x="265" y="46"/>
                  <a:pt x="267" y="46"/>
                </a:cubicBezTo>
                <a:cubicBezTo>
                  <a:pt x="267" y="47"/>
                  <a:pt x="268" y="47"/>
                  <a:pt x="270" y="48"/>
                </a:cubicBezTo>
                <a:cubicBezTo>
                  <a:pt x="265" y="49"/>
                  <a:pt x="257" y="48"/>
                  <a:pt x="251" y="48"/>
                </a:cubicBezTo>
                <a:cubicBezTo>
                  <a:pt x="253" y="47"/>
                  <a:pt x="257" y="47"/>
                  <a:pt x="260" y="47"/>
                </a:cubicBezTo>
                <a:cubicBezTo>
                  <a:pt x="257" y="46"/>
                  <a:pt x="251" y="47"/>
                  <a:pt x="248" y="46"/>
                </a:cubicBezTo>
                <a:cubicBezTo>
                  <a:pt x="252" y="44"/>
                  <a:pt x="257" y="46"/>
                  <a:pt x="261" y="44"/>
                </a:cubicBezTo>
                <a:close/>
                <a:moveTo>
                  <a:pt x="235" y="42"/>
                </a:moveTo>
                <a:cubicBezTo>
                  <a:pt x="235" y="43"/>
                  <a:pt x="234" y="43"/>
                  <a:pt x="233" y="43"/>
                </a:cubicBezTo>
                <a:cubicBezTo>
                  <a:pt x="232" y="42"/>
                  <a:pt x="234" y="42"/>
                  <a:pt x="235" y="42"/>
                </a:cubicBezTo>
                <a:close/>
                <a:moveTo>
                  <a:pt x="234" y="51"/>
                </a:moveTo>
                <a:cubicBezTo>
                  <a:pt x="234" y="53"/>
                  <a:pt x="233" y="51"/>
                  <a:pt x="232" y="52"/>
                </a:cubicBezTo>
                <a:cubicBezTo>
                  <a:pt x="232" y="51"/>
                  <a:pt x="234" y="52"/>
                  <a:pt x="234" y="51"/>
                </a:cubicBezTo>
                <a:close/>
                <a:moveTo>
                  <a:pt x="215" y="50"/>
                </a:moveTo>
                <a:cubicBezTo>
                  <a:pt x="218" y="49"/>
                  <a:pt x="223" y="48"/>
                  <a:pt x="225" y="49"/>
                </a:cubicBezTo>
                <a:cubicBezTo>
                  <a:pt x="222" y="50"/>
                  <a:pt x="219" y="50"/>
                  <a:pt x="215" y="50"/>
                </a:cubicBezTo>
                <a:cubicBezTo>
                  <a:pt x="213" y="50"/>
                  <a:pt x="215" y="50"/>
                  <a:pt x="215" y="50"/>
                </a:cubicBezTo>
                <a:close/>
                <a:moveTo>
                  <a:pt x="209" y="49"/>
                </a:moveTo>
                <a:cubicBezTo>
                  <a:pt x="207" y="52"/>
                  <a:pt x="203" y="50"/>
                  <a:pt x="201" y="50"/>
                </a:cubicBezTo>
                <a:cubicBezTo>
                  <a:pt x="200" y="50"/>
                  <a:pt x="199" y="51"/>
                  <a:pt x="198" y="51"/>
                </a:cubicBezTo>
                <a:cubicBezTo>
                  <a:pt x="193" y="52"/>
                  <a:pt x="188" y="51"/>
                  <a:pt x="183" y="52"/>
                </a:cubicBezTo>
                <a:cubicBezTo>
                  <a:pt x="190" y="49"/>
                  <a:pt x="199" y="50"/>
                  <a:pt x="209" y="49"/>
                </a:cubicBezTo>
                <a:close/>
                <a:moveTo>
                  <a:pt x="182" y="51"/>
                </a:moveTo>
                <a:cubicBezTo>
                  <a:pt x="178" y="54"/>
                  <a:pt x="173" y="52"/>
                  <a:pt x="168" y="53"/>
                </a:cubicBezTo>
                <a:cubicBezTo>
                  <a:pt x="173" y="52"/>
                  <a:pt x="178" y="50"/>
                  <a:pt x="182" y="51"/>
                </a:cubicBezTo>
                <a:close/>
                <a:moveTo>
                  <a:pt x="170" y="55"/>
                </a:moveTo>
                <a:cubicBezTo>
                  <a:pt x="174" y="55"/>
                  <a:pt x="177" y="54"/>
                  <a:pt x="181" y="54"/>
                </a:cubicBezTo>
                <a:cubicBezTo>
                  <a:pt x="179" y="56"/>
                  <a:pt x="172" y="56"/>
                  <a:pt x="170" y="55"/>
                </a:cubicBezTo>
                <a:close/>
                <a:moveTo>
                  <a:pt x="173" y="57"/>
                </a:moveTo>
                <a:cubicBezTo>
                  <a:pt x="172" y="57"/>
                  <a:pt x="170" y="57"/>
                  <a:pt x="170" y="57"/>
                </a:cubicBezTo>
                <a:cubicBezTo>
                  <a:pt x="170" y="56"/>
                  <a:pt x="171" y="56"/>
                  <a:pt x="173" y="57"/>
                </a:cubicBezTo>
                <a:close/>
                <a:moveTo>
                  <a:pt x="172" y="60"/>
                </a:moveTo>
                <a:cubicBezTo>
                  <a:pt x="172" y="59"/>
                  <a:pt x="172" y="59"/>
                  <a:pt x="172" y="59"/>
                </a:cubicBezTo>
                <a:cubicBezTo>
                  <a:pt x="170" y="59"/>
                  <a:pt x="170" y="59"/>
                  <a:pt x="169" y="59"/>
                </a:cubicBezTo>
                <a:cubicBezTo>
                  <a:pt x="171" y="58"/>
                  <a:pt x="173" y="59"/>
                  <a:pt x="175" y="59"/>
                </a:cubicBezTo>
                <a:cubicBezTo>
                  <a:pt x="175" y="60"/>
                  <a:pt x="173" y="60"/>
                  <a:pt x="172" y="60"/>
                </a:cubicBezTo>
                <a:close/>
                <a:moveTo>
                  <a:pt x="173" y="63"/>
                </a:moveTo>
                <a:cubicBezTo>
                  <a:pt x="178" y="61"/>
                  <a:pt x="186" y="61"/>
                  <a:pt x="193" y="60"/>
                </a:cubicBezTo>
                <a:cubicBezTo>
                  <a:pt x="187" y="62"/>
                  <a:pt x="181" y="62"/>
                  <a:pt x="173" y="63"/>
                </a:cubicBezTo>
                <a:close/>
                <a:moveTo>
                  <a:pt x="196" y="57"/>
                </a:moveTo>
                <a:cubicBezTo>
                  <a:pt x="199" y="58"/>
                  <a:pt x="202" y="56"/>
                  <a:pt x="205" y="56"/>
                </a:cubicBezTo>
                <a:cubicBezTo>
                  <a:pt x="204" y="58"/>
                  <a:pt x="198" y="58"/>
                  <a:pt x="196" y="57"/>
                </a:cubicBezTo>
                <a:close/>
                <a:moveTo>
                  <a:pt x="219" y="56"/>
                </a:moveTo>
                <a:cubicBezTo>
                  <a:pt x="222" y="55"/>
                  <a:pt x="226" y="55"/>
                  <a:pt x="228" y="55"/>
                </a:cubicBezTo>
                <a:cubicBezTo>
                  <a:pt x="227" y="57"/>
                  <a:pt x="222" y="57"/>
                  <a:pt x="219" y="56"/>
                </a:cubicBezTo>
                <a:close/>
                <a:moveTo>
                  <a:pt x="199" y="55"/>
                </a:moveTo>
                <a:cubicBezTo>
                  <a:pt x="199" y="53"/>
                  <a:pt x="201" y="53"/>
                  <a:pt x="202" y="53"/>
                </a:cubicBezTo>
                <a:cubicBezTo>
                  <a:pt x="211" y="52"/>
                  <a:pt x="222" y="53"/>
                  <a:pt x="231" y="52"/>
                </a:cubicBezTo>
                <a:cubicBezTo>
                  <a:pt x="221" y="53"/>
                  <a:pt x="207" y="53"/>
                  <a:pt x="199" y="55"/>
                </a:cubicBezTo>
                <a:close/>
                <a:moveTo>
                  <a:pt x="237" y="63"/>
                </a:moveTo>
                <a:cubicBezTo>
                  <a:pt x="236" y="62"/>
                  <a:pt x="234" y="64"/>
                  <a:pt x="232" y="63"/>
                </a:cubicBezTo>
                <a:cubicBezTo>
                  <a:pt x="233" y="62"/>
                  <a:pt x="234" y="62"/>
                  <a:pt x="235" y="62"/>
                </a:cubicBezTo>
                <a:cubicBezTo>
                  <a:pt x="235" y="61"/>
                  <a:pt x="235" y="61"/>
                  <a:pt x="235" y="61"/>
                </a:cubicBezTo>
                <a:cubicBezTo>
                  <a:pt x="238" y="61"/>
                  <a:pt x="238" y="61"/>
                  <a:pt x="238" y="61"/>
                </a:cubicBezTo>
                <a:cubicBezTo>
                  <a:pt x="238" y="62"/>
                  <a:pt x="237" y="62"/>
                  <a:pt x="237" y="63"/>
                </a:cubicBezTo>
                <a:close/>
                <a:moveTo>
                  <a:pt x="245" y="61"/>
                </a:moveTo>
                <a:cubicBezTo>
                  <a:pt x="244" y="59"/>
                  <a:pt x="247" y="60"/>
                  <a:pt x="248" y="60"/>
                </a:cubicBezTo>
                <a:cubicBezTo>
                  <a:pt x="247" y="58"/>
                  <a:pt x="246" y="58"/>
                  <a:pt x="244" y="58"/>
                </a:cubicBezTo>
                <a:cubicBezTo>
                  <a:pt x="249" y="57"/>
                  <a:pt x="255" y="57"/>
                  <a:pt x="260" y="56"/>
                </a:cubicBezTo>
                <a:cubicBezTo>
                  <a:pt x="264" y="55"/>
                  <a:pt x="269" y="55"/>
                  <a:pt x="273" y="55"/>
                </a:cubicBezTo>
                <a:cubicBezTo>
                  <a:pt x="272" y="55"/>
                  <a:pt x="272" y="56"/>
                  <a:pt x="271" y="56"/>
                </a:cubicBezTo>
                <a:cubicBezTo>
                  <a:pt x="271" y="57"/>
                  <a:pt x="272" y="56"/>
                  <a:pt x="272" y="57"/>
                </a:cubicBezTo>
                <a:cubicBezTo>
                  <a:pt x="270" y="57"/>
                  <a:pt x="268" y="57"/>
                  <a:pt x="267" y="58"/>
                </a:cubicBezTo>
                <a:cubicBezTo>
                  <a:pt x="269" y="59"/>
                  <a:pt x="271" y="58"/>
                  <a:pt x="274" y="58"/>
                </a:cubicBezTo>
                <a:cubicBezTo>
                  <a:pt x="266" y="60"/>
                  <a:pt x="255" y="62"/>
                  <a:pt x="245" y="61"/>
                </a:cubicBezTo>
                <a:close/>
                <a:moveTo>
                  <a:pt x="267" y="54"/>
                </a:moveTo>
                <a:cubicBezTo>
                  <a:pt x="266" y="54"/>
                  <a:pt x="266" y="54"/>
                  <a:pt x="266" y="53"/>
                </a:cubicBezTo>
                <a:cubicBezTo>
                  <a:pt x="262" y="55"/>
                  <a:pt x="253" y="55"/>
                  <a:pt x="247" y="55"/>
                </a:cubicBezTo>
                <a:cubicBezTo>
                  <a:pt x="257" y="53"/>
                  <a:pt x="269" y="52"/>
                  <a:pt x="278" y="52"/>
                </a:cubicBezTo>
                <a:cubicBezTo>
                  <a:pt x="275" y="54"/>
                  <a:pt x="270" y="54"/>
                  <a:pt x="267" y="54"/>
                </a:cubicBezTo>
                <a:close/>
                <a:moveTo>
                  <a:pt x="263" y="51"/>
                </a:moveTo>
                <a:cubicBezTo>
                  <a:pt x="255" y="51"/>
                  <a:pt x="247" y="52"/>
                  <a:pt x="240" y="51"/>
                </a:cubicBezTo>
                <a:cubicBezTo>
                  <a:pt x="254" y="50"/>
                  <a:pt x="267" y="50"/>
                  <a:pt x="282" y="49"/>
                </a:cubicBezTo>
                <a:cubicBezTo>
                  <a:pt x="276" y="50"/>
                  <a:pt x="270" y="51"/>
                  <a:pt x="263" y="51"/>
                </a:cubicBezTo>
                <a:close/>
                <a:moveTo>
                  <a:pt x="295" y="21"/>
                </a:moveTo>
                <a:cubicBezTo>
                  <a:pt x="296" y="20"/>
                  <a:pt x="300" y="20"/>
                  <a:pt x="303" y="20"/>
                </a:cubicBezTo>
                <a:cubicBezTo>
                  <a:pt x="301" y="21"/>
                  <a:pt x="297" y="21"/>
                  <a:pt x="295" y="21"/>
                </a:cubicBezTo>
                <a:close/>
                <a:moveTo>
                  <a:pt x="299" y="50"/>
                </a:moveTo>
                <a:cubicBezTo>
                  <a:pt x="305" y="47"/>
                  <a:pt x="312" y="49"/>
                  <a:pt x="320" y="47"/>
                </a:cubicBezTo>
                <a:cubicBezTo>
                  <a:pt x="324" y="49"/>
                  <a:pt x="330" y="44"/>
                  <a:pt x="333" y="47"/>
                </a:cubicBezTo>
                <a:cubicBezTo>
                  <a:pt x="338" y="45"/>
                  <a:pt x="342" y="47"/>
                  <a:pt x="347" y="45"/>
                </a:cubicBezTo>
                <a:cubicBezTo>
                  <a:pt x="349" y="44"/>
                  <a:pt x="348" y="46"/>
                  <a:pt x="349" y="46"/>
                </a:cubicBezTo>
                <a:cubicBezTo>
                  <a:pt x="350" y="46"/>
                  <a:pt x="349" y="45"/>
                  <a:pt x="350" y="45"/>
                </a:cubicBezTo>
                <a:cubicBezTo>
                  <a:pt x="352" y="46"/>
                  <a:pt x="354" y="44"/>
                  <a:pt x="358" y="44"/>
                </a:cubicBezTo>
                <a:cubicBezTo>
                  <a:pt x="339" y="43"/>
                  <a:pt x="320" y="45"/>
                  <a:pt x="308" y="44"/>
                </a:cubicBezTo>
                <a:cubicBezTo>
                  <a:pt x="313" y="43"/>
                  <a:pt x="319" y="44"/>
                  <a:pt x="323" y="42"/>
                </a:cubicBezTo>
                <a:cubicBezTo>
                  <a:pt x="319" y="42"/>
                  <a:pt x="314" y="43"/>
                  <a:pt x="310" y="43"/>
                </a:cubicBezTo>
                <a:cubicBezTo>
                  <a:pt x="315" y="41"/>
                  <a:pt x="326" y="42"/>
                  <a:pt x="332" y="40"/>
                </a:cubicBezTo>
                <a:cubicBezTo>
                  <a:pt x="332" y="40"/>
                  <a:pt x="333" y="40"/>
                  <a:pt x="333" y="41"/>
                </a:cubicBezTo>
                <a:cubicBezTo>
                  <a:pt x="339" y="39"/>
                  <a:pt x="347" y="40"/>
                  <a:pt x="355" y="39"/>
                </a:cubicBezTo>
                <a:cubicBezTo>
                  <a:pt x="356" y="39"/>
                  <a:pt x="356" y="40"/>
                  <a:pt x="355" y="40"/>
                </a:cubicBezTo>
                <a:cubicBezTo>
                  <a:pt x="351" y="40"/>
                  <a:pt x="347" y="40"/>
                  <a:pt x="343" y="41"/>
                </a:cubicBezTo>
                <a:cubicBezTo>
                  <a:pt x="350" y="41"/>
                  <a:pt x="359" y="40"/>
                  <a:pt x="366" y="41"/>
                </a:cubicBezTo>
                <a:cubicBezTo>
                  <a:pt x="364" y="42"/>
                  <a:pt x="358" y="40"/>
                  <a:pt x="356" y="42"/>
                </a:cubicBezTo>
                <a:cubicBezTo>
                  <a:pt x="358" y="43"/>
                  <a:pt x="365" y="40"/>
                  <a:pt x="367" y="42"/>
                </a:cubicBezTo>
                <a:cubicBezTo>
                  <a:pt x="366" y="44"/>
                  <a:pt x="365" y="43"/>
                  <a:pt x="363" y="43"/>
                </a:cubicBezTo>
                <a:cubicBezTo>
                  <a:pt x="364" y="44"/>
                  <a:pt x="364" y="44"/>
                  <a:pt x="364" y="44"/>
                </a:cubicBezTo>
                <a:cubicBezTo>
                  <a:pt x="379" y="45"/>
                  <a:pt x="395" y="42"/>
                  <a:pt x="413" y="44"/>
                </a:cubicBezTo>
                <a:cubicBezTo>
                  <a:pt x="411" y="46"/>
                  <a:pt x="408" y="45"/>
                  <a:pt x="405" y="45"/>
                </a:cubicBezTo>
                <a:cubicBezTo>
                  <a:pt x="400" y="45"/>
                  <a:pt x="395" y="46"/>
                  <a:pt x="391" y="46"/>
                </a:cubicBezTo>
                <a:cubicBezTo>
                  <a:pt x="393" y="46"/>
                  <a:pt x="396" y="46"/>
                  <a:pt x="399" y="46"/>
                </a:cubicBezTo>
                <a:cubicBezTo>
                  <a:pt x="399" y="47"/>
                  <a:pt x="398" y="47"/>
                  <a:pt x="397" y="47"/>
                </a:cubicBezTo>
                <a:cubicBezTo>
                  <a:pt x="401" y="47"/>
                  <a:pt x="403" y="47"/>
                  <a:pt x="407" y="46"/>
                </a:cubicBezTo>
                <a:cubicBezTo>
                  <a:pt x="407" y="47"/>
                  <a:pt x="406" y="46"/>
                  <a:pt x="406" y="47"/>
                </a:cubicBezTo>
                <a:cubicBezTo>
                  <a:pt x="409" y="47"/>
                  <a:pt x="414" y="47"/>
                  <a:pt x="419" y="47"/>
                </a:cubicBezTo>
                <a:cubicBezTo>
                  <a:pt x="405" y="49"/>
                  <a:pt x="388" y="48"/>
                  <a:pt x="373" y="49"/>
                </a:cubicBezTo>
                <a:cubicBezTo>
                  <a:pt x="372" y="49"/>
                  <a:pt x="372" y="48"/>
                  <a:pt x="372" y="48"/>
                </a:cubicBezTo>
                <a:cubicBezTo>
                  <a:pt x="369" y="48"/>
                  <a:pt x="362" y="48"/>
                  <a:pt x="359" y="49"/>
                </a:cubicBezTo>
                <a:cubicBezTo>
                  <a:pt x="359" y="50"/>
                  <a:pt x="360" y="49"/>
                  <a:pt x="360" y="50"/>
                </a:cubicBezTo>
                <a:cubicBezTo>
                  <a:pt x="356" y="49"/>
                  <a:pt x="354" y="50"/>
                  <a:pt x="350" y="50"/>
                </a:cubicBezTo>
                <a:cubicBezTo>
                  <a:pt x="353" y="52"/>
                  <a:pt x="356" y="50"/>
                  <a:pt x="359" y="51"/>
                </a:cubicBezTo>
                <a:cubicBezTo>
                  <a:pt x="352" y="52"/>
                  <a:pt x="341" y="53"/>
                  <a:pt x="333" y="53"/>
                </a:cubicBezTo>
                <a:cubicBezTo>
                  <a:pt x="332" y="53"/>
                  <a:pt x="328" y="52"/>
                  <a:pt x="328" y="53"/>
                </a:cubicBezTo>
                <a:cubicBezTo>
                  <a:pt x="327" y="53"/>
                  <a:pt x="328" y="52"/>
                  <a:pt x="327" y="52"/>
                </a:cubicBezTo>
                <a:cubicBezTo>
                  <a:pt x="328" y="52"/>
                  <a:pt x="331" y="50"/>
                  <a:pt x="332" y="52"/>
                </a:cubicBezTo>
                <a:cubicBezTo>
                  <a:pt x="334" y="50"/>
                  <a:pt x="340" y="51"/>
                  <a:pt x="343" y="50"/>
                </a:cubicBezTo>
                <a:cubicBezTo>
                  <a:pt x="333" y="49"/>
                  <a:pt x="320" y="51"/>
                  <a:pt x="306" y="51"/>
                </a:cubicBezTo>
                <a:cubicBezTo>
                  <a:pt x="308" y="50"/>
                  <a:pt x="311" y="50"/>
                  <a:pt x="314" y="50"/>
                </a:cubicBezTo>
                <a:cubicBezTo>
                  <a:pt x="309" y="49"/>
                  <a:pt x="305" y="50"/>
                  <a:pt x="299" y="50"/>
                </a:cubicBezTo>
                <a:close/>
                <a:moveTo>
                  <a:pt x="418" y="46"/>
                </a:moveTo>
                <a:cubicBezTo>
                  <a:pt x="415" y="46"/>
                  <a:pt x="410" y="47"/>
                  <a:pt x="408" y="46"/>
                </a:cubicBezTo>
                <a:cubicBezTo>
                  <a:pt x="411" y="46"/>
                  <a:pt x="414" y="45"/>
                  <a:pt x="418" y="46"/>
                </a:cubicBezTo>
                <a:close/>
                <a:moveTo>
                  <a:pt x="398" y="53"/>
                </a:moveTo>
                <a:cubicBezTo>
                  <a:pt x="397" y="54"/>
                  <a:pt x="396" y="53"/>
                  <a:pt x="395" y="54"/>
                </a:cubicBezTo>
                <a:cubicBezTo>
                  <a:pt x="395" y="55"/>
                  <a:pt x="396" y="54"/>
                  <a:pt x="397" y="55"/>
                </a:cubicBezTo>
                <a:cubicBezTo>
                  <a:pt x="396" y="55"/>
                  <a:pt x="395" y="55"/>
                  <a:pt x="394" y="55"/>
                </a:cubicBezTo>
                <a:cubicBezTo>
                  <a:pt x="394" y="54"/>
                  <a:pt x="394" y="54"/>
                  <a:pt x="394" y="54"/>
                </a:cubicBezTo>
                <a:cubicBezTo>
                  <a:pt x="390" y="54"/>
                  <a:pt x="383" y="54"/>
                  <a:pt x="378" y="54"/>
                </a:cubicBezTo>
                <a:cubicBezTo>
                  <a:pt x="378" y="53"/>
                  <a:pt x="380" y="53"/>
                  <a:pt x="380" y="53"/>
                </a:cubicBezTo>
                <a:cubicBezTo>
                  <a:pt x="380" y="53"/>
                  <a:pt x="380" y="53"/>
                  <a:pt x="379" y="53"/>
                </a:cubicBezTo>
                <a:cubicBezTo>
                  <a:pt x="386" y="52"/>
                  <a:pt x="394" y="51"/>
                  <a:pt x="400" y="52"/>
                </a:cubicBezTo>
                <a:cubicBezTo>
                  <a:pt x="398" y="53"/>
                  <a:pt x="393" y="52"/>
                  <a:pt x="391" y="53"/>
                </a:cubicBezTo>
                <a:cubicBezTo>
                  <a:pt x="392" y="54"/>
                  <a:pt x="396" y="52"/>
                  <a:pt x="398" y="53"/>
                </a:cubicBezTo>
                <a:close/>
                <a:moveTo>
                  <a:pt x="393" y="56"/>
                </a:moveTo>
                <a:cubicBezTo>
                  <a:pt x="393" y="57"/>
                  <a:pt x="390" y="57"/>
                  <a:pt x="389" y="57"/>
                </a:cubicBezTo>
                <a:cubicBezTo>
                  <a:pt x="389" y="56"/>
                  <a:pt x="392" y="56"/>
                  <a:pt x="393" y="56"/>
                </a:cubicBezTo>
                <a:close/>
                <a:moveTo>
                  <a:pt x="382" y="50"/>
                </a:moveTo>
                <a:cubicBezTo>
                  <a:pt x="386" y="49"/>
                  <a:pt x="391" y="49"/>
                  <a:pt x="395" y="49"/>
                </a:cubicBezTo>
                <a:cubicBezTo>
                  <a:pt x="391" y="51"/>
                  <a:pt x="386" y="50"/>
                  <a:pt x="382" y="50"/>
                </a:cubicBezTo>
                <a:close/>
                <a:moveTo>
                  <a:pt x="327" y="53"/>
                </a:moveTo>
                <a:cubicBezTo>
                  <a:pt x="325" y="53"/>
                  <a:pt x="325" y="53"/>
                  <a:pt x="325" y="53"/>
                </a:cubicBezTo>
                <a:cubicBezTo>
                  <a:pt x="325" y="53"/>
                  <a:pt x="326" y="52"/>
                  <a:pt x="326" y="52"/>
                </a:cubicBezTo>
                <a:cubicBezTo>
                  <a:pt x="326" y="52"/>
                  <a:pt x="327" y="52"/>
                  <a:pt x="327" y="53"/>
                </a:cubicBezTo>
                <a:close/>
                <a:moveTo>
                  <a:pt x="317" y="58"/>
                </a:moveTo>
                <a:cubicBezTo>
                  <a:pt x="317" y="59"/>
                  <a:pt x="315" y="58"/>
                  <a:pt x="314" y="59"/>
                </a:cubicBezTo>
                <a:cubicBezTo>
                  <a:pt x="314" y="58"/>
                  <a:pt x="316" y="58"/>
                  <a:pt x="317" y="58"/>
                </a:cubicBezTo>
                <a:close/>
                <a:moveTo>
                  <a:pt x="345" y="60"/>
                </a:moveTo>
                <a:cubicBezTo>
                  <a:pt x="344" y="61"/>
                  <a:pt x="345" y="60"/>
                  <a:pt x="345" y="62"/>
                </a:cubicBezTo>
                <a:cubicBezTo>
                  <a:pt x="341" y="61"/>
                  <a:pt x="338" y="62"/>
                  <a:pt x="334" y="62"/>
                </a:cubicBezTo>
                <a:cubicBezTo>
                  <a:pt x="335" y="60"/>
                  <a:pt x="338" y="60"/>
                  <a:pt x="338" y="61"/>
                </a:cubicBezTo>
                <a:cubicBezTo>
                  <a:pt x="339" y="60"/>
                  <a:pt x="341" y="60"/>
                  <a:pt x="343" y="60"/>
                </a:cubicBezTo>
                <a:cubicBezTo>
                  <a:pt x="334" y="60"/>
                  <a:pt x="326" y="60"/>
                  <a:pt x="318" y="60"/>
                </a:cubicBezTo>
                <a:cubicBezTo>
                  <a:pt x="317" y="60"/>
                  <a:pt x="319" y="61"/>
                  <a:pt x="318" y="61"/>
                </a:cubicBezTo>
                <a:cubicBezTo>
                  <a:pt x="316" y="61"/>
                  <a:pt x="314" y="61"/>
                  <a:pt x="313" y="62"/>
                </a:cubicBezTo>
                <a:cubicBezTo>
                  <a:pt x="312" y="61"/>
                  <a:pt x="314" y="60"/>
                  <a:pt x="315" y="60"/>
                </a:cubicBezTo>
                <a:cubicBezTo>
                  <a:pt x="315" y="60"/>
                  <a:pt x="314" y="61"/>
                  <a:pt x="315" y="61"/>
                </a:cubicBezTo>
                <a:cubicBezTo>
                  <a:pt x="317" y="61"/>
                  <a:pt x="315" y="60"/>
                  <a:pt x="316" y="60"/>
                </a:cubicBezTo>
                <a:cubicBezTo>
                  <a:pt x="322" y="59"/>
                  <a:pt x="328" y="58"/>
                  <a:pt x="334" y="58"/>
                </a:cubicBezTo>
                <a:cubicBezTo>
                  <a:pt x="329" y="57"/>
                  <a:pt x="323" y="59"/>
                  <a:pt x="317" y="59"/>
                </a:cubicBezTo>
                <a:cubicBezTo>
                  <a:pt x="327" y="56"/>
                  <a:pt x="339" y="57"/>
                  <a:pt x="349" y="56"/>
                </a:cubicBezTo>
                <a:cubicBezTo>
                  <a:pt x="350" y="57"/>
                  <a:pt x="350" y="57"/>
                  <a:pt x="351" y="58"/>
                </a:cubicBezTo>
                <a:cubicBezTo>
                  <a:pt x="350" y="60"/>
                  <a:pt x="346" y="59"/>
                  <a:pt x="345" y="60"/>
                </a:cubicBezTo>
                <a:close/>
                <a:moveTo>
                  <a:pt x="320" y="56"/>
                </a:moveTo>
                <a:cubicBezTo>
                  <a:pt x="326" y="54"/>
                  <a:pt x="333" y="54"/>
                  <a:pt x="340" y="54"/>
                </a:cubicBezTo>
                <a:cubicBezTo>
                  <a:pt x="341" y="54"/>
                  <a:pt x="340" y="55"/>
                  <a:pt x="341" y="55"/>
                </a:cubicBezTo>
                <a:cubicBezTo>
                  <a:pt x="342" y="56"/>
                  <a:pt x="344" y="54"/>
                  <a:pt x="344" y="54"/>
                </a:cubicBezTo>
                <a:cubicBezTo>
                  <a:pt x="346" y="54"/>
                  <a:pt x="346" y="55"/>
                  <a:pt x="348" y="54"/>
                </a:cubicBezTo>
                <a:cubicBezTo>
                  <a:pt x="350" y="53"/>
                  <a:pt x="359" y="52"/>
                  <a:pt x="364" y="54"/>
                </a:cubicBezTo>
                <a:cubicBezTo>
                  <a:pt x="351" y="55"/>
                  <a:pt x="332" y="56"/>
                  <a:pt x="320" y="56"/>
                </a:cubicBezTo>
                <a:close/>
                <a:moveTo>
                  <a:pt x="359" y="51"/>
                </a:moveTo>
                <a:cubicBezTo>
                  <a:pt x="360" y="50"/>
                  <a:pt x="363" y="51"/>
                  <a:pt x="364" y="50"/>
                </a:cubicBezTo>
                <a:cubicBezTo>
                  <a:pt x="363" y="51"/>
                  <a:pt x="361" y="51"/>
                  <a:pt x="359" y="51"/>
                </a:cubicBezTo>
                <a:close/>
                <a:moveTo>
                  <a:pt x="363" y="49"/>
                </a:moveTo>
                <a:cubicBezTo>
                  <a:pt x="363" y="49"/>
                  <a:pt x="365" y="49"/>
                  <a:pt x="365" y="49"/>
                </a:cubicBezTo>
                <a:cubicBezTo>
                  <a:pt x="365" y="50"/>
                  <a:pt x="364" y="49"/>
                  <a:pt x="363" y="49"/>
                </a:cubicBezTo>
                <a:close/>
                <a:moveTo>
                  <a:pt x="397" y="58"/>
                </a:moveTo>
                <a:cubicBezTo>
                  <a:pt x="385" y="59"/>
                  <a:pt x="376" y="59"/>
                  <a:pt x="365" y="59"/>
                </a:cubicBezTo>
                <a:cubicBezTo>
                  <a:pt x="367" y="57"/>
                  <a:pt x="371" y="58"/>
                  <a:pt x="374" y="58"/>
                </a:cubicBezTo>
                <a:cubicBezTo>
                  <a:pt x="376" y="58"/>
                  <a:pt x="379" y="57"/>
                  <a:pt x="381" y="57"/>
                </a:cubicBezTo>
                <a:cubicBezTo>
                  <a:pt x="381" y="58"/>
                  <a:pt x="385" y="57"/>
                  <a:pt x="386" y="56"/>
                </a:cubicBezTo>
                <a:cubicBezTo>
                  <a:pt x="389" y="58"/>
                  <a:pt x="394" y="57"/>
                  <a:pt x="397" y="57"/>
                </a:cubicBezTo>
                <a:cubicBezTo>
                  <a:pt x="398" y="57"/>
                  <a:pt x="397" y="58"/>
                  <a:pt x="397" y="58"/>
                </a:cubicBezTo>
                <a:close/>
                <a:moveTo>
                  <a:pt x="394" y="57"/>
                </a:moveTo>
                <a:cubicBezTo>
                  <a:pt x="395" y="55"/>
                  <a:pt x="399" y="56"/>
                  <a:pt x="401" y="56"/>
                </a:cubicBezTo>
                <a:cubicBezTo>
                  <a:pt x="399" y="57"/>
                  <a:pt x="396" y="56"/>
                  <a:pt x="394" y="57"/>
                </a:cubicBezTo>
                <a:close/>
                <a:moveTo>
                  <a:pt x="403" y="52"/>
                </a:moveTo>
                <a:cubicBezTo>
                  <a:pt x="406" y="51"/>
                  <a:pt x="413" y="51"/>
                  <a:pt x="419" y="51"/>
                </a:cubicBezTo>
                <a:cubicBezTo>
                  <a:pt x="414" y="52"/>
                  <a:pt x="407" y="52"/>
                  <a:pt x="403" y="52"/>
                </a:cubicBezTo>
                <a:close/>
                <a:moveTo>
                  <a:pt x="418" y="59"/>
                </a:moveTo>
                <a:cubicBezTo>
                  <a:pt x="420" y="58"/>
                  <a:pt x="421" y="59"/>
                  <a:pt x="424" y="59"/>
                </a:cubicBezTo>
                <a:cubicBezTo>
                  <a:pt x="423" y="60"/>
                  <a:pt x="420" y="59"/>
                  <a:pt x="418" y="59"/>
                </a:cubicBezTo>
                <a:close/>
                <a:moveTo>
                  <a:pt x="421" y="46"/>
                </a:moveTo>
                <a:cubicBezTo>
                  <a:pt x="421" y="45"/>
                  <a:pt x="422" y="46"/>
                  <a:pt x="423" y="46"/>
                </a:cubicBezTo>
                <a:cubicBezTo>
                  <a:pt x="423" y="47"/>
                  <a:pt x="421" y="46"/>
                  <a:pt x="421" y="46"/>
                </a:cubicBezTo>
                <a:close/>
                <a:moveTo>
                  <a:pt x="446" y="62"/>
                </a:moveTo>
                <a:cubicBezTo>
                  <a:pt x="448" y="60"/>
                  <a:pt x="452" y="61"/>
                  <a:pt x="455" y="61"/>
                </a:cubicBezTo>
                <a:cubicBezTo>
                  <a:pt x="453" y="62"/>
                  <a:pt x="449" y="62"/>
                  <a:pt x="446" y="62"/>
                </a:cubicBezTo>
                <a:close/>
                <a:moveTo>
                  <a:pt x="438" y="47"/>
                </a:moveTo>
                <a:cubicBezTo>
                  <a:pt x="438" y="45"/>
                  <a:pt x="445" y="47"/>
                  <a:pt x="447" y="46"/>
                </a:cubicBezTo>
                <a:cubicBezTo>
                  <a:pt x="445" y="47"/>
                  <a:pt x="440" y="46"/>
                  <a:pt x="438" y="47"/>
                </a:cubicBezTo>
                <a:close/>
                <a:moveTo>
                  <a:pt x="447" y="59"/>
                </a:moveTo>
                <a:cubicBezTo>
                  <a:pt x="449" y="59"/>
                  <a:pt x="451" y="59"/>
                  <a:pt x="453" y="58"/>
                </a:cubicBezTo>
                <a:cubicBezTo>
                  <a:pt x="453" y="59"/>
                  <a:pt x="454" y="59"/>
                  <a:pt x="454" y="59"/>
                </a:cubicBezTo>
                <a:cubicBezTo>
                  <a:pt x="454" y="59"/>
                  <a:pt x="454" y="58"/>
                  <a:pt x="455" y="59"/>
                </a:cubicBezTo>
                <a:cubicBezTo>
                  <a:pt x="454" y="61"/>
                  <a:pt x="449" y="60"/>
                  <a:pt x="447" y="59"/>
                </a:cubicBezTo>
                <a:close/>
                <a:moveTo>
                  <a:pt x="461" y="46"/>
                </a:moveTo>
                <a:cubicBezTo>
                  <a:pt x="456" y="46"/>
                  <a:pt x="454" y="46"/>
                  <a:pt x="450" y="46"/>
                </a:cubicBezTo>
                <a:cubicBezTo>
                  <a:pt x="449" y="47"/>
                  <a:pt x="448" y="48"/>
                  <a:pt x="447" y="47"/>
                </a:cubicBezTo>
                <a:cubicBezTo>
                  <a:pt x="448" y="46"/>
                  <a:pt x="449" y="45"/>
                  <a:pt x="451" y="45"/>
                </a:cubicBezTo>
                <a:cubicBezTo>
                  <a:pt x="440" y="44"/>
                  <a:pt x="426" y="44"/>
                  <a:pt x="415" y="44"/>
                </a:cubicBezTo>
                <a:cubicBezTo>
                  <a:pt x="421" y="41"/>
                  <a:pt x="435" y="43"/>
                  <a:pt x="441" y="42"/>
                </a:cubicBezTo>
                <a:cubicBezTo>
                  <a:pt x="425" y="42"/>
                  <a:pt x="406" y="40"/>
                  <a:pt x="388" y="41"/>
                </a:cubicBezTo>
                <a:cubicBezTo>
                  <a:pt x="388" y="40"/>
                  <a:pt x="390" y="41"/>
                  <a:pt x="391" y="41"/>
                </a:cubicBezTo>
                <a:cubicBezTo>
                  <a:pt x="389" y="40"/>
                  <a:pt x="386" y="41"/>
                  <a:pt x="385" y="40"/>
                </a:cubicBezTo>
                <a:cubicBezTo>
                  <a:pt x="392" y="38"/>
                  <a:pt x="401" y="38"/>
                  <a:pt x="410" y="38"/>
                </a:cubicBezTo>
                <a:cubicBezTo>
                  <a:pt x="410" y="37"/>
                  <a:pt x="409" y="38"/>
                  <a:pt x="408" y="38"/>
                </a:cubicBezTo>
                <a:cubicBezTo>
                  <a:pt x="409" y="37"/>
                  <a:pt x="411" y="38"/>
                  <a:pt x="412" y="37"/>
                </a:cubicBezTo>
                <a:cubicBezTo>
                  <a:pt x="412" y="38"/>
                  <a:pt x="411" y="38"/>
                  <a:pt x="410" y="38"/>
                </a:cubicBezTo>
                <a:cubicBezTo>
                  <a:pt x="419" y="40"/>
                  <a:pt x="431" y="39"/>
                  <a:pt x="440" y="39"/>
                </a:cubicBezTo>
                <a:cubicBezTo>
                  <a:pt x="441" y="39"/>
                  <a:pt x="441" y="39"/>
                  <a:pt x="441" y="40"/>
                </a:cubicBezTo>
                <a:cubicBezTo>
                  <a:pt x="445" y="40"/>
                  <a:pt x="449" y="40"/>
                  <a:pt x="453" y="40"/>
                </a:cubicBezTo>
                <a:cubicBezTo>
                  <a:pt x="448" y="38"/>
                  <a:pt x="445" y="40"/>
                  <a:pt x="441" y="39"/>
                </a:cubicBezTo>
                <a:cubicBezTo>
                  <a:pt x="445" y="38"/>
                  <a:pt x="450" y="39"/>
                  <a:pt x="453" y="37"/>
                </a:cubicBezTo>
                <a:cubicBezTo>
                  <a:pt x="452" y="35"/>
                  <a:pt x="452" y="36"/>
                  <a:pt x="449" y="35"/>
                </a:cubicBezTo>
                <a:cubicBezTo>
                  <a:pt x="451" y="35"/>
                  <a:pt x="453" y="35"/>
                  <a:pt x="455" y="35"/>
                </a:cubicBezTo>
                <a:cubicBezTo>
                  <a:pt x="455" y="37"/>
                  <a:pt x="454" y="34"/>
                  <a:pt x="453" y="36"/>
                </a:cubicBezTo>
                <a:cubicBezTo>
                  <a:pt x="453" y="38"/>
                  <a:pt x="457" y="37"/>
                  <a:pt x="459" y="37"/>
                </a:cubicBezTo>
                <a:cubicBezTo>
                  <a:pt x="458" y="38"/>
                  <a:pt x="456" y="38"/>
                  <a:pt x="454" y="38"/>
                </a:cubicBezTo>
                <a:cubicBezTo>
                  <a:pt x="459" y="39"/>
                  <a:pt x="463" y="38"/>
                  <a:pt x="467" y="39"/>
                </a:cubicBezTo>
                <a:cubicBezTo>
                  <a:pt x="468" y="38"/>
                  <a:pt x="469" y="39"/>
                  <a:pt x="467" y="39"/>
                </a:cubicBezTo>
                <a:cubicBezTo>
                  <a:pt x="465" y="39"/>
                  <a:pt x="465" y="39"/>
                  <a:pt x="465" y="39"/>
                </a:cubicBezTo>
                <a:cubicBezTo>
                  <a:pt x="461" y="40"/>
                  <a:pt x="458" y="39"/>
                  <a:pt x="453" y="40"/>
                </a:cubicBezTo>
                <a:cubicBezTo>
                  <a:pt x="455" y="40"/>
                  <a:pt x="459" y="39"/>
                  <a:pt x="461" y="40"/>
                </a:cubicBezTo>
                <a:cubicBezTo>
                  <a:pt x="457" y="40"/>
                  <a:pt x="455" y="40"/>
                  <a:pt x="450" y="41"/>
                </a:cubicBezTo>
                <a:cubicBezTo>
                  <a:pt x="452" y="41"/>
                  <a:pt x="454" y="41"/>
                  <a:pt x="455" y="41"/>
                </a:cubicBezTo>
                <a:cubicBezTo>
                  <a:pt x="453" y="42"/>
                  <a:pt x="449" y="41"/>
                  <a:pt x="447" y="42"/>
                </a:cubicBezTo>
                <a:cubicBezTo>
                  <a:pt x="452" y="43"/>
                  <a:pt x="460" y="41"/>
                  <a:pt x="465" y="43"/>
                </a:cubicBezTo>
                <a:cubicBezTo>
                  <a:pt x="465" y="45"/>
                  <a:pt x="462" y="43"/>
                  <a:pt x="462" y="45"/>
                </a:cubicBezTo>
                <a:cubicBezTo>
                  <a:pt x="463" y="46"/>
                  <a:pt x="463" y="44"/>
                  <a:pt x="464" y="44"/>
                </a:cubicBezTo>
                <a:cubicBezTo>
                  <a:pt x="464" y="47"/>
                  <a:pt x="467" y="46"/>
                  <a:pt x="471" y="46"/>
                </a:cubicBezTo>
                <a:cubicBezTo>
                  <a:pt x="469" y="47"/>
                  <a:pt x="464" y="45"/>
                  <a:pt x="462" y="47"/>
                </a:cubicBezTo>
                <a:cubicBezTo>
                  <a:pt x="462" y="46"/>
                  <a:pt x="461" y="46"/>
                  <a:pt x="461" y="46"/>
                </a:cubicBezTo>
                <a:close/>
                <a:moveTo>
                  <a:pt x="462" y="51"/>
                </a:moveTo>
                <a:cubicBezTo>
                  <a:pt x="465" y="50"/>
                  <a:pt x="472" y="49"/>
                  <a:pt x="475" y="51"/>
                </a:cubicBezTo>
                <a:cubicBezTo>
                  <a:pt x="471" y="51"/>
                  <a:pt x="467" y="51"/>
                  <a:pt x="462" y="51"/>
                </a:cubicBezTo>
                <a:close/>
                <a:moveTo>
                  <a:pt x="477" y="61"/>
                </a:moveTo>
                <a:cubicBezTo>
                  <a:pt x="481" y="61"/>
                  <a:pt x="483" y="61"/>
                  <a:pt x="486" y="61"/>
                </a:cubicBezTo>
                <a:cubicBezTo>
                  <a:pt x="485" y="62"/>
                  <a:pt x="479" y="62"/>
                  <a:pt x="477" y="61"/>
                </a:cubicBezTo>
                <a:close/>
                <a:moveTo>
                  <a:pt x="475" y="45"/>
                </a:moveTo>
                <a:cubicBezTo>
                  <a:pt x="478" y="42"/>
                  <a:pt x="482" y="44"/>
                  <a:pt x="487" y="44"/>
                </a:cubicBezTo>
                <a:cubicBezTo>
                  <a:pt x="483" y="45"/>
                  <a:pt x="479" y="45"/>
                  <a:pt x="475" y="45"/>
                </a:cubicBezTo>
                <a:close/>
                <a:moveTo>
                  <a:pt x="481" y="40"/>
                </a:moveTo>
                <a:cubicBezTo>
                  <a:pt x="482" y="39"/>
                  <a:pt x="478" y="40"/>
                  <a:pt x="476" y="39"/>
                </a:cubicBezTo>
                <a:cubicBezTo>
                  <a:pt x="475" y="39"/>
                  <a:pt x="477" y="40"/>
                  <a:pt x="476" y="40"/>
                </a:cubicBezTo>
                <a:cubicBezTo>
                  <a:pt x="474" y="39"/>
                  <a:pt x="472" y="41"/>
                  <a:pt x="471" y="40"/>
                </a:cubicBezTo>
                <a:cubicBezTo>
                  <a:pt x="471" y="39"/>
                  <a:pt x="472" y="40"/>
                  <a:pt x="474" y="40"/>
                </a:cubicBezTo>
                <a:cubicBezTo>
                  <a:pt x="473" y="39"/>
                  <a:pt x="473" y="39"/>
                  <a:pt x="472" y="39"/>
                </a:cubicBezTo>
                <a:cubicBezTo>
                  <a:pt x="477" y="39"/>
                  <a:pt x="486" y="38"/>
                  <a:pt x="492" y="39"/>
                </a:cubicBezTo>
                <a:cubicBezTo>
                  <a:pt x="492" y="39"/>
                  <a:pt x="491" y="39"/>
                  <a:pt x="491" y="40"/>
                </a:cubicBezTo>
                <a:cubicBezTo>
                  <a:pt x="488" y="39"/>
                  <a:pt x="486" y="40"/>
                  <a:pt x="481" y="40"/>
                </a:cubicBezTo>
                <a:close/>
                <a:moveTo>
                  <a:pt x="490" y="45"/>
                </a:moveTo>
                <a:cubicBezTo>
                  <a:pt x="489" y="44"/>
                  <a:pt x="491" y="44"/>
                  <a:pt x="491" y="44"/>
                </a:cubicBezTo>
                <a:cubicBezTo>
                  <a:pt x="491" y="45"/>
                  <a:pt x="490" y="45"/>
                  <a:pt x="490" y="45"/>
                </a:cubicBezTo>
                <a:close/>
                <a:moveTo>
                  <a:pt x="492" y="46"/>
                </a:moveTo>
                <a:cubicBezTo>
                  <a:pt x="491" y="46"/>
                  <a:pt x="492" y="45"/>
                  <a:pt x="491" y="44"/>
                </a:cubicBezTo>
                <a:cubicBezTo>
                  <a:pt x="492" y="44"/>
                  <a:pt x="494" y="43"/>
                  <a:pt x="494" y="45"/>
                </a:cubicBezTo>
                <a:cubicBezTo>
                  <a:pt x="492" y="44"/>
                  <a:pt x="492" y="45"/>
                  <a:pt x="492" y="46"/>
                </a:cubicBezTo>
                <a:close/>
                <a:moveTo>
                  <a:pt x="494" y="44"/>
                </a:moveTo>
                <a:cubicBezTo>
                  <a:pt x="497" y="44"/>
                  <a:pt x="501" y="43"/>
                  <a:pt x="504" y="44"/>
                </a:cubicBezTo>
                <a:cubicBezTo>
                  <a:pt x="501" y="45"/>
                  <a:pt x="497" y="45"/>
                  <a:pt x="494" y="44"/>
                </a:cubicBezTo>
                <a:close/>
                <a:moveTo>
                  <a:pt x="515" y="39"/>
                </a:moveTo>
                <a:cubicBezTo>
                  <a:pt x="513" y="39"/>
                  <a:pt x="513" y="39"/>
                  <a:pt x="513" y="39"/>
                </a:cubicBezTo>
                <a:cubicBezTo>
                  <a:pt x="513" y="39"/>
                  <a:pt x="513" y="39"/>
                  <a:pt x="513" y="38"/>
                </a:cubicBezTo>
                <a:cubicBezTo>
                  <a:pt x="512" y="38"/>
                  <a:pt x="513" y="38"/>
                  <a:pt x="513" y="39"/>
                </a:cubicBezTo>
                <a:cubicBezTo>
                  <a:pt x="510" y="39"/>
                  <a:pt x="508" y="39"/>
                  <a:pt x="506" y="39"/>
                </a:cubicBezTo>
                <a:cubicBezTo>
                  <a:pt x="505" y="38"/>
                  <a:pt x="511" y="39"/>
                  <a:pt x="512" y="37"/>
                </a:cubicBezTo>
                <a:cubicBezTo>
                  <a:pt x="513" y="37"/>
                  <a:pt x="514" y="38"/>
                  <a:pt x="515" y="37"/>
                </a:cubicBezTo>
                <a:cubicBezTo>
                  <a:pt x="516" y="37"/>
                  <a:pt x="515" y="38"/>
                  <a:pt x="515" y="39"/>
                </a:cubicBezTo>
                <a:close/>
                <a:moveTo>
                  <a:pt x="509" y="36"/>
                </a:moveTo>
                <a:cubicBezTo>
                  <a:pt x="510" y="35"/>
                  <a:pt x="514" y="35"/>
                  <a:pt x="516" y="35"/>
                </a:cubicBezTo>
                <a:cubicBezTo>
                  <a:pt x="515" y="36"/>
                  <a:pt x="511" y="35"/>
                  <a:pt x="509" y="36"/>
                </a:cubicBezTo>
                <a:close/>
                <a:moveTo>
                  <a:pt x="519" y="35"/>
                </a:moveTo>
                <a:cubicBezTo>
                  <a:pt x="519" y="36"/>
                  <a:pt x="517" y="36"/>
                  <a:pt x="516" y="35"/>
                </a:cubicBezTo>
                <a:cubicBezTo>
                  <a:pt x="517" y="35"/>
                  <a:pt x="518" y="35"/>
                  <a:pt x="519" y="35"/>
                </a:cubicBezTo>
                <a:close/>
                <a:moveTo>
                  <a:pt x="521" y="44"/>
                </a:moveTo>
                <a:cubicBezTo>
                  <a:pt x="522" y="44"/>
                  <a:pt x="523" y="44"/>
                  <a:pt x="523" y="44"/>
                </a:cubicBezTo>
                <a:cubicBezTo>
                  <a:pt x="523" y="45"/>
                  <a:pt x="520" y="45"/>
                  <a:pt x="521" y="44"/>
                </a:cubicBezTo>
                <a:close/>
                <a:moveTo>
                  <a:pt x="524" y="44"/>
                </a:moveTo>
                <a:cubicBezTo>
                  <a:pt x="524" y="43"/>
                  <a:pt x="525" y="44"/>
                  <a:pt x="526" y="44"/>
                </a:cubicBezTo>
                <a:cubicBezTo>
                  <a:pt x="526" y="45"/>
                  <a:pt x="525" y="45"/>
                  <a:pt x="524" y="44"/>
                </a:cubicBezTo>
                <a:close/>
                <a:moveTo>
                  <a:pt x="518" y="38"/>
                </a:moveTo>
                <a:cubicBezTo>
                  <a:pt x="520" y="37"/>
                  <a:pt x="525" y="38"/>
                  <a:pt x="529" y="37"/>
                </a:cubicBezTo>
                <a:cubicBezTo>
                  <a:pt x="527" y="39"/>
                  <a:pt x="521" y="39"/>
                  <a:pt x="518" y="38"/>
                </a:cubicBezTo>
                <a:close/>
                <a:moveTo>
                  <a:pt x="530" y="38"/>
                </a:moveTo>
                <a:cubicBezTo>
                  <a:pt x="533" y="37"/>
                  <a:pt x="536" y="38"/>
                  <a:pt x="539" y="37"/>
                </a:cubicBezTo>
                <a:cubicBezTo>
                  <a:pt x="537" y="39"/>
                  <a:pt x="533" y="38"/>
                  <a:pt x="530" y="38"/>
                </a:cubicBezTo>
                <a:close/>
                <a:moveTo>
                  <a:pt x="539" y="39"/>
                </a:moveTo>
                <a:cubicBezTo>
                  <a:pt x="540" y="39"/>
                  <a:pt x="540" y="38"/>
                  <a:pt x="542" y="39"/>
                </a:cubicBezTo>
                <a:cubicBezTo>
                  <a:pt x="542" y="38"/>
                  <a:pt x="542" y="38"/>
                  <a:pt x="542" y="38"/>
                </a:cubicBezTo>
                <a:cubicBezTo>
                  <a:pt x="541" y="37"/>
                  <a:pt x="539" y="39"/>
                  <a:pt x="539" y="37"/>
                </a:cubicBezTo>
                <a:cubicBezTo>
                  <a:pt x="542" y="38"/>
                  <a:pt x="544" y="37"/>
                  <a:pt x="545" y="39"/>
                </a:cubicBezTo>
                <a:cubicBezTo>
                  <a:pt x="544" y="39"/>
                  <a:pt x="537" y="39"/>
                  <a:pt x="539" y="39"/>
                </a:cubicBezTo>
                <a:close/>
                <a:moveTo>
                  <a:pt x="542" y="32"/>
                </a:moveTo>
                <a:cubicBezTo>
                  <a:pt x="542" y="32"/>
                  <a:pt x="544" y="32"/>
                  <a:pt x="546" y="32"/>
                </a:cubicBezTo>
                <a:cubicBezTo>
                  <a:pt x="545" y="33"/>
                  <a:pt x="543" y="32"/>
                  <a:pt x="542" y="32"/>
                </a:cubicBezTo>
                <a:close/>
                <a:moveTo>
                  <a:pt x="548" y="39"/>
                </a:moveTo>
                <a:cubicBezTo>
                  <a:pt x="549" y="39"/>
                  <a:pt x="549" y="39"/>
                  <a:pt x="550" y="39"/>
                </a:cubicBezTo>
                <a:cubicBezTo>
                  <a:pt x="548" y="40"/>
                  <a:pt x="543" y="39"/>
                  <a:pt x="548" y="39"/>
                </a:cubicBezTo>
                <a:close/>
                <a:moveTo>
                  <a:pt x="547" y="62"/>
                </a:moveTo>
                <a:cubicBezTo>
                  <a:pt x="546" y="60"/>
                  <a:pt x="548" y="61"/>
                  <a:pt x="549" y="61"/>
                </a:cubicBezTo>
                <a:cubicBezTo>
                  <a:pt x="549" y="62"/>
                  <a:pt x="548" y="61"/>
                  <a:pt x="547" y="62"/>
                </a:cubicBezTo>
                <a:close/>
                <a:moveTo>
                  <a:pt x="546" y="45"/>
                </a:moveTo>
                <a:cubicBezTo>
                  <a:pt x="547" y="44"/>
                  <a:pt x="549" y="43"/>
                  <a:pt x="549" y="45"/>
                </a:cubicBezTo>
                <a:cubicBezTo>
                  <a:pt x="548" y="45"/>
                  <a:pt x="547" y="45"/>
                  <a:pt x="546" y="45"/>
                </a:cubicBezTo>
                <a:close/>
                <a:moveTo>
                  <a:pt x="571" y="45"/>
                </a:moveTo>
                <a:cubicBezTo>
                  <a:pt x="564" y="45"/>
                  <a:pt x="558" y="45"/>
                  <a:pt x="550" y="44"/>
                </a:cubicBezTo>
                <a:cubicBezTo>
                  <a:pt x="555" y="43"/>
                  <a:pt x="562" y="45"/>
                  <a:pt x="564" y="42"/>
                </a:cubicBezTo>
                <a:cubicBezTo>
                  <a:pt x="568" y="43"/>
                  <a:pt x="571" y="42"/>
                  <a:pt x="575" y="42"/>
                </a:cubicBezTo>
                <a:cubicBezTo>
                  <a:pt x="575" y="43"/>
                  <a:pt x="570" y="42"/>
                  <a:pt x="571" y="45"/>
                </a:cubicBezTo>
                <a:close/>
                <a:moveTo>
                  <a:pt x="584" y="50"/>
                </a:moveTo>
                <a:cubicBezTo>
                  <a:pt x="585" y="50"/>
                  <a:pt x="586" y="49"/>
                  <a:pt x="587" y="50"/>
                </a:cubicBezTo>
                <a:cubicBezTo>
                  <a:pt x="587" y="50"/>
                  <a:pt x="585" y="50"/>
                  <a:pt x="584" y="50"/>
                </a:cubicBezTo>
                <a:close/>
                <a:moveTo>
                  <a:pt x="632" y="50"/>
                </a:moveTo>
                <a:cubicBezTo>
                  <a:pt x="630" y="50"/>
                  <a:pt x="630" y="50"/>
                  <a:pt x="630" y="50"/>
                </a:cubicBezTo>
                <a:cubicBezTo>
                  <a:pt x="630" y="49"/>
                  <a:pt x="632" y="49"/>
                  <a:pt x="632" y="50"/>
                </a:cubicBezTo>
                <a:close/>
                <a:moveTo>
                  <a:pt x="630" y="49"/>
                </a:moveTo>
                <a:cubicBezTo>
                  <a:pt x="628" y="51"/>
                  <a:pt x="622" y="49"/>
                  <a:pt x="619" y="50"/>
                </a:cubicBezTo>
                <a:cubicBezTo>
                  <a:pt x="622" y="49"/>
                  <a:pt x="627" y="49"/>
                  <a:pt x="630" y="49"/>
                </a:cubicBezTo>
                <a:close/>
                <a:moveTo>
                  <a:pt x="629" y="53"/>
                </a:moveTo>
                <a:cubicBezTo>
                  <a:pt x="629" y="54"/>
                  <a:pt x="628" y="54"/>
                  <a:pt x="627" y="54"/>
                </a:cubicBezTo>
                <a:cubicBezTo>
                  <a:pt x="627" y="53"/>
                  <a:pt x="628" y="53"/>
                  <a:pt x="629" y="53"/>
                </a:cubicBezTo>
                <a:close/>
                <a:moveTo>
                  <a:pt x="624" y="53"/>
                </a:moveTo>
                <a:cubicBezTo>
                  <a:pt x="624" y="54"/>
                  <a:pt x="622" y="55"/>
                  <a:pt x="621" y="54"/>
                </a:cubicBezTo>
                <a:cubicBezTo>
                  <a:pt x="621" y="53"/>
                  <a:pt x="623" y="54"/>
                  <a:pt x="624" y="53"/>
                </a:cubicBezTo>
                <a:close/>
                <a:moveTo>
                  <a:pt x="617" y="58"/>
                </a:moveTo>
                <a:cubicBezTo>
                  <a:pt x="619" y="57"/>
                  <a:pt x="623" y="57"/>
                  <a:pt x="626" y="57"/>
                </a:cubicBezTo>
                <a:cubicBezTo>
                  <a:pt x="629" y="57"/>
                  <a:pt x="632" y="56"/>
                  <a:pt x="634" y="57"/>
                </a:cubicBezTo>
                <a:cubicBezTo>
                  <a:pt x="628" y="58"/>
                  <a:pt x="623" y="58"/>
                  <a:pt x="617" y="58"/>
                </a:cubicBezTo>
                <a:close/>
                <a:moveTo>
                  <a:pt x="657" y="57"/>
                </a:moveTo>
                <a:cubicBezTo>
                  <a:pt x="656" y="57"/>
                  <a:pt x="655" y="57"/>
                  <a:pt x="654" y="57"/>
                </a:cubicBezTo>
                <a:cubicBezTo>
                  <a:pt x="654" y="56"/>
                  <a:pt x="656" y="57"/>
                  <a:pt x="657" y="56"/>
                </a:cubicBezTo>
                <a:cubicBezTo>
                  <a:pt x="657" y="56"/>
                  <a:pt x="657" y="57"/>
                  <a:pt x="657" y="57"/>
                </a:cubicBezTo>
                <a:close/>
                <a:moveTo>
                  <a:pt x="657" y="56"/>
                </a:moveTo>
                <a:cubicBezTo>
                  <a:pt x="658" y="55"/>
                  <a:pt x="662" y="56"/>
                  <a:pt x="664" y="56"/>
                </a:cubicBezTo>
                <a:cubicBezTo>
                  <a:pt x="663" y="57"/>
                  <a:pt x="659" y="57"/>
                  <a:pt x="657" y="56"/>
                </a:cubicBezTo>
                <a:close/>
                <a:moveTo>
                  <a:pt x="672" y="56"/>
                </a:moveTo>
                <a:cubicBezTo>
                  <a:pt x="674" y="56"/>
                  <a:pt x="678" y="55"/>
                  <a:pt x="678" y="56"/>
                </a:cubicBezTo>
                <a:lnTo>
                  <a:pt x="672" y="56"/>
                </a:lnTo>
                <a:close/>
                <a:moveTo>
                  <a:pt x="697" y="55"/>
                </a:moveTo>
                <a:cubicBezTo>
                  <a:pt x="699" y="55"/>
                  <a:pt x="702" y="54"/>
                  <a:pt x="702" y="56"/>
                </a:cubicBezTo>
                <a:cubicBezTo>
                  <a:pt x="701" y="55"/>
                  <a:pt x="698" y="56"/>
                  <a:pt x="697" y="55"/>
                </a:cubicBezTo>
                <a:close/>
                <a:moveTo>
                  <a:pt x="709" y="47"/>
                </a:moveTo>
                <a:cubicBezTo>
                  <a:pt x="708" y="47"/>
                  <a:pt x="707" y="47"/>
                  <a:pt x="706" y="47"/>
                </a:cubicBezTo>
                <a:cubicBezTo>
                  <a:pt x="706" y="46"/>
                  <a:pt x="708" y="47"/>
                  <a:pt x="709" y="47"/>
                </a:cubicBezTo>
                <a:close/>
                <a:moveTo>
                  <a:pt x="709" y="54"/>
                </a:moveTo>
                <a:cubicBezTo>
                  <a:pt x="710" y="53"/>
                  <a:pt x="713" y="53"/>
                  <a:pt x="714" y="54"/>
                </a:cubicBezTo>
                <a:cubicBezTo>
                  <a:pt x="713" y="54"/>
                  <a:pt x="711" y="54"/>
                  <a:pt x="709" y="54"/>
                </a:cubicBezTo>
                <a:close/>
                <a:moveTo>
                  <a:pt x="718" y="52"/>
                </a:moveTo>
                <a:cubicBezTo>
                  <a:pt x="718" y="50"/>
                  <a:pt x="720" y="51"/>
                  <a:pt x="722" y="51"/>
                </a:cubicBezTo>
                <a:cubicBezTo>
                  <a:pt x="721" y="52"/>
                  <a:pt x="719" y="51"/>
                  <a:pt x="718" y="52"/>
                </a:cubicBezTo>
                <a:close/>
                <a:moveTo>
                  <a:pt x="806" y="17"/>
                </a:moveTo>
                <a:cubicBezTo>
                  <a:pt x="800" y="17"/>
                  <a:pt x="800" y="17"/>
                  <a:pt x="800" y="17"/>
                </a:cubicBezTo>
                <a:cubicBezTo>
                  <a:pt x="801" y="19"/>
                  <a:pt x="804" y="18"/>
                  <a:pt x="806" y="17"/>
                </a:cubicBezTo>
                <a:close/>
                <a:moveTo>
                  <a:pt x="816" y="8"/>
                </a:moveTo>
                <a:cubicBezTo>
                  <a:pt x="817" y="8"/>
                  <a:pt x="819" y="9"/>
                  <a:pt x="820" y="8"/>
                </a:cubicBezTo>
                <a:cubicBezTo>
                  <a:pt x="819" y="8"/>
                  <a:pt x="817" y="8"/>
                  <a:pt x="816" y="8"/>
                </a:cubicBezTo>
                <a:close/>
                <a:moveTo>
                  <a:pt x="722" y="58"/>
                </a:moveTo>
                <a:cubicBezTo>
                  <a:pt x="725" y="58"/>
                  <a:pt x="730" y="57"/>
                  <a:pt x="734" y="56"/>
                </a:cubicBezTo>
                <a:cubicBezTo>
                  <a:pt x="730" y="56"/>
                  <a:pt x="726" y="56"/>
                  <a:pt x="722" y="58"/>
                </a:cubicBezTo>
                <a:close/>
                <a:moveTo>
                  <a:pt x="715" y="60"/>
                </a:moveTo>
                <a:cubicBezTo>
                  <a:pt x="718" y="60"/>
                  <a:pt x="722" y="61"/>
                  <a:pt x="724" y="59"/>
                </a:cubicBezTo>
                <a:cubicBezTo>
                  <a:pt x="721" y="60"/>
                  <a:pt x="718" y="59"/>
                  <a:pt x="715" y="60"/>
                </a:cubicBezTo>
                <a:close/>
                <a:moveTo>
                  <a:pt x="32" y="41"/>
                </a:moveTo>
                <a:cubicBezTo>
                  <a:pt x="31" y="40"/>
                  <a:pt x="28" y="40"/>
                  <a:pt x="27" y="41"/>
                </a:cubicBezTo>
                <a:cubicBezTo>
                  <a:pt x="28" y="41"/>
                  <a:pt x="31" y="42"/>
                  <a:pt x="32" y="41"/>
                </a:cubicBezTo>
                <a:close/>
                <a:moveTo>
                  <a:pt x="769" y="19"/>
                </a:moveTo>
                <a:cubicBezTo>
                  <a:pt x="770" y="18"/>
                  <a:pt x="774" y="19"/>
                  <a:pt x="776" y="18"/>
                </a:cubicBezTo>
                <a:cubicBezTo>
                  <a:pt x="774" y="18"/>
                  <a:pt x="770" y="18"/>
                  <a:pt x="769" y="19"/>
                </a:cubicBezTo>
                <a:close/>
                <a:moveTo>
                  <a:pt x="318" y="39"/>
                </a:moveTo>
                <a:cubicBezTo>
                  <a:pt x="316" y="39"/>
                  <a:pt x="312" y="39"/>
                  <a:pt x="312" y="39"/>
                </a:cubicBezTo>
                <a:cubicBezTo>
                  <a:pt x="314" y="39"/>
                  <a:pt x="318" y="39"/>
                  <a:pt x="318" y="39"/>
                </a:cubicBezTo>
                <a:close/>
                <a:moveTo>
                  <a:pt x="671" y="60"/>
                </a:moveTo>
                <a:cubicBezTo>
                  <a:pt x="672" y="60"/>
                  <a:pt x="675" y="61"/>
                  <a:pt x="676" y="60"/>
                </a:cubicBezTo>
                <a:cubicBezTo>
                  <a:pt x="674" y="60"/>
                  <a:pt x="673" y="60"/>
                  <a:pt x="671" y="60"/>
                </a:cubicBezTo>
                <a:close/>
                <a:moveTo>
                  <a:pt x="2" y="66"/>
                </a:moveTo>
                <a:cubicBezTo>
                  <a:pt x="0" y="66"/>
                  <a:pt x="9" y="67"/>
                  <a:pt x="9" y="65"/>
                </a:cubicBezTo>
                <a:cubicBezTo>
                  <a:pt x="7" y="65"/>
                  <a:pt x="5" y="65"/>
                  <a:pt x="2" y="66"/>
                </a:cubicBezTo>
                <a:close/>
                <a:moveTo>
                  <a:pt x="22" y="44"/>
                </a:moveTo>
                <a:cubicBezTo>
                  <a:pt x="21" y="45"/>
                  <a:pt x="18" y="44"/>
                  <a:pt x="18" y="45"/>
                </a:cubicBezTo>
                <a:cubicBezTo>
                  <a:pt x="20" y="45"/>
                  <a:pt x="23" y="45"/>
                  <a:pt x="22" y="44"/>
                </a:cubicBezTo>
                <a:close/>
                <a:moveTo>
                  <a:pt x="750" y="57"/>
                </a:moveTo>
                <a:cubicBezTo>
                  <a:pt x="751" y="56"/>
                  <a:pt x="749" y="57"/>
                  <a:pt x="749" y="56"/>
                </a:cubicBezTo>
                <a:cubicBezTo>
                  <a:pt x="750" y="55"/>
                  <a:pt x="751" y="56"/>
                  <a:pt x="751" y="55"/>
                </a:cubicBezTo>
                <a:cubicBezTo>
                  <a:pt x="748" y="54"/>
                  <a:pt x="745" y="56"/>
                  <a:pt x="744" y="54"/>
                </a:cubicBezTo>
                <a:cubicBezTo>
                  <a:pt x="742" y="56"/>
                  <a:pt x="740" y="55"/>
                  <a:pt x="738" y="56"/>
                </a:cubicBezTo>
                <a:cubicBezTo>
                  <a:pt x="740" y="57"/>
                  <a:pt x="742" y="56"/>
                  <a:pt x="743" y="57"/>
                </a:cubicBezTo>
                <a:cubicBezTo>
                  <a:pt x="743" y="57"/>
                  <a:pt x="742" y="56"/>
                  <a:pt x="741" y="57"/>
                </a:cubicBezTo>
                <a:cubicBezTo>
                  <a:pt x="742" y="57"/>
                  <a:pt x="744" y="57"/>
                  <a:pt x="744" y="58"/>
                </a:cubicBezTo>
                <a:cubicBezTo>
                  <a:pt x="741" y="59"/>
                  <a:pt x="739" y="59"/>
                  <a:pt x="737" y="59"/>
                </a:cubicBezTo>
                <a:cubicBezTo>
                  <a:pt x="737" y="61"/>
                  <a:pt x="740" y="60"/>
                  <a:pt x="741" y="60"/>
                </a:cubicBezTo>
                <a:cubicBezTo>
                  <a:pt x="750" y="60"/>
                  <a:pt x="760" y="59"/>
                  <a:pt x="768" y="58"/>
                </a:cubicBezTo>
                <a:cubicBezTo>
                  <a:pt x="767" y="58"/>
                  <a:pt x="766" y="58"/>
                  <a:pt x="766" y="58"/>
                </a:cubicBezTo>
                <a:cubicBezTo>
                  <a:pt x="769" y="57"/>
                  <a:pt x="772" y="57"/>
                  <a:pt x="774" y="56"/>
                </a:cubicBezTo>
                <a:cubicBezTo>
                  <a:pt x="764" y="56"/>
                  <a:pt x="758" y="57"/>
                  <a:pt x="750" y="57"/>
                </a:cubicBezTo>
                <a:close/>
                <a:moveTo>
                  <a:pt x="765" y="58"/>
                </a:moveTo>
                <a:cubicBezTo>
                  <a:pt x="764" y="58"/>
                  <a:pt x="763" y="58"/>
                  <a:pt x="763" y="58"/>
                </a:cubicBezTo>
                <a:cubicBezTo>
                  <a:pt x="763" y="57"/>
                  <a:pt x="765" y="57"/>
                  <a:pt x="765" y="58"/>
                </a:cubicBezTo>
                <a:close/>
                <a:moveTo>
                  <a:pt x="730" y="44"/>
                </a:moveTo>
                <a:cubicBezTo>
                  <a:pt x="722" y="44"/>
                  <a:pt x="713" y="44"/>
                  <a:pt x="705" y="45"/>
                </a:cubicBezTo>
                <a:cubicBezTo>
                  <a:pt x="714" y="44"/>
                  <a:pt x="721" y="45"/>
                  <a:pt x="730" y="44"/>
                </a:cubicBezTo>
                <a:close/>
                <a:moveTo>
                  <a:pt x="728" y="25"/>
                </a:moveTo>
                <a:cubicBezTo>
                  <a:pt x="724" y="25"/>
                  <a:pt x="720" y="25"/>
                  <a:pt x="717" y="26"/>
                </a:cubicBezTo>
                <a:cubicBezTo>
                  <a:pt x="722" y="26"/>
                  <a:pt x="726" y="26"/>
                  <a:pt x="731" y="26"/>
                </a:cubicBezTo>
                <a:cubicBezTo>
                  <a:pt x="730" y="25"/>
                  <a:pt x="729" y="25"/>
                  <a:pt x="728" y="25"/>
                </a:cubicBezTo>
                <a:close/>
                <a:moveTo>
                  <a:pt x="717" y="36"/>
                </a:moveTo>
                <a:cubicBezTo>
                  <a:pt x="718" y="36"/>
                  <a:pt x="720" y="37"/>
                  <a:pt x="722" y="36"/>
                </a:cubicBezTo>
                <a:cubicBezTo>
                  <a:pt x="720" y="36"/>
                  <a:pt x="716" y="35"/>
                  <a:pt x="717" y="36"/>
                </a:cubicBezTo>
                <a:close/>
                <a:moveTo>
                  <a:pt x="707" y="43"/>
                </a:moveTo>
                <a:cubicBezTo>
                  <a:pt x="709" y="43"/>
                  <a:pt x="710" y="44"/>
                  <a:pt x="711" y="43"/>
                </a:cubicBezTo>
                <a:cubicBezTo>
                  <a:pt x="710" y="43"/>
                  <a:pt x="707" y="43"/>
                  <a:pt x="707" y="43"/>
                </a:cubicBezTo>
                <a:close/>
                <a:moveTo>
                  <a:pt x="725" y="27"/>
                </a:moveTo>
                <a:cubicBezTo>
                  <a:pt x="724" y="28"/>
                  <a:pt x="720" y="27"/>
                  <a:pt x="721" y="28"/>
                </a:cubicBezTo>
                <a:cubicBezTo>
                  <a:pt x="723" y="28"/>
                  <a:pt x="724" y="28"/>
                  <a:pt x="725" y="27"/>
                </a:cubicBezTo>
                <a:close/>
                <a:moveTo>
                  <a:pt x="723" y="41"/>
                </a:moveTo>
                <a:cubicBezTo>
                  <a:pt x="722" y="41"/>
                  <a:pt x="720" y="42"/>
                  <a:pt x="719" y="41"/>
                </a:cubicBezTo>
                <a:cubicBezTo>
                  <a:pt x="719" y="40"/>
                  <a:pt x="720" y="40"/>
                  <a:pt x="722" y="40"/>
                </a:cubicBezTo>
                <a:cubicBezTo>
                  <a:pt x="722" y="40"/>
                  <a:pt x="725" y="40"/>
                  <a:pt x="723" y="40"/>
                </a:cubicBezTo>
                <a:cubicBezTo>
                  <a:pt x="716" y="40"/>
                  <a:pt x="716" y="40"/>
                  <a:pt x="716" y="40"/>
                </a:cubicBezTo>
                <a:cubicBezTo>
                  <a:pt x="713" y="42"/>
                  <a:pt x="707" y="40"/>
                  <a:pt x="704" y="42"/>
                </a:cubicBezTo>
                <a:cubicBezTo>
                  <a:pt x="711" y="42"/>
                  <a:pt x="717" y="43"/>
                  <a:pt x="723" y="41"/>
                </a:cubicBezTo>
                <a:close/>
                <a:moveTo>
                  <a:pt x="636" y="36"/>
                </a:moveTo>
                <a:cubicBezTo>
                  <a:pt x="631" y="36"/>
                  <a:pt x="625" y="36"/>
                  <a:pt x="622" y="37"/>
                </a:cubicBezTo>
                <a:cubicBezTo>
                  <a:pt x="626" y="37"/>
                  <a:pt x="633" y="38"/>
                  <a:pt x="636" y="36"/>
                </a:cubicBezTo>
                <a:close/>
                <a:moveTo>
                  <a:pt x="745" y="53"/>
                </a:moveTo>
                <a:cubicBezTo>
                  <a:pt x="742" y="53"/>
                  <a:pt x="738" y="53"/>
                  <a:pt x="736" y="54"/>
                </a:cubicBezTo>
                <a:cubicBezTo>
                  <a:pt x="737" y="54"/>
                  <a:pt x="744" y="54"/>
                  <a:pt x="745" y="53"/>
                </a:cubicBezTo>
                <a:close/>
                <a:moveTo>
                  <a:pt x="628" y="35"/>
                </a:moveTo>
                <a:cubicBezTo>
                  <a:pt x="626" y="35"/>
                  <a:pt x="624" y="35"/>
                  <a:pt x="623" y="35"/>
                </a:cubicBezTo>
                <a:cubicBezTo>
                  <a:pt x="624" y="35"/>
                  <a:pt x="627" y="36"/>
                  <a:pt x="628" y="35"/>
                </a:cubicBezTo>
                <a:close/>
                <a:moveTo>
                  <a:pt x="603" y="36"/>
                </a:moveTo>
                <a:cubicBezTo>
                  <a:pt x="604" y="36"/>
                  <a:pt x="606" y="36"/>
                  <a:pt x="607" y="36"/>
                </a:cubicBezTo>
                <a:cubicBezTo>
                  <a:pt x="608" y="36"/>
                  <a:pt x="614" y="36"/>
                  <a:pt x="611" y="35"/>
                </a:cubicBezTo>
                <a:cubicBezTo>
                  <a:pt x="609" y="36"/>
                  <a:pt x="604" y="35"/>
                  <a:pt x="603" y="36"/>
                </a:cubicBezTo>
                <a:close/>
                <a:moveTo>
                  <a:pt x="485" y="1"/>
                </a:moveTo>
                <a:cubicBezTo>
                  <a:pt x="489" y="2"/>
                  <a:pt x="486" y="0"/>
                  <a:pt x="485" y="1"/>
                </a:cubicBezTo>
                <a:close/>
                <a:moveTo>
                  <a:pt x="280" y="13"/>
                </a:moveTo>
                <a:cubicBezTo>
                  <a:pt x="275" y="12"/>
                  <a:pt x="276" y="14"/>
                  <a:pt x="280" y="13"/>
                </a:cubicBezTo>
                <a:close/>
                <a:moveTo>
                  <a:pt x="715" y="28"/>
                </a:moveTo>
                <a:cubicBezTo>
                  <a:pt x="711" y="27"/>
                  <a:pt x="712" y="29"/>
                  <a:pt x="715" y="28"/>
                </a:cubicBezTo>
                <a:close/>
                <a:moveTo>
                  <a:pt x="661" y="34"/>
                </a:moveTo>
                <a:cubicBezTo>
                  <a:pt x="657" y="34"/>
                  <a:pt x="658" y="35"/>
                  <a:pt x="661" y="34"/>
                </a:cubicBezTo>
                <a:close/>
                <a:moveTo>
                  <a:pt x="445" y="42"/>
                </a:moveTo>
                <a:cubicBezTo>
                  <a:pt x="441" y="42"/>
                  <a:pt x="443" y="43"/>
                  <a:pt x="445" y="42"/>
                </a:cubicBezTo>
                <a:close/>
                <a:moveTo>
                  <a:pt x="772" y="58"/>
                </a:moveTo>
                <a:cubicBezTo>
                  <a:pt x="769" y="57"/>
                  <a:pt x="769" y="59"/>
                  <a:pt x="772" y="58"/>
                </a:cubicBezTo>
                <a:close/>
                <a:moveTo>
                  <a:pt x="364" y="44"/>
                </a:moveTo>
                <a:cubicBezTo>
                  <a:pt x="363" y="44"/>
                  <a:pt x="363" y="44"/>
                  <a:pt x="363" y="44"/>
                </a:cubicBezTo>
                <a:cubicBezTo>
                  <a:pt x="363" y="44"/>
                  <a:pt x="363" y="44"/>
                  <a:pt x="364" y="44"/>
                </a:cubicBezTo>
                <a:close/>
                <a:moveTo>
                  <a:pt x="686" y="48"/>
                </a:moveTo>
                <a:cubicBezTo>
                  <a:pt x="686" y="48"/>
                  <a:pt x="686" y="48"/>
                  <a:pt x="687" y="48"/>
                </a:cubicBezTo>
                <a:cubicBezTo>
                  <a:pt x="686" y="48"/>
                  <a:pt x="686" y="48"/>
                  <a:pt x="686" y="48"/>
                </a:cubicBezTo>
                <a:close/>
                <a:moveTo>
                  <a:pt x="687" y="48"/>
                </a:moveTo>
                <a:cubicBezTo>
                  <a:pt x="687" y="48"/>
                  <a:pt x="687" y="48"/>
                  <a:pt x="687" y="48"/>
                </a:cubicBezTo>
                <a:cubicBezTo>
                  <a:pt x="687" y="48"/>
                  <a:pt x="687" y="48"/>
                  <a:pt x="687" y="48"/>
                </a:cubicBezTo>
                <a:close/>
                <a:moveTo>
                  <a:pt x="406" y="9"/>
                </a:moveTo>
                <a:cubicBezTo>
                  <a:pt x="406" y="9"/>
                  <a:pt x="406" y="9"/>
                  <a:pt x="406" y="9"/>
                </a:cubicBezTo>
                <a:cubicBezTo>
                  <a:pt x="406" y="9"/>
                  <a:pt x="406" y="9"/>
                  <a:pt x="406" y="9"/>
                </a:cubicBezTo>
                <a:close/>
                <a:moveTo>
                  <a:pt x="454" y="44"/>
                </a:moveTo>
                <a:cubicBezTo>
                  <a:pt x="458" y="44"/>
                  <a:pt x="456" y="43"/>
                  <a:pt x="454" y="44"/>
                </a:cubicBezTo>
                <a:close/>
              </a:path>
            </a:pathLst>
          </a:custGeom>
          <a:solidFill>
            <a:srgbClr val="2022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5263407" y="2329287"/>
            <a:ext cx="1609153" cy="1512000"/>
            <a:chOff x="6441700" y="1694260"/>
            <a:chExt cx="1969350" cy="1850452"/>
          </a:xfrm>
        </p:grpSpPr>
        <p:sp>
          <p:nvSpPr>
            <p:cNvPr id="4" name="Freeform 45"/>
            <p:cNvSpPr>
              <a:spLocks noEditPoints="1"/>
            </p:cNvSpPr>
            <p:nvPr/>
          </p:nvSpPr>
          <p:spPr bwMode="auto">
            <a:xfrm>
              <a:off x="6441700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5" name="图片 4"/>
            <p:cNvPicPr preferRelativeResize="0"/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600196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2859386" y="2329287"/>
            <a:ext cx="1609151" cy="1512000"/>
            <a:chOff x="1207913" y="1694260"/>
            <a:chExt cx="1969350" cy="1850452"/>
          </a:xfrm>
        </p:grpSpPr>
        <p:sp>
          <p:nvSpPr>
            <p:cNvPr id="7" name="Freeform 45"/>
            <p:cNvSpPr>
              <a:spLocks noEditPoints="1"/>
            </p:cNvSpPr>
            <p:nvPr/>
          </p:nvSpPr>
          <p:spPr bwMode="auto">
            <a:xfrm>
              <a:off x="1207913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331317" y="1928775"/>
              <a:ext cx="1404000" cy="1404000"/>
            </a:xfrm>
            <a:prstGeom prst="ellipse">
              <a:avLst/>
            </a:prstGeom>
          </p:spPr>
        </p:pic>
      </p:grpSp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7667430" y="2329287"/>
            <a:ext cx="1609151" cy="1512000"/>
            <a:chOff x="3824806" y="1694260"/>
            <a:chExt cx="1969350" cy="1850452"/>
          </a:xfrm>
        </p:grpSpPr>
        <p:sp>
          <p:nvSpPr>
            <p:cNvPr id="10" name="Freeform 45"/>
            <p:cNvSpPr>
              <a:spLocks noEditPoints="1"/>
            </p:cNvSpPr>
            <p:nvPr/>
          </p:nvSpPr>
          <p:spPr bwMode="auto">
            <a:xfrm>
              <a:off x="3824806" y="1694260"/>
              <a:ext cx="1969350" cy="1850452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1" name="图片 10"/>
            <p:cNvPicPr preferRelativeResize="0"/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965757" y="1928775"/>
              <a:ext cx="1404000" cy="1404000"/>
            </a:xfrm>
            <a:prstGeom prst="ellipse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328820" y="4042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2328820" y="4417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2328820" y="47771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4995820" y="4042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4995820" y="44171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4995820" y="47771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7459620" y="40329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7459620" y="44079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7459620" y="476794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zjd\Desktop\未命名 -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008392" y="3627130"/>
            <a:ext cx="601596" cy="15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zjd\Desktop\未命名 -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349270" y="3049577"/>
            <a:ext cx="601596" cy="23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zjd\Desktop\未命名 -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552866" y="2566575"/>
            <a:ext cx="601596" cy="25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zjd\Desktop\未命名 -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7671858" y="2260867"/>
            <a:ext cx="601596" cy="29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3699093" y="5217739"/>
            <a:ext cx="12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2014</a:t>
            </a:r>
            <a:endParaRPr lang="zh-CN" altLang="en-US" sz="2800" b="1" dirty="0">
              <a:solidFill>
                <a:srgbClr val="77384B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4981450" y="5217739"/>
            <a:ext cx="1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2015</a:t>
            </a:r>
            <a:endParaRPr lang="zh-CN" altLang="en-US" sz="2800" b="1" dirty="0">
              <a:solidFill>
                <a:srgbClr val="77384B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6261814" y="5217739"/>
            <a:ext cx="12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2016</a:t>
            </a:r>
            <a:endParaRPr lang="zh-CN" altLang="en-US" sz="2800" b="1" dirty="0">
              <a:solidFill>
                <a:srgbClr val="77384B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7373275" y="5217739"/>
            <a:ext cx="1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2019</a:t>
            </a:r>
            <a:endParaRPr lang="zh-CN" altLang="en-US" sz="2800" b="1" dirty="0">
              <a:solidFill>
                <a:srgbClr val="77384B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58492" y="476095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添加标题</a:t>
            </a:r>
          </a:p>
        </p:txBody>
      </p:sp>
      <p:pic>
        <p:nvPicPr>
          <p:cNvPr id="11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9341143">
            <a:off x="3751257" y="2215677"/>
            <a:ext cx="3554699" cy="9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zjd\Desktop\Nipic_6732184_2012100814454844936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8230" y="4496742"/>
            <a:ext cx="8027362" cy="9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6834" y="1001724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342" y="1116024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0463" y="125598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6288" y="30464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1643063"/>
            <a:ext cx="3024187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2065338" y="2320925"/>
            <a:ext cx="1862137" cy="186213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8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30">
              <a:solidFill>
                <a:srgbClr val="77384B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6013" y="1643063"/>
            <a:ext cx="30257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5491163" y="2320925"/>
            <a:ext cx="1862137" cy="1862138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8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30">
              <a:solidFill>
                <a:srgbClr val="77384B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4825" y="1643063"/>
            <a:ext cx="30257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8689975" y="2320925"/>
            <a:ext cx="1862138" cy="1862138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8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30">
              <a:solidFill>
                <a:srgbClr val="77384B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5637" y="5109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1765637" y="54236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1765637" y="578368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5364838" y="505430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5364838" y="536830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5364838" y="572834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8520788" y="510964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8520788" y="54236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8520788" y="578368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5296858" y="1973982"/>
            <a:ext cx="185320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 flipV="1">
            <a:off x="5285554" y="2077451"/>
            <a:ext cx="0" cy="1161341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7614420" y="1901974"/>
            <a:ext cx="185320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H="1" flipV="1">
            <a:off x="7614412" y="2003896"/>
            <a:ext cx="7" cy="141252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3679309" y="4854302"/>
            <a:ext cx="185320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3608364" y="4821228"/>
            <a:ext cx="0" cy="89717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108576" y="4983294"/>
            <a:ext cx="185320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6117834" y="4416522"/>
            <a:ext cx="0" cy="1301876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8541021" y="4871322"/>
            <a:ext cx="185320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11" name="Line 31"/>
          <p:cNvSpPr>
            <a:spLocks noChangeShapeType="1"/>
          </p:cNvSpPr>
          <p:nvPr/>
        </p:nvSpPr>
        <p:spPr bwMode="auto">
          <a:xfrm>
            <a:off x="8541021" y="3918199"/>
            <a:ext cx="9258" cy="1688230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418437" y="2184010"/>
            <a:ext cx="181793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7384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2409900" y="2274905"/>
            <a:ext cx="0" cy="1139237"/>
          </a:xfrm>
          <a:prstGeom prst="line">
            <a:avLst/>
          </a:prstGeom>
          <a:gradFill>
            <a:gsLst>
              <a:gs pos="0">
                <a:srgbClr val="C00000">
                  <a:lumMod val="40000"/>
                  <a:lumOff val="60000"/>
                </a:srgbClr>
              </a:gs>
              <a:gs pos="50000">
                <a:srgbClr val="C00000"/>
              </a:gs>
              <a:gs pos="100000">
                <a:srgbClr val="C00000">
                  <a:lumMod val="75000"/>
                </a:srgbClr>
              </a:gs>
            </a:gsLst>
            <a:lin ang="5400000" scaled="0"/>
          </a:gradFill>
          <a:ln w="9525" cap="rnd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77384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6" descr="E:\水墨图表素材\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8136" y="3126110"/>
            <a:ext cx="7967402" cy="14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498373">
            <a:off x="3850983" y="2479078"/>
            <a:ext cx="2520280" cy="23812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2090250">
            <a:off x="5135808" y="2210057"/>
            <a:ext cx="2520280" cy="23812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8644275">
            <a:off x="4891400" y="3380311"/>
            <a:ext cx="2520280" cy="2381217"/>
          </a:xfrm>
          <a:prstGeom prst="rect">
            <a:avLst/>
          </a:prstGeom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7612484" y="3045016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rot="10800000">
            <a:off x="7837117" y="3455850"/>
            <a:ext cx="2108200" cy="0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7396460" y="4862562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rot="10800000">
            <a:off x="7621093" y="5273396"/>
            <a:ext cx="2108200" cy="0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rot="10800000" flipH="1">
            <a:off x="1746623" y="4085834"/>
            <a:ext cx="2088232" cy="2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triangl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211884" y="3669686"/>
            <a:ext cx="185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3131" y="3375988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4332" y="2867385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1019" y="4752220"/>
            <a:ext cx="829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00" b="1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5400000">
            <a:off x="3256093" y="3139157"/>
            <a:ext cx="666156" cy="131541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 bwMode="auto">
          <a:xfrm>
            <a:off x="1784350" y="3176588"/>
            <a:ext cx="1446213" cy="1219200"/>
            <a:chOff x="5170645" y="-1965292"/>
            <a:chExt cx="1446440" cy="121787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170645" y="-1878501"/>
              <a:ext cx="1446440" cy="584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77384B"/>
                  </a:solidFill>
                </a:rPr>
                <a:t>2014</a:t>
              </a:r>
              <a:endParaRPr lang="zh-CN" altLang="en-US" sz="3200" b="1" dirty="0">
                <a:ln w="19050">
                  <a:solidFill>
                    <a:srgbClr val="76A5C8"/>
                  </a:solidFill>
                </a:ln>
                <a:solidFill>
                  <a:srgbClr val="77384B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5400000">
            <a:off x="5599243" y="3226043"/>
            <a:ext cx="666156" cy="131541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 bwMode="auto">
          <a:xfrm>
            <a:off x="4127500" y="3263474"/>
            <a:ext cx="1446213" cy="1219200"/>
            <a:chOff x="5170645" y="-1965292"/>
            <a:chExt cx="1446440" cy="121787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170645" y="-1878501"/>
              <a:ext cx="1446440" cy="584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77384B"/>
                  </a:solidFill>
                </a:rPr>
                <a:t>2015</a:t>
              </a:r>
              <a:endParaRPr lang="zh-CN" altLang="en-US" sz="3200" b="1" dirty="0">
                <a:ln w="19050">
                  <a:solidFill>
                    <a:srgbClr val="76A5C8"/>
                  </a:solidFill>
                </a:ln>
                <a:solidFill>
                  <a:srgbClr val="77384B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rot="5400000">
            <a:off x="8061773" y="3312929"/>
            <a:ext cx="666156" cy="131541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 bwMode="auto">
          <a:xfrm>
            <a:off x="6590030" y="3350360"/>
            <a:ext cx="1446213" cy="1219200"/>
            <a:chOff x="5170645" y="-1965292"/>
            <a:chExt cx="1446440" cy="121787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170645" y="-1878501"/>
              <a:ext cx="1446440" cy="584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77384B"/>
                  </a:solidFill>
                </a:rPr>
                <a:t>2016</a:t>
              </a:r>
              <a:endParaRPr lang="zh-CN" altLang="en-US" sz="3200" b="1" dirty="0">
                <a:ln w="19050">
                  <a:solidFill>
                    <a:srgbClr val="76A5C8"/>
                  </a:solidFill>
                </a:ln>
                <a:solidFill>
                  <a:srgbClr val="77384B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9048256" y="3325535"/>
            <a:ext cx="1446213" cy="1219200"/>
            <a:chOff x="5170645" y="-1965292"/>
            <a:chExt cx="1446440" cy="121787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170645" y="-1965292"/>
              <a:ext cx="1323054" cy="121787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170645" y="-1878501"/>
              <a:ext cx="1446440" cy="5841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77384B"/>
                  </a:solidFill>
                </a:rPr>
                <a:t>2019</a:t>
              </a:r>
              <a:endParaRPr lang="zh-CN" altLang="en-US" sz="3200" b="1" dirty="0">
                <a:ln w="19050">
                  <a:solidFill>
                    <a:srgbClr val="76A5C8"/>
                  </a:solidFill>
                </a:ln>
                <a:solidFill>
                  <a:srgbClr val="77384B"/>
                </a:solidFill>
                <a:latin typeface="方正流行体简体" panose="03000509000000000000" pitchFamily="65" charset="-122"/>
                <a:ea typeface="方正流行体简体" panose="03000509000000000000" pitchFamily="65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524675" y="193841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1524675" y="225240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1524675" y="261244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0" name="矩形 19"/>
          <p:cNvSpPr/>
          <p:nvPr/>
        </p:nvSpPr>
        <p:spPr>
          <a:xfrm>
            <a:off x="3848437" y="479526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3848437" y="510925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3848437" y="546929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6312575" y="206774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6312575" y="238173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6312575" y="274177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8480924" y="479385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8480924" y="510784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8480924" y="546788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82534" y="2119324"/>
            <a:ext cx="1738908" cy="2044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042" y="2233624"/>
            <a:ext cx="2586229" cy="21775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15042" y="2360624"/>
            <a:ext cx="861774" cy="1220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050604" y="1797436"/>
            <a:ext cx="3059085" cy="1073201"/>
            <a:chOff x="4205028" y="2674828"/>
            <a:chExt cx="3059085" cy="1073201"/>
          </a:xfrm>
        </p:grpSpPr>
        <p:pic>
          <p:nvPicPr>
            <p:cNvPr id="19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205028" y="2765935"/>
              <a:ext cx="820851" cy="9652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829611" y="288765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7384B"/>
                  </a:solidFill>
                </a:rPr>
                <a:t>请输入你的题目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50604" y="2866901"/>
            <a:ext cx="3059085" cy="1073201"/>
            <a:chOff x="4205028" y="2674828"/>
            <a:chExt cx="3059085" cy="1073201"/>
          </a:xfrm>
        </p:grpSpPr>
        <p:pic>
          <p:nvPicPr>
            <p:cNvPr id="2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205028" y="2765935"/>
              <a:ext cx="820851" cy="96520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4829611" y="288765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77384B"/>
                  </a:solidFill>
                </a:rPr>
                <a:t>请输入你的题目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50604" y="4044923"/>
            <a:ext cx="3059085" cy="1073201"/>
            <a:chOff x="4205028" y="2674828"/>
            <a:chExt cx="3059085" cy="1073201"/>
          </a:xfrm>
        </p:grpSpPr>
        <p:pic>
          <p:nvPicPr>
            <p:cNvPr id="31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205028" y="2765935"/>
              <a:ext cx="820851" cy="9652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4829611" y="288765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请输入你的题目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050604" y="5161652"/>
            <a:ext cx="3059085" cy="1073201"/>
            <a:chOff x="4205028" y="2674828"/>
            <a:chExt cx="3059085" cy="1073201"/>
          </a:xfrm>
        </p:grpSpPr>
        <p:pic>
          <p:nvPicPr>
            <p:cNvPr id="3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4205028" y="2765935"/>
              <a:ext cx="820851" cy="9652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6097696" y="2765935"/>
              <a:ext cx="1166417" cy="982094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4829611" y="2887650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/>
                <a:t>请输入你的题目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l="28319" t="11398" r="5014" b="11935"/>
          <a:stretch>
            <a:fillRect/>
          </a:stretch>
        </p:blipFill>
        <p:spPr>
          <a:xfrm flipH="1">
            <a:off x="1177274" y="1511299"/>
            <a:ext cx="4512185" cy="691868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" name="文本框 2"/>
          <p:cNvSpPr txBox="1"/>
          <p:nvPr/>
        </p:nvSpPr>
        <p:spPr>
          <a:xfrm>
            <a:off x="5260288" y="30210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33" y="983442"/>
            <a:ext cx="2878885" cy="4820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6834" y="1001724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342" y="1116024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0463" y="125598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6288" y="30464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3872724">
            <a:off x="3758021" y="3863528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275492" y="3714071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727276" flipH="1">
            <a:off x="6746513" y="3834032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327691" y="2050657"/>
            <a:ext cx="1755775" cy="1730461"/>
            <a:chOff x="1898327" y="841289"/>
            <a:chExt cx="1755775" cy="1730461"/>
          </a:xfrm>
        </p:grpSpPr>
        <p:pic>
          <p:nvPicPr>
            <p:cNvPr id="6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98327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13"/>
            <p:cNvSpPr txBox="1"/>
            <p:nvPr/>
          </p:nvSpPr>
          <p:spPr>
            <a:xfrm>
              <a:off x="2273512" y="15851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77384B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43915" y="2050657"/>
            <a:ext cx="1755775" cy="1730461"/>
            <a:chOff x="3914551" y="841289"/>
            <a:chExt cx="1755775" cy="1730461"/>
          </a:xfrm>
        </p:grpSpPr>
        <p:pic>
          <p:nvPicPr>
            <p:cNvPr id="9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14551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14"/>
            <p:cNvSpPr txBox="1"/>
            <p:nvPr/>
          </p:nvSpPr>
          <p:spPr>
            <a:xfrm>
              <a:off x="4289736" y="15851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77384B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97917" y="2050657"/>
            <a:ext cx="1755775" cy="1730461"/>
            <a:chOff x="5768553" y="841289"/>
            <a:chExt cx="1755775" cy="1730461"/>
          </a:xfrm>
        </p:grpSpPr>
        <p:pic>
          <p:nvPicPr>
            <p:cNvPr id="12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68553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5"/>
            <p:cNvSpPr txBox="1"/>
            <p:nvPr/>
          </p:nvSpPr>
          <p:spPr>
            <a:xfrm>
              <a:off x="6143738" y="153724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rgbClr val="77384B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12228" y="5005255"/>
            <a:ext cx="6424180" cy="561214"/>
            <a:chOff x="1982864" y="3795887"/>
            <a:chExt cx="6424180" cy="561214"/>
          </a:xfrm>
        </p:grpSpPr>
        <p:pic>
          <p:nvPicPr>
            <p:cNvPr id="15" name="Picture 5" descr="C:\Users\zjd\Desktop\未命名 -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6200000">
              <a:off x="4914347" y="864404"/>
              <a:ext cx="561214" cy="642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20"/>
            <p:cNvSpPr txBox="1"/>
            <p:nvPr/>
          </p:nvSpPr>
          <p:spPr>
            <a:xfrm>
              <a:off x="3476779" y="386789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825875" y="2443163"/>
            <a:ext cx="4764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请输入文本内容请输入文本内容</a:t>
            </a:r>
            <a:endParaRPr lang="en-US" altLang="zh-CN" sz="2400" dirty="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617788" y="1982788"/>
            <a:ext cx="14351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44800" y="2327275"/>
            <a:ext cx="981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叶根友毛笔行书2.0版" charset="-122"/>
                <a:ea typeface="叶根友毛笔行书2.0版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charset="-122"/>
              <a:ea typeface="叶根友毛笔行书2.0版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825875" y="3614738"/>
            <a:ext cx="4764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617788" y="3155950"/>
            <a:ext cx="14351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844800" y="3498850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叶根友毛笔行书2.0版" charset="-122"/>
                <a:ea typeface="叶根友毛笔行书2.0版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charset="-122"/>
              <a:ea typeface="叶根友毛笔行书2.0版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825875" y="4794250"/>
            <a:ext cx="462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617788" y="4352925"/>
            <a:ext cx="14351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844800" y="4697413"/>
            <a:ext cx="98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叶根友毛笔行书2.0版" charset="-122"/>
                <a:ea typeface="叶根友毛笔行书2.0版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charset="-122"/>
              <a:ea typeface="叶根友毛笔行书2.0版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02470" y="2708275"/>
            <a:ext cx="92333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rcRect/>
          <a:stretch>
            <a:fillRect/>
          </a:stretch>
        </p:blipFill>
        <p:spPr bwMode="auto">
          <a:xfrm>
            <a:off x="1289050" y="251460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43050" y="2665413"/>
            <a:ext cx="534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7384B"/>
                </a:solidFill>
                <a:latin typeface="经典繁方篆"/>
              </a:rPr>
              <a:t>壹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674195" y="2667000"/>
            <a:ext cx="92333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rcRect/>
          <a:stretch>
            <a:fillRect/>
          </a:stretch>
        </p:blipFill>
        <p:spPr bwMode="auto">
          <a:xfrm>
            <a:off x="3694113" y="2476500"/>
            <a:ext cx="1044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949700" y="2627313"/>
            <a:ext cx="533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7384B"/>
                </a:solidFill>
                <a:latin typeface="经典繁方篆"/>
              </a:rPr>
              <a:t>贰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045920" y="2667000"/>
            <a:ext cx="92333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rcRect/>
          <a:stretch>
            <a:fillRect/>
          </a:stretch>
        </p:blipFill>
        <p:spPr bwMode="auto">
          <a:xfrm>
            <a:off x="6067425" y="2476500"/>
            <a:ext cx="10445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323013" y="2627313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77384B"/>
                </a:solidFill>
                <a:latin typeface="经典繁方篆"/>
              </a:rPr>
              <a:t>叁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419233" y="2667000"/>
            <a:ext cx="92333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  <a:endParaRPr lang="en-US" altLang="zh-CN" sz="2400">
              <a:solidFill>
                <a:srgbClr val="77384B"/>
              </a:solidFill>
              <a:latin typeface="叶根友毛笔行书2.0版" charset="-122"/>
              <a:ea typeface="叶根友毛笔行书2.0版" charset="-122"/>
            </a:endParaRPr>
          </a:p>
          <a:p>
            <a:r>
              <a:rPr lang="zh-CN" altLang="en-US" sz="2400">
                <a:solidFill>
                  <a:srgbClr val="77384B"/>
                </a:solidFill>
                <a:latin typeface="叶根友毛笔行书2.0版" charset="-122"/>
                <a:ea typeface="叶根友毛笔行书2.0版" charset="-122"/>
              </a:rPr>
              <a:t>请输入文本内容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rcRect/>
          <a:stretch>
            <a:fillRect/>
          </a:stretch>
        </p:blipFill>
        <p:spPr bwMode="auto">
          <a:xfrm>
            <a:off x="8440738" y="2476500"/>
            <a:ext cx="1042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694738" y="2627313"/>
            <a:ext cx="534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7384B"/>
                </a:solidFill>
                <a:latin typeface="经典繁方篆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 build="p"/>
      <p:bldP spid="7" grpId="0"/>
      <p:bldP spid="8" grpId="0" build="p"/>
      <p:bldP spid="10" grpId="0"/>
      <p:bldP spid="11" grpId="0" build="p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7036048" y="2699519"/>
            <a:ext cx="790575" cy="790575"/>
            <a:chOff x="3275856" y="1124744"/>
            <a:chExt cx="792088" cy="792088"/>
          </a:xfrm>
        </p:grpSpPr>
        <p:pic>
          <p:nvPicPr>
            <p:cNvPr id="3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75856" y="112474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400832" y="1259178"/>
              <a:ext cx="544780" cy="52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一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964040" y="4066083"/>
            <a:ext cx="790575" cy="792163"/>
            <a:chOff x="3275856" y="2060848"/>
            <a:chExt cx="792088" cy="792088"/>
          </a:xfrm>
        </p:grpSpPr>
        <p:pic>
          <p:nvPicPr>
            <p:cNvPr id="6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75856" y="20608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2195282"/>
              <a:ext cx="544780" cy="5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二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5811912" y="5290219"/>
            <a:ext cx="790575" cy="792163"/>
            <a:chOff x="3275856" y="2996952"/>
            <a:chExt cx="792088" cy="792088"/>
          </a:xfrm>
        </p:grpSpPr>
        <p:pic>
          <p:nvPicPr>
            <p:cNvPr id="9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75856" y="29969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3131386"/>
              <a:ext cx="544780" cy="5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三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4155728" y="5219799"/>
            <a:ext cx="790575" cy="790575"/>
            <a:chOff x="3275856" y="3933056"/>
            <a:chExt cx="792088" cy="792088"/>
          </a:xfrm>
        </p:grpSpPr>
        <p:pic>
          <p:nvPicPr>
            <p:cNvPr id="12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275856" y="393305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4067490"/>
              <a:ext cx="544780" cy="52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四</a:t>
              </a:r>
            </a:p>
          </p:txBody>
        </p:sp>
      </p:grpSp>
      <p:sp>
        <p:nvSpPr>
          <p:cNvPr id="14" name="TextBox 21"/>
          <p:cNvSpPr txBox="1"/>
          <p:nvPr/>
        </p:nvSpPr>
        <p:spPr>
          <a:xfrm>
            <a:off x="2499544" y="5035361"/>
            <a:ext cx="149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6531992" y="5125368"/>
            <a:ext cx="159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7707287" y="3789957"/>
            <a:ext cx="160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7900144" y="2659097"/>
            <a:ext cx="16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77384B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2960217" y="1454690"/>
            <a:ext cx="3632200" cy="3630613"/>
            <a:chOff x="2791232" y="1362722"/>
            <a:chExt cx="3632200" cy="3630613"/>
          </a:xfrm>
        </p:grpSpPr>
        <p:pic>
          <p:nvPicPr>
            <p:cNvPr id="19" name="Picture 3" descr="C:\Users\Soloman\Desktop\未标题-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305985">
              <a:off x="2791232" y="1362722"/>
              <a:ext cx="36322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3350032" y="2781947"/>
              <a:ext cx="230249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 dirty="0">
                  <a:solidFill>
                    <a:srgbClr val="77384B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47187" y="1808547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695" y="1922847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85930" y="1713183"/>
            <a:ext cx="1200329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rgbClr val="77384B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6834" y="1001724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342" y="1116024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0463" y="125598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6288" y="30464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3997982" y="2339706"/>
            <a:ext cx="214529" cy="214529"/>
            <a:chOff x="1200" y="2334"/>
            <a:chExt cx="240" cy="240"/>
          </a:xfrm>
        </p:grpSpPr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1200" y="244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</a:endParaRP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1317" y="233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</a:endParaRPr>
            </a:p>
          </p:txBody>
        </p:sp>
      </p:grp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376161" y="4710524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</a:rPr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</a:rPr>
              <a:t>在此输入文字内容</a:t>
            </a:r>
          </a:p>
        </p:txBody>
      </p:sp>
      <p:grpSp>
        <p:nvGrpSpPr>
          <p:cNvPr id="6" name="Group 9"/>
          <p:cNvGrpSpPr/>
          <p:nvPr/>
        </p:nvGrpSpPr>
        <p:grpSpPr bwMode="auto">
          <a:xfrm>
            <a:off x="7764746" y="2339706"/>
            <a:ext cx="214529" cy="214529"/>
            <a:chOff x="1200" y="2334"/>
            <a:chExt cx="240" cy="24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200" y="244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317" y="233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41218" y="3069716"/>
            <a:ext cx="1421050" cy="1458571"/>
            <a:chOff x="1185089" y="2083070"/>
            <a:chExt cx="1421050" cy="1458571"/>
          </a:xfrm>
        </p:grpSpPr>
        <p:pic>
          <p:nvPicPr>
            <p:cNvPr id="10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solidFill>
                    <a:srgbClr val="77384B"/>
                  </a:solidFill>
                </a:rPr>
                <a:t>在此输入文字内容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58492" y="2136979"/>
            <a:ext cx="1816663" cy="675758"/>
            <a:chOff x="1002363" y="1150333"/>
            <a:chExt cx="1816663" cy="675758"/>
          </a:xfrm>
        </p:grpSpPr>
        <p:pic>
          <p:nvPicPr>
            <p:cNvPr id="13" name="Picture 3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2363" y="1150333"/>
              <a:ext cx="1816663" cy="67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187624" y="1306435"/>
              <a:ext cx="16314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77384B"/>
                  </a:solidFill>
                </a:rPr>
                <a:t>在此输入文字容</a:t>
              </a:r>
            </a:p>
          </p:txBody>
        </p:sp>
      </p:grpSp>
      <p:grpSp>
        <p:nvGrpSpPr>
          <p:cNvPr id="15" name="Group 9"/>
          <p:cNvGrpSpPr/>
          <p:nvPr/>
        </p:nvGrpSpPr>
        <p:grpSpPr bwMode="auto">
          <a:xfrm>
            <a:off x="5878303" y="2339706"/>
            <a:ext cx="214529" cy="214529"/>
            <a:chOff x="1200" y="2334"/>
            <a:chExt cx="240" cy="240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200" y="2448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317" y="233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77384B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33133" y="2136979"/>
            <a:ext cx="1847501" cy="675758"/>
            <a:chOff x="2877004" y="1150333"/>
            <a:chExt cx="1847501" cy="675758"/>
          </a:xfrm>
        </p:grpSpPr>
        <p:pic>
          <p:nvPicPr>
            <p:cNvPr id="19" name="Picture 3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7004" y="1150333"/>
              <a:ext cx="1816663" cy="67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3093103" y="1306435"/>
              <a:ext cx="16314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77384B"/>
                  </a:solidFill>
                </a:rPr>
                <a:t>在此输入文字容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25256" y="2136979"/>
            <a:ext cx="1845385" cy="675758"/>
            <a:chOff x="4769127" y="1150333"/>
            <a:chExt cx="1845385" cy="675758"/>
          </a:xfrm>
        </p:grpSpPr>
        <p:pic>
          <p:nvPicPr>
            <p:cNvPr id="22" name="Picture 3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9127" y="1150333"/>
              <a:ext cx="1816663" cy="67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4983110" y="1306435"/>
              <a:ext cx="16314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77384B"/>
                  </a:solidFill>
                </a:rPr>
                <a:t>在此输入文字容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99898" y="2136979"/>
            <a:ext cx="1856269" cy="675758"/>
            <a:chOff x="6643769" y="1150333"/>
            <a:chExt cx="1856269" cy="675758"/>
          </a:xfrm>
        </p:grpSpPr>
        <p:pic>
          <p:nvPicPr>
            <p:cNvPr id="25" name="Picture 3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43769" y="1150333"/>
              <a:ext cx="1816663" cy="67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6868636" y="1306435"/>
              <a:ext cx="163140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400" dirty="0">
                  <a:solidFill>
                    <a:srgbClr val="77384B"/>
                  </a:solidFill>
                </a:rPr>
                <a:t>在此输入文字容</a:t>
              </a:r>
            </a:p>
          </p:txBody>
        </p:sp>
      </p:grp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290039" y="4710524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</a:rPr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</a:rPr>
              <a:t>在此输入文字内容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355096" y="3069716"/>
            <a:ext cx="1421050" cy="1458571"/>
            <a:chOff x="1185089" y="2083070"/>
            <a:chExt cx="1421050" cy="1458571"/>
          </a:xfrm>
        </p:grpSpPr>
        <p:pic>
          <p:nvPicPr>
            <p:cNvPr id="29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solidFill>
                    <a:srgbClr val="77384B"/>
                  </a:solidFill>
                </a:rPr>
                <a:t>在此输入文字内容</a:t>
              </a:r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16379" y="4710524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</a:rPr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</a:rPr>
              <a:t>在此输入文字内容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281436" y="3069716"/>
            <a:ext cx="1421050" cy="1458571"/>
            <a:chOff x="1185089" y="2083070"/>
            <a:chExt cx="1421050" cy="1458571"/>
          </a:xfrm>
        </p:grpSpPr>
        <p:pic>
          <p:nvPicPr>
            <p:cNvPr id="33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solidFill>
                    <a:srgbClr val="77384B"/>
                  </a:solidFill>
                </a:rPr>
                <a:t>在此输入文字内容</a:t>
              </a:r>
            </a:p>
          </p:txBody>
        </p:sp>
      </p:grp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8090044" y="4710524"/>
            <a:ext cx="183634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</a:rPr>
              <a:t>在此输入文字内容</a:t>
            </a:r>
          </a:p>
          <a:p>
            <a:pPr algn="l">
              <a:spcBef>
                <a:spcPct val="50000"/>
              </a:spcBef>
            </a:pPr>
            <a:r>
              <a:rPr lang="zh-CN" altLang="en-US" sz="1400" dirty="0">
                <a:solidFill>
                  <a:srgbClr val="77384B"/>
                </a:solidFill>
              </a:rPr>
              <a:t>在此输入文字内容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155101" y="3069716"/>
            <a:ext cx="1421050" cy="1458571"/>
            <a:chOff x="1185089" y="2083070"/>
            <a:chExt cx="1421050" cy="1458571"/>
          </a:xfrm>
        </p:grpSpPr>
        <p:pic>
          <p:nvPicPr>
            <p:cNvPr id="37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1500" dirty="0">
                  <a:solidFill>
                    <a:srgbClr val="77384B"/>
                  </a:solidFill>
                </a:rPr>
                <a:t>在此输入文字内容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水墨图表素材\24252 (10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9646" y="4148259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水墨图表素材\24252 (10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51761" y="3750962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水墨图表素材\24252 (10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72041" y="3293340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144678" y="2429244"/>
            <a:ext cx="1907083" cy="1769191"/>
            <a:chOff x="690528" y="1888653"/>
            <a:chExt cx="1907083" cy="1769191"/>
          </a:xfrm>
        </p:grpSpPr>
        <p:pic>
          <p:nvPicPr>
            <p:cNvPr id="6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90528" y="1888653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005508" y="2663432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005508" y="2085627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A</a:t>
              </a:r>
              <a:endParaRPr lang="zh-CN" altLang="en-US" sz="4000" b="1" dirty="0">
                <a:solidFill>
                  <a:srgbClr val="77384B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02014" y="1981771"/>
            <a:ext cx="1907083" cy="1769191"/>
            <a:chOff x="3347864" y="1441180"/>
            <a:chExt cx="1907083" cy="1769191"/>
          </a:xfrm>
        </p:grpSpPr>
        <p:pic>
          <p:nvPicPr>
            <p:cNvPr id="10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47864" y="1441180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662844" y="2215959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662844" y="1638154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B</a:t>
              </a:r>
              <a:endParaRPr lang="zh-CN" altLang="en-US" sz="4000" b="1" dirty="0">
                <a:solidFill>
                  <a:srgbClr val="77384B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50286" y="1524149"/>
            <a:ext cx="1907083" cy="1769191"/>
            <a:chOff x="5796136" y="983558"/>
            <a:chExt cx="1907083" cy="1769191"/>
          </a:xfrm>
        </p:grpSpPr>
        <p:pic>
          <p:nvPicPr>
            <p:cNvPr id="14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796136" y="983558"/>
              <a:ext cx="1907083" cy="1769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6111116" y="1758337"/>
              <a:ext cx="1296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点击此处</a:t>
              </a:r>
            </a:p>
            <a:p>
              <a:pPr algn="ctr"/>
              <a:r>
                <a:rPr lang="zh-CN" altLang="en-US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111116" y="1180532"/>
              <a:ext cx="129614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C</a:t>
              </a:r>
              <a:endParaRPr lang="zh-CN" altLang="en-US" sz="4000" b="1" dirty="0">
                <a:solidFill>
                  <a:srgbClr val="77384B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9"/>
          <p:cNvSpPr txBox="1">
            <a:spLocks noChangeArrowheads="1"/>
          </p:cNvSpPr>
          <p:nvPr/>
        </p:nvSpPr>
        <p:spPr bwMode="auto">
          <a:xfrm>
            <a:off x="3665661" y="5247035"/>
            <a:ext cx="309403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</p:txBody>
      </p:sp>
      <p:sp>
        <p:nvSpPr>
          <p:cNvPr id="3" name="Text Box 270"/>
          <p:cNvSpPr txBox="1">
            <a:spLocks noChangeArrowheads="1"/>
          </p:cNvSpPr>
          <p:nvPr/>
        </p:nvSpPr>
        <p:spPr bwMode="auto">
          <a:xfrm>
            <a:off x="5384924" y="4151660"/>
            <a:ext cx="30940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</p:txBody>
      </p:sp>
      <p:sp>
        <p:nvSpPr>
          <p:cNvPr id="4" name="Text Box 271"/>
          <p:cNvSpPr txBox="1">
            <a:spLocks noChangeArrowheads="1"/>
          </p:cNvSpPr>
          <p:nvPr/>
        </p:nvSpPr>
        <p:spPr bwMode="auto">
          <a:xfrm>
            <a:off x="6997824" y="3186460"/>
            <a:ext cx="309403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600" dirty="0">
                <a:solidFill>
                  <a:srgbClr val="77384B"/>
                </a:solidFill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solidFill>
                  <a:srgbClr val="77384B"/>
                </a:solidFill>
                <a:ea typeface="宋体" panose="02010600030101010101" pitchFamily="2" charset="-122"/>
              </a:rPr>
              <a:t>在此添加标题或目录索引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433886" y="2088688"/>
            <a:ext cx="5110956" cy="3316319"/>
            <a:chOff x="2201986" y="971088"/>
            <a:chExt cx="5110956" cy="3316319"/>
          </a:xfrm>
        </p:grpSpPr>
        <p:pic>
          <p:nvPicPr>
            <p:cNvPr id="6" name="Picture 4" descr="E:\水墨图表素材\5356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01986" y="3996863"/>
              <a:ext cx="304800" cy="290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2354386" y="971088"/>
              <a:ext cx="4958556" cy="3171047"/>
              <a:chOff x="2354386" y="971088"/>
              <a:chExt cx="4958556" cy="3171047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354386" y="971088"/>
                <a:ext cx="4958556" cy="3171047"/>
                <a:chOff x="2354386" y="971088"/>
                <a:chExt cx="4958556" cy="3171047"/>
              </a:xfrm>
            </p:grpSpPr>
            <p:sp>
              <p:nvSpPr>
                <p:cNvPr id="10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2354386" y="1116360"/>
                  <a:ext cx="4784725" cy="302577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solidFill>
                      <a:srgbClr val="77384B"/>
                    </a:solidFill>
                  </a:endParaRPr>
                </a:p>
              </p:txBody>
            </p:sp>
            <p:pic>
              <p:nvPicPr>
                <p:cNvPr id="11" name="Picture 4" descr="E:\水墨图表素材\5356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7008142" y="971088"/>
                  <a:ext cx="304800" cy="2905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E:\水墨图表素材\5356.png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5548436" y="1885818"/>
                  <a:ext cx="304800" cy="2905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Picture 4" descr="E:\水墨图表素材\5356.pn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000624" y="2884086"/>
                <a:ext cx="304800" cy="290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组合 12"/>
          <p:cNvGrpSpPr/>
          <p:nvPr/>
        </p:nvGrpSpPr>
        <p:grpSpPr>
          <a:xfrm>
            <a:off x="2096062" y="4679573"/>
            <a:ext cx="1452730" cy="572612"/>
            <a:chOff x="864162" y="3561973"/>
            <a:chExt cx="1452730" cy="572612"/>
          </a:xfrm>
        </p:grpSpPr>
        <p:sp>
          <p:nvSpPr>
            <p:cNvPr id="14" name="Text Box 265"/>
            <p:cNvSpPr txBox="1">
              <a:spLocks noChangeArrowheads="1"/>
            </p:cNvSpPr>
            <p:nvPr/>
          </p:nvSpPr>
          <p:spPr bwMode="auto">
            <a:xfrm>
              <a:off x="1205036" y="3635722"/>
              <a:ext cx="806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>
                  <a:solidFill>
                    <a:srgbClr val="77384B"/>
                  </a:solidFill>
                  <a:ea typeface="宋体" panose="02010600030101010101" pitchFamily="2" charset="-122"/>
                </a:rPr>
                <a:t>第一步</a:t>
              </a:r>
            </a:p>
          </p:txBody>
        </p:sp>
        <p:pic>
          <p:nvPicPr>
            <p:cNvPr id="15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162" y="3561973"/>
              <a:ext cx="1452730" cy="5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47114" y="3605808"/>
            <a:ext cx="1452730" cy="572612"/>
            <a:chOff x="864162" y="3561973"/>
            <a:chExt cx="1452730" cy="572612"/>
          </a:xfrm>
        </p:grpSpPr>
        <p:pic>
          <p:nvPicPr>
            <p:cNvPr id="17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162" y="3561973"/>
              <a:ext cx="1452730" cy="5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265"/>
            <p:cNvSpPr txBox="1">
              <a:spLocks noChangeArrowheads="1"/>
            </p:cNvSpPr>
            <p:nvPr/>
          </p:nvSpPr>
          <p:spPr bwMode="auto">
            <a:xfrm>
              <a:off x="1205036" y="3635722"/>
              <a:ext cx="806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77384B"/>
                  </a:solidFill>
                  <a:ea typeface="宋体" panose="02010600030101010101" pitchFamily="2" charset="-122"/>
                </a:rPr>
                <a:t>第二步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59282" y="2613848"/>
            <a:ext cx="1452730" cy="572612"/>
            <a:chOff x="4127382" y="1496248"/>
            <a:chExt cx="1452730" cy="572612"/>
          </a:xfrm>
        </p:grpSpPr>
        <p:pic>
          <p:nvPicPr>
            <p:cNvPr id="20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7382" y="1496248"/>
              <a:ext cx="1452730" cy="5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265"/>
            <p:cNvSpPr txBox="1">
              <a:spLocks noChangeArrowheads="1"/>
            </p:cNvSpPr>
            <p:nvPr/>
          </p:nvSpPr>
          <p:spPr bwMode="auto">
            <a:xfrm>
              <a:off x="4468256" y="1569997"/>
              <a:ext cx="806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77384B"/>
                  </a:solidFill>
                  <a:ea typeface="宋体" panose="02010600030101010101" pitchFamily="2" charset="-122"/>
                </a:rPr>
                <a:t>第三步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27434" y="1802382"/>
            <a:ext cx="1452730" cy="572612"/>
            <a:chOff x="5495534" y="684782"/>
            <a:chExt cx="1452730" cy="572612"/>
          </a:xfrm>
        </p:grpSpPr>
        <p:pic>
          <p:nvPicPr>
            <p:cNvPr id="23" name="Picture 6" descr="E:\水墨图表素材\图片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95534" y="684782"/>
              <a:ext cx="1452730" cy="572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265"/>
            <p:cNvSpPr txBox="1">
              <a:spLocks noChangeArrowheads="1"/>
            </p:cNvSpPr>
            <p:nvPr/>
          </p:nvSpPr>
          <p:spPr bwMode="auto">
            <a:xfrm>
              <a:off x="5836408" y="758531"/>
              <a:ext cx="806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77384B"/>
                  </a:solidFill>
                  <a:ea typeface="宋体" panose="02010600030101010101" pitchFamily="2" charset="-122"/>
                </a:rPr>
                <a:t>第四步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15"/>
          <p:cNvCxnSpPr>
            <a:cxnSpLocks noChangeShapeType="1"/>
          </p:cNvCxnSpPr>
          <p:nvPr/>
        </p:nvCxnSpPr>
        <p:spPr bwMode="gray">
          <a:xfrm>
            <a:off x="3598366" y="2888878"/>
            <a:ext cx="4762" cy="678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16"/>
          <p:cNvCxnSpPr>
            <a:cxnSpLocks noChangeShapeType="1"/>
          </p:cNvCxnSpPr>
          <p:nvPr/>
        </p:nvCxnSpPr>
        <p:spPr bwMode="gray">
          <a:xfrm>
            <a:off x="3598366" y="4016693"/>
            <a:ext cx="4762" cy="66921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3655516" y="3137003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3655516" y="4381603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77384B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028732" y="2298803"/>
            <a:ext cx="26981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5028732" y="3441803"/>
            <a:ext cx="26981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5028732" y="4584803"/>
            <a:ext cx="26981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  <a:endParaRPr lang="en-US" altLang="zh-CN" sz="1400" b="1" dirty="0">
              <a:solidFill>
                <a:srgbClr val="77384B"/>
              </a:solidFill>
            </a:endParaRPr>
          </a:p>
          <a:p>
            <a:pPr algn="ctr"/>
            <a:r>
              <a:rPr lang="zh-CN" altLang="en-US" sz="1400" b="1" dirty="0">
                <a:solidFill>
                  <a:srgbClr val="77384B"/>
                </a:solidFill>
              </a:rPr>
              <a:t>单击此处添加段落标题文字内容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30042" y="2341516"/>
            <a:ext cx="1973483" cy="734091"/>
            <a:chOff x="1347342" y="1376316"/>
            <a:chExt cx="1973483" cy="734091"/>
          </a:xfrm>
        </p:grpSpPr>
        <p:pic>
          <p:nvPicPr>
            <p:cNvPr id="10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7342" y="137631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1943041" y="1479653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2016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30042" y="3478096"/>
            <a:ext cx="1973483" cy="734091"/>
            <a:chOff x="1347342" y="2512896"/>
            <a:chExt cx="1973483" cy="734091"/>
          </a:xfrm>
        </p:grpSpPr>
        <p:pic>
          <p:nvPicPr>
            <p:cNvPr id="13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7342" y="2512896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943041" y="2622653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2017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30042" y="4603059"/>
            <a:ext cx="1973483" cy="734091"/>
            <a:chOff x="1347342" y="3637859"/>
            <a:chExt cx="1973483" cy="734091"/>
          </a:xfrm>
        </p:grpSpPr>
        <p:pic>
          <p:nvPicPr>
            <p:cNvPr id="1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7342" y="3637859"/>
              <a:ext cx="1973483" cy="73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1943041" y="3765653"/>
              <a:ext cx="697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77384B"/>
                  </a:solidFill>
                  <a:ea typeface="宋体" panose="02010600030101010101" pitchFamily="2" charset="-122"/>
                </a:rPr>
                <a:t>2018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:\水墨图表素材\6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3151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:\水墨图表素材\535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39656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2500174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1</a:t>
            </a:r>
            <a:endParaRPr lang="zh-CN" altLang="en-US" sz="2500" b="1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auto">
          <a:xfrm>
            <a:off x="2959249" y="3323853"/>
            <a:ext cx="1647825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solidFill>
                  <a:srgbClr val="77384B"/>
                </a:solidFill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  <p:pic>
        <p:nvPicPr>
          <p:cNvPr id="18" name="Picture 3" descr="E:\水墨图表素材\6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28441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水墨图表素材\535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54946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915464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2</a:t>
            </a:r>
            <a:endParaRPr lang="zh-CN" altLang="en-US" sz="2500" b="1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374539" y="3323853"/>
            <a:ext cx="1647825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solidFill>
                  <a:srgbClr val="77384B"/>
                </a:solidFill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  <p:pic>
        <p:nvPicPr>
          <p:cNvPr id="22" name="Picture 3" descr="E:\水墨图表素材\6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94589" y="2285315"/>
            <a:ext cx="2644348" cy="26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水墨图表素材\535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1094" y="2819797"/>
            <a:ext cx="659670" cy="6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7281612" y="2855474"/>
            <a:ext cx="886669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25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3</a:t>
            </a:r>
            <a:endParaRPr lang="zh-CN" altLang="en-US" sz="2500" b="1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7740687" y="3323853"/>
            <a:ext cx="1647825" cy="89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</a:pPr>
            <a:r>
              <a:rPr lang="zh-CN" altLang="en-US" sz="1200" dirty="0">
                <a:solidFill>
                  <a:srgbClr val="77384B"/>
                </a:solidFill>
                <a:latin typeface="+mj-ea"/>
                <a:ea typeface="+mj-ea"/>
              </a:rPr>
              <a:t>点击此处添加您要的内容文字点击此处添加您要的内容文字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12222480" cy="2057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6834" y="1001724"/>
            <a:ext cx="1738908" cy="204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342" y="1116024"/>
            <a:ext cx="2586229" cy="2177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0463" y="1255983"/>
            <a:ext cx="1661993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9600" dirty="0">
                <a:solidFill>
                  <a:srgbClr val="77384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6288" y="3046424"/>
            <a:ext cx="1846659" cy="2160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u="sng" dirty="0">
                <a:solidFill>
                  <a:srgbClr val="77384B"/>
                </a:solidFill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宽屏</PresentationFormat>
  <Paragraphs>209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Adobe 黑体 Std R</vt:lpstr>
      <vt:lpstr>等线</vt:lpstr>
      <vt:lpstr>等线 Light</vt:lpstr>
      <vt:lpstr>方正流行体简体</vt:lpstr>
      <vt:lpstr>华文行楷</vt:lpstr>
      <vt:lpstr>华文隶书</vt:lpstr>
      <vt:lpstr>经典繁方篆</vt:lpstr>
      <vt:lpstr>微软雅黑</vt:lpstr>
      <vt:lpstr>叶根友毛笔行书2.0版</vt:lpstr>
      <vt:lpstr>Arial</vt:lpstr>
      <vt:lpstr>Arial Black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唯美中国风</dc:title>
  <dc:creator>第一PPT</dc:creator>
  <cp:keywords>www.1ppt.com</cp:keywords>
  <dc:description>www.1ppt.com</dc:description>
  <cp:lastModifiedBy>天 下</cp:lastModifiedBy>
  <cp:revision>16</cp:revision>
  <dcterms:created xsi:type="dcterms:W3CDTF">2017-05-17T05:46:00Z</dcterms:created>
  <dcterms:modified xsi:type="dcterms:W3CDTF">2021-01-06T00:55:28Z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