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76" r:id="rId2"/>
    <p:sldId id="257" r:id="rId3"/>
    <p:sldId id="258" r:id="rId4"/>
    <p:sldId id="264" r:id="rId5"/>
    <p:sldId id="265" r:id="rId6"/>
    <p:sldId id="269" r:id="rId7"/>
    <p:sldId id="281" r:id="rId8"/>
    <p:sldId id="279" r:id="rId9"/>
    <p:sldId id="267" r:id="rId10"/>
    <p:sldId id="263" r:id="rId11"/>
    <p:sldId id="284" r:id="rId12"/>
    <p:sldId id="270" r:id="rId13"/>
    <p:sldId id="278" r:id="rId14"/>
    <p:sldId id="271" r:id="rId15"/>
    <p:sldId id="261" r:id="rId16"/>
    <p:sldId id="274" r:id="rId17"/>
    <p:sldId id="285" r:id="rId18"/>
    <p:sldId id="259" r:id="rId19"/>
    <p:sldId id="277" r:id="rId20"/>
    <p:sldId id="260" r:id="rId21"/>
    <p:sldId id="272" r:id="rId22"/>
    <p:sldId id="273" r:id="rId23"/>
    <p:sldId id="275" r:id="rId24"/>
    <p:sldId id="280" r:id="rId25"/>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605F"/>
    <a:srgbClr val="406B49"/>
    <a:srgbClr val="E21C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p:scale>
          <a:sx n="50" d="100"/>
          <a:sy n="50" d="100"/>
        </p:scale>
        <p:origin x="-402" y="-1608"/>
      </p:cViewPr>
      <p:guideLst>
        <p:guide orient="horz" pos="2160"/>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rgbClr val="EB605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2D8-46F8-BE26-202E1BAF984D}"/>
            </c:ext>
          </c:extLst>
        </c:ser>
        <c:ser>
          <c:idx val="1"/>
          <c:order val="1"/>
          <c:tx>
            <c:strRef>
              <c:f>Sheet1!$C$1</c:f>
              <c:strCache>
                <c:ptCount val="1"/>
                <c:pt idx="0">
                  <c:v>系列 2</c:v>
                </c:pt>
              </c:strCache>
            </c:strRef>
          </c:tx>
          <c:spPr>
            <a:solidFill>
              <a:srgbClr val="406B4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2D8-46F8-BE26-202E1BAF984D}"/>
            </c:ext>
          </c:extLst>
        </c:ser>
        <c:ser>
          <c:idx val="2"/>
          <c:order val="2"/>
          <c:tx>
            <c:strRef>
              <c:f>Sheet1!$D$1</c:f>
              <c:strCache>
                <c:ptCount val="1"/>
                <c:pt idx="0">
                  <c:v>系列 3</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mn-lt"/>
                    <a:ea typeface="+mn-ea"/>
                    <a:cs typeface="+mn-cs"/>
                  </a:defRPr>
                </a:pPr>
                <a:endParaRPr lang="zh-CN"/>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72D8-46F8-BE26-202E1BAF984D}"/>
            </c:ext>
          </c:extLst>
        </c:ser>
        <c:dLbls>
          <c:showLegendKey val="0"/>
          <c:showVal val="1"/>
          <c:showCatName val="0"/>
          <c:showSerName val="0"/>
          <c:showPercent val="0"/>
          <c:showBubbleSize val="0"/>
        </c:dLbls>
        <c:gapWidth val="219"/>
        <c:overlap val="-27"/>
        <c:axId val="511476096"/>
        <c:axId val="511477632"/>
      </c:barChart>
      <c:catAx>
        <c:axId val="511476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511477632"/>
        <c:crosses val="autoZero"/>
        <c:auto val="1"/>
        <c:lblAlgn val="ctr"/>
        <c:lblOffset val="100"/>
        <c:noMultiLvlLbl val="0"/>
      </c:catAx>
      <c:valAx>
        <c:axId val="5114776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crossAx val="511476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65000"/>
                  <a:lumOff val="3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F5F86D-67F5-435C-8FCB-B2CDC6DE44C1}"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D494D-8833-4D9C-A40C-DE543B43D84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6ED494D-8833-4D9C-A40C-DE543B43D843}"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490AD9DA-7393-49AA-8FA1-9E9322E2698C}"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490AD9DA-7393-49AA-8FA1-9E9322E2698C}"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t>19</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490AD9DA-7393-49AA-8FA1-9E9322E2698C}"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dirty="0"/>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marL="0" marR="0" lvl="0" indent="0" algn="r" defTabSz="914400" rtl="0" eaLnBrk="1" fontAlgn="base" latinLnBrk="0" hangingPunct="1">
              <a:lnSpc>
                <a:spcPct val="100000"/>
              </a:lnSpc>
              <a:spcBef>
                <a:spcPct val="0"/>
              </a:spcBef>
              <a:spcAft>
                <a:spcPct val="0"/>
              </a:spcAft>
              <a:buClrTx/>
              <a:buSzTx/>
              <a:buFontTx/>
              <a:buNone/>
              <a:defRPr/>
            </a:pPr>
            <a:fld id="{490AD9DA-7393-49AA-8FA1-9E9322E2698C}"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6ED494D-8833-4D9C-A40C-DE543B43D843}"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16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5334732" y="1870437"/>
            <a:ext cx="1515984" cy="1515966"/>
          </a:xfrm>
          <a:custGeom>
            <a:avLst/>
            <a:gdLst>
              <a:gd name="connsiteX0" fmla="*/ 757992 w 1515984"/>
              <a:gd name="connsiteY0" fmla="*/ 0 h 1515966"/>
              <a:gd name="connsiteX1" fmla="*/ 1515984 w 1515984"/>
              <a:gd name="connsiteY1" fmla="*/ 757983 h 1515966"/>
              <a:gd name="connsiteX2" fmla="*/ 757992 w 1515984"/>
              <a:gd name="connsiteY2" fmla="*/ 1515966 h 1515966"/>
              <a:gd name="connsiteX3" fmla="*/ 0 w 1515984"/>
              <a:gd name="connsiteY3" fmla="*/ 757983 h 1515966"/>
              <a:gd name="connsiteX4" fmla="*/ 757992 w 1515984"/>
              <a:gd name="connsiteY4" fmla="*/ 0 h 15159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5984" h="1515966">
                <a:moveTo>
                  <a:pt x="757992" y="0"/>
                </a:moveTo>
                <a:cubicBezTo>
                  <a:pt x="1176619" y="0"/>
                  <a:pt x="1515984" y="339361"/>
                  <a:pt x="1515984" y="757983"/>
                </a:cubicBezTo>
                <a:cubicBezTo>
                  <a:pt x="1515984" y="1176605"/>
                  <a:pt x="1176619" y="1515966"/>
                  <a:pt x="757992" y="1515966"/>
                </a:cubicBezTo>
                <a:cubicBezTo>
                  <a:pt x="339365" y="1515966"/>
                  <a:pt x="0" y="1176605"/>
                  <a:pt x="0" y="757983"/>
                </a:cubicBezTo>
                <a:cubicBezTo>
                  <a:pt x="0" y="339361"/>
                  <a:pt x="339365" y="0"/>
                  <a:pt x="757992" y="0"/>
                </a:cubicBezTo>
                <a:close/>
              </a:path>
            </a:pathLst>
          </a:custGeom>
        </p:spPr>
        <p:txBody>
          <a:bodyPr wrap="square">
            <a:noAutofit/>
          </a:bodyPr>
          <a:lstStyle/>
          <a:p>
            <a:endParaRPr lang="zh-CN" altLang="en-US"/>
          </a:p>
        </p:txBody>
      </p:sp>
      <p:sp>
        <p:nvSpPr>
          <p:cNvPr id="11" name="图片占位符 10"/>
          <p:cNvSpPr>
            <a:spLocks noGrp="1"/>
          </p:cNvSpPr>
          <p:nvPr>
            <p:ph type="pic" sz="quarter" idx="11"/>
          </p:nvPr>
        </p:nvSpPr>
        <p:spPr>
          <a:xfrm>
            <a:off x="4126680" y="3975205"/>
            <a:ext cx="1516788" cy="1516752"/>
          </a:xfrm>
          <a:custGeom>
            <a:avLst/>
            <a:gdLst>
              <a:gd name="connsiteX0" fmla="*/ 758394 w 1516788"/>
              <a:gd name="connsiteY0" fmla="*/ 0 h 1516752"/>
              <a:gd name="connsiteX1" fmla="*/ 1516788 w 1516788"/>
              <a:gd name="connsiteY1" fmla="*/ 758376 h 1516752"/>
              <a:gd name="connsiteX2" fmla="*/ 758394 w 1516788"/>
              <a:gd name="connsiteY2" fmla="*/ 1516752 h 1516752"/>
              <a:gd name="connsiteX3" fmla="*/ 0 w 1516788"/>
              <a:gd name="connsiteY3" fmla="*/ 758376 h 1516752"/>
              <a:gd name="connsiteX4" fmla="*/ 758394 w 1516788"/>
              <a:gd name="connsiteY4" fmla="*/ 0 h 1516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788" h="1516752">
                <a:moveTo>
                  <a:pt x="758394" y="0"/>
                </a:moveTo>
                <a:cubicBezTo>
                  <a:pt x="1177243" y="0"/>
                  <a:pt x="1516788" y="339537"/>
                  <a:pt x="1516788" y="758376"/>
                </a:cubicBezTo>
                <a:cubicBezTo>
                  <a:pt x="1516788" y="1177215"/>
                  <a:pt x="1177243" y="1516752"/>
                  <a:pt x="758394" y="1516752"/>
                </a:cubicBezTo>
                <a:cubicBezTo>
                  <a:pt x="339545" y="1516752"/>
                  <a:pt x="0" y="1177215"/>
                  <a:pt x="0" y="758376"/>
                </a:cubicBezTo>
                <a:cubicBezTo>
                  <a:pt x="0" y="339537"/>
                  <a:pt x="339545" y="0"/>
                  <a:pt x="758394" y="0"/>
                </a:cubicBezTo>
                <a:close/>
              </a:path>
            </a:pathLst>
          </a:custGeom>
        </p:spPr>
        <p:txBody>
          <a:bodyPr wrap="square">
            <a:noAutofit/>
          </a:bodyPr>
          <a:lstStyle/>
          <a:p>
            <a:endParaRPr lang="zh-CN" altLang="en-US"/>
          </a:p>
        </p:txBody>
      </p:sp>
      <p:sp>
        <p:nvSpPr>
          <p:cNvPr id="12" name="图片占位符 11"/>
          <p:cNvSpPr>
            <a:spLocks noGrp="1"/>
          </p:cNvSpPr>
          <p:nvPr>
            <p:ph type="pic" sz="quarter" idx="12"/>
          </p:nvPr>
        </p:nvSpPr>
        <p:spPr>
          <a:xfrm>
            <a:off x="6553881" y="3975205"/>
            <a:ext cx="1516770" cy="1516752"/>
          </a:xfrm>
          <a:custGeom>
            <a:avLst/>
            <a:gdLst>
              <a:gd name="connsiteX0" fmla="*/ 758385 w 1516770"/>
              <a:gd name="connsiteY0" fmla="*/ 0 h 1516752"/>
              <a:gd name="connsiteX1" fmla="*/ 1516770 w 1516770"/>
              <a:gd name="connsiteY1" fmla="*/ 758376 h 1516752"/>
              <a:gd name="connsiteX2" fmla="*/ 758385 w 1516770"/>
              <a:gd name="connsiteY2" fmla="*/ 1516752 h 1516752"/>
              <a:gd name="connsiteX3" fmla="*/ 0 w 1516770"/>
              <a:gd name="connsiteY3" fmla="*/ 758376 h 1516752"/>
              <a:gd name="connsiteX4" fmla="*/ 758385 w 1516770"/>
              <a:gd name="connsiteY4" fmla="*/ 0 h 1516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770" h="1516752">
                <a:moveTo>
                  <a:pt x="758385" y="0"/>
                </a:moveTo>
                <a:cubicBezTo>
                  <a:pt x="1177229" y="0"/>
                  <a:pt x="1516770" y="339537"/>
                  <a:pt x="1516770" y="758376"/>
                </a:cubicBezTo>
                <a:cubicBezTo>
                  <a:pt x="1516770" y="1177215"/>
                  <a:pt x="1177229" y="1516752"/>
                  <a:pt x="758385" y="1516752"/>
                </a:cubicBezTo>
                <a:cubicBezTo>
                  <a:pt x="339541" y="1516752"/>
                  <a:pt x="0" y="1177215"/>
                  <a:pt x="0" y="758376"/>
                </a:cubicBezTo>
                <a:cubicBezTo>
                  <a:pt x="0" y="339537"/>
                  <a:pt x="339541" y="0"/>
                  <a:pt x="758385" y="0"/>
                </a:cubicBezTo>
                <a:close/>
              </a:path>
            </a:pathLst>
          </a:custGeom>
        </p:spPr>
        <p:txBody>
          <a:bodyPr wrap="square">
            <a:noAutofit/>
          </a:bodyPr>
          <a:lstStyle/>
          <a:p>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17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4274650" y="1572533"/>
            <a:ext cx="1800264" cy="2079359"/>
          </a:xfrm>
          <a:custGeom>
            <a:avLst/>
            <a:gdLst>
              <a:gd name="connsiteX0" fmla="*/ 900200 w 1800264"/>
              <a:gd name="connsiteY0" fmla="*/ 0 h 2079359"/>
              <a:gd name="connsiteX1" fmla="*/ 1800264 w 1800264"/>
              <a:gd name="connsiteY1" fmla="*/ 519874 h 2079359"/>
              <a:gd name="connsiteX2" fmla="*/ 1800264 w 1800264"/>
              <a:gd name="connsiteY2" fmla="*/ 1559485 h 2079359"/>
              <a:gd name="connsiteX3" fmla="*/ 900200 w 1800264"/>
              <a:gd name="connsiteY3" fmla="*/ 2079359 h 2079359"/>
              <a:gd name="connsiteX4" fmla="*/ 0 w 1800264"/>
              <a:gd name="connsiteY4" fmla="*/ 1559485 h 2079359"/>
              <a:gd name="connsiteX5" fmla="*/ 0 w 1800264"/>
              <a:gd name="connsiteY5" fmla="*/ 519874 h 207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00264" h="2079359">
                <a:moveTo>
                  <a:pt x="900200" y="0"/>
                </a:moveTo>
                <a:lnTo>
                  <a:pt x="1800264" y="519874"/>
                </a:lnTo>
                <a:lnTo>
                  <a:pt x="1800264" y="1559485"/>
                </a:lnTo>
                <a:lnTo>
                  <a:pt x="900200" y="2079359"/>
                </a:lnTo>
                <a:lnTo>
                  <a:pt x="0" y="1559485"/>
                </a:lnTo>
                <a:lnTo>
                  <a:pt x="0" y="519874"/>
                </a:lnTo>
                <a:close/>
              </a:path>
            </a:pathLst>
          </a:custGeom>
        </p:spPr>
        <p:txBody>
          <a:bodyPr wrap="square">
            <a:noAutofit/>
          </a:bodyPr>
          <a:lstStyle/>
          <a:p>
            <a:endParaRPr lang="zh-CN" altLang="en-US"/>
          </a:p>
        </p:txBody>
      </p:sp>
      <p:sp>
        <p:nvSpPr>
          <p:cNvPr id="13" name="图片占位符 12"/>
          <p:cNvSpPr>
            <a:spLocks noGrp="1"/>
          </p:cNvSpPr>
          <p:nvPr>
            <p:ph type="pic" sz="quarter" idx="11"/>
          </p:nvPr>
        </p:nvSpPr>
        <p:spPr>
          <a:xfrm>
            <a:off x="6148519" y="1572533"/>
            <a:ext cx="1800264" cy="2079359"/>
          </a:xfrm>
          <a:custGeom>
            <a:avLst/>
            <a:gdLst>
              <a:gd name="connsiteX0" fmla="*/ 900200 w 1800264"/>
              <a:gd name="connsiteY0" fmla="*/ 0 h 2079359"/>
              <a:gd name="connsiteX1" fmla="*/ 1800264 w 1800264"/>
              <a:gd name="connsiteY1" fmla="*/ 519874 h 2079359"/>
              <a:gd name="connsiteX2" fmla="*/ 1800264 w 1800264"/>
              <a:gd name="connsiteY2" fmla="*/ 1559485 h 2079359"/>
              <a:gd name="connsiteX3" fmla="*/ 900200 w 1800264"/>
              <a:gd name="connsiteY3" fmla="*/ 2079359 h 2079359"/>
              <a:gd name="connsiteX4" fmla="*/ 0 w 1800264"/>
              <a:gd name="connsiteY4" fmla="*/ 1559485 h 2079359"/>
              <a:gd name="connsiteX5" fmla="*/ 0 w 1800264"/>
              <a:gd name="connsiteY5" fmla="*/ 519874 h 207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00264" h="2079359">
                <a:moveTo>
                  <a:pt x="900200" y="0"/>
                </a:moveTo>
                <a:lnTo>
                  <a:pt x="1800264" y="519874"/>
                </a:lnTo>
                <a:lnTo>
                  <a:pt x="1800264" y="1559485"/>
                </a:lnTo>
                <a:lnTo>
                  <a:pt x="900200" y="2079359"/>
                </a:lnTo>
                <a:lnTo>
                  <a:pt x="0" y="1559485"/>
                </a:lnTo>
                <a:lnTo>
                  <a:pt x="0" y="519874"/>
                </a:lnTo>
                <a:close/>
              </a:path>
            </a:pathLst>
          </a:custGeom>
        </p:spPr>
        <p:txBody>
          <a:bodyPr wrap="square">
            <a:noAutofit/>
          </a:bodyPr>
          <a:lstStyle/>
          <a:p>
            <a:endParaRPr lang="zh-CN" altLang="en-US"/>
          </a:p>
        </p:txBody>
      </p:sp>
      <p:sp>
        <p:nvSpPr>
          <p:cNvPr id="14" name="图片占位符 13"/>
          <p:cNvSpPr>
            <a:spLocks noGrp="1"/>
          </p:cNvSpPr>
          <p:nvPr>
            <p:ph type="pic" sz="quarter" idx="12"/>
          </p:nvPr>
        </p:nvSpPr>
        <p:spPr>
          <a:xfrm>
            <a:off x="4274650" y="3652027"/>
            <a:ext cx="1800264" cy="2079359"/>
          </a:xfrm>
          <a:custGeom>
            <a:avLst/>
            <a:gdLst>
              <a:gd name="connsiteX0" fmla="*/ 900200 w 1800264"/>
              <a:gd name="connsiteY0" fmla="*/ 0 h 2079359"/>
              <a:gd name="connsiteX1" fmla="*/ 1800264 w 1800264"/>
              <a:gd name="connsiteY1" fmla="*/ 519874 h 2079359"/>
              <a:gd name="connsiteX2" fmla="*/ 1800264 w 1800264"/>
              <a:gd name="connsiteY2" fmla="*/ 1559485 h 2079359"/>
              <a:gd name="connsiteX3" fmla="*/ 900200 w 1800264"/>
              <a:gd name="connsiteY3" fmla="*/ 2079359 h 2079359"/>
              <a:gd name="connsiteX4" fmla="*/ 0 w 1800264"/>
              <a:gd name="connsiteY4" fmla="*/ 1559485 h 2079359"/>
              <a:gd name="connsiteX5" fmla="*/ 0 w 1800264"/>
              <a:gd name="connsiteY5" fmla="*/ 519874 h 207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00264" h="2079359">
                <a:moveTo>
                  <a:pt x="900200" y="0"/>
                </a:moveTo>
                <a:lnTo>
                  <a:pt x="1800264" y="519874"/>
                </a:lnTo>
                <a:lnTo>
                  <a:pt x="1800264" y="1559485"/>
                </a:lnTo>
                <a:lnTo>
                  <a:pt x="900200" y="2079359"/>
                </a:lnTo>
                <a:lnTo>
                  <a:pt x="0" y="1559485"/>
                </a:lnTo>
                <a:lnTo>
                  <a:pt x="0" y="519874"/>
                </a:lnTo>
                <a:close/>
              </a:path>
            </a:pathLst>
          </a:custGeom>
        </p:spPr>
        <p:txBody>
          <a:bodyPr wrap="square">
            <a:noAutofit/>
          </a:bodyPr>
          <a:lstStyle/>
          <a:p>
            <a:endParaRPr lang="zh-CN" altLang="en-US" dirty="0"/>
          </a:p>
        </p:txBody>
      </p:sp>
      <p:sp>
        <p:nvSpPr>
          <p:cNvPr id="15" name="图片占位符 14"/>
          <p:cNvSpPr>
            <a:spLocks noGrp="1"/>
          </p:cNvSpPr>
          <p:nvPr>
            <p:ph type="pic" sz="quarter" idx="13"/>
          </p:nvPr>
        </p:nvSpPr>
        <p:spPr>
          <a:xfrm>
            <a:off x="6148519" y="3652027"/>
            <a:ext cx="1800264" cy="2079359"/>
          </a:xfrm>
          <a:custGeom>
            <a:avLst/>
            <a:gdLst>
              <a:gd name="connsiteX0" fmla="*/ 900200 w 1800264"/>
              <a:gd name="connsiteY0" fmla="*/ 0 h 2079359"/>
              <a:gd name="connsiteX1" fmla="*/ 1800264 w 1800264"/>
              <a:gd name="connsiteY1" fmla="*/ 519874 h 2079359"/>
              <a:gd name="connsiteX2" fmla="*/ 1800264 w 1800264"/>
              <a:gd name="connsiteY2" fmla="*/ 1559485 h 2079359"/>
              <a:gd name="connsiteX3" fmla="*/ 900200 w 1800264"/>
              <a:gd name="connsiteY3" fmla="*/ 2079359 h 2079359"/>
              <a:gd name="connsiteX4" fmla="*/ 0 w 1800264"/>
              <a:gd name="connsiteY4" fmla="*/ 1559485 h 2079359"/>
              <a:gd name="connsiteX5" fmla="*/ 0 w 1800264"/>
              <a:gd name="connsiteY5" fmla="*/ 519874 h 2079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00264" h="2079359">
                <a:moveTo>
                  <a:pt x="900200" y="0"/>
                </a:moveTo>
                <a:lnTo>
                  <a:pt x="1800264" y="519874"/>
                </a:lnTo>
                <a:lnTo>
                  <a:pt x="1800264" y="1559485"/>
                </a:lnTo>
                <a:lnTo>
                  <a:pt x="900200" y="2079359"/>
                </a:lnTo>
                <a:lnTo>
                  <a:pt x="0" y="1559485"/>
                </a:lnTo>
                <a:lnTo>
                  <a:pt x="0" y="519874"/>
                </a:lnTo>
                <a:close/>
              </a:path>
            </a:pathLst>
          </a:custGeom>
        </p:spPr>
        <p:txBody>
          <a:bodyPr wrap="square">
            <a:noAutofit/>
          </a:bodyPr>
          <a:lstStyle/>
          <a:p>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8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4955232" y="2758452"/>
            <a:ext cx="2281532" cy="2281532"/>
          </a:xfrm>
          <a:custGeom>
            <a:avLst/>
            <a:gdLst>
              <a:gd name="connsiteX0" fmla="*/ 1140766 w 2281532"/>
              <a:gd name="connsiteY0" fmla="*/ 0 h 2281532"/>
              <a:gd name="connsiteX1" fmla="*/ 2281532 w 2281532"/>
              <a:gd name="connsiteY1" fmla="*/ 1140766 h 2281532"/>
              <a:gd name="connsiteX2" fmla="*/ 1140766 w 2281532"/>
              <a:gd name="connsiteY2" fmla="*/ 2281532 h 2281532"/>
              <a:gd name="connsiteX3" fmla="*/ 0 w 2281532"/>
              <a:gd name="connsiteY3" fmla="*/ 1140766 h 2281532"/>
              <a:gd name="connsiteX4" fmla="*/ 1140766 w 2281532"/>
              <a:gd name="connsiteY4" fmla="*/ 0 h 2281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1532" h="2281532">
                <a:moveTo>
                  <a:pt x="1140766" y="0"/>
                </a:moveTo>
                <a:cubicBezTo>
                  <a:pt x="1770794" y="0"/>
                  <a:pt x="2281532" y="510738"/>
                  <a:pt x="2281532" y="1140766"/>
                </a:cubicBezTo>
                <a:cubicBezTo>
                  <a:pt x="2281532" y="1770794"/>
                  <a:pt x="1770794" y="2281532"/>
                  <a:pt x="1140766" y="2281532"/>
                </a:cubicBezTo>
                <a:cubicBezTo>
                  <a:pt x="510738" y="2281532"/>
                  <a:pt x="0" y="1770794"/>
                  <a:pt x="0" y="1140766"/>
                </a:cubicBezTo>
                <a:cubicBezTo>
                  <a:pt x="0" y="510738"/>
                  <a:pt x="510738" y="0"/>
                  <a:pt x="1140766" y="0"/>
                </a:cubicBezTo>
                <a:close/>
              </a:path>
            </a:pathLst>
          </a:custGeom>
        </p:spPr>
        <p:txBody>
          <a:bodyPr wrap="square">
            <a:noAutofit/>
          </a:bodyPr>
          <a:lstStyle/>
          <a:p>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8" name="图片占位符 7"/>
          <p:cNvSpPr>
            <a:spLocks noGrp="1"/>
          </p:cNvSpPr>
          <p:nvPr>
            <p:ph type="pic" sz="quarter" idx="10"/>
          </p:nvPr>
        </p:nvSpPr>
        <p:spPr>
          <a:xfrm>
            <a:off x="828676" y="2078112"/>
            <a:ext cx="4457700" cy="2698111"/>
          </a:xfrm>
          <a:custGeom>
            <a:avLst/>
            <a:gdLst>
              <a:gd name="connsiteX0" fmla="*/ 0 w 4457700"/>
              <a:gd name="connsiteY0" fmla="*/ 0 h 2698111"/>
              <a:gd name="connsiteX1" fmla="*/ 3550142 w 4457700"/>
              <a:gd name="connsiteY1" fmla="*/ 0 h 2698111"/>
              <a:gd name="connsiteX2" fmla="*/ 4457700 w 4457700"/>
              <a:gd name="connsiteY2" fmla="*/ 958371 h 2698111"/>
              <a:gd name="connsiteX3" fmla="*/ 4457700 w 4457700"/>
              <a:gd name="connsiteY3" fmla="*/ 1739741 h 2698111"/>
              <a:gd name="connsiteX4" fmla="*/ 3550142 w 4457700"/>
              <a:gd name="connsiteY4" fmla="*/ 2698111 h 2698111"/>
              <a:gd name="connsiteX5" fmla="*/ 0 w 4457700"/>
              <a:gd name="connsiteY5" fmla="*/ 2698111 h 2698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57700" h="2698111">
                <a:moveTo>
                  <a:pt x="0" y="0"/>
                </a:moveTo>
                <a:lnTo>
                  <a:pt x="3550142" y="0"/>
                </a:lnTo>
                <a:lnTo>
                  <a:pt x="4457700" y="958371"/>
                </a:lnTo>
                <a:lnTo>
                  <a:pt x="4457700" y="1739741"/>
                </a:lnTo>
                <a:lnTo>
                  <a:pt x="3550142" y="2698111"/>
                </a:lnTo>
                <a:lnTo>
                  <a:pt x="0" y="2698111"/>
                </a:lnTo>
                <a:close/>
              </a:path>
            </a:pathLst>
          </a:custGeom>
          <a:ln>
            <a:solidFill>
              <a:srgbClr val="EB605F"/>
            </a:solidFill>
          </a:ln>
        </p:spPr>
        <p:txBody>
          <a:bodyPr wrap="square">
            <a:noAutofit/>
          </a:bodyPr>
          <a:lstStyle/>
          <a:p>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比较">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12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1604254" y="1203305"/>
            <a:ext cx="2313491" cy="2313491"/>
          </a:xfrm>
          <a:custGeom>
            <a:avLst/>
            <a:gdLst>
              <a:gd name="connsiteX0" fmla="*/ 0 w 2313491"/>
              <a:gd name="connsiteY0" fmla="*/ 0 h 2313491"/>
              <a:gd name="connsiteX1" fmla="*/ 2313491 w 2313491"/>
              <a:gd name="connsiteY1" fmla="*/ 0 h 2313491"/>
              <a:gd name="connsiteX2" fmla="*/ 2313491 w 2313491"/>
              <a:gd name="connsiteY2" fmla="*/ 2313491 h 2313491"/>
              <a:gd name="connsiteX3" fmla="*/ 0 w 2313491"/>
              <a:gd name="connsiteY3" fmla="*/ 2313491 h 2313491"/>
            </a:gdLst>
            <a:ahLst/>
            <a:cxnLst>
              <a:cxn ang="0">
                <a:pos x="connsiteX0" y="connsiteY0"/>
              </a:cxn>
              <a:cxn ang="0">
                <a:pos x="connsiteX1" y="connsiteY1"/>
              </a:cxn>
              <a:cxn ang="0">
                <a:pos x="connsiteX2" y="connsiteY2"/>
              </a:cxn>
              <a:cxn ang="0">
                <a:pos x="connsiteX3" y="connsiteY3"/>
              </a:cxn>
            </a:cxnLst>
            <a:rect l="l" t="t" r="r" b="b"/>
            <a:pathLst>
              <a:path w="2313491" h="2313491">
                <a:moveTo>
                  <a:pt x="0" y="0"/>
                </a:moveTo>
                <a:lnTo>
                  <a:pt x="2313491" y="0"/>
                </a:lnTo>
                <a:lnTo>
                  <a:pt x="2313491" y="2313491"/>
                </a:lnTo>
                <a:lnTo>
                  <a:pt x="0" y="2313491"/>
                </a:lnTo>
                <a:close/>
              </a:path>
            </a:pathLst>
          </a:custGeom>
        </p:spPr>
        <p:txBody>
          <a:bodyPr wrap="square">
            <a:noAutofit/>
          </a:bodyPr>
          <a:lstStyle/>
          <a:p>
            <a:endParaRPr lang="zh-CN" altLang="en-US"/>
          </a:p>
        </p:txBody>
      </p:sp>
      <p:sp>
        <p:nvSpPr>
          <p:cNvPr id="13" name="图片占位符 12"/>
          <p:cNvSpPr>
            <a:spLocks noGrp="1"/>
          </p:cNvSpPr>
          <p:nvPr>
            <p:ph type="pic" sz="quarter" idx="11"/>
          </p:nvPr>
        </p:nvSpPr>
        <p:spPr>
          <a:xfrm>
            <a:off x="1604254" y="3711066"/>
            <a:ext cx="2313491" cy="2313491"/>
          </a:xfrm>
          <a:custGeom>
            <a:avLst/>
            <a:gdLst>
              <a:gd name="connsiteX0" fmla="*/ 0 w 2313491"/>
              <a:gd name="connsiteY0" fmla="*/ 0 h 2313491"/>
              <a:gd name="connsiteX1" fmla="*/ 2313491 w 2313491"/>
              <a:gd name="connsiteY1" fmla="*/ 0 h 2313491"/>
              <a:gd name="connsiteX2" fmla="*/ 2313491 w 2313491"/>
              <a:gd name="connsiteY2" fmla="*/ 2313491 h 2313491"/>
              <a:gd name="connsiteX3" fmla="*/ 0 w 2313491"/>
              <a:gd name="connsiteY3" fmla="*/ 2313491 h 2313491"/>
            </a:gdLst>
            <a:ahLst/>
            <a:cxnLst>
              <a:cxn ang="0">
                <a:pos x="connsiteX0" y="connsiteY0"/>
              </a:cxn>
              <a:cxn ang="0">
                <a:pos x="connsiteX1" y="connsiteY1"/>
              </a:cxn>
              <a:cxn ang="0">
                <a:pos x="connsiteX2" y="connsiteY2"/>
              </a:cxn>
              <a:cxn ang="0">
                <a:pos x="connsiteX3" y="connsiteY3"/>
              </a:cxn>
            </a:cxnLst>
            <a:rect l="l" t="t" r="r" b="b"/>
            <a:pathLst>
              <a:path w="2313491" h="2313491">
                <a:moveTo>
                  <a:pt x="0" y="0"/>
                </a:moveTo>
                <a:lnTo>
                  <a:pt x="2313491" y="0"/>
                </a:lnTo>
                <a:lnTo>
                  <a:pt x="2313491" y="2313491"/>
                </a:lnTo>
                <a:lnTo>
                  <a:pt x="0" y="2313491"/>
                </a:lnTo>
                <a:close/>
              </a:path>
            </a:pathLst>
          </a:custGeom>
        </p:spPr>
        <p:txBody>
          <a:bodyPr wrap="square">
            <a:noAutofit/>
          </a:bodyPr>
          <a:lstStyle/>
          <a:p>
            <a:endParaRPr lang="zh-CN" altLang="en-US"/>
          </a:p>
        </p:txBody>
      </p:sp>
      <p:sp>
        <p:nvSpPr>
          <p:cNvPr id="14" name="图片占位符 13"/>
          <p:cNvSpPr>
            <a:spLocks noGrp="1"/>
          </p:cNvSpPr>
          <p:nvPr>
            <p:ph type="pic" sz="quarter" idx="12"/>
          </p:nvPr>
        </p:nvSpPr>
        <p:spPr>
          <a:xfrm>
            <a:off x="8274254" y="1203305"/>
            <a:ext cx="2313490" cy="2313491"/>
          </a:xfrm>
          <a:custGeom>
            <a:avLst/>
            <a:gdLst>
              <a:gd name="connsiteX0" fmla="*/ 0 w 2313490"/>
              <a:gd name="connsiteY0" fmla="*/ 0 h 2313491"/>
              <a:gd name="connsiteX1" fmla="*/ 2313490 w 2313490"/>
              <a:gd name="connsiteY1" fmla="*/ 0 h 2313491"/>
              <a:gd name="connsiteX2" fmla="*/ 2313490 w 2313490"/>
              <a:gd name="connsiteY2" fmla="*/ 2313491 h 2313491"/>
              <a:gd name="connsiteX3" fmla="*/ 0 w 2313490"/>
              <a:gd name="connsiteY3" fmla="*/ 2313491 h 2313491"/>
            </a:gdLst>
            <a:ahLst/>
            <a:cxnLst>
              <a:cxn ang="0">
                <a:pos x="connsiteX0" y="connsiteY0"/>
              </a:cxn>
              <a:cxn ang="0">
                <a:pos x="connsiteX1" y="connsiteY1"/>
              </a:cxn>
              <a:cxn ang="0">
                <a:pos x="connsiteX2" y="connsiteY2"/>
              </a:cxn>
              <a:cxn ang="0">
                <a:pos x="connsiteX3" y="connsiteY3"/>
              </a:cxn>
            </a:cxnLst>
            <a:rect l="l" t="t" r="r" b="b"/>
            <a:pathLst>
              <a:path w="2313490" h="2313491">
                <a:moveTo>
                  <a:pt x="0" y="0"/>
                </a:moveTo>
                <a:lnTo>
                  <a:pt x="2313490" y="0"/>
                </a:lnTo>
                <a:lnTo>
                  <a:pt x="2313490" y="2313491"/>
                </a:lnTo>
                <a:lnTo>
                  <a:pt x="0" y="2313491"/>
                </a:lnTo>
                <a:close/>
              </a:path>
            </a:pathLst>
          </a:custGeom>
        </p:spPr>
        <p:txBody>
          <a:bodyPr wrap="square">
            <a:noAutofit/>
          </a:bodyPr>
          <a:lstStyle/>
          <a:p>
            <a:endParaRPr lang="zh-CN" altLang="en-US"/>
          </a:p>
        </p:txBody>
      </p:sp>
      <p:sp>
        <p:nvSpPr>
          <p:cNvPr id="15" name="图片占位符 14"/>
          <p:cNvSpPr>
            <a:spLocks noGrp="1"/>
          </p:cNvSpPr>
          <p:nvPr>
            <p:ph type="pic" sz="quarter" idx="13"/>
          </p:nvPr>
        </p:nvSpPr>
        <p:spPr>
          <a:xfrm>
            <a:off x="8274254" y="3711066"/>
            <a:ext cx="2313490" cy="2313491"/>
          </a:xfrm>
          <a:custGeom>
            <a:avLst/>
            <a:gdLst>
              <a:gd name="connsiteX0" fmla="*/ 0 w 2313490"/>
              <a:gd name="connsiteY0" fmla="*/ 0 h 2313491"/>
              <a:gd name="connsiteX1" fmla="*/ 2313490 w 2313490"/>
              <a:gd name="connsiteY1" fmla="*/ 0 h 2313491"/>
              <a:gd name="connsiteX2" fmla="*/ 2313490 w 2313490"/>
              <a:gd name="connsiteY2" fmla="*/ 2313491 h 2313491"/>
              <a:gd name="connsiteX3" fmla="*/ 0 w 2313490"/>
              <a:gd name="connsiteY3" fmla="*/ 2313491 h 2313491"/>
            </a:gdLst>
            <a:ahLst/>
            <a:cxnLst>
              <a:cxn ang="0">
                <a:pos x="connsiteX0" y="connsiteY0"/>
              </a:cxn>
              <a:cxn ang="0">
                <a:pos x="connsiteX1" y="connsiteY1"/>
              </a:cxn>
              <a:cxn ang="0">
                <a:pos x="connsiteX2" y="connsiteY2"/>
              </a:cxn>
              <a:cxn ang="0">
                <a:pos x="connsiteX3" y="connsiteY3"/>
              </a:cxn>
            </a:cxnLst>
            <a:rect l="l" t="t" r="r" b="b"/>
            <a:pathLst>
              <a:path w="2313490" h="2313491">
                <a:moveTo>
                  <a:pt x="0" y="0"/>
                </a:moveTo>
                <a:lnTo>
                  <a:pt x="2313490" y="0"/>
                </a:lnTo>
                <a:lnTo>
                  <a:pt x="2313490" y="2313491"/>
                </a:lnTo>
                <a:lnTo>
                  <a:pt x="0" y="2313491"/>
                </a:ln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13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5640758" y="393700"/>
            <a:ext cx="6185647" cy="6032500"/>
          </a:xfrm>
          <a:custGeom>
            <a:avLst/>
            <a:gdLst>
              <a:gd name="connsiteX0" fmla="*/ 0 w 7032104"/>
              <a:gd name="connsiteY0" fmla="*/ 0 h 6858000"/>
              <a:gd name="connsiteX1" fmla="*/ 7032104 w 7032104"/>
              <a:gd name="connsiteY1" fmla="*/ 0 h 6858000"/>
              <a:gd name="connsiteX2" fmla="*/ 7032104 w 7032104"/>
              <a:gd name="connsiteY2" fmla="*/ 6858000 h 6858000"/>
              <a:gd name="connsiteX3" fmla="*/ 0 w 7032104"/>
              <a:gd name="connsiteY3" fmla="*/ 0 h 6858000"/>
            </a:gdLst>
            <a:ahLst/>
            <a:cxnLst>
              <a:cxn ang="0">
                <a:pos x="connsiteX0" y="connsiteY0"/>
              </a:cxn>
              <a:cxn ang="0">
                <a:pos x="connsiteX1" y="connsiteY1"/>
              </a:cxn>
              <a:cxn ang="0">
                <a:pos x="connsiteX2" y="connsiteY2"/>
              </a:cxn>
              <a:cxn ang="0">
                <a:pos x="connsiteX3" y="connsiteY3"/>
              </a:cxn>
            </a:cxnLst>
            <a:rect l="l" t="t" r="r" b="b"/>
            <a:pathLst>
              <a:path w="7032104" h="6858000">
                <a:moveTo>
                  <a:pt x="0" y="0"/>
                </a:moveTo>
                <a:lnTo>
                  <a:pt x="7032104" y="0"/>
                </a:lnTo>
                <a:lnTo>
                  <a:pt x="7032104" y="6858000"/>
                </a:lnTo>
                <a:cubicBezTo>
                  <a:pt x="3148380" y="6858000"/>
                  <a:pt x="0" y="3787568"/>
                  <a:pt x="0" y="0"/>
                </a:cubicBezTo>
                <a:close/>
              </a:path>
            </a:pathLst>
          </a:custGeom>
        </p:spPr>
        <p:txBody>
          <a:bodyPr wrap="square">
            <a:noAutofit/>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19_自定义版式">
    <p:spTree>
      <p:nvGrpSpPr>
        <p:cNvPr id="1" name=""/>
        <p:cNvGrpSpPr/>
        <p:nvPr/>
      </p:nvGrpSpPr>
      <p:grpSpPr>
        <a:xfrm>
          <a:off x="0" y="0"/>
          <a:ext cx="0" cy="0"/>
          <a:chOff x="0" y="0"/>
          <a:chExt cx="0" cy="0"/>
        </a:xfrm>
      </p:grpSpPr>
      <p:sp>
        <p:nvSpPr>
          <p:cNvPr id="4" name="矩形 3"/>
          <p:cNvSpPr/>
          <p:nvPr userDrawn="1"/>
        </p:nvSpPr>
        <p:spPr>
          <a:xfrm>
            <a:off x="10154028" y="5732625"/>
            <a:ext cx="775136" cy="230832"/>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精美</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课件：</a:t>
            </a:r>
            <a:r>
              <a:rPr lang="en-US" altLang="zh-CN" sz="100" dirty="0">
                <a:solidFill>
                  <a:prstClr val="white"/>
                </a:solidFill>
                <a:latin typeface="Calibri" panose="020F0502020204030204"/>
                <a:ea typeface="宋体" panose="02010600030101010101" pitchFamily="2" charset="-122"/>
              </a:rPr>
              <a:t>www.1ppt.com/kejian/             </a:t>
            </a:r>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zh-CN" altLang="en-US" sz="100" dirty="0">
                <a:solidFill>
                  <a:prstClr val="white"/>
                </a:solidFill>
                <a:latin typeface="Calibri" panose="020F0502020204030204"/>
                <a:ea typeface="宋体" panose="02010600030101010101" pitchFamily="2" charset="-122"/>
              </a:rPr>
              <a:t>工作总结</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www.1ppt.com/xiazai/zongjie/ </a:t>
            </a:r>
            <a:r>
              <a:rPr lang="zh-CN" altLang="en-US" sz="100" dirty="0">
                <a:solidFill>
                  <a:prstClr val="white"/>
                </a:solidFill>
                <a:latin typeface="Calibri" panose="020F0502020204030204"/>
                <a:ea typeface="宋体" panose="02010600030101010101" pitchFamily="2" charset="-122"/>
              </a:rPr>
              <a:t>工作计划：</a:t>
            </a:r>
            <a:r>
              <a:rPr lang="en-US" altLang="zh-CN" sz="100" dirty="0">
                <a:solidFill>
                  <a:prstClr val="white"/>
                </a:solidFill>
                <a:latin typeface="Calibri" panose="020F0502020204030204"/>
                <a:ea typeface="宋体" panose="02010600030101010101" pitchFamily="2" charset="-122"/>
              </a:rPr>
              <a:t>www.1ppt.com/xiazai/jihua/</a:t>
            </a:r>
          </a:p>
          <a:p>
            <a:r>
              <a:rPr lang="zh-CN" altLang="en-US" sz="100" dirty="0">
                <a:solidFill>
                  <a:prstClr val="white"/>
                </a:solidFill>
                <a:latin typeface="Calibri" panose="020F0502020204030204"/>
                <a:ea typeface="宋体" panose="02010600030101010101" pitchFamily="2" charset="-122"/>
              </a:rPr>
              <a:t>商务</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www.1ppt.com/moban/shangwu/  </a:t>
            </a:r>
            <a:r>
              <a:rPr lang="zh-CN" altLang="en-US" sz="100" dirty="0">
                <a:solidFill>
                  <a:prstClr val="white"/>
                </a:solidFill>
                <a:latin typeface="Calibri" panose="020F0502020204030204"/>
                <a:ea typeface="宋体" panose="02010600030101010101" pitchFamily="2" charset="-122"/>
              </a:rPr>
              <a:t>个人简历</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www.1ppt.com/xiazai/jianli/  </a:t>
            </a:r>
          </a:p>
          <a:p>
            <a:r>
              <a:rPr lang="zh-CN" altLang="en-US" sz="100" dirty="0">
                <a:solidFill>
                  <a:prstClr val="white"/>
                </a:solidFill>
                <a:latin typeface="Calibri" panose="020F0502020204030204"/>
                <a:ea typeface="宋体" panose="02010600030101010101" pitchFamily="2" charset="-122"/>
              </a:rPr>
              <a:t>毕业答辩</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www.1ppt.com/xiazai/dabian/  </a:t>
            </a:r>
            <a:r>
              <a:rPr lang="zh-CN" altLang="en-US" sz="100" dirty="0">
                <a:solidFill>
                  <a:prstClr val="white"/>
                </a:solidFill>
                <a:latin typeface="Calibri" panose="020F0502020204030204"/>
                <a:ea typeface="宋体" panose="02010600030101010101" pitchFamily="2" charset="-122"/>
              </a:rPr>
              <a:t>工作汇报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a:t>
            </a:r>
            <a:r>
              <a:rPr lang="en-US" altLang="zh-CN" sz="100" dirty="0">
                <a:solidFill>
                  <a:prstClr val="white"/>
                </a:solidFill>
                <a:latin typeface="Calibri" panose="020F0502020204030204"/>
                <a:ea typeface="宋体" panose="02010600030101010101" pitchFamily="2" charset="-122"/>
              </a:rPr>
              <a:t>www.1ppt.com/xiazai/huibao/    </a:t>
            </a:r>
          </a:p>
          <a:p>
            <a:r>
              <a:rPr lang="en-US" altLang="zh-CN" sz="100" dirty="0">
                <a:solidFill>
                  <a:prstClr val="white"/>
                </a:solidFill>
                <a:latin typeface="Calibri" panose="020F0502020204030204"/>
                <a:ea typeface="宋体" panose="02010600030101010101" pitchFamily="2" charset="-122"/>
              </a:rPr>
              <a:t> </a:t>
            </a:r>
          </a:p>
        </p:txBody>
      </p:sp>
      <p:sp>
        <p:nvSpPr>
          <p:cNvPr id="6" name="图片占位符 5"/>
          <p:cNvSpPr>
            <a:spLocks noGrp="1"/>
          </p:cNvSpPr>
          <p:nvPr>
            <p:ph type="pic" sz="quarter" idx="10"/>
          </p:nvPr>
        </p:nvSpPr>
        <p:spPr>
          <a:xfrm>
            <a:off x="5640758" y="393700"/>
            <a:ext cx="6185647" cy="6032500"/>
          </a:xfrm>
          <a:custGeom>
            <a:avLst/>
            <a:gdLst>
              <a:gd name="connsiteX0" fmla="*/ 0 w 7032104"/>
              <a:gd name="connsiteY0" fmla="*/ 0 h 6858000"/>
              <a:gd name="connsiteX1" fmla="*/ 7032104 w 7032104"/>
              <a:gd name="connsiteY1" fmla="*/ 0 h 6858000"/>
              <a:gd name="connsiteX2" fmla="*/ 7032104 w 7032104"/>
              <a:gd name="connsiteY2" fmla="*/ 6858000 h 6858000"/>
              <a:gd name="connsiteX3" fmla="*/ 0 w 7032104"/>
              <a:gd name="connsiteY3" fmla="*/ 0 h 6858000"/>
            </a:gdLst>
            <a:ahLst/>
            <a:cxnLst>
              <a:cxn ang="0">
                <a:pos x="connsiteX0" y="connsiteY0"/>
              </a:cxn>
              <a:cxn ang="0">
                <a:pos x="connsiteX1" y="connsiteY1"/>
              </a:cxn>
              <a:cxn ang="0">
                <a:pos x="connsiteX2" y="connsiteY2"/>
              </a:cxn>
              <a:cxn ang="0">
                <a:pos x="connsiteX3" y="connsiteY3"/>
              </a:cxn>
            </a:cxnLst>
            <a:rect l="l" t="t" r="r" b="b"/>
            <a:pathLst>
              <a:path w="7032104" h="6858000">
                <a:moveTo>
                  <a:pt x="0" y="0"/>
                </a:moveTo>
                <a:lnTo>
                  <a:pt x="7032104" y="0"/>
                </a:lnTo>
                <a:lnTo>
                  <a:pt x="7032104" y="6858000"/>
                </a:lnTo>
                <a:cubicBezTo>
                  <a:pt x="3148380" y="6858000"/>
                  <a:pt x="0" y="3787568"/>
                  <a:pt x="0" y="0"/>
                </a:cubicBez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14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977676" y="2266950"/>
            <a:ext cx="3228975" cy="3228975"/>
          </a:xfrm>
          <a:custGeom>
            <a:avLst/>
            <a:gdLst>
              <a:gd name="connsiteX0" fmla="*/ 0 w 3228975"/>
              <a:gd name="connsiteY0" fmla="*/ 0 h 3228975"/>
              <a:gd name="connsiteX1" fmla="*/ 3228975 w 3228975"/>
              <a:gd name="connsiteY1" fmla="*/ 0 h 3228975"/>
              <a:gd name="connsiteX2" fmla="*/ 3228975 w 3228975"/>
              <a:gd name="connsiteY2" fmla="*/ 3228975 h 3228975"/>
              <a:gd name="connsiteX3" fmla="*/ 0 w 3228975"/>
              <a:gd name="connsiteY3" fmla="*/ 3228975 h 3228975"/>
            </a:gdLst>
            <a:ahLst/>
            <a:cxnLst>
              <a:cxn ang="0">
                <a:pos x="connsiteX0" y="connsiteY0"/>
              </a:cxn>
              <a:cxn ang="0">
                <a:pos x="connsiteX1" y="connsiteY1"/>
              </a:cxn>
              <a:cxn ang="0">
                <a:pos x="connsiteX2" y="connsiteY2"/>
              </a:cxn>
              <a:cxn ang="0">
                <a:pos x="connsiteX3" y="connsiteY3"/>
              </a:cxn>
            </a:cxnLst>
            <a:rect l="l" t="t" r="r" b="b"/>
            <a:pathLst>
              <a:path w="3228975" h="3228975">
                <a:moveTo>
                  <a:pt x="0" y="0"/>
                </a:moveTo>
                <a:lnTo>
                  <a:pt x="3228975" y="0"/>
                </a:lnTo>
                <a:lnTo>
                  <a:pt x="3228975" y="3228975"/>
                </a:lnTo>
                <a:lnTo>
                  <a:pt x="0" y="3228975"/>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15_自定义版式">
    <p:spTree>
      <p:nvGrpSpPr>
        <p:cNvPr id="1" name=""/>
        <p:cNvGrpSpPr/>
        <p:nvPr/>
      </p:nvGrpSpPr>
      <p:grpSpPr>
        <a:xfrm>
          <a:off x="0" y="0"/>
          <a:ext cx="0" cy="0"/>
          <a:chOff x="0" y="0"/>
          <a:chExt cx="0" cy="0"/>
        </a:xfrm>
      </p:grpSpPr>
      <p:sp>
        <p:nvSpPr>
          <p:cNvPr id="12" name="图片占位符 11"/>
          <p:cNvSpPr>
            <a:spLocks noGrp="1"/>
          </p:cNvSpPr>
          <p:nvPr>
            <p:ph type="pic" sz="quarter" idx="10"/>
          </p:nvPr>
        </p:nvSpPr>
        <p:spPr>
          <a:xfrm>
            <a:off x="1198268" y="1636713"/>
            <a:ext cx="1828800" cy="1837730"/>
          </a:xfrm>
          <a:custGeom>
            <a:avLst/>
            <a:gdLst>
              <a:gd name="connsiteX0" fmla="*/ 0 w 1828800"/>
              <a:gd name="connsiteY0" fmla="*/ 0 h 1837730"/>
              <a:gd name="connsiteX1" fmla="*/ 1828800 w 1828800"/>
              <a:gd name="connsiteY1" fmla="*/ 0 h 1837730"/>
              <a:gd name="connsiteX2" fmla="*/ 1828800 w 1828800"/>
              <a:gd name="connsiteY2" fmla="*/ 1837730 h 1837730"/>
              <a:gd name="connsiteX3" fmla="*/ 0 w 1828800"/>
              <a:gd name="connsiteY3" fmla="*/ 1837730 h 1837730"/>
            </a:gdLst>
            <a:ahLst/>
            <a:cxnLst>
              <a:cxn ang="0">
                <a:pos x="connsiteX0" y="connsiteY0"/>
              </a:cxn>
              <a:cxn ang="0">
                <a:pos x="connsiteX1" y="connsiteY1"/>
              </a:cxn>
              <a:cxn ang="0">
                <a:pos x="connsiteX2" y="connsiteY2"/>
              </a:cxn>
              <a:cxn ang="0">
                <a:pos x="connsiteX3" y="connsiteY3"/>
              </a:cxn>
            </a:cxnLst>
            <a:rect l="l" t="t" r="r" b="b"/>
            <a:pathLst>
              <a:path w="1828800" h="1837730">
                <a:moveTo>
                  <a:pt x="0" y="0"/>
                </a:moveTo>
                <a:lnTo>
                  <a:pt x="1828800" y="0"/>
                </a:lnTo>
                <a:lnTo>
                  <a:pt x="1828800" y="1837730"/>
                </a:lnTo>
                <a:lnTo>
                  <a:pt x="0" y="1837730"/>
                </a:lnTo>
                <a:close/>
              </a:path>
            </a:pathLst>
          </a:custGeom>
        </p:spPr>
        <p:txBody>
          <a:bodyPr wrap="square">
            <a:noAutofit/>
          </a:bodyPr>
          <a:lstStyle/>
          <a:p>
            <a:endParaRPr lang="zh-CN" altLang="en-US" dirty="0"/>
          </a:p>
        </p:txBody>
      </p:sp>
      <p:sp>
        <p:nvSpPr>
          <p:cNvPr id="13" name="图片占位符 12"/>
          <p:cNvSpPr>
            <a:spLocks noGrp="1"/>
          </p:cNvSpPr>
          <p:nvPr>
            <p:ph type="pic" sz="quarter" idx="11"/>
          </p:nvPr>
        </p:nvSpPr>
        <p:spPr>
          <a:xfrm>
            <a:off x="6419298" y="1636713"/>
            <a:ext cx="1828800" cy="1837730"/>
          </a:xfrm>
          <a:custGeom>
            <a:avLst/>
            <a:gdLst>
              <a:gd name="connsiteX0" fmla="*/ 0 w 1828800"/>
              <a:gd name="connsiteY0" fmla="*/ 0 h 1837730"/>
              <a:gd name="connsiteX1" fmla="*/ 1828800 w 1828800"/>
              <a:gd name="connsiteY1" fmla="*/ 0 h 1837730"/>
              <a:gd name="connsiteX2" fmla="*/ 1828800 w 1828800"/>
              <a:gd name="connsiteY2" fmla="*/ 1837730 h 1837730"/>
              <a:gd name="connsiteX3" fmla="*/ 0 w 1828800"/>
              <a:gd name="connsiteY3" fmla="*/ 1837730 h 1837730"/>
            </a:gdLst>
            <a:ahLst/>
            <a:cxnLst>
              <a:cxn ang="0">
                <a:pos x="connsiteX0" y="connsiteY0"/>
              </a:cxn>
              <a:cxn ang="0">
                <a:pos x="connsiteX1" y="connsiteY1"/>
              </a:cxn>
              <a:cxn ang="0">
                <a:pos x="connsiteX2" y="connsiteY2"/>
              </a:cxn>
              <a:cxn ang="0">
                <a:pos x="connsiteX3" y="connsiteY3"/>
              </a:cxn>
            </a:cxnLst>
            <a:rect l="l" t="t" r="r" b="b"/>
            <a:pathLst>
              <a:path w="1828800" h="1837730">
                <a:moveTo>
                  <a:pt x="0" y="0"/>
                </a:moveTo>
                <a:lnTo>
                  <a:pt x="1828800" y="0"/>
                </a:lnTo>
                <a:lnTo>
                  <a:pt x="1828800" y="1837730"/>
                </a:lnTo>
                <a:lnTo>
                  <a:pt x="0" y="1837730"/>
                </a:lnTo>
                <a:close/>
              </a:path>
            </a:pathLst>
          </a:custGeom>
        </p:spPr>
        <p:txBody>
          <a:bodyPr wrap="square">
            <a:noAutofit/>
          </a:bodyPr>
          <a:lstStyle/>
          <a:p>
            <a:endParaRPr lang="zh-CN" altLang="en-US"/>
          </a:p>
        </p:txBody>
      </p:sp>
      <p:sp>
        <p:nvSpPr>
          <p:cNvPr id="14" name="图片占位符 13"/>
          <p:cNvSpPr>
            <a:spLocks noGrp="1"/>
          </p:cNvSpPr>
          <p:nvPr>
            <p:ph type="pic" sz="quarter" idx="12"/>
          </p:nvPr>
        </p:nvSpPr>
        <p:spPr>
          <a:xfrm>
            <a:off x="1198268" y="3960883"/>
            <a:ext cx="1828800" cy="1837730"/>
          </a:xfrm>
          <a:custGeom>
            <a:avLst/>
            <a:gdLst>
              <a:gd name="connsiteX0" fmla="*/ 0 w 1828800"/>
              <a:gd name="connsiteY0" fmla="*/ 0 h 1837730"/>
              <a:gd name="connsiteX1" fmla="*/ 1828800 w 1828800"/>
              <a:gd name="connsiteY1" fmla="*/ 0 h 1837730"/>
              <a:gd name="connsiteX2" fmla="*/ 1828800 w 1828800"/>
              <a:gd name="connsiteY2" fmla="*/ 1837730 h 1837730"/>
              <a:gd name="connsiteX3" fmla="*/ 0 w 1828800"/>
              <a:gd name="connsiteY3" fmla="*/ 1837730 h 1837730"/>
            </a:gdLst>
            <a:ahLst/>
            <a:cxnLst>
              <a:cxn ang="0">
                <a:pos x="connsiteX0" y="connsiteY0"/>
              </a:cxn>
              <a:cxn ang="0">
                <a:pos x="connsiteX1" y="connsiteY1"/>
              </a:cxn>
              <a:cxn ang="0">
                <a:pos x="connsiteX2" y="connsiteY2"/>
              </a:cxn>
              <a:cxn ang="0">
                <a:pos x="connsiteX3" y="connsiteY3"/>
              </a:cxn>
            </a:cxnLst>
            <a:rect l="l" t="t" r="r" b="b"/>
            <a:pathLst>
              <a:path w="1828800" h="1837730">
                <a:moveTo>
                  <a:pt x="0" y="0"/>
                </a:moveTo>
                <a:lnTo>
                  <a:pt x="1828800" y="0"/>
                </a:lnTo>
                <a:lnTo>
                  <a:pt x="1828800" y="1837730"/>
                </a:lnTo>
                <a:lnTo>
                  <a:pt x="0" y="1837730"/>
                </a:lnTo>
                <a:close/>
              </a:path>
            </a:pathLst>
          </a:custGeom>
        </p:spPr>
        <p:txBody>
          <a:bodyPr wrap="square">
            <a:noAutofit/>
          </a:bodyPr>
          <a:lstStyle/>
          <a:p>
            <a:endParaRPr lang="zh-CN" altLang="en-US"/>
          </a:p>
        </p:txBody>
      </p:sp>
      <p:sp>
        <p:nvSpPr>
          <p:cNvPr id="15" name="图片占位符 14"/>
          <p:cNvSpPr>
            <a:spLocks noGrp="1"/>
          </p:cNvSpPr>
          <p:nvPr>
            <p:ph type="pic" sz="quarter" idx="13"/>
          </p:nvPr>
        </p:nvSpPr>
        <p:spPr>
          <a:xfrm>
            <a:off x="6419298" y="3960883"/>
            <a:ext cx="1828800" cy="1837730"/>
          </a:xfrm>
          <a:custGeom>
            <a:avLst/>
            <a:gdLst>
              <a:gd name="connsiteX0" fmla="*/ 0 w 1828800"/>
              <a:gd name="connsiteY0" fmla="*/ 0 h 1837730"/>
              <a:gd name="connsiteX1" fmla="*/ 1828800 w 1828800"/>
              <a:gd name="connsiteY1" fmla="*/ 0 h 1837730"/>
              <a:gd name="connsiteX2" fmla="*/ 1828800 w 1828800"/>
              <a:gd name="connsiteY2" fmla="*/ 1837730 h 1837730"/>
              <a:gd name="connsiteX3" fmla="*/ 0 w 1828800"/>
              <a:gd name="connsiteY3" fmla="*/ 1837730 h 1837730"/>
            </a:gdLst>
            <a:ahLst/>
            <a:cxnLst>
              <a:cxn ang="0">
                <a:pos x="connsiteX0" y="connsiteY0"/>
              </a:cxn>
              <a:cxn ang="0">
                <a:pos x="connsiteX1" y="connsiteY1"/>
              </a:cxn>
              <a:cxn ang="0">
                <a:pos x="connsiteX2" y="connsiteY2"/>
              </a:cxn>
              <a:cxn ang="0">
                <a:pos x="connsiteX3" y="connsiteY3"/>
              </a:cxn>
            </a:cxnLst>
            <a:rect l="l" t="t" r="r" b="b"/>
            <a:pathLst>
              <a:path w="1828800" h="1837730">
                <a:moveTo>
                  <a:pt x="0" y="0"/>
                </a:moveTo>
                <a:lnTo>
                  <a:pt x="1828800" y="0"/>
                </a:lnTo>
                <a:lnTo>
                  <a:pt x="1828800" y="1837730"/>
                </a:lnTo>
                <a:lnTo>
                  <a:pt x="0" y="1837730"/>
                </a:lnTo>
                <a:close/>
              </a:path>
            </a:pathLst>
          </a:custGeom>
        </p:spPr>
        <p:txBody>
          <a:bodyPr wrap="square">
            <a:noAutofit/>
          </a:bodyPr>
          <a:lstStyle/>
          <a:p>
            <a:endParaRPr lang="zh-CN"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图片 7"/>
          <p:cNvPicPr>
            <a:picLocks noChangeAspect="1"/>
          </p:cNvPicPr>
          <p:nvPr userDrawn="1"/>
        </p:nvPicPr>
        <p:blipFill>
          <a:blip r:embed="rId15" cstate="screen"/>
          <a:stretch>
            <a:fillRect/>
          </a:stretch>
        </p:blipFill>
        <p:spPr>
          <a:xfrm>
            <a:off x="0" y="0"/>
            <a:ext cx="12192000" cy="6858000"/>
          </a:xfrm>
          <a:prstGeom prst="rect">
            <a:avLst/>
          </a:prstGeom>
        </p:spPr>
      </p:pic>
      <p:sp>
        <p:nvSpPr>
          <p:cNvPr id="9" name="矩形 8"/>
          <p:cNvSpPr/>
          <p:nvPr userDrawn="1"/>
        </p:nvSpPr>
        <p:spPr>
          <a:xfrm>
            <a:off x="319315" y="366486"/>
            <a:ext cx="11553371" cy="6125028"/>
          </a:xfrm>
          <a:prstGeom prst="rect">
            <a:avLst/>
          </a:prstGeom>
          <a:solidFill>
            <a:schemeClr val="bg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25.xml"/><Relationship Id="rId7" Type="http://schemas.openxmlformats.org/officeDocument/2006/relationships/slideLayout" Target="../slideLayouts/slideLayout3.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6.xml"/><Relationship Id="rId1" Type="http://schemas.openxmlformats.org/officeDocument/2006/relationships/slideLayout" Target="../slideLayouts/slideLayout1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notesSlide" Target="../notesSlides/notesSlide19.xml"/><Relationship Id="rId3" Type="http://schemas.openxmlformats.org/officeDocument/2006/relationships/tags" Target="../tags/tag31.xml"/><Relationship Id="rId7" Type="http://schemas.openxmlformats.org/officeDocument/2006/relationships/slideLayout" Target="../slideLayouts/slideLayout3.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notesSlide" Target="../notesSlides/notesSlide2.xml"/><Relationship Id="rId5" Type="http://schemas.openxmlformats.org/officeDocument/2006/relationships/tags" Target="../tags/tag6.xml"/><Relationship Id="rId10" Type="http://schemas.openxmlformats.org/officeDocument/2006/relationships/slideLayout" Target="../slideLayouts/slideLayout3.xml"/><Relationship Id="rId4" Type="http://schemas.openxmlformats.org/officeDocument/2006/relationships/tags" Target="../tags/tag5.xml"/><Relationship Id="rId9" Type="http://schemas.openxmlformats.org/officeDocument/2006/relationships/tags" Target="../tags/tag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1.xml"/><Relationship Id="rId1" Type="http://schemas.openxmlformats.org/officeDocument/2006/relationships/slideLayout" Target="../slideLayouts/slideLayout9.xml"/><Relationship Id="rId6" Type="http://schemas.openxmlformats.org/officeDocument/2006/relationships/image" Target="../media/image17.jpeg"/><Relationship Id="rId5" Type="http://schemas.openxmlformats.org/officeDocument/2006/relationships/image" Target="../media/image16.jpeg"/><Relationship Id="rId4" Type="http://schemas.openxmlformats.org/officeDocument/2006/relationships/image" Target="../media/image15.jpeg"/></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10.xml"/><Relationship Id="rId5" Type="http://schemas.openxmlformats.org/officeDocument/2006/relationships/image" Target="../media/image20.jpeg"/><Relationship Id="rId4" Type="http://schemas.openxmlformats.org/officeDocument/2006/relationships/image" Target="../media/image19.jpeg"/></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13.xml"/><Relationship Id="rId7" Type="http://schemas.openxmlformats.org/officeDocument/2006/relationships/slideLayout" Target="../slideLayouts/slideLayout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19.xml"/><Relationship Id="rId7" Type="http://schemas.openxmlformats.org/officeDocument/2006/relationships/slideLayout" Target="../slideLayouts/slideLayout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cstate="screen"/>
          <a:srcRect l="729" t="729" r="729" b="729"/>
          <a:stretch>
            <a:fillRect/>
          </a:stretch>
        </p:blipFill>
        <p:spPr>
          <a:xfrm>
            <a:off x="0" y="0"/>
            <a:ext cx="12192000" cy="6858000"/>
          </a:xfrm>
          <a:prstGeom prst="rect">
            <a:avLst/>
          </a:prstGeom>
        </p:spPr>
      </p:pic>
      <p:sp>
        <p:nvSpPr>
          <p:cNvPr id="3" name="文本框 2"/>
          <p:cNvSpPr txBox="1"/>
          <p:nvPr/>
        </p:nvSpPr>
        <p:spPr>
          <a:xfrm>
            <a:off x="4028768" y="2892575"/>
            <a:ext cx="4134466" cy="769441"/>
          </a:xfrm>
          <a:prstGeom prst="rect">
            <a:avLst/>
          </a:prstGeom>
          <a:noFill/>
        </p:spPr>
        <p:txBody>
          <a:bodyPr wrap="none" rtlCol="0">
            <a:spAutoFit/>
            <a:scene3d>
              <a:camera prst="orthographicFront"/>
              <a:lightRig rig="threePt" dir="t"/>
            </a:scene3d>
            <a:sp3d extrusionH="12700"/>
          </a:bodyPr>
          <a:lstStyle/>
          <a:p>
            <a:pPr algn="ctr"/>
            <a:r>
              <a:rPr lang="zh-CN" altLang="en-US" sz="4400" dirty="0">
                <a:solidFill>
                  <a:srgbClr val="EB605F"/>
                </a:solidFill>
                <a:latin typeface="时尚中黑简体" panose="01010104010101010101" pitchFamily="2" charset="-122"/>
                <a:ea typeface="时尚中黑简体" panose="01010104010101010101" pitchFamily="2" charset="-122"/>
              </a:rPr>
              <a:t>粉色小清新模板</a:t>
            </a:r>
          </a:p>
        </p:txBody>
      </p:sp>
      <p:sp>
        <p:nvSpPr>
          <p:cNvPr id="4" name="矩形: 圆角 3"/>
          <p:cNvSpPr/>
          <p:nvPr/>
        </p:nvSpPr>
        <p:spPr>
          <a:xfrm>
            <a:off x="4365607" y="3933827"/>
            <a:ext cx="967140" cy="284674"/>
          </a:xfrm>
          <a:prstGeom prst="roundRect">
            <a:avLst>
              <a:gd name="adj" fmla="val 50000"/>
            </a:avLst>
          </a:prstGeom>
          <a:solidFill>
            <a:srgbClr val="EB605F"/>
          </a:solidFill>
          <a:ln w="19050">
            <a:solidFill>
              <a:schemeClr val="bg1"/>
            </a:solidFill>
          </a:ln>
          <a:effectLst>
            <a:outerShdw blurRad="2032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p>
        </p:txBody>
      </p:sp>
      <p:sp>
        <p:nvSpPr>
          <p:cNvPr id="6" name="文本框 5"/>
          <p:cNvSpPr txBox="1"/>
          <p:nvPr/>
        </p:nvSpPr>
        <p:spPr>
          <a:xfrm>
            <a:off x="4334588" y="3943111"/>
            <a:ext cx="1031468" cy="276999"/>
          </a:xfrm>
          <a:prstGeom prst="rect">
            <a:avLst/>
          </a:prstGeom>
          <a:noFill/>
        </p:spPr>
        <p:txBody>
          <a:bodyPr wrap="square" rtlCol="0">
            <a:spAutoFit/>
          </a:bodyPr>
          <a:lstStyle/>
          <a:p>
            <a:pPr algn="ctr"/>
            <a:r>
              <a:rPr lang="zh-CN" altLang="en-US" sz="1200" dirty="0">
                <a:solidFill>
                  <a:srgbClr val="FEF7EE"/>
                </a:solidFill>
              </a:rPr>
              <a:t>说课教育</a:t>
            </a:r>
          </a:p>
        </p:txBody>
      </p:sp>
      <p:sp>
        <p:nvSpPr>
          <p:cNvPr id="8" name="矩形: 圆角 7"/>
          <p:cNvSpPr/>
          <p:nvPr/>
        </p:nvSpPr>
        <p:spPr>
          <a:xfrm>
            <a:off x="5674819" y="3933827"/>
            <a:ext cx="967140" cy="284674"/>
          </a:xfrm>
          <a:prstGeom prst="roundRect">
            <a:avLst>
              <a:gd name="adj" fmla="val 50000"/>
            </a:avLst>
          </a:prstGeom>
          <a:solidFill>
            <a:srgbClr val="EB605F"/>
          </a:solidFill>
          <a:ln w="19050">
            <a:solidFill>
              <a:schemeClr val="bg1"/>
            </a:solidFill>
          </a:ln>
          <a:effectLst>
            <a:outerShdw blurRad="2032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p>
        </p:txBody>
      </p:sp>
      <p:sp>
        <p:nvSpPr>
          <p:cNvPr id="9" name="文本框 8"/>
          <p:cNvSpPr txBox="1"/>
          <p:nvPr/>
        </p:nvSpPr>
        <p:spPr>
          <a:xfrm>
            <a:off x="5643800" y="3943111"/>
            <a:ext cx="1031468" cy="276999"/>
          </a:xfrm>
          <a:prstGeom prst="rect">
            <a:avLst/>
          </a:prstGeom>
          <a:noFill/>
        </p:spPr>
        <p:txBody>
          <a:bodyPr wrap="square" rtlCol="0">
            <a:spAutoFit/>
          </a:bodyPr>
          <a:lstStyle/>
          <a:p>
            <a:pPr algn="ctr"/>
            <a:r>
              <a:rPr lang="zh-CN" altLang="en-US" sz="1200" dirty="0">
                <a:solidFill>
                  <a:srgbClr val="FEF7EE"/>
                </a:solidFill>
              </a:rPr>
              <a:t>工作汇报</a:t>
            </a:r>
          </a:p>
        </p:txBody>
      </p:sp>
      <p:sp>
        <p:nvSpPr>
          <p:cNvPr id="11" name="矩形: 圆角 10"/>
          <p:cNvSpPr/>
          <p:nvPr/>
        </p:nvSpPr>
        <p:spPr>
          <a:xfrm>
            <a:off x="6984030" y="3933827"/>
            <a:ext cx="967140" cy="284674"/>
          </a:xfrm>
          <a:prstGeom prst="roundRect">
            <a:avLst>
              <a:gd name="adj" fmla="val 50000"/>
            </a:avLst>
          </a:prstGeom>
          <a:solidFill>
            <a:srgbClr val="EB605F"/>
          </a:solidFill>
          <a:ln w="19050">
            <a:solidFill>
              <a:schemeClr val="bg1"/>
            </a:solidFill>
          </a:ln>
          <a:effectLst>
            <a:outerShdw blurRad="2032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p>
        </p:txBody>
      </p:sp>
      <p:sp>
        <p:nvSpPr>
          <p:cNvPr id="12" name="文本框 11"/>
          <p:cNvSpPr txBox="1"/>
          <p:nvPr/>
        </p:nvSpPr>
        <p:spPr>
          <a:xfrm>
            <a:off x="6953011" y="3943111"/>
            <a:ext cx="1031468" cy="276999"/>
          </a:xfrm>
          <a:prstGeom prst="rect">
            <a:avLst/>
          </a:prstGeom>
          <a:noFill/>
        </p:spPr>
        <p:txBody>
          <a:bodyPr wrap="square" rtlCol="0">
            <a:spAutoFit/>
          </a:bodyPr>
          <a:lstStyle/>
          <a:p>
            <a:pPr algn="ctr"/>
            <a:r>
              <a:rPr lang="zh-CN" altLang="en-US" sz="1200" dirty="0">
                <a:solidFill>
                  <a:srgbClr val="FEF7EE"/>
                </a:solidFill>
              </a:rPr>
              <a:t>商务展示</a:t>
            </a:r>
          </a:p>
        </p:txBody>
      </p:sp>
      <p:sp>
        <p:nvSpPr>
          <p:cNvPr id="13" name="矩形 12"/>
          <p:cNvSpPr/>
          <p:nvPr/>
        </p:nvSpPr>
        <p:spPr>
          <a:xfrm>
            <a:off x="3774689" y="2468605"/>
            <a:ext cx="4642622" cy="338554"/>
          </a:xfrm>
          <a:prstGeom prst="rect">
            <a:avLst/>
          </a:prstGeom>
        </p:spPr>
        <p:txBody>
          <a:bodyPr wrap="square">
            <a:spAutoFit/>
          </a:bodyPr>
          <a:lstStyle/>
          <a:p>
            <a:pPr lvl="0" algn="ctr">
              <a:defRPr/>
            </a:pPr>
            <a:r>
              <a:rPr lang="en-US" altLang="zh-CN" sz="1600" dirty="0">
                <a:solidFill>
                  <a:schemeClr val="bg1">
                    <a:lumMod val="65000"/>
                  </a:schemeClr>
                </a:solidFill>
                <a:latin typeface="Gigi" panose="04040504061007020D02" pitchFamily="82" charset="0"/>
                <a:ea typeface="等线" panose="02010600030101010101" pitchFamily="2" charset="-122"/>
              </a:rPr>
              <a:t>THIS TEMPLATE DESIGNED FOR 1PPT SHE JI</a:t>
            </a:r>
            <a:endParaRPr lang="zh-CN" altLang="en-US" sz="1600" dirty="0">
              <a:solidFill>
                <a:schemeClr val="bg1">
                  <a:lumMod val="65000"/>
                </a:schemeClr>
              </a:solidFill>
              <a:latin typeface="Gigi" panose="04040504061007020D02" pitchFamily="82" charset="0"/>
              <a:ea typeface="等线"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661bcb01-c4ba-458c-8a31-b135b5152b82"/>
          <p:cNvGrpSpPr>
            <a:grpSpLocks noChangeAspect="1"/>
          </p:cNvGrpSpPr>
          <p:nvPr/>
        </p:nvGrpSpPr>
        <p:grpSpPr>
          <a:xfrm>
            <a:off x="3156694" y="1905325"/>
            <a:ext cx="5869235" cy="3793457"/>
            <a:chOff x="3156694" y="1720500"/>
            <a:chExt cx="5869235" cy="3793457"/>
          </a:xfrm>
        </p:grpSpPr>
        <p:cxnSp>
          <p:nvCxnSpPr>
            <p:cNvPr id="4" name="Straight Connector 4"/>
            <p:cNvCxnSpPr/>
            <p:nvPr/>
          </p:nvCxnSpPr>
          <p:spPr>
            <a:xfrm rot="5400000">
              <a:off x="6487564" y="3603468"/>
              <a:ext cx="2651851" cy="201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5"/>
            <p:cNvCxnSpPr/>
            <p:nvPr/>
          </p:nvCxnSpPr>
          <p:spPr>
            <a:xfrm>
              <a:off x="7812485" y="2277543"/>
              <a:ext cx="462868" cy="201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6"/>
            <p:cNvCxnSpPr/>
            <p:nvPr/>
          </p:nvCxnSpPr>
          <p:spPr>
            <a:xfrm>
              <a:off x="7812485" y="4928388"/>
              <a:ext cx="462868" cy="201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7"/>
            <p:cNvCxnSpPr/>
            <p:nvPr/>
          </p:nvCxnSpPr>
          <p:spPr>
            <a:xfrm flipV="1">
              <a:off x="7257770" y="3606177"/>
              <a:ext cx="549895" cy="4409"/>
            </a:xfrm>
            <a:prstGeom prst="line">
              <a:avLst/>
            </a:prstGeom>
            <a:ln w="12700">
              <a:solidFill>
                <a:schemeClr val="bg1">
                  <a:lumMod val="75000"/>
                </a:schemeClr>
              </a:solidFill>
              <a:headEnd type="oval" w="lg" len="lg"/>
            </a:ln>
          </p:spPr>
          <p:style>
            <a:lnRef idx="1">
              <a:schemeClr val="accent1"/>
            </a:lnRef>
            <a:fillRef idx="0">
              <a:schemeClr val="accent1"/>
            </a:fillRef>
            <a:effectRef idx="0">
              <a:schemeClr val="accent1"/>
            </a:effectRef>
            <a:fontRef idx="minor">
              <a:schemeClr val="tx1"/>
            </a:fontRef>
          </p:style>
        </p:cxnSp>
        <p:sp>
          <p:nvSpPr>
            <p:cNvPr id="8" name="Oval 8"/>
            <p:cNvSpPr/>
            <p:nvPr/>
          </p:nvSpPr>
          <p:spPr>
            <a:xfrm>
              <a:off x="8279026" y="1905334"/>
              <a:ext cx="746903" cy="746903"/>
            </a:xfrm>
            <a:prstGeom prst="ellipse">
              <a:avLst/>
            </a:prstGeom>
            <a:solidFill>
              <a:srgbClr val="EB605F"/>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9" name="Straight Connector 9"/>
            <p:cNvCxnSpPr/>
            <p:nvPr/>
          </p:nvCxnSpPr>
          <p:spPr>
            <a:xfrm>
              <a:off x="7812485" y="3607375"/>
              <a:ext cx="462868" cy="201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Oval 10"/>
            <p:cNvSpPr/>
            <p:nvPr/>
          </p:nvSpPr>
          <p:spPr>
            <a:xfrm>
              <a:off x="8279026" y="3225230"/>
              <a:ext cx="746903" cy="746903"/>
            </a:xfrm>
            <a:prstGeom prst="ellipse">
              <a:avLst/>
            </a:prstGeom>
            <a:solidFill>
              <a:srgbClr val="EB605F"/>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Oval 11"/>
            <p:cNvSpPr/>
            <p:nvPr/>
          </p:nvSpPr>
          <p:spPr>
            <a:xfrm>
              <a:off x="8279026" y="4551154"/>
              <a:ext cx="746903" cy="746903"/>
            </a:xfrm>
            <a:prstGeom prst="ellipse">
              <a:avLst/>
            </a:prstGeom>
            <a:solidFill>
              <a:srgbClr val="EB605F"/>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12" name="Straight Connector 12"/>
            <p:cNvCxnSpPr/>
            <p:nvPr/>
          </p:nvCxnSpPr>
          <p:spPr>
            <a:xfrm rot="16200000">
              <a:off x="3043208" y="3597911"/>
              <a:ext cx="2651851" cy="201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3"/>
            <p:cNvCxnSpPr/>
            <p:nvPr/>
          </p:nvCxnSpPr>
          <p:spPr>
            <a:xfrm rot="10800000">
              <a:off x="3907270" y="4923836"/>
              <a:ext cx="462868" cy="201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4"/>
            <p:cNvCxnSpPr/>
            <p:nvPr/>
          </p:nvCxnSpPr>
          <p:spPr>
            <a:xfrm rot="10800000">
              <a:off x="3907270" y="2272991"/>
              <a:ext cx="462868" cy="201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5"/>
            <p:cNvCxnSpPr/>
            <p:nvPr/>
          </p:nvCxnSpPr>
          <p:spPr>
            <a:xfrm flipH="1" flipV="1">
              <a:off x="4374961" y="3599881"/>
              <a:ext cx="562169" cy="927"/>
            </a:xfrm>
            <a:prstGeom prst="line">
              <a:avLst/>
            </a:prstGeom>
            <a:ln w="12700">
              <a:solidFill>
                <a:schemeClr val="bg1">
                  <a:lumMod val="75000"/>
                </a:schemeClr>
              </a:solidFill>
              <a:headEnd type="oval" w="lg" len="lg"/>
            </a:ln>
          </p:spPr>
          <p:style>
            <a:lnRef idx="1">
              <a:schemeClr val="accent1"/>
            </a:lnRef>
            <a:fillRef idx="0">
              <a:schemeClr val="accent1"/>
            </a:fillRef>
            <a:effectRef idx="0">
              <a:schemeClr val="accent1"/>
            </a:effectRef>
            <a:fontRef idx="minor">
              <a:schemeClr val="tx1"/>
            </a:fontRef>
          </p:style>
        </p:cxnSp>
        <p:sp>
          <p:nvSpPr>
            <p:cNvPr id="16" name="Oval 16"/>
            <p:cNvSpPr/>
            <p:nvPr/>
          </p:nvSpPr>
          <p:spPr>
            <a:xfrm rot="10800000">
              <a:off x="3156694" y="4551154"/>
              <a:ext cx="746903" cy="746903"/>
            </a:xfrm>
            <a:prstGeom prst="ellipse">
              <a:avLst/>
            </a:prstGeom>
            <a:solidFill>
              <a:srgbClr val="EB605F"/>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cxnSp>
          <p:nvCxnSpPr>
            <p:cNvPr id="17" name="Straight Connector 17"/>
            <p:cNvCxnSpPr/>
            <p:nvPr/>
          </p:nvCxnSpPr>
          <p:spPr>
            <a:xfrm rot="10800000">
              <a:off x="3907270" y="3599339"/>
              <a:ext cx="462868" cy="2011"/>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 name="Oval 18"/>
            <p:cNvSpPr/>
            <p:nvPr/>
          </p:nvSpPr>
          <p:spPr>
            <a:xfrm rot="10800000">
              <a:off x="3156694" y="3231259"/>
              <a:ext cx="746903" cy="746903"/>
            </a:xfrm>
            <a:prstGeom prst="ellipse">
              <a:avLst/>
            </a:prstGeom>
            <a:solidFill>
              <a:srgbClr val="EB605F"/>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Oval 19"/>
            <p:cNvSpPr/>
            <p:nvPr/>
          </p:nvSpPr>
          <p:spPr>
            <a:xfrm rot="10800000">
              <a:off x="3156694" y="1905334"/>
              <a:ext cx="746903" cy="746903"/>
            </a:xfrm>
            <a:prstGeom prst="ellipse">
              <a:avLst/>
            </a:prstGeom>
            <a:solidFill>
              <a:srgbClr val="EB605F"/>
            </a:solidFill>
            <a:ln w="571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20" name="Group 20"/>
            <p:cNvGrpSpPr/>
            <p:nvPr/>
          </p:nvGrpSpPr>
          <p:grpSpPr>
            <a:xfrm>
              <a:off x="5056526" y="1720500"/>
              <a:ext cx="2090003" cy="3793457"/>
              <a:chOff x="5056525" y="2002973"/>
              <a:chExt cx="2090002" cy="3793457"/>
            </a:xfrm>
          </p:grpSpPr>
          <p:grpSp>
            <p:nvGrpSpPr>
              <p:cNvPr id="55" name="Group 21"/>
              <p:cNvGrpSpPr/>
              <p:nvPr/>
            </p:nvGrpSpPr>
            <p:grpSpPr>
              <a:xfrm>
                <a:off x="5543793" y="4266592"/>
                <a:ext cx="1096350" cy="1529838"/>
                <a:chOff x="4499466" y="1718459"/>
                <a:chExt cx="546286" cy="762283"/>
              </a:xfrm>
            </p:grpSpPr>
            <p:sp>
              <p:nvSpPr>
                <p:cNvPr id="71" name="Freeform: Shape 37"/>
                <p:cNvSpPr/>
                <p:nvPr/>
              </p:nvSpPr>
              <p:spPr bwMode="auto">
                <a:xfrm>
                  <a:off x="4499466" y="1718459"/>
                  <a:ext cx="546286" cy="762283"/>
                </a:xfrm>
                <a:custGeom>
                  <a:avLst/>
                  <a:gdLst/>
                  <a:ahLst/>
                  <a:cxnLst>
                    <a:cxn ang="0">
                      <a:pos x="349" y="71"/>
                    </a:cxn>
                    <a:cxn ang="0">
                      <a:pos x="253" y="217"/>
                    </a:cxn>
                    <a:cxn ang="0">
                      <a:pos x="185" y="329"/>
                    </a:cxn>
                    <a:cxn ang="0">
                      <a:pos x="124" y="445"/>
                    </a:cxn>
                    <a:cxn ang="0">
                      <a:pos x="74" y="564"/>
                    </a:cxn>
                    <a:cxn ang="0">
                      <a:pos x="36" y="688"/>
                    </a:cxn>
                    <a:cxn ang="0">
                      <a:pos x="11" y="816"/>
                    </a:cxn>
                    <a:cxn ang="0">
                      <a:pos x="0" y="950"/>
                    </a:cxn>
                    <a:cxn ang="0">
                      <a:pos x="10" y="1088"/>
                    </a:cxn>
                    <a:cxn ang="0">
                      <a:pos x="37" y="1234"/>
                    </a:cxn>
                    <a:cxn ang="0">
                      <a:pos x="255" y="1127"/>
                    </a:cxn>
                    <a:cxn ang="0">
                      <a:pos x="245" y="1251"/>
                    </a:cxn>
                    <a:cxn ang="0">
                      <a:pos x="250" y="1383"/>
                    </a:cxn>
                    <a:cxn ang="0">
                      <a:pos x="271" y="1523"/>
                    </a:cxn>
                    <a:cxn ang="0">
                      <a:pos x="308" y="1672"/>
                    </a:cxn>
                    <a:cxn ang="0">
                      <a:pos x="363" y="1829"/>
                    </a:cxn>
                    <a:cxn ang="0">
                      <a:pos x="436" y="1996"/>
                    </a:cxn>
                    <a:cxn ang="0">
                      <a:pos x="529" y="2173"/>
                    </a:cxn>
                    <a:cxn ang="0">
                      <a:pos x="641" y="2359"/>
                    </a:cxn>
                    <a:cxn ang="0">
                      <a:pos x="774" y="2557"/>
                    </a:cxn>
                    <a:cxn ang="0">
                      <a:pos x="929" y="2764"/>
                    </a:cxn>
                    <a:cxn ang="0">
                      <a:pos x="1103" y="2837"/>
                    </a:cxn>
                    <a:cxn ang="0">
                      <a:pos x="1265" y="2624"/>
                    </a:cxn>
                    <a:cxn ang="0">
                      <a:pos x="1405" y="2424"/>
                    </a:cxn>
                    <a:cxn ang="0">
                      <a:pos x="1524" y="2233"/>
                    </a:cxn>
                    <a:cxn ang="0">
                      <a:pos x="1623" y="2054"/>
                    </a:cxn>
                    <a:cxn ang="0">
                      <a:pos x="1702" y="1883"/>
                    </a:cxn>
                    <a:cxn ang="0">
                      <a:pos x="1763" y="1724"/>
                    </a:cxn>
                    <a:cxn ang="0">
                      <a:pos x="1807" y="1572"/>
                    </a:cxn>
                    <a:cxn ang="0">
                      <a:pos x="1833" y="1429"/>
                    </a:cxn>
                    <a:cxn ang="0">
                      <a:pos x="1842" y="1294"/>
                    </a:cxn>
                    <a:cxn ang="0">
                      <a:pos x="1838" y="1168"/>
                    </a:cxn>
                    <a:cxn ang="0">
                      <a:pos x="2037" y="1284"/>
                    </a:cxn>
                    <a:cxn ang="0">
                      <a:pos x="2072" y="1136"/>
                    </a:cxn>
                    <a:cxn ang="0">
                      <a:pos x="2087" y="995"/>
                    </a:cxn>
                    <a:cxn ang="0">
                      <a:pos x="2083" y="860"/>
                    </a:cxn>
                    <a:cxn ang="0">
                      <a:pos x="2063" y="730"/>
                    </a:cxn>
                    <a:cxn ang="0">
                      <a:pos x="2029" y="605"/>
                    </a:cxn>
                    <a:cxn ang="0">
                      <a:pos x="1981" y="485"/>
                    </a:cxn>
                    <a:cxn ang="0">
                      <a:pos x="1924" y="367"/>
                    </a:cxn>
                    <a:cxn ang="0">
                      <a:pos x="1860" y="254"/>
                    </a:cxn>
                    <a:cxn ang="0">
                      <a:pos x="1788" y="144"/>
                    </a:cxn>
                    <a:cxn ang="0">
                      <a:pos x="1044" y="0"/>
                    </a:cxn>
                  </a:cxnLst>
                  <a:rect l="0" t="0" r="r" b="b"/>
                  <a:pathLst>
                    <a:path w="2087" h="2910">
                      <a:moveTo>
                        <a:pt x="1044" y="0"/>
                      </a:moveTo>
                      <a:lnTo>
                        <a:pt x="400" y="0"/>
                      </a:lnTo>
                      <a:lnTo>
                        <a:pt x="349" y="71"/>
                      </a:lnTo>
                      <a:lnTo>
                        <a:pt x="300" y="144"/>
                      </a:lnTo>
                      <a:lnTo>
                        <a:pt x="275" y="180"/>
                      </a:lnTo>
                      <a:lnTo>
                        <a:pt x="253" y="217"/>
                      </a:lnTo>
                      <a:lnTo>
                        <a:pt x="229" y="254"/>
                      </a:lnTo>
                      <a:lnTo>
                        <a:pt x="206" y="292"/>
                      </a:lnTo>
                      <a:lnTo>
                        <a:pt x="185" y="329"/>
                      </a:lnTo>
                      <a:lnTo>
                        <a:pt x="164" y="367"/>
                      </a:lnTo>
                      <a:lnTo>
                        <a:pt x="144" y="406"/>
                      </a:lnTo>
                      <a:lnTo>
                        <a:pt x="124" y="445"/>
                      </a:lnTo>
                      <a:lnTo>
                        <a:pt x="107" y="485"/>
                      </a:lnTo>
                      <a:lnTo>
                        <a:pt x="90" y="524"/>
                      </a:lnTo>
                      <a:lnTo>
                        <a:pt x="74" y="564"/>
                      </a:lnTo>
                      <a:lnTo>
                        <a:pt x="60" y="605"/>
                      </a:lnTo>
                      <a:lnTo>
                        <a:pt x="47" y="646"/>
                      </a:lnTo>
                      <a:lnTo>
                        <a:pt x="36" y="688"/>
                      </a:lnTo>
                      <a:lnTo>
                        <a:pt x="25" y="730"/>
                      </a:lnTo>
                      <a:lnTo>
                        <a:pt x="18" y="773"/>
                      </a:lnTo>
                      <a:lnTo>
                        <a:pt x="11" y="816"/>
                      </a:lnTo>
                      <a:lnTo>
                        <a:pt x="6" y="860"/>
                      </a:lnTo>
                      <a:lnTo>
                        <a:pt x="2" y="905"/>
                      </a:lnTo>
                      <a:lnTo>
                        <a:pt x="0" y="950"/>
                      </a:lnTo>
                      <a:lnTo>
                        <a:pt x="2" y="995"/>
                      </a:lnTo>
                      <a:lnTo>
                        <a:pt x="4" y="1041"/>
                      </a:lnTo>
                      <a:lnTo>
                        <a:pt x="10" y="1088"/>
                      </a:lnTo>
                      <a:lnTo>
                        <a:pt x="16" y="1136"/>
                      </a:lnTo>
                      <a:lnTo>
                        <a:pt x="25" y="1185"/>
                      </a:lnTo>
                      <a:lnTo>
                        <a:pt x="37" y="1234"/>
                      </a:lnTo>
                      <a:lnTo>
                        <a:pt x="52" y="1284"/>
                      </a:lnTo>
                      <a:lnTo>
                        <a:pt x="68" y="1334"/>
                      </a:lnTo>
                      <a:lnTo>
                        <a:pt x="255" y="1127"/>
                      </a:lnTo>
                      <a:lnTo>
                        <a:pt x="250" y="1168"/>
                      </a:lnTo>
                      <a:lnTo>
                        <a:pt x="246" y="1209"/>
                      </a:lnTo>
                      <a:lnTo>
                        <a:pt x="245" y="1251"/>
                      </a:lnTo>
                      <a:lnTo>
                        <a:pt x="245" y="1294"/>
                      </a:lnTo>
                      <a:lnTo>
                        <a:pt x="247" y="1338"/>
                      </a:lnTo>
                      <a:lnTo>
                        <a:pt x="250" y="1383"/>
                      </a:lnTo>
                      <a:lnTo>
                        <a:pt x="255" y="1429"/>
                      </a:lnTo>
                      <a:lnTo>
                        <a:pt x="262" y="1475"/>
                      </a:lnTo>
                      <a:lnTo>
                        <a:pt x="271" y="1523"/>
                      </a:lnTo>
                      <a:lnTo>
                        <a:pt x="282" y="1572"/>
                      </a:lnTo>
                      <a:lnTo>
                        <a:pt x="294" y="1622"/>
                      </a:lnTo>
                      <a:lnTo>
                        <a:pt x="308" y="1672"/>
                      </a:lnTo>
                      <a:lnTo>
                        <a:pt x="325" y="1724"/>
                      </a:lnTo>
                      <a:lnTo>
                        <a:pt x="344" y="1776"/>
                      </a:lnTo>
                      <a:lnTo>
                        <a:pt x="363" y="1829"/>
                      </a:lnTo>
                      <a:lnTo>
                        <a:pt x="386" y="1883"/>
                      </a:lnTo>
                      <a:lnTo>
                        <a:pt x="410" y="1939"/>
                      </a:lnTo>
                      <a:lnTo>
                        <a:pt x="436" y="1996"/>
                      </a:lnTo>
                      <a:lnTo>
                        <a:pt x="465" y="2054"/>
                      </a:lnTo>
                      <a:lnTo>
                        <a:pt x="496" y="2113"/>
                      </a:lnTo>
                      <a:lnTo>
                        <a:pt x="529" y="2173"/>
                      </a:lnTo>
                      <a:lnTo>
                        <a:pt x="564" y="2233"/>
                      </a:lnTo>
                      <a:lnTo>
                        <a:pt x="601" y="2295"/>
                      </a:lnTo>
                      <a:lnTo>
                        <a:pt x="641" y="2359"/>
                      </a:lnTo>
                      <a:lnTo>
                        <a:pt x="683" y="2424"/>
                      </a:lnTo>
                      <a:lnTo>
                        <a:pt x="727" y="2490"/>
                      </a:lnTo>
                      <a:lnTo>
                        <a:pt x="774" y="2557"/>
                      </a:lnTo>
                      <a:lnTo>
                        <a:pt x="823" y="2624"/>
                      </a:lnTo>
                      <a:lnTo>
                        <a:pt x="875" y="2694"/>
                      </a:lnTo>
                      <a:lnTo>
                        <a:pt x="929" y="2764"/>
                      </a:lnTo>
                      <a:lnTo>
                        <a:pt x="985" y="2837"/>
                      </a:lnTo>
                      <a:lnTo>
                        <a:pt x="1044" y="2910"/>
                      </a:lnTo>
                      <a:lnTo>
                        <a:pt x="1103" y="2837"/>
                      </a:lnTo>
                      <a:lnTo>
                        <a:pt x="1160" y="2764"/>
                      </a:lnTo>
                      <a:lnTo>
                        <a:pt x="1214" y="2694"/>
                      </a:lnTo>
                      <a:lnTo>
                        <a:pt x="1265" y="2624"/>
                      </a:lnTo>
                      <a:lnTo>
                        <a:pt x="1314" y="2557"/>
                      </a:lnTo>
                      <a:lnTo>
                        <a:pt x="1360" y="2490"/>
                      </a:lnTo>
                      <a:lnTo>
                        <a:pt x="1405" y="2424"/>
                      </a:lnTo>
                      <a:lnTo>
                        <a:pt x="1448" y="2359"/>
                      </a:lnTo>
                      <a:lnTo>
                        <a:pt x="1487" y="2295"/>
                      </a:lnTo>
                      <a:lnTo>
                        <a:pt x="1524" y="2233"/>
                      </a:lnTo>
                      <a:lnTo>
                        <a:pt x="1560" y="2173"/>
                      </a:lnTo>
                      <a:lnTo>
                        <a:pt x="1593" y="2113"/>
                      </a:lnTo>
                      <a:lnTo>
                        <a:pt x="1623" y="2054"/>
                      </a:lnTo>
                      <a:lnTo>
                        <a:pt x="1652" y="1996"/>
                      </a:lnTo>
                      <a:lnTo>
                        <a:pt x="1679" y="1939"/>
                      </a:lnTo>
                      <a:lnTo>
                        <a:pt x="1702" y="1883"/>
                      </a:lnTo>
                      <a:lnTo>
                        <a:pt x="1725" y="1829"/>
                      </a:lnTo>
                      <a:lnTo>
                        <a:pt x="1745" y="1776"/>
                      </a:lnTo>
                      <a:lnTo>
                        <a:pt x="1763" y="1724"/>
                      </a:lnTo>
                      <a:lnTo>
                        <a:pt x="1779" y="1672"/>
                      </a:lnTo>
                      <a:lnTo>
                        <a:pt x="1794" y="1622"/>
                      </a:lnTo>
                      <a:lnTo>
                        <a:pt x="1807" y="1572"/>
                      </a:lnTo>
                      <a:lnTo>
                        <a:pt x="1817" y="1523"/>
                      </a:lnTo>
                      <a:lnTo>
                        <a:pt x="1825" y="1475"/>
                      </a:lnTo>
                      <a:lnTo>
                        <a:pt x="1833" y="1429"/>
                      </a:lnTo>
                      <a:lnTo>
                        <a:pt x="1838" y="1383"/>
                      </a:lnTo>
                      <a:lnTo>
                        <a:pt x="1841" y="1338"/>
                      </a:lnTo>
                      <a:lnTo>
                        <a:pt x="1842" y="1294"/>
                      </a:lnTo>
                      <a:lnTo>
                        <a:pt x="1842" y="1251"/>
                      </a:lnTo>
                      <a:lnTo>
                        <a:pt x="1841" y="1209"/>
                      </a:lnTo>
                      <a:lnTo>
                        <a:pt x="1838" y="1168"/>
                      </a:lnTo>
                      <a:lnTo>
                        <a:pt x="1833" y="1127"/>
                      </a:lnTo>
                      <a:lnTo>
                        <a:pt x="2019" y="1334"/>
                      </a:lnTo>
                      <a:lnTo>
                        <a:pt x="2037" y="1284"/>
                      </a:lnTo>
                      <a:lnTo>
                        <a:pt x="2051" y="1234"/>
                      </a:lnTo>
                      <a:lnTo>
                        <a:pt x="2063" y="1185"/>
                      </a:lnTo>
                      <a:lnTo>
                        <a:pt x="2072" y="1136"/>
                      </a:lnTo>
                      <a:lnTo>
                        <a:pt x="2079" y="1088"/>
                      </a:lnTo>
                      <a:lnTo>
                        <a:pt x="2084" y="1041"/>
                      </a:lnTo>
                      <a:lnTo>
                        <a:pt x="2087" y="995"/>
                      </a:lnTo>
                      <a:lnTo>
                        <a:pt x="2087" y="950"/>
                      </a:lnTo>
                      <a:lnTo>
                        <a:pt x="2085" y="905"/>
                      </a:lnTo>
                      <a:lnTo>
                        <a:pt x="2083" y="860"/>
                      </a:lnTo>
                      <a:lnTo>
                        <a:pt x="2078" y="816"/>
                      </a:lnTo>
                      <a:lnTo>
                        <a:pt x="2071" y="773"/>
                      </a:lnTo>
                      <a:lnTo>
                        <a:pt x="2063" y="730"/>
                      </a:lnTo>
                      <a:lnTo>
                        <a:pt x="2052" y="688"/>
                      </a:lnTo>
                      <a:lnTo>
                        <a:pt x="2041" y="646"/>
                      </a:lnTo>
                      <a:lnTo>
                        <a:pt x="2029" y="605"/>
                      </a:lnTo>
                      <a:lnTo>
                        <a:pt x="2014" y="564"/>
                      </a:lnTo>
                      <a:lnTo>
                        <a:pt x="1998" y="524"/>
                      </a:lnTo>
                      <a:lnTo>
                        <a:pt x="1981" y="485"/>
                      </a:lnTo>
                      <a:lnTo>
                        <a:pt x="1964" y="445"/>
                      </a:lnTo>
                      <a:lnTo>
                        <a:pt x="1944" y="406"/>
                      </a:lnTo>
                      <a:lnTo>
                        <a:pt x="1924" y="367"/>
                      </a:lnTo>
                      <a:lnTo>
                        <a:pt x="1903" y="329"/>
                      </a:lnTo>
                      <a:lnTo>
                        <a:pt x="1882" y="292"/>
                      </a:lnTo>
                      <a:lnTo>
                        <a:pt x="1860" y="254"/>
                      </a:lnTo>
                      <a:lnTo>
                        <a:pt x="1836" y="217"/>
                      </a:lnTo>
                      <a:lnTo>
                        <a:pt x="1812" y="180"/>
                      </a:lnTo>
                      <a:lnTo>
                        <a:pt x="1788" y="144"/>
                      </a:lnTo>
                      <a:lnTo>
                        <a:pt x="1738" y="71"/>
                      </a:lnTo>
                      <a:lnTo>
                        <a:pt x="1688" y="0"/>
                      </a:lnTo>
                      <a:lnTo>
                        <a:pt x="1044" y="0"/>
                      </a:lnTo>
                    </a:path>
                  </a:pathLst>
                </a:custGeom>
                <a:solidFill>
                  <a:srgbClr val="E21C1C"/>
                </a:solidFill>
                <a:ln w="1">
                  <a:noFill/>
                  <a:prstDash val="solid"/>
                  <a:round/>
                </a:ln>
              </p:spPr>
              <p:txBody>
                <a:bodyPr anchor="ctr"/>
                <a:lstStyle/>
                <a:p>
                  <a:pPr algn="ctr"/>
                  <a:endParaRPr/>
                </a:p>
              </p:txBody>
            </p:sp>
            <p:sp>
              <p:nvSpPr>
                <p:cNvPr id="72" name="Freeform: Shape 38"/>
                <p:cNvSpPr/>
                <p:nvPr/>
              </p:nvSpPr>
              <p:spPr bwMode="auto">
                <a:xfrm>
                  <a:off x="4583349" y="1718459"/>
                  <a:ext cx="378521" cy="523218"/>
                </a:xfrm>
                <a:custGeom>
                  <a:avLst/>
                  <a:gdLst/>
                  <a:ahLst/>
                  <a:cxnLst>
                    <a:cxn ang="0">
                      <a:pos x="278" y="0"/>
                    </a:cxn>
                    <a:cxn ang="0">
                      <a:pos x="208" y="103"/>
                    </a:cxn>
                    <a:cxn ang="0">
                      <a:pos x="175" y="159"/>
                    </a:cxn>
                    <a:cxn ang="0">
                      <a:pos x="143" y="217"/>
                    </a:cxn>
                    <a:cxn ang="0">
                      <a:pos x="112" y="277"/>
                    </a:cxn>
                    <a:cxn ang="0">
                      <a:pos x="86" y="339"/>
                    </a:cxn>
                    <a:cxn ang="0">
                      <a:pos x="62" y="403"/>
                    </a:cxn>
                    <a:cxn ang="0">
                      <a:pos x="41" y="469"/>
                    </a:cxn>
                    <a:cxn ang="0">
                      <a:pos x="24" y="536"/>
                    </a:cxn>
                    <a:cxn ang="0">
                      <a:pos x="12" y="604"/>
                    </a:cxn>
                    <a:cxn ang="0">
                      <a:pos x="3" y="674"/>
                    </a:cxn>
                    <a:cxn ang="0">
                      <a:pos x="0" y="742"/>
                    </a:cxn>
                    <a:cxn ang="0">
                      <a:pos x="3" y="812"/>
                    </a:cxn>
                    <a:cxn ang="0">
                      <a:pos x="11" y="882"/>
                    </a:cxn>
                    <a:cxn ang="0">
                      <a:pos x="25" y="954"/>
                    </a:cxn>
                    <a:cxn ang="0">
                      <a:pos x="46" y="1024"/>
                    </a:cxn>
                    <a:cxn ang="0">
                      <a:pos x="173" y="800"/>
                    </a:cxn>
                    <a:cxn ang="0">
                      <a:pos x="169" y="859"/>
                    </a:cxn>
                    <a:cxn ang="0">
                      <a:pos x="171" y="918"/>
                    </a:cxn>
                    <a:cxn ang="0">
                      <a:pos x="177" y="980"/>
                    </a:cxn>
                    <a:cxn ang="0">
                      <a:pos x="188" y="1045"/>
                    </a:cxn>
                    <a:cxn ang="0">
                      <a:pos x="204" y="1112"/>
                    </a:cxn>
                    <a:cxn ang="0">
                      <a:pos x="225" y="1182"/>
                    </a:cxn>
                    <a:cxn ang="0">
                      <a:pos x="251" y="1255"/>
                    </a:cxn>
                    <a:cxn ang="0">
                      <a:pos x="284" y="1330"/>
                    </a:cxn>
                    <a:cxn ang="0">
                      <a:pos x="322" y="1408"/>
                    </a:cxn>
                    <a:cxn ang="0">
                      <a:pos x="366" y="1490"/>
                    </a:cxn>
                    <a:cxn ang="0">
                      <a:pos x="416" y="1574"/>
                    </a:cxn>
                    <a:cxn ang="0">
                      <a:pos x="473" y="1662"/>
                    </a:cxn>
                    <a:cxn ang="0">
                      <a:pos x="536" y="1753"/>
                    </a:cxn>
                    <a:cxn ang="0">
                      <a:pos x="605" y="1848"/>
                    </a:cxn>
                    <a:cxn ang="0">
                      <a:pos x="682" y="1945"/>
                    </a:cxn>
                    <a:cxn ang="0">
                      <a:pos x="763" y="1945"/>
                    </a:cxn>
                    <a:cxn ang="0">
                      <a:pos x="840" y="1848"/>
                    </a:cxn>
                    <a:cxn ang="0">
                      <a:pos x="910" y="1753"/>
                    </a:cxn>
                    <a:cxn ang="0">
                      <a:pos x="973" y="1662"/>
                    </a:cxn>
                    <a:cxn ang="0">
                      <a:pos x="1030" y="1574"/>
                    </a:cxn>
                    <a:cxn ang="0">
                      <a:pos x="1080" y="1490"/>
                    </a:cxn>
                    <a:cxn ang="0">
                      <a:pos x="1124" y="1408"/>
                    </a:cxn>
                    <a:cxn ang="0">
                      <a:pos x="1162" y="1330"/>
                    </a:cxn>
                    <a:cxn ang="0">
                      <a:pos x="1195" y="1255"/>
                    </a:cxn>
                    <a:cxn ang="0">
                      <a:pos x="1222" y="1182"/>
                    </a:cxn>
                    <a:cxn ang="0">
                      <a:pos x="1243" y="1112"/>
                    </a:cxn>
                    <a:cxn ang="0">
                      <a:pos x="1259" y="1045"/>
                    </a:cxn>
                    <a:cxn ang="0">
                      <a:pos x="1269" y="980"/>
                    </a:cxn>
                    <a:cxn ang="0">
                      <a:pos x="1276" y="918"/>
                    </a:cxn>
                    <a:cxn ang="0">
                      <a:pos x="1277" y="859"/>
                    </a:cxn>
                    <a:cxn ang="0">
                      <a:pos x="1273" y="800"/>
                    </a:cxn>
                    <a:cxn ang="0">
                      <a:pos x="1399" y="1024"/>
                    </a:cxn>
                    <a:cxn ang="0">
                      <a:pos x="1421" y="954"/>
                    </a:cxn>
                    <a:cxn ang="0">
                      <a:pos x="1436" y="882"/>
                    </a:cxn>
                    <a:cxn ang="0">
                      <a:pos x="1444" y="812"/>
                    </a:cxn>
                    <a:cxn ang="0">
                      <a:pos x="1446" y="742"/>
                    </a:cxn>
                    <a:cxn ang="0">
                      <a:pos x="1442" y="674"/>
                    </a:cxn>
                    <a:cxn ang="0">
                      <a:pos x="1434" y="604"/>
                    </a:cxn>
                    <a:cxn ang="0">
                      <a:pos x="1422" y="536"/>
                    </a:cxn>
                    <a:cxn ang="0">
                      <a:pos x="1405" y="469"/>
                    </a:cxn>
                    <a:cxn ang="0">
                      <a:pos x="1384" y="403"/>
                    </a:cxn>
                    <a:cxn ang="0">
                      <a:pos x="1360" y="339"/>
                    </a:cxn>
                    <a:cxn ang="0">
                      <a:pos x="1333" y="277"/>
                    </a:cxn>
                    <a:cxn ang="0">
                      <a:pos x="1304" y="217"/>
                    </a:cxn>
                    <a:cxn ang="0">
                      <a:pos x="1239" y="103"/>
                    </a:cxn>
                    <a:cxn ang="0">
                      <a:pos x="1169" y="0"/>
                    </a:cxn>
                  </a:cxnLst>
                  <a:rect l="0" t="0" r="r" b="b"/>
                  <a:pathLst>
                    <a:path w="1446" h="1996">
                      <a:moveTo>
                        <a:pt x="723" y="0"/>
                      </a:moveTo>
                      <a:lnTo>
                        <a:pt x="278" y="0"/>
                      </a:lnTo>
                      <a:lnTo>
                        <a:pt x="242" y="50"/>
                      </a:lnTo>
                      <a:lnTo>
                        <a:pt x="208" y="103"/>
                      </a:lnTo>
                      <a:lnTo>
                        <a:pt x="190" y="131"/>
                      </a:lnTo>
                      <a:lnTo>
                        <a:pt x="175" y="159"/>
                      </a:lnTo>
                      <a:lnTo>
                        <a:pt x="159" y="188"/>
                      </a:lnTo>
                      <a:lnTo>
                        <a:pt x="143" y="217"/>
                      </a:lnTo>
                      <a:lnTo>
                        <a:pt x="127" y="247"/>
                      </a:lnTo>
                      <a:lnTo>
                        <a:pt x="112" y="277"/>
                      </a:lnTo>
                      <a:lnTo>
                        <a:pt x="99" y="308"/>
                      </a:lnTo>
                      <a:lnTo>
                        <a:pt x="86" y="339"/>
                      </a:lnTo>
                      <a:lnTo>
                        <a:pt x="74" y="371"/>
                      </a:lnTo>
                      <a:lnTo>
                        <a:pt x="62" y="403"/>
                      </a:lnTo>
                      <a:lnTo>
                        <a:pt x="52" y="436"/>
                      </a:lnTo>
                      <a:lnTo>
                        <a:pt x="41" y="469"/>
                      </a:lnTo>
                      <a:lnTo>
                        <a:pt x="32" y="502"/>
                      </a:lnTo>
                      <a:lnTo>
                        <a:pt x="24" y="536"/>
                      </a:lnTo>
                      <a:lnTo>
                        <a:pt x="17" y="569"/>
                      </a:lnTo>
                      <a:lnTo>
                        <a:pt x="12" y="604"/>
                      </a:lnTo>
                      <a:lnTo>
                        <a:pt x="7" y="638"/>
                      </a:lnTo>
                      <a:lnTo>
                        <a:pt x="3" y="674"/>
                      </a:lnTo>
                      <a:lnTo>
                        <a:pt x="2" y="708"/>
                      </a:lnTo>
                      <a:lnTo>
                        <a:pt x="0" y="742"/>
                      </a:lnTo>
                      <a:lnTo>
                        <a:pt x="0" y="778"/>
                      </a:lnTo>
                      <a:lnTo>
                        <a:pt x="3" y="812"/>
                      </a:lnTo>
                      <a:lnTo>
                        <a:pt x="6" y="848"/>
                      </a:lnTo>
                      <a:lnTo>
                        <a:pt x="11" y="882"/>
                      </a:lnTo>
                      <a:lnTo>
                        <a:pt x="17" y="918"/>
                      </a:lnTo>
                      <a:lnTo>
                        <a:pt x="25" y="954"/>
                      </a:lnTo>
                      <a:lnTo>
                        <a:pt x="36" y="988"/>
                      </a:lnTo>
                      <a:lnTo>
                        <a:pt x="46" y="1024"/>
                      </a:lnTo>
                      <a:lnTo>
                        <a:pt x="176" y="773"/>
                      </a:lnTo>
                      <a:lnTo>
                        <a:pt x="173" y="800"/>
                      </a:lnTo>
                      <a:lnTo>
                        <a:pt x="171" y="829"/>
                      </a:lnTo>
                      <a:lnTo>
                        <a:pt x="169" y="859"/>
                      </a:lnTo>
                      <a:lnTo>
                        <a:pt x="169" y="888"/>
                      </a:lnTo>
                      <a:lnTo>
                        <a:pt x="171" y="918"/>
                      </a:lnTo>
                      <a:lnTo>
                        <a:pt x="173" y="948"/>
                      </a:lnTo>
                      <a:lnTo>
                        <a:pt x="177" y="980"/>
                      </a:lnTo>
                      <a:lnTo>
                        <a:pt x="181" y="1012"/>
                      </a:lnTo>
                      <a:lnTo>
                        <a:pt x="188" y="1045"/>
                      </a:lnTo>
                      <a:lnTo>
                        <a:pt x="194" y="1078"/>
                      </a:lnTo>
                      <a:lnTo>
                        <a:pt x="204" y="1112"/>
                      </a:lnTo>
                      <a:lnTo>
                        <a:pt x="213" y="1146"/>
                      </a:lnTo>
                      <a:lnTo>
                        <a:pt x="225" y="1182"/>
                      </a:lnTo>
                      <a:lnTo>
                        <a:pt x="238" y="1218"/>
                      </a:lnTo>
                      <a:lnTo>
                        <a:pt x="251" y="1255"/>
                      </a:lnTo>
                      <a:lnTo>
                        <a:pt x="267" y="1292"/>
                      </a:lnTo>
                      <a:lnTo>
                        <a:pt x="284" y="1330"/>
                      </a:lnTo>
                      <a:lnTo>
                        <a:pt x="303" y="1368"/>
                      </a:lnTo>
                      <a:lnTo>
                        <a:pt x="322" y="1408"/>
                      </a:lnTo>
                      <a:lnTo>
                        <a:pt x="344" y="1449"/>
                      </a:lnTo>
                      <a:lnTo>
                        <a:pt x="366" y="1490"/>
                      </a:lnTo>
                      <a:lnTo>
                        <a:pt x="390" y="1532"/>
                      </a:lnTo>
                      <a:lnTo>
                        <a:pt x="416" y="1574"/>
                      </a:lnTo>
                      <a:lnTo>
                        <a:pt x="444" y="1618"/>
                      </a:lnTo>
                      <a:lnTo>
                        <a:pt x="473" y="1662"/>
                      </a:lnTo>
                      <a:lnTo>
                        <a:pt x="503" y="1706"/>
                      </a:lnTo>
                      <a:lnTo>
                        <a:pt x="536" y="1753"/>
                      </a:lnTo>
                      <a:lnTo>
                        <a:pt x="569" y="1799"/>
                      </a:lnTo>
                      <a:lnTo>
                        <a:pt x="605" y="1848"/>
                      </a:lnTo>
                      <a:lnTo>
                        <a:pt x="643" y="1895"/>
                      </a:lnTo>
                      <a:lnTo>
                        <a:pt x="682" y="1945"/>
                      </a:lnTo>
                      <a:lnTo>
                        <a:pt x="723" y="1996"/>
                      </a:lnTo>
                      <a:lnTo>
                        <a:pt x="763" y="1945"/>
                      </a:lnTo>
                      <a:lnTo>
                        <a:pt x="803" y="1895"/>
                      </a:lnTo>
                      <a:lnTo>
                        <a:pt x="840" y="1848"/>
                      </a:lnTo>
                      <a:lnTo>
                        <a:pt x="876" y="1799"/>
                      </a:lnTo>
                      <a:lnTo>
                        <a:pt x="910" y="1753"/>
                      </a:lnTo>
                      <a:lnTo>
                        <a:pt x="943" y="1706"/>
                      </a:lnTo>
                      <a:lnTo>
                        <a:pt x="973" y="1662"/>
                      </a:lnTo>
                      <a:lnTo>
                        <a:pt x="1003" y="1618"/>
                      </a:lnTo>
                      <a:lnTo>
                        <a:pt x="1030" y="1574"/>
                      </a:lnTo>
                      <a:lnTo>
                        <a:pt x="1055" y="1532"/>
                      </a:lnTo>
                      <a:lnTo>
                        <a:pt x="1080" y="1490"/>
                      </a:lnTo>
                      <a:lnTo>
                        <a:pt x="1103" y="1449"/>
                      </a:lnTo>
                      <a:lnTo>
                        <a:pt x="1124" y="1408"/>
                      </a:lnTo>
                      <a:lnTo>
                        <a:pt x="1144" y="1368"/>
                      </a:lnTo>
                      <a:lnTo>
                        <a:pt x="1162" y="1330"/>
                      </a:lnTo>
                      <a:lnTo>
                        <a:pt x="1179" y="1292"/>
                      </a:lnTo>
                      <a:lnTo>
                        <a:pt x="1195" y="1255"/>
                      </a:lnTo>
                      <a:lnTo>
                        <a:pt x="1208" y="1218"/>
                      </a:lnTo>
                      <a:lnTo>
                        <a:pt x="1222" y="1182"/>
                      </a:lnTo>
                      <a:lnTo>
                        <a:pt x="1232" y="1146"/>
                      </a:lnTo>
                      <a:lnTo>
                        <a:pt x="1243" y="1112"/>
                      </a:lnTo>
                      <a:lnTo>
                        <a:pt x="1251" y="1078"/>
                      </a:lnTo>
                      <a:lnTo>
                        <a:pt x="1259" y="1045"/>
                      </a:lnTo>
                      <a:lnTo>
                        <a:pt x="1265" y="1012"/>
                      </a:lnTo>
                      <a:lnTo>
                        <a:pt x="1269" y="980"/>
                      </a:lnTo>
                      <a:lnTo>
                        <a:pt x="1273" y="948"/>
                      </a:lnTo>
                      <a:lnTo>
                        <a:pt x="1276" y="918"/>
                      </a:lnTo>
                      <a:lnTo>
                        <a:pt x="1277" y="888"/>
                      </a:lnTo>
                      <a:lnTo>
                        <a:pt x="1277" y="859"/>
                      </a:lnTo>
                      <a:lnTo>
                        <a:pt x="1276" y="829"/>
                      </a:lnTo>
                      <a:lnTo>
                        <a:pt x="1273" y="800"/>
                      </a:lnTo>
                      <a:lnTo>
                        <a:pt x="1271" y="773"/>
                      </a:lnTo>
                      <a:lnTo>
                        <a:pt x="1399" y="1024"/>
                      </a:lnTo>
                      <a:lnTo>
                        <a:pt x="1411" y="988"/>
                      </a:lnTo>
                      <a:lnTo>
                        <a:pt x="1421" y="954"/>
                      </a:lnTo>
                      <a:lnTo>
                        <a:pt x="1429" y="918"/>
                      </a:lnTo>
                      <a:lnTo>
                        <a:pt x="1436" y="882"/>
                      </a:lnTo>
                      <a:lnTo>
                        <a:pt x="1440" y="848"/>
                      </a:lnTo>
                      <a:lnTo>
                        <a:pt x="1444" y="812"/>
                      </a:lnTo>
                      <a:lnTo>
                        <a:pt x="1445" y="778"/>
                      </a:lnTo>
                      <a:lnTo>
                        <a:pt x="1446" y="742"/>
                      </a:lnTo>
                      <a:lnTo>
                        <a:pt x="1445" y="708"/>
                      </a:lnTo>
                      <a:lnTo>
                        <a:pt x="1442" y="674"/>
                      </a:lnTo>
                      <a:lnTo>
                        <a:pt x="1440" y="638"/>
                      </a:lnTo>
                      <a:lnTo>
                        <a:pt x="1434" y="604"/>
                      </a:lnTo>
                      <a:lnTo>
                        <a:pt x="1429" y="569"/>
                      </a:lnTo>
                      <a:lnTo>
                        <a:pt x="1422" y="536"/>
                      </a:lnTo>
                      <a:lnTo>
                        <a:pt x="1414" y="502"/>
                      </a:lnTo>
                      <a:lnTo>
                        <a:pt x="1405" y="469"/>
                      </a:lnTo>
                      <a:lnTo>
                        <a:pt x="1395" y="436"/>
                      </a:lnTo>
                      <a:lnTo>
                        <a:pt x="1384" y="403"/>
                      </a:lnTo>
                      <a:lnTo>
                        <a:pt x="1372" y="371"/>
                      </a:lnTo>
                      <a:lnTo>
                        <a:pt x="1360" y="339"/>
                      </a:lnTo>
                      <a:lnTo>
                        <a:pt x="1347" y="308"/>
                      </a:lnTo>
                      <a:lnTo>
                        <a:pt x="1333" y="277"/>
                      </a:lnTo>
                      <a:lnTo>
                        <a:pt x="1318" y="247"/>
                      </a:lnTo>
                      <a:lnTo>
                        <a:pt x="1304" y="217"/>
                      </a:lnTo>
                      <a:lnTo>
                        <a:pt x="1272" y="159"/>
                      </a:lnTo>
                      <a:lnTo>
                        <a:pt x="1239" y="103"/>
                      </a:lnTo>
                      <a:lnTo>
                        <a:pt x="1205" y="50"/>
                      </a:lnTo>
                      <a:lnTo>
                        <a:pt x="1169" y="0"/>
                      </a:lnTo>
                      <a:lnTo>
                        <a:pt x="723" y="0"/>
                      </a:lnTo>
                    </a:path>
                  </a:pathLst>
                </a:custGeom>
                <a:solidFill>
                  <a:srgbClr val="EB605F"/>
                </a:solidFill>
                <a:ln w="1">
                  <a:noFill/>
                  <a:prstDash val="solid"/>
                  <a:round/>
                </a:ln>
              </p:spPr>
              <p:txBody>
                <a:bodyPr anchor="ctr"/>
                <a:lstStyle/>
                <a:p>
                  <a:pPr algn="ctr"/>
                  <a:endParaRPr/>
                </a:p>
              </p:txBody>
            </p:sp>
            <p:sp>
              <p:nvSpPr>
                <p:cNvPr id="73" name="Freeform: Shape 39"/>
                <p:cNvSpPr/>
                <p:nvPr/>
              </p:nvSpPr>
              <p:spPr bwMode="auto">
                <a:xfrm>
                  <a:off x="4773133" y="1718459"/>
                  <a:ext cx="272619" cy="762283"/>
                </a:xfrm>
                <a:custGeom>
                  <a:avLst/>
                  <a:gdLst/>
                  <a:ahLst/>
                  <a:cxnLst>
                    <a:cxn ang="0">
                      <a:pos x="58" y="2837"/>
                    </a:cxn>
                    <a:cxn ang="0">
                      <a:pos x="169" y="2694"/>
                    </a:cxn>
                    <a:cxn ang="0">
                      <a:pos x="269" y="2556"/>
                    </a:cxn>
                    <a:cxn ang="0">
                      <a:pos x="360" y="2424"/>
                    </a:cxn>
                    <a:cxn ang="0">
                      <a:pos x="442" y="2295"/>
                    </a:cxn>
                    <a:cxn ang="0">
                      <a:pos x="515" y="2173"/>
                    </a:cxn>
                    <a:cxn ang="0">
                      <a:pos x="578" y="2054"/>
                    </a:cxn>
                    <a:cxn ang="0">
                      <a:pos x="634" y="1939"/>
                    </a:cxn>
                    <a:cxn ang="0">
                      <a:pos x="680" y="1829"/>
                    </a:cxn>
                    <a:cxn ang="0">
                      <a:pos x="718" y="1724"/>
                    </a:cxn>
                    <a:cxn ang="0">
                      <a:pos x="749" y="1622"/>
                    </a:cxn>
                    <a:cxn ang="0">
                      <a:pos x="772" y="1523"/>
                    </a:cxn>
                    <a:cxn ang="0">
                      <a:pos x="788" y="1429"/>
                    </a:cxn>
                    <a:cxn ang="0">
                      <a:pos x="796" y="1338"/>
                    </a:cxn>
                    <a:cxn ang="0">
                      <a:pos x="797" y="1251"/>
                    </a:cxn>
                    <a:cxn ang="0">
                      <a:pos x="793" y="1168"/>
                    </a:cxn>
                    <a:cxn ang="0">
                      <a:pos x="974" y="1334"/>
                    </a:cxn>
                    <a:cxn ang="0">
                      <a:pos x="1006" y="1234"/>
                    </a:cxn>
                    <a:cxn ang="0">
                      <a:pos x="1027" y="1136"/>
                    </a:cxn>
                    <a:cxn ang="0">
                      <a:pos x="1039" y="1041"/>
                    </a:cxn>
                    <a:cxn ang="0">
                      <a:pos x="1042" y="950"/>
                    </a:cxn>
                    <a:cxn ang="0">
                      <a:pos x="1038" y="860"/>
                    </a:cxn>
                    <a:cxn ang="0">
                      <a:pos x="1026" y="773"/>
                    </a:cxn>
                    <a:cxn ang="0">
                      <a:pos x="1007" y="688"/>
                    </a:cxn>
                    <a:cxn ang="0">
                      <a:pos x="984" y="605"/>
                    </a:cxn>
                    <a:cxn ang="0">
                      <a:pos x="953" y="524"/>
                    </a:cxn>
                    <a:cxn ang="0">
                      <a:pos x="919" y="445"/>
                    </a:cxn>
                    <a:cxn ang="0">
                      <a:pos x="879" y="367"/>
                    </a:cxn>
                    <a:cxn ang="0">
                      <a:pos x="837" y="292"/>
                    </a:cxn>
                    <a:cxn ang="0">
                      <a:pos x="791" y="217"/>
                    </a:cxn>
                    <a:cxn ang="0">
                      <a:pos x="743" y="144"/>
                    </a:cxn>
                    <a:cxn ang="0">
                      <a:pos x="643" y="0"/>
                    </a:cxn>
                    <a:cxn ang="0">
                      <a:pos x="0" y="2910"/>
                    </a:cxn>
                  </a:cxnLst>
                  <a:rect l="0" t="0" r="r" b="b"/>
                  <a:pathLst>
                    <a:path w="1042" h="2910">
                      <a:moveTo>
                        <a:pt x="0" y="2910"/>
                      </a:moveTo>
                      <a:lnTo>
                        <a:pt x="58" y="2837"/>
                      </a:lnTo>
                      <a:lnTo>
                        <a:pt x="115" y="2764"/>
                      </a:lnTo>
                      <a:lnTo>
                        <a:pt x="169" y="2694"/>
                      </a:lnTo>
                      <a:lnTo>
                        <a:pt x="220" y="2624"/>
                      </a:lnTo>
                      <a:lnTo>
                        <a:pt x="269" y="2556"/>
                      </a:lnTo>
                      <a:lnTo>
                        <a:pt x="317" y="2490"/>
                      </a:lnTo>
                      <a:lnTo>
                        <a:pt x="360" y="2424"/>
                      </a:lnTo>
                      <a:lnTo>
                        <a:pt x="403" y="2359"/>
                      </a:lnTo>
                      <a:lnTo>
                        <a:pt x="442" y="2295"/>
                      </a:lnTo>
                      <a:lnTo>
                        <a:pt x="479" y="2233"/>
                      </a:lnTo>
                      <a:lnTo>
                        <a:pt x="515" y="2173"/>
                      </a:lnTo>
                      <a:lnTo>
                        <a:pt x="548" y="2112"/>
                      </a:lnTo>
                      <a:lnTo>
                        <a:pt x="578" y="2054"/>
                      </a:lnTo>
                      <a:lnTo>
                        <a:pt x="607" y="1996"/>
                      </a:lnTo>
                      <a:lnTo>
                        <a:pt x="634" y="1939"/>
                      </a:lnTo>
                      <a:lnTo>
                        <a:pt x="657" y="1883"/>
                      </a:lnTo>
                      <a:lnTo>
                        <a:pt x="680" y="1829"/>
                      </a:lnTo>
                      <a:lnTo>
                        <a:pt x="700" y="1776"/>
                      </a:lnTo>
                      <a:lnTo>
                        <a:pt x="718" y="1724"/>
                      </a:lnTo>
                      <a:lnTo>
                        <a:pt x="734" y="1672"/>
                      </a:lnTo>
                      <a:lnTo>
                        <a:pt x="749" y="1622"/>
                      </a:lnTo>
                      <a:lnTo>
                        <a:pt x="762" y="1572"/>
                      </a:lnTo>
                      <a:lnTo>
                        <a:pt x="772" y="1523"/>
                      </a:lnTo>
                      <a:lnTo>
                        <a:pt x="780" y="1475"/>
                      </a:lnTo>
                      <a:lnTo>
                        <a:pt x="788" y="1429"/>
                      </a:lnTo>
                      <a:lnTo>
                        <a:pt x="793" y="1383"/>
                      </a:lnTo>
                      <a:lnTo>
                        <a:pt x="796" y="1338"/>
                      </a:lnTo>
                      <a:lnTo>
                        <a:pt x="797" y="1294"/>
                      </a:lnTo>
                      <a:lnTo>
                        <a:pt x="797" y="1251"/>
                      </a:lnTo>
                      <a:lnTo>
                        <a:pt x="796" y="1209"/>
                      </a:lnTo>
                      <a:lnTo>
                        <a:pt x="793" y="1168"/>
                      </a:lnTo>
                      <a:lnTo>
                        <a:pt x="788" y="1127"/>
                      </a:lnTo>
                      <a:lnTo>
                        <a:pt x="974" y="1334"/>
                      </a:lnTo>
                      <a:lnTo>
                        <a:pt x="992" y="1284"/>
                      </a:lnTo>
                      <a:lnTo>
                        <a:pt x="1006" y="1234"/>
                      </a:lnTo>
                      <a:lnTo>
                        <a:pt x="1018" y="1185"/>
                      </a:lnTo>
                      <a:lnTo>
                        <a:pt x="1027" y="1136"/>
                      </a:lnTo>
                      <a:lnTo>
                        <a:pt x="1034" y="1088"/>
                      </a:lnTo>
                      <a:lnTo>
                        <a:pt x="1039" y="1041"/>
                      </a:lnTo>
                      <a:lnTo>
                        <a:pt x="1042" y="995"/>
                      </a:lnTo>
                      <a:lnTo>
                        <a:pt x="1042" y="950"/>
                      </a:lnTo>
                      <a:lnTo>
                        <a:pt x="1040" y="905"/>
                      </a:lnTo>
                      <a:lnTo>
                        <a:pt x="1038" y="860"/>
                      </a:lnTo>
                      <a:lnTo>
                        <a:pt x="1033" y="816"/>
                      </a:lnTo>
                      <a:lnTo>
                        <a:pt x="1026" y="773"/>
                      </a:lnTo>
                      <a:lnTo>
                        <a:pt x="1018" y="730"/>
                      </a:lnTo>
                      <a:lnTo>
                        <a:pt x="1007" y="688"/>
                      </a:lnTo>
                      <a:lnTo>
                        <a:pt x="996" y="646"/>
                      </a:lnTo>
                      <a:lnTo>
                        <a:pt x="984" y="605"/>
                      </a:lnTo>
                      <a:lnTo>
                        <a:pt x="969" y="564"/>
                      </a:lnTo>
                      <a:lnTo>
                        <a:pt x="953" y="524"/>
                      </a:lnTo>
                      <a:lnTo>
                        <a:pt x="936" y="485"/>
                      </a:lnTo>
                      <a:lnTo>
                        <a:pt x="919" y="445"/>
                      </a:lnTo>
                      <a:lnTo>
                        <a:pt x="899" y="406"/>
                      </a:lnTo>
                      <a:lnTo>
                        <a:pt x="879" y="367"/>
                      </a:lnTo>
                      <a:lnTo>
                        <a:pt x="858" y="329"/>
                      </a:lnTo>
                      <a:lnTo>
                        <a:pt x="837" y="292"/>
                      </a:lnTo>
                      <a:lnTo>
                        <a:pt x="815" y="254"/>
                      </a:lnTo>
                      <a:lnTo>
                        <a:pt x="791" y="217"/>
                      </a:lnTo>
                      <a:lnTo>
                        <a:pt x="767" y="180"/>
                      </a:lnTo>
                      <a:lnTo>
                        <a:pt x="743" y="144"/>
                      </a:lnTo>
                      <a:lnTo>
                        <a:pt x="693" y="71"/>
                      </a:lnTo>
                      <a:lnTo>
                        <a:pt x="643" y="0"/>
                      </a:lnTo>
                      <a:lnTo>
                        <a:pt x="21" y="0"/>
                      </a:lnTo>
                      <a:lnTo>
                        <a:pt x="0" y="2910"/>
                      </a:lnTo>
                    </a:path>
                  </a:pathLst>
                </a:custGeom>
                <a:solidFill>
                  <a:srgbClr val="E21C1C"/>
                </a:solidFill>
                <a:ln w="1">
                  <a:noFill/>
                  <a:prstDash val="solid"/>
                  <a:round/>
                </a:ln>
              </p:spPr>
              <p:txBody>
                <a:bodyPr anchor="ctr"/>
                <a:lstStyle/>
                <a:p>
                  <a:pPr algn="ctr"/>
                  <a:endParaRPr/>
                </a:p>
              </p:txBody>
            </p:sp>
            <p:sp>
              <p:nvSpPr>
                <p:cNvPr id="74" name="Freeform: Shape 40"/>
                <p:cNvSpPr/>
                <p:nvPr/>
              </p:nvSpPr>
              <p:spPr bwMode="auto">
                <a:xfrm>
                  <a:off x="4773133" y="1718459"/>
                  <a:ext cx="188736" cy="522169"/>
                </a:xfrm>
                <a:custGeom>
                  <a:avLst/>
                  <a:gdLst/>
                  <a:ahLst/>
                  <a:cxnLst>
                    <a:cxn ang="0">
                      <a:pos x="41" y="1944"/>
                    </a:cxn>
                    <a:cxn ang="0">
                      <a:pos x="117" y="1846"/>
                    </a:cxn>
                    <a:cxn ang="0">
                      <a:pos x="186" y="1753"/>
                    </a:cxn>
                    <a:cxn ang="0">
                      <a:pos x="249" y="1662"/>
                    </a:cxn>
                    <a:cxn ang="0">
                      <a:pos x="306" y="1574"/>
                    </a:cxn>
                    <a:cxn ang="0">
                      <a:pos x="356" y="1490"/>
                    </a:cxn>
                    <a:cxn ang="0">
                      <a:pos x="400" y="1408"/>
                    </a:cxn>
                    <a:cxn ang="0">
                      <a:pos x="438" y="1330"/>
                    </a:cxn>
                    <a:cxn ang="0">
                      <a:pos x="471" y="1255"/>
                    </a:cxn>
                    <a:cxn ang="0">
                      <a:pos x="498" y="1182"/>
                    </a:cxn>
                    <a:cxn ang="0">
                      <a:pos x="519" y="1112"/>
                    </a:cxn>
                    <a:cxn ang="0">
                      <a:pos x="535" y="1045"/>
                    </a:cxn>
                    <a:cxn ang="0">
                      <a:pos x="545" y="980"/>
                    </a:cxn>
                    <a:cxn ang="0">
                      <a:pos x="552" y="918"/>
                    </a:cxn>
                    <a:cxn ang="0">
                      <a:pos x="553" y="859"/>
                    </a:cxn>
                    <a:cxn ang="0">
                      <a:pos x="549" y="800"/>
                    </a:cxn>
                    <a:cxn ang="0">
                      <a:pos x="675" y="1024"/>
                    </a:cxn>
                    <a:cxn ang="0">
                      <a:pos x="697" y="954"/>
                    </a:cxn>
                    <a:cxn ang="0">
                      <a:pos x="712" y="882"/>
                    </a:cxn>
                    <a:cxn ang="0">
                      <a:pos x="720" y="812"/>
                    </a:cxn>
                    <a:cxn ang="0">
                      <a:pos x="722" y="742"/>
                    </a:cxn>
                    <a:cxn ang="0">
                      <a:pos x="718" y="674"/>
                    </a:cxn>
                    <a:cxn ang="0">
                      <a:pos x="710" y="604"/>
                    </a:cxn>
                    <a:cxn ang="0">
                      <a:pos x="698" y="536"/>
                    </a:cxn>
                    <a:cxn ang="0">
                      <a:pos x="681" y="469"/>
                    </a:cxn>
                    <a:cxn ang="0">
                      <a:pos x="660" y="403"/>
                    </a:cxn>
                    <a:cxn ang="0">
                      <a:pos x="636" y="339"/>
                    </a:cxn>
                    <a:cxn ang="0">
                      <a:pos x="609" y="277"/>
                    </a:cxn>
                    <a:cxn ang="0">
                      <a:pos x="580" y="217"/>
                    </a:cxn>
                    <a:cxn ang="0">
                      <a:pos x="515" y="103"/>
                    </a:cxn>
                    <a:cxn ang="0">
                      <a:pos x="445" y="0"/>
                    </a:cxn>
                    <a:cxn ang="0">
                      <a:pos x="0" y="1994"/>
                    </a:cxn>
                  </a:cxnLst>
                  <a:rect l="0" t="0" r="r" b="b"/>
                  <a:pathLst>
                    <a:path w="722" h="1994">
                      <a:moveTo>
                        <a:pt x="0" y="1994"/>
                      </a:moveTo>
                      <a:lnTo>
                        <a:pt x="41" y="1944"/>
                      </a:lnTo>
                      <a:lnTo>
                        <a:pt x="79" y="1895"/>
                      </a:lnTo>
                      <a:lnTo>
                        <a:pt x="117" y="1846"/>
                      </a:lnTo>
                      <a:lnTo>
                        <a:pt x="153" y="1799"/>
                      </a:lnTo>
                      <a:lnTo>
                        <a:pt x="186" y="1753"/>
                      </a:lnTo>
                      <a:lnTo>
                        <a:pt x="219" y="1706"/>
                      </a:lnTo>
                      <a:lnTo>
                        <a:pt x="249" y="1662"/>
                      </a:lnTo>
                      <a:lnTo>
                        <a:pt x="279" y="1618"/>
                      </a:lnTo>
                      <a:lnTo>
                        <a:pt x="306" y="1574"/>
                      </a:lnTo>
                      <a:lnTo>
                        <a:pt x="333" y="1531"/>
                      </a:lnTo>
                      <a:lnTo>
                        <a:pt x="356" y="1490"/>
                      </a:lnTo>
                      <a:lnTo>
                        <a:pt x="379" y="1449"/>
                      </a:lnTo>
                      <a:lnTo>
                        <a:pt x="400" y="1408"/>
                      </a:lnTo>
                      <a:lnTo>
                        <a:pt x="420" y="1368"/>
                      </a:lnTo>
                      <a:lnTo>
                        <a:pt x="438" y="1330"/>
                      </a:lnTo>
                      <a:lnTo>
                        <a:pt x="455" y="1292"/>
                      </a:lnTo>
                      <a:lnTo>
                        <a:pt x="471" y="1255"/>
                      </a:lnTo>
                      <a:lnTo>
                        <a:pt x="484" y="1218"/>
                      </a:lnTo>
                      <a:lnTo>
                        <a:pt x="498" y="1182"/>
                      </a:lnTo>
                      <a:lnTo>
                        <a:pt x="508" y="1146"/>
                      </a:lnTo>
                      <a:lnTo>
                        <a:pt x="519" y="1112"/>
                      </a:lnTo>
                      <a:lnTo>
                        <a:pt x="527" y="1078"/>
                      </a:lnTo>
                      <a:lnTo>
                        <a:pt x="535" y="1045"/>
                      </a:lnTo>
                      <a:lnTo>
                        <a:pt x="541" y="1012"/>
                      </a:lnTo>
                      <a:lnTo>
                        <a:pt x="545" y="980"/>
                      </a:lnTo>
                      <a:lnTo>
                        <a:pt x="549" y="948"/>
                      </a:lnTo>
                      <a:lnTo>
                        <a:pt x="552" y="918"/>
                      </a:lnTo>
                      <a:lnTo>
                        <a:pt x="553" y="888"/>
                      </a:lnTo>
                      <a:lnTo>
                        <a:pt x="553" y="859"/>
                      </a:lnTo>
                      <a:lnTo>
                        <a:pt x="552" y="829"/>
                      </a:lnTo>
                      <a:lnTo>
                        <a:pt x="549" y="800"/>
                      </a:lnTo>
                      <a:lnTo>
                        <a:pt x="547" y="773"/>
                      </a:lnTo>
                      <a:lnTo>
                        <a:pt x="675" y="1024"/>
                      </a:lnTo>
                      <a:lnTo>
                        <a:pt x="687" y="988"/>
                      </a:lnTo>
                      <a:lnTo>
                        <a:pt x="697" y="954"/>
                      </a:lnTo>
                      <a:lnTo>
                        <a:pt x="705" y="918"/>
                      </a:lnTo>
                      <a:lnTo>
                        <a:pt x="712" y="882"/>
                      </a:lnTo>
                      <a:lnTo>
                        <a:pt x="716" y="848"/>
                      </a:lnTo>
                      <a:lnTo>
                        <a:pt x="720" y="812"/>
                      </a:lnTo>
                      <a:lnTo>
                        <a:pt x="721" y="778"/>
                      </a:lnTo>
                      <a:lnTo>
                        <a:pt x="722" y="742"/>
                      </a:lnTo>
                      <a:lnTo>
                        <a:pt x="721" y="708"/>
                      </a:lnTo>
                      <a:lnTo>
                        <a:pt x="718" y="674"/>
                      </a:lnTo>
                      <a:lnTo>
                        <a:pt x="716" y="638"/>
                      </a:lnTo>
                      <a:lnTo>
                        <a:pt x="710" y="604"/>
                      </a:lnTo>
                      <a:lnTo>
                        <a:pt x="705" y="569"/>
                      </a:lnTo>
                      <a:lnTo>
                        <a:pt x="698" y="536"/>
                      </a:lnTo>
                      <a:lnTo>
                        <a:pt x="690" y="502"/>
                      </a:lnTo>
                      <a:lnTo>
                        <a:pt x="681" y="469"/>
                      </a:lnTo>
                      <a:lnTo>
                        <a:pt x="671" y="436"/>
                      </a:lnTo>
                      <a:lnTo>
                        <a:pt x="660" y="403"/>
                      </a:lnTo>
                      <a:lnTo>
                        <a:pt x="648" y="371"/>
                      </a:lnTo>
                      <a:lnTo>
                        <a:pt x="636" y="339"/>
                      </a:lnTo>
                      <a:lnTo>
                        <a:pt x="623" y="308"/>
                      </a:lnTo>
                      <a:lnTo>
                        <a:pt x="609" y="277"/>
                      </a:lnTo>
                      <a:lnTo>
                        <a:pt x="594" y="247"/>
                      </a:lnTo>
                      <a:lnTo>
                        <a:pt x="580" y="217"/>
                      </a:lnTo>
                      <a:lnTo>
                        <a:pt x="548" y="159"/>
                      </a:lnTo>
                      <a:lnTo>
                        <a:pt x="515" y="103"/>
                      </a:lnTo>
                      <a:lnTo>
                        <a:pt x="481" y="50"/>
                      </a:lnTo>
                      <a:lnTo>
                        <a:pt x="445" y="0"/>
                      </a:lnTo>
                      <a:lnTo>
                        <a:pt x="21" y="0"/>
                      </a:lnTo>
                      <a:lnTo>
                        <a:pt x="0" y="1994"/>
                      </a:lnTo>
                      <a:close/>
                    </a:path>
                  </a:pathLst>
                </a:custGeom>
                <a:solidFill>
                  <a:srgbClr val="EB605F"/>
                </a:solidFill>
                <a:ln w="1">
                  <a:noFill/>
                  <a:prstDash val="solid"/>
                  <a:round/>
                </a:ln>
              </p:spPr>
              <p:txBody>
                <a:bodyPr anchor="ctr"/>
                <a:lstStyle/>
                <a:p>
                  <a:pPr algn="ctr"/>
                  <a:endParaRPr/>
                </a:p>
              </p:txBody>
            </p:sp>
          </p:grpSp>
          <p:grpSp>
            <p:nvGrpSpPr>
              <p:cNvPr id="56" name="Group 22"/>
              <p:cNvGrpSpPr/>
              <p:nvPr/>
            </p:nvGrpSpPr>
            <p:grpSpPr>
              <a:xfrm>
                <a:off x="5056525" y="2002973"/>
                <a:ext cx="2090002" cy="2363643"/>
                <a:chOff x="4051300" y="590550"/>
                <a:chExt cx="1041400" cy="1177749"/>
              </a:xfrm>
            </p:grpSpPr>
            <p:sp>
              <p:nvSpPr>
                <p:cNvPr id="57" name="Freeform: Shape 23"/>
                <p:cNvSpPr/>
                <p:nvPr/>
              </p:nvSpPr>
              <p:spPr bwMode="auto">
                <a:xfrm>
                  <a:off x="4572000" y="590550"/>
                  <a:ext cx="336652" cy="1067759"/>
                </a:xfrm>
                <a:custGeom>
                  <a:avLst/>
                  <a:gdLst/>
                  <a:ahLst/>
                  <a:cxnLst>
                    <a:cxn ang="0">
                      <a:pos x="282" y="238"/>
                    </a:cxn>
                    <a:cxn ang="0">
                      <a:pos x="831" y="758"/>
                    </a:cxn>
                    <a:cxn ang="0">
                      <a:pos x="1354" y="1337"/>
                    </a:cxn>
                    <a:cxn ang="0">
                      <a:pos x="1850" y="1978"/>
                    </a:cxn>
                    <a:cxn ang="0">
                      <a:pos x="2315" y="2677"/>
                    </a:cxn>
                    <a:cxn ang="0">
                      <a:pos x="2752" y="3437"/>
                    </a:cxn>
                    <a:cxn ang="0">
                      <a:pos x="3157" y="4257"/>
                    </a:cxn>
                    <a:cxn ang="0">
                      <a:pos x="3528" y="5137"/>
                    </a:cxn>
                    <a:cxn ang="0">
                      <a:pos x="3863" y="6075"/>
                    </a:cxn>
                    <a:cxn ang="0">
                      <a:pos x="4162" y="7074"/>
                    </a:cxn>
                    <a:cxn ang="0">
                      <a:pos x="4422" y="8132"/>
                    </a:cxn>
                    <a:cxn ang="0">
                      <a:pos x="4643" y="9251"/>
                    </a:cxn>
                    <a:cxn ang="0">
                      <a:pos x="4821" y="10428"/>
                    </a:cxn>
                    <a:cxn ang="0">
                      <a:pos x="4957" y="11665"/>
                    </a:cxn>
                    <a:cxn ang="0">
                      <a:pos x="5048" y="12961"/>
                    </a:cxn>
                    <a:cxn ang="0">
                      <a:pos x="5092" y="14318"/>
                    </a:cxn>
                    <a:cxn ang="0">
                      <a:pos x="5083" y="15116"/>
                    </a:cxn>
                    <a:cxn ang="0">
                      <a:pos x="4980" y="15293"/>
                    </a:cxn>
                    <a:cxn ang="0">
                      <a:pos x="4788" y="15451"/>
                    </a:cxn>
                    <a:cxn ang="0">
                      <a:pos x="4519" y="15588"/>
                    </a:cxn>
                    <a:cxn ang="0">
                      <a:pos x="4186" y="15707"/>
                    </a:cxn>
                    <a:cxn ang="0">
                      <a:pos x="3802" y="15809"/>
                    </a:cxn>
                    <a:cxn ang="0">
                      <a:pos x="3381" y="15895"/>
                    </a:cxn>
                    <a:cxn ang="0">
                      <a:pos x="2937" y="15965"/>
                    </a:cxn>
                    <a:cxn ang="0">
                      <a:pos x="2480" y="16022"/>
                    </a:cxn>
                    <a:cxn ang="0">
                      <a:pos x="2024" y="16068"/>
                    </a:cxn>
                    <a:cxn ang="0">
                      <a:pos x="1583" y="16102"/>
                    </a:cxn>
                    <a:cxn ang="0">
                      <a:pos x="1169" y="16128"/>
                    </a:cxn>
                    <a:cxn ang="0">
                      <a:pos x="796" y="16145"/>
                    </a:cxn>
                    <a:cxn ang="0">
                      <a:pos x="478" y="16155"/>
                    </a:cxn>
                    <a:cxn ang="0">
                      <a:pos x="224" y="16159"/>
                    </a:cxn>
                    <a:cxn ang="0">
                      <a:pos x="52" y="16159"/>
                    </a:cxn>
                    <a:cxn ang="0">
                      <a:pos x="0" y="0"/>
                    </a:cxn>
                  </a:cxnLst>
                  <a:rect l="0" t="0" r="r" b="b"/>
                  <a:pathLst>
                    <a:path w="5096" h="16159">
                      <a:moveTo>
                        <a:pt x="0" y="0"/>
                      </a:moveTo>
                      <a:lnTo>
                        <a:pt x="282" y="238"/>
                      </a:lnTo>
                      <a:lnTo>
                        <a:pt x="559" y="490"/>
                      </a:lnTo>
                      <a:lnTo>
                        <a:pt x="831" y="758"/>
                      </a:lnTo>
                      <a:lnTo>
                        <a:pt x="1096" y="1040"/>
                      </a:lnTo>
                      <a:lnTo>
                        <a:pt x="1354" y="1337"/>
                      </a:lnTo>
                      <a:lnTo>
                        <a:pt x="1605" y="1650"/>
                      </a:lnTo>
                      <a:lnTo>
                        <a:pt x="1850" y="1978"/>
                      </a:lnTo>
                      <a:lnTo>
                        <a:pt x="2086" y="2320"/>
                      </a:lnTo>
                      <a:lnTo>
                        <a:pt x="2315" y="2677"/>
                      </a:lnTo>
                      <a:lnTo>
                        <a:pt x="2538" y="3050"/>
                      </a:lnTo>
                      <a:lnTo>
                        <a:pt x="2752" y="3437"/>
                      </a:lnTo>
                      <a:lnTo>
                        <a:pt x="2959" y="3839"/>
                      </a:lnTo>
                      <a:lnTo>
                        <a:pt x="3157" y="4257"/>
                      </a:lnTo>
                      <a:lnTo>
                        <a:pt x="3347" y="4690"/>
                      </a:lnTo>
                      <a:lnTo>
                        <a:pt x="3528" y="5137"/>
                      </a:lnTo>
                      <a:lnTo>
                        <a:pt x="3700" y="5598"/>
                      </a:lnTo>
                      <a:lnTo>
                        <a:pt x="3863" y="6075"/>
                      </a:lnTo>
                      <a:lnTo>
                        <a:pt x="4017" y="6567"/>
                      </a:lnTo>
                      <a:lnTo>
                        <a:pt x="4162" y="7074"/>
                      </a:lnTo>
                      <a:lnTo>
                        <a:pt x="4297" y="7596"/>
                      </a:lnTo>
                      <a:lnTo>
                        <a:pt x="4422" y="8132"/>
                      </a:lnTo>
                      <a:lnTo>
                        <a:pt x="4538" y="8684"/>
                      </a:lnTo>
                      <a:lnTo>
                        <a:pt x="4643" y="9251"/>
                      </a:lnTo>
                      <a:lnTo>
                        <a:pt x="4738" y="9832"/>
                      </a:lnTo>
                      <a:lnTo>
                        <a:pt x="4821" y="10428"/>
                      </a:lnTo>
                      <a:lnTo>
                        <a:pt x="4895" y="11040"/>
                      </a:lnTo>
                      <a:lnTo>
                        <a:pt x="4957" y="11665"/>
                      </a:lnTo>
                      <a:lnTo>
                        <a:pt x="5008" y="12306"/>
                      </a:lnTo>
                      <a:lnTo>
                        <a:pt x="5048" y="12961"/>
                      </a:lnTo>
                      <a:lnTo>
                        <a:pt x="5076" y="13632"/>
                      </a:lnTo>
                      <a:lnTo>
                        <a:pt x="5092" y="14318"/>
                      </a:lnTo>
                      <a:lnTo>
                        <a:pt x="5096" y="15019"/>
                      </a:lnTo>
                      <a:lnTo>
                        <a:pt x="5083" y="15116"/>
                      </a:lnTo>
                      <a:lnTo>
                        <a:pt x="5044" y="15207"/>
                      </a:lnTo>
                      <a:lnTo>
                        <a:pt x="4980" y="15293"/>
                      </a:lnTo>
                      <a:lnTo>
                        <a:pt x="4894" y="15375"/>
                      </a:lnTo>
                      <a:lnTo>
                        <a:pt x="4788" y="15451"/>
                      </a:lnTo>
                      <a:lnTo>
                        <a:pt x="4662" y="15523"/>
                      </a:lnTo>
                      <a:lnTo>
                        <a:pt x="4519" y="15588"/>
                      </a:lnTo>
                      <a:lnTo>
                        <a:pt x="4359" y="15650"/>
                      </a:lnTo>
                      <a:lnTo>
                        <a:pt x="4186" y="15707"/>
                      </a:lnTo>
                      <a:lnTo>
                        <a:pt x="4000" y="15759"/>
                      </a:lnTo>
                      <a:lnTo>
                        <a:pt x="3802" y="15809"/>
                      </a:lnTo>
                      <a:lnTo>
                        <a:pt x="3596" y="15853"/>
                      </a:lnTo>
                      <a:lnTo>
                        <a:pt x="3381" y="15895"/>
                      </a:lnTo>
                      <a:lnTo>
                        <a:pt x="3161" y="15931"/>
                      </a:lnTo>
                      <a:lnTo>
                        <a:pt x="2937" y="15965"/>
                      </a:lnTo>
                      <a:lnTo>
                        <a:pt x="2709" y="15995"/>
                      </a:lnTo>
                      <a:lnTo>
                        <a:pt x="2480" y="16022"/>
                      </a:lnTo>
                      <a:lnTo>
                        <a:pt x="2251" y="16047"/>
                      </a:lnTo>
                      <a:lnTo>
                        <a:pt x="2024" y="16068"/>
                      </a:lnTo>
                      <a:lnTo>
                        <a:pt x="1800" y="16087"/>
                      </a:lnTo>
                      <a:lnTo>
                        <a:pt x="1583" y="16102"/>
                      </a:lnTo>
                      <a:lnTo>
                        <a:pt x="1371" y="16116"/>
                      </a:lnTo>
                      <a:lnTo>
                        <a:pt x="1169" y="16128"/>
                      </a:lnTo>
                      <a:lnTo>
                        <a:pt x="977" y="16137"/>
                      </a:lnTo>
                      <a:lnTo>
                        <a:pt x="796" y="16145"/>
                      </a:lnTo>
                      <a:lnTo>
                        <a:pt x="630" y="16150"/>
                      </a:lnTo>
                      <a:lnTo>
                        <a:pt x="478" y="16155"/>
                      </a:lnTo>
                      <a:lnTo>
                        <a:pt x="341" y="16157"/>
                      </a:lnTo>
                      <a:lnTo>
                        <a:pt x="224" y="16159"/>
                      </a:lnTo>
                      <a:lnTo>
                        <a:pt x="127" y="16159"/>
                      </a:lnTo>
                      <a:lnTo>
                        <a:pt x="52" y="16159"/>
                      </a:lnTo>
                      <a:lnTo>
                        <a:pt x="0" y="16158"/>
                      </a:lnTo>
                      <a:lnTo>
                        <a:pt x="0" y="0"/>
                      </a:lnTo>
                    </a:path>
                  </a:pathLst>
                </a:custGeom>
                <a:solidFill>
                  <a:schemeClr val="bg1">
                    <a:lumMod val="75000"/>
                  </a:schemeClr>
                </a:solidFill>
                <a:ln w="1">
                  <a:noFill/>
                  <a:prstDash val="solid"/>
                  <a:round/>
                </a:ln>
              </p:spPr>
              <p:txBody>
                <a:bodyPr anchor="ctr"/>
                <a:lstStyle/>
                <a:p>
                  <a:pPr algn="ctr"/>
                  <a:endParaRPr/>
                </a:p>
              </p:txBody>
            </p:sp>
            <p:sp>
              <p:nvSpPr>
                <p:cNvPr id="58" name="Freeform: Shape 24"/>
                <p:cNvSpPr/>
                <p:nvPr/>
              </p:nvSpPr>
              <p:spPr bwMode="auto">
                <a:xfrm>
                  <a:off x="4235348" y="590550"/>
                  <a:ext cx="336652" cy="1067759"/>
                </a:xfrm>
                <a:custGeom>
                  <a:avLst/>
                  <a:gdLst/>
                  <a:ahLst/>
                  <a:cxnLst>
                    <a:cxn ang="0">
                      <a:pos x="4814" y="238"/>
                    </a:cxn>
                    <a:cxn ang="0">
                      <a:pos x="4265" y="758"/>
                    </a:cxn>
                    <a:cxn ang="0">
                      <a:pos x="3742" y="1337"/>
                    </a:cxn>
                    <a:cxn ang="0">
                      <a:pos x="3246" y="1978"/>
                    </a:cxn>
                    <a:cxn ang="0">
                      <a:pos x="2781" y="2677"/>
                    </a:cxn>
                    <a:cxn ang="0">
                      <a:pos x="2344" y="3437"/>
                    </a:cxn>
                    <a:cxn ang="0">
                      <a:pos x="1939" y="4257"/>
                    </a:cxn>
                    <a:cxn ang="0">
                      <a:pos x="1568" y="5137"/>
                    </a:cxn>
                    <a:cxn ang="0">
                      <a:pos x="1233" y="6075"/>
                    </a:cxn>
                    <a:cxn ang="0">
                      <a:pos x="934" y="7074"/>
                    </a:cxn>
                    <a:cxn ang="0">
                      <a:pos x="674" y="8132"/>
                    </a:cxn>
                    <a:cxn ang="0">
                      <a:pos x="453" y="9251"/>
                    </a:cxn>
                    <a:cxn ang="0">
                      <a:pos x="275" y="10428"/>
                    </a:cxn>
                    <a:cxn ang="0">
                      <a:pos x="139" y="11665"/>
                    </a:cxn>
                    <a:cxn ang="0">
                      <a:pos x="48" y="12961"/>
                    </a:cxn>
                    <a:cxn ang="0">
                      <a:pos x="4" y="14318"/>
                    </a:cxn>
                    <a:cxn ang="0">
                      <a:pos x="13" y="15116"/>
                    </a:cxn>
                    <a:cxn ang="0">
                      <a:pos x="116" y="15293"/>
                    </a:cxn>
                    <a:cxn ang="0">
                      <a:pos x="308" y="15451"/>
                    </a:cxn>
                    <a:cxn ang="0">
                      <a:pos x="577" y="15588"/>
                    </a:cxn>
                    <a:cxn ang="0">
                      <a:pos x="910" y="15707"/>
                    </a:cxn>
                    <a:cxn ang="0">
                      <a:pos x="1294" y="15809"/>
                    </a:cxn>
                    <a:cxn ang="0">
                      <a:pos x="1715" y="15895"/>
                    </a:cxn>
                    <a:cxn ang="0">
                      <a:pos x="2159" y="15965"/>
                    </a:cxn>
                    <a:cxn ang="0">
                      <a:pos x="2616" y="16022"/>
                    </a:cxn>
                    <a:cxn ang="0">
                      <a:pos x="3072" y="16068"/>
                    </a:cxn>
                    <a:cxn ang="0">
                      <a:pos x="3513" y="16102"/>
                    </a:cxn>
                    <a:cxn ang="0">
                      <a:pos x="3927" y="16128"/>
                    </a:cxn>
                    <a:cxn ang="0">
                      <a:pos x="4300" y="16145"/>
                    </a:cxn>
                    <a:cxn ang="0">
                      <a:pos x="4618" y="16155"/>
                    </a:cxn>
                    <a:cxn ang="0">
                      <a:pos x="4872" y="16159"/>
                    </a:cxn>
                    <a:cxn ang="0">
                      <a:pos x="5044" y="16159"/>
                    </a:cxn>
                    <a:cxn ang="0">
                      <a:pos x="5098" y="0"/>
                    </a:cxn>
                  </a:cxnLst>
                  <a:rect l="0" t="0" r="r" b="b"/>
                  <a:pathLst>
                    <a:path w="5098" h="16159">
                      <a:moveTo>
                        <a:pt x="5098" y="0"/>
                      </a:moveTo>
                      <a:lnTo>
                        <a:pt x="4814" y="238"/>
                      </a:lnTo>
                      <a:lnTo>
                        <a:pt x="4537" y="490"/>
                      </a:lnTo>
                      <a:lnTo>
                        <a:pt x="4265" y="758"/>
                      </a:lnTo>
                      <a:lnTo>
                        <a:pt x="4000" y="1040"/>
                      </a:lnTo>
                      <a:lnTo>
                        <a:pt x="3742" y="1337"/>
                      </a:lnTo>
                      <a:lnTo>
                        <a:pt x="3491" y="1650"/>
                      </a:lnTo>
                      <a:lnTo>
                        <a:pt x="3246" y="1978"/>
                      </a:lnTo>
                      <a:lnTo>
                        <a:pt x="3010" y="2320"/>
                      </a:lnTo>
                      <a:lnTo>
                        <a:pt x="2781" y="2677"/>
                      </a:lnTo>
                      <a:lnTo>
                        <a:pt x="2558" y="3050"/>
                      </a:lnTo>
                      <a:lnTo>
                        <a:pt x="2344" y="3437"/>
                      </a:lnTo>
                      <a:lnTo>
                        <a:pt x="2137" y="3839"/>
                      </a:lnTo>
                      <a:lnTo>
                        <a:pt x="1939" y="4257"/>
                      </a:lnTo>
                      <a:lnTo>
                        <a:pt x="1749" y="4690"/>
                      </a:lnTo>
                      <a:lnTo>
                        <a:pt x="1568" y="5137"/>
                      </a:lnTo>
                      <a:lnTo>
                        <a:pt x="1396" y="5598"/>
                      </a:lnTo>
                      <a:lnTo>
                        <a:pt x="1233" y="6075"/>
                      </a:lnTo>
                      <a:lnTo>
                        <a:pt x="1079" y="6567"/>
                      </a:lnTo>
                      <a:lnTo>
                        <a:pt x="934" y="7074"/>
                      </a:lnTo>
                      <a:lnTo>
                        <a:pt x="799" y="7596"/>
                      </a:lnTo>
                      <a:lnTo>
                        <a:pt x="674" y="8132"/>
                      </a:lnTo>
                      <a:lnTo>
                        <a:pt x="558" y="8684"/>
                      </a:lnTo>
                      <a:lnTo>
                        <a:pt x="453" y="9251"/>
                      </a:lnTo>
                      <a:lnTo>
                        <a:pt x="358" y="9832"/>
                      </a:lnTo>
                      <a:lnTo>
                        <a:pt x="275" y="10428"/>
                      </a:lnTo>
                      <a:lnTo>
                        <a:pt x="201" y="11040"/>
                      </a:lnTo>
                      <a:lnTo>
                        <a:pt x="139" y="11665"/>
                      </a:lnTo>
                      <a:lnTo>
                        <a:pt x="88" y="12306"/>
                      </a:lnTo>
                      <a:lnTo>
                        <a:pt x="48" y="12961"/>
                      </a:lnTo>
                      <a:lnTo>
                        <a:pt x="20" y="13632"/>
                      </a:lnTo>
                      <a:lnTo>
                        <a:pt x="4" y="14318"/>
                      </a:lnTo>
                      <a:lnTo>
                        <a:pt x="0" y="15019"/>
                      </a:lnTo>
                      <a:lnTo>
                        <a:pt x="13" y="15116"/>
                      </a:lnTo>
                      <a:lnTo>
                        <a:pt x="52" y="15207"/>
                      </a:lnTo>
                      <a:lnTo>
                        <a:pt x="116" y="15293"/>
                      </a:lnTo>
                      <a:lnTo>
                        <a:pt x="202" y="15375"/>
                      </a:lnTo>
                      <a:lnTo>
                        <a:pt x="308" y="15451"/>
                      </a:lnTo>
                      <a:lnTo>
                        <a:pt x="434" y="15523"/>
                      </a:lnTo>
                      <a:lnTo>
                        <a:pt x="577" y="15588"/>
                      </a:lnTo>
                      <a:lnTo>
                        <a:pt x="737" y="15650"/>
                      </a:lnTo>
                      <a:lnTo>
                        <a:pt x="910" y="15707"/>
                      </a:lnTo>
                      <a:lnTo>
                        <a:pt x="1096" y="15759"/>
                      </a:lnTo>
                      <a:lnTo>
                        <a:pt x="1294" y="15809"/>
                      </a:lnTo>
                      <a:lnTo>
                        <a:pt x="1500" y="15853"/>
                      </a:lnTo>
                      <a:lnTo>
                        <a:pt x="1715" y="15895"/>
                      </a:lnTo>
                      <a:lnTo>
                        <a:pt x="1935" y="15931"/>
                      </a:lnTo>
                      <a:lnTo>
                        <a:pt x="2159" y="15965"/>
                      </a:lnTo>
                      <a:lnTo>
                        <a:pt x="2387" y="15995"/>
                      </a:lnTo>
                      <a:lnTo>
                        <a:pt x="2616" y="16022"/>
                      </a:lnTo>
                      <a:lnTo>
                        <a:pt x="2845" y="16047"/>
                      </a:lnTo>
                      <a:lnTo>
                        <a:pt x="3072" y="16068"/>
                      </a:lnTo>
                      <a:lnTo>
                        <a:pt x="3296" y="16087"/>
                      </a:lnTo>
                      <a:lnTo>
                        <a:pt x="3513" y="16102"/>
                      </a:lnTo>
                      <a:lnTo>
                        <a:pt x="3725" y="16116"/>
                      </a:lnTo>
                      <a:lnTo>
                        <a:pt x="3927" y="16128"/>
                      </a:lnTo>
                      <a:lnTo>
                        <a:pt x="4119" y="16137"/>
                      </a:lnTo>
                      <a:lnTo>
                        <a:pt x="4300" y="16145"/>
                      </a:lnTo>
                      <a:lnTo>
                        <a:pt x="4466" y="16150"/>
                      </a:lnTo>
                      <a:lnTo>
                        <a:pt x="4618" y="16155"/>
                      </a:lnTo>
                      <a:lnTo>
                        <a:pt x="4755" y="16157"/>
                      </a:lnTo>
                      <a:lnTo>
                        <a:pt x="4872" y="16159"/>
                      </a:lnTo>
                      <a:lnTo>
                        <a:pt x="4969" y="16159"/>
                      </a:lnTo>
                      <a:lnTo>
                        <a:pt x="5044" y="16159"/>
                      </a:lnTo>
                      <a:lnTo>
                        <a:pt x="5098" y="16158"/>
                      </a:lnTo>
                      <a:lnTo>
                        <a:pt x="5098" y="0"/>
                      </a:lnTo>
                    </a:path>
                  </a:pathLst>
                </a:custGeom>
                <a:solidFill>
                  <a:schemeClr val="bg1">
                    <a:lumMod val="85000"/>
                  </a:schemeClr>
                </a:solidFill>
                <a:ln w="1">
                  <a:noFill/>
                  <a:prstDash val="solid"/>
                  <a:round/>
                </a:ln>
              </p:spPr>
              <p:txBody>
                <a:bodyPr anchor="ctr"/>
                <a:lstStyle/>
                <a:p>
                  <a:pPr algn="ctr"/>
                  <a:endParaRPr/>
                </a:p>
              </p:txBody>
            </p:sp>
            <p:sp>
              <p:nvSpPr>
                <p:cNvPr id="59" name="Freeform: Shape 25"/>
                <p:cNvSpPr/>
                <p:nvPr/>
              </p:nvSpPr>
              <p:spPr bwMode="auto">
                <a:xfrm>
                  <a:off x="4383327" y="786159"/>
                  <a:ext cx="377346" cy="78614"/>
                </a:xfrm>
                <a:custGeom>
                  <a:avLst/>
                  <a:gdLst/>
                  <a:ahLst/>
                  <a:cxnLst>
                    <a:cxn ang="0">
                      <a:pos x="5556" y="733"/>
                    </a:cxn>
                    <a:cxn ang="0">
                      <a:pos x="5313" y="816"/>
                    </a:cxn>
                    <a:cxn ang="0">
                      <a:pos x="5064" y="891"/>
                    </a:cxn>
                    <a:cxn ang="0">
                      <a:pos x="4807" y="959"/>
                    </a:cxn>
                    <a:cxn ang="0">
                      <a:pos x="4545" y="1018"/>
                    </a:cxn>
                    <a:cxn ang="0">
                      <a:pos x="4275" y="1068"/>
                    </a:cxn>
                    <a:cxn ang="0">
                      <a:pos x="4002" y="1111"/>
                    </a:cxn>
                    <a:cxn ang="0">
                      <a:pos x="3722" y="1144"/>
                    </a:cxn>
                    <a:cxn ang="0">
                      <a:pos x="3437" y="1168"/>
                    </a:cxn>
                    <a:cxn ang="0">
                      <a:pos x="3149" y="1183"/>
                    </a:cxn>
                    <a:cxn ang="0">
                      <a:pos x="2858" y="1188"/>
                    </a:cxn>
                    <a:cxn ang="0">
                      <a:pos x="2565" y="1183"/>
                    </a:cxn>
                    <a:cxn ang="0">
                      <a:pos x="2277" y="1168"/>
                    </a:cxn>
                    <a:cxn ang="0">
                      <a:pos x="1992" y="1144"/>
                    </a:cxn>
                    <a:cxn ang="0">
                      <a:pos x="1712" y="1111"/>
                    </a:cxn>
                    <a:cxn ang="0">
                      <a:pos x="1439" y="1068"/>
                    </a:cxn>
                    <a:cxn ang="0">
                      <a:pos x="1169" y="1018"/>
                    </a:cxn>
                    <a:cxn ang="0">
                      <a:pos x="907" y="959"/>
                    </a:cxn>
                    <a:cxn ang="0">
                      <a:pos x="650" y="891"/>
                    </a:cxn>
                    <a:cxn ang="0">
                      <a:pos x="401" y="816"/>
                    </a:cxn>
                    <a:cxn ang="0">
                      <a:pos x="158" y="733"/>
                    </a:cxn>
                    <a:cxn ang="0">
                      <a:pos x="46" y="587"/>
                    </a:cxn>
                    <a:cxn ang="0">
                      <a:pos x="182" y="331"/>
                    </a:cxn>
                    <a:cxn ang="0">
                      <a:pos x="322" y="82"/>
                    </a:cxn>
                    <a:cxn ang="0">
                      <a:pos x="510" y="45"/>
                    </a:cxn>
                    <a:cxn ang="0">
                      <a:pos x="726" y="106"/>
                    </a:cxn>
                    <a:cxn ang="0">
                      <a:pos x="947" y="163"/>
                    </a:cxn>
                    <a:cxn ang="0">
                      <a:pos x="1173" y="212"/>
                    </a:cxn>
                    <a:cxn ang="0">
                      <a:pos x="1402" y="257"/>
                    </a:cxn>
                    <a:cxn ang="0">
                      <a:pos x="1635" y="294"/>
                    </a:cxn>
                    <a:cxn ang="0">
                      <a:pos x="1873" y="325"/>
                    </a:cxn>
                    <a:cxn ang="0">
                      <a:pos x="2115" y="350"/>
                    </a:cxn>
                    <a:cxn ang="0">
                      <a:pos x="2359" y="368"/>
                    </a:cxn>
                    <a:cxn ang="0">
                      <a:pos x="2606" y="379"/>
                    </a:cxn>
                    <a:cxn ang="0">
                      <a:pos x="2858" y="382"/>
                    </a:cxn>
                    <a:cxn ang="0">
                      <a:pos x="3108" y="379"/>
                    </a:cxn>
                    <a:cxn ang="0">
                      <a:pos x="3355" y="368"/>
                    </a:cxn>
                    <a:cxn ang="0">
                      <a:pos x="3599" y="350"/>
                    </a:cxn>
                    <a:cxn ang="0">
                      <a:pos x="3841" y="325"/>
                    </a:cxn>
                    <a:cxn ang="0">
                      <a:pos x="4079" y="294"/>
                    </a:cxn>
                    <a:cxn ang="0">
                      <a:pos x="4312" y="257"/>
                    </a:cxn>
                    <a:cxn ang="0">
                      <a:pos x="4541" y="212"/>
                    </a:cxn>
                    <a:cxn ang="0">
                      <a:pos x="4767" y="162"/>
                    </a:cxn>
                    <a:cxn ang="0">
                      <a:pos x="4988" y="106"/>
                    </a:cxn>
                    <a:cxn ang="0">
                      <a:pos x="5204" y="45"/>
                    </a:cxn>
                    <a:cxn ang="0">
                      <a:pos x="5392" y="82"/>
                    </a:cxn>
                    <a:cxn ang="0">
                      <a:pos x="5532" y="331"/>
                    </a:cxn>
                    <a:cxn ang="0">
                      <a:pos x="5668" y="587"/>
                    </a:cxn>
                  </a:cxnLst>
                  <a:rect l="0" t="0" r="r" b="b"/>
                  <a:pathLst>
                    <a:path w="5714" h="1188">
                      <a:moveTo>
                        <a:pt x="5714" y="673"/>
                      </a:moveTo>
                      <a:lnTo>
                        <a:pt x="5635" y="703"/>
                      </a:lnTo>
                      <a:lnTo>
                        <a:pt x="5556" y="733"/>
                      </a:lnTo>
                      <a:lnTo>
                        <a:pt x="5476" y="761"/>
                      </a:lnTo>
                      <a:lnTo>
                        <a:pt x="5395" y="789"/>
                      </a:lnTo>
                      <a:lnTo>
                        <a:pt x="5313" y="816"/>
                      </a:lnTo>
                      <a:lnTo>
                        <a:pt x="5230" y="841"/>
                      </a:lnTo>
                      <a:lnTo>
                        <a:pt x="5148" y="867"/>
                      </a:lnTo>
                      <a:lnTo>
                        <a:pt x="5064" y="891"/>
                      </a:lnTo>
                      <a:lnTo>
                        <a:pt x="4979" y="914"/>
                      </a:lnTo>
                      <a:lnTo>
                        <a:pt x="4893" y="936"/>
                      </a:lnTo>
                      <a:lnTo>
                        <a:pt x="4807" y="959"/>
                      </a:lnTo>
                      <a:lnTo>
                        <a:pt x="4720" y="979"/>
                      </a:lnTo>
                      <a:lnTo>
                        <a:pt x="4633" y="999"/>
                      </a:lnTo>
                      <a:lnTo>
                        <a:pt x="4545" y="1018"/>
                      </a:lnTo>
                      <a:lnTo>
                        <a:pt x="4455" y="1036"/>
                      </a:lnTo>
                      <a:lnTo>
                        <a:pt x="4366" y="1053"/>
                      </a:lnTo>
                      <a:lnTo>
                        <a:pt x="4275" y="1068"/>
                      </a:lnTo>
                      <a:lnTo>
                        <a:pt x="4185" y="1084"/>
                      </a:lnTo>
                      <a:lnTo>
                        <a:pt x="4093" y="1097"/>
                      </a:lnTo>
                      <a:lnTo>
                        <a:pt x="4002" y="1111"/>
                      </a:lnTo>
                      <a:lnTo>
                        <a:pt x="3909" y="1123"/>
                      </a:lnTo>
                      <a:lnTo>
                        <a:pt x="3816" y="1134"/>
                      </a:lnTo>
                      <a:lnTo>
                        <a:pt x="3722" y="1144"/>
                      </a:lnTo>
                      <a:lnTo>
                        <a:pt x="3627" y="1153"/>
                      </a:lnTo>
                      <a:lnTo>
                        <a:pt x="3533" y="1161"/>
                      </a:lnTo>
                      <a:lnTo>
                        <a:pt x="3437" y="1168"/>
                      </a:lnTo>
                      <a:lnTo>
                        <a:pt x="3342" y="1174"/>
                      </a:lnTo>
                      <a:lnTo>
                        <a:pt x="3246" y="1179"/>
                      </a:lnTo>
                      <a:lnTo>
                        <a:pt x="3149" y="1183"/>
                      </a:lnTo>
                      <a:lnTo>
                        <a:pt x="3052" y="1186"/>
                      </a:lnTo>
                      <a:lnTo>
                        <a:pt x="2955" y="1187"/>
                      </a:lnTo>
                      <a:lnTo>
                        <a:pt x="2858" y="1188"/>
                      </a:lnTo>
                      <a:lnTo>
                        <a:pt x="2759" y="1187"/>
                      </a:lnTo>
                      <a:lnTo>
                        <a:pt x="2662" y="1186"/>
                      </a:lnTo>
                      <a:lnTo>
                        <a:pt x="2565" y="1183"/>
                      </a:lnTo>
                      <a:lnTo>
                        <a:pt x="2468" y="1179"/>
                      </a:lnTo>
                      <a:lnTo>
                        <a:pt x="2372" y="1174"/>
                      </a:lnTo>
                      <a:lnTo>
                        <a:pt x="2277" y="1168"/>
                      </a:lnTo>
                      <a:lnTo>
                        <a:pt x="2181" y="1161"/>
                      </a:lnTo>
                      <a:lnTo>
                        <a:pt x="2087" y="1153"/>
                      </a:lnTo>
                      <a:lnTo>
                        <a:pt x="1992" y="1144"/>
                      </a:lnTo>
                      <a:lnTo>
                        <a:pt x="1898" y="1134"/>
                      </a:lnTo>
                      <a:lnTo>
                        <a:pt x="1805" y="1123"/>
                      </a:lnTo>
                      <a:lnTo>
                        <a:pt x="1712" y="1111"/>
                      </a:lnTo>
                      <a:lnTo>
                        <a:pt x="1621" y="1097"/>
                      </a:lnTo>
                      <a:lnTo>
                        <a:pt x="1529" y="1084"/>
                      </a:lnTo>
                      <a:lnTo>
                        <a:pt x="1439" y="1068"/>
                      </a:lnTo>
                      <a:lnTo>
                        <a:pt x="1348" y="1053"/>
                      </a:lnTo>
                      <a:lnTo>
                        <a:pt x="1259" y="1036"/>
                      </a:lnTo>
                      <a:lnTo>
                        <a:pt x="1169" y="1018"/>
                      </a:lnTo>
                      <a:lnTo>
                        <a:pt x="1081" y="999"/>
                      </a:lnTo>
                      <a:lnTo>
                        <a:pt x="994" y="979"/>
                      </a:lnTo>
                      <a:lnTo>
                        <a:pt x="907" y="959"/>
                      </a:lnTo>
                      <a:lnTo>
                        <a:pt x="821" y="936"/>
                      </a:lnTo>
                      <a:lnTo>
                        <a:pt x="735" y="914"/>
                      </a:lnTo>
                      <a:lnTo>
                        <a:pt x="650" y="891"/>
                      </a:lnTo>
                      <a:lnTo>
                        <a:pt x="566" y="867"/>
                      </a:lnTo>
                      <a:lnTo>
                        <a:pt x="484" y="841"/>
                      </a:lnTo>
                      <a:lnTo>
                        <a:pt x="401" y="816"/>
                      </a:lnTo>
                      <a:lnTo>
                        <a:pt x="319" y="789"/>
                      </a:lnTo>
                      <a:lnTo>
                        <a:pt x="238" y="761"/>
                      </a:lnTo>
                      <a:lnTo>
                        <a:pt x="158" y="733"/>
                      </a:lnTo>
                      <a:lnTo>
                        <a:pt x="79" y="703"/>
                      </a:lnTo>
                      <a:lnTo>
                        <a:pt x="0" y="673"/>
                      </a:lnTo>
                      <a:lnTo>
                        <a:pt x="46" y="587"/>
                      </a:lnTo>
                      <a:lnTo>
                        <a:pt x="90" y="501"/>
                      </a:lnTo>
                      <a:lnTo>
                        <a:pt x="136" y="416"/>
                      </a:lnTo>
                      <a:lnTo>
                        <a:pt x="182" y="331"/>
                      </a:lnTo>
                      <a:lnTo>
                        <a:pt x="228" y="247"/>
                      </a:lnTo>
                      <a:lnTo>
                        <a:pt x="275" y="164"/>
                      </a:lnTo>
                      <a:lnTo>
                        <a:pt x="322" y="82"/>
                      </a:lnTo>
                      <a:lnTo>
                        <a:pt x="370" y="0"/>
                      </a:lnTo>
                      <a:lnTo>
                        <a:pt x="440" y="22"/>
                      </a:lnTo>
                      <a:lnTo>
                        <a:pt x="510" y="45"/>
                      </a:lnTo>
                      <a:lnTo>
                        <a:pt x="582" y="66"/>
                      </a:lnTo>
                      <a:lnTo>
                        <a:pt x="654" y="86"/>
                      </a:lnTo>
                      <a:lnTo>
                        <a:pt x="726" y="106"/>
                      </a:lnTo>
                      <a:lnTo>
                        <a:pt x="800" y="126"/>
                      </a:lnTo>
                      <a:lnTo>
                        <a:pt x="873" y="144"/>
                      </a:lnTo>
                      <a:lnTo>
                        <a:pt x="947" y="163"/>
                      </a:lnTo>
                      <a:lnTo>
                        <a:pt x="1022" y="180"/>
                      </a:lnTo>
                      <a:lnTo>
                        <a:pt x="1097" y="197"/>
                      </a:lnTo>
                      <a:lnTo>
                        <a:pt x="1173" y="212"/>
                      </a:lnTo>
                      <a:lnTo>
                        <a:pt x="1249" y="228"/>
                      </a:lnTo>
                      <a:lnTo>
                        <a:pt x="1325" y="243"/>
                      </a:lnTo>
                      <a:lnTo>
                        <a:pt x="1402" y="257"/>
                      </a:lnTo>
                      <a:lnTo>
                        <a:pt x="1480" y="271"/>
                      </a:lnTo>
                      <a:lnTo>
                        <a:pt x="1557" y="283"/>
                      </a:lnTo>
                      <a:lnTo>
                        <a:pt x="1635" y="294"/>
                      </a:lnTo>
                      <a:lnTo>
                        <a:pt x="1715" y="305"/>
                      </a:lnTo>
                      <a:lnTo>
                        <a:pt x="1794" y="316"/>
                      </a:lnTo>
                      <a:lnTo>
                        <a:pt x="1873" y="325"/>
                      </a:lnTo>
                      <a:lnTo>
                        <a:pt x="1954" y="334"/>
                      </a:lnTo>
                      <a:lnTo>
                        <a:pt x="2034" y="343"/>
                      </a:lnTo>
                      <a:lnTo>
                        <a:pt x="2115" y="350"/>
                      </a:lnTo>
                      <a:lnTo>
                        <a:pt x="2195" y="357"/>
                      </a:lnTo>
                      <a:lnTo>
                        <a:pt x="2277" y="363"/>
                      </a:lnTo>
                      <a:lnTo>
                        <a:pt x="2359" y="368"/>
                      </a:lnTo>
                      <a:lnTo>
                        <a:pt x="2441" y="372"/>
                      </a:lnTo>
                      <a:lnTo>
                        <a:pt x="2524" y="376"/>
                      </a:lnTo>
                      <a:lnTo>
                        <a:pt x="2606" y="379"/>
                      </a:lnTo>
                      <a:lnTo>
                        <a:pt x="2690" y="380"/>
                      </a:lnTo>
                      <a:lnTo>
                        <a:pt x="2774" y="382"/>
                      </a:lnTo>
                      <a:lnTo>
                        <a:pt x="2858" y="382"/>
                      </a:lnTo>
                      <a:lnTo>
                        <a:pt x="2940" y="382"/>
                      </a:lnTo>
                      <a:lnTo>
                        <a:pt x="3024" y="380"/>
                      </a:lnTo>
                      <a:lnTo>
                        <a:pt x="3108" y="379"/>
                      </a:lnTo>
                      <a:lnTo>
                        <a:pt x="3190" y="376"/>
                      </a:lnTo>
                      <a:lnTo>
                        <a:pt x="3273" y="372"/>
                      </a:lnTo>
                      <a:lnTo>
                        <a:pt x="3355" y="368"/>
                      </a:lnTo>
                      <a:lnTo>
                        <a:pt x="3437" y="363"/>
                      </a:lnTo>
                      <a:lnTo>
                        <a:pt x="3518" y="357"/>
                      </a:lnTo>
                      <a:lnTo>
                        <a:pt x="3599" y="350"/>
                      </a:lnTo>
                      <a:lnTo>
                        <a:pt x="3680" y="343"/>
                      </a:lnTo>
                      <a:lnTo>
                        <a:pt x="3760" y="334"/>
                      </a:lnTo>
                      <a:lnTo>
                        <a:pt x="3841" y="325"/>
                      </a:lnTo>
                      <a:lnTo>
                        <a:pt x="3920" y="316"/>
                      </a:lnTo>
                      <a:lnTo>
                        <a:pt x="3999" y="305"/>
                      </a:lnTo>
                      <a:lnTo>
                        <a:pt x="4079" y="294"/>
                      </a:lnTo>
                      <a:lnTo>
                        <a:pt x="4157" y="283"/>
                      </a:lnTo>
                      <a:lnTo>
                        <a:pt x="4234" y="271"/>
                      </a:lnTo>
                      <a:lnTo>
                        <a:pt x="4312" y="257"/>
                      </a:lnTo>
                      <a:lnTo>
                        <a:pt x="4389" y="243"/>
                      </a:lnTo>
                      <a:lnTo>
                        <a:pt x="4465" y="228"/>
                      </a:lnTo>
                      <a:lnTo>
                        <a:pt x="4541" y="212"/>
                      </a:lnTo>
                      <a:lnTo>
                        <a:pt x="4617" y="197"/>
                      </a:lnTo>
                      <a:lnTo>
                        <a:pt x="4692" y="180"/>
                      </a:lnTo>
                      <a:lnTo>
                        <a:pt x="4767" y="162"/>
                      </a:lnTo>
                      <a:lnTo>
                        <a:pt x="4841" y="144"/>
                      </a:lnTo>
                      <a:lnTo>
                        <a:pt x="4914" y="126"/>
                      </a:lnTo>
                      <a:lnTo>
                        <a:pt x="4988" y="106"/>
                      </a:lnTo>
                      <a:lnTo>
                        <a:pt x="5060" y="86"/>
                      </a:lnTo>
                      <a:lnTo>
                        <a:pt x="5132" y="66"/>
                      </a:lnTo>
                      <a:lnTo>
                        <a:pt x="5204" y="45"/>
                      </a:lnTo>
                      <a:lnTo>
                        <a:pt x="5274" y="22"/>
                      </a:lnTo>
                      <a:lnTo>
                        <a:pt x="5344" y="0"/>
                      </a:lnTo>
                      <a:lnTo>
                        <a:pt x="5392" y="82"/>
                      </a:lnTo>
                      <a:lnTo>
                        <a:pt x="5439" y="164"/>
                      </a:lnTo>
                      <a:lnTo>
                        <a:pt x="5486" y="247"/>
                      </a:lnTo>
                      <a:lnTo>
                        <a:pt x="5532" y="331"/>
                      </a:lnTo>
                      <a:lnTo>
                        <a:pt x="5578" y="416"/>
                      </a:lnTo>
                      <a:lnTo>
                        <a:pt x="5624" y="501"/>
                      </a:lnTo>
                      <a:lnTo>
                        <a:pt x="5668" y="587"/>
                      </a:lnTo>
                      <a:lnTo>
                        <a:pt x="5714" y="673"/>
                      </a:lnTo>
                    </a:path>
                  </a:pathLst>
                </a:custGeom>
                <a:solidFill>
                  <a:srgbClr val="EB605F"/>
                </a:solidFill>
                <a:ln w="1">
                  <a:noFill/>
                  <a:prstDash val="solid"/>
                  <a:round/>
                </a:ln>
              </p:spPr>
              <p:txBody>
                <a:bodyPr anchor="ctr"/>
                <a:lstStyle/>
                <a:p>
                  <a:pPr algn="ctr"/>
                  <a:endParaRPr/>
                </a:p>
              </p:txBody>
            </p:sp>
            <p:sp>
              <p:nvSpPr>
                <p:cNvPr id="61" name="Freeform: Shape 27"/>
                <p:cNvSpPr/>
                <p:nvPr/>
              </p:nvSpPr>
              <p:spPr bwMode="auto">
                <a:xfrm>
                  <a:off x="4051300" y="1301310"/>
                  <a:ext cx="199309" cy="446711"/>
                </a:xfrm>
                <a:custGeom>
                  <a:avLst/>
                  <a:gdLst/>
                  <a:ahLst/>
                  <a:cxnLst>
                    <a:cxn ang="0">
                      <a:pos x="3021" y="0"/>
                    </a:cxn>
                    <a:cxn ang="0">
                      <a:pos x="0" y="1815"/>
                    </a:cxn>
                    <a:cxn ang="0">
                      <a:pos x="386" y="6345"/>
                    </a:cxn>
                    <a:cxn ang="0">
                      <a:pos x="1350" y="6762"/>
                    </a:cxn>
                    <a:cxn ang="0">
                      <a:pos x="1387" y="6675"/>
                    </a:cxn>
                    <a:cxn ang="0">
                      <a:pos x="1424" y="6589"/>
                    </a:cxn>
                    <a:cxn ang="0">
                      <a:pos x="1461" y="6503"/>
                    </a:cxn>
                    <a:cxn ang="0">
                      <a:pos x="1499" y="6418"/>
                    </a:cxn>
                    <a:cxn ang="0">
                      <a:pos x="1537" y="6333"/>
                    </a:cxn>
                    <a:cxn ang="0">
                      <a:pos x="1576" y="6249"/>
                    </a:cxn>
                    <a:cxn ang="0">
                      <a:pos x="1615" y="6166"/>
                    </a:cxn>
                    <a:cxn ang="0">
                      <a:pos x="1654" y="6083"/>
                    </a:cxn>
                    <a:cxn ang="0">
                      <a:pos x="1694" y="6000"/>
                    </a:cxn>
                    <a:cxn ang="0">
                      <a:pos x="1735" y="5919"/>
                    </a:cxn>
                    <a:cxn ang="0">
                      <a:pos x="1777" y="5838"/>
                    </a:cxn>
                    <a:cxn ang="0">
                      <a:pos x="1818" y="5759"/>
                    </a:cxn>
                    <a:cxn ang="0">
                      <a:pos x="1861" y="5680"/>
                    </a:cxn>
                    <a:cxn ang="0">
                      <a:pos x="1904" y="5601"/>
                    </a:cxn>
                    <a:cxn ang="0">
                      <a:pos x="1948" y="5523"/>
                    </a:cxn>
                    <a:cxn ang="0">
                      <a:pos x="1992" y="5447"/>
                    </a:cxn>
                    <a:cxn ang="0">
                      <a:pos x="2037" y="5371"/>
                    </a:cxn>
                    <a:cxn ang="0">
                      <a:pos x="2083" y="5295"/>
                    </a:cxn>
                    <a:cxn ang="0">
                      <a:pos x="2129" y="5221"/>
                    </a:cxn>
                    <a:cxn ang="0">
                      <a:pos x="2176" y="5148"/>
                    </a:cxn>
                    <a:cxn ang="0">
                      <a:pos x="2224" y="5076"/>
                    </a:cxn>
                    <a:cxn ang="0">
                      <a:pos x="2272" y="5005"/>
                    </a:cxn>
                    <a:cxn ang="0">
                      <a:pos x="2321" y="4934"/>
                    </a:cxn>
                    <a:cxn ang="0">
                      <a:pos x="2371" y="4864"/>
                    </a:cxn>
                    <a:cxn ang="0">
                      <a:pos x="2421" y="4796"/>
                    </a:cxn>
                    <a:cxn ang="0">
                      <a:pos x="2473" y="4729"/>
                    </a:cxn>
                    <a:cxn ang="0">
                      <a:pos x="2525" y="4662"/>
                    </a:cxn>
                    <a:cxn ang="0">
                      <a:pos x="2579" y="4596"/>
                    </a:cxn>
                    <a:cxn ang="0">
                      <a:pos x="2633" y="4532"/>
                    </a:cxn>
                    <a:cxn ang="0">
                      <a:pos x="2687" y="4468"/>
                    </a:cxn>
                    <a:cxn ang="0">
                      <a:pos x="2742" y="4406"/>
                    </a:cxn>
                    <a:cxn ang="0">
                      <a:pos x="2799" y="4345"/>
                    </a:cxn>
                    <a:cxn ang="0">
                      <a:pos x="2795" y="4324"/>
                    </a:cxn>
                    <a:cxn ang="0">
                      <a:pos x="2791" y="4304"/>
                    </a:cxn>
                    <a:cxn ang="0">
                      <a:pos x="2789" y="4283"/>
                    </a:cxn>
                    <a:cxn ang="0">
                      <a:pos x="2788" y="4262"/>
                    </a:cxn>
                    <a:cxn ang="0">
                      <a:pos x="2788" y="3977"/>
                    </a:cxn>
                    <a:cxn ang="0">
                      <a:pos x="2790" y="3695"/>
                    </a:cxn>
                    <a:cxn ang="0">
                      <a:pos x="2795" y="3415"/>
                    </a:cxn>
                    <a:cxn ang="0">
                      <a:pos x="2800" y="3137"/>
                    </a:cxn>
                    <a:cxn ang="0">
                      <a:pos x="2809" y="2863"/>
                    </a:cxn>
                    <a:cxn ang="0">
                      <a:pos x="2819" y="2591"/>
                    </a:cxn>
                    <a:cxn ang="0">
                      <a:pos x="2830" y="2321"/>
                    </a:cxn>
                    <a:cxn ang="0">
                      <a:pos x="2845" y="2054"/>
                    </a:cxn>
                    <a:cxn ang="0">
                      <a:pos x="2860" y="1788"/>
                    </a:cxn>
                    <a:cxn ang="0">
                      <a:pos x="2877" y="1525"/>
                    </a:cxn>
                    <a:cxn ang="0">
                      <a:pos x="2897" y="1265"/>
                    </a:cxn>
                    <a:cxn ang="0">
                      <a:pos x="2919" y="1008"/>
                    </a:cxn>
                    <a:cxn ang="0">
                      <a:pos x="2942" y="752"/>
                    </a:cxn>
                    <a:cxn ang="0">
                      <a:pos x="2967" y="499"/>
                    </a:cxn>
                    <a:cxn ang="0">
                      <a:pos x="2993" y="248"/>
                    </a:cxn>
                    <a:cxn ang="0">
                      <a:pos x="3021" y="0"/>
                    </a:cxn>
                  </a:cxnLst>
                  <a:rect l="0" t="0" r="r" b="b"/>
                  <a:pathLst>
                    <a:path w="3021" h="6762">
                      <a:moveTo>
                        <a:pt x="3021" y="0"/>
                      </a:moveTo>
                      <a:lnTo>
                        <a:pt x="0" y="1815"/>
                      </a:lnTo>
                      <a:lnTo>
                        <a:pt x="386" y="6345"/>
                      </a:lnTo>
                      <a:lnTo>
                        <a:pt x="1350" y="6762"/>
                      </a:lnTo>
                      <a:lnTo>
                        <a:pt x="1387" y="6675"/>
                      </a:lnTo>
                      <a:lnTo>
                        <a:pt x="1424" y="6589"/>
                      </a:lnTo>
                      <a:lnTo>
                        <a:pt x="1461" y="6503"/>
                      </a:lnTo>
                      <a:lnTo>
                        <a:pt x="1499" y="6418"/>
                      </a:lnTo>
                      <a:lnTo>
                        <a:pt x="1537" y="6333"/>
                      </a:lnTo>
                      <a:lnTo>
                        <a:pt x="1576" y="6249"/>
                      </a:lnTo>
                      <a:lnTo>
                        <a:pt x="1615" y="6166"/>
                      </a:lnTo>
                      <a:lnTo>
                        <a:pt x="1654" y="6083"/>
                      </a:lnTo>
                      <a:lnTo>
                        <a:pt x="1694" y="6000"/>
                      </a:lnTo>
                      <a:lnTo>
                        <a:pt x="1735" y="5919"/>
                      </a:lnTo>
                      <a:lnTo>
                        <a:pt x="1777" y="5838"/>
                      </a:lnTo>
                      <a:lnTo>
                        <a:pt x="1818" y="5759"/>
                      </a:lnTo>
                      <a:lnTo>
                        <a:pt x="1861" y="5680"/>
                      </a:lnTo>
                      <a:lnTo>
                        <a:pt x="1904" y="5601"/>
                      </a:lnTo>
                      <a:lnTo>
                        <a:pt x="1948" y="5523"/>
                      </a:lnTo>
                      <a:lnTo>
                        <a:pt x="1992" y="5447"/>
                      </a:lnTo>
                      <a:lnTo>
                        <a:pt x="2037" y="5371"/>
                      </a:lnTo>
                      <a:lnTo>
                        <a:pt x="2083" y="5295"/>
                      </a:lnTo>
                      <a:lnTo>
                        <a:pt x="2129" y="5221"/>
                      </a:lnTo>
                      <a:lnTo>
                        <a:pt x="2176" y="5148"/>
                      </a:lnTo>
                      <a:lnTo>
                        <a:pt x="2224" y="5076"/>
                      </a:lnTo>
                      <a:lnTo>
                        <a:pt x="2272" y="5005"/>
                      </a:lnTo>
                      <a:lnTo>
                        <a:pt x="2321" y="4934"/>
                      </a:lnTo>
                      <a:lnTo>
                        <a:pt x="2371" y="4864"/>
                      </a:lnTo>
                      <a:lnTo>
                        <a:pt x="2421" y="4796"/>
                      </a:lnTo>
                      <a:lnTo>
                        <a:pt x="2473" y="4729"/>
                      </a:lnTo>
                      <a:lnTo>
                        <a:pt x="2525" y="4662"/>
                      </a:lnTo>
                      <a:lnTo>
                        <a:pt x="2579" y="4596"/>
                      </a:lnTo>
                      <a:lnTo>
                        <a:pt x="2633" y="4532"/>
                      </a:lnTo>
                      <a:lnTo>
                        <a:pt x="2687" y="4468"/>
                      </a:lnTo>
                      <a:lnTo>
                        <a:pt x="2742" y="4406"/>
                      </a:lnTo>
                      <a:lnTo>
                        <a:pt x="2799" y="4345"/>
                      </a:lnTo>
                      <a:lnTo>
                        <a:pt x="2795" y="4324"/>
                      </a:lnTo>
                      <a:lnTo>
                        <a:pt x="2791" y="4304"/>
                      </a:lnTo>
                      <a:lnTo>
                        <a:pt x="2789" y="4283"/>
                      </a:lnTo>
                      <a:lnTo>
                        <a:pt x="2788" y="4262"/>
                      </a:lnTo>
                      <a:lnTo>
                        <a:pt x="2788" y="3977"/>
                      </a:lnTo>
                      <a:lnTo>
                        <a:pt x="2790" y="3695"/>
                      </a:lnTo>
                      <a:lnTo>
                        <a:pt x="2795" y="3415"/>
                      </a:lnTo>
                      <a:lnTo>
                        <a:pt x="2800" y="3137"/>
                      </a:lnTo>
                      <a:lnTo>
                        <a:pt x="2809" y="2863"/>
                      </a:lnTo>
                      <a:lnTo>
                        <a:pt x="2819" y="2591"/>
                      </a:lnTo>
                      <a:lnTo>
                        <a:pt x="2830" y="2321"/>
                      </a:lnTo>
                      <a:lnTo>
                        <a:pt x="2845" y="2054"/>
                      </a:lnTo>
                      <a:lnTo>
                        <a:pt x="2860" y="1788"/>
                      </a:lnTo>
                      <a:lnTo>
                        <a:pt x="2877" y="1525"/>
                      </a:lnTo>
                      <a:lnTo>
                        <a:pt x="2897" y="1265"/>
                      </a:lnTo>
                      <a:lnTo>
                        <a:pt x="2919" y="1008"/>
                      </a:lnTo>
                      <a:lnTo>
                        <a:pt x="2942" y="752"/>
                      </a:lnTo>
                      <a:lnTo>
                        <a:pt x="2967" y="499"/>
                      </a:lnTo>
                      <a:lnTo>
                        <a:pt x="2993" y="248"/>
                      </a:lnTo>
                      <a:lnTo>
                        <a:pt x="3021" y="0"/>
                      </a:lnTo>
                      <a:close/>
                    </a:path>
                  </a:pathLst>
                </a:custGeom>
                <a:solidFill>
                  <a:srgbClr val="EB605F"/>
                </a:solidFill>
                <a:ln w="1">
                  <a:noFill/>
                  <a:prstDash val="solid"/>
                  <a:round/>
                </a:ln>
              </p:spPr>
              <p:txBody>
                <a:bodyPr anchor="ctr"/>
                <a:lstStyle/>
                <a:p>
                  <a:pPr algn="ctr"/>
                  <a:endParaRPr/>
                </a:p>
              </p:txBody>
            </p:sp>
            <p:sp>
              <p:nvSpPr>
                <p:cNvPr id="62" name="Freeform: Shape 28"/>
                <p:cNvSpPr/>
                <p:nvPr/>
              </p:nvSpPr>
              <p:spPr bwMode="auto">
                <a:xfrm>
                  <a:off x="4893391" y="1301310"/>
                  <a:ext cx="199309" cy="446711"/>
                </a:xfrm>
                <a:custGeom>
                  <a:avLst/>
                  <a:gdLst/>
                  <a:ahLst/>
                  <a:cxnLst>
                    <a:cxn ang="0">
                      <a:pos x="0" y="0"/>
                    </a:cxn>
                    <a:cxn ang="0">
                      <a:pos x="3021" y="1815"/>
                    </a:cxn>
                    <a:cxn ang="0">
                      <a:pos x="2635" y="6345"/>
                    </a:cxn>
                    <a:cxn ang="0">
                      <a:pos x="1671" y="6762"/>
                    </a:cxn>
                    <a:cxn ang="0">
                      <a:pos x="1634" y="6675"/>
                    </a:cxn>
                    <a:cxn ang="0">
                      <a:pos x="1597" y="6589"/>
                    </a:cxn>
                    <a:cxn ang="0">
                      <a:pos x="1560" y="6503"/>
                    </a:cxn>
                    <a:cxn ang="0">
                      <a:pos x="1522" y="6418"/>
                    </a:cxn>
                    <a:cxn ang="0">
                      <a:pos x="1484" y="6333"/>
                    </a:cxn>
                    <a:cxn ang="0">
                      <a:pos x="1445" y="6248"/>
                    </a:cxn>
                    <a:cxn ang="0">
                      <a:pos x="1406" y="6166"/>
                    </a:cxn>
                    <a:cxn ang="0">
                      <a:pos x="1367" y="6083"/>
                    </a:cxn>
                    <a:cxn ang="0">
                      <a:pos x="1327" y="6000"/>
                    </a:cxn>
                    <a:cxn ang="0">
                      <a:pos x="1286" y="5919"/>
                    </a:cxn>
                    <a:cxn ang="0">
                      <a:pos x="1244" y="5838"/>
                    </a:cxn>
                    <a:cxn ang="0">
                      <a:pos x="1203" y="5759"/>
                    </a:cxn>
                    <a:cxn ang="0">
                      <a:pos x="1160" y="5680"/>
                    </a:cxn>
                    <a:cxn ang="0">
                      <a:pos x="1117" y="5601"/>
                    </a:cxn>
                    <a:cxn ang="0">
                      <a:pos x="1073" y="5523"/>
                    </a:cxn>
                    <a:cxn ang="0">
                      <a:pos x="1029" y="5447"/>
                    </a:cxn>
                    <a:cxn ang="0">
                      <a:pos x="984" y="5371"/>
                    </a:cxn>
                    <a:cxn ang="0">
                      <a:pos x="938" y="5295"/>
                    </a:cxn>
                    <a:cxn ang="0">
                      <a:pos x="892" y="5221"/>
                    </a:cxn>
                    <a:cxn ang="0">
                      <a:pos x="845" y="5148"/>
                    </a:cxn>
                    <a:cxn ang="0">
                      <a:pos x="797" y="5076"/>
                    </a:cxn>
                    <a:cxn ang="0">
                      <a:pos x="749" y="5005"/>
                    </a:cxn>
                    <a:cxn ang="0">
                      <a:pos x="700" y="4934"/>
                    </a:cxn>
                    <a:cxn ang="0">
                      <a:pos x="650" y="4864"/>
                    </a:cxn>
                    <a:cxn ang="0">
                      <a:pos x="600" y="4796"/>
                    </a:cxn>
                    <a:cxn ang="0">
                      <a:pos x="548" y="4729"/>
                    </a:cxn>
                    <a:cxn ang="0">
                      <a:pos x="496" y="4662"/>
                    </a:cxn>
                    <a:cxn ang="0">
                      <a:pos x="442" y="4596"/>
                    </a:cxn>
                    <a:cxn ang="0">
                      <a:pos x="388" y="4532"/>
                    </a:cxn>
                    <a:cxn ang="0">
                      <a:pos x="334" y="4468"/>
                    </a:cxn>
                    <a:cxn ang="0">
                      <a:pos x="279" y="4406"/>
                    </a:cxn>
                    <a:cxn ang="0">
                      <a:pos x="222" y="4345"/>
                    </a:cxn>
                    <a:cxn ang="0">
                      <a:pos x="226" y="4324"/>
                    </a:cxn>
                    <a:cxn ang="0">
                      <a:pos x="230" y="4304"/>
                    </a:cxn>
                    <a:cxn ang="0">
                      <a:pos x="232" y="4283"/>
                    </a:cxn>
                    <a:cxn ang="0">
                      <a:pos x="233" y="4262"/>
                    </a:cxn>
                    <a:cxn ang="0">
                      <a:pos x="233" y="3977"/>
                    </a:cxn>
                    <a:cxn ang="0">
                      <a:pos x="231" y="3695"/>
                    </a:cxn>
                    <a:cxn ang="0">
                      <a:pos x="226" y="3415"/>
                    </a:cxn>
                    <a:cxn ang="0">
                      <a:pos x="221" y="3137"/>
                    </a:cxn>
                    <a:cxn ang="0">
                      <a:pos x="212" y="2863"/>
                    </a:cxn>
                    <a:cxn ang="0">
                      <a:pos x="202" y="2591"/>
                    </a:cxn>
                    <a:cxn ang="0">
                      <a:pos x="191" y="2321"/>
                    </a:cxn>
                    <a:cxn ang="0">
                      <a:pos x="176" y="2054"/>
                    </a:cxn>
                    <a:cxn ang="0">
                      <a:pos x="161" y="1788"/>
                    </a:cxn>
                    <a:cxn ang="0">
                      <a:pos x="144" y="1525"/>
                    </a:cxn>
                    <a:cxn ang="0">
                      <a:pos x="124" y="1265"/>
                    </a:cxn>
                    <a:cxn ang="0">
                      <a:pos x="102" y="1007"/>
                    </a:cxn>
                    <a:cxn ang="0">
                      <a:pos x="79" y="752"/>
                    </a:cxn>
                    <a:cxn ang="0">
                      <a:pos x="54" y="498"/>
                    </a:cxn>
                    <a:cxn ang="0">
                      <a:pos x="28" y="248"/>
                    </a:cxn>
                    <a:cxn ang="0">
                      <a:pos x="0" y="0"/>
                    </a:cxn>
                  </a:cxnLst>
                  <a:rect l="0" t="0" r="r" b="b"/>
                  <a:pathLst>
                    <a:path w="3021" h="6762">
                      <a:moveTo>
                        <a:pt x="0" y="0"/>
                      </a:moveTo>
                      <a:lnTo>
                        <a:pt x="3021" y="1815"/>
                      </a:lnTo>
                      <a:lnTo>
                        <a:pt x="2635" y="6345"/>
                      </a:lnTo>
                      <a:lnTo>
                        <a:pt x="1671" y="6762"/>
                      </a:lnTo>
                      <a:lnTo>
                        <a:pt x="1634" y="6675"/>
                      </a:lnTo>
                      <a:lnTo>
                        <a:pt x="1597" y="6589"/>
                      </a:lnTo>
                      <a:lnTo>
                        <a:pt x="1560" y="6503"/>
                      </a:lnTo>
                      <a:lnTo>
                        <a:pt x="1522" y="6418"/>
                      </a:lnTo>
                      <a:lnTo>
                        <a:pt x="1484" y="6333"/>
                      </a:lnTo>
                      <a:lnTo>
                        <a:pt x="1445" y="6248"/>
                      </a:lnTo>
                      <a:lnTo>
                        <a:pt x="1406" y="6166"/>
                      </a:lnTo>
                      <a:lnTo>
                        <a:pt x="1367" y="6083"/>
                      </a:lnTo>
                      <a:lnTo>
                        <a:pt x="1327" y="6000"/>
                      </a:lnTo>
                      <a:lnTo>
                        <a:pt x="1286" y="5919"/>
                      </a:lnTo>
                      <a:lnTo>
                        <a:pt x="1244" y="5838"/>
                      </a:lnTo>
                      <a:lnTo>
                        <a:pt x="1203" y="5759"/>
                      </a:lnTo>
                      <a:lnTo>
                        <a:pt x="1160" y="5680"/>
                      </a:lnTo>
                      <a:lnTo>
                        <a:pt x="1117" y="5601"/>
                      </a:lnTo>
                      <a:lnTo>
                        <a:pt x="1073" y="5523"/>
                      </a:lnTo>
                      <a:lnTo>
                        <a:pt x="1029" y="5447"/>
                      </a:lnTo>
                      <a:lnTo>
                        <a:pt x="984" y="5371"/>
                      </a:lnTo>
                      <a:lnTo>
                        <a:pt x="938" y="5295"/>
                      </a:lnTo>
                      <a:lnTo>
                        <a:pt x="892" y="5221"/>
                      </a:lnTo>
                      <a:lnTo>
                        <a:pt x="845" y="5148"/>
                      </a:lnTo>
                      <a:lnTo>
                        <a:pt x="797" y="5076"/>
                      </a:lnTo>
                      <a:lnTo>
                        <a:pt x="749" y="5005"/>
                      </a:lnTo>
                      <a:lnTo>
                        <a:pt x="700" y="4934"/>
                      </a:lnTo>
                      <a:lnTo>
                        <a:pt x="650" y="4864"/>
                      </a:lnTo>
                      <a:lnTo>
                        <a:pt x="600" y="4796"/>
                      </a:lnTo>
                      <a:lnTo>
                        <a:pt x="548" y="4729"/>
                      </a:lnTo>
                      <a:lnTo>
                        <a:pt x="496" y="4662"/>
                      </a:lnTo>
                      <a:lnTo>
                        <a:pt x="442" y="4596"/>
                      </a:lnTo>
                      <a:lnTo>
                        <a:pt x="388" y="4532"/>
                      </a:lnTo>
                      <a:lnTo>
                        <a:pt x="334" y="4468"/>
                      </a:lnTo>
                      <a:lnTo>
                        <a:pt x="279" y="4406"/>
                      </a:lnTo>
                      <a:lnTo>
                        <a:pt x="222" y="4345"/>
                      </a:lnTo>
                      <a:lnTo>
                        <a:pt x="226" y="4324"/>
                      </a:lnTo>
                      <a:lnTo>
                        <a:pt x="230" y="4304"/>
                      </a:lnTo>
                      <a:lnTo>
                        <a:pt x="232" y="4283"/>
                      </a:lnTo>
                      <a:lnTo>
                        <a:pt x="233" y="4262"/>
                      </a:lnTo>
                      <a:lnTo>
                        <a:pt x="233" y="3977"/>
                      </a:lnTo>
                      <a:lnTo>
                        <a:pt x="231" y="3695"/>
                      </a:lnTo>
                      <a:lnTo>
                        <a:pt x="226" y="3415"/>
                      </a:lnTo>
                      <a:lnTo>
                        <a:pt x="221" y="3137"/>
                      </a:lnTo>
                      <a:lnTo>
                        <a:pt x="212" y="2863"/>
                      </a:lnTo>
                      <a:lnTo>
                        <a:pt x="202" y="2591"/>
                      </a:lnTo>
                      <a:lnTo>
                        <a:pt x="191" y="2321"/>
                      </a:lnTo>
                      <a:lnTo>
                        <a:pt x="176" y="2054"/>
                      </a:lnTo>
                      <a:lnTo>
                        <a:pt x="161" y="1788"/>
                      </a:lnTo>
                      <a:lnTo>
                        <a:pt x="144" y="1525"/>
                      </a:lnTo>
                      <a:lnTo>
                        <a:pt x="124" y="1265"/>
                      </a:lnTo>
                      <a:lnTo>
                        <a:pt x="102" y="1007"/>
                      </a:lnTo>
                      <a:lnTo>
                        <a:pt x="79" y="752"/>
                      </a:lnTo>
                      <a:lnTo>
                        <a:pt x="54" y="498"/>
                      </a:lnTo>
                      <a:lnTo>
                        <a:pt x="28" y="248"/>
                      </a:lnTo>
                      <a:lnTo>
                        <a:pt x="0" y="0"/>
                      </a:lnTo>
                    </a:path>
                  </a:pathLst>
                </a:custGeom>
                <a:solidFill>
                  <a:srgbClr val="EB605F"/>
                </a:solidFill>
                <a:ln w="1">
                  <a:noFill/>
                  <a:prstDash val="solid"/>
                  <a:round/>
                </a:ln>
              </p:spPr>
              <p:txBody>
                <a:bodyPr anchor="ctr"/>
                <a:lstStyle/>
                <a:p>
                  <a:pPr algn="ctr"/>
                  <a:endParaRPr/>
                </a:p>
              </p:txBody>
            </p:sp>
            <p:sp>
              <p:nvSpPr>
                <p:cNvPr id="63" name="Freeform: Shape 29"/>
                <p:cNvSpPr/>
                <p:nvPr/>
              </p:nvSpPr>
              <p:spPr bwMode="auto">
                <a:xfrm>
                  <a:off x="4278817" y="1657777"/>
                  <a:ext cx="293183" cy="110522"/>
                </a:xfrm>
                <a:custGeom>
                  <a:avLst/>
                  <a:gdLst/>
                  <a:ahLst/>
                  <a:cxnLst>
                    <a:cxn ang="0">
                      <a:pos x="21" y="119"/>
                    </a:cxn>
                    <a:cxn ang="0">
                      <a:pos x="90" y="343"/>
                    </a:cxn>
                    <a:cxn ang="0">
                      <a:pos x="191" y="546"/>
                    </a:cxn>
                    <a:cxn ang="0">
                      <a:pos x="325" y="729"/>
                    </a:cxn>
                    <a:cxn ang="0">
                      <a:pos x="489" y="894"/>
                    </a:cxn>
                    <a:cxn ang="0">
                      <a:pos x="685" y="1041"/>
                    </a:cxn>
                    <a:cxn ang="0">
                      <a:pos x="911" y="1171"/>
                    </a:cxn>
                    <a:cxn ang="0">
                      <a:pos x="1166" y="1282"/>
                    </a:cxn>
                    <a:cxn ang="0">
                      <a:pos x="1451" y="1380"/>
                    </a:cxn>
                    <a:cxn ang="0">
                      <a:pos x="1764" y="1461"/>
                    </a:cxn>
                    <a:cxn ang="0">
                      <a:pos x="2103" y="1528"/>
                    </a:cxn>
                    <a:cxn ang="0">
                      <a:pos x="2471" y="1582"/>
                    </a:cxn>
                    <a:cxn ang="0">
                      <a:pos x="2864" y="1622"/>
                    </a:cxn>
                    <a:cxn ang="0">
                      <a:pos x="3283" y="1651"/>
                    </a:cxn>
                    <a:cxn ang="0">
                      <a:pos x="3728" y="1668"/>
                    </a:cxn>
                    <a:cxn ang="0">
                      <a:pos x="4197" y="1674"/>
                    </a:cxn>
                    <a:cxn ang="0">
                      <a:pos x="4441" y="687"/>
                    </a:cxn>
                    <a:cxn ang="0">
                      <a:pos x="4025" y="681"/>
                    </a:cxn>
                    <a:cxn ang="0">
                      <a:pos x="3625" y="673"/>
                    </a:cxn>
                    <a:cxn ang="0">
                      <a:pos x="3243" y="661"/>
                    </a:cxn>
                    <a:cxn ang="0">
                      <a:pos x="2878" y="644"/>
                    </a:cxn>
                    <a:cxn ang="0">
                      <a:pos x="2529" y="624"/>
                    </a:cxn>
                    <a:cxn ang="0">
                      <a:pos x="2199" y="599"/>
                    </a:cxn>
                    <a:cxn ang="0">
                      <a:pos x="1889" y="567"/>
                    </a:cxn>
                    <a:cxn ang="0">
                      <a:pos x="1596" y="532"/>
                    </a:cxn>
                    <a:cxn ang="0">
                      <a:pos x="1324" y="489"/>
                    </a:cxn>
                    <a:cxn ang="0">
                      <a:pos x="1071" y="441"/>
                    </a:cxn>
                    <a:cxn ang="0">
                      <a:pos x="839" y="386"/>
                    </a:cxn>
                    <a:cxn ang="0">
                      <a:pos x="626" y="325"/>
                    </a:cxn>
                    <a:cxn ang="0">
                      <a:pos x="437" y="256"/>
                    </a:cxn>
                    <a:cxn ang="0">
                      <a:pos x="269" y="178"/>
                    </a:cxn>
                    <a:cxn ang="0">
                      <a:pos x="123" y="92"/>
                    </a:cxn>
                    <a:cxn ang="0">
                      <a:pos x="0" y="0"/>
                    </a:cxn>
                  </a:cxnLst>
                  <a:rect l="0" t="0" r="r" b="b"/>
                  <a:pathLst>
                    <a:path w="4441" h="1674">
                      <a:moveTo>
                        <a:pt x="0" y="0"/>
                      </a:moveTo>
                      <a:lnTo>
                        <a:pt x="21" y="119"/>
                      </a:lnTo>
                      <a:lnTo>
                        <a:pt x="51" y="233"/>
                      </a:lnTo>
                      <a:lnTo>
                        <a:pt x="90" y="343"/>
                      </a:lnTo>
                      <a:lnTo>
                        <a:pt x="136" y="447"/>
                      </a:lnTo>
                      <a:lnTo>
                        <a:pt x="191" y="546"/>
                      </a:lnTo>
                      <a:lnTo>
                        <a:pt x="254" y="640"/>
                      </a:lnTo>
                      <a:lnTo>
                        <a:pt x="325" y="729"/>
                      </a:lnTo>
                      <a:lnTo>
                        <a:pt x="403" y="814"/>
                      </a:lnTo>
                      <a:lnTo>
                        <a:pt x="489" y="894"/>
                      </a:lnTo>
                      <a:lnTo>
                        <a:pt x="583" y="970"/>
                      </a:lnTo>
                      <a:lnTo>
                        <a:pt x="685" y="1041"/>
                      </a:lnTo>
                      <a:lnTo>
                        <a:pt x="794" y="1108"/>
                      </a:lnTo>
                      <a:lnTo>
                        <a:pt x="911" y="1171"/>
                      </a:lnTo>
                      <a:lnTo>
                        <a:pt x="1035" y="1229"/>
                      </a:lnTo>
                      <a:lnTo>
                        <a:pt x="1166" y="1282"/>
                      </a:lnTo>
                      <a:lnTo>
                        <a:pt x="1305" y="1333"/>
                      </a:lnTo>
                      <a:lnTo>
                        <a:pt x="1451" y="1380"/>
                      </a:lnTo>
                      <a:lnTo>
                        <a:pt x="1604" y="1422"/>
                      </a:lnTo>
                      <a:lnTo>
                        <a:pt x="1764" y="1461"/>
                      </a:lnTo>
                      <a:lnTo>
                        <a:pt x="1930" y="1497"/>
                      </a:lnTo>
                      <a:lnTo>
                        <a:pt x="2103" y="1528"/>
                      </a:lnTo>
                      <a:lnTo>
                        <a:pt x="2284" y="1557"/>
                      </a:lnTo>
                      <a:lnTo>
                        <a:pt x="2471" y="1582"/>
                      </a:lnTo>
                      <a:lnTo>
                        <a:pt x="2664" y="1604"/>
                      </a:lnTo>
                      <a:lnTo>
                        <a:pt x="2864" y="1622"/>
                      </a:lnTo>
                      <a:lnTo>
                        <a:pt x="3071" y="1638"/>
                      </a:lnTo>
                      <a:lnTo>
                        <a:pt x="3283" y="1651"/>
                      </a:lnTo>
                      <a:lnTo>
                        <a:pt x="3503" y="1660"/>
                      </a:lnTo>
                      <a:lnTo>
                        <a:pt x="3728" y="1668"/>
                      </a:lnTo>
                      <a:lnTo>
                        <a:pt x="3959" y="1671"/>
                      </a:lnTo>
                      <a:lnTo>
                        <a:pt x="4197" y="1674"/>
                      </a:lnTo>
                      <a:lnTo>
                        <a:pt x="4441" y="1672"/>
                      </a:lnTo>
                      <a:lnTo>
                        <a:pt x="4441" y="687"/>
                      </a:lnTo>
                      <a:lnTo>
                        <a:pt x="4231" y="685"/>
                      </a:lnTo>
                      <a:lnTo>
                        <a:pt x="4025" y="681"/>
                      </a:lnTo>
                      <a:lnTo>
                        <a:pt x="3823" y="678"/>
                      </a:lnTo>
                      <a:lnTo>
                        <a:pt x="3625" y="673"/>
                      </a:lnTo>
                      <a:lnTo>
                        <a:pt x="3432" y="668"/>
                      </a:lnTo>
                      <a:lnTo>
                        <a:pt x="3243" y="661"/>
                      </a:lnTo>
                      <a:lnTo>
                        <a:pt x="3057" y="653"/>
                      </a:lnTo>
                      <a:lnTo>
                        <a:pt x="2878" y="644"/>
                      </a:lnTo>
                      <a:lnTo>
                        <a:pt x="2701" y="634"/>
                      </a:lnTo>
                      <a:lnTo>
                        <a:pt x="2529" y="624"/>
                      </a:lnTo>
                      <a:lnTo>
                        <a:pt x="2363" y="612"/>
                      </a:lnTo>
                      <a:lnTo>
                        <a:pt x="2199" y="599"/>
                      </a:lnTo>
                      <a:lnTo>
                        <a:pt x="2042" y="584"/>
                      </a:lnTo>
                      <a:lnTo>
                        <a:pt x="1889" y="567"/>
                      </a:lnTo>
                      <a:lnTo>
                        <a:pt x="1740" y="551"/>
                      </a:lnTo>
                      <a:lnTo>
                        <a:pt x="1596" y="532"/>
                      </a:lnTo>
                      <a:lnTo>
                        <a:pt x="1458" y="511"/>
                      </a:lnTo>
                      <a:lnTo>
                        <a:pt x="1324" y="489"/>
                      </a:lnTo>
                      <a:lnTo>
                        <a:pt x="1194" y="467"/>
                      </a:lnTo>
                      <a:lnTo>
                        <a:pt x="1071" y="441"/>
                      </a:lnTo>
                      <a:lnTo>
                        <a:pt x="952" y="414"/>
                      </a:lnTo>
                      <a:lnTo>
                        <a:pt x="839" y="386"/>
                      </a:lnTo>
                      <a:lnTo>
                        <a:pt x="730" y="356"/>
                      </a:lnTo>
                      <a:lnTo>
                        <a:pt x="626" y="325"/>
                      </a:lnTo>
                      <a:lnTo>
                        <a:pt x="529" y="290"/>
                      </a:lnTo>
                      <a:lnTo>
                        <a:pt x="437" y="256"/>
                      </a:lnTo>
                      <a:lnTo>
                        <a:pt x="349" y="218"/>
                      </a:lnTo>
                      <a:lnTo>
                        <a:pt x="269" y="178"/>
                      </a:lnTo>
                      <a:lnTo>
                        <a:pt x="193" y="136"/>
                      </a:lnTo>
                      <a:lnTo>
                        <a:pt x="123" y="92"/>
                      </a:lnTo>
                      <a:lnTo>
                        <a:pt x="58" y="47"/>
                      </a:lnTo>
                      <a:lnTo>
                        <a:pt x="0" y="0"/>
                      </a:lnTo>
                      <a:close/>
                    </a:path>
                  </a:pathLst>
                </a:custGeom>
                <a:solidFill>
                  <a:srgbClr val="E21C1C"/>
                </a:solidFill>
                <a:ln w="1">
                  <a:noFill/>
                  <a:prstDash val="solid"/>
                  <a:round/>
                </a:ln>
              </p:spPr>
              <p:txBody>
                <a:bodyPr anchor="ctr"/>
                <a:lstStyle/>
                <a:p>
                  <a:pPr algn="ctr"/>
                  <a:endParaRPr/>
                </a:p>
              </p:txBody>
            </p:sp>
            <p:sp>
              <p:nvSpPr>
                <p:cNvPr id="64" name="Straight Connector 30"/>
                <p:cNvSpPr/>
                <p:nvPr/>
              </p:nvSpPr>
              <p:spPr bwMode="auto">
                <a:xfrm>
                  <a:off x="4572000" y="933213"/>
                  <a:ext cx="463" cy="566481"/>
                </a:xfrm>
                <a:prstGeom prst="line">
                  <a:avLst/>
                </a:prstGeom>
                <a:noFill/>
                <a:ln w="1">
                  <a:noFill/>
                  <a:prstDash val="solid"/>
                  <a:round/>
                </a:ln>
              </p:spPr>
              <p:txBody>
                <a:bodyPr anchor="ctr"/>
                <a:lstStyle/>
                <a:p>
                  <a:pPr algn="ctr"/>
                  <a:endParaRPr/>
                </a:p>
              </p:txBody>
            </p:sp>
            <p:sp>
              <p:nvSpPr>
                <p:cNvPr id="65" name="Freeform: Shape 31"/>
                <p:cNvSpPr/>
                <p:nvPr/>
              </p:nvSpPr>
              <p:spPr bwMode="auto">
                <a:xfrm>
                  <a:off x="4442056" y="1051596"/>
                  <a:ext cx="259888" cy="260350"/>
                </a:xfrm>
                <a:custGeom>
                  <a:avLst/>
                  <a:gdLst/>
                  <a:ahLst/>
                  <a:cxnLst>
                    <a:cxn ang="0">
                      <a:pos x="2171" y="3931"/>
                    </a:cxn>
                    <a:cxn ang="0">
                      <a:pos x="2461" y="3879"/>
                    </a:cxn>
                    <a:cxn ang="0">
                      <a:pos x="2736" y="3785"/>
                    </a:cxn>
                    <a:cxn ang="0">
                      <a:pos x="2991" y="3655"/>
                    </a:cxn>
                    <a:cxn ang="0">
                      <a:pos x="3222" y="3490"/>
                    </a:cxn>
                    <a:cxn ang="0">
                      <a:pos x="3427" y="3295"/>
                    </a:cxn>
                    <a:cxn ang="0">
                      <a:pos x="3603" y="3071"/>
                    </a:cxn>
                    <a:cxn ang="0">
                      <a:pos x="3746" y="2823"/>
                    </a:cxn>
                    <a:cxn ang="0">
                      <a:pos x="3852" y="2555"/>
                    </a:cxn>
                    <a:cxn ang="0">
                      <a:pos x="3918" y="2270"/>
                    </a:cxn>
                    <a:cxn ang="0">
                      <a:pos x="3940" y="1971"/>
                    </a:cxn>
                    <a:cxn ang="0">
                      <a:pos x="3918" y="1671"/>
                    </a:cxn>
                    <a:cxn ang="0">
                      <a:pos x="3852" y="1385"/>
                    </a:cxn>
                    <a:cxn ang="0">
                      <a:pos x="3746" y="1117"/>
                    </a:cxn>
                    <a:cxn ang="0">
                      <a:pos x="3603" y="870"/>
                    </a:cxn>
                    <a:cxn ang="0">
                      <a:pos x="3427" y="647"/>
                    </a:cxn>
                    <a:cxn ang="0">
                      <a:pos x="3222" y="451"/>
                    </a:cxn>
                    <a:cxn ang="0">
                      <a:pos x="2991" y="286"/>
                    </a:cxn>
                    <a:cxn ang="0">
                      <a:pos x="2736" y="155"/>
                    </a:cxn>
                    <a:cxn ang="0">
                      <a:pos x="2461" y="62"/>
                    </a:cxn>
                    <a:cxn ang="0">
                      <a:pos x="2171" y="10"/>
                    </a:cxn>
                    <a:cxn ang="0">
                      <a:pos x="1869" y="2"/>
                    </a:cxn>
                    <a:cxn ang="0">
                      <a:pos x="1574" y="40"/>
                    </a:cxn>
                    <a:cxn ang="0">
                      <a:pos x="1294" y="120"/>
                    </a:cxn>
                    <a:cxn ang="0">
                      <a:pos x="1032" y="239"/>
                    </a:cxn>
                    <a:cxn ang="0">
                      <a:pos x="793" y="392"/>
                    </a:cxn>
                    <a:cxn ang="0">
                      <a:pos x="579" y="579"/>
                    </a:cxn>
                    <a:cxn ang="0">
                      <a:pos x="392" y="793"/>
                    </a:cxn>
                    <a:cxn ang="0">
                      <a:pos x="238" y="1032"/>
                    </a:cxn>
                    <a:cxn ang="0">
                      <a:pos x="119" y="1294"/>
                    </a:cxn>
                    <a:cxn ang="0">
                      <a:pos x="40" y="1574"/>
                    </a:cxn>
                    <a:cxn ang="0">
                      <a:pos x="2" y="1869"/>
                    </a:cxn>
                    <a:cxn ang="0">
                      <a:pos x="10" y="2172"/>
                    </a:cxn>
                    <a:cxn ang="0">
                      <a:pos x="62" y="2462"/>
                    </a:cxn>
                    <a:cxn ang="0">
                      <a:pos x="155" y="2736"/>
                    </a:cxn>
                    <a:cxn ang="0">
                      <a:pos x="286" y="2991"/>
                    </a:cxn>
                    <a:cxn ang="0">
                      <a:pos x="451" y="3222"/>
                    </a:cxn>
                    <a:cxn ang="0">
                      <a:pos x="647" y="3428"/>
                    </a:cxn>
                    <a:cxn ang="0">
                      <a:pos x="870" y="3603"/>
                    </a:cxn>
                    <a:cxn ang="0">
                      <a:pos x="1117" y="3746"/>
                    </a:cxn>
                    <a:cxn ang="0">
                      <a:pos x="1385" y="3852"/>
                    </a:cxn>
                    <a:cxn ang="0">
                      <a:pos x="1671" y="3918"/>
                    </a:cxn>
                    <a:cxn ang="0">
                      <a:pos x="1971" y="3941"/>
                    </a:cxn>
                  </a:cxnLst>
                  <a:rect l="0" t="0" r="r" b="b"/>
                  <a:pathLst>
                    <a:path w="3940" h="3941">
                      <a:moveTo>
                        <a:pt x="1971" y="3941"/>
                      </a:moveTo>
                      <a:lnTo>
                        <a:pt x="2071" y="3938"/>
                      </a:lnTo>
                      <a:lnTo>
                        <a:pt x="2171" y="3931"/>
                      </a:lnTo>
                      <a:lnTo>
                        <a:pt x="2270" y="3918"/>
                      </a:lnTo>
                      <a:lnTo>
                        <a:pt x="2366" y="3900"/>
                      </a:lnTo>
                      <a:lnTo>
                        <a:pt x="2461" y="3879"/>
                      </a:lnTo>
                      <a:lnTo>
                        <a:pt x="2555" y="3852"/>
                      </a:lnTo>
                      <a:lnTo>
                        <a:pt x="2646" y="3821"/>
                      </a:lnTo>
                      <a:lnTo>
                        <a:pt x="2736" y="3785"/>
                      </a:lnTo>
                      <a:lnTo>
                        <a:pt x="2823" y="3746"/>
                      </a:lnTo>
                      <a:lnTo>
                        <a:pt x="2908" y="3703"/>
                      </a:lnTo>
                      <a:lnTo>
                        <a:pt x="2991" y="3655"/>
                      </a:lnTo>
                      <a:lnTo>
                        <a:pt x="3070" y="3603"/>
                      </a:lnTo>
                      <a:lnTo>
                        <a:pt x="3148" y="3548"/>
                      </a:lnTo>
                      <a:lnTo>
                        <a:pt x="3222" y="3490"/>
                      </a:lnTo>
                      <a:lnTo>
                        <a:pt x="3293" y="3428"/>
                      </a:lnTo>
                      <a:lnTo>
                        <a:pt x="3363" y="3363"/>
                      </a:lnTo>
                      <a:lnTo>
                        <a:pt x="3427" y="3295"/>
                      </a:lnTo>
                      <a:lnTo>
                        <a:pt x="3490" y="3222"/>
                      </a:lnTo>
                      <a:lnTo>
                        <a:pt x="3548" y="3148"/>
                      </a:lnTo>
                      <a:lnTo>
                        <a:pt x="3603" y="3071"/>
                      </a:lnTo>
                      <a:lnTo>
                        <a:pt x="3654" y="2991"/>
                      </a:lnTo>
                      <a:lnTo>
                        <a:pt x="3702" y="2908"/>
                      </a:lnTo>
                      <a:lnTo>
                        <a:pt x="3746" y="2823"/>
                      </a:lnTo>
                      <a:lnTo>
                        <a:pt x="3785" y="2736"/>
                      </a:lnTo>
                      <a:lnTo>
                        <a:pt x="3821" y="2647"/>
                      </a:lnTo>
                      <a:lnTo>
                        <a:pt x="3852" y="2555"/>
                      </a:lnTo>
                      <a:lnTo>
                        <a:pt x="3878" y="2462"/>
                      </a:lnTo>
                      <a:lnTo>
                        <a:pt x="3900" y="2366"/>
                      </a:lnTo>
                      <a:lnTo>
                        <a:pt x="3918" y="2270"/>
                      </a:lnTo>
                      <a:lnTo>
                        <a:pt x="3930" y="2172"/>
                      </a:lnTo>
                      <a:lnTo>
                        <a:pt x="3938" y="2071"/>
                      </a:lnTo>
                      <a:lnTo>
                        <a:pt x="3940" y="1971"/>
                      </a:lnTo>
                      <a:lnTo>
                        <a:pt x="3938" y="1869"/>
                      </a:lnTo>
                      <a:lnTo>
                        <a:pt x="3930" y="1770"/>
                      </a:lnTo>
                      <a:lnTo>
                        <a:pt x="3918" y="1671"/>
                      </a:lnTo>
                      <a:lnTo>
                        <a:pt x="3900" y="1574"/>
                      </a:lnTo>
                      <a:lnTo>
                        <a:pt x="3878" y="1479"/>
                      </a:lnTo>
                      <a:lnTo>
                        <a:pt x="3852" y="1385"/>
                      </a:lnTo>
                      <a:lnTo>
                        <a:pt x="3821" y="1294"/>
                      </a:lnTo>
                      <a:lnTo>
                        <a:pt x="3785" y="1204"/>
                      </a:lnTo>
                      <a:lnTo>
                        <a:pt x="3746" y="1117"/>
                      </a:lnTo>
                      <a:lnTo>
                        <a:pt x="3702" y="1032"/>
                      </a:lnTo>
                      <a:lnTo>
                        <a:pt x="3654" y="949"/>
                      </a:lnTo>
                      <a:lnTo>
                        <a:pt x="3603" y="870"/>
                      </a:lnTo>
                      <a:lnTo>
                        <a:pt x="3548" y="793"/>
                      </a:lnTo>
                      <a:lnTo>
                        <a:pt x="3490" y="718"/>
                      </a:lnTo>
                      <a:lnTo>
                        <a:pt x="3427" y="647"/>
                      </a:lnTo>
                      <a:lnTo>
                        <a:pt x="3363" y="579"/>
                      </a:lnTo>
                      <a:lnTo>
                        <a:pt x="3293" y="513"/>
                      </a:lnTo>
                      <a:lnTo>
                        <a:pt x="3222" y="451"/>
                      </a:lnTo>
                      <a:lnTo>
                        <a:pt x="3148" y="392"/>
                      </a:lnTo>
                      <a:lnTo>
                        <a:pt x="3070" y="337"/>
                      </a:lnTo>
                      <a:lnTo>
                        <a:pt x="2991" y="286"/>
                      </a:lnTo>
                      <a:lnTo>
                        <a:pt x="2908" y="239"/>
                      </a:lnTo>
                      <a:lnTo>
                        <a:pt x="2823" y="195"/>
                      </a:lnTo>
                      <a:lnTo>
                        <a:pt x="2736" y="155"/>
                      </a:lnTo>
                      <a:lnTo>
                        <a:pt x="2646" y="120"/>
                      </a:lnTo>
                      <a:lnTo>
                        <a:pt x="2555" y="89"/>
                      </a:lnTo>
                      <a:lnTo>
                        <a:pt x="2461" y="62"/>
                      </a:lnTo>
                      <a:lnTo>
                        <a:pt x="2366" y="40"/>
                      </a:lnTo>
                      <a:lnTo>
                        <a:pt x="2270" y="23"/>
                      </a:lnTo>
                      <a:lnTo>
                        <a:pt x="2171" y="10"/>
                      </a:lnTo>
                      <a:lnTo>
                        <a:pt x="2071" y="2"/>
                      </a:lnTo>
                      <a:lnTo>
                        <a:pt x="1971" y="0"/>
                      </a:lnTo>
                      <a:lnTo>
                        <a:pt x="1869" y="2"/>
                      </a:lnTo>
                      <a:lnTo>
                        <a:pt x="1769" y="10"/>
                      </a:lnTo>
                      <a:lnTo>
                        <a:pt x="1671" y="23"/>
                      </a:lnTo>
                      <a:lnTo>
                        <a:pt x="1574" y="40"/>
                      </a:lnTo>
                      <a:lnTo>
                        <a:pt x="1479" y="62"/>
                      </a:lnTo>
                      <a:lnTo>
                        <a:pt x="1385" y="89"/>
                      </a:lnTo>
                      <a:lnTo>
                        <a:pt x="1294" y="120"/>
                      </a:lnTo>
                      <a:lnTo>
                        <a:pt x="1204" y="155"/>
                      </a:lnTo>
                      <a:lnTo>
                        <a:pt x="1117" y="195"/>
                      </a:lnTo>
                      <a:lnTo>
                        <a:pt x="1032" y="239"/>
                      </a:lnTo>
                      <a:lnTo>
                        <a:pt x="949" y="286"/>
                      </a:lnTo>
                      <a:lnTo>
                        <a:pt x="870" y="337"/>
                      </a:lnTo>
                      <a:lnTo>
                        <a:pt x="793" y="392"/>
                      </a:lnTo>
                      <a:lnTo>
                        <a:pt x="718" y="451"/>
                      </a:lnTo>
                      <a:lnTo>
                        <a:pt x="647" y="513"/>
                      </a:lnTo>
                      <a:lnTo>
                        <a:pt x="579" y="579"/>
                      </a:lnTo>
                      <a:lnTo>
                        <a:pt x="513" y="647"/>
                      </a:lnTo>
                      <a:lnTo>
                        <a:pt x="451" y="718"/>
                      </a:lnTo>
                      <a:lnTo>
                        <a:pt x="392" y="793"/>
                      </a:lnTo>
                      <a:lnTo>
                        <a:pt x="337" y="870"/>
                      </a:lnTo>
                      <a:lnTo>
                        <a:pt x="286" y="949"/>
                      </a:lnTo>
                      <a:lnTo>
                        <a:pt x="238" y="1032"/>
                      </a:lnTo>
                      <a:lnTo>
                        <a:pt x="194" y="1117"/>
                      </a:lnTo>
                      <a:lnTo>
                        <a:pt x="155" y="1204"/>
                      </a:lnTo>
                      <a:lnTo>
                        <a:pt x="119" y="1294"/>
                      </a:lnTo>
                      <a:lnTo>
                        <a:pt x="89" y="1385"/>
                      </a:lnTo>
                      <a:lnTo>
                        <a:pt x="62" y="1479"/>
                      </a:lnTo>
                      <a:lnTo>
                        <a:pt x="40" y="1574"/>
                      </a:lnTo>
                      <a:lnTo>
                        <a:pt x="22" y="1671"/>
                      </a:lnTo>
                      <a:lnTo>
                        <a:pt x="10" y="1770"/>
                      </a:lnTo>
                      <a:lnTo>
                        <a:pt x="2" y="1869"/>
                      </a:lnTo>
                      <a:lnTo>
                        <a:pt x="0" y="1971"/>
                      </a:lnTo>
                      <a:lnTo>
                        <a:pt x="2" y="2071"/>
                      </a:lnTo>
                      <a:lnTo>
                        <a:pt x="10" y="2172"/>
                      </a:lnTo>
                      <a:lnTo>
                        <a:pt x="22" y="2270"/>
                      </a:lnTo>
                      <a:lnTo>
                        <a:pt x="40" y="2366"/>
                      </a:lnTo>
                      <a:lnTo>
                        <a:pt x="62" y="2462"/>
                      </a:lnTo>
                      <a:lnTo>
                        <a:pt x="89" y="2555"/>
                      </a:lnTo>
                      <a:lnTo>
                        <a:pt x="119" y="2647"/>
                      </a:lnTo>
                      <a:lnTo>
                        <a:pt x="155" y="2736"/>
                      </a:lnTo>
                      <a:lnTo>
                        <a:pt x="194" y="2823"/>
                      </a:lnTo>
                      <a:lnTo>
                        <a:pt x="238" y="2908"/>
                      </a:lnTo>
                      <a:lnTo>
                        <a:pt x="286" y="2991"/>
                      </a:lnTo>
                      <a:lnTo>
                        <a:pt x="337" y="3071"/>
                      </a:lnTo>
                      <a:lnTo>
                        <a:pt x="392" y="3148"/>
                      </a:lnTo>
                      <a:lnTo>
                        <a:pt x="451" y="3222"/>
                      </a:lnTo>
                      <a:lnTo>
                        <a:pt x="513" y="3295"/>
                      </a:lnTo>
                      <a:lnTo>
                        <a:pt x="579" y="3363"/>
                      </a:lnTo>
                      <a:lnTo>
                        <a:pt x="647" y="3428"/>
                      </a:lnTo>
                      <a:lnTo>
                        <a:pt x="718" y="3490"/>
                      </a:lnTo>
                      <a:lnTo>
                        <a:pt x="793" y="3548"/>
                      </a:lnTo>
                      <a:lnTo>
                        <a:pt x="870" y="3603"/>
                      </a:lnTo>
                      <a:lnTo>
                        <a:pt x="949" y="3655"/>
                      </a:lnTo>
                      <a:lnTo>
                        <a:pt x="1032" y="3703"/>
                      </a:lnTo>
                      <a:lnTo>
                        <a:pt x="1117" y="3746"/>
                      </a:lnTo>
                      <a:lnTo>
                        <a:pt x="1204" y="3785"/>
                      </a:lnTo>
                      <a:lnTo>
                        <a:pt x="1294" y="3821"/>
                      </a:lnTo>
                      <a:lnTo>
                        <a:pt x="1385" y="3852"/>
                      </a:lnTo>
                      <a:lnTo>
                        <a:pt x="1479" y="3879"/>
                      </a:lnTo>
                      <a:lnTo>
                        <a:pt x="1574" y="3900"/>
                      </a:lnTo>
                      <a:lnTo>
                        <a:pt x="1671" y="3918"/>
                      </a:lnTo>
                      <a:lnTo>
                        <a:pt x="1769" y="3931"/>
                      </a:lnTo>
                      <a:lnTo>
                        <a:pt x="1869" y="3938"/>
                      </a:lnTo>
                      <a:lnTo>
                        <a:pt x="1971" y="3941"/>
                      </a:lnTo>
                    </a:path>
                  </a:pathLst>
                </a:custGeom>
                <a:gradFill flip="none" rotWithShape="1">
                  <a:gsLst>
                    <a:gs pos="0">
                      <a:schemeClr val="bg1"/>
                    </a:gs>
                    <a:gs pos="50000">
                      <a:schemeClr val="bg1">
                        <a:lumMod val="85000"/>
                      </a:schemeClr>
                    </a:gs>
                    <a:gs pos="100000">
                      <a:schemeClr val="bg1">
                        <a:lumMod val="75000"/>
                      </a:schemeClr>
                    </a:gs>
                  </a:gsLst>
                  <a:path path="circle">
                    <a:fillToRect l="50000" t="50000" r="50000" b="50000"/>
                  </a:path>
                  <a:tileRect/>
                </a:gradFill>
                <a:ln w="1">
                  <a:noFill/>
                  <a:prstDash val="solid"/>
                  <a:round/>
                </a:ln>
              </p:spPr>
              <p:txBody>
                <a:bodyPr anchor="ctr"/>
                <a:lstStyle/>
                <a:p>
                  <a:pPr algn="ctr"/>
                  <a:endParaRPr/>
                </a:p>
              </p:txBody>
            </p:sp>
            <p:sp>
              <p:nvSpPr>
                <p:cNvPr id="66" name="Freeform: Shape 32"/>
                <p:cNvSpPr/>
                <p:nvPr/>
              </p:nvSpPr>
              <p:spPr bwMode="auto">
                <a:xfrm>
                  <a:off x="4261245" y="1614840"/>
                  <a:ext cx="310755" cy="90637"/>
                </a:xfrm>
                <a:custGeom>
                  <a:avLst/>
                  <a:gdLst/>
                  <a:ahLst/>
                  <a:cxnLst>
                    <a:cxn ang="0">
                      <a:pos x="7" y="27"/>
                    </a:cxn>
                    <a:cxn ang="0">
                      <a:pos x="2" y="77"/>
                    </a:cxn>
                    <a:cxn ang="0">
                      <a:pos x="0" y="127"/>
                    </a:cxn>
                    <a:cxn ang="0">
                      <a:pos x="1" y="176"/>
                    </a:cxn>
                    <a:cxn ang="0">
                      <a:pos x="5" y="225"/>
                    </a:cxn>
                    <a:cxn ang="0">
                      <a:pos x="12" y="272"/>
                    </a:cxn>
                    <a:cxn ang="0">
                      <a:pos x="23" y="318"/>
                    </a:cxn>
                    <a:cxn ang="0">
                      <a:pos x="36" y="364"/>
                    </a:cxn>
                    <a:cxn ang="0">
                      <a:pos x="52" y="409"/>
                    </a:cxn>
                    <a:cxn ang="0">
                      <a:pos x="72" y="451"/>
                    </a:cxn>
                    <a:cxn ang="0">
                      <a:pos x="93" y="494"/>
                    </a:cxn>
                    <a:cxn ang="0">
                      <a:pos x="119" y="535"/>
                    </a:cxn>
                    <a:cxn ang="0">
                      <a:pos x="147" y="576"/>
                    </a:cxn>
                    <a:cxn ang="0">
                      <a:pos x="177" y="615"/>
                    </a:cxn>
                    <a:cxn ang="0">
                      <a:pos x="211" y="655"/>
                    </a:cxn>
                    <a:cxn ang="0">
                      <a:pos x="247" y="691"/>
                    </a:cxn>
                    <a:cxn ang="0">
                      <a:pos x="265" y="697"/>
                    </a:cxn>
                    <a:cxn ang="0">
                      <a:pos x="321" y="732"/>
                    </a:cxn>
                    <a:cxn ang="0">
                      <a:pos x="456" y="821"/>
                    </a:cxn>
                    <a:cxn ang="0">
                      <a:pos x="612" y="903"/>
                    </a:cxn>
                    <a:cxn ang="0">
                      <a:pos x="792" y="975"/>
                    </a:cxn>
                    <a:cxn ang="0">
                      <a:pos x="993" y="1041"/>
                    </a:cxn>
                    <a:cxn ang="0">
                      <a:pos x="1215" y="1099"/>
                    </a:cxn>
                    <a:cxn ang="0">
                      <a:pos x="1457" y="1152"/>
                    </a:cxn>
                    <a:cxn ang="0">
                      <a:pos x="1721" y="1196"/>
                    </a:cxn>
                    <a:cxn ang="0">
                      <a:pos x="2003" y="1236"/>
                    </a:cxn>
                    <a:cxn ang="0">
                      <a:pos x="2305" y="1269"/>
                    </a:cxn>
                    <a:cxn ang="0">
                      <a:pos x="2626" y="1297"/>
                    </a:cxn>
                    <a:cxn ang="0">
                      <a:pos x="2964" y="1319"/>
                    </a:cxn>
                    <a:cxn ang="0">
                      <a:pos x="3320" y="1338"/>
                    </a:cxn>
                    <a:cxn ang="0">
                      <a:pos x="3695" y="1353"/>
                    </a:cxn>
                    <a:cxn ang="0">
                      <a:pos x="4086" y="1363"/>
                    </a:cxn>
                    <a:cxn ang="0">
                      <a:pos x="4494" y="1370"/>
                    </a:cxn>
                    <a:cxn ang="0">
                      <a:pos x="4704" y="652"/>
                    </a:cxn>
                    <a:cxn ang="0">
                      <a:pos x="4604" y="653"/>
                    </a:cxn>
                    <a:cxn ang="0">
                      <a:pos x="4447" y="652"/>
                    </a:cxn>
                    <a:cxn ang="0">
                      <a:pos x="4237" y="649"/>
                    </a:cxn>
                    <a:cxn ang="0">
                      <a:pos x="3982" y="641"/>
                    </a:cxn>
                    <a:cxn ang="0">
                      <a:pos x="3688" y="629"/>
                    </a:cxn>
                    <a:cxn ang="0">
                      <a:pos x="3364" y="612"/>
                    </a:cxn>
                    <a:cxn ang="0">
                      <a:pos x="3017" y="589"/>
                    </a:cxn>
                    <a:cxn ang="0">
                      <a:pos x="2652" y="560"/>
                    </a:cxn>
                    <a:cxn ang="0">
                      <a:pos x="2279" y="523"/>
                    </a:cxn>
                    <a:cxn ang="0">
                      <a:pos x="1904" y="478"/>
                    </a:cxn>
                    <a:cxn ang="0">
                      <a:pos x="1534" y="424"/>
                    </a:cxn>
                    <a:cxn ang="0">
                      <a:pos x="1177" y="361"/>
                    </a:cxn>
                    <a:cxn ang="0">
                      <a:pos x="838" y="288"/>
                    </a:cxn>
                    <a:cxn ang="0">
                      <a:pos x="526" y="203"/>
                    </a:cxn>
                    <a:cxn ang="0">
                      <a:pos x="248" y="108"/>
                    </a:cxn>
                    <a:cxn ang="0">
                      <a:pos x="10" y="0"/>
                    </a:cxn>
                  </a:cxnLst>
                  <a:rect l="0" t="0" r="r" b="b"/>
                  <a:pathLst>
                    <a:path w="4704" h="1372">
                      <a:moveTo>
                        <a:pt x="10" y="0"/>
                      </a:moveTo>
                      <a:lnTo>
                        <a:pt x="7" y="27"/>
                      </a:lnTo>
                      <a:lnTo>
                        <a:pt x="4" y="52"/>
                      </a:lnTo>
                      <a:lnTo>
                        <a:pt x="2" y="77"/>
                      </a:lnTo>
                      <a:lnTo>
                        <a:pt x="0" y="103"/>
                      </a:lnTo>
                      <a:lnTo>
                        <a:pt x="0" y="127"/>
                      </a:lnTo>
                      <a:lnTo>
                        <a:pt x="0" y="152"/>
                      </a:lnTo>
                      <a:lnTo>
                        <a:pt x="1" y="176"/>
                      </a:lnTo>
                      <a:lnTo>
                        <a:pt x="2" y="201"/>
                      </a:lnTo>
                      <a:lnTo>
                        <a:pt x="5" y="225"/>
                      </a:lnTo>
                      <a:lnTo>
                        <a:pt x="8" y="249"/>
                      </a:lnTo>
                      <a:lnTo>
                        <a:pt x="12" y="272"/>
                      </a:lnTo>
                      <a:lnTo>
                        <a:pt x="17" y="296"/>
                      </a:lnTo>
                      <a:lnTo>
                        <a:pt x="23" y="318"/>
                      </a:lnTo>
                      <a:lnTo>
                        <a:pt x="29" y="342"/>
                      </a:lnTo>
                      <a:lnTo>
                        <a:pt x="36" y="364"/>
                      </a:lnTo>
                      <a:lnTo>
                        <a:pt x="44" y="386"/>
                      </a:lnTo>
                      <a:lnTo>
                        <a:pt x="52" y="409"/>
                      </a:lnTo>
                      <a:lnTo>
                        <a:pt x="62" y="430"/>
                      </a:lnTo>
                      <a:lnTo>
                        <a:pt x="72" y="451"/>
                      </a:lnTo>
                      <a:lnTo>
                        <a:pt x="82" y="472"/>
                      </a:lnTo>
                      <a:lnTo>
                        <a:pt x="93" y="494"/>
                      </a:lnTo>
                      <a:lnTo>
                        <a:pt x="105" y="515"/>
                      </a:lnTo>
                      <a:lnTo>
                        <a:pt x="119" y="535"/>
                      </a:lnTo>
                      <a:lnTo>
                        <a:pt x="132" y="556"/>
                      </a:lnTo>
                      <a:lnTo>
                        <a:pt x="147" y="576"/>
                      </a:lnTo>
                      <a:lnTo>
                        <a:pt x="161" y="596"/>
                      </a:lnTo>
                      <a:lnTo>
                        <a:pt x="177" y="615"/>
                      </a:lnTo>
                      <a:lnTo>
                        <a:pt x="193" y="636"/>
                      </a:lnTo>
                      <a:lnTo>
                        <a:pt x="211" y="655"/>
                      </a:lnTo>
                      <a:lnTo>
                        <a:pt x="229" y="674"/>
                      </a:lnTo>
                      <a:lnTo>
                        <a:pt x="247" y="691"/>
                      </a:lnTo>
                      <a:lnTo>
                        <a:pt x="267" y="710"/>
                      </a:lnTo>
                      <a:lnTo>
                        <a:pt x="265" y="697"/>
                      </a:lnTo>
                      <a:lnTo>
                        <a:pt x="263" y="685"/>
                      </a:lnTo>
                      <a:lnTo>
                        <a:pt x="321" y="732"/>
                      </a:lnTo>
                      <a:lnTo>
                        <a:pt x="386" y="777"/>
                      </a:lnTo>
                      <a:lnTo>
                        <a:pt x="456" y="821"/>
                      </a:lnTo>
                      <a:lnTo>
                        <a:pt x="532" y="863"/>
                      </a:lnTo>
                      <a:lnTo>
                        <a:pt x="612" y="903"/>
                      </a:lnTo>
                      <a:lnTo>
                        <a:pt x="700" y="941"/>
                      </a:lnTo>
                      <a:lnTo>
                        <a:pt x="792" y="975"/>
                      </a:lnTo>
                      <a:lnTo>
                        <a:pt x="889" y="1010"/>
                      </a:lnTo>
                      <a:lnTo>
                        <a:pt x="993" y="1041"/>
                      </a:lnTo>
                      <a:lnTo>
                        <a:pt x="1102" y="1071"/>
                      </a:lnTo>
                      <a:lnTo>
                        <a:pt x="1215" y="1099"/>
                      </a:lnTo>
                      <a:lnTo>
                        <a:pt x="1334" y="1126"/>
                      </a:lnTo>
                      <a:lnTo>
                        <a:pt x="1457" y="1152"/>
                      </a:lnTo>
                      <a:lnTo>
                        <a:pt x="1587" y="1174"/>
                      </a:lnTo>
                      <a:lnTo>
                        <a:pt x="1721" y="1196"/>
                      </a:lnTo>
                      <a:lnTo>
                        <a:pt x="1859" y="1217"/>
                      </a:lnTo>
                      <a:lnTo>
                        <a:pt x="2003" y="1236"/>
                      </a:lnTo>
                      <a:lnTo>
                        <a:pt x="2152" y="1252"/>
                      </a:lnTo>
                      <a:lnTo>
                        <a:pt x="2305" y="1269"/>
                      </a:lnTo>
                      <a:lnTo>
                        <a:pt x="2462" y="1284"/>
                      </a:lnTo>
                      <a:lnTo>
                        <a:pt x="2626" y="1297"/>
                      </a:lnTo>
                      <a:lnTo>
                        <a:pt x="2792" y="1309"/>
                      </a:lnTo>
                      <a:lnTo>
                        <a:pt x="2964" y="1319"/>
                      </a:lnTo>
                      <a:lnTo>
                        <a:pt x="3141" y="1329"/>
                      </a:lnTo>
                      <a:lnTo>
                        <a:pt x="3320" y="1338"/>
                      </a:lnTo>
                      <a:lnTo>
                        <a:pt x="3506" y="1346"/>
                      </a:lnTo>
                      <a:lnTo>
                        <a:pt x="3695" y="1353"/>
                      </a:lnTo>
                      <a:lnTo>
                        <a:pt x="3888" y="1358"/>
                      </a:lnTo>
                      <a:lnTo>
                        <a:pt x="4086" y="1363"/>
                      </a:lnTo>
                      <a:lnTo>
                        <a:pt x="4288" y="1366"/>
                      </a:lnTo>
                      <a:lnTo>
                        <a:pt x="4494" y="1370"/>
                      </a:lnTo>
                      <a:lnTo>
                        <a:pt x="4704" y="1372"/>
                      </a:lnTo>
                      <a:lnTo>
                        <a:pt x="4704" y="652"/>
                      </a:lnTo>
                      <a:lnTo>
                        <a:pt x="4661" y="653"/>
                      </a:lnTo>
                      <a:lnTo>
                        <a:pt x="4604" y="653"/>
                      </a:lnTo>
                      <a:lnTo>
                        <a:pt x="4533" y="653"/>
                      </a:lnTo>
                      <a:lnTo>
                        <a:pt x="4447" y="652"/>
                      </a:lnTo>
                      <a:lnTo>
                        <a:pt x="4347" y="651"/>
                      </a:lnTo>
                      <a:lnTo>
                        <a:pt x="4237" y="649"/>
                      </a:lnTo>
                      <a:lnTo>
                        <a:pt x="4114" y="646"/>
                      </a:lnTo>
                      <a:lnTo>
                        <a:pt x="3982" y="641"/>
                      </a:lnTo>
                      <a:lnTo>
                        <a:pt x="3839" y="636"/>
                      </a:lnTo>
                      <a:lnTo>
                        <a:pt x="3688" y="629"/>
                      </a:lnTo>
                      <a:lnTo>
                        <a:pt x="3529" y="621"/>
                      </a:lnTo>
                      <a:lnTo>
                        <a:pt x="3364" y="612"/>
                      </a:lnTo>
                      <a:lnTo>
                        <a:pt x="3193" y="601"/>
                      </a:lnTo>
                      <a:lnTo>
                        <a:pt x="3017" y="589"/>
                      </a:lnTo>
                      <a:lnTo>
                        <a:pt x="2837" y="575"/>
                      </a:lnTo>
                      <a:lnTo>
                        <a:pt x="2652" y="560"/>
                      </a:lnTo>
                      <a:lnTo>
                        <a:pt x="2467" y="542"/>
                      </a:lnTo>
                      <a:lnTo>
                        <a:pt x="2279" y="523"/>
                      </a:lnTo>
                      <a:lnTo>
                        <a:pt x="2092" y="501"/>
                      </a:lnTo>
                      <a:lnTo>
                        <a:pt x="1904" y="478"/>
                      </a:lnTo>
                      <a:lnTo>
                        <a:pt x="1718" y="452"/>
                      </a:lnTo>
                      <a:lnTo>
                        <a:pt x="1534" y="424"/>
                      </a:lnTo>
                      <a:lnTo>
                        <a:pt x="1353" y="394"/>
                      </a:lnTo>
                      <a:lnTo>
                        <a:pt x="1177" y="361"/>
                      </a:lnTo>
                      <a:lnTo>
                        <a:pt x="1005" y="326"/>
                      </a:lnTo>
                      <a:lnTo>
                        <a:pt x="838" y="288"/>
                      </a:lnTo>
                      <a:lnTo>
                        <a:pt x="678" y="247"/>
                      </a:lnTo>
                      <a:lnTo>
                        <a:pt x="526" y="203"/>
                      </a:lnTo>
                      <a:lnTo>
                        <a:pt x="382" y="157"/>
                      </a:lnTo>
                      <a:lnTo>
                        <a:pt x="248" y="108"/>
                      </a:lnTo>
                      <a:lnTo>
                        <a:pt x="124" y="56"/>
                      </a:lnTo>
                      <a:lnTo>
                        <a:pt x="10" y="0"/>
                      </a:lnTo>
                      <a:close/>
                    </a:path>
                  </a:pathLst>
                </a:custGeom>
                <a:solidFill>
                  <a:srgbClr val="EB605F"/>
                </a:solidFill>
                <a:ln w="1">
                  <a:noFill/>
                  <a:prstDash val="solid"/>
                  <a:round/>
                </a:ln>
              </p:spPr>
              <p:txBody>
                <a:bodyPr anchor="ctr"/>
                <a:lstStyle/>
                <a:p>
                  <a:pPr algn="ctr"/>
                  <a:endParaRPr/>
                </a:p>
              </p:txBody>
            </p:sp>
            <p:sp>
              <p:nvSpPr>
                <p:cNvPr id="67" name="Freeform: Shape 33"/>
                <p:cNvSpPr/>
                <p:nvPr/>
              </p:nvSpPr>
              <p:spPr bwMode="auto">
                <a:xfrm>
                  <a:off x="4572000" y="1657777"/>
                  <a:ext cx="293183" cy="110522"/>
                </a:xfrm>
                <a:custGeom>
                  <a:avLst/>
                  <a:gdLst/>
                  <a:ahLst/>
                  <a:cxnLst>
                    <a:cxn ang="0">
                      <a:pos x="4418" y="119"/>
                    </a:cxn>
                    <a:cxn ang="0">
                      <a:pos x="4349" y="343"/>
                    </a:cxn>
                    <a:cxn ang="0">
                      <a:pos x="4248" y="546"/>
                    </a:cxn>
                    <a:cxn ang="0">
                      <a:pos x="4114" y="729"/>
                    </a:cxn>
                    <a:cxn ang="0">
                      <a:pos x="3950" y="894"/>
                    </a:cxn>
                    <a:cxn ang="0">
                      <a:pos x="3754" y="1041"/>
                    </a:cxn>
                    <a:cxn ang="0">
                      <a:pos x="3528" y="1171"/>
                    </a:cxn>
                    <a:cxn ang="0">
                      <a:pos x="3273" y="1282"/>
                    </a:cxn>
                    <a:cxn ang="0">
                      <a:pos x="2988" y="1380"/>
                    </a:cxn>
                    <a:cxn ang="0">
                      <a:pos x="2675" y="1461"/>
                    </a:cxn>
                    <a:cxn ang="0">
                      <a:pos x="2336" y="1528"/>
                    </a:cxn>
                    <a:cxn ang="0">
                      <a:pos x="1968" y="1582"/>
                    </a:cxn>
                    <a:cxn ang="0">
                      <a:pos x="1575" y="1622"/>
                    </a:cxn>
                    <a:cxn ang="0">
                      <a:pos x="1156" y="1651"/>
                    </a:cxn>
                    <a:cxn ang="0">
                      <a:pos x="711" y="1668"/>
                    </a:cxn>
                    <a:cxn ang="0">
                      <a:pos x="242" y="1674"/>
                    </a:cxn>
                    <a:cxn ang="0">
                      <a:pos x="0" y="687"/>
                    </a:cxn>
                    <a:cxn ang="0">
                      <a:pos x="414" y="681"/>
                    </a:cxn>
                    <a:cxn ang="0">
                      <a:pos x="814" y="673"/>
                    </a:cxn>
                    <a:cxn ang="0">
                      <a:pos x="1196" y="661"/>
                    </a:cxn>
                    <a:cxn ang="0">
                      <a:pos x="1561" y="644"/>
                    </a:cxn>
                    <a:cxn ang="0">
                      <a:pos x="1910" y="624"/>
                    </a:cxn>
                    <a:cxn ang="0">
                      <a:pos x="2240" y="599"/>
                    </a:cxn>
                    <a:cxn ang="0">
                      <a:pos x="2550" y="567"/>
                    </a:cxn>
                    <a:cxn ang="0">
                      <a:pos x="2843" y="532"/>
                    </a:cxn>
                    <a:cxn ang="0">
                      <a:pos x="3115" y="489"/>
                    </a:cxn>
                    <a:cxn ang="0">
                      <a:pos x="3368" y="441"/>
                    </a:cxn>
                    <a:cxn ang="0">
                      <a:pos x="3600" y="386"/>
                    </a:cxn>
                    <a:cxn ang="0">
                      <a:pos x="3813" y="325"/>
                    </a:cxn>
                    <a:cxn ang="0">
                      <a:pos x="4002" y="256"/>
                    </a:cxn>
                    <a:cxn ang="0">
                      <a:pos x="4170" y="178"/>
                    </a:cxn>
                    <a:cxn ang="0">
                      <a:pos x="4316" y="92"/>
                    </a:cxn>
                    <a:cxn ang="0">
                      <a:pos x="4439" y="0"/>
                    </a:cxn>
                  </a:cxnLst>
                  <a:rect l="0" t="0" r="r" b="b"/>
                  <a:pathLst>
                    <a:path w="4439" h="1674">
                      <a:moveTo>
                        <a:pt x="4439" y="0"/>
                      </a:moveTo>
                      <a:lnTo>
                        <a:pt x="4418" y="119"/>
                      </a:lnTo>
                      <a:lnTo>
                        <a:pt x="4388" y="233"/>
                      </a:lnTo>
                      <a:lnTo>
                        <a:pt x="4349" y="343"/>
                      </a:lnTo>
                      <a:lnTo>
                        <a:pt x="4303" y="447"/>
                      </a:lnTo>
                      <a:lnTo>
                        <a:pt x="4248" y="546"/>
                      </a:lnTo>
                      <a:lnTo>
                        <a:pt x="4186" y="640"/>
                      </a:lnTo>
                      <a:lnTo>
                        <a:pt x="4114" y="729"/>
                      </a:lnTo>
                      <a:lnTo>
                        <a:pt x="4036" y="814"/>
                      </a:lnTo>
                      <a:lnTo>
                        <a:pt x="3950" y="894"/>
                      </a:lnTo>
                      <a:lnTo>
                        <a:pt x="3856" y="970"/>
                      </a:lnTo>
                      <a:lnTo>
                        <a:pt x="3754" y="1041"/>
                      </a:lnTo>
                      <a:lnTo>
                        <a:pt x="3645" y="1108"/>
                      </a:lnTo>
                      <a:lnTo>
                        <a:pt x="3528" y="1171"/>
                      </a:lnTo>
                      <a:lnTo>
                        <a:pt x="3404" y="1229"/>
                      </a:lnTo>
                      <a:lnTo>
                        <a:pt x="3273" y="1282"/>
                      </a:lnTo>
                      <a:lnTo>
                        <a:pt x="3134" y="1333"/>
                      </a:lnTo>
                      <a:lnTo>
                        <a:pt x="2988" y="1380"/>
                      </a:lnTo>
                      <a:lnTo>
                        <a:pt x="2835" y="1422"/>
                      </a:lnTo>
                      <a:lnTo>
                        <a:pt x="2675" y="1461"/>
                      </a:lnTo>
                      <a:lnTo>
                        <a:pt x="2509" y="1497"/>
                      </a:lnTo>
                      <a:lnTo>
                        <a:pt x="2336" y="1528"/>
                      </a:lnTo>
                      <a:lnTo>
                        <a:pt x="2155" y="1557"/>
                      </a:lnTo>
                      <a:lnTo>
                        <a:pt x="1968" y="1582"/>
                      </a:lnTo>
                      <a:lnTo>
                        <a:pt x="1775" y="1604"/>
                      </a:lnTo>
                      <a:lnTo>
                        <a:pt x="1575" y="1622"/>
                      </a:lnTo>
                      <a:lnTo>
                        <a:pt x="1368" y="1638"/>
                      </a:lnTo>
                      <a:lnTo>
                        <a:pt x="1156" y="1651"/>
                      </a:lnTo>
                      <a:lnTo>
                        <a:pt x="937" y="1660"/>
                      </a:lnTo>
                      <a:lnTo>
                        <a:pt x="711" y="1668"/>
                      </a:lnTo>
                      <a:lnTo>
                        <a:pt x="480" y="1671"/>
                      </a:lnTo>
                      <a:lnTo>
                        <a:pt x="242" y="1674"/>
                      </a:lnTo>
                      <a:lnTo>
                        <a:pt x="0" y="1672"/>
                      </a:lnTo>
                      <a:lnTo>
                        <a:pt x="0" y="687"/>
                      </a:lnTo>
                      <a:lnTo>
                        <a:pt x="208" y="685"/>
                      </a:lnTo>
                      <a:lnTo>
                        <a:pt x="414" y="681"/>
                      </a:lnTo>
                      <a:lnTo>
                        <a:pt x="616" y="678"/>
                      </a:lnTo>
                      <a:lnTo>
                        <a:pt x="814" y="673"/>
                      </a:lnTo>
                      <a:lnTo>
                        <a:pt x="1007" y="668"/>
                      </a:lnTo>
                      <a:lnTo>
                        <a:pt x="1196" y="661"/>
                      </a:lnTo>
                      <a:lnTo>
                        <a:pt x="1382" y="653"/>
                      </a:lnTo>
                      <a:lnTo>
                        <a:pt x="1561" y="644"/>
                      </a:lnTo>
                      <a:lnTo>
                        <a:pt x="1738" y="634"/>
                      </a:lnTo>
                      <a:lnTo>
                        <a:pt x="1910" y="624"/>
                      </a:lnTo>
                      <a:lnTo>
                        <a:pt x="2076" y="612"/>
                      </a:lnTo>
                      <a:lnTo>
                        <a:pt x="2240" y="599"/>
                      </a:lnTo>
                      <a:lnTo>
                        <a:pt x="2397" y="584"/>
                      </a:lnTo>
                      <a:lnTo>
                        <a:pt x="2550" y="567"/>
                      </a:lnTo>
                      <a:lnTo>
                        <a:pt x="2699" y="551"/>
                      </a:lnTo>
                      <a:lnTo>
                        <a:pt x="2843" y="532"/>
                      </a:lnTo>
                      <a:lnTo>
                        <a:pt x="2981" y="511"/>
                      </a:lnTo>
                      <a:lnTo>
                        <a:pt x="3115" y="489"/>
                      </a:lnTo>
                      <a:lnTo>
                        <a:pt x="3245" y="467"/>
                      </a:lnTo>
                      <a:lnTo>
                        <a:pt x="3368" y="441"/>
                      </a:lnTo>
                      <a:lnTo>
                        <a:pt x="3487" y="414"/>
                      </a:lnTo>
                      <a:lnTo>
                        <a:pt x="3600" y="386"/>
                      </a:lnTo>
                      <a:lnTo>
                        <a:pt x="3709" y="356"/>
                      </a:lnTo>
                      <a:lnTo>
                        <a:pt x="3813" y="325"/>
                      </a:lnTo>
                      <a:lnTo>
                        <a:pt x="3910" y="290"/>
                      </a:lnTo>
                      <a:lnTo>
                        <a:pt x="4002" y="256"/>
                      </a:lnTo>
                      <a:lnTo>
                        <a:pt x="4090" y="218"/>
                      </a:lnTo>
                      <a:lnTo>
                        <a:pt x="4170" y="178"/>
                      </a:lnTo>
                      <a:lnTo>
                        <a:pt x="4246" y="136"/>
                      </a:lnTo>
                      <a:lnTo>
                        <a:pt x="4316" y="92"/>
                      </a:lnTo>
                      <a:lnTo>
                        <a:pt x="4381" y="47"/>
                      </a:lnTo>
                      <a:lnTo>
                        <a:pt x="4439" y="0"/>
                      </a:lnTo>
                      <a:close/>
                    </a:path>
                  </a:pathLst>
                </a:custGeom>
                <a:solidFill>
                  <a:srgbClr val="E21C1C"/>
                </a:solidFill>
                <a:ln w="1">
                  <a:noFill/>
                  <a:prstDash val="solid"/>
                  <a:round/>
                </a:ln>
              </p:spPr>
              <p:txBody>
                <a:bodyPr anchor="ctr"/>
                <a:lstStyle/>
                <a:p>
                  <a:pPr algn="ctr"/>
                  <a:endParaRPr/>
                </a:p>
              </p:txBody>
            </p:sp>
            <p:sp>
              <p:nvSpPr>
                <p:cNvPr id="68" name="Freeform: Shape 34"/>
                <p:cNvSpPr/>
                <p:nvPr/>
              </p:nvSpPr>
              <p:spPr bwMode="auto">
                <a:xfrm>
                  <a:off x="4572000" y="1614840"/>
                  <a:ext cx="310755" cy="90637"/>
                </a:xfrm>
                <a:custGeom>
                  <a:avLst/>
                  <a:gdLst/>
                  <a:ahLst/>
                  <a:cxnLst>
                    <a:cxn ang="0">
                      <a:pos x="4695" y="27"/>
                    </a:cxn>
                    <a:cxn ang="0">
                      <a:pos x="4701" y="77"/>
                    </a:cxn>
                    <a:cxn ang="0">
                      <a:pos x="4702" y="127"/>
                    </a:cxn>
                    <a:cxn ang="0">
                      <a:pos x="4701" y="176"/>
                    </a:cxn>
                    <a:cxn ang="0">
                      <a:pos x="4697" y="225"/>
                    </a:cxn>
                    <a:cxn ang="0">
                      <a:pos x="4690" y="272"/>
                    </a:cxn>
                    <a:cxn ang="0">
                      <a:pos x="4679" y="318"/>
                    </a:cxn>
                    <a:cxn ang="0">
                      <a:pos x="4666" y="364"/>
                    </a:cxn>
                    <a:cxn ang="0">
                      <a:pos x="4650" y="409"/>
                    </a:cxn>
                    <a:cxn ang="0">
                      <a:pos x="4630" y="451"/>
                    </a:cxn>
                    <a:cxn ang="0">
                      <a:pos x="4609" y="494"/>
                    </a:cxn>
                    <a:cxn ang="0">
                      <a:pos x="4583" y="535"/>
                    </a:cxn>
                    <a:cxn ang="0">
                      <a:pos x="4555" y="576"/>
                    </a:cxn>
                    <a:cxn ang="0">
                      <a:pos x="4525" y="615"/>
                    </a:cxn>
                    <a:cxn ang="0">
                      <a:pos x="4491" y="655"/>
                    </a:cxn>
                    <a:cxn ang="0">
                      <a:pos x="4455" y="691"/>
                    </a:cxn>
                    <a:cxn ang="0">
                      <a:pos x="4437" y="697"/>
                    </a:cxn>
                    <a:cxn ang="0">
                      <a:pos x="4381" y="732"/>
                    </a:cxn>
                    <a:cxn ang="0">
                      <a:pos x="4246" y="821"/>
                    </a:cxn>
                    <a:cxn ang="0">
                      <a:pos x="4090" y="903"/>
                    </a:cxn>
                    <a:cxn ang="0">
                      <a:pos x="3910" y="975"/>
                    </a:cxn>
                    <a:cxn ang="0">
                      <a:pos x="3709" y="1041"/>
                    </a:cxn>
                    <a:cxn ang="0">
                      <a:pos x="3487" y="1099"/>
                    </a:cxn>
                    <a:cxn ang="0">
                      <a:pos x="3245" y="1152"/>
                    </a:cxn>
                    <a:cxn ang="0">
                      <a:pos x="2981" y="1196"/>
                    </a:cxn>
                    <a:cxn ang="0">
                      <a:pos x="2699" y="1236"/>
                    </a:cxn>
                    <a:cxn ang="0">
                      <a:pos x="2397" y="1269"/>
                    </a:cxn>
                    <a:cxn ang="0">
                      <a:pos x="2076" y="1297"/>
                    </a:cxn>
                    <a:cxn ang="0">
                      <a:pos x="1738" y="1319"/>
                    </a:cxn>
                    <a:cxn ang="0">
                      <a:pos x="1382" y="1338"/>
                    </a:cxn>
                    <a:cxn ang="0">
                      <a:pos x="1007" y="1353"/>
                    </a:cxn>
                    <a:cxn ang="0">
                      <a:pos x="616" y="1363"/>
                    </a:cxn>
                    <a:cxn ang="0">
                      <a:pos x="208" y="1370"/>
                    </a:cxn>
                    <a:cxn ang="0">
                      <a:pos x="0" y="652"/>
                    </a:cxn>
                    <a:cxn ang="0">
                      <a:pos x="98" y="653"/>
                    </a:cxn>
                    <a:cxn ang="0">
                      <a:pos x="255" y="652"/>
                    </a:cxn>
                    <a:cxn ang="0">
                      <a:pos x="465" y="649"/>
                    </a:cxn>
                    <a:cxn ang="0">
                      <a:pos x="721" y="641"/>
                    </a:cxn>
                    <a:cxn ang="0">
                      <a:pos x="1014" y="629"/>
                    </a:cxn>
                    <a:cxn ang="0">
                      <a:pos x="1338" y="612"/>
                    </a:cxn>
                    <a:cxn ang="0">
                      <a:pos x="1685" y="589"/>
                    </a:cxn>
                    <a:cxn ang="0">
                      <a:pos x="2050" y="560"/>
                    </a:cxn>
                    <a:cxn ang="0">
                      <a:pos x="2423" y="523"/>
                    </a:cxn>
                    <a:cxn ang="0">
                      <a:pos x="2798" y="478"/>
                    </a:cxn>
                    <a:cxn ang="0">
                      <a:pos x="3168" y="424"/>
                    </a:cxn>
                    <a:cxn ang="0">
                      <a:pos x="3525" y="361"/>
                    </a:cxn>
                    <a:cxn ang="0">
                      <a:pos x="3864" y="288"/>
                    </a:cxn>
                    <a:cxn ang="0">
                      <a:pos x="4176" y="203"/>
                    </a:cxn>
                    <a:cxn ang="0">
                      <a:pos x="4454" y="108"/>
                    </a:cxn>
                    <a:cxn ang="0">
                      <a:pos x="4692" y="0"/>
                    </a:cxn>
                  </a:cxnLst>
                  <a:rect l="0" t="0" r="r" b="b"/>
                  <a:pathLst>
                    <a:path w="4702" h="1372">
                      <a:moveTo>
                        <a:pt x="4692" y="0"/>
                      </a:moveTo>
                      <a:lnTo>
                        <a:pt x="4695" y="27"/>
                      </a:lnTo>
                      <a:lnTo>
                        <a:pt x="4698" y="52"/>
                      </a:lnTo>
                      <a:lnTo>
                        <a:pt x="4701" y="77"/>
                      </a:lnTo>
                      <a:lnTo>
                        <a:pt x="4702" y="103"/>
                      </a:lnTo>
                      <a:lnTo>
                        <a:pt x="4702" y="127"/>
                      </a:lnTo>
                      <a:lnTo>
                        <a:pt x="4702" y="152"/>
                      </a:lnTo>
                      <a:lnTo>
                        <a:pt x="4701" y="176"/>
                      </a:lnTo>
                      <a:lnTo>
                        <a:pt x="4700" y="201"/>
                      </a:lnTo>
                      <a:lnTo>
                        <a:pt x="4697" y="225"/>
                      </a:lnTo>
                      <a:lnTo>
                        <a:pt x="4694" y="249"/>
                      </a:lnTo>
                      <a:lnTo>
                        <a:pt x="4690" y="272"/>
                      </a:lnTo>
                      <a:lnTo>
                        <a:pt x="4685" y="296"/>
                      </a:lnTo>
                      <a:lnTo>
                        <a:pt x="4679" y="318"/>
                      </a:lnTo>
                      <a:lnTo>
                        <a:pt x="4673" y="342"/>
                      </a:lnTo>
                      <a:lnTo>
                        <a:pt x="4666" y="364"/>
                      </a:lnTo>
                      <a:lnTo>
                        <a:pt x="4658" y="386"/>
                      </a:lnTo>
                      <a:lnTo>
                        <a:pt x="4650" y="409"/>
                      </a:lnTo>
                      <a:lnTo>
                        <a:pt x="4640" y="430"/>
                      </a:lnTo>
                      <a:lnTo>
                        <a:pt x="4630" y="451"/>
                      </a:lnTo>
                      <a:lnTo>
                        <a:pt x="4620" y="472"/>
                      </a:lnTo>
                      <a:lnTo>
                        <a:pt x="4609" y="494"/>
                      </a:lnTo>
                      <a:lnTo>
                        <a:pt x="4597" y="515"/>
                      </a:lnTo>
                      <a:lnTo>
                        <a:pt x="4583" y="535"/>
                      </a:lnTo>
                      <a:lnTo>
                        <a:pt x="4570" y="556"/>
                      </a:lnTo>
                      <a:lnTo>
                        <a:pt x="4555" y="576"/>
                      </a:lnTo>
                      <a:lnTo>
                        <a:pt x="4541" y="596"/>
                      </a:lnTo>
                      <a:lnTo>
                        <a:pt x="4525" y="615"/>
                      </a:lnTo>
                      <a:lnTo>
                        <a:pt x="4509" y="636"/>
                      </a:lnTo>
                      <a:lnTo>
                        <a:pt x="4491" y="655"/>
                      </a:lnTo>
                      <a:lnTo>
                        <a:pt x="4473" y="674"/>
                      </a:lnTo>
                      <a:lnTo>
                        <a:pt x="4455" y="691"/>
                      </a:lnTo>
                      <a:lnTo>
                        <a:pt x="4435" y="710"/>
                      </a:lnTo>
                      <a:lnTo>
                        <a:pt x="4437" y="697"/>
                      </a:lnTo>
                      <a:lnTo>
                        <a:pt x="4439" y="685"/>
                      </a:lnTo>
                      <a:lnTo>
                        <a:pt x="4381" y="732"/>
                      </a:lnTo>
                      <a:lnTo>
                        <a:pt x="4316" y="777"/>
                      </a:lnTo>
                      <a:lnTo>
                        <a:pt x="4246" y="821"/>
                      </a:lnTo>
                      <a:lnTo>
                        <a:pt x="4170" y="863"/>
                      </a:lnTo>
                      <a:lnTo>
                        <a:pt x="4090" y="903"/>
                      </a:lnTo>
                      <a:lnTo>
                        <a:pt x="4002" y="941"/>
                      </a:lnTo>
                      <a:lnTo>
                        <a:pt x="3910" y="975"/>
                      </a:lnTo>
                      <a:lnTo>
                        <a:pt x="3813" y="1010"/>
                      </a:lnTo>
                      <a:lnTo>
                        <a:pt x="3709" y="1041"/>
                      </a:lnTo>
                      <a:lnTo>
                        <a:pt x="3600" y="1071"/>
                      </a:lnTo>
                      <a:lnTo>
                        <a:pt x="3487" y="1099"/>
                      </a:lnTo>
                      <a:lnTo>
                        <a:pt x="3368" y="1126"/>
                      </a:lnTo>
                      <a:lnTo>
                        <a:pt x="3245" y="1152"/>
                      </a:lnTo>
                      <a:lnTo>
                        <a:pt x="3115" y="1174"/>
                      </a:lnTo>
                      <a:lnTo>
                        <a:pt x="2981" y="1196"/>
                      </a:lnTo>
                      <a:lnTo>
                        <a:pt x="2843" y="1217"/>
                      </a:lnTo>
                      <a:lnTo>
                        <a:pt x="2699" y="1236"/>
                      </a:lnTo>
                      <a:lnTo>
                        <a:pt x="2550" y="1252"/>
                      </a:lnTo>
                      <a:lnTo>
                        <a:pt x="2397" y="1269"/>
                      </a:lnTo>
                      <a:lnTo>
                        <a:pt x="2240" y="1284"/>
                      </a:lnTo>
                      <a:lnTo>
                        <a:pt x="2076" y="1297"/>
                      </a:lnTo>
                      <a:lnTo>
                        <a:pt x="1910" y="1309"/>
                      </a:lnTo>
                      <a:lnTo>
                        <a:pt x="1738" y="1319"/>
                      </a:lnTo>
                      <a:lnTo>
                        <a:pt x="1561" y="1329"/>
                      </a:lnTo>
                      <a:lnTo>
                        <a:pt x="1382" y="1338"/>
                      </a:lnTo>
                      <a:lnTo>
                        <a:pt x="1196" y="1346"/>
                      </a:lnTo>
                      <a:lnTo>
                        <a:pt x="1007" y="1353"/>
                      </a:lnTo>
                      <a:lnTo>
                        <a:pt x="814" y="1358"/>
                      </a:lnTo>
                      <a:lnTo>
                        <a:pt x="616" y="1363"/>
                      </a:lnTo>
                      <a:lnTo>
                        <a:pt x="414" y="1366"/>
                      </a:lnTo>
                      <a:lnTo>
                        <a:pt x="208" y="1370"/>
                      </a:lnTo>
                      <a:lnTo>
                        <a:pt x="0" y="1372"/>
                      </a:lnTo>
                      <a:lnTo>
                        <a:pt x="0" y="652"/>
                      </a:lnTo>
                      <a:lnTo>
                        <a:pt x="41" y="653"/>
                      </a:lnTo>
                      <a:lnTo>
                        <a:pt x="98" y="653"/>
                      </a:lnTo>
                      <a:lnTo>
                        <a:pt x="169" y="653"/>
                      </a:lnTo>
                      <a:lnTo>
                        <a:pt x="255" y="652"/>
                      </a:lnTo>
                      <a:lnTo>
                        <a:pt x="355" y="651"/>
                      </a:lnTo>
                      <a:lnTo>
                        <a:pt x="465" y="649"/>
                      </a:lnTo>
                      <a:lnTo>
                        <a:pt x="588" y="646"/>
                      </a:lnTo>
                      <a:lnTo>
                        <a:pt x="721" y="641"/>
                      </a:lnTo>
                      <a:lnTo>
                        <a:pt x="863" y="636"/>
                      </a:lnTo>
                      <a:lnTo>
                        <a:pt x="1014" y="629"/>
                      </a:lnTo>
                      <a:lnTo>
                        <a:pt x="1173" y="621"/>
                      </a:lnTo>
                      <a:lnTo>
                        <a:pt x="1338" y="612"/>
                      </a:lnTo>
                      <a:lnTo>
                        <a:pt x="1509" y="601"/>
                      </a:lnTo>
                      <a:lnTo>
                        <a:pt x="1685" y="589"/>
                      </a:lnTo>
                      <a:lnTo>
                        <a:pt x="1865" y="575"/>
                      </a:lnTo>
                      <a:lnTo>
                        <a:pt x="2050" y="560"/>
                      </a:lnTo>
                      <a:lnTo>
                        <a:pt x="2235" y="542"/>
                      </a:lnTo>
                      <a:lnTo>
                        <a:pt x="2423" y="523"/>
                      </a:lnTo>
                      <a:lnTo>
                        <a:pt x="2610" y="501"/>
                      </a:lnTo>
                      <a:lnTo>
                        <a:pt x="2798" y="478"/>
                      </a:lnTo>
                      <a:lnTo>
                        <a:pt x="2984" y="452"/>
                      </a:lnTo>
                      <a:lnTo>
                        <a:pt x="3168" y="424"/>
                      </a:lnTo>
                      <a:lnTo>
                        <a:pt x="3349" y="394"/>
                      </a:lnTo>
                      <a:lnTo>
                        <a:pt x="3525" y="361"/>
                      </a:lnTo>
                      <a:lnTo>
                        <a:pt x="3697" y="326"/>
                      </a:lnTo>
                      <a:lnTo>
                        <a:pt x="3864" y="288"/>
                      </a:lnTo>
                      <a:lnTo>
                        <a:pt x="4024" y="247"/>
                      </a:lnTo>
                      <a:lnTo>
                        <a:pt x="4176" y="203"/>
                      </a:lnTo>
                      <a:lnTo>
                        <a:pt x="4320" y="157"/>
                      </a:lnTo>
                      <a:lnTo>
                        <a:pt x="4454" y="108"/>
                      </a:lnTo>
                      <a:lnTo>
                        <a:pt x="4578" y="56"/>
                      </a:lnTo>
                      <a:lnTo>
                        <a:pt x="4692" y="0"/>
                      </a:lnTo>
                      <a:close/>
                    </a:path>
                  </a:pathLst>
                </a:custGeom>
                <a:solidFill>
                  <a:srgbClr val="EB605F"/>
                </a:solidFill>
                <a:ln w="1">
                  <a:noFill/>
                  <a:prstDash val="solid"/>
                  <a:round/>
                </a:ln>
              </p:spPr>
              <p:txBody>
                <a:bodyPr anchor="ctr"/>
                <a:lstStyle/>
                <a:p>
                  <a:pPr algn="ctr"/>
                  <a:endParaRPr/>
                </a:p>
              </p:txBody>
            </p:sp>
            <p:sp>
              <p:nvSpPr>
                <p:cNvPr id="69" name="Freeform: Shape 35"/>
                <p:cNvSpPr/>
                <p:nvPr/>
              </p:nvSpPr>
              <p:spPr bwMode="auto">
                <a:xfrm>
                  <a:off x="4416160" y="1026162"/>
                  <a:ext cx="155840" cy="311218"/>
                </a:xfrm>
                <a:custGeom>
                  <a:avLst/>
                  <a:gdLst/>
                  <a:ahLst/>
                  <a:cxnLst>
                    <a:cxn ang="0">
                      <a:pos x="2357" y="433"/>
                    </a:cxn>
                    <a:cxn ang="0">
                      <a:pos x="2357" y="0"/>
                    </a:cxn>
                    <a:cxn ang="0">
                      <a:pos x="1998" y="28"/>
                    </a:cxn>
                    <a:cxn ang="0">
                      <a:pos x="1657" y="106"/>
                    </a:cxn>
                    <a:cxn ang="0">
                      <a:pos x="1337" y="234"/>
                    </a:cxn>
                    <a:cxn ang="0">
                      <a:pos x="1041" y="404"/>
                    </a:cxn>
                    <a:cxn ang="0">
                      <a:pos x="774" y="614"/>
                    </a:cxn>
                    <a:cxn ang="0">
                      <a:pos x="540" y="859"/>
                    </a:cxn>
                    <a:cxn ang="0">
                      <a:pos x="342" y="1137"/>
                    </a:cxn>
                    <a:cxn ang="0">
                      <a:pos x="186" y="1441"/>
                    </a:cxn>
                    <a:cxn ang="0">
                      <a:pos x="75" y="1769"/>
                    </a:cxn>
                    <a:cxn ang="0">
                      <a:pos x="13" y="2117"/>
                    </a:cxn>
                    <a:cxn ang="0">
                      <a:pos x="4" y="2477"/>
                    </a:cxn>
                    <a:cxn ang="0">
                      <a:pos x="48" y="2831"/>
                    </a:cxn>
                    <a:cxn ang="0">
                      <a:pos x="143" y="3166"/>
                    </a:cxn>
                    <a:cxn ang="0">
                      <a:pos x="285" y="3477"/>
                    </a:cxn>
                    <a:cxn ang="0">
                      <a:pos x="470" y="3765"/>
                    </a:cxn>
                    <a:cxn ang="0">
                      <a:pos x="692" y="4022"/>
                    </a:cxn>
                    <a:cxn ang="0">
                      <a:pos x="948" y="4244"/>
                    </a:cxn>
                    <a:cxn ang="0">
                      <a:pos x="1235" y="4427"/>
                    </a:cxn>
                    <a:cxn ang="0">
                      <a:pos x="1548" y="4569"/>
                    </a:cxn>
                    <a:cxn ang="0">
                      <a:pos x="1883" y="4664"/>
                    </a:cxn>
                    <a:cxn ang="0">
                      <a:pos x="2235" y="4710"/>
                    </a:cxn>
                    <a:cxn ang="0">
                      <a:pos x="2357" y="4712"/>
                    </a:cxn>
                    <a:cxn ang="0">
                      <a:pos x="2357" y="4281"/>
                    </a:cxn>
                    <a:cxn ang="0">
                      <a:pos x="2064" y="4259"/>
                    </a:cxn>
                    <a:cxn ang="0">
                      <a:pos x="1785" y="4194"/>
                    </a:cxn>
                    <a:cxn ang="0">
                      <a:pos x="1523" y="4091"/>
                    </a:cxn>
                    <a:cxn ang="0">
                      <a:pos x="1282" y="3951"/>
                    </a:cxn>
                    <a:cxn ang="0">
                      <a:pos x="1064" y="3780"/>
                    </a:cxn>
                    <a:cxn ang="0">
                      <a:pos x="872" y="3579"/>
                    </a:cxn>
                    <a:cxn ang="0">
                      <a:pos x="711" y="3353"/>
                    </a:cxn>
                    <a:cxn ang="0">
                      <a:pos x="584" y="3104"/>
                    </a:cxn>
                    <a:cxn ang="0">
                      <a:pos x="493" y="2836"/>
                    </a:cxn>
                    <a:cxn ang="0">
                      <a:pos x="442" y="2552"/>
                    </a:cxn>
                    <a:cxn ang="0">
                      <a:pos x="435" y="2257"/>
                    </a:cxn>
                    <a:cxn ang="0">
                      <a:pos x="471" y="1969"/>
                    </a:cxn>
                    <a:cxn ang="0">
                      <a:pos x="549" y="1696"/>
                    </a:cxn>
                    <a:cxn ang="0">
                      <a:pos x="665" y="1441"/>
                    </a:cxn>
                    <a:cxn ang="0">
                      <a:pos x="815" y="1206"/>
                    </a:cxn>
                    <a:cxn ang="0">
                      <a:pos x="997" y="997"/>
                    </a:cxn>
                    <a:cxn ang="0">
                      <a:pos x="1206" y="815"/>
                    </a:cxn>
                    <a:cxn ang="0">
                      <a:pos x="1440" y="665"/>
                    </a:cxn>
                    <a:cxn ang="0">
                      <a:pos x="1695" y="549"/>
                    </a:cxn>
                    <a:cxn ang="0">
                      <a:pos x="1969" y="472"/>
                    </a:cxn>
                    <a:cxn ang="0">
                      <a:pos x="2257" y="435"/>
                    </a:cxn>
                  </a:cxnLst>
                  <a:rect l="0" t="0" r="r" b="b"/>
                  <a:pathLst>
                    <a:path w="2357" h="4712">
                      <a:moveTo>
                        <a:pt x="2357" y="433"/>
                      </a:moveTo>
                      <a:lnTo>
                        <a:pt x="2357" y="433"/>
                      </a:lnTo>
                      <a:lnTo>
                        <a:pt x="2357" y="433"/>
                      </a:lnTo>
                      <a:lnTo>
                        <a:pt x="2357" y="0"/>
                      </a:lnTo>
                      <a:lnTo>
                        <a:pt x="2357" y="0"/>
                      </a:lnTo>
                      <a:lnTo>
                        <a:pt x="2357" y="0"/>
                      </a:lnTo>
                      <a:lnTo>
                        <a:pt x="2235" y="4"/>
                      </a:lnTo>
                      <a:lnTo>
                        <a:pt x="2115" y="13"/>
                      </a:lnTo>
                      <a:lnTo>
                        <a:pt x="1998" y="28"/>
                      </a:lnTo>
                      <a:lnTo>
                        <a:pt x="1883" y="48"/>
                      </a:lnTo>
                      <a:lnTo>
                        <a:pt x="1769" y="75"/>
                      </a:lnTo>
                      <a:lnTo>
                        <a:pt x="1657" y="106"/>
                      </a:lnTo>
                      <a:lnTo>
                        <a:pt x="1548" y="144"/>
                      </a:lnTo>
                      <a:lnTo>
                        <a:pt x="1440" y="186"/>
                      </a:lnTo>
                      <a:lnTo>
                        <a:pt x="1337" y="234"/>
                      </a:lnTo>
                      <a:lnTo>
                        <a:pt x="1235" y="285"/>
                      </a:lnTo>
                      <a:lnTo>
                        <a:pt x="1137" y="342"/>
                      </a:lnTo>
                      <a:lnTo>
                        <a:pt x="1041" y="404"/>
                      </a:lnTo>
                      <a:lnTo>
                        <a:pt x="948" y="470"/>
                      </a:lnTo>
                      <a:lnTo>
                        <a:pt x="860" y="540"/>
                      </a:lnTo>
                      <a:lnTo>
                        <a:pt x="774" y="614"/>
                      </a:lnTo>
                      <a:lnTo>
                        <a:pt x="692" y="692"/>
                      </a:lnTo>
                      <a:lnTo>
                        <a:pt x="614" y="773"/>
                      </a:lnTo>
                      <a:lnTo>
                        <a:pt x="540" y="859"/>
                      </a:lnTo>
                      <a:lnTo>
                        <a:pt x="470" y="949"/>
                      </a:lnTo>
                      <a:lnTo>
                        <a:pt x="404" y="1040"/>
                      </a:lnTo>
                      <a:lnTo>
                        <a:pt x="342" y="1137"/>
                      </a:lnTo>
                      <a:lnTo>
                        <a:pt x="285" y="1235"/>
                      </a:lnTo>
                      <a:lnTo>
                        <a:pt x="233" y="1337"/>
                      </a:lnTo>
                      <a:lnTo>
                        <a:pt x="186" y="1441"/>
                      </a:lnTo>
                      <a:lnTo>
                        <a:pt x="143" y="1548"/>
                      </a:lnTo>
                      <a:lnTo>
                        <a:pt x="107" y="1657"/>
                      </a:lnTo>
                      <a:lnTo>
                        <a:pt x="75" y="1769"/>
                      </a:lnTo>
                      <a:lnTo>
                        <a:pt x="48" y="1883"/>
                      </a:lnTo>
                      <a:lnTo>
                        <a:pt x="27" y="1998"/>
                      </a:lnTo>
                      <a:lnTo>
                        <a:pt x="13" y="2117"/>
                      </a:lnTo>
                      <a:lnTo>
                        <a:pt x="4" y="2236"/>
                      </a:lnTo>
                      <a:lnTo>
                        <a:pt x="0" y="2357"/>
                      </a:lnTo>
                      <a:lnTo>
                        <a:pt x="4" y="2477"/>
                      </a:lnTo>
                      <a:lnTo>
                        <a:pt x="13" y="2597"/>
                      </a:lnTo>
                      <a:lnTo>
                        <a:pt x="27" y="2714"/>
                      </a:lnTo>
                      <a:lnTo>
                        <a:pt x="48" y="2831"/>
                      </a:lnTo>
                      <a:lnTo>
                        <a:pt x="75" y="2944"/>
                      </a:lnTo>
                      <a:lnTo>
                        <a:pt x="107" y="3056"/>
                      </a:lnTo>
                      <a:lnTo>
                        <a:pt x="143" y="3166"/>
                      </a:lnTo>
                      <a:lnTo>
                        <a:pt x="186" y="3272"/>
                      </a:lnTo>
                      <a:lnTo>
                        <a:pt x="233" y="3377"/>
                      </a:lnTo>
                      <a:lnTo>
                        <a:pt x="285" y="3477"/>
                      </a:lnTo>
                      <a:lnTo>
                        <a:pt x="342" y="3577"/>
                      </a:lnTo>
                      <a:lnTo>
                        <a:pt x="404" y="3672"/>
                      </a:lnTo>
                      <a:lnTo>
                        <a:pt x="470" y="3765"/>
                      </a:lnTo>
                      <a:lnTo>
                        <a:pt x="540" y="3854"/>
                      </a:lnTo>
                      <a:lnTo>
                        <a:pt x="614" y="3939"/>
                      </a:lnTo>
                      <a:lnTo>
                        <a:pt x="692" y="4022"/>
                      </a:lnTo>
                      <a:lnTo>
                        <a:pt x="774" y="4099"/>
                      </a:lnTo>
                      <a:lnTo>
                        <a:pt x="860" y="4174"/>
                      </a:lnTo>
                      <a:lnTo>
                        <a:pt x="948" y="4244"/>
                      </a:lnTo>
                      <a:lnTo>
                        <a:pt x="1041" y="4309"/>
                      </a:lnTo>
                      <a:lnTo>
                        <a:pt x="1137" y="4370"/>
                      </a:lnTo>
                      <a:lnTo>
                        <a:pt x="1235" y="4427"/>
                      </a:lnTo>
                      <a:lnTo>
                        <a:pt x="1337" y="4480"/>
                      </a:lnTo>
                      <a:lnTo>
                        <a:pt x="1440" y="4527"/>
                      </a:lnTo>
                      <a:lnTo>
                        <a:pt x="1548" y="4569"/>
                      </a:lnTo>
                      <a:lnTo>
                        <a:pt x="1657" y="4606"/>
                      </a:lnTo>
                      <a:lnTo>
                        <a:pt x="1769" y="4638"/>
                      </a:lnTo>
                      <a:lnTo>
                        <a:pt x="1883" y="4664"/>
                      </a:lnTo>
                      <a:lnTo>
                        <a:pt x="1998" y="4685"/>
                      </a:lnTo>
                      <a:lnTo>
                        <a:pt x="2115" y="4700"/>
                      </a:lnTo>
                      <a:lnTo>
                        <a:pt x="2235" y="4710"/>
                      </a:lnTo>
                      <a:lnTo>
                        <a:pt x="2357" y="4712"/>
                      </a:lnTo>
                      <a:lnTo>
                        <a:pt x="2357" y="4712"/>
                      </a:lnTo>
                      <a:lnTo>
                        <a:pt x="2357" y="4712"/>
                      </a:lnTo>
                      <a:lnTo>
                        <a:pt x="2357" y="4281"/>
                      </a:lnTo>
                      <a:lnTo>
                        <a:pt x="2357" y="4281"/>
                      </a:lnTo>
                      <a:lnTo>
                        <a:pt x="2357" y="4281"/>
                      </a:lnTo>
                      <a:lnTo>
                        <a:pt x="2257" y="4279"/>
                      </a:lnTo>
                      <a:lnTo>
                        <a:pt x="2160" y="4271"/>
                      </a:lnTo>
                      <a:lnTo>
                        <a:pt x="2064" y="4259"/>
                      </a:lnTo>
                      <a:lnTo>
                        <a:pt x="1969" y="4242"/>
                      </a:lnTo>
                      <a:lnTo>
                        <a:pt x="1876" y="4221"/>
                      </a:lnTo>
                      <a:lnTo>
                        <a:pt x="1785" y="4194"/>
                      </a:lnTo>
                      <a:lnTo>
                        <a:pt x="1695" y="4164"/>
                      </a:lnTo>
                      <a:lnTo>
                        <a:pt x="1608" y="4129"/>
                      </a:lnTo>
                      <a:lnTo>
                        <a:pt x="1523" y="4091"/>
                      </a:lnTo>
                      <a:lnTo>
                        <a:pt x="1440" y="4048"/>
                      </a:lnTo>
                      <a:lnTo>
                        <a:pt x="1360" y="4002"/>
                      </a:lnTo>
                      <a:lnTo>
                        <a:pt x="1282" y="3951"/>
                      </a:lnTo>
                      <a:lnTo>
                        <a:pt x="1206" y="3898"/>
                      </a:lnTo>
                      <a:lnTo>
                        <a:pt x="1133" y="3841"/>
                      </a:lnTo>
                      <a:lnTo>
                        <a:pt x="1064" y="3780"/>
                      </a:lnTo>
                      <a:lnTo>
                        <a:pt x="997" y="3717"/>
                      </a:lnTo>
                      <a:lnTo>
                        <a:pt x="933" y="3650"/>
                      </a:lnTo>
                      <a:lnTo>
                        <a:pt x="872" y="3579"/>
                      </a:lnTo>
                      <a:lnTo>
                        <a:pt x="815" y="3507"/>
                      </a:lnTo>
                      <a:lnTo>
                        <a:pt x="761" y="3432"/>
                      </a:lnTo>
                      <a:lnTo>
                        <a:pt x="711" y="3353"/>
                      </a:lnTo>
                      <a:lnTo>
                        <a:pt x="665" y="3273"/>
                      </a:lnTo>
                      <a:lnTo>
                        <a:pt x="623" y="3189"/>
                      </a:lnTo>
                      <a:lnTo>
                        <a:pt x="584" y="3104"/>
                      </a:lnTo>
                      <a:lnTo>
                        <a:pt x="549" y="3017"/>
                      </a:lnTo>
                      <a:lnTo>
                        <a:pt x="519" y="2928"/>
                      </a:lnTo>
                      <a:lnTo>
                        <a:pt x="493" y="2836"/>
                      </a:lnTo>
                      <a:lnTo>
                        <a:pt x="471" y="2743"/>
                      </a:lnTo>
                      <a:lnTo>
                        <a:pt x="454" y="2648"/>
                      </a:lnTo>
                      <a:lnTo>
                        <a:pt x="442" y="2552"/>
                      </a:lnTo>
                      <a:lnTo>
                        <a:pt x="435" y="2455"/>
                      </a:lnTo>
                      <a:lnTo>
                        <a:pt x="432" y="2357"/>
                      </a:lnTo>
                      <a:lnTo>
                        <a:pt x="435" y="2257"/>
                      </a:lnTo>
                      <a:lnTo>
                        <a:pt x="442" y="2160"/>
                      </a:lnTo>
                      <a:lnTo>
                        <a:pt x="454" y="2064"/>
                      </a:lnTo>
                      <a:lnTo>
                        <a:pt x="471" y="1969"/>
                      </a:lnTo>
                      <a:lnTo>
                        <a:pt x="493" y="1876"/>
                      </a:lnTo>
                      <a:lnTo>
                        <a:pt x="519" y="1786"/>
                      </a:lnTo>
                      <a:lnTo>
                        <a:pt x="549" y="1696"/>
                      </a:lnTo>
                      <a:lnTo>
                        <a:pt x="584" y="1609"/>
                      </a:lnTo>
                      <a:lnTo>
                        <a:pt x="623" y="1523"/>
                      </a:lnTo>
                      <a:lnTo>
                        <a:pt x="665" y="1441"/>
                      </a:lnTo>
                      <a:lnTo>
                        <a:pt x="711" y="1360"/>
                      </a:lnTo>
                      <a:lnTo>
                        <a:pt x="761" y="1282"/>
                      </a:lnTo>
                      <a:lnTo>
                        <a:pt x="815" y="1206"/>
                      </a:lnTo>
                      <a:lnTo>
                        <a:pt x="872" y="1133"/>
                      </a:lnTo>
                      <a:lnTo>
                        <a:pt x="933" y="1064"/>
                      </a:lnTo>
                      <a:lnTo>
                        <a:pt x="997" y="997"/>
                      </a:lnTo>
                      <a:lnTo>
                        <a:pt x="1064" y="933"/>
                      </a:lnTo>
                      <a:lnTo>
                        <a:pt x="1133" y="873"/>
                      </a:lnTo>
                      <a:lnTo>
                        <a:pt x="1206" y="815"/>
                      </a:lnTo>
                      <a:lnTo>
                        <a:pt x="1282" y="761"/>
                      </a:lnTo>
                      <a:lnTo>
                        <a:pt x="1360" y="711"/>
                      </a:lnTo>
                      <a:lnTo>
                        <a:pt x="1440" y="665"/>
                      </a:lnTo>
                      <a:lnTo>
                        <a:pt x="1523" y="623"/>
                      </a:lnTo>
                      <a:lnTo>
                        <a:pt x="1608" y="583"/>
                      </a:lnTo>
                      <a:lnTo>
                        <a:pt x="1695" y="549"/>
                      </a:lnTo>
                      <a:lnTo>
                        <a:pt x="1785" y="519"/>
                      </a:lnTo>
                      <a:lnTo>
                        <a:pt x="1876" y="493"/>
                      </a:lnTo>
                      <a:lnTo>
                        <a:pt x="1969" y="472"/>
                      </a:lnTo>
                      <a:lnTo>
                        <a:pt x="2064" y="454"/>
                      </a:lnTo>
                      <a:lnTo>
                        <a:pt x="2160" y="442"/>
                      </a:lnTo>
                      <a:lnTo>
                        <a:pt x="2257" y="435"/>
                      </a:lnTo>
                      <a:lnTo>
                        <a:pt x="2357" y="433"/>
                      </a:lnTo>
                      <a:close/>
                    </a:path>
                  </a:pathLst>
                </a:custGeom>
                <a:solidFill>
                  <a:srgbClr val="EB605F"/>
                </a:solidFill>
                <a:ln w="1">
                  <a:noFill/>
                  <a:prstDash val="solid"/>
                  <a:round/>
                </a:ln>
              </p:spPr>
              <p:txBody>
                <a:bodyPr anchor="ctr"/>
                <a:lstStyle/>
                <a:p>
                  <a:pPr algn="ctr"/>
                  <a:endParaRPr/>
                </a:p>
              </p:txBody>
            </p:sp>
            <p:sp>
              <p:nvSpPr>
                <p:cNvPr id="70" name="Freeform: Shape 36"/>
                <p:cNvSpPr/>
                <p:nvPr/>
              </p:nvSpPr>
              <p:spPr bwMode="auto">
                <a:xfrm>
                  <a:off x="4572000" y="1026162"/>
                  <a:ext cx="155840" cy="311218"/>
                </a:xfrm>
                <a:custGeom>
                  <a:avLst/>
                  <a:gdLst/>
                  <a:ahLst/>
                  <a:cxnLst>
                    <a:cxn ang="0">
                      <a:pos x="0" y="433"/>
                    </a:cxn>
                    <a:cxn ang="0">
                      <a:pos x="0" y="0"/>
                    </a:cxn>
                    <a:cxn ang="0">
                      <a:pos x="357" y="28"/>
                    </a:cxn>
                    <a:cxn ang="0">
                      <a:pos x="698" y="106"/>
                    </a:cxn>
                    <a:cxn ang="0">
                      <a:pos x="1018" y="234"/>
                    </a:cxn>
                    <a:cxn ang="0">
                      <a:pos x="1314" y="404"/>
                    </a:cxn>
                    <a:cxn ang="0">
                      <a:pos x="1581" y="614"/>
                    </a:cxn>
                    <a:cxn ang="0">
                      <a:pos x="1816" y="859"/>
                    </a:cxn>
                    <a:cxn ang="0">
                      <a:pos x="2013" y="1137"/>
                    </a:cxn>
                    <a:cxn ang="0">
                      <a:pos x="2169" y="1441"/>
                    </a:cxn>
                    <a:cxn ang="0">
                      <a:pos x="2281" y="1769"/>
                    </a:cxn>
                    <a:cxn ang="0">
                      <a:pos x="2342" y="2117"/>
                    </a:cxn>
                    <a:cxn ang="0">
                      <a:pos x="2351" y="2477"/>
                    </a:cxn>
                    <a:cxn ang="0">
                      <a:pos x="2307" y="2831"/>
                    </a:cxn>
                    <a:cxn ang="0">
                      <a:pos x="2212" y="3166"/>
                    </a:cxn>
                    <a:cxn ang="0">
                      <a:pos x="2070" y="3477"/>
                    </a:cxn>
                    <a:cxn ang="0">
                      <a:pos x="1885" y="3765"/>
                    </a:cxn>
                    <a:cxn ang="0">
                      <a:pos x="1663" y="4022"/>
                    </a:cxn>
                    <a:cxn ang="0">
                      <a:pos x="1407" y="4244"/>
                    </a:cxn>
                    <a:cxn ang="0">
                      <a:pos x="1120" y="4427"/>
                    </a:cxn>
                    <a:cxn ang="0">
                      <a:pos x="807" y="4569"/>
                    </a:cxn>
                    <a:cxn ang="0">
                      <a:pos x="473" y="4664"/>
                    </a:cxn>
                    <a:cxn ang="0">
                      <a:pos x="120" y="4710"/>
                    </a:cxn>
                    <a:cxn ang="0">
                      <a:pos x="0" y="4712"/>
                    </a:cxn>
                    <a:cxn ang="0">
                      <a:pos x="0" y="4281"/>
                    </a:cxn>
                    <a:cxn ang="0">
                      <a:pos x="291" y="4259"/>
                    </a:cxn>
                    <a:cxn ang="0">
                      <a:pos x="570" y="4194"/>
                    </a:cxn>
                    <a:cxn ang="0">
                      <a:pos x="832" y="4091"/>
                    </a:cxn>
                    <a:cxn ang="0">
                      <a:pos x="1073" y="3951"/>
                    </a:cxn>
                    <a:cxn ang="0">
                      <a:pos x="1292" y="3780"/>
                    </a:cxn>
                    <a:cxn ang="0">
                      <a:pos x="1483" y="3579"/>
                    </a:cxn>
                    <a:cxn ang="0">
                      <a:pos x="1644" y="3353"/>
                    </a:cxn>
                    <a:cxn ang="0">
                      <a:pos x="1771" y="3104"/>
                    </a:cxn>
                    <a:cxn ang="0">
                      <a:pos x="1862" y="2836"/>
                    </a:cxn>
                    <a:cxn ang="0">
                      <a:pos x="1913" y="2552"/>
                    </a:cxn>
                    <a:cxn ang="0">
                      <a:pos x="1921" y="2257"/>
                    </a:cxn>
                    <a:cxn ang="0">
                      <a:pos x="1884" y="1969"/>
                    </a:cxn>
                    <a:cxn ang="0">
                      <a:pos x="1806" y="1696"/>
                    </a:cxn>
                    <a:cxn ang="0">
                      <a:pos x="1690" y="1441"/>
                    </a:cxn>
                    <a:cxn ang="0">
                      <a:pos x="1540" y="1206"/>
                    </a:cxn>
                    <a:cxn ang="0">
                      <a:pos x="1358" y="997"/>
                    </a:cxn>
                    <a:cxn ang="0">
                      <a:pos x="1149" y="815"/>
                    </a:cxn>
                    <a:cxn ang="0">
                      <a:pos x="915" y="665"/>
                    </a:cxn>
                    <a:cxn ang="0">
                      <a:pos x="660" y="549"/>
                    </a:cxn>
                    <a:cxn ang="0">
                      <a:pos x="386" y="472"/>
                    </a:cxn>
                    <a:cxn ang="0">
                      <a:pos x="98" y="435"/>
                    </a:cxn>
                  </a:cxnLst>
                  <a:rect l="0" t="0" r="r" b="b"/>
                  <a:pathLst>
                    <a:path w="2355" h="4712">
                      <a:moveTo>
                        <a:pt x="0" y="433"/>
                      </a:moveTo>
                      <a:lnTo>
                        <a:pt x="0" y="433"/>
                      </a:lnTo>
                      <a:lnTo>
                        <a:pt x="0" y="433"/>
                      </a:lnTo>
                      <a:lnTo>
                        <a:pt x="0" y="0"/>
                      </a:lnTo>
                      <a:lnTo>
                        <a:pt x="0" y="0"/>
                      </a:lnTo>
                      <a:lnTo>
                        <a:pt x="0" y="0"/>
                      </a:lnTo>
                      <a:lnTo>
                        <a:pt x="120" y="4"/>
                      </a:lnTo>
                      <a:lnTo>
                        <a:pt x="240" y="13"/>
                      </a:lnTo>
                      <a:lnTo>
                        <a:pt x="357" y="28"/>
                      </a:lnTo>
                      <a:lnTo>
                        <a:pt x="473" y="48"/>
                      </a:lnTo>
                      <a:lnTo>
                        <a:pt x="587" y="75"/>
                      </a:lnTo>
                      <a:lnTo>
                        <a:pt x="698" y="106"/>
                      </a:lnTo>
                      <a:lnTo>
                        <a:pt x="807" y="144"/>
                      </a:lnTo>
                      <a:lnTo>
                        <a:pt x="915" y="186"/>
                      </a:lnTo>
                      <a:lnTo>
                        <a:pt x="1018" y="234"/>
                      </a:lnTo>
                      <a:lnTo>
                        <a:pt x="1120" y="285"/>
                      </a:lnTo>
                      <a:lnTo>
                        <a:pt x="1220" y="342"/>
                      </a:lnTo>
                      <a:lnTo>
                        <a:pt x="1314" y="404"/>
                      </a:lnTo>
                      <a:lnTo>
                        <a:pt x="1407" y="470"/>
                      </a:lnTo>
                      <a:lnTo>
                        <a:pt x="1497" y="540"/>
                      </a:lnTo>
                      <a:lnTo>
                        <a:pt x="1581" y="614"/>
                      </a:lnTo>
                      <a:lnTo>
                        <a:pt x="1663" y="692"/>
                      </a:lnTo>
                      <a:lnTo>
                        <a:pt x="1741" y="773"/>
                      </a:lnTo>
                      <a:lnTo>
                        <a:pt x="1816" y="859"/>
                      </a:lnTo>
                      <a:lnTo>
                        <a:pt x="1885" y="949"/>
                      </a:lnTo>
                      <a:lnTo>
                        <a:pt x="1951" y="1040"/>
                      </a:lnTo>
                      <a:lnTo>
                        <a:pt x="2013" y="1137"/>
                      </a:lnTo>
                      <a:lnTo>
                        <a:pt x="2070" y="1235"/>
                      </a:lnTo>
                      <a:lnTo>
                        <a:pt x="2122" y="1337"/>
                      </a:lnTo>
                      <a:lnTo>
                        <a:pt x="2169" y="1441"/>
                      </a:lnTo>
                      <a:lnTo>
                        <a:pt x="2212" y="1548"/>
                      </a:lnTo>
                      <a:lnTo>
                        <a:pt x="2248" y="1657"/>
                      </a:lnTo>
                      <a:lnTo>
                        <a:pt x="2281" y="1769"/>
                      </a:lnTo>
                      <a:lnTo>
                        <a:pt x="2307" y="1883"/>
                      </a:lnTo>
                      <a:lnTo>
                        <a:pt x="2328" y="1998"/>
                      </a:lnTo>
                      <a:lnTo>
                        <a:pt x="2342" y="2117"/>
                      </a:lnTo>
                      <a:lnTo>
                        <a:pt x="2351" y="2236"/>
                      </a:lnTo>
                      <a:lnTo>
                        <a:pt x="2355" y="2357"/>
                      </a:lnTo>
                      <a:lnTo>
                        <a:pt x="2351" y="2477"/>
                      </a:lnTo>
                      <a:lnTo>
                        <a:pt x="2342" y="2597"/>
                      </a:lnTo>
                      <a:lnTo>
                        <a:pt x="2328" y="2714"/>
                      </a:lnTo>
                      <a:lnTo>
                        <a:pt x="2307" y="2831"/>
                      </a:lnTo>
                      <a:lnTo>
                        <a:pt x="2281" y="2944"/>
                      </a:lnTo>
                      <a:lnTo>
                        <a:pt x="2248" y="3056"/>
                      </a:lnTo>
                      <a:lnTo>
                        <a:pt x="2212" y="3166"/>
                      </a:lnTo>
                      <a:lnTo>
                        <a:pt x="2169" y="3272"/>
                      </a:lnTo>
                      <a:lnTo>
                        <a:pt x="2122" y="3377"/>
                      </a:lnTo>
                      <a:lnTo>
                        <a:pt x="2070" y="3477"/>
                      </a:lnTo>
                      <a:lnTo>
                        <a:pt x="2013" y="3577"/>
                      </a:lnTo>
                      <a:lnTo>
                        <a:pt x="1951" y="3672"/>
                      </a:lnTo>
                      <a:lnTo>
                        <a:pt x="1885" y="3765"/>
                      </a:lnTo>
                      <a:lnTo>
                        <a:pt x="1816" y="3854"/>
                      </a:lnTo>
                      <a:lnTo>
                        <a:pt x="1741" y="3939"/>
                      </a:lnTo>
                      <a:lnTo>
                        <a:pt x="1663" y="4022"/>
                      </a:lnTo>
                      <a:lnTo>
                        <a:pt x="1581" y="4099"/>
                      </a:lnTo>
                      <a:lnTo>
                        <a:pt x="1497" y="4174"/>
                      </a:lnTo>
                      <a:lnTo>
                        <a:pt x="1407" y="4244"/>
                      </a:lnTo>
                      <a:lnTo>
                        <a:pt x="1314" y="4309"/>
                      </a:lnTo>
                      <a:lnTo>
                        <a:pt x="1220" y="4370"/>
                      </a:lnTo>
                      <a:lnTo>
                        <a:pt x="1120" y="4427"/>
                      </a:lnTo>
                      <a:lnTo>
                        <a:pt x="1018" y="4480"/>
                      </a:lnTo>
                      <a:lnTo>
                        <a:pt x="915" y="4527"/>
                      </a:lnTo>
                      <a:lnTo>
                        <a:pt x="807" y="4569"/>
                      </a:lnTo>
                      <a:lnTo>
                        <a:pt x="698" y="4606"/>
                      </a:lnTo>
                      <a:lnTo>
                        <a:pt x="587" y="4638"/>
                      </a:lnTo>
                      <a:lnTo>
                        <a:pt x="473" y="4664"/>
                      </a:lnTo>
                      <a:lnTo>
                        <a:pt x="357" y="4685"/>
                      </a:lnTo>
                      <a:lnTo>
                        <a:pt x="240" y="4700"/>
                      </a:lnTo>
                      <a:lnTo>
                        <a:pt x="120" y="4710"/>
                      </a:lnTo>
                      <a:lnTo>
                        <a:pt x="0" y="4712"/>
                      </a:lnTo>
                      <a:lnTo>
                        <a:pt x="0" y="4712"/>
                      </a:lnTo>
                      <a:lnTo>
                        <a:pt x="0" y="4712"/>
                      </a:lnTo>
                      <a:lnTo>
                        <a:pt x="0" y="4281"/>
                      </a:lnTo>
                      <a:lnTo>
                        <a:pt x="0" y="4281"/>
                      </a:lnTo>
                      <a:lnTo>
                        <a:pt x="0" y="4281"/>
                      </a:lnTo>
                      <a:lnTo>
                        <a:pt x="98" y="4279"/>
                      </a:lnTo>
                      <a:lnTo>
                        <a:pt x="195" y="4271"/>
                      </a:lnTo>
                      <a:lnTo>
                        <a:pt x="291" y="4259"/>
                      </a:lnTo>
                      <a:lnTo>
                        <a:pt x="386" y="4242"/>
                      </a:lnTo>
                      <a:lnTo>
                        <a:pt x="479" y="4221"/>
                      </a:lnTo>
                      <a:lnTo>
                        <a:pt x="570" y="4194"/>
                      </a:lnTo>
                      <a:lnTo>
                        <a:pt x="660" y="4164"/>
                      </a:lnTo>
                      <a:lnTo>
                        <a:pt x="747" y="4129"/>
                      </a:lnTo>
                      <a:lnTo>
                        <a:pt x="832" y="4091"/>
                      </a:lnTo>
                      <a:lnTo>
                        <a:pt x="915" y="4048"/>
                      </a:lnTo>
                      <a:lnTo>
                        <a:pt x="996" y="4002"/>
                      </a:lnTo>
                      <a:lnTo>
                        <a:pt x="1073" y="3951"/>
                      </a:lnTo>
                      <a:lnTo>
                        <a:pt x="1149" y="3898"/>
                      </a:lnTo>
                      <a:lnTo>
                        <a:pt x="1222" y="3841"/>
                      </a:lnTo>
                      <a:lnTo>
                        <a:pt x="1292" y="3780"/>
                      </a:lnTo>
                      <a:lnTo>
                        <a:pt x="1358" y="3717"/>
                      </a:lnTo>
                      <a:lnTo>
                        <a:pt x="1423" y="3650"/>
                      </a:lnTo>
                      <a:lnTo>
                        <a:pt x="1483" y="3579"/>
                      </a:lnTo>
                      <a:lnTo>
                        <a:pt x="1540" y="3507"/>
                      </a:lnTo>
                      <a:lnTo>
                        <a:pt x="1594" y="3432"/>
                      </a:lnTo>
                      <a:lnTo>
                        <a:pt x="1644" y="3353"/>
                      </a:lnTo>
                      <a:lnTo>
                        <a:pt x="1690" y="3273"/>
                      </a:lnTo>
                      <a:lnTo>
                        <a:pt x="1733" y="3189"/>
                      </a:lnTo>
                      <a:lnTo>
                        <a:pt x="1771" y="3104"/>
                      </a:lnTo>
                      <a:lnTo>
                        <a:pt x="1806" y="3017"/>
                      </a:lnTo>
                      <a:lnTo>
                        <a:pt x="1836" y="2928"/>
                      </a:lnTo>
                      <a:lnTo>
                        <a:pt x="1862" y="2836"/>
                      </a:lnTo>
                      <a:lnTo>
                        <a:pt x="1884" y="2743"/>
                      </a:lnTo>
                      <a:lnTo>
                        <a:pt x="1901" y="2648"/>
                      </a:lnTo>
                      <a:lnTo>
                        <a:pt x="1913" y="2552"/>
                      </a:lnTo>
                      <a:lnTo>
                        <a:pt x="1921" y="2455"/>
                      </a:lnTo>
                      <a:lnTo>
                        <a:pt x="1923" y="2357"/>
                      </a:lnTo>
                      <a:lnTo>
                        <a:pt x="1921" y="2257"/>
                      </a:lnTo>
                      <a:lnTo>
                        <a:pt x="1913" y="2160"/>
                      </a:lnTo>
                      <a:lnTo>
                        <a:pt x="1901" y="2064"/>
                      </a:lnTo>
                      <a:lnTo>
                        <a:pt x="1884" y="1969"/>
                      </a:lnTo>
                      <a:lnTo>
                        <a:pt x="1862" y="1876"/>
                      </a:lnTo>
                      <a:lnTo>
                        <a:pt x="1836" y="1786"/>
                      </a:lnTo>
                      <a:lnTo>
                        <a:pt x="1806" y="1696"/>
                      </a:lnTo>
                      <a:lnTo>
                        <a:pt x="1771" y="1609"/>
                      </a:lnTo>
                      <a:lnTo>
                        <a:pt x="1733" y="1523"/>
                      </a:lnTo>
                      <a:lnTo>
                        <a:pt x="1690" y="1441"/>
                      </a:lnTo>
                      <a:lnTo>
                        <a:pt x="1644" y="1360"/>
                      </a:lnTo>
                      <a:lnTo>
                        <a:pt x="1594" y="1282"/>
                      </a:lnTo>
                      <a:lnTo>
                        <a:pt x="1540" y="1206"/>
                      </a:lnTo>
                      <a:lnTo>
                        <a:pt x="1483" y="1133"/>
                      </a:lnTo>
                      <a:lnTo>
                        <a:pt x="1423" y="1064"/>
                      </a:lnTo>
                      <a:lnTo>
                        <a:pt x="1358" y="997"/>
                      </a:lnTo>
                      <a:lnTo>
                        <a:pt x="1292" y="933"/>
                      </a:lnTo>
                      <a:lnTo>
                        <a:pt x="1222" y="873"/>
                      </a:lnTo>
                      <a:lnTo>
                        <a:pt x="1149" y="815"/>
                      </a:lnTo>
                      <a:lnTo>
                        <a:pt x="1073" y="761"/>
                      </a:lnTo>
                      <a:lnTo>
                        <a:pt x="996" y="711"/>
                      </a:lnTo>
                      <a:lnTo>
                        <a:pt x="915" y="665"/>
                      </a:lnTo>
                      <a:lnTo>
                        <a:pt x="832" y="623"/>
                      </a:lnTo>
                      <a:lnTo>
                        <a:pt x="747" y="583"/>
                      </a:lnTo>
                      <a:lnTo>
                        <a:pt x="660" y="549"/>
                      </a:lnTo>
                      <a:lnTo>
                        <a:pt x="570" y="519"/>
                      </a:lnTo>
                      <a:lnTo>
                        <a:pt x="479" y="493"/>
                      </a:lnTo>
                      <a:lnTo>
                        <a:pt x="386" y="472"/>
                      </a:lnTo>
                      <a:lnTo>
                        <a:pt x="291" y="454"/>
                      </a:lnTo>
                      <a:lnTo>
                        <a:pt x="195" y="442"/>
                      </a:lnTo>
                      <a:lnTo>
                        <a:pt x="98" y="435"/>
                      </a:lnTo>
                      <a:lnTo>
                        <a:pt x="0" y="433"/>
                      </a:lnTo>
                      <a:close/>
                    </a:path>
                  </a:pathLst>
                </a:custGeom>
                <a:solidFill>
                  <a:srgbClr val="EB605F"/>
                </a:solidFill>
                <a:ln w="1">
                  <a:noFill/>
                  <a:prstDash val="solid"/>
                  <a:round/>
                </a:ln>
              </p:spPr>
              <p:txBody>
                <a:bodyPr anchor="ctr"/>
                <a:lstStyle/>
                <a:p>
                  <a:pPr algn="ctr"/>
                  <a:endParaRPr/>
                </a:p>
              </p:txBody>
            </p:sp>
          </p:grpSp>
        </p:grpSp>
        <p:sp>
          <p:nvSpPr>
            <p:cNvPr id="22" name="Freeform: Shape 59"/>
            <p:cNvSpPr/>
            <p:nvPr/>
          </p:nvSpPr>
          <p:spPr bwMode="auto">
            <a:xfrm>
              <a:off x="8439950" y="2097924"/>
              <a:ext cx="377279" cy="34904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a:p>
          </p:txBody>
        </p:sp>
        <p:sp>
          <p:nvSpPr>
            <p:cNvPr id="23" name="Freeform: Shape 60"/>
            <p:cNvSpPr/>
            <p:nvPr/>
          </p:nvSpPr>
          <p:spPr bwMode="auto">
            <a:xfrm flipH="1">
              <a:off x="3345714" y="4766858"/>
              <a:ext cx="373103" cy="327535"/>
            </a:xfrm>
            <a:custGeom>
              <a:avLst/>
              <a:gdLst>
                <a:gd name="T0" fmla="*/ 110 w 111"/>
                <a:gd name="T1" fmla="*/ 13 h 97"/>
                <a:gd name="T2" fmla="*/ 101 w 111"/>
                <a:gd name="T3" fmla="*/ 3 h 97"/>
                <a:gd name="T4" fmla="*/ 96 w 111"/>
                <a:gd name="T5" fmla="*/ 3 h 97"/>
                <a:gd name="T6" fmla="*/ 95 w 111"/>
                <a:gd name="T7" fmla="*/ 5 h 97"/>
                <a:gd name="T8" fmla="*/ 92 w 111"/>
                <a:gd name="T9" fmla="*/ 6 h 97"/>
                <a:gd name="T10" fmla="*/ 92 w 111"/>
                <a:gd name="T11" fmla="*/ 6 h 97"/>
                <a:gd name="T12" fmla="*/ 67 w 111"/>
                <a:gd name="T13" fmla="*/ 32 h 97"/>
                <a:gd name="T14" fmla="*/ 66 w 111"/>
                <a:gd name="T15" fmla="*/ 37 h 97"/>
                <a:gd name="T16" fmla="*/ 68 w 111"/>
                <a:gd name="T17" fmla="*/ 41 h 97"/>
                <a:gd name="T18" fmla="*/ 68 w 111"/>
                <a:gd name="T19" fmla="*/ 41 h 97"/>
                <a:gd name="T20" fmla="*/ 69 w 111"/>
                <a:gd name="T21" fmla="*/ 41 h 97"/>
                <a:gd name="T22" fmla="*/ 63 w 111"/>
                <a:gd name="T23" fmla="*/ 46 h 97"/>
                <a:gd name="T24" fmla="*/ 45 w 111"/>
                <a:gd name="T25" fmla="*/ 28 h 97"/>
                <a:gd name="T26" fmla="*/ 39 w 111"/>
                <a:gd name="T27" fmla="*/ 7 h 97"/>
                <a:gd name="T28" fmla="*/ 18 w 111"/>
                <a:gd name="T29" fmla="*/ 1 h 97"/>
                <a:gd name="T30" fmla="*/ 30 w 111"/>
                <a:gd name="T31" fmla="*/ 14 h 97"/>
                <a:gd name="T32" fmla="*/ 27 w 111"/>
                <a:gd name="T33" fmla="*/ 26 h 97"/>
                <a:gd name="T34" fmla="*/ 15 w 111"/>
                <a:gd name="T35" fmla="*/ 29 h 97"/>
                <a:gd name="T36" fmla="*/ 3 w 111"/>
                <a:gd name="T37" fmla="*/ 17 h 97"/>
                <a:gd name="T38" fmla="*/ 9 w 111"/>
                <a:gd name="T39" fmla="*/ 37 h 97"/>
                <a:gd name="T40" fmla="*/ 31 w 111"/>
                <a:gd name="T41" fmla="*/ 43 h 97"/>
                <a:gd name="T42" fmla="*/ 31 w 111"/>
                <a:gd name="T43" fmla="*/ 43 h 97"/>
                <a:gd name="T44" fmla="*/ 48 w 111"/>
                <a:gd name="T45" fmla="*/ 60 h 97"/>
                <a:gd name="T46" fmla="*/ 32 w 111"/>
                <a:gd name="T47" fmla="*/ 78 h 97"/>
                <a:gd name="T48" fmla="*/ 31 w 111"/>
                <a:gd name="T49" fmla="*/ 77 h 97"/>
                <a:gd name="T50" fmla="*/ 26 w 111"/>
                <a:gd name="T51" fmla="*/ 80 h 97"/>
                <a:gd name="T52" fmla="*/ 18 w 111"/>
                <a:gd name="T53" fmla="*/ 93 h 97"/>
                <a:gd name="T54" fmla="*/ 20 w 111"/>
                <a:gd name="T55" fmla="*/ 95 h 97"/>
                <a:gd name="T56" fmla="*/ 33 w 111"/>
                <a:gd name="T57" fmla="*/ 87 h 97"/>
                <a:gd name="T58" fmla="*/ 37 w 111"/>
                <a:gd name="T59" fmla="*/ 83 h 97"/>
                <a:gd name="T60" fmla="*/ 35 w 111"/>
                <a:gd name="T61" fmla="*/ 82 h 97"/>
                <a:gd name="T62" fmla="*/ 53 w 111"/>
                <a:gd name="T63" fmla="*/ 64 h 97"/>
                <a:gd name="T64" fmla="*/ 82 w 111"/>
                <a:gd name="T65" fmla="*/ 93 h 97"/>
                <a:gd name="T66" fmla="*/ 89 w 111"/>
                <a:gd name="T67" fmla="*/ 97 h 97"/>
                <a:gd name="T68" fmla="*/ 96 w 111"/>
                <a:gd name="T69" fmla="*/ 93 h 97"/>
                <a:gd name="T70" fmla="*/ 96 w 111"/>
                <a:gd name="T71" fmla="*/ 79 h 97"/>
                <a:gd name="T72" fmla="*/ 67 w 111"/>
                <a:gd name="T73" fmla="*/ 50 h 97"/>
                <a:gd name="T74" fmla="*/ 72 w 111"/>
                <a:gd name="T75" fmla="*/ 45 h 97"/>
                <a:gd name="T76" fmla="*/ 75 w 111"/>
                <a:gd name="T77" fmla="*/ 47 h 97"/>
                <a:gd name="T78" fmla="*/ 82 w 111"/>
                <a:gd name="T79" fmla="*/ 46 h 97"/>
                <a:gd name="T80" fmla="*/ 106 w 111"/>
                <a:gd name="T81" fmla="*/ 21 h 97"/>
                <a:gd name="T82" fmla="*/ 106 w 111"/>
                <a:gd name="T83" fmla="*/ 20 h 97"/>
                <a:gd name="T84" fmla="*/ 106 w 111"/>
                <a:gd name="T85" fmla="*/ 20 h 97"/>
                <a:gd name="T86" fmla="*/ 107 w 111"/>
                <a:gd name="T87" fmla="*/ 18 h 97"/>
                <a:gd name="T88" fmla="*/ 110 w 111"/>
                <a:gd name="T89" fmla="*/ 18 h 97"/>
                <a:gd name="T90" fmla="*/ 110 w 111"/>
                <a:gd name="T91" fmla="*/ 13 h 97"/>
                <a:gd name="T92" fmla="*/ 90 w 111"/>
                <a:gd name="T93" fmla="*/ 84 h 97"/>
                <a:gd name="T94" fmla="*/ 94 w 111"/>
                <a:gd name="T95" fmla="*/ 87 h 97"/>
                <a:gd name="T96" fmla="*/ 90 w 111"/>
                <a:gd name="T97" fmla="*/ 92 h 97"/>
                <a:gd name="T98" fmla="*/ 86 w 111"/>
                <a:gd name="T99" fmla="*/ 87 h 97"/>
                <a:gd name="T100" fmla="*/ 90 w 111"/>
                <a:gd name="T101" fmla="*/ 84 h 97"/>
                <a:gd name="T102" fmla="*/ 76 w 111"/>
                <a:gd name="T103" fmla="*/ 32 h 97"/>
                <a:gd name="T104" fmla="*/ 74 w 111"/>
                <a:gd name="T105" fmla="*/ 31 h 97"/>
                <a:gd name="T106" fmla="*/ 93 w 111"/>
                <a:gd name="T107" fmla="*/ 13 h 97"/>
                <a:gd name="T108" fmla="*/ 95 w 111"/>
                <a:gd name="T109" fmla="*/ 14 h 97"/>
                <a:gd name="T110" fmla="*/ 76 w 111"/>
                <a:gd name="T111" fmla="*/ 32 h 97"/>
                <a:gd name="T112" fmla="*/ 76 w 111"/>
                <a:gd name="T113" fmla="*/ 32 h 97"/>
                <a:gd name="T114" fmla="*/ 82 w 111"/>
                <a:gd name="T115" fmla="*/ 39 h 97"/>
                <a:gd name="T116" fmla="*/ 80 w 111"/>
                <a:gd name="T117" fmla="*/ 37 h 97"/>
                <a:gd name="T118" fmla="*/ 99 w 111"/>
                <a:gd name="T119" fmla="*/ 18 h 97"/>
                <a:gd name="T120" fmla="*/ 101 w 111"/>
                <a:gd name="T121" fmla="*/ 20 h 97"/>
                <a:gd name="T122" fmla="*/ 82 w 111"/>
                <a:gd name="T123" fmla="*/ 39 h 97"/>
                <a:gd name="T124" fmla="*/ 82 w 111"/>
                <a:gd name="T125" fmla="*/ 39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1" h="97">
                  <a:moveTo>
                    <a:pt x="110" y="13"/>
                  </a:moveTo>
                  <a:cubicBezTo>
                    <a:pt x="101" y="3"/>
                    <a:pt x="101" y="3"/>
                    <a:pt x="101" y="3"/>
                  </a:cubicBezTo>
                  <a:cubicBezTo>
                    <a:pt x="99" y="1"/>
                    <a:pt x="97" y="1"/>
                    <a:pt x="96" y="3"/>
                  </a:cubicBezTo>
                  <a:cubicBezTo>
                    <a:pt x="95" y="4"/>
                    <a:pt x="95" y="4"/>
                    <a:pt x="95" y="5"/>
                  </a:cubicBezTo>
                  <a:cubicBezTo>
                    <a:pt x="94" y="5"/>
                    <a:pt x="93" y="6"/>
                    <a:pt x="92" y="6"/>
                  </a:cubicBezTo>
                  <a:cubicBezTo>
                    <a:pt x="92" y="6"/>
                    <a:pt x="92" y="6"/>
                    <a:pt x="92" y="6"/>
                  </a:cubicBezTo>
                  <a:cubicBezTo>
                    <a:pt x="67" y="32"/>
                    <a:pt x="67" y="32"/>
                    <a:pt x="67" y="32"/>
                  </a:cubicBezTo>
                  <a:cubicBezTo>
                    <a:pt x="67" y="33"/>
                    <a:pt x="67" y="36"/>
                    <a:pt x="66" y="37"/>
                  </a:cubicBezTo>
                  <a:cubicBezTo>
                    <a:pt x="68" y="41"/>
                    <a:pt x="68" y="41"/>
                    <a:pt x="68" y="41"/>
                  </a:cubicBezTo>
                  <a:cubicBezTo>
                    <a:pt x="68" y="41"/>
                    <a:pt x="68" y="41"/>
                    <a:pt x="68" y="41"/>
                  </a:cubicBezTo>
                  <a:cubicBezTo>
                    <a:pt x="69" y="41"/>
                    <a:pt x="69" y="41"/>
                    <a:pt x="69" y="41"/>
                  </a:cubicBezTo>
                  <a:cubicBezTo>
                    <a:pt x="63" y="46"/>
                    <a:pt x="63" y="46"/>
                    <a:pt x="63" y="46"/>
                  </a:cubicBezTo>
                  <a:cubicBezTo>
                    <a:pt x="45" y="28"/>
                    <a:pt x="45" y="28"/>
                    <a:pt x="45" y="28"/>
                  </a:cubicBezTo>
                  <a:cubicBezTo>
                    <a:pt x="47" y="21"/>
                    <a:pt x="45" y="13"/>
                    <a:pt x="39" y="7"/>
                  </a:cubicBezTo>
                  <a:cubicBezTo>
                    <a:pt x="34" y="1"/>
                    <a:pt x="25" y="0"/>
                    <a:pt x="18" y="1"/>
                  </a:cubicBezTo>
                  <a:cubicBezTo>
                    <a:pt x="30" y="14"/>
                    <a:pt x="30" y="14"/>
                    <a:pt x="30" y="14"/>
                  </a:cubicBezTo>
                  <a:cubicBezTo>
                    <a:pt x="27" y="26"/>
                    <a:pt x="27" y="26"/>
                    <a:pt x="27" y="26"/>
                  </a:cubicBezTo>
                  <a:cubicBezTo>
                    <a:pt x="15" y="29"/>
                    <a:pt x="15" y="29"/>
                    <a:pt x="15" y="29"/>
                  </a:cubicBezTo>
                  <a:cubicBezTo>
                    <a:pt x="3" y="17"/>
                    <a:pt x="3" y="17"/>
                    <a:pt x="3" y="17"/>
                  </a:cubicBezTo>
                  <a:cubicBezTo>
                    <a:pt x="0" y="23"/>
                    <a:pt x="3" y="32"/>
                    <a:pt x="9" y="37"/>
                  </a:cubicBezTo>
                  <a:cubicBezTo>
                    <a:pt x="14" y="43"/>
                    <a:pt x="23" y="46"/>
                    <a:pt x="31" y="43"/>
                  </a:cubicBezTo>
                  <a:cubicBezTo>
                    <a:pt x="31" y="43"/>
                    <a:pt x="31" y="43"/>
                    <a:pt x="31" y="43"/>
                  </a:cubicBezTo>
                  <a:cubicBezTo>
                    <a:pt x="48" y="60"/>
                    <a:pt x="48" y="60"/>
                    <a:pt x="48" y="60"/>
                  </a:cubicBezTo>
                  <a:cubicBezTo>
                    <a:pt x="32" y="78"/>
                    <a:pt x="32" y="78"/>
                    <a:pt x="32" y="78"/>
                  </a:cubicBezTo>
                  <a:cubicBezTo>
                    <a:pt x="31" y="77"/>
                    <a:pt x="31" y="77"/>
                    <a:pt x="31" y="77"/>
                  </a:cubicBezTo>
                  <a:cubicBezTo>
                    <a:pt x="26" y="80"/>
                    <a:pt x="26" y="80"/>
                    <a:pt x="26" y="80"/>
                  </a:cubicBezTo>
                  <a:cubicBezTo>
                    <a:pt x="18" y="93"/>
                    <a:pt x="18" y="93"/>
                    <a:pt x="18" y="93"/>
                  </a:cubicBezTo>
                  <a:cubicBezTo>
                    <a:pt x="20" y="95"/>
                    <a:pt x="20" y="95"/>
                    <a:pt x="20" y="95"/>
                  </a:cubicBezTo>
                  <a:cubicBezTo>
                    <a:pt x="33" y="87"/>
                    <a:pt x="33" y="87"/>
                    <a:pt x="33" y="87"/>
                  </a:cubicBezTo>
                  <a:cubicBezTo>
                    <a:pt x="37" y="83"/>
                    <a:pt x="37" y="83"/>
                    <a:pt x="37" y="83"/>
                  </a:cubicBezTo>
                  <a:cubicBezTo>
                    <a:pt x="35" y="82"/>
                    <a:pt x="35" y="82"/>
                    <a:pt x="35" y="82"/>
                  </a:cubicBezTo>
                  <a:cubicBezTo>
                    <a:pt x="53" y="64"/>
                    <a:pt x="53" y="64"/>
                    <a:pt x="53" y="64"/>
                  </a:cubicBezTo>
                  <a:cubicBezTo>
                    <a:pt x="82" y="93"/>
                    <a:pt x="82" y="93"/>
                    <a:pt x="82" y="93"/>
                  </a:cubicBezTo>
                  <a:cubicBezTo>
                    <a:pt x="84" y="96"/>
                    <a:pt x="86" y="97"/>
                    <a:pt x="89" y="97"/>
                  </a:cubicBezTo>
                  <a:cubicBezTo>
                    <a:pt x="91" y="97"/>
                    <a:pt x="94" y="96"/>
                    <a:pt x="96" y="93"/>
                  </a:cubicBezTo>
                  <a:cubicBezTo>
                    <a:pt x="101" y="89"/>
                    <a:pt x="101" y="83"/>
                    <a:pt x="96" y="79"/>
                  </a:cubicBezTo>
                  <a:cubicBezTo>
                    <a:pt x="67" y="50"/>
                    <a:pt x="67" y="50"/>
                    <a:pt x="67" y="50"/>
                  </a:cubicBezTo>
                  <a:cubicBezTo>
                    <a:pt x="72" y="45"/>
                    <a:pt x="72" y="45"/>
                    <a:pt x="72" y="45"/>
                  </a:cubicBezTo>
                  <a:cubicBezTo>
                    <a:pt x="75" y="47"/>
                    <a:pt x="75" y="47"/>
                    <a:pt x="75" y="47"/>
                  </a:cubicBezTo>
                  <a:cubicBezTo>
                    <a:pt x="77" y="46"/>
                    <a:pt x="79" y="46"/>
                    <a:pt x="82" y="46"/>
                  </a:cubicBezTo>
                  <a:cubicBezTo>
                    <a:pt x="106" y="21"/>
                    <a:pt x="106" y="21"/>
                    <a:pt x="106" y="21"/>
                  </a:cubicBezTo>
                  <a:cubicBezTo>
                    <a:pt x="106" y="20"/>
                    <a:pt x="106" y="20"/>
                    <a:pt x="106" y="20"/>
                  </a:cubicBezTo>
                  <a:cubicBezTo>
                    <a:pt x="106" y="20"/>
                    <a:pt x="106" y="20"/>
                    <a:pt x="106" y="20"/>
                  </a:cubicBezTo>
                  <a:cubicBezTo>
                    <a:pt x="107" y="19"/>
                    <a:pt x="107" y="19"/>
                    <a:pt x="107" y="18"/>
                  </a:cubicBezTo>
                  <a:cubicBezTo>
                    <a:pt x="109" y="18"/>
                    <a:pt x="110" y="18"/>
                    <a:pt x="110" y="18"/>
                  </a:cubicBezTo>
                  <a:cubicBezTo>
                    <a:pt x="111" y="16"/>
                    <a:pt x="111" y="14"/>
                    <a:pt x="110" y="13"/>
                  </a:cubicBezTo>
                  <a:close/>
                  <a:moveTo>
                    <a:pt x="90" y="84"/>
                  </a:moveTo>
                  <a:cubicBezTo>
                    <a:pt x="92" y="84"/>
                    <a:pt x="94" y="86"/>
                    <a:pt x="94" y="87"/>
                  </a:cubicBezTo>
                  <a:cubicBezTo>
                    <a:pt x="94" y="90"/>
                    <a:pt x="92" y="92"/>
                    <a:pt x="90" y="92"/>
                  </a:cubicBezTo>
                  <a:cubicBezTo>
                    <a:pt x="87" y="92"/>
                    <a:pt x="86" y="90"/>
                    <a:pt x="86" y="87"/>
                  </a:cubicBezTo>
                  <a:cubicBezTo>
                    <a:pt x="86" y="86"/>
                    <a:pt x="87" y="84"/>
                    <a:pt x="90" y="84"/>
                  </a:cubicBezTo>
                  <a:close/>
                  <a:moveTo>
                    <a:pt x="76" y="32"/>
                  </a:moveTo>
                  <a:cubicBezTo>
                    <a:pt x="74" y="31"/>
                    <a:pt x="74" y="31"/>
                    <a:pt x="74" y="31"/>
                  </a:cubicBezTo>
                  <a:cubicBezTo>
                    <a:pt x="93" y="13"/>
                    <a:pt x="93" y="13"/>
                    <a:pt x="93" y="13"/>
                  </a:cubicBezTo>
                  <a:cubicBezTo>
                    <a:pt x="95" y="14"/>
                    <a:pt x="95" y="14"/>
                    <a:pt x="95" y="14"/>
                  </a:cubicBezTo>
                  <a:cubicBezTo>
                    <a:pt x="76" y="32"/>
                    <a:pt x="76" y="32"/>
                    <a:pt x="76" y="32"/>
                  </a:cubicBezTo>
                  <a:cubicBezTo>
                    <a:pt x="76" y="32"/>
                    <a:pt x="76" y="32"/>
                    <a:pt x="76" y="32"/>
                  </a:cubicBezTo>
                  <a:close/>
                  <a:moveTo>
                    <a:pt x="82" y="39"/>
                  </a:moveTo>
                  <a:cubicBezTo>
                    <a:pt x="80" y="37"/>
                    <a:pt x="80" y="37"/>
                    <a:pt x="80" y="37"/>
                  </a:cubicBezTo>
                  <a:cubicBezTo>
                    <a:pt x="99" y="18"/>
                    <a:pt x="99" y="18"/>
                    <a:pt x="99" y="18"/>
                  </a:cubicBezTo>
                  <a:cubicBezTo>
                    <a:pt x="101" y="20"/>
                    <a:pt x="101" y="20"/>
                    <a:pt x="101" y="20"/>
                  </a:cubicBezTo>
                  <a:cubicBezTo>
                    <a:pt x="82" y="39"/>
                    <a:pt x="82" y="39"/>
                    <a:pt x="82" y="39"/>
                  </a:cubicBezTo>
                  <a:cubicBezTo>
                    <a:pt x="82" y="39"/>
                    <a:pt x="82" y="39"/>
                    <a:pt x="82" y="39"/>
                  </a:cubicBezTo>
                  <a:close/>
                </a:path>
              </a:pathLst>
            </a:custGeom>
            <a:solidFill>
              <a:schemeClr val="bg1"/>
            </a:solidFill>
            <a:ln>
              <a:noFill/>
            </a:ln>
          </p:spPr>
          <p:txBody>
            <a:bodyPr anchor="ctr"/>
            <a:lstStyle/>
            <a:p>
              <a:pPr algn="ctr"/>
              <a:endParaRPr/>
            </a:p>
          </p:txBody>
        </p:sp>
        <p:grpSp>
          <p:nvGrpSpPr>
            <p:cNvPr id="24" name="Group 61"/>
            <p:cNvGrpSpPr/>
            <p:nvPr/>
          </p:nvGrpSpPr>
          <p:grpSpPr>
            <a:xfrm>
              <a:off x="3346970" y="3435452"/>
              <a:ext cx="344815" cy="309877"/>
              <a:chOff x="5583238" y="3892551"/>
              <a:chExt cx="360363" cy="323850"/>
            </a:xfrm>
            <a:solidFill>
              <a:schemeClr val="bg1"/>
            </a:solidFill>
          </p:grpSpPr>
          <p:sp>
            <p:nvSpPr>
              <p:cNvPr id="50" name="Freeform: Shape 62"/>
              <p:cNvSpPr/>
              <p:nvPr/>
            </p:nvSpPr>
            <p:spPr bwMode="auto">
              <a:xfrm>
                <a:off x="5811838" y="3892551"/>
                <a:ext cx="131763" cy="323850"/>
              </a:xfrm>
              <a:custGeom>
                <a:avLst/>
                <a:gdLst>
                  <a:gd name="T0" fmla="*/ 17 w 83"/>
                  <a:gd name="T1" fmla="*/ 57 h 204"/>
                  <a:gd name="T2" fmla="*/ 0 w 83"/>
                  <a:gd name="T3" fmla="*/ 57 h 204"/>
                  <a:gd name="T4" fmla="*/ 43 w 83"/>
                  <a:gd name="T5" fmla="*/ 0 h 204"/>
                  <a:gd name="T6" fmla="*/ 83 w 83"/>
                  <a:gd name="T7" fmla="*/ 57 h 204"/>
                  <a:gd name="T8" fmla="*/ 67 w 83"/>
                  <a:gd name="T9" fmla="*/ 57 h 204"/>
                  <a:gd name="T10" fmla="*/ 67 w 83"/>
                  <a:gd name="T11" fmla="*/ 204 h 204"/>
                  <a:gd name="T12" fmla="*/ 17 w 83"/>
                  <a:gd name="T13" fmla="*/ 204 h 204"/>
                  <a:gd name="T14" fmla="*/ 17 w 83"/>
                  <a:gd name="T15" fmla="*/ 57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204">
                    <a:moveTo>
                      <a:pt x="17" y="57"/>
                    </a:moveTo>
                    <a:lnTo>
                      <a:pt x="0" y="57"/>
                    </a:lnTo>
                    <a:lnTo>
                      <a:pt x="43" y="0"/>
                    </a:lnTo>
                    <a:lnTo>
                      <a:pt x="83" y="57"/>
                    </a:lnTo>
                    <a:lnTo>
                      <a:pt x="67" y="57"/>
                    </a:lnTo>
                    <a:lnTo>
                      <a:pt x="67" y="204"/>
                    </a:lnTo>
                    <a:lnTo>
                      <a:pt x="17" y="204"/>
                    </a:lnTo>
                    <a:lnTo>
                      <a:pt x="17"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1" name="Freeform: Shape 63"/>
              <p:cNvSpPr/>
              <p:nvPr/>
            </p:nvSpPr>
            <p:spPr bwMode="auto">
              <a:xfrm>
                <a:off x="5695951" y="3978276"/>
                <a:ext cx="131763" cy="238125"/>
              </a:xfrm>
              <a:custGeom>
                <a:avLst/>
                <a:gdLst>
                  <a:gd name="T0" fmla="*/ 66 w 83"/>
                  <a:gd name="T1" fmla="*/ 150 h 150"/>
                  <a:gd name="T2" fmla="*/ 19 w 83"/>
                  <a:gd name="T3" fmla="*/ 150 h 150"/>
                  <a:gd name="T4" fmla="*/ 19 w 83"/>
                  <a:gd name="T5" fmla="*/ 60 h 150"/>
                  <a:gd name="T6" fmla="*/ 0 w 83"/>
                  <a:gd name="T7" fmla="*/ 60 h 150"/>
                  <a:gd name="T8" fmla="*/ 43 w 83"/>
                  <a:gd name="T9" fmla="*/ 0 h 150"/>
                  <a:gd name="T10" fmla="*/ 83 w 83"/>
                  <a:gd name="T11" fmla="*/ 60 h 150"/>
                  <a:gd name="T12" fmla="*/ 66 w 83"/>
                  <a:gd name="T13" fmla="*/ 60 h 150"/>
                  <a:gd name="T14" fmla="*/ 66 w 83"/>
                  <a:gd name="T15" fmla="*/ 150 h 1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150">
                    <a:moveTo>
                      <a:pt x="66" y="150"/>
                    </a:moveTo>
                    <a:lnTo>
                      <a:pt x="19" y="150"/>
                    </a:lnTo>
                    <a:lnTo>
                      <a:pt x="19" y="60"/>
                    </a:lnTo>
                    <a:lnTo>
                      <a:pt x="0" y="60"/>
                    </a:lnTo>
                    <a:lnTo>
                      <a:pt x="43" y="0"/>
                    </a:lnTo>
                    <a:lnTo>
                      <a:pt x="83" y="60"/>
                    </a:lnTo>
                    <a:lnTo>
                      <a:pt x="66" y="60"/>
                    </a:lnTo>
                    <a:lnTo>
                      <a:pt x="66" y="15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52" name="Freeform: Shape 64"/>
              <p:cNvSpPr/>
              <p:nvPr/>
            </p:nvSpPr>
            <p:spPr bwMode="auto">
              <a:xfrm>
                <a:off x="5583238" y="4068763"/>
                <a:ext cx="131763" cy="147638"/>
              </a:xfrm>
              <a:custGeom>
                <a:avLst/>
                <a:gdLst>
                  <a:gd name="T0" fmla="*/ 17 w 83"/>
                  <a:gd name="T1" fmla="*/ 57 h 93"/>
                  <a:gd name="T2" fmla="*/ 0 w 83"/>
                  <a:gd name="T3" fmla="*/ 57 h 93"/>
                  <a:gd name="T4" fmla="*/ 43 w 83"/>
                  <a:gd name="T5" fmla="*/ 0 h 93"/>
                  <a:gd name="T6" fmla="*/ 83 w 83"/>
                  <a:gd name="T7" fmla="*/ 57 h 93"/>
                  <a:gd name="T8" fmla="*/ 66 w 83"/>
                  <a:gd name="T9" fmla="*/ 57 h 93"/>
                  <a:gd name="T10" fmla="*/ 66 w 83"/>
                  <a:gd name="T11" fmla="*/ 93 h 93"/>
                  <a:gd name="T12" fmla="*/ 17 w 83"/>
                  <a:gd name="T13" fmla="*/ 93 h 93"/>
                  <a:gd name="T14" fmla="*/ 17 w 83"/>
                  <a:gd name="T15" fmla="*/ 57 h 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 h="93">
                    <a:moveTo>
                      <a:pt x="17" y="57"/>
                    </a:moveTo>
                    <a:lnTo>
                      <a:pt x="0" y="57"/>
                    </a:lnTo>
                    <a:lnTo>
                      <a:pt x="43" y="0"/>
                    </a:lnTo>
                    <a:lnTo>
                      <a:pt x="83" y="57"/>
                    </a:lnTo>
                    <a:lnTo>
                      <a:pt x="66" y="57"/>
                    </a:lnTo>
                    <a:lnTo>
                      <a:pt x="66" y="93"/>
                    </a:lnTo>
                    <a:lnTo>
                      <a:pt x="17" y="93"/>
                    </a:lnTo>
                    <a:lnTo>
                      <a:pt x="17" y="5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25" name="Freeform: Shape 65"/>
            <p:cNvSpPr/>
            <p:nvPr/>
          </p:nvSpPr>
          <p:spPr bwMode="auto">
            <a:xfrm>
              <a:off x="3351184" y="2142453"/>
              <a:ext cx="348205" cy="274671"/>
            </a:xfrm>
            <a:custGeom>
              <a:avLst/>
              <a:gdLst>
                <a:gd name="T0" fmla="*/ 410 w 411"/>
                <a:gd name="T1" fmla="*/ 309 h 324"/>
                <a:gd name="T2" fmla="*/ 410 w 411"/>
                <a:gd name="T3" fmla="*/ 46 h 324"/>
                <a:gd name="T4" fmla="*/ 395 w 411"/>
                <a:gd name="T5" fmla="*/ 32 h 324"/>
                <a:gd name="T6" fmla="*/ 210 w 411"/>
                <a:gd name="T7" fmla="*/ 32 h 324"/>
                <a:gd name="T8" fmla="*/ 200 w 411"/>
                <a:gd name="T9" fmla="*/ 17 h 324"/>
                <a:gd name="T10" fmla="*/ 200 w 411"/>
                <a:gd name="T11" fmla="*/ 15 h 324"/>
                <a:gd name="T12" fmla="*/ 184 w 411"/>
                <a:gd name="T13" fmla="*/ 0 h 324"/>
                <a:gd name="T14" fmla="*/ 86 w 411"/>
                <a:gd name="T15" fmla="*/ 0 h 324"/>
                <a:gd name="T16" fmla="*/ 70 w 411"/>
                <a:gd name="T17" fmla="*/ 15 h 324"/>
                <a:gd name="T18" fmla="*/ 70 w 411"/>
                <a:gd name="T19" fmla="*/ 17 h 324"/>
                <a:gd name="T20" fmla="*/ 60 w 411"/>
                <a:gd name="T21" fmla="*/ 32 h 324"/>
                <a:gd name="T22" fmla="*/ 60 w 411"/>
                <a:gd name="T23" fmla="*/ 32 h 324"/>
                <a:gd name="T24" fmla="*/ 46 w 411"/>
                <a:gd name="T25" fmla="*/ 46 h 324"/>
                <a:gd name="T26" fmla="*/ 46 w 411"/>
                <a:gd name="T27" fmla="*/ 122 h 324"/>
                <a:gd name="T28" fmla="*/ 14 w 411"/>
                <a:gd name="T29" fmla="*/ 122 h 324"/>
                <a:gd name="T30" fmla="*/ 5 w 411"/>
                <a:gd name="T31" fmla="*/ 138 h 324"/>
                <a:gd name="T32" fmla="*/ 38 w 411"/>
                <a:gd name="T33" fmla="*/ 309 h 324"/>
                <a:gd name="T34" fmla="*/ 53 w 411"/>
                <a:gd name="T35" fmla="*/ 324 h 324"/>
                <a:gd name="T36" fmla="*/ 403 w 411"/>
                <a:gd name="T37" fmla="*/ 324 h 324"/>
                <a:gd name="T38" fmla="*/ 410 w 411"/>
                <a:gd name="T39" fmla="*/ 309 h 324"/>
                <a:gd name="T40" fmla="*/ 392 w 411"/>
                <a:gd name="T41" fmla="*/ 144 h 324"/>
                <a:gd name="T42" fmla="*/ 392 w 411"/>
                <a:gd name="T43" fmla="*/ 316 h 324"/>
                <a:gd name="T44" fmla="*/ 359 w 411"/>
                <a:gd name="T45" fmla="*/ 132 h 324"/>
                <a:gd name="T46" fmla="*/ 345 w 411"/>
                <a:gd name="T47" fmla="*/ 123 h 324"/>
                <a:gd name="T48" fmla="*/ 64 w 411"/>
                <a:gd name="T49" fmla="*/ 123 h 324"/>
                <a:gd name="T50" fmla="*/ 64 w 411"/>
                <a:gd name="T51" fmla="*/ 64 h 324"/>
                <a:gd name="T52" fmla="*/ 392 w 411"/>
                <a:gd name="T53" fmla="*/ 64 h 324"/>
                <a:gd name="T54" fmla="*/ 392 w 411"/>
                <a:gd name="T55" fmla="*/ 144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11" h="324">
                  <a:moveTo>
                    <a:pt x="410" y="309"/>
                  </a:moveTo>
                  <a:cubicBezTo>
                    <a:pt x="410" y="46"/>
                    <a:pt x="410" y="46"/>
                    <a:pt x="410" y="46"/>
                  </a:cubicBezTo>
                  <a:cubicBezTo>
                    <a:pt x="410" y="38"/>
                    <a:pt x="403" y="32"/>
                    <a:pt x="395" y="32"/>
                  </a:cubicBezTo>
                  <a:cubicBezTo>
                    <a:pt x="210" y="32"/>
                    <a:pt x="210" y="32"/>
                    <a:pt x="210" y="32"/>
                  </a:cubicBezTo>
                  <a:cubicBezTo>
                    <a:pt x="204" y="32"/>
                    <a:pt x="200" y="21"/>
                    <a:pt x="200" y="17"/>
                  </a:cubicBezTo>
                  <a:cubicBezTo>
                    <a:pt x="200" y="15"/>
                    <a:pt x="200" y="15"/>
                    <a:pt x="200" y="15"/>
                  </a:cubicBezTo>
                  <a:cubicBezTo>
                    <a:pt x="200" y="7"/>
                    <a:pt x="193" y="0"/>
                    <a:pt x="184" y="0"/>
                  </a:cubicBezTo>
                  <a:cubicBezTo>
                    <a:pt x="86" y="0"/>
                    <a:pt x="86" y="0"/>
                    <a:pt x="86" y="0"/>
                  </a:cubicBezTo>
                  <a:cubicBezTo>
                    <a:pt x="77" y="0"/>
                    <a:pt x="70" y="7"/>
                    <a:pt x="70" y="15"/>
                  </a:cubicBezTo>
                  <a:cubicBezTo>
                    <a:pt x="70" y="17"/>
                    <a:pt x="70" y="17"/>
                    <a:pt x="70" y="17"/>
                  </a:cubicBezTo>
                  <a:cubicBezTo>
                    <a:pt x="70" y="21"/>
                    <a:pt x="66" y="32"/>
                    <a:pt x="60" y="32"/>
                  </a:cubicBezTo>
                  <a:cubicBezTo>
                    <a:pt x="60" y="32"/>
                    <a:pt x="60" y="32"/>
                    <a:pt x="60" y="32"/>
                  </a:cubicBezTo>
                  <a:cubicBezTo>
                    <a:pt x="52" y="32"/>
                    <a:pt x="46" y="38"/>
                    <a:pt x="46" y="46"/>
                  </a:cubicBezTo>
                  <a:cubicBezTo>
                    <a:pt x="46" y="122"/>
                    <a:pt x="46" y="122"/>
                    <a:pt x="46" y="122"/>
                  </a:cubicBezTo>
                  <a:cubicBezTo>
                    <a:pt x="14" y="122"/>
                    <a:pt x="14" y="122"/>
                    <a:pt x="14" y="122"/>
                  </a:cubicBezTo>
                  <a:cubicBezTo>
                    <a:pt x="14" y="122"/>
                    <a:pt x="0" y="122"/>
                    <a:pt x="5" y="138"/>
                  </a:cubicBezTo>
                  <a:cubicBezTo>
                    <a:pt x="38" y="309"/>
                    <a:pt x="38" y="309"/>
                    <a:pt x="38" y="309"/>
                  </a:cubicBezTo>
                  <a:cubicBezTo>
                    <a:pt x="38" y="317"/>
                    <a:pt x="44" y="324"/>
                    <a:pt x="53" y="324"/>
                  </a:cubicBezTo>
                  <a:cubicBezTo>
                    <a:pt x="403" y="324"/>
                    <a:pt x="403" y="324"/>
                    <a:pt x="403" y="324"/>
                  </a:cubicBezTo>
                  <a:cubicBezTo>
                    <a:pt x="411" y="324"/>
                    <a:pt x="410" y="309"/>
                    <a:pt x="410" y="309"/>
                  </a:cubicBezTo>
                  <a:close/>
                  <a:moveTo>
                    <a:pt x="392" y="144"/>
                  </a:moveTo>
                  <a:cubicBezTo>
                    <a:pt x="392" y="316"/>
                    <a:pt x="392" y="316"/>
                    <a:pt x="392" y="316"/>
                  </a:cubicBezTo>
                  <a:cubicBezTo>
                    <a:pt x="359" y="132"/>
                    <a:pt x="359" y="132"/>
                    <a:pt x="359" y="132"/>
                  </a:cubicBezTo>
                  <a:cubicBezTo>
                    <a:pt x="356" y="122"/>
                    <a:pt x="345" y="123"/>
                    <a:pt x="345" y="123"/>
                  </a:cubicBezTo>
                  <a:cubicBezTo>
                    <a:pt x="64" y="123"/>
                    <a:pt x="64" y="123"/>
                    <a:pt x="64" y="123"/>
                  </a:cubicBezTo>
                  <a:cubicBezTo>
                    <a:pt x="64" y="64"/>
                    <a:pt x="64" y="64"/>
                    <a:pt x="64" y="64"/>
                  </a:cubicBezTo>
                  <a:cubicBezTo>
                    <a:pt x="392" y="64"/>
                    <a:pt x="392" y="64"/>
                    <a:pt x="392" y="64"/>
                  </a:cubicBezTo>
                  <a:lnTo>
                    <a:pt x="392" y="144"/>
                  </a:lnTo>
                  <a:close/>
                </a:path>
              </a:pathLst>
            </a:custGeom>
            <a:solidFill>
              <a:schemeClr val="bg1"/>
            </a:solidFill>
            <a:ln>
              <a:noFill/>
            </a:ln>
          </p:spPr>
          <p:txBody>
            <a:bodyPr anchor="ctr"/>
            <a:lstStyle/>
            <a:p>
              <a:pPr algn="ctr"/>
              <a:endParaRPr/>
            </a:p>
          </p:txBody>
        </p:sp>
        <p:grpSp>
          <p:nvGrpSpPr>
            <p:cNvPr id="26" name="Group 66"/>
            <p:cNvGrpSpPr/>
            <p:nvPr/>
          </p:nvGrpSpPr>
          <p:grpSpPr>
            <a:xfrm>
              <a:off x="8478836" y="4760490"/>
              <a:ext cx="379381" cy="326658"/>
              <a:chOff x="5888038" y="5661025"/>
              <a:chExt cx="1393826" cy="1200151"/>
            </a:xfrm>
            <a:solidFill>
              <a:schemeClr val="bg1"/>
            </a:solidFill>
          </p:grpSpPr>
          <p:sp>
            <p:nvSpPr>
              <p:cNvPr id="43" name="Oval 67"/>
              <p:cNvSpPr/>
              <p:nvPr/>
            </p:nvSpPr>
            <p:spPr bwMode="auto">
              <a:xfrm>
                <a:off x="6192838" y="5859463"/>
                <a:ext cx="133350" cy="12541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4" name="Oval 68"/>
              <p:cNvSpPr/>
              <p:nvPr/>
            </p:nvSpPr>
            <p:spPr bwMode="auto">
              <a:xfrm>
                <a:off x="6454776" y="5661025"/>
                <a:ext cx="230188" cy="2111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5" name="Oval 69"/>
              <p:cNvSpPr/>
              <p:nvPr/>
            </p:nvSpPr>
            <p:spPr bwMode="auto">
              <a:xfrm>
                <a:off x="6837363" y="5862638"/>
                <a:ext cx="136525" cy="12382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6" name="Rectangle 70"/>
              <p:cNvSpPr/>
              <p:nvPr/>
            </p:nvSpPr>
            <p:spPr bwMode="auto">
              <a:xfrm>
                <a:off x="6149976" y="6653213"/>
                <a:ext cx="839788" cy="20796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p>
            </p:txBody>
          </p:sp>
          <p:sp>
            <p:nvSpPr>
              <p:cNvPr id="47" name="Oval 71"/>
              <p:cNvSpPr/>
              <p:nvPr/>
            </p:nvSpPr>
            <p:spPr bwMode="auto">
              <a:xfrm>
                <a:off x="7048501" y="5797550"/>
                <a:ext cx="233363" cy="207963"/>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8" name="Oval 72"/>
              <p:cNvSpPr/>
              <p:nvPr/>
            </p:nvSpPr>
            <p:spPr bwMode="auto">
              <a:xfrm>
                <a:off x="5888038" y="5800725"/>
                <a:ext cx="233363" cy="211138"/>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49" name="Freeform: Shape 73"/>
              <p:cNvSpPr/>
              <p:nvPr/>
            </p:nvSpPr>
            <p:spPr bwMode="auto">
              <a:xfrm>
                <a:off x="6049963" y="5907088"/>
                <a:ext cx="1076325" cy="704850"/>
              </a:xfrm>
              <a:custGeom>
                <a:avLst/>
                <a:gdLst>
                  <a:gd name="T0" fmla="*/ 316 w 346"/>
                  <a:gd name="T1" fmla="*/ 39 h 227"/>
                  <a:gd name="T2" fmla="*/ 265 w 346"/>
                  <a:gd name="T3" fmla="*/ 85 h 227"/>
                  <a:gd name="T4" fmla="*/ 269 w 346"/>
                  <a:gd name="T5" fmla="*/ 38 h 227"/>
                  <a:gd name="T6" fmla="*/ 253 w 346"/>
                  <a:gd name="T7" fmla="*/ 36 h 227"/>
                  <a:gd name="T8" fmla="*/ 222 w 346"/>
                  <a:gd name="T9" fmla="*/ 75 h 227"/>
                  <a:gd name="T10" fmla="*/ 182 w 346"/>
                  <a:gd name="T11" fmla="*/ 12 h 227"/>
                  <a:gd name="T12" fmla="*/ 152 w 346"/>
                  <a:gd name="T13" fmla="*/ 12 h 227"/>
                  <a:gd name="T14" fmla="*/ 113 w 346"/>
                  <a:gd name="T15" fmla="*/ 74 h 227"/>
                  <a:gd name="T16" fmla="*/ 86 w 346"/>
                  <a:gd name="T17" fmla="*/ 36 h 227"/>
                  <a:gd name="T18" fmla="*/ 71 w 346"/>
                  <a:gd name="T19" fmla="*/ 36 h 227"/>
                  <a:gd name="T20" fmla="*/ 73 w 346"/>
                  <a:gd name="T21" fmla="*/ 88 h 227"/>
                  <a:gd name="T22" fmla="*/ 23 w 346"/>
                  <a:gd name="T23" fmla="*/ 39 h 227"/>
                  <a:gd name="T24" fmla="*/ 0 w 346"/>
                  <a:gd name="T25" fmla="*/ 47 h 227"/>
                  <a:gd name="T26" fmla="*/ 32 w 346"/>
                  <a:gd name="T27" fmla="*/ 227 h 227"/>
                  <a:gd name="T28" fmla="*/ 301 w 346"/>
                  <a:gd name="T29" fmla="*/ 227 h 227"/>
                  <a:gd name="T30" fmla="*/ 346 w 346"/>
                  <a:gd name="T31" fmla="*/ 52 h 227"/>
                  <a:gd name="T32" fmla="*/ 316 w 346"/>
                  <a:gd name="T33" fmla="*/ 39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46" h="227">
                    <a:moveTo>
                      <a:pt x="316" y="39"/>
                    </a:moveTo>
                    <a:cubicBezTo>
                      <a:pt x="265" y="85"/>
                      <a:pt x="265" y="85"/>
                      <a:pt x="265" y="85"/>
                    </a:cubicBezTo>
                    <a:cubicBezTo>
                      <a:pt x="269" y="38"/>
                      <a:pt x="269" y="38"/>
                      <a:pt x="269" y="38"/>
                    </a:cubicBezTo>
                    <a:cubicBezTo>
                      <a:pt x="269" y="38"/>
                      <a:pt x="262" y="27"/>
                      <a:pt x="253" y="36"/>
                    </a:cubicBezTo>
                    <a:cubicBezTo>
                      <a:pt x="222" y="75"/>
                      <a:pt x="222" y="75"/>
                      <a:pt x="222" y="75"/>
                    </a:cubicBezTo>
                    <a:cubicBezTo>
                      <a:pt x="182" y="12"/>
                      <a:pt x="182" y="12"/>
                      <a:pt x="182" y="12"/>
                    </a:cubicBezTo>
                    <a:cubicBezTo>
                      <a:pt x="182" y="12"/>
                      <a:pt x="171" y="0"/>
                      <a:pt x="152" y="12"/>
                    </a:cubicBezTo>
                    <a:cubicBezTo>
                      <a:pt x="113" y="74"/>
                      <a:pt x="113" y="74"/>
                      <a:pt x="113" y="74"/>
                    </a:cubicBezTo>
                    <a:cubicBezTo>
                      <a:pt x="86" y="36"/>
                      <a:pt x="86" y="36"/>
                      <a:pt x="86" y="36"/>
                    </a:cubicBezTo>
                    <a:cubicBezTo>
                      <a:pt x="86" y="36"/>
                      <a:pt x="79" y="25"/>
                      <a:pt x="71" y="36"/>
                    </a:cubicBezTo>
                    <a:cubicBezTo>
                      <a:pt x="73" y="88"/>
                      <a:pt x="73" y="88"/>
                      <a:pt x="73" y="88"/>
                    </a:cubicBezTo>
                    <a:cubicBezTo>
                      <a:pt x="23" y="39"/>
                      <a:pt x="23" y="39"/>
                      <a:pt x="23" y="39"/>
                    </a:cubicBezTo>
                    <a:cubicBezTo>
                      <a:pt x="23" y="39"/>
                      <a:pt x="7" y="32"/>
                      <a:pt x="0" y="47"/>
                    </a:cubicBezTo>
                    <a:cubicBezTo>
                      <a:pt x="32" y="227"/>
                      <a:pt x="32" y="227"/>
                      <a:pt x="32" y="227"/>
                    </a:cubicBezTo>
                    <a:cubicBezTo>
                      <a:pt x="301" y="227"/>
                      <a:pt x="301" y="227"/>
                      <a:pt x="301" y="227"/>
                    </a:cubicBezTo>
                    <a:cubicBezTo>
                      <a:pt x="346" y="52"/>
                      <a:pt x="346" y="52"/>
                      <a:pt x="346" y="52"/>
                    </a:cubicBezTo>
                    <a:cubicBezTo>
                      <a:pt x="346" y="52"/>
                      <a:pt x="341" y="29"/>
                      <a:pt x="316"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27" name="Freeform: Shape 74"/>
            <p:cNvSpPr/>
            <p:nvPr/>
          </p:nvSpPr>
          <p:spPr>
            <a:xfrm>
              <a:off x="8466082" y="3414831"/>
              <a:ext cx="375959" cy="352475"/>
            </a:xfrm>
            <a:custGeom>
              <a:avLst/>
              <a:gdLst/>
              <a:ahLst/>
              <a:cxnLst>
                <a:cxn ang="0">
                  <a:pos x="wd2" y="hd2"/>
                </a:cxn>
                <a:cxn ang="5400000">
                  <a:pos x="wd2" y="hd2"/>
                </a:cxn>
                <a:cxn ang="10800000">
                  <a:pos x="wd2" y="hd2"/>
                </a:cxn>
                <a:cxn ang="16200000">
                  <a:pos x="wd2" y="hd2"/>
                </a:cxn>
              </a:cxnLst>
              <a:rect l="0" t="0" r="r" b="b"/>
              <a:pathLst>
                <a:path w="20993" h="21440" extrusionOk="0">
                  <a:moveTo>
                    <a:pt x="20097" y="14373"/>
                  </a:moveTo>
                  <a:lnTo>
                    <a:pt x="15990" y="12571"/>
                  </a:lnTo>
                  <a:lnTo>
                    <a:pt x="16463" y="14008"/>
                  </a:lnTo>
                  <a:cubicBezTo>
                    <a:pt x="16439" y="15532"/>
                    <a:pt x="13726" y="16745"/>
                    <a:pt x="10496" y="16745"/>
                  </a:cubicBezTo>
                  <a:cubicBezTo>
                    <a:pt x="7268" y="16745"/>
                    <a:pt x="4553" y="15532"/>
                    <a:pt x="4529" y="14008"/>
                  </a:cubicBezTo>
                  <a:lnTo>
                    <a:pt x="5002" y="12571"/>
                  </a:lnTo>
                  <a:lnTo>
                    <a:pt x="895" y="14373"/>
                  </a:lnTo>
                  <a:cubicBezTo>
                    <a:pt x="-255" y="14878"/>
                    <a:pt x="-304" y="15814"/>
                    <a:pt x="789" y="16451"/>
                  </a:cubicBezTo>
                  <a:lnTo>
                    <a:pt x="8511" y="20962"/>
                  </a:lnTo>
                  <a:cubicBezTo>
                    <a:pt x="9602" y="21600"/>
                    <a:pt x="11390" y="21600"/>
                    <a:pt x="12481" y="20962"/>
                  </a:cubicBezTo>
                  <a:lnTo>
                    <a:pt x="20205" y="16451"/>
                  </a:lnTo>
                  <a:cubicBezTo>
                    <a:pt x="21296" y="15814"/>
                    <a:pt x="21247" y="14878"/>
                    <a:pt x="20097" y="14373"/>
                  </a:cubicBezTo>
                  <a:close/>
                  <a:moveTo>
                    <a:pt x="10496" y="5209"/>
                  </a:moveTo>
                  <a:cubicBezTo>
                    <a:pt x="11724" y="5209"/>
                    <a:pt x="12866" y="4796"/>
                    <a:pt x="13199" y="4152"/>
                  </a:cubicBezTo>
                  <a:cubicBezTo>
                    <a:pt x="12739" y="2744"/>
                    <a:pt x="12343" y="1535"/>
                    <a:pt x="12094" y="773"/>
                  </a:cubicBezTo>
                  <a:cubicBezTo>
                    <a:pt x="11927" y="264"/>
                    <a:pt x="11175" y="0"/>
                    <a:pt x="10496" y="0"/>
                  </a:cubicBezTo>
                  <a:cubicBezTo>
                    <a:pt x="9817" y="0"/>
                    <a:pt x="9065" y="264"/>
                    <a:pt x="8898" y="773"/>
                  </a:cubicBezTo>
                  <a:cubicBezTo>
                    <a:pt x="8649" y="1535"/>
                    <a:pt x="8253" y="2744"/>
                    <a:pt x="7792" y="4152"/>
                  </a:cubicBezTo>
                  <a:cubicBezTo>
                    <a:pt x="8126" y="4796"/>
                    <a:pt x="9268" y="5209"/>
                    <a:pt x="10496" y="5209"/>
                  </a:cubicBezTo>
                  <a:close/>
                  <a:moveTo>
                    <a:pt x="10496" y="13197"/>
                  </a:moveTo>
                  <a:cubicBezTo>
                    <a:pt x="13109" y="13197"/>
                    <a:pt x="15296" y="12229"/>
                    <a:pt x="15429" y="10966"/>
                  </a:cubicBezTo>
                  <a:cubicBezTo>
                    <a:pt x="15041" y="9779"/>
                    <a:pt x="14617" y="8484"/>
                    <a:pt x="14201" y="7211"/>
                  </a:cubicBezTo>
                  <a:cubicBezTo>
                    <a:pt x="13911" y="8118"/>
                    <a:pt x="12316" y="8759"/>
                    <a:pt x="10496" y="8759"/>
                  </a:cubicBezTo>
                  <a:cubicBezTo>
                    <a:pt x="8678" y="8759"/>
                    <a:pt x="7081" y="8118"/>
                    <a:pt x="6791" y="7211"/>
                  </a:cubicBezTo>
                  <a:cubicBezTo>
                    <a:pt x="6375" y="8484"/>
                    <a:pt x="5951" y="9779"/>
                    <a:pt x="5563" y="10966"/>
                  </a:cubicBezTo>
                  <a:cubicBezTo>
                    <a:pt x="5696" y="12229"/>
                    <a:pt x="7883" y="13197"/>
                    <a:pt x="10496" y="13197"/>
                  </a:cubicBezTo>
                  <a:close/>
                </a:path>
              </a:pathLst>
            </a:custGeom>
            <a:solidFill>
              <a:schemeClr val="bg1"/>
            </a:solidFill>
            <a:ln w="12700" cap="flat">
              <a:noFill/>
              <a:miter lim="400000"/>
            </a:ln>
            <a:effectLst/>
          </p:spPr>
          <p:txBody>
            <a:bodyPr anchor="ctr"/>
            <a:lstStyle/>
            <a:p>
              <a:pPr algn="ctr"/>
              <a:endParaRPr/>
            </a:p>
          </p:txBody>
        </p:sp>
      </p:grpSp>
      <p:grpSp>
        <p:nvGrpSpPr>
          <p:cNvPr id="75" name="组合 74"/>
          <p:cNvGrpSpPr/>
          <p:nvPr/>
        </p:nvGrpSpPr>
        <p:grpSpPr>
          <a:xfrm>
            <a:off x="3774689" y="555793"/>
            <a:ext cx="4642622" cy="793761"/>
            <a:chOff x="3774689" y="555793"/>
            <a:chExt cx="4642622" cy="793761"/>
          </a:xfrm>
        </p:grpSpPr>
        <p:sp>
          <p:nvSpPr>
            <p:cNvPr id="76" name="文本框 75"/>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77" name="矩形 76"/>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78" name="组合 77"/>
          <p:cNvGrpSpPr/>
          <p:nvPr/>
        </p:nvGrpSpPr>
        <p:grpSpPr>
          <a:xfrm>
            <a:off x="585592" y="1856548"/>
            <a:ext cx="2473855" cy="1198240"/>
            <a:chOff x="7692478" y="1678126"/>
            <a:chExt cx="2473855" cy="1198240"/>
          </a:xfrm>
        </p:grpSpPr>
        <p:sp>
          <p:nvSpPr>
            <p:cNvPr id="79" name="矩形 78"/>
            <p:cNvSpPr/>
            <p:nvPr/>
          </p:nvSpPr>
          <p:spPr>
            <a:xfrm>
              <a:off x="7692478" y="2030750"/>
              <a:ext cx="2473855" cy="84561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80" name="矩形 79"/>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81" name="组合 80"/>
          <p:cNvGrpSpPr/>
          <p:nvPr/>
        </p:nvGrpSpPr>
        <p:grpSpPr>
          <a:xfrm>
            <a:off x="585592" y="3186326"/>
            <a:ext cx="2473855" cy="1198240"/>
            <a:chOff x="7692478" y="1678126"/>
            <a:chExt cx="2473855" cy="1198240"/>
          </a:xfrm>
        </p:grpSpPr>
        <p:sp>
          <p:nvSpPr>
            <p:cNvPr id="82" name="矩形 81"/>
            <p:cNvSpPr/>
            <p:nvPr/>
          </p:nvSpPr>
          <p:spPr>
            <a:xfrm>
              <a:off x="7692478" y="2030750"/>
              <a:ext cx="2473855" cy="84561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83" name="矩形 82"/>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84" name="组合 83"/>
          <p:cNvGrpSpPr/>
          <p:nvPr/>
        </p:nvGrpSpPr>
        <p:grpSpPr>
          <a:xfrm>
            <a:off x="585592" y="4516104"/>
            <a:ext cx="2473855" cy="1198240"/>
            <a:chOff x="7692478" y="1678126"/>
            <a:chExt cx="2473855" cy="1198240"/>
          </a:xfrm>
        </p:grpSpPr>
        <p:sp>
          <p:nvSpPr>
            <p:cNvPr id="85" name="矩形 84"/>
            <p:cNvSpPr/>
            <p:nvPr/>
          </p:nvSpPr>
          <p:spPr>
            <a:xfrm>
              <a:off x="7692478" y="2030750"/>
              <a:ext cx="2473855" cy="845616"/>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86" name="矩形 85"/>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87" name="组合 86"/>
          <p:cNvGrpSpPr/>
          <p:nvPr/>
        </p:nvGrpSpPr>
        <p:grpSpPr>
          <a:xfrm>
            <a:off x="9116931" y="1856548"/>
            <a:ext cx="2473855" cy="1220554"/>
            <a:chOff x="7692478" y="1678126"/>
            <a:chExt cx="2473855" cy="1220554"/>
          </a:xfrm>
        </p:grpSpPr>
        <p:sp>
          <p:nvSpPr>
            <p:cNvPr id="88" name="矩形 87"/>
            <p:cNvSpPr/>
            <p:nvPr/>
          </p:nvSpPr>
          <p:spPr>
            <a:xfrm>
              <a:off x="7692478" y="2030750"/>
              <a:ext cx="2473855"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89" name="矩形 88"/>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90" name="组合 89"/>
          <p:cNvGrpSpPr/>
          <p:nvPr/>
        </p:nvGrpSpPr>
        <p:grpSpPr>
          <a:xfrm>
            <a:off x="9116931" y="3186326"/>
            <a:ext cx="2473855" cy="1220554"/>
            <a:chOff x="7692478" y="1678126"/>
            <a:chExt cx="2473855" cy="1220554"/>
          </a:xfrm>
        </p:grpSpPr>
        <p:sp>
          <p:nvSpPr>
            <p:cNvPr id="91" name="矩形 90"/>
            <p:cNvSpPr/>
            <p:nvPr/>
          </p:nvSpPr>
          <p:spPr>
            <a:xfrm>
              <a:off x="7692478" y="2030750"/>
              <a:ext cx="2473855"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92" name="矩形 91"/>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93" name="组合 92"/>
          <p:cNvGrpSpPr/>
          <p:nvPr/>
        </p:nvGrpSpPr>
        <p:grpSpPr>
          <a:xfrm>
            <a:off x="9116931" y="4516104"/>
            <a:ext cx="2473855" cy="1198240"/>
            <a:chOff x="7692478" y="1678126"/>
            <a:chExt cx="2473855" cy="1198240"/>
          </a:xfrm>
        </p:grpSpPr>
        <p:sp>
          <p:nvSpPr>
            <p:cNvPr id="94" name="矩形 93"/>
            <p:cNvSpPr/>
            <p:nvPr/>
          </p:nvSpPr>
          <p:spPr>
            <a:xfrm>
              <a:off x="7692478" y="2030750"/>
              <a:ext cx="2473855" cy="845616"/>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95" name="矩形 94"/>
            <p:cNvSpPr/>
            <p:nvPr/>
          </p:nvSpPr>
          <p:spPr>
            <a:xfrm>
              <a:off x="7692478"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0a369be1-5581-40ed-8734-2ca34e203d86"/>
          <p:cNvGrpSpPr>
            <a:grpSpLocks noChangeAspect="1"/>
          </p:cNvGrpSpPr>
          <p:nvPr/>
        </p:nvGrpSpPr>
        <p:grpSpPr>
          <a:xfrm>
            <a:off x="719138" y="1865314"/>
            <a:ext cx="10753725" cy="3453576"/>
            <a:chOff x="719138" y="1484314"/>
            <a:chExt cx="10753725" cy="3453576"/>
          </a:xfrm>
        </p:grpSpPr>
        <p:sp>
          <p:nvSpPr>
            <p:cNvPr id="4" name="Right Arrow 1"/>
            <p:cNvSpPr/>
            <p:nvPr/>
          </p:nvSpPr>
          <p:spPr>
            <a:xfrm>
              <a:off x="719138" y="1484314"/>
              <a:ext cx="10753725" cy="868247"/>
            </a:xfrm>
            <a:prstGeom prst="rightArrow">
              <a:avLst>
                <a:gd name="adj1" fmla="val 100000"/>
                <a:gd name="adj2" fmla="val 71429"/>
              </a:avLst>
            </a:prstGeom>
            <a:solidFill>
              <a:srgbClr val="EB605F"/>
            </a:solidFill>
            <a:ln>
              <a:solidFill>
                <a:schemeClr val="bg1"/>
              </a:solidFill>
            </a:ln>
          </p:spPr>
          <p:txBody>
            <a:bodyPr wrap="none" tIns="180000" rtlCol="0" anchor="t">
              <a:noAutofit/>
            </a:bodyPr>
            <a:lstStyle/>
            <a:p>
              <a:pPr algn="ctr"/>
              <a:r>
                <a:rPr lang="zh-CN" altLang="en-US" sz="2400" b="1">
                  <a:solidFill>
                    <a:schemeClr val="bg1"/>
                  </a:solidFill>
                </a:rPr>
                <a:t>标题文本预设</a:t>
              </a:r>
              <a:endParaRPr lang="en-US" sz="2400" b="1" dirty="0">
                <a:solidFill>
                  <a:schemeClr val="bg1"/>
                </a:solidFill>
              </a:endParaRPr>
            </a:p>
          </p:txBody>
        </p:sp>
        <p:cxnSp>
          <p:nvCxnSpPr>
            <p:cNvPr id="5" name="直接箭头连接符 4"/>
            <p:cNvCxnSpPr>
              <a:stCxn id="7" idx="6"/>
              <a:endCxn id="16" idx="2"/>
            </p:cNvCxnSpPr>
            <p:nvPr/>
          </p:nvCxnSpPr>
          <p:spPr>
            <a:xfrm>
              <a:off x="2216755" y="2327598"/>
              <a:ext cx="7766137" cy="0"/>
            </a:xfrm>
            <a:prstGeom prst="straightConnector1">
              <a:avLst/>
            </a:prstGeom>
            <a:ln w="57150">
              <a:solidFill>
                <a:schemeClr val="tx1">
                  <a:lumMod val="50000"/>
                  <a:lumOff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椭圆 6"/>
            <p:cNvSpPr/>
            <p:nvPr/>
          </p:nvSpPr>
          <p:spPr>
            <a:xfrm>
              <a:off x="1692270" y="2065355"/>
              <a:ext cx="524486" cy="524486"/>
            </a:xfrm>
            <a:prstGeom prst="ellipse">
              <a:avLst/>
            </a:prstGeom>
            <a:solidFill>
              <a:srgbClr val="EB605F"/>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t>1</a:t>
              </a:r>
              <a:endParaRPr lang="zh-CN" altLang="en-US" sz="2800"/>
            </a:p>
          </p:txBody>
        </p:sp>
        <p:sp>
          <p:nvSpPr>
            <p:cNvPr id="10" name="椭圆 9"/>
            <p:cNvSpPr/>
            <p:nvPr/>
          </p:nvSpPr>
          <p:spPr>
            <a:xfrm>
              <a:off x="4455810" y="2065355"/>
              <a:ext cx="524486" cy="524486"/>
            </a:xfrm>
            <a:prstGeom prst="ellipse">
              <a:avLst/>
            </a:prstGeom>
            <a:solidFill>
              <a:srgbClr val="EB605F"/>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t>2</a:t>
              </a:r>
              <a:endParaRPr lang="zh-CN" altLang="en-US" sz="2800"/>
            </a:p>
          </p:txBody>
        </p:sp>
        <p:sp>
          <p:nvSpPr>
            <p:cNvPr id="13" name="椭圆 12"/>
            <p:cNvSpPr/>
            <p:nvPr/>
          </p:nvSpPr>
          <p:spPr>
            <a:xfrm>
              <a:off x="7219351" y="2065355"/>
              <a:ext cx="524486" cy="524486"/>
            </a:xfrm>
            <a:prstGeom prst="ellipse">
              <a:avLst/>
            </a:prstGeom>
            <a:solidFill>
              <a:srgbClr val="EB605F"/>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t>3</a:t>
              </a:r>
              <a:endParaRPr lang="zh-CN" altLang="en-US" sz="2800"/>
            </a:p>
          </p:txBody>
        </p:sp>
        <p:sp>
          <p:nvSpPr>
            <p:cNvPr id="16" name="椭圆 15"/>
            <p:cNvSpPr/>
            <p:nvPr/>
          </p:nvSpPr>
          <p:spPr>
            <a:xfrm>
              <a:off x="9982892" y="2065355"/>
              <a:ext cx="524486" cy="524486"/>
            </a:xfrm>
            <a:prstGeom prst="ellipse">
              <a:avLst/>
            </a:prstGeom>
            <a:solidFill>
              <a:srgbClr val="EB605F"/>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t>4</a:t>
              </a:r>
              <a:endParaRPr lang="zh-CN" altLang="en-US" sz="2800"/>
            </a:p>
          </p:txBody>
        </p:sp>
        <p:cxnSp>
          <p:nvCxnSpPr>
            <p:cNvPr id="18" name="直接连接符 17"/>
            <p:cNvCxnSpPr/>
            <p:nvPr/>
          </p:nvCxnSpPr>
          <p:spPr>
            <a:xfrm>
              <a:off x="3320822" y="2813890"/>
              <a:ext cx="0" cy="212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6099823" y="2813890"/>
              <a:ext cx="0" cy="212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8878824" y="2813890"/>
              <a:ext cx="0" cy="212400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3774689" y="555793"/>
            <a:ext cx="4642622" cy="793761"/>
            <a:chOff x="3774689" y="555793"/>
            <a:chExt cx="4642622" cy="793761"/>
          </a:xfrm>
        </p:grpSpPr>
        <p:sp>
          <p:nvSpPr>
            <p:cNvPr id="22" name="文本框 21"/>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EB605F"/>
                  </a:solidFill>
                  <a:effectLst/>
                  <a:uLnTx/>
                  <a:uFillTx/>
                  <a:latin typeface="时尚中黑简体" panose="01010104010101010101" pitchFamily="2" charset="-122"/>
                  <a:ea typeface="时尚中黑简体" panose="01010104010101010101" pitchFamily="2" charset="-122"/>
                  <a:cs typeface="+mn-cs"/>
                </a:rPr>
                <a:t>标题文字添加</a:t>
              </a:r>
            </a:p>
          </p:txBody>
        </p:sp>
        <p:sp>
          <p:nvSpPr>
            <p:cNvPr id="23" name="矩形 22"/>
            <p:cNvSpPr/>
            <p:nvPr/>
          </p:nvSpPr>
          <p:spPr>
            <a:xfrm>
              <a:off x="3774689" y="1087944"/>
              <a:ext cx="4642622" cy="2616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lumMod val="65000"/>
                    </a:prstClr>
                  </a:solidFill>
                  <a:effectLst/>
                  <a:uLnTx/>
                  <a:uFillTx/>
                  <a:latin typeface="Arial" panose="020B0604020202020204"/>
                  <a:ea typeface="等线" panose="02010600030101010101" pitchFamily="2" charset="-122"/>
                  <a:cs typeface="+mn-cs"/>
                </a:rPr>
                <a:t>THIS TEMPLATE DESIGNED FOR FEI ER SHE JI</a:t>
              </a:r>
              <a:endParaRPr kumimoji="0" lang="zh-CN" altLang="en-US" sz="1100" b="0" i="0" u="none" strike="noStrike" kern="1200" cap="none" spc="0" normalizeH="0" baseline="0" noProof="0" dirty="0">
                <a:ln>
                  <a:noFill/>
                </a:ln>
                <a:solidFill>
                  <a:prstClr val="white">
                    <a:lumMod val="65000"/>
                  </a:prstClr>
                </a:solidFill>
                <a:effectLst/>
                <a:uLnTx/>
                <a:uFillTx/>
                <a:latin typeface="Arial" panose="020B0604020202020204"/>
                <a:ea typeface="等线" panose="02010600030101010101" pitchFamily="2" charset="-122"/>
                <a:cs typeface="+mn-cs"/>
              </a:endParaRPr>
            </a:p>
          </p:txBody>
        </p:sp>
      </p:grpSp>
      <p:grpSp>
        <p:nvGrpSpPr>
          <p:cNvPr id="24" name="组合 23"/>
          <p:cNvGrpSpPr/>
          <p:nvPr/>
        </p:nvGrpSpPr>
        <p:grpSpPr>
          <a:xfrm>
            <a:off x="953518" y="3417910"/>
            <a:ext cx="2001990" cy="1737619"/>
            <a:chOff x="7817224" y="1678126"/>
            <a:chExt cx="2001990" cy="1737619"/>
          </a:xfrm>
        </p:grpSpPr>
        <p:sp>
          <p:nvSpPr>
            <p:cNvPr id="25" name="矩形 24"/>
            <p:cNvSpPr/>
            <p:nvPr/>
          </p:nvSpPr>
          <p:spPr>
            <a:xfrm>
              <a:off x="7817224" y="2030750"/>
              <a:ext cx="2001990" cy="138499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26" name="矩形 25"/>
            <p:cNvSpPr/>
            <p:nvPr/>
          </p:nvSpPr>
          <p:spPr>
            <a:xfrm>
              <a:off x="7898747" y="1678126"/>
              <a:ext cx="183894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grpSp>
        <p:nvGrpSpPr>
          <p:cNvPr id="27" name="组合 26"/>
          <p:cNvGrpSpPr/>
          <p:nvPr/>
        </p:nvGrpSpPr>
        <p:grpSpPr>
          <a:xfrm>
            <a:off x="3717058" y="3417910"/>
            <a:ext cx="2001990" cy="1737619"/>
            <a:chOff x="7817224" y="1678126"/>
            <a:chExt cx="2001990" cy="1737619"/>
          </a:xfrm>
        </p:grpSpPr>
        <p:sp>
          <p:nvSpPr>
            <p:cNvPr id="28" name="矩形 27"/>
            <p:cNvSpPr/>
            <p:nvPr/>
          </p:nvSpPr>
          <p:spPr>
            <a:xfrm>
              <a:off x="7817224" y="2030750"/>
              <a:ext cx="2001990" cy="138499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29" name="矩形 28"/>
            <p:cNvSpPr/>
            <p:nvPr/>
          </p:nvSpPr>
          <p:spPr>
            <a:xfrm>
              <a:off x="7898747" y="1678126"/>
              <a:ext cx="183894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grpSp>
        <p:nvGrpSpPr>
          <p:cNvPr id="30" name="组合 29"/>
          <p:cNvGrpSpPr/>
          <p:nvPr/>
        </p:nvGrpSpPr>
        <p:grpSpPr>
          <a:xfrm>
            <a:off x="6480599" y="3417910"/>
            <a:ext cx="2001990" cy="1737619"/>
            <a:chOff x="7817224" y="1678126"/>
            <a:chExt cx="2001990" cy="1737619"/>
          </a:xfrm>
        </p:grpSpPr>
        <p:sp>
          <p:nvSpPr>
            <p:cNvPr id="31" name="矩形 30"/>
            <p:cNvSpPr/>
            <p:nvPr/>
          </p:nvSpPr>
          <p:spPr>
            <a:xfrm>
              <a:off x="7817224" y="2030750"/>
              <a:ext cx="2001990" cy="138499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32" name="矩形 31"/>
            <p:cNvSpPr/>
            <p:nvPr/>
          </p:nvSpPr>
          <p:spPr>
            <a:xfrm>
              <a:off x="7898747" y="1678126"/>
              <a:ext cx="183894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grpSp>
        <p:nvGrpSpPr>
          <p:cNvPr id="33" name="组合 32"/>
          <p:cNvGrpSpPr/>
          <p:nvPr/>
        </p:nvGrpSpPr>
        <p:grpSpPr>
          <a:xfrm>
            <a:off x="9244140" y="3417910"/>
            <a:ext cx="2001990" cy="1737619"/>
            <a:chOff x="7817224" y="1678126"/>
            <a:chExt cx="2001990" cy="1737619"/>
          </a:xfrm>
        </p:grpSpPr>
        <p:sp>
          <p:nvSpPr>
            <p:cNvPr id="34" name="矩形 33"/>
            <p:cNvSpPr/>
            <p:nvPr/>
          </p:nvSpPr>
          <p:spPr>
            <a:xfrm>
              <a:off x="7817224" y="2030750"/>
              <a:ext cx="2001990" cy="138499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35" name="矩形 34"/>
            <p:cNvSpPr/>
            <p:nvPr/>
          </p:nvSpPr>
          <p:spPr>
            <a:xfrm>
              <a:off x="7898747" y="1678126"/>
              <a:ext cx="183894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2171700" y="1792605"/>
            <a:ext cx="3257535" cy="962022"/>
            <a:chOff x="6908798" y="1678126"/>
            <a:chExt cx="3257535" cy="962022"/>
          </a:xfrm>
        </p:grpSpPr>
        <p:sp>
          <p:nvSpPr>
            <p:cNvPr id="4" name="矩形 3"/>
            <p:cNvSpPr/>
            <p:nvPr/>
          </p:nvSpPr>
          <p:spPr>
            <a:xfrm>
              <a:off x="6908798" y="2030750"/>
              <a:ext cx="3257535"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5" name="矩形 4"/>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pic>
        <p:nvPicPr>
          <p:cNvPr id="11" name="图片占位符 10"/>
          <p:cNvPicPr>
            <a:picLocks noGrp="1" noChangeAspect="1"/>
          </p:cNvPicPr>
          <p:nvPr>
            <p:ph type="pic" sz="quarter" idx="10"/>
          </p:nvPr>
        </p:nvPicPr>
        <p:blipFill>
          <a:blip r:embed="rId3" cstate="screen">
            <a:extLst>
              <a:ext uri="{BEBA8EAE-BF5A-486C-A8C5-ECC9F3942E4B}">
                <a14:imgProps xmlns:a14="http://schemas.microsoft.com/office/drawing/2010/main">
                  <a14:imgLayer r:embed="rId4">
                    <a14:imgEffect>
                      <a14:colorTemperature colorTemp="11200"/>
                    </a14:imgEffect>
                  </a14:imgLayer>
                </a14:imgProps>
              </a:ext>
            </a:extLst>
          </a:blip>
          <a:srcRect/>
          <a:stretch>
            <a:fillRect/>
          </a:stretch>
        </p:blipFill>
        <p:spPr/>
      </p:pic>
      <p:sp>
        <p:nvSpPr>
          <p:cNvPr id="12" name="椭圆 11"/>
          <p:cNvSpPr/>
          <p:nvPr/>
        </p:nvSpPr>
        <p:spPr>
          <a:xfrm>
            <a:off x="5505435" y="1792605"/>
            <a:ext cx="647700" cy="647700"/>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12"/>
          <p:cNvSpPr/>
          <p:nvPr/>
        </p:nvSpPr>
        <p:spPr>
          <a:xfrm>
            <a:off x="6096000" y="3006090"/>
            <a:ext cx="647700" cy="647700"/>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椭圆 13"/>
          <p:cNvSpPr/>
          <p:nvPr/>
        </p:nvSpPr>
        <p:spPr>
          <a:xfrm>
            <a:off x="6943725" y="4219575"/>
            <a:ext cx="647700" cy="647700"/>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5" name="组合 14"/>
          <p:cNvGrpSpPr/>
          <p:nvPr/>
        </p:nvGrpSpPr>
        <p:grpSpPr>
          <a:xfrm>
            <a:off x="2761278" y="3018472"/>
            <a:ext cx="3257535" cy="962022"/>
            <a:chOff x="6908798" y="1678126"/>
            <a:chExt cx="3257535" cy="962022"/>
          </a:xfrm>
        </p:grpSpPr>
        <p:sp>
          <p:nvSpPr>
            <p:cNvPr id="16" name="矩形 15"/>
            <p:cNvSpPr/>
            <p:nvPr/>
          </p:nvSpPr>
          <p:spPr>
            <a:xfrm>
              <a:off x="6908798" y="2030750"/>
              <a:ext cx="3257535"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17" name="矩形 16"/>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18" name="组合 17"/>
          <p:cNvGrpSpPr/>
          <p:nvPr/>
        </p:nvGrpSpPr>
        <p:grpSpPr>
          <a:xfrm>
            <a:off x="3609003" y="4244340"/>
            <a:ext cx="3257535" cy="962022"/>
            <a:chOff x="6908798" y="1678126"/>
            <a:chExt cx="3257535" cy="962022"/>
          </a:xfrm>
        </p:grpSpPr>
        <p:sp>
          <p:nvSpPr>
            <p:cNvPr id="19" name="矩形 18"/>
            <p:cNvSpPr/>
            <p:nvPr/>
          </p:nvSpPr>
          <p:spPr>
            <a:xfrm>
              <a:off x="6908798" y="2030750"/>
              <a:ext cx="3257535"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20" name="矩形 19"/>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sp>
        <p:nvSpPr>
          <p:cNvPr id="24" name="椭圆 20"/>
          <p:cNvSpPr/>
          <p:nvPr/>
        </p:nvSpPr>
        <p:spPr>
          <a:xfrm>
            <a:off x="5681824" y="1981085"/>
            <a:ext cx="294922" cy="270740"/>
          </a:xfrm>
          <a:custGeom>
            <a:avLst/>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5" name="椭圆 21"/>
          <p:cNvSpPr/>
          <p:nvPr/>
        </p:nvSpPr>
        <p:spPr>
          <a:xfrm>
            <a:off x="6272389" y="3183891"/>
            <a:ext cx="294922" cy="292099"/>
          </a:xfrm>
          <a:custGeom>
            <a:avLst/>
            <a:gdLst>
              <a:gd name="connsiteX0" fmla="*/ 242094 w 331788"/>
              <a:gd name="connsiteY0" fmla="*/ 203585 h 328613"/>
              <a:gd name="connsiteX1" fmla="*/ 214264 w 331788"/>
              <a:gd name="connsiteY1" fmla="*/ 214264 h 328613"/>
              <a:gd name="connsiteX2" fmla="*/ 214264 w 331788"/>
              <a:gd name="connsiteY2" fmla="*/ 269924 h 328613"/>
              <a:gd name="connsiteX3" fmla="*/ 269924 w 331788"/>
              <a:gd name="connsiteY3" fmla="*/ 269924 h 328613"/>
              <a:gd name="connsiteX4" fmla="*/ 269924 w 331788"/>
              <a:gd name="connsiteY4" fmla="*/ 214264 h 328613"/>
              <a:gd name="connsiteX5" fmla="*/ 242094 w 331788"/>
              <a:gd name="connsiteY5" fmla="*/ 203585 h 328613"/>
              <a:gd name="connsiteX6" fmla="*/ 85725 w 331788"/>
              <a:gd name="connsiteY6" fmla="*/ 200752 h 328613"/>
              <a:gd name="connsiteX7" fmla="*/ 136525 w 331788"/>
              <a:gd name="connsiteY7" fmla="*/ 207698 h 328613"/>
              <a:gd name="connsiteX8" fmla="*/ 132667 w 331788"/>
              <a:gd name="connsiteY8" fmla="*/ 222250 h 328613"/>
              <a:gd name="connsiteX9" fmla="*/ 38783 w 331788"/>
              <a:gd name="connsiteY9" fmla="*/ 222250 h 328613"/>
              <a:gd name="connsiteX10" fmla="*/ 34925 w 331788"/>
              <a:gd name="connsiteY10" fmla="*/ 207698 h 328613"/>
              <a:gd name="connsiteX11" fmla="*/ 85725 w 331788"/>
              <a:gd name="connsiteY11" fmla="*/ 200752 h 328613"/>
              <a:gd name="connsiteX12" fmla="*/ 86038 w 331788"/>
              <a:gd name="connsiteY12" fmla="*/ 150283 h 328613"/>
              <a:gd name="connsiteX13" fmla="*/ 136525 w 331788"/>
              <a:gd name="connsiteY13" fmla="*/ 158221 h 328613"/>
              <a:gd name="connsiteX14" fmla="*/ 132678 w 331788"/>
              <a:gd name="connsiteY14" fmla="*/ 171450 h 328613"/>
              <a:gd name="connsiteX15" fmla="*/ 39076 w 331788"/>
              <a:gd name="connsiteY15" fmla="*/ 171450 h 328613"/>
              <a:gd name="connsiteX16" fmla="*/ 36512 w 331788"/>
              <a:gd name="connsiteY16" fmla="*/ 158221 h 328613"/>
              <a:gd name="connsiteX17" fmla="*/ 86038 w 331788"/>
              <a:gd name="connsiteY17" fmla="*/ 150283 h 328613"/>
              <a:gd name="connsiteX18" fmla="*/ 243681 w 331788"/>
              <a:gd name="connsiteY18" fmla="*/ 148724 h 328613"/>
              <a:gd name="connsiteX19" fmla="*/ 295275 w 331788"/>
              <a:gd name="connsiteY19" fmla="*/ 156745 h 328613"/>
              <a:gd name="connsiteX20" fmla="*/ 292663 w 331788"/>
              <a:gd name="connsiteY20" fmla="*/ 171450 h 328613"/>
              <a:gd name="connsiteX21" fmla="*/ 197312 w 331788"/>
              <a:gd name="connsiteY21" fmla="*/ 171450 h 328613"/>
              <a:gd name="connsiteX22" fmla="*/ 192087 w 331788"/>
              <a:gd name="connsiteY22" fmla="*/ 156745 h 328613"/>
              <a:gd name="connsiteX23" fmla="*/ 243681 w 331788"/>
              <a:gd name="connsiteY23" fmla="*/ 148724 h 328613"/>
              <a:gd name="connsiteX24" fmla="*/ 86038 w 331788"/>
              <a:gd name="connsiteY24" fmla="*/ 99483 h 328613"/>
              <a:gd name="connsiteX25" fmla="*/ 136525 w 331788"/>
              <a:gd name="connsiteY25" fmla="*/ 107421 h 328613"/>
              <a:gd name="connsiteX26" fmla="*/ 132678 w 331788"/>
              <a:gd name="connsiteY26" fmla="*/ 120650 h 328613"/>
              <a:gd name="connsiteX27" fmla="*/ 39076 w 331788"/>
              <a:gd name="connsiteY27" fmla="*/ 120650 h 328613"/>
              <a:gd name="connsiteX28" fmla="*/ 36512 w 331788"/>
              <a:gd name="connsiteY28" fmla="*/ 107421 h 328613"/>
              <a:gd name="connsiteX29" fmla="*/ 86038 w 331788"/>
              <a:gd name="connsiteY29" fmla="*/ 99483 h 328613"/>
              <a:gd name="connsiteX30" fmla="*/ 243681 w 331788"/>
              <a:gd name="connsiteY30" fmla="*/ 99152 h 328613"/>
              <a:gd name="connsiteX31" fmla="*/ 295275 w 331788"/>
              <a:gd name="connsiteY31" fmla="*/ 106098 h 328613"/>
              <a:gd name="connsiteX32" fmla="*/ 292663 w 331788"/>
              <a:gd name="connsiteY32" fmla="*/ 120650 h 328613"/>
              <a:gd name="connsiteX33" fmla="*/ 196006 w 331788"/>
              <a:gd name="connsiteY33" fmla="*/ 120650 h 328613"/>
              <a:gd name="connsiteX34" fmla="*/ 192087 w 331788"/>
              <a:gd name="connsiteY34" fmla="*/ 106098 h 328613"/>
              <a:gd name="connsiteX35" fmla="*/ 243681 w 331788"/>
              <a:gd name="connsiteY35" fmla="*/ 99152 h 328613"/>
              <a:gd name="connsiteX36" fmla="*/ 243681 w 331788"/>
              <a:gd name="connsiteY36" fmla="*/ 48711 h 328613"/>
              <a:gd name="connsiteX37" fmla="*/ 295275 w 331788"/>
              <a:gd name="connsiteY37" fmla="*/ 56732 h 328613"/>
              <a:gd name="connsiteX38" fmla="*/ 292663 w 331788"/>
              <a:gd name="connsiteY38" fmla="*/ 71437 h 328613"/>
              <a:gd name="connsiteX39" fmla="*/ 197312 w 331788"/>
              <a:gd name="connsiteY39" fmla="*/ 71437 h 328613"/>
              <a:gd name="connsiteX40" fmla="*/ 192087 w 331788"/>
              <a:gd name="connsiteY40" fmla="*/ 56732 h 328613"/>
              <a:gd name="connsiteX41" fmla="*/ 243681 w 331788"/>
              <a:gd name="connsiteY41" fmla="*/ 48711 h 328613"/>
              <a:gd name="connsiteX42" fmla="*/ 85725 w 331788"/>
              <a:gd name="connsiteY42" fmla="*/ 48683 h 328613"/>
              <a:gd name="connsiteX43" fmla="*/ 136525 w 331788"/>
              <a:gd name="connsiteY43" fmla="*/ 56621 h 328613"/>
              <a:gd name="connsiteX44" fmla="*/ 132667 w 331788"/>
              <a:gd name="connsiteY44" fmla="*/ 69850 h 328613"/>
              <a:gd name="connsiteX45" fmla="*/ 38783 w 331788"/>
              <a:gd name="connsiteY45" fmla="*/ 69850 h 328613"/>
              <a:gd name="connsiteX46" fmla="*/ 34925 w 331788"/>
              <a:gd name="connsiteY46" fmla="*/ 56621 h 328613"/>
              <a:gd name="connsiteX47" fmla="*/ 85725 w 331788"/>
              <a:gd name="connsiteY47" fmla="*/ 48683 h 328613"/>
              <a:gd name="connsiteX48" fmla="*/ 245779 w 331788"/>
              <a:gd name="connsiteY48" fmla="*/ 12700 h 328613"/>
              <a:gd name="connsiteX49" fmla="*/ 171450 w 331788"/>
              <a:gd name="connsiteY49" fmla="*/ 28215 h 328613"/>
              <a:gd name="connsiteX50" fmla="*/ 171450 w 331788"/>
              <a:gd name="connsiteY50" fmla="*/ 263525 h 328613"/>
              <a:gd name="connsiteX51" fmla="*/ 192314 w 331788"/>
              <a:gd name="connsiteY51" fmla="*/ 257061 h 328613"/>
              <a:gd name="connsiteX52" fmla="*/ 205355 w 331788"/>
              <a:gd name="connsiteY52" fmla="*/ 205344 h 328613"/>
              <a:gd name="connsiteX53" fmla="*/ 279684 w 331788"/>
              <a:gd name="connsiteY53" fmla="*/ 205344 h 328613"/>
              <a:gd name="connsiteX54" fmla="*/ 294028 w 331788"/>
              <a:gd name="connsiteY54" fmla="*/ 257061 h 328613"/>
              <a:gd name="connsiteX55" fmla="*/ 317500 w 331788"/>
              <a:gd name="connsiteY55" fmla="*/ 263525 h 328613"/>
              <a:gd name="connsiteX56" fmla="*/ 317500 w 331788"/>
              <a:gd name="connsiteY56" fmla="*/ 28215 h 328613"/>
              <a:gd name="connsiteX57" fmla="*/ 245779 w 331788"/>
              <a:gd name="connsiteY57" fmla="*/ 12700 h 328613"/>
              <a:gd name="connsiteX58" fmla="*/ 84931 w 331788"/>
              <a:gd name="connsiteY58" fmla="*/ 12700 h 328613"/>
              <a:gd name="connsiteX59" fmla="*/ 12700 w 331788"/>
              <a:gd name="connsiteY59" fmla="*/ 28215 h 328613"/>
              <a:gd name="connsiteX60" fmla="*/ 12700 w 331788"/>
              <a:gd name="connsiteY60" fmla="*/ 263525 h 328613"/>
              <a:gd name="connsiteX61" fmla="*/ 84931 w 331788"/>
              <a:gd name="connsiteY61" fmla="*/ 249303 h 328613"/>
              <a:gd name="connsiteX62" fmla="*/ 157163 w 331788"/>
              <a:gd name="connsiteY62" fmla="*/ 263525 h 328613"/>
              <a:gd name="connsiteX63" fmla="*/ 157163 w 331788"/>
              <a:gd name="connsiteY63" fmla="*/ 28215 h 328613"/>
              <a:gd name="connsiteX64" fmla="*/ 84931 w 331788"/>
              <a:gd name="connsiteY64" fmla="*/ 12700 h 328613"/>
              <a:gd name="connsiteX65" fmla="*/ 86835 w 331788"/>
              <a:gd name="connsiteY65" fmla="*/ 0 h 328613"/>
              <a:gd name="connsiteX66" fmla="*/ 165894 w 331788"/>
              <a:gd name="connsiteY66" fmla="*/ 15525 h 328613"/>
              <a:gd name="connsiteX67" fmla="*/ 244953 w 331788"/>
              <a:gd name="connsiteY67" fmla="*/ 0 h 328613"/>
              <a:gd name="connsiteX68" fmla="*/ 326604 w 331788"/>
              <a:gd name="connsiteY68" fmla="*/ 16819 h 328613"/>
              <a:gd name="connsiteX69" fmla="*/ 331788 w 331788"/>
              <a:gd name="connsiteY69" fmla="*/ 23288 h 328613"/>
              <a:gd name="connsiteX70" fmla="*/ 331788 w 331788"/>
              <a:gd name="connsiteY70" fmla="*/ 274276 h 328613"/>
              <a:gd name="connsiteX71" fmla="*/ 322716 w 331788"/>
              <a:gd name="connsiteY71" fmla="*/ 280744 h 328613"/>
              <a:gd name="connsiteX72" fmla="*/ 289019 w 331788"/>
              <a:gd name="connsiteY72" fmla="*/ 269101 h 328613"/>
              <a:gd name="connsiteX73" fmla="*/ 285130 w 331788"/>
              <a:gd name="connsiteY73" fmla="*/ 274276 h 328613"/>
              <a:gd name="connsiteX74" fmla="*/ 329196 w 331788"/>
              <a:gd name="connsiteY74" fmla="*/ 318263 h 328613"/>
              <a:gd name="connsiteX75" fmla="*/ 318828 w 331788"/>
              <a:gd name="connsiteY75" fmla="*/ 328613 h 328613"/>
              <a:gd name="connsiteX76" fmla="*/ 274762 w 331788"/>
              <a:gd name="connsiteY76" fmla="*/ 284626 h 328613"/>
              <a:gd name="connsiteX77" fmla="*/ 206072 w 331788"/>
              <a:gd name="connsiteY77" fmla="*/ 279451 h 328613"/>
              <a:gd name="connsiteX78" fmla="*/ 198295 w 331788"/>
              <a:gd name="connsiteY78" fmla="*/ 270394 h 328613"/>
              <a:gd name="connsiteX79" fmla="*/ 167190 w 331788"/>
              <a:gd name="connsiteY79" fmla="*/ 280744 h 328613"/>
              <a:gd name="connsiteX80" fmla="*/ 163302 w 331788"/>
              <a:gd name="connsiteY80" fmla="*/ 280744 h 328613"/>
              <a:gd name="connsiteX81" fmla="*/ 85539 w 331788"/>
              <a:gd name="connsiteY81" fmla="*/ 263926 h 328613"/>
              <a:gd name="connsiteX82" fmla="*/ 9072 w 331788"/>
              <a:gd name="connsiteY82" fmla="*/ 280744 h 328613"/>
              <a:gd name="connsiteX83" fmla="*/ 0 w 331788"/>
              <a:gd name="connsiteY83" fmla="*/ 274276 h 328613"/>
              <a:gd name="connsiteX84" fmla="*/ 0 w 331788"/>
              <a:gd name="connsiteY84" fmla="*/ 23288 h 328613"/>
              <a:gd name="connsiteX85" fmla="*/ 5184 w 331788"/>
              <a:gd name="connsiteY85" fmla="*/ 16819 h 328613"/>
              <a:gd name="connsiteX86" fmla="*/ 86835 w 331788"/>
              <a:gd name="connsiteY86"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1788" h="328613">
                <a:moveTo>
                  <a:pt x="242094" y="203585"/>
                </a:moveTo>
                <a:cubicBezTo>
                  <a:pt x="232062" y="203585"/>
                  <a:pt x="222031" y="207145"/>
                  <a:pt x="214264" y="214264"/>
                </a:cubicBezTo>
                <a:cubicBezTo>
                  <a:pt x="200025" y="229797"/>
                  <a:pt x="200025" y="254391"/>
                  <a:pt x="214264" y="269924"/>
                </a:cubicBezTo>
                <a:cubicBezTo>
                  <a:pt x="229797" y="284163"/>
                  <a:pt x="254391" y="284163"/>
                  <a:pt x="269924" y="269924"/>
                </a:cubicBezTo>
                <a:cubicBezTo>
                  <a:pt x="284163" y="254391"/>
                  <a:pt x="284163" y="229797"/>
                  <a:pt x="269924" y="214264"/>
                </a:cubicBezTo>
                <a:cubicBezTo>
                  <a:pt x="262158" y="207145"/>
                  <a:pt x="252126" y="203585"/>
                  <a:pt x="242094" y="203585"/>
                </a:cubicBezTo>
                <a:close/>
                <a:moveTo>
                  <a:pt x="85725" y="200752"/>
                </a:moveTo>
                <a:cubicBezTo>
                  <a:pt x="102122" y="200752"/>
                  <a:pt x="118520" y="203067"/>
                  <a:pt x="136525" y="207698"/>
                </a:cubicBezTo>
                <a:cubicBezTo>
                  <a:pt x="136525" y="207698"/>
                  <a:pt x="136525" y="207698"/>
                  <a:pt x="132667" y="222250"/>
                </a:cubicBezTo>
                <a:cubicBezTo>
                  <a:pt x="99229" y="211667"/>
                  <a:pt x="72221" y="211667"/>
                  <a:pt x="38783" y="222250"/>
                </a:cubicBezTo>
                <a:cubicBezTo>
                  <a:pt x="38783" y="222250"/>
                  <a:pt x="38783" y="222250"/>
                  <a:pt x="34925" y="207698"/>
                </a:cubicBezTo>
                <a:cubicBezTo>
                  <a:pt x="52930" y="203067"/>
                  <a:pt x="69327" y="200752"/>
                  <a:pt x="85725" y="200752"/>
                </a:cubicBezTo>
                <a:close/>
                <a:moveTo>
                  <a:pt x="86038" y="150283"/>
                </a:moveTo>
                <a:cubicBezTo>
                  <a:pt x="102226" y="150283"/>
                  <a:pt x="118574" y="152929"/>
                  <a:pt x="136525" y="158221"/>
                </a:cubicBezTo>
                <a:cubicBezTo>
                  <a:pt x="136525" y="158221"/>
                  <a:pt x="136525" y="158221"/>
                  <a:pt x="132678" y="171450"/>
                </a:cubicBezTo>
                <a:cubicBezTo>
                  <a:pt x="99341" y="162190"/>
                  <a:pt x="72414" y="162190"/>
                  <a:pt x="39076" y="171450"/>
                </a:cubicBezTo>
                <a:cubicBezTo>
                  <a:pt x="39076" y="171450"/>
                  <a:pt x="39076" y="171450"/>
                  <a:pt x="36512" y="158221"/>
                </a:cubicBezTo>
                <a:cubicBezTo>
                  <a:pt x="53822" y="152929"/>
                  <a:pt x="69850" y="150283"/>
                  <a:pt x="86038" y="150283"/>
                </a:cubicBezTo>
                <a:close/>
                <a:moveTo>
                  <a:pt x="243681" y="148724"/>
                </a:moveTo>
                <a:cubicBezTo>
                  <a:pt x="260335" y="148724"/>
                  <a:pt x="276989" y="151398"/>
                  <a:pt x="295275" y="156745"/>
                </a:cubicBezTo>
                <a:cubicBezTo>
                  <a:pt x="295275" y="156745"/>
                  <a:pt x="295275" y="156745"/>
                  <a:pt x="292663" y="171450"/>
                </a:cubicBezTo>
                <a:cubicBezTo>
                  <a:pt x="257396" y="162092"/>
                  <a:pt x="231272" y="162092"/>
                  <a:pt x="197312" y="171450"/>
                </a:cubicBezTo>
                <a:cubicBezTo>
                  <a:pt x="197312" y="171450"/>
                  <a:pt x="197312" y="171450"/>
                  <a:pt x="192087" y="156745"/>
                </a:cubicBezTo>
                <a:cubicBezTo>
                  <a:pt x="210374" y="151398"/>
                  <a:pt x="227027" y="148724"/>
                  <a:pt x="243681" y="148724"/>
                </a:cubicBezTo>
                <a:close/>
                <a:moveTo>
                  <a:pt x="86038" y="99483"/>
                </a:moveTo>
                <a:cubicBezTo>
                  <a:pt x="102226" y="99483"/>
                  <a:pt x="118574" y="102129"/>
                  <a:pt x="136525" y="107421"/>
                </a:cubicBezTo>
                <a:cubicBezTo>
                  <a:pt x="136525" y="107421"/>
                  <a:pt x="136525" y="107421"/>
                  <a:pt x="132678" y="120650"/>
                </a:cubicBezTo>
                <a:cubicBezTo>
                  <a:pt x="99341" y="111390"/>
                  <a:pt x="72414" y="111390"/>
                  <a:pt x="39076" y="120650"/>
                </a:cubicBezTo>
                <a:cubicBezTo>
                  <a:pt x="39076" y="120650"/>
                  <a:pt x="39076" y="120650"/>
                  <a:pt x="36512" y="107421"/>
                </a:cubicBezTo>
                <a:cubicBezTo>
                  <a:pt x="53822" y="102129"/>
                  <a:pt x="69850" y="99483"/>
                  <a:pt x="86038" y="99483"/>
                </a:cubicBezTo>
                <a:close/>
                <a:moveTo>
                  <a:pt x="243681" y="99152"/>
                </a:moveTo>
                <a:cubicBezTo>
                  <a:pt x="260335" y="99152"/>
                  <a:pt x="276989" y="101467"/>
                  <a:pt x="295275" y="106098"/>
                </a:cubicBezTo>
                <a:cubicBezTo>
                  <a:pt x="295275" y="106098"/>
                  <a:pt x="295275" y="106098"/>
                  <a:pt x="292663" y="120650"/>
                </a:cubicBezTo>
                <a:cubicBezTo>
                  <a:pt x="257396" y="111390"/>
                  <a:pt x="231272" y="111390"/>
                  <a:pt x="196006" y="120650"/>
                </a:cubicBezTo>
                <a:cubicBezTo>
                  <a:pt x="196006" y="120650"/>
                  <a:pt x="196006" y="120650"/>
                  <a:pt x="192087" y="106098"/>
                </a:cubicBezTo>
                <a:cubicBezTo>
                  <a:pt x="210374" y="101467"/>
                  <a:pt x="227027" y="99152"/>
                  <a:pt x="243681" y="99152"/>
                </a:cubicBezTo>
                <a:close/>
                <a:moveTo>
                  <a:pt x="243681" y="48711"/>
                </a:moveTo>
                <a:cubicBezTo>
                  <a:pt x="260335" y="48711"/>
                  <a:pt x="276989" y="51385"/>
                  <a:pt x="295275" y="56732"/>
                </a:cubicBezTo>
                <a:cubicBezTo>
                  <a:pt x="295275" y="56732"/>
                  <a:pt x="295275" y="56732"/>
                  <a:pt x="292663" y="71437"/>
                </a:cubicBezTo>
                <a:cubicBezTo>
                  <a:pt x="257396" y="60742"/>
                  <a:pt x="231272" y="60742"/>
                  <a:pt x="197312" y="71437"/>
                </a:cubicBezTo>
                <a:cubicBezTo>
                  <a:pt x="197312" y="71437"/>
                  <a:pt x="197312" y="71437"/>
                  <a:pt x="192087" y="56732"/>
                </a:cubicBezTo>
                <a:cubicBezTo>
                  <a:pt x="210374" y="51385"/>
                  <a:pt x="227027" y="48711"/>
                  <a:pt x="243681" y="48711"/>
                </a:cubicBezTo>
                <a:close/>
                <a:moveTo>
                  <a:pt x="85725" y="48683"/>
                </a:moveTo>
                <a:cubicBezTo>
                  <a:pt x="102122" y="48683"/>
                  <a:pt x="118520" y="51329"/>
                  <a:pt x="136525" y="56621"/>
                </a:cubicBezTo>
                <a:cubicBezTo>
                  <a:pt x="136525" y="56621"/>
                  <a:pt x="136525" y="56621"/>
                  <a:pt x="132667" y="69850"/>
                </a:cubicBezTo>
                <a:cubicBezTo>
                  <a:pt x="99229" y="60590"/>
                  <a:pt x="72221" y="60590"/>
                  <a:pt x="38783" y="69850"/>
                </a:cubicBezTo>
                <a:lnTo>
                  <a:pt x="34925" y="56621"/>
                </a:lnTo>
                <a:cubicBezTo>
                  <a:pt x="52930" y="51329"/>
                  <a:pt x="69327" y="48683"/>
                  <a:pt x="85725" y="48683"/>
                </a:cubicBezTo>
                <a:close/>
                <a:moveTo>
                  <a:pt x="245779" y="12700"/>
                </a:moveTo>
                <a:cubicBezTo>
                  <a:pt x="224915" y="12700"/>
                  <a:pt x="201443" y="16579"/>
                  <a:pt x="171450" y="28215"/>
                </a:cubicBezTo>
                <a:cubicBezTo>
                  <a:pt x="171450" y="28215"/>
                  <a:pt x="171450" y="28215"/>
                  <a:pt x="171450" y="263525"/>
                </a:cubicBezTo>
                <a:cubicBezTo>
                  <a:pt x="176666" y="262232"/>
                  <a:pt x="185794" y="259646"/>
                  <a:pt x="192314" y="257061"/>
                </a:cubicBezTo>
                <a:cubicBezTo>
                  <a:pt x="185794" y="238960"/>
                  <a:pt x="191010" y="219566"/>
                  <a:pt x="205355" y="205344"/>
                </a:cubicBezTo>
                <a:cubicBezTo>
                  <a:pt x="226219" y="184657"/>
                  <a:pt x="258819" y="184657"/>
                  <a:pt x="279684" y="205344"/>
                </a:cubicBezTo>
                <a:cubicBezTo>
                  <a:pt x="294028" y="218273"/>
                  <a:pt x="299244" y="238960"/>
                  <a:pt x="294028" y="257061"/>
                </a:cubicBezTo>
                <a:cubicBezTo>
                  <a:pt x="301852" y="258353"/>
                  <a:pt x="312284" y="262232"/>
                  <a:pt x="317500" y="263525"/>
                </a:cubicBezTo>
                <a:lnTo>
                  <a:pt x="317500" y="28215"/>
                </a:lnTo>
                <a:cubicBezTo>
                  <a:pt x="288812" y="17872"/>
                  <a:pt x="266643" y="12700"/>
                  <a:pt x="245779" y="12700"/>
                </a:cubicBezTo>
                <a:close/>
                <a:moveTo>
                  <a:pt x="84931" y="12700"/>
                </a:moveTo>
                <a:cubicBezTo>
                  <a:pt x="63004" y="12700"/>
                  <a:pt x="42366" y="17872"/>
                  <a:pt x="12700" y="28215"/>
                </a:cubicBezTo>
                <a:cubicBezTo>
                  <a:pt x="12700" y="28215"/>
                  <a:pt x="12700" y="28215"/>
                  <a:pt x="12700" y="263525"/>
                </a:cubicBezTo>
                <a:cubicBezTo>
                  <a:pt x="41077" y="254475"/>
                  <a:pt x="63004" y="249303"/>
                  <a:pt x="84931" y="249303"/>
                </a:cubicBezTo>
                <a:cubicBezTo>
                  <a:pt x="106859" y="249303"/>
                  <a:pt x="128786" y="254475"/>
                  <a:pt x="157163" y="263525"/>
                </a:cubicBezTo>
                <a:lnTo>
                  <a:pt x="157163" y="28215"/>
                </a:lnTo>
                <a:cubicBezTo>
                  <a:pt x="128786" y="17872"/>
                  <a:pt x="106859" y="12700"/>
                  <a:pt x="84931" y="12700"/>
                </a:cubicBezTo>
                <a:close/>
                <a:moveTo>
                  <a:pt x="86835" y="0"/>
                </a:moveTo>
                <a:cubicBezTo>
                  <a:pt x="110164" y="0"/>
                  <a:pt x="133493" y="5175"/>
                  <a:pt x="165894" y="15525"/>
                </a:cubicBezTo>
                <a:cubicBezTo>
                  <a:pt x="198295" y="5175"/>
                  <a:pt x="221624" y="0"/>
                  <a:pt x="244953" y="0"/>
                </a:cubicBezTo>
                <a:cubicBezTo>
                  <a:pt x="269578" y="0"/>
                  <a:pt x="294203" y="5175"/>
                  <a:pt x="326604" y="16819"/>
                </a:cubicBezTo>
                <a:cubicBezTo>
                  <a:pt x="329196" y="18113"/>
                  <a:pt x="331788" y="20700"/>
                  <a:pt x="331788" y="23288"/>
                </a:cubicBezTo>
                <a:cubicBezTo>
                  <a:pt x="331788" y="23288"/>
                  <a:pt x="331788" y="23288"/>
                  <a:pt x="331788" y="274276"/>
                </a:cubicBezTo>
                <a:cubicBezTo>
                  <a:pt x="331788" y="280744"/>
                  <a:pt x="325308" y="280744"/>
                  <a:pt x="322716" y="280744"/>
                </a:cubicBezTo>
                <a:cubicBezTo>
                  <a:pt x="313643" y="276863"/>
                  <a:pt x="299387" y="272982"/>
                  <a:pt x="289019" y="269101"/>
                </a:cubicBezTo>
                <a:cubicBezTo>
                  <a:pt x="287723" y="271688"/>
                  <a:pt x="286427" y="272982"/>
                  <a:pt x="285130" y="274276"/>
                </a:cubicBezTo>
                <a:cubicBezTo>
                  <a:pt x="285130" y="274276"/>
                  <a:pt x="285130" y="274276"/>
                  <a:pt x="329196" y="318263"/>
                </a:cubicBezTo>
                <a:cubicBezTo>
                  <a:pt x="329196" y="318263"/>
                  <a:pt x="329196" y="318263"/>
                  <a:pt x="318828" y="328613"/>
                </a:cubicBezTo>
                <a:cubicBezTo>
                  <a:pt x="318828" y="328613"/>
                  <a:pt x="318828" y="328613"/>
                  <a:pt x="274762" y="284626"/>
                </a:cubicBezTo>
                <a:cubicBezTo>
                  <a:pt x="254025" y="300151"/>
                  <a:pt x="224216" y="298857"/>
                  <a:pt x="206072" y="279451"/>
                </a:cubicBezTo>
                <a:cubicBezTo>
                  <a:pt x="202183" y="276863"/>
                  <a:pt x="200887" y="274276"/>
                  <a:pt x="198295" y="270394"/>
                </a:cubicBezTo>
                <a:cubicBezTo>
                  <a:pt x="189223" y="272982"/>
                  <a:pt x="174966" y="278157"/>
                  <a:pt x="167190" y="280744"/>
                </a:cubicBezTo>
                <a:cubicBezTo>
                  <a:pt x="165894" y="280744"/>
                  <a:pt x="164598" y="280744"/>
                  <a:pt x="163302" y="280744"/>
                </a:cubicBezTo>
                <a:cubicBezTo>
                  <a:pt x="130901" y="269101"/>
                  <a:pt x="108868" y="263926"/>
                  <a:pt x="85539" y="263926"/>
                </a:cubicBezTo>
                <a:cubicBezTo>
                  <a:pt x="63506" y="263926"/>
                  <a:pt x="40177" y="269101"/>
                  <a:pt x="9072" y="280744"/>
                </a:cubicBezTo>
                <a:cubicBezTo>
                  <a:pt x="6480" y="280744"/>
                  <a:pt x="0" y="280744"/>
                  <a:pt x="0" y="274276"/>
                </a:cubicBezTo>
                <a:cubicBezTo>
                  <a:pt x="0" y="274276"/>
                  <a:pt x="0" y="274276"/>
                  <a:pt x="0" y="23288"/>
                </a:cubicBezTo>
                <a:cubicBezTo>
                  <a:pt x="0" y="20700"/>
                  <a:pt x="2592" y="18113"/>
                  <a:pt x="5184" y="16819"/>
                </a:cubicBezTo>
                <a:cubicBezTo>
                  <a:pt x="37585" y="5175"/>
                  <a:pt x="62210" y="0"/>
                  <a:pt x="8683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6" name="椭圆 22"/>
          <p:cNvSpPr/>
          <p:nvPr/>
        </p:nvSpPr>
        <p:spPr>
          <a:xfrm>
            <a:off x="7120114" y="4424187"/>
            <a:ext cx="294922" cy="238476"/>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548064" y="2349500"/>
            <a:ext cx="5095872" cy="1589089"/>
            <a:chOff x="2989264" y="2349500"/>
            <a:chExt cx="5095872" cy="1589089"/>
          </a:xfrm>
        </p:grpSpPr>
        <p:grpSp>
          <p:nvGrpSpPr>
            <p:cNvPr id="2" name="组合 1"/>
            <p:cNvGrpSpPr/>
            <p:nvPr/>
          </p:nvGrpSpPr>
          <p:grpSpPr>
            <a:xfrm>
              <a:off x="2989265" y="2349500"/>
              <a:ext cx="4960936" cy="1589089"/>
              <a:chOff x="2963864" y="2349500"/>
              <a:chExt cx="6264275" cy="1589089"/>
            </a:xfrm>
          </p:grpSpPr>
          <p:cxnSp>
            <p:nvCxnSpPr>
              <p:cNvPr id="3074" name="直接连接符 7"/>
              <p:cNvCxnSpPr>
                <a:cxnSpLocks noChangeShapeType="1"/>
              </p:cNvCxnSpPr>
              <p:nvPr>
                <p:custDataLst>
                  <p:tags r:id="rId5"/>
                </p:custDataLst>
              </p:nvPr>
            </p:nvCxnSpPr>
            <p:spPr bwMode="auto">
              <a:xfrm>
                <a:off x="2963864" y="2349500"/>
                <a:ext cx="6264275" cy="1588"/>
              </a:xfrm>
              <a:prstGeom prst="line">
                <a:avLst/>
              </a:prstGeom>
              <a:noFill/>
              <a:ln w="9525" algn="ctr">
                <a:solidFill>
                  <a:srgbClr val="D9D9D9"/>
                </a:solidFill>
                <a:round/>
              </a:ln>
              <a:extLst>
                <a:ext uri="{909E8E84-426E-40DD-AFC4-6F175D3DCCD1}">
                  <a14:hiddenFill xmlns:a14="http://schemas.microsoft.com/office/drawing/2010/main">
                    <a:noFill/>
                  </a14:hiddenFill>
                </a:ext>
              </a:extLst>
            </p:spPr>
          </p:cxnSp>
          <p:cxnSp>
            <p:nvCxnSpPr>
              <p:cNvPr id="3075" name="直接连接符 8"/>
              <p:cNvCxnSpPr>
                <a:cxnSpLocks noChangeShapeType="1"/>
              </p:cNvCxnSpPr>
              <p:nvPr>
                <p:custDataLst>
                  <p:tags r:id="rId6"/>
                </p:custDataLst>
              </p:nvPr>
            </p:nvCxnSpPr>
            <p:spPr bwMode="auto">
              <a:xfrm>
                <a:off x="2963864" y="3935414"/>
                <a:ext cx="6264275" cy="3175"/>
              </a:xfrm>
              <a:prstGeom prst="line">
                <a:avLst/>
              </a:prstGeom>
              <a:noFill/>
              <a:ln w="9525" algn="ctr">
                <a:solidFill>
                  <a:srgbClr val="D9D9D9"/>
                </a:solidFill>
                <a:round/>
              </a:ln>
              <a:extLst>
                <a:ext uri="{909E8E84-426E-40DD-AFC4-6F175D3DCCD1}">
                  <a14:hiddenFill xmlns:a14="http://schemas.microsoft.com/office/drawing/2010/main">
                    <a:noFill/>
                  </a14:hiddenFill>
                </a:ext>
              </a:extLst>
            </p:spPr>
          </p:cxnSp>
        </p:grpSp>
        <p:sp>
          <p:nvSpPr>
            <p:cNvPr id="10" name="文本框 9"/>
            <p:cNvSpPr txBox="1"/>
            <p:nvPr>
              <p:custDataLst>
                <p:tags r:id="rId2"/>
              </p:custDataLst>
            </p:nvPr>
          </p:nvSpPr>
          <p:spPr>
            <a:xfrm>
              <a:off x="4419600" y="3409951"/>
              <a:ext cx="3403600" cy="385763"/>
            </a:xfrm>
            <a:prstGeom prst="rect">
              <a:avLst/>
            </a:prstGeom>
            <a:noFill/>
          </p:spPr>
          <p:txBody>
            <a:bodyPr/>
            <a:lstStyle>
              <a:defPPr>
                <a:defRPr lang="zh-CN"/>
              </a:defPPr>
              <a:lvl1pPr algn="r">
                <a:defRPr sz="3600">
                  <a:gradFill flip="none" rotWithShape="1">
                    <a:gsLst>
                      <a:gs pos="0">
                        <a:schemeClr val="accent1"/>
                      </a:gs>
                      <a:gs pos="100000">
                        <a:schemeClr val="accent1">
                          <a:lumMod val="50000"/>
                        </a:schemeClr>
                      </a:gs>
                    </a:gsLst>
                    <a:lin ang="0" scaled="1"/>
                    <a:tileRect/>
                  </a:gradFill>
                  <a:latin typeface="Gungsuh" panose="02030600000101010101" pitchFamily="18" charset="-127"/>
                  <a:ea typeface="华文琥珀" panose="02010800040101010101"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000000">
                      <a:lumMod val="50000"/>
                      <a:lumOff val="50000"/>
                    </a:srgbClr>
                  </a:solidFill>
                  <a:effectLst/>
                  <a:uLnTx/>
                  <a:uFillTx/>
                  <a:latin typeface="微软雅黑" panose="020B0503020204020204" pitchFamily="34" charset="-122"/>
                  <a:ea typeface="微软雅黑" panose="020B0503020204020204" pitchFamily="34" charset="-122"/>
                  <a:cs typeface="+mn-cs"/>
                </a:rPr>
                <a:t>Click here to add your title</a:t>
              </a:r>
            </a:p>
          </p:txBody>
        </p:sp>
        <p:sp>
          <p:nvSpPr>
            <p:cNvPr id="3077" name="任意多边形 15"/>
            <p:cNvSpPr/>
            <p:nvPr>
              <p:custDataLst>
                <p:tags r:id="rId3"/>
              </p:custDataLst>
            </p:nvPr>
          </p:nvSpPr>
          <p:spPr bwMode="auto">
            <a:xfrm>
              <a:off x="2989264" y="2457450"/>
              <a:ext cx="1152525" cy="1390650"/>
            </a:xfrm>
            <a:custGeom>
              <a:avLst/>
              <a:gdLst>
                <a:gd name="T0" fmla="*/ 0 w 1153318"/>
                <a:gd name="T1" fmla="*/ 0 h 1389644"/>
                <a:gd name="T2" fmla="*/ 1153318 w 1153318"/>
                <a:gd name="T3" fmla="*/ 1389644 h 1389644"/>
              </a:gdLst>
              <a:ahLst/>
              <a:cxnLst/>
              <a:rect l="T0" t="T1" r="T2" b="T3"/>
              <a:pathLst>
                <a:path w="1153318" h="1389644">
                  <a:moveTo>
                    <a:pt x="0" y="239717"/>
                  </a:moveTo>
                  <a:lnTo>
                    <a:pt x="2381" y="239717"/>
                  </a:lnTo>
                  <a:lnTo>
                    <a:pt x="2381" y="371475"/>
                  </a:lnTo>
                  <a:cubicBezTo>
                    <a:pt x="43156" y="371475"/>
                    <a:pt x="83931" y="371475"/>
                    <a:pt x="124801" y="371475"/>
                  </a:cubicBezTo>
                  <a:lnTo>
                    <a:pt x="124801" y="239717"/>
                  </a:lnTo>
                  <a:lnTo>
                    <a:pt x="278499" y="239717"/>
                  </a:lnTo>
                  <a:lnTo>
                    <a:pt x="256367" y="371475"/>
                  </a:lnTo>
                  <a:cubicBezTo>
                    <a:pt x="298475" y="371475"/>
                    <a:pt x="340679" y="371475"/>
                    <a:pt x="382788" y="371475"/>
                  </a:cubicBezTo>
                  <a:cubicBezTo>
                    <a:pt x="385265" y="349246"/>
                    <a:pt x="387742" y="327017"/>
                    <a:pt x="390219" y="304788"/>
                  </a:cubicBezTo>
                  <a:cubicBezTo>
                    <a:pt x="404795" y="304788"/>
                    <a:pt x="419371" y="304788"/>
                    <a:pt x="433947" y="304788"/>
                  </a:cubicBezTo>
                  <a:cubicBezTo>
                    <a:pt x="436138" y="327017"/>
                    <a:pt x="438329" y="349246"/>
                    <a:pt x="440520" y="371475"/>
                  </a:cubicBezTo>
                  <a:cubicBezTo>
                    <a:pt x="482153" y="371475"/>
                    <a:pt x="523880" y="371475"/>
                    <a:pt x="565512" y="371475"/>
                  </a:cubicBezTo>
                  <a:lnTo>
                    <a:pt x="540710" y="239717"/>
                  </a:lnTo>
                  <a:lnTo>
                    <a:pt x="585614" y="239717"/>
                  </a:lnTo>
                  <a:lnTo>
                    <a:pt x="585614" y="371475"/>
                  </a:lnTo>
                  <a:cubicBezTo>
                    <a:pt x="626389" y="371475"/>
                    <a:pt x="667164" y="371475"/>
                    <a:pt x="707939" y="371475"/>
                  </a:cubicBezTo>
                  <a:lnTo>
                    <a:pt x="707939" y="239717"/>
                  </a:lnTo>
                  <a:lnTo>
                    <a:pt x="744579" y="239717"/>
                  </a:lnTo>
                  <a:lnTo>
                    <a:pt x="745093" y="248065"/>
                  </a:lnTo>
                  <a:cubicBezTo>
                    <a:pt x="745093" y="289170"/>
                    <a:pt x="745093" y="330370"/>
                    <a:pt x="745093" y="371475"/>
                  </a:cubicBezTo>
                  <a:cubicBezTo>
                    <a:pt x="783010" y="371475"/>
                    <a:pt x="820832" y="371475"/>
                    <a:pt x="858748" y="371475"/>
                  </a:cubicBezTo>
                  <a:cubicBezTo>
                    <a:pt x="858748" y="338898"/>
                    <a:pt x="858748" y="306225"/>
                    <a:pt x="858748" y="273552"/>
                  </a:cubicBezTo>
                  <a:lnTo>
                    <a:pt x="858025" y="239717"/>
                  </a:lnTo>
                  <a:lnTo>
                    <a:pt x="958399" y="239717"/>
                  </a:lnTo>
                  <a:lnTo>
                    <a:pt x="958399" y="371475"/>
                  </a:lnTo>
                  <a:cubicBezTo>
                    <a:pt x="999174" y="371475"/>
                    <a:pt x="1039949" y="371475"/>
                    <a:pt x="1080724" y="371475"/>
                  </a:cubicBezTo>
                  <a:lnTo>
                    <a:pt x="1080724" y="239717"/>
                  </a:lnTo>
                  <a:lnTo>
                    <a:pt x="1149927" y="239717"/>
                  </a:lnTo>
                  <a:lnTo>
                    <a:pt x="1149927" y="1389644"/>
                  </a:lnTo>
                  <a:lnTo>
                    <a:pt x="0" y="1389644"/>
                  </a:lnTo>
                  <a:lnTo>
                    <a:pt x="0" y="239717"/>
                  </a:lnTo>
                  <a:close/>
                  <a:moveTo>
                    <a:pt x="412130" y="82880"/>
                  </a:moveTo>
                  <a:cubicBezTo>
                    <a:pt x="399650" y="153975"/>
                    <a:pt x="391838" y="206003"/>
                    <a:pt x="388599" y="238867"/>
                  </a:cubicBezTo>
                  <a:cubicBezTo>
                    <a:pt x="402603" y="238867"/>
                    <a:pt x="416703" y="238867"/>
                    <a:pt x="430708" y="238867"/>
                  </a:cubicBezTo>
                  <a:cubicBezTo>
                    <a:pt x="424515" y="196804"/>
                    <a:pt x="418323" y="144777"/>
                    <a:pt x="412130" y="82880"/>
                  </a:cubicBezTo>
                  <a:close/>
                  <a:moveTo>
                    <a:pt x="707939" y="63526"/>
                  </a:moveTo>
                  <a:cubicBezTo>
                    <a:pt x="707939" y="91120"/>
                    <a:pt x="707939" y="118619"/>
                    <a:pt x="707939" y="146214"/>
                  </a:cubicBezTo>
                  <a:cubicBezTo>
                    <a:pt x="721657" y="146214"/>
                    <a:pt x="731279" y="144681"/>
                    <a:pt x="736805" y="141711"/>
                  </a:cubicBezTo>
                  <a:cubicBezTo>
                    <a:pt x="742330" y="138740"/>
                    <a:pt x="745093" y="129063"/>
                    <a:pt x="745093" y="112679"/>
                  </a:cubicBezTo>
                  <a:cubicBezTo>
                    <a:pt x="745093" y="105876"/>
                    <a:pt x="745093" y="99073"/>
                    <a:pt x="745093" y="92270"/>
                  </a:cubicBezTo>
                  <a:cubicBezTo>
                    <a:pt x="745093" y="80485"/>
                    <a:pt x="742426" y="72724"/>
                    <a:pt x="737091" y="69083"/>
                  </a:cubicBezTo>
                  <a:cubicBezTo>
                    <a:pt x="731851" y="65442"/>
                    <a:pt x="722038" y="63526"/>
                    <a:pt x="707939" y="63526"/>
                  </a:cubicBezTo>
                  <a:close/>
                  <a:moveTo>
                    <a:pt x="124801" y="63526"/>
                  </a:moveTo>
                  <a:cubicBezTo>
                    <a:pt x="124801" y="95049"/>
                    <a:pt x="124801" y="126572"/>
                    <a:pt x="124801" y="158095"/>
                  </a:cubicBezTo>
                  <a:cubicBezTo>
                    <a:pt x="128231" y="158287"/>
                    <a:pt x="131279" y="158382"/>
                    <a:pt x="133756" y="158382"/>
                  </a:cubicBezTo>
                  <a:cubicBezTo>
                    <a:pt x="144998" y="158382"/>
                    <a:pt x="152810" y="156179"/>
                    <a:pt x="157192" y="151771"/>
                  </a:cubicBezTo>
                  <a:cubicBezTo>
                    <a:pt x="161479" y="147460"/>
                    <a:pt x="163670" y="138357"/>
                    <a:pt x="163670" y="124560"/>
                  </a:cubicBezTo>
                  <a:cubicBezTo>
                    <a:pt x="163670" y="114403"/>
                    <a:pt x="163670" y="104247"/>
                    <a:pt x="163670" y="94091"/>
                  </a:cubicBezTo>
                  <a:cubicBezTo>
                    <a:pt x="163670" y="81347"/>
                    <a:pt x="161193" y="73107"/>
                    <a:pt x="156144" y="69274"/>
                  </a:cubicBezTo>
                  <a:cubicBezTo>
                    <a:pt x="151095" y="65442"/>
                    <a:pt x="140615" y="63526"/>
                    <a:pt x="124801" y="63526"/>
                  </a:cubicBezTo>
                  <a:close/>
                  <a:moveTo>
                    <a:pt x="885995" y="0"/>
                  </a:moveTo>
                  <a:cubicBezTo>
                    <a:pt x="975166" y="0"/>
                    <a:pt x="1064242" y="0"/>
                    <a:pt x="1153318" y="0"/>
                  </a:cubicBezTo>
                  <a:cubicBezTo>
                    <a:pt x="1153318" y="24816"/>
                    <a:pt x="1153318" y="49537"/>
                    <a:pt x="1153318" y="74353"/>
                  </a:cubicBezTo>
                  <a:cubicBezTo>
                    <a:pt x="1129120" y="74353"/>
                    <a:pt x="1104922" y="74353"/>
                    <a:pt x="1080724" y="74353"/>
                  </a:cubicBezTo>
                  <a:lnTo>
                    <a:pt x="1080724" y="239717"/>
                  </a:lnTo>
                  <a:lnTo>
                    <a:pt x="958399" y="239717"/>
                  </a:lnTo>
                  <a:lnTo>
                    <a:pt x="958399" y="74353"/>
                  </a:lnTo>
                  <a:cubicBezTo>
                    <a:pt x="934296" y="74353"/>
                    <a:pt x="910098" y="74353"/>
                    <a:pt x="885995" y="74353"/>
                  </a:cubicBezTo>
                  <a:cubicBezTo>
                    <a:pt x="885995" y="49537"/>
                    <a:pt x="885995" y="24816"/>
                    <a:pt x="885995" y="0"/>
                  </a:cubicBezTo>
                  <a:close/>
                  <a:moveTo>
                    <a:pt x="585614" y="0"/>
                  </a:moveTo>
                  <a:cubicBezTo>
                    <a:pt x="614480" y="0"/>
                    <a:pt x="643347" y="0"/>
                    <a:pt x="672213" y="0"/>
                  </a:cubicBezTo>
                  <a:cubicBezTo>
                    <a:pt x="729946" y="0"/>
                    <a:pt x="769006" y="1725"/>
                    <a:pt x="789393" y="5270"/>
                  </a:cubicBezTo>
                  <a:cubicBezTo>
                    <a:pt x="809876" y="8815"/>
                    <a:pt x="826548" y="17822"/>
                    <a:pt x="839409" y="32194"/>
                  </a:cubicBezTo>
                  <a:cubicBezTo>
                    <a:pt x="852270" y="46662"/>
                    <a:pt x="858748" y="69753"/>
                    <a:pt x="858748" y="101468"/>
                  </a:cubicBezTo>
                  <a:cubicBezTo>
                    <a:pt x="858748" y="130309"/>
                    <a:pt x="854176" y="149759"/>
                    <a:pt x="845125" y="159724"/>
                  </a:cubicBezTo>
                  <a:cubicBezTo>
                    <a:pt x="835979" y="169689"/>
                    <a:pt x="818069" y="175629"/>
                    <a:pt x="791298" y="177641"/>
                  </a:cubicBezTo>
                  <a:cubicBezTo>
                    <a:pt x="815497" y="182336"/>
                    <a:pt x="831787" y="188660"/>
                    <a:pt x="840171" y="196708"/>
                  </a:cubicBezTo>
                  <a:cubicBezTo>
                    <a:pt x="848459" y="204661"/>
                    <a:pt x="853604" y="211943"/>
                    <a:pt x="855700" y="218554"/>
                  </a:cubicBezTo>
                  <a:cubicBezTo>
                    <a:pt x="856700" y="221908"/>
                    <a:pt x="857462" y="228160"/>
                    <a:pt x="857974" y="237322"/>
                  </a:cubicBezTo>
                  <a:lnTo>
                    <a:pt x="858025" y="239717"/>
                  </a:lnTo>
                  <a:lnTo>
                    <a:pt x="744579" y="239717"/>
                  </a:lnTo>
                  <a:lnTo>
                    <a:pt x="743605" y="223896"/>
                  </a:lnTo>
                  <a:cubicBezTo>
                    <a:pt x="742616" y="217740"/>
                    <a:pt x="741140" y="213476"/>
                    <a:pt x="739187" y="211081"/>
                  </a:cubicBezTo>
                  <a:cubicBezTo>
                    <a:pt x="735185" y="206386"/>
                    <a:pt x="724801" y="203990"/>
                    <a:pt x="707939" y="203990"/>
                  </a:cubicBezTo>
                  <a:lnTo>
                    <a:pt x="707939" y="239717"/>
                  </a:lnTo>
                  <a:lnTo>
                    <a:pt x="585614" y="239717"/>
                  </a:lnTo>
                  <a:lnTo>
                    <a:pt x="585614" y="0"/>
                  </a:lnTo>
                  <a:close/>
                  <a:moveTo>
                    <a:pt x="318767" y="0"/>
                  </a:moveTo>
                  <a:cubicBezTo>
                    <a:pt x="377643" y="0"/>
                    <a:pt x="436614" y="0"/>
                    <a:pt x="495585" y="0"/>
                  </a:cubicBezTo>
                  <a:lnTo>
                    <a:pt x="540710" y="239717"/>
                  </a:lnTo>
                  <a:lnTo>
                    <a:pt x="278499" y="239717"/>
                  </a:lnTo>
                  <a:lnTo>
                    <a:pt x="318767" y="0"/>
                  </a:lnTo>
                  <a:close/>
                  <a:moveTo>
                    <a:pt x="2381" y="0"/>
                  </a:moveTo>
                  <a:cubicBezTo>
                    <a:pt x="43537" y="0"/>
                    <a:pt x="84598" y="0"/>
                    <a:pt x="125658" y="0"/>
                  </a:cubicBezTo>
                  <a:cubicBezTo>
                    <a:pt x="158907" y="0"/>
                    <a:pt x="184534" y="2108"/>
                    <a:pt x="202445" y="6228"/>
                  </a:cubicBezTo>
                  <a:cubicBezTo>
                    <a:pt x="220355" y="10348"/>
                    <a:pt x="233883" y="16289"/>
                    <a:pt x="242838" y="24050"/>
                  </a:cubicBezTo>
                  <a:cubicBezTo>
                    <a:pt x="251889" y="31907"/>
                    <a:pt x="257986" y="41296"/>
                    <a:pt x="261130" y="52411"/>
                  </a:cubicBezTo>
                  <a:cubicBezTo>
                    <a:pt x="264369" y="63526"/>
                    <a:pt x="265989" y="80676"/>
                    <a:pt x="265989" y="103959"/>
                  </a:cubicBezTo>
                  <a:cubicBezTo>
                    <a:pt x="265989" y="114691"/>
                    <a:pt x="265989" y="125518"/>
                    <a:pt x="265989" y="136345"/>
                  </a:cubicBezTo>
                  <a:cubicBezTo>
                    <a:pt x="265989" y="160011"/>
                    <a:pt x="262845" y="177354"/>
                    <a:pt x="256652" y="188181"/>
                  </a:cubicBezTo>
                  <a:cubicBezTo>
                    <a:pt x="250460" y="199008"/>
                    <a:pt x="239123" y="207344"/>
                    <a:pt x="222546" y="213189"/>
                  </a:cubicBezTo>
                  <a:cubicBezTo>
                    <a:pt x="205970" y="219033"/>
                    <a:pt x="184344" y="221908"/>
                    <a:pt x="157573" y="221908"/>
                  </a:cubicBezTo>
                  <a:cubicBezTo>
                    <a:pt x="146617" y="221908"/>
                    <a:pt x="135661" y="221908"/>
                    <a:pt x="124801" y="221908"/>
                  </a:cubicBezTo>
                  <a:lnTo>
                    <a:pt x="124801" y="239717"/>
                  </a:lnTo>
                  <a:lnTo>
                    <a:pt x="2381" y="239717"/>
                  </a:lnTo>
                  <a:lnTo>
                    <a:pt x="2381" y="0"/>
                  </a:lnTo>
                  <a:close/>
                </a:path>
              </a:pathLst>
            </a:custGeom>
            <a:solidFill>
              <a:srgbClr val="EB605F"/>
            </a:solidFill>
            <a:ln>
              <a:noFill/>
            </a:ln>
          </p:spPr>
          <p:txBody>
            <a:bodyPr tIns="39600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66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rPr>
                <a:t>03</a:t>
              </a:r>
              <a:endParaRPr kumimoji="0" lang="zh-CN" altLang="en-US" sz="66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sp>
          <p:nvSpPr>
            <p:cNvPr id="12" name="TextBox 3"/>
            <p:cNvSpPr txBox="1">
              <a:spLocks noChangeArrowheads="1"/>
            </p:cNvSpPr>
            <p:nvPr>
              <p:custDataLst>
                <p:tags r:id="rId4"/>
              </p:custDataLst>
            </p:nvPr>
          </p:nvSpPr>
          <p:spPr bwMode="auto">
            <a:xfrm>
              <a:off x="4419600" y="2400302"/>
              <a:ext cx="3665536" cy="869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6000" b="1" i="0" u="none" strike="noStrike" kern="1200" cap="none" spc="0" normalizeH="0" baseline="-25000" noProof="0" dirty="0">
                  <a:ln>
                    <a:noFill/>
                  </a:ln>
                  <a:solidFill>
                    <a:srgbClr val="626262"/>
                  </a:solidFill>
                  <a:effectLst/>
                  <a:uLnTx/>
                  <a:uFillTx/>
                  <a:latin typeface="微软雅黑" panose="020B0503020204020204" pitchFamily="34" charset="-122"/>
                  <a:ea typeface="微软雅黑" panose="020B0503020204020204" pitchFamily="34" charset="-122"/>
                  <a:cs typeface="+mn-cs"/>
                </a:rPr>
                <a:t>输入您的标题</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844576" y="1695451"/>
            <a:ext cx="2133600" cy="2133600"/>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sp>
        <p:nvSpPr>
          <p:cNvPr id="10" name="矩形 9"/>
          <p:cNvSpPr/>
          <p:nvPr/>
        </p:nvSpPr>
        <p:spPr>
          <a:xfrm>
            <a:off x="5390926" y="3434519"/>
            <a:ext cx="542925" cy="542925"/>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sp>
        <p:nvSpPr>
          <p:cNvPr id="11" name="矩形 10"/>
          <p:cNvSpPr/>
          <p:nvPr/>
        </p:nvSpPr>
        <p:spPr>
          <a:xfrm>
            <a:off x="5390926" y="4670274"/>
            <a:ext cx="542925" cy="542925"/>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sp>
        <p:nvSpPr>
          <p:cNvPr id="16" name="矩形 15"/>
          <p:cNvSpPr/>
          <p:nvPr/>
        </p:nvSpPr>
        <p:spPr>
          <a:xfrm>
            <a:off x="8302625" y="3434519"/>
            <a:ext cx="542925" cy="542925"/>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sp>
        <p:nvSpPr>
          <p:cNvPr id="17" name="矩形 16"/>
          <p:cNvSpPr/>
          <p:nvPr/>
        </p:nvSpPr>
        <p:spPr>
          <a:xfrm>
            <a:off x="8302625" y="4670274"/>
            <a:ext cx="542925" cy="542925"/>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pic>
        <p:nvPicPr>
          <p:cNvPr id="5" name="图片占位符 4"/>
          <p:cNvPicPr>
            <a:picLocks noGrp="1" noChangeAspect="1"/>
          </p:cNvPicPr>
          <p:nvPr>
            <p:ph type="pic" sz="quarter" idx="10"/>
          </p:nvPr>
        </p:nvPicPr>
        <p:blipFill>
          <a:blip r:embed="rId3" cstate="screen"/>
          <a:srcRect/>
          <a:stretch>
            <a:fillRect/>
          </a:stretch>
        </p:blipFill>
        <p:spPr>
          <a:ln w="25400">
            <a:solidFill>
              <a:srgbClr val="EB605F"/>
            </a:solidFill>
          </a:ln>
        </p:spPr>
      </p:pic>
      <p:sp>
        <p:nvSpPr>
          <p:cNvPr id="7" name="矩形 6"/>
          <p:cNvSpPr/>
          <p:nvPr/>
        </p:nvSpPr>
        <p:spPr>
          <a:xfrm>
            <a:off x="1158650" y="4814888"/>
            <a:ext cx="504825" cy="504825"/>
          </a:xfrm>
          <a:prstGeom prst="rect">
            <a:avLst/>
          </a:prstGeom>
          <a:noFill/>
          <a:ln w="57150">
            <a:solidFill>
              <a:srgbClr val="EB60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grpSp>
        <p:nvGrpSpPr>
          <p:cNvPr id="12" name="组合 11"/>
          <p:cNvGrpSpPr/>
          <p:nvPr/>
        </p:nvGrpSpPr>
        <p:grpSpPr>
          <a:xfrm>
            <a:off x="3774689" y="555793"/>
            <a:ext cx="4642622" cy="793761"/>
            <a:chOff x="3774689" y="555793"/>
            <a:chExt cx="4642622" cy="793761"/>
          </a:xfrm>
        </p:grpSpPr>
        <p:sp>
          <p:nvSpPr>
            <p:cNvPr id="13" name="文本框 12"/>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14" name="矩形 13"/>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15" name="组合 14"/>
          <p:cNvGrpSpPr/>
          <p:nvPr/>
        </p:nvGrpSpPr>
        <p:grpSpPr>
          <a:xfrm>
            <a:off x="5279480" y="1911025"/>
            <a:ext cx="4893220" cy="962022"/>
            <a:chOff x="7692478" y="1678126"/>
            <a:chExt cx="4893220" cy="962022"/>
          </a:xfrm>
        </p:grpSpPr>
        <p:sp>
          <p:nvSpPr>
            <p:cNvPr id="18" name="矩形 17"/>
            <p:cNvSpPr/>
            <p:nvPr/>
          </p:nvSpPr>
          <p:spPr>
            <a:xfrm>
              <a:off x="7692478" y="2030750"/>
              <a:ext cx="4893220"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19" name="矩形 18"/>
            <p:cNvSpPr/>
            <p:nvPr/>
          </p:nvSpPr>
          <p:spPr>
            <a:xfrm>
              <a:off x="7692478"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sp>
        <p:nvSpPr>
          <p:cNvPr id="20" name="矩形 19"/>
          <p:cNvSpPr/>
          <p:nvPr/>
        </p:nvSpPr>
        <p:spPr>
          <a:xfrm>
            <a:off x="5951651" y="3420332"/>
            <a:ext cx="2201749"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21" name="矩形 20"/>
          <p:cNvSpPr/>
          <p:nvPr/>
        </p:nvSpPr>
        <p:spPr>
          <a:xfrm>
            <a:off x="5951651" y="4637037"/>
            <a:ext cx="2201749"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23" name="矩形 22"/>
          <p:cNvSpPr/>
          <p:nvPr/>
        </p:nvSpPr>
        <p:spPr>
          <a:xfrm>
            <a:off x="8874125" y="3420332"/>
            <a:ext cx="2201749"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24" name="矩形 23"/>
          <p:cNvSpPr/>
          <p:nvPr/>
        </p:nvSpPr>
        <p:spPr>
          <a:xfrm>
            <a:off x="8874125" y="4637037"/>
            <a:ext cx="2201749"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28" name="椭圆 5"/>
          <p:cNvSpPr/>
          <p:nvPr/>
        </p:nvSpPr>
        <p:spPr>
          <a:xfrm>
            <a:off x="5522350" y="3578656"/>
            <a:ext cx="280076" cy="226472"/>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9" name="椭圆 24"/>
          <p:cNvSpPr/>
          <p:nvPr/>
        </p:nvSpPr>
        <p:spPr>
          <a:xfrm>
            <a:off x="8439724" y="3588015"/>
            <a:ext cx="280076" cy="207755"/>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1" name="椭圆 25"/>
          <p:cNvSpPr/>
          <p:nvPr/>
        </p:nvSpPr>
        <p:spPr>
          <a:xfrm>
            <a:off x="5522350" y="4818826"/>
            <a:ext cx="280076" cy="277395"/>
          </a:xfrm>
          <a:custGeom>
            <a:avLst/>
            <a:gdLst>
              <a:gd name="connsiteX0" fmla="*/ 242094 w 331788"/>
              <a:gd name="connsiteY0" fmla="*/ 203585 h 328613"/>
              <a:gd name="connsiteX1" fmla="*/ 214264 w 331788"/>
              <a:gd name="connsiteY1" fmla="*/ 214264 h 328613"/>
              <a:gd name="connsiteX2" fmla="*/ 214264 w 331788"/>
              <a:gd name="connsiteY2" fmla="*/ 269924 h 328613"/>
              <a:gd name="connsiteX3" fmla="*/ 269924 w 331788"/>
              <a:gd name="connsiteY3" fmla="*/ 269924 h 328613"/>
              <a:gd name="connsiteX4" fmla="*/ 269924 w 331788"/>
              <a:gd name="connsiteY4" fmla="*/ 214264 h 328613"/>
              <a:gd name="connsiteX5" fmla="*/ 242094 w 331788"/>
              <a:gd name="connsiteY5" fmla="*/ 203585 h 328613"/>
              <a:gd name="connsiteX6" fmla="*/ 85725 w 331788"/>
              <a:gd name="connsiteY6" fmla="*/ 200752 h 328613"/>
              <a:gd name="connsiteX7" fmla="*/ 136525 w 331788"/>
              <a:gd name="connsiteY7" fmla="*/ 207698 h 328613"/>
              <a:gd name="connsiteX8" fmla="*/ 132667 w 331788"/>
              <a:gd name="connsiteY8" fmla="*/ 222250 h 328613"/>
              <a:gd name="connsiteX9" fmla="*/ 38783 w 331788"/>
              <a:gd name="connsiteY9" fmla="*/ 222250 h 328613"/>
              <a:gd name="connsiteX10" fmla="*/ 34925 w 331788"/>
              <a:gd name="connsiteY10" fmla="*/ 207698 h 328613"/>
              <a:gd name="connsiteX11" fmla="*/ 85725 w 331788"/>
              <a:gd name="connsiteY11" fmla="*/ 200752 h 328613"/>
              <a:gd name="connsiteX12" fmla="*/ 86038 w 331788"/>
              <a:gd name="connsiteY12" fmla="*/ 150283 h 328613"/>
              <a:gd name="connsiteX13" fmla="*/ 136525 w 331788"/>
              <a:gd name="connsiteY13" fmla="*/ 158221 h 328613"/>
              <a:gd name="connsiteX14" fmla="*/ 132678 w 331788"/>
              <a:gd name="connsiteY14" fmla="*/ 171450 h 328613"/>
              <a:gd name="connsiteX15" fmla="*/ 39076 w 331788"/>
              <a:gd name="connsiteY15" fmla="*/ 171450 h 328613"/>
              <a:gd name="connsiteX16" fmla="*/ 36512 w 331788"/>
              <a:gd name="connsiteY16" fmla="*/ 158221 h 328613"/>
              <a:gd name="connsiteX17" fmla="*/ 86038 w 331788"/>
              <a:gd name="connsiteY17" fmla="*/ 150283 h 328613"/>
              <a:gd name="connsiteX18" fmla="*/ 243681 w 331788"/>
              <a:gd name="connsiteY18" fmla="*/ 148724 h 328613"/>
              <a:gd name="connsiteX19" fmla="*/ 295275 w 331788"/>
              <a:gd name="connsiteY19" fmla="*/ 156745 h 328613"/>
              <a:gd name="connsiteX20" fmla="*/ 292663 w 331788"/>
              <a:gd name="connsiteY20" fmla="*/ 171450 h 328613"/>
              <a:gd name="connsiteX21" fmla="*/ 197312 w 331788"/>
              <a:gd name="connsiteY21" fmla="*/ 171450 h 328613"/>
              <a:gd name="connsiteX22" fmla="*/ 192087 w 331788"/>
              <a:gd name="connsiteY22" fmla="*/ 156745 h 328613"/>
              <a:gd name="connsiteX23" fmla="*/ 243681 w 331788"/>
              <a:gd name="connsiteY23" fmla="*/ 148724 h 328613"/>
              <a:gd name="connsiteX24" fmla="*/ 86038 w 331788"/>
              <a:gd name="connsiteY24" fmla="*/ 99483 h 328613"/>
              <a:gd name="connsiteX25" fmla="*/ 136525 w 331788"/>
              <a:gd name="connsiteY25" fmla="*/ 107421 h 328613"/>
              <a:gd name="connsiteX26" fmla="*/ 132678 w 331788"/>
              <a:gd name="connsiteY26" fmla="*/ 120650 h 328613"/>
              <a:gd name="connsiteX27" fmla="*/ 39076 w 331788"/>
              <a:gd name="connsiteY27" fmla="*/ 120650 h 328613"/>
              <a:gd name="connsiteX28" fmla="*/ 36512 w 331788"/>
              <a:gd name="connsiteY28" fmla="*/ 107421 h 328613"/>
              <a:gd name="connsiteX29" fmla="*/ 86038 w 331788"/>
              <a:gd name="connsiteY29" fmla="*/ 99483 h 328613"/>
              <a:gd name="connsiteX30" fmla="*/ 243681 w 331788"/>
              <a:gd name="connsiteY30" fmla="*/ 99152 h 328613"/>
              <a:gd name="connsiteX31" fmla="*/ 295275 w 331788"/>
              <a:gd name="connsiteY31" fmla="*/ 106098 h 328613"/>
              <a:gd name="connsiteX32" fmla="*/ 292663 w 331788"/>
              <a:gd name="connsiteY32" fmla="*/ 120650 h 328613"/>
              <a:gd name="connsiteX33" fmla="*/ 196006 w 331788"/>
              <a:gd name="connsiteY33" fmla="*/ 120650 h 328613"/>
              <a:gd name="connsiteX34" fmla="*/ 192087 w 331788"/>
              <a:gd name="connsiteY34" fmla="*/ 106098 h 328613"/>
              <a:gd name="connsiteX35" fmla="*/ 243681 w 331788"/>
              <a:gd name="connsiteY35" fmla="*/ 99152 h 328613"/>
              <a:gd name="connsiteX36" fmla="*/ 243681 w 331788"/>
              <a:gd name="connsiteY36" fmla="*/ 48711 h 328613"/>
              <a:gd name="connsiteX37" fmla="*/ 295275 w 331788"/>
              <a:gd name="connsiteY37" fmla="*/ 56732 h 328613"/>
              <a:gd name="connsiteX38" fmla="*/ 292663 w 331788"/>
              <a:gd name="connsiteY38" fmla="*/ 71437 h 328613"/>
              <a:gd name="connsiteX39" fmla="*/ 197312 w 331788"/>
              <a:gd name="connsiteY39" fmla="*/ 71437 h 328613"/>
              <a:gd name="connsiteX40" fmla="*/ 192087 w 331788"/>
              <a:gd name="connsiteY40" fmla="*/ 56732 h 328613"/>
              <a:gd name="connsiteX41" fmla="*/ 243681 w 331788"/>
              <a:gd name="connsiteY41" fmla="*/ 48711 h 328613"/>
              <a:gd name="connsiteX42" fmla="*/ 85725 w 331788"/>
              <a:gd name="connsiteY42" fmla="*/ 48683 h 328613"/>
              <a:gd name="connsiteX43" fmla="*/ 136525 w 331788"/>
              <a:gd name="connsiteY43" fmla="*/ 56621 h 328613"/>
              <a:gd name="connsiteX44" fmla="*/ 132667 w 331788"/>
              <a:gd name="connsiteY44" fmla="*/ 69850 h 328613"/>
              <a:gd name="connsiteX45" fmla="*/ 38783 w 331788"/>
              <a:gd name="connsiteY45" fmla="*/ 69850 h 328613"/>
              <a:gd name="connsiteX46" fmla="*/ 34925 w 331788"/>
              <a:gd name="connsiteY46" fmla="*/ 56621 h 328613"/>
              <a:gd name="connsiteX47" fmla="*/ 85725 w 331788"/>
              <a:gd name="connsiteY47" fmla="*/ 48683 h 328613"/>
              <a:gd name="connsiteX48" fmla="*/ 245779 w 331788"/>
              <a:gd name="connsiteY48" fmla="*/ 12700 h 328613"/>
              <a:gd name="connsiteX49" fmla="*/ 171450 w 331788"/>
              <a:gd name="connsiteY49" fmla="*/ 28215 h 328613"/>
              <a:gd name="connsiteX50" fmla="*/ 171450 w 331788"/>
              <a:gd name="connsiteY50" fmla="*/ 263525 h 328613"/>
              <a:gd name="connsiteX51" fmla="*/ 192314 w 331788"/>
              <a:gd name="connsiteY51" fmla="*/ 257061 h 328613"/>
              <a:gd name="connsiteX52" fmla="*/ 205355 w 331788"/>
              <a:gd name="connsiteY52" fmla="*/ 205344 h 328613"/>
              <a:gd name="connsiteX53" fmla="*/ 279684 w 331788"/>
              <a:gd name="connsiteY53" fmla="*/ 205344 h 328613"/>
              <a:gd name="connsiteX54" fmla="*/ 294028 w 331788"/>
              <a:gd name="connsiteY54" fmla="*/ 257061 h 328613"/>
              <a:gd name="connsiteX55" fmla="*/ 317500 w 331788"/>
              <a:gd name="connsiteY55" fmla="*/ 263525 h 328613"/>
              <a:gd name="connsiteX56" fmla="*/ 317500 w 331788"/>
              <a:gd name="connsiteY56" fmla="*/ 28215 h 328613"/>
              <a:gd name="connsiteX57" fmla="*/ 245779 w 331788"/>
              <a:gd name="connsiteY57" fmla="*/ 12700 h 328613"/>
              <a:gd name="connsiteX58" fmla="*/ 84931 w 331788"/>
              <a:gd name="connsiteY58" fmla="*/ 12700 h 328613"/>
              <a:gd name="connsiteX59" fmla="*/ 12700 w 331788"/>
              <a:gd name="connsiteY59" fmla="*/ 28215 h 328613"/>
              <a:gd name="connsiteX60" fmla="*/ 12700 w 331788"/>
              <a:gd name="connsiteY60" fmla="*/ 263525 h 328613"/>
              <a:gd name="connsiteX61" fmla="*/ 84931 w 331788"/>
              <a:gd name="connsiteY61" fmla="*/ 249303 h 328613"/>
              <a:gd name="connsiteX62" fmla="*/ 157163 w 331788"/>
              <a:gd name="connsiteY62" fmla="*/ 263525 h 328613"/>
              <a:gd name="connsiteX63" fmla="*/ 157163 w 331788"/>
              <a:gd name="connsiteY63" fmla="*/ 28215 h 328613"/>
              <a:gd name="connsiteX64" fmla="*/ 84931 w 331788"/>
              <a:gd name="connsiteY64" fmla="*/ 12700 h 328613"/>
              <a:gd name="connsiteX65" fmla="*/ 86835 w 331788"/>
              <a:gd name="connsiteY65" fmla="*/ 0 h 328613"/>
              <a:gd name="connsiteX66" fmla="*/ 165894 w 331788"/>
              <a:gd name="connsiteY66" fmla="*/ 15525 h 328613"/>
              <a:gd name="connsiteX67" fmla="*/ 244953 w 331788"/>
              <a:gd name="connsiteY67" fmla="*/ 0 h 328613"/>
              <a:gd name="connsiteX68" fmla="*/ 326604 w 331788"/>
              <a:gd name="connsiteY68" fmla="*/ 16819 h 328613"/>
              <a:gd name="connsiteX69" fmla="*/ 331788 w 331788"/>
              <a:gd name="connsiteY69" fmla="*/ 23288 h 328613"/>
              <a:gd name="connsiteX70" fmla="*/ 331788 w 331788"/>
              <a:gd name="connsiteY70" fmla="*/ 274276 h 328613"/>
              <a:gd name="connsiteX71" fmla="*/ 322716 w 331788"/>
              <a:gd name="connsiteY71" fmla="*/ 280744 h 328613"/>
              <a:gd name="connsiteX72" fmla="*/ 289019 w 331788"/>
              <a:gd name="connsiteY72" fmla="*/ 269101 h 328613"/>
              <a:gd name="connsiteX73" fmla="*/ 285130 w 331788"/>
              <a:gd name="connsiteY73" fmla="*/ 274276 h 328613"/>
              <a:gd name="connsiteX74" fmla="*/ 329196 w 331788"/>
              <a:gd name="connsiteY74" fmla="*/ 318263 h 328613"/>
              <a:gd name="connsiteX75" fmla="*/ 318828 w 331788"/>
              <a:gd name="connsiteY75" fmla="*/ 328613 h 328613"/>
              <a:gd name="connsiteX76" fmla="*/ 274762 w 331788"/>
              <a:gd name="connsiteY76" fmla="*/ 284626 h 328613"/>
              <a:gd name="connsiteX77" fmla="*/ 206072 w 331788"/>
              <a:gd name="connsiteY77" fmla="*/ 279451 h 328613"/>
              <a:gd name="connsiteX78" fmla="*/ 198295 w 331788"/>
              <a:gd name="connsiteY78" fmla="*/ 270394 h 328613"/>
              <a:gd name="connsiteX79" fmla="*/ 167190 w 331788"/>
              <a:gd name="connsiteY79" fmla="*/ 280744 h 328613"/>
              <a:gd name="connsiteX80" fmla="*/ 163302 w 331788"/>
              <a:gd name="connsiteY80" fmla="*/ 280744 h 328613"/>
              <a:gd name="connsiteX81" fmla="*/ 85539 w 331788"/>
              <a:gd name="connsiteY81" fmla="*/ 263926 h 328613"/>
              <a:gd name="connsiteX82" fmla="*/ 9072 w 331788"/>
              <a:gd name="connsiteY82" fmla="*/ 280744 h 328613"/>
              <a:gd name="connsiteX83" fmla="*/ 0 w 331788"/>
              <a:gd name="connsiteY83" fmla="*/ 274276 h 328613"/>
              <a:gd name="connsiteX84" fmla="*/ 0 w 331788"/>
              <a:gd name="connsiteY84" fmla="*/ 23288 h 328613"/>
              <a:gd name="connsiteX85" fmla="*/ 5184 w 331788"/>
              <a:gd name="connsiteY85" fmla="*/ 16819 h 328613"/>
              <a:gd name="connsiteX86" fmla="*/ 86835 w 331788"/>
              <a:gd name="connsiteY86"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1788" h="328613">
                <a:moveTo>
                  <a:pt x="242094" y="203585"/>
                </a:moveTo>
                <a:cubicBezTo>
                  <a:pt x="232062" y="203585"/>
                  <a:pt x="222031" y="207145"/>
                  <a:pt x="214264" y="214264"/>
                </a:cubicBezTo>
                <a:cubicBezTo>
                  <a:pt x="200025" y="229797"/>
                  <a:pt x="200025" y="254391"/>
                  <a:pt x="214264" y="269924"/>
                </a:cubicBezTo>
                <a:cubicBezTo>
                  <a:pt x="229797" y="284163"/>
                  <a:pt x="254391" y="284163"/>
                  <a:pt x="269924" y="269924"/>
                </a:cubicBezTo>
                <a:cubicBezTo>
                  <a:pt x="284163" y="254391"/>
                  <a:pt x="284163" y="229797"/>
                  <a:pt x="269924" y="214264"/>
                </a:cubicBezTo>
                <a:cubicBezTo>
                  <a:pt x="262158" y="207145"/>
                  <a:pt x="252126" y="203585"/>
                  <a:pt x="242094" y="203585"/>
                </a:cubicBezTo>
                <a:close/>
                <a:moveTo>
                  <a:pt x="85725" y="200752"/>
                </a:moveTo>
                <a:cubicBezTo>
                  <a:pt x="102122" y="200752"/>
                  <a:pt x="118520" y="203067"/>
                  <a:pt x="136525" y="207698"/>
                </a:cubicBezTo>
                <a:cubicBezTo>
                  <a:pt x="136525" y="207698"/>
                  <a:pt x="136525" y="207698"/>
                  <a:pt x="132667" y="222250"/>
                </a:cubicBezTo>
                <a:cubicBezTo>
                  <a:pt x="99229" y="211667"/>
                  <a:pt x="72221" y="211667"/>
                  <a:pt x="38783" y="222250"/>
                </a:cubicBezTo>
                <a:cubicBezTo>
                  <a:pt x="38783" y="222250"/>
                  <a:pt x="38783" y="222250"/>
                  <a:pt x="34925" y="207698"/>
                </a:cubicBezTo>
                <a:cubicBezTo>
                  <a:pt x="52930" y="203067"/>
                  <a:pt x="69327" y="200752"/>
                  <a:pt x="85725" y="200752"/>
                </a:cubicBezTo>
                <a:close/>
                <a:moveTo>
                  <a:pt x="86038" y="150283"/>
                </a:moveTo>
                <a:cubicBezTo>
                  <a:pt x="102226" y="150283"/>
                  <a:pt x="118574" y="152929"/>
                  <a:pt x="136525" y="158221"/>
                </a:cubicBezTo>
                <a:cubicBezTo>
                  <a:pt x="136525" y="158221"/>
                  <a:pt x="136525" y="158221"/>
                  <a:pt x="132678" y="171450"/>
                </a:cubicBezTo>
                <a:cubicBezTo>
                  <a:pt x="99341" y="162190"/>
                  <a:pt x="72414" y="162190"/>
                  <a:pt x="39076" y="171450"/>
                </a:cubicBezTo>
                <a:cubicBezTo>
                  <a:pt x="39076" y="171450"/>
                  <a:pt x="39076" y="171450"/>
                  <a:pt x="36512" y="158221"/>
                </a:cubicBezTo>
                <a:cubicBezTo>
                  <a:pt x="53822" y="152929"/>
                  <a:pt x="69850" y="150283"/>
                  <a:pt x="86038" y="150283"/>
                </a:cubicBezTo>
                <a:close/>
                <a:moveTo>
                  <a:pt x="243681" y="148724"/>
                </a:moveTo>
                <a:cubicBezTo>
                  <a:pt x="260335" y="148724"/>
                  <a:pt x="276989" y="151398"/>
                  <a:pt x="295275" y="156745"/>
                </a:cubicBezTo>
                <a:cubicBezTo>
                  <a:pt x="295275" y="156745"/>
                  <a:pt x="295275" y="156745"/>
                  <a:pt x="292663" y="171450"/>
                </a:cubicBezTo>
                <a:cubicBezTo>
                  <a:pt x="257396" y="162092"/>
                  <a:pt x="231272" y="162092"/>
                  <a:pt x="197312" y="171450"/>
                </a:cubicBezTo>
                <a:cubicBezTo>
                  <a:pt x="197312" y="171450"/>
                  <a:pt x="197312" y="171450"/>
                  <a:pt x="192087" y="156745"/>
                </a:cubicBezTo>
                <a:cubicBezTo>
                  <a:pt x="210374" y="151398"/>
                  <a:pt x="227027" y="148724"/>
                  <a:pt x="243681" y="148724"/>
                </a:cubicBezTo>
                <a:close/>
                <a:moveTo>
                  <a:pt x="86038" y="99483"/>
                </a:moveTo>
                <a:cubicBezTo>
                  <a:pt x="102226" y="99483"/>
                  <a:pt x="118574" y="102129"/>
                  <a:pt x="136525" y="107421"/>
                </a:cubicBezTo>
                <a:cubicBezTo>
                  <a:pt x="136525" y="107421"/>
                  <a:pt x="136525" y="107421"/>
                  <a:pt x="132678" y="120650"/>
                </a:cubicBezTo>
                <a:cubicBezTo>
                  <a:pt x="99341" y="111390"/>
                  <a:pt x="72414" y="111390"/>
                  <a:pt x="39076" y="120650"/>
                </a:cubicBezTo>
                <a:cubicBezTo>
                  <a:pt x="39076" y="120650"/>
                  <a:pt x="39076" y="120650"/>
                  <a:pt x="36512" y="107421"/>
                </a:cubicBezTo>
                <a:cubicBezTo>
                  <a:pt x="53822" y="102129"/>
                  <a:pt x="69850" y="99483"/>
                  <a:pt x="86038" y="99483"/>
                </a:cubicBezTo>
                <a:close/>
                <a:moveTo>
                  <a:pt x="243681" y="99152"/>
                </a:moveTo>
                <a:cubicBezTo>
                  <a:pt x="260335" y="99152"/>
                  <a:pt x="276989" y="101467"/>
                  <a:pt x="295275" y="106098"/>
                </a:cubicBezTo>
                <a:cubicBezTo>
                  <a:pt x="295275" y="106098"/>
                  <a:pt x="295275" y="106098"/>
                  <a:pt x="292663" y="120650"/>
                </a:cubicBezTo>
                <a:cubicBezTo>
                  <a:pt x="257396" y="111390"/>
                  <a:pt x="231272" y="111390"/>
                  <a:pt x="196006" y="120650"/>
                </a:cubicBezTo>
                <a:cubicBezTo>
                  <a:pt x="196006" y="120650"/>
                  <a:pt x="196006" y="120650"/>
                  <a:pt x="192087" y="106098"/>
                </a:cubicBezTo>
                <a:cubicBezTo>
                  <a:pt x="210374" y="101467"/>
                  <a:pt x="227027" y="99152"/>
                  <a:pt x="243681" y="99152"/>
                </a:cubicBezTo>
                <a:close/>
                <a:moveTo>
                  <a:pt x="243681" y="48711"/>
                </a:moveTo>
                <a:cubicBezTo>
                  <a:pt x="260335" y="48711"/>
                  <a:pt x="276989" y="51385"/>
                  <a:pt x="295275" y="56732"/>
                </a:cubicBezTo>
                <a:cubicBezTo>
                  <a:pt x="295275" y="56732"/>
                  <a:pt x="295275" y="56732"/>
                  <a:pt x="292663" y="71437"/>
                </a:cubicBezTo>
                <a:cubicBezTo>
                  <a:pt x="257396" y="60742"/>
                  <a:pt x="231272" y="60742"/>
                  <a:pt x="197312" y="71437"/>
                </a:cubicBezTo>
                <a:cubicBezTo>
                  <a:pt x="197312" y="71437"/>
                  <a:pt x="197312" y="71437"/>
                  <a:pt x="192087" y="56732"/>
                </a:cubicBezTo>
                <a:cubicBezTo>
                  <a:pt x="210374" y="51385"/>
                  <a:pt x="227027" y="48711"/>
                  <a:pt x="243681" y="48711"/>
                </a:cubicBezTo>
                <a:close/>
                <a:moveTo>
                  <a:pt x="85725" y="48683"/>
                </a:moveTo>
                <a:cubicBezTo>
                  <a:pt x="102122" y="48683"/>
                  <a:pt x="118520" y="51329"/>
                  <a:pt x="136525" y="56621"/>
                </a:cubicBezTo>
                <a:cubicBezTo>
                  <a:pt x="136525" y="56621"/>
                  <a:pt x="136525" y="56621"/>
                  <a:pt x="132667" y="69850"/>
                </a:cubicBezTo>
                <a:cubicBezTo>
                  <a:pt x="99229" y="60590"/>
                  <a:pt x="72221" y="60590"/>
                  <a:pt x="38783" y="69850"/>
                </a:cubicBezTo>
                <a:lnTo>
                  <a:pt x="34925" y="56621"/>
                </a:lnTo>
                <a:cubicBezTo>
                  <a:pt x="52930" y="51329"/>
                  <a:pt x="69327" y="48683"/>
                  <a:pt x="85725" y="48683"/>
                </a:cubicBezTo>
                <a:close/>
                <a:moveTo>
                  <a:pt x="245779" y="12700"/>
                </a:moveTo>
                <a:cubicBezTo>
                  <a:pt x="224915" y="12700"/>
                  <a:pt x="201443" y="16579"/>
                  <a:pt x="171450" y="28215"/>
                </a:cubicBezTo>
                <a:cubicBezTo>
                  <a:pt x="171450" y="28215"/>
                  <a:pt x="171450" y="28215"/>
                  <a:pt x="171450" y="263525"/>
                </a:cubicBezTo>
                <a:cubicBezTo>
                  <a:pt x="176666" y="262232"/>
                  <a:pt x="185794" y="259646"/>
                  <a:pt x="192314" y="257061"/>
                </a:cubicBezTo>
                <a:cubicBezTo>
                  <a:pt x="185794" y="238960"/>
                  <a:pt x="191010" y="219566"/>
                  <a:pt x="205355" y="205344"/>
                </a:cubicBezTo>
                <a:cubicBezTo>
                  <a:pt x="226219" y="184657"/>
                  <a:pt x="258819" y="184657"/>
                  <a:pt x="279684" y="205344"/>
                </a:cubicBezTo>
                <a:cubicBezTo>
                  <a:pt x="294028" y="218273"/>
                  <a:pt x="299244" y="238960"/>
                  <a:pt x="294028" y="257061"/>
                </a:cubicBezTo>
                <a:cubicBezTo>
                  <a:pt x="301852" y="258353"/>
                  <a:pt x="312284" y="262232"/>
                  <a:pt x="317500" y="263525"/>
                </a:cubicBezTo>
                <a:lnTo>
                  <a:pt x="317500" y="28215"/>
                </a:lnTo>
                <a:cubicBezTo>
                  <a:pt x="288812" y="17872"/>
                  <a:pt x="266643" y="12700"/>
                  <a:pt x="245779" y="12700"/>
                </a:cubicBezTo>
                <a:close/>
                <a:moveTo>
                  <a:pt x="84931" y="12700"/>
                </a:moveTo>
                <a:cubicBezTo>
                  <a:pt x="63004" y="12700"/>
                  <a:pt x="42366" y="17872"/>
                  <a:pt x="12700" y="28215"/>
                </a:cubicBezTo>
                <a:cubicBezTo>
                  <a:pt x="12700" y="28215"/>
                  <a:pt x="12700" y="28215"/>
                  <a:pt x="12700" y="263525"/>
                </a:cubicBezTo>
                <a:cubicBezTo>
                  <a:pt x="41077" y="254475"/>
                  <a:pt x="63004" y="249303"/>
                  <a:pt x="84931" y="249303"/>
                </a:cubicBezTo>
                <a:cubicBezTo>
                  <a:pt x="106859" y="249303"/>
                  <a:pt x="128786" y="254475"/>
                  <a:pt x="157163" y="263525"/>
                </a:cubicBezTo>
                <a:lnTo>
                  <a:pt x="157163" y="28215"/>
                </a:lnTo>
                <a:cubicBezTo>
                  <a:pt x="128786" y="17872"/>
                  <a:pt x="106859" y="12700"/>
                  <a:pt x="84931" y="12700"/>
                </a:cubicBezTo>
                <a:close/>
                <a:moveTo>
                  <a:pt x="86835" y="0"/>
                </a:moveTo>
                <a:cubicBezTo>
                  <a:pt x="110164" y="0"/>
                  <a:pt x="133493" y="5175"/>
                  <a:pt x="165894" y="15525"/>
                </a:cubicBezTo>
                <a:cubicBezTo>
                  <a:pt x="198295" y="5175"/>
                  <a:pt x="221624" y="0"/>
                  <a:pt x="244953" y="0"/>
                </a:cubicBezTo>
                <a:cubicBezTo>
                  <a:pt x="269578" y="0"/>
                  <a:pt x="294203" y="5175"/>
                  <a:pt x="326604" y="16819"/>
                </a:cubicBezTo>
                <a:cubicBezTo>
                  <a:pt x="329196" y="18113"/>
                  <a:pt x="331788" y="20700"/>
                  <a:pt x="331788" y="23288"/>
                </a:cubicBezTo>
                <a:cubicBezTo>
                  <a:pt x="331788" y="23288"/>
                  <a:pt x="331788" y="23288"/>
                  <a:pt x="331788" y="274276"/>
                </a:cubicBezTo>
                <a:cubicBezTo>
                  <a:pt x="331788" y="280744"/>
                  <a:pt x="325308" y="280744"/>
                  <a:pt x="322716" y="280744"/>
                </a:cubicBezTo>
                <a:cubicBezTo>
                  <a:pt x="313643" y="276863"/>
                  <a:pt x="299387" y="272982"/>
                  <a:pt x="289019" y="269101"/>
                </a:cubicBezTo>
                <a:cubicBezTo>
                  <a:pt x="287723" y="271688"/>
                  <a:pt x="286427" y="272982"/>
                  <a:pt x="285130" y="274276"/>
                </a:cubicBezTo>
                <a:cubicBezTo>
                  <a:pt x="285130" y="274276"/>
                  <a:pt x="285130" y="274276"/>
                  <a:pt x="329196" y="318263"/>
                </a:cubicBezTo>
                <a:cubicBezTo>
                  <a:pt x="329196" y="318263"/>
                  <a:pt x="329196" y="318263"/>
                  <a:pt x="318828" y="328613"/>
                </a:cubicBezTo>
                <a:cubicBezTo>
                  <a:pt x="318828" y="328613"/>
                  <a:pt x="318828" y="328613"/>
                  <a:pt x="274762" y="284626"/>
                </a:cubicBezTo>
                <a:cubicBezTo>
                  <a:pt x="254025" y="300151"/>
                  <a:pt x="224216" y="298857"/>
                  <a:pt x="206072" y="279451"/>
                </a:cubicBezTo>
                <a:cubicBezTo>
                  <a:pt x="202183" y="276863"/>
                  <a:pt x="200887" y="274276"/>
                  <a:pt x="198295" y="270394"/>
                </a:cubicBezTo>
                <a:cubicBezTo>
                  <a:pt x="189223" y="272982"/>
                  <a:pt x="174966" y="278157"/>
                  <a:pt x="167190" y="280744"/>
                </a:cubicBezTo>
                <a:cubicBezTo>
                  <a:pt x="165894" y="280744"/>
                  <a:pt x="164598" y="280744"/>
                  <a:pt x="163302" y="280744"/>
                </a:cubicBezTo>
                <a:cubicBezTo>
                  <a:pt x="130901" y="269101"/>
                  <a:pt x="108868" y="263926"/>
                  <a:pt x="85539" y="263926"/>
                </a:cubicBezTo>
                <a:cubicBezTo>
                  <a:pt x="63506" y="263926"/>
                  <a:pt x="40177" y="269101"/>
                  <a:pt x="9072" y="280744"/>
                </a:cubicBezTo>
                <a:cubicBezTo>
                  <a:pt x="6480" y="280744"/>
                  <a:pt x="0" y="280744"/>
                  <a:pt x="0" y="274276"/>
                </a:cubicBezTo>
                <a:cubicBezTo>
                  <a:pt x="0" y="274276"/>
                  <a:pt x="0" y="274276"/>
                  <a:pt x="0" y="23288"/>
                </a:cubicBezTo>
                <a:cubicBezTo>
                  <a:pt x="0" y="20700"/>
                  <a:pt x="2592" y="18113"/>
                  <a:pt x="5184" y="16819"/>
                </a:cubicBezTo>
                <a:cubicBezTo>
                  <a:pt x="37585" y="5175"/>
                  <a:pt x="62210" y="0"/>
                  <a:pt x="8683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0" name="椭圆 26"/>
          <p:cNvSpPr/>
          <p:nvPr/>
        </p:nvSpPr>
        <p:spPr>
          <a:xfrm>
            <a:off x="8443909" y="4817485"/>
            <a:ext cx="271706" cy="280076"/>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667677" y="1933255"/>
            <a:ext cx="4844026" cy="3542966"/>
            <a:chOff x="3322872" y="1593513"/>
            <a:chExt cx="5533635" cy="4047354"/>
          </a:xfrm>
        </p:grpSpPr>
        <p:grpSp>
          <p:nvGrpSpPr>
            <p:cNvPr id="4" name="Group 3"/>
            <p:cNvGrpSpPr/>
            <p:nvPr/>
          </p:nvGrpSpPr>
          <p:grpSpPr>
            <a:xfrm>
              <a:off x="5211406" y="2726237"/>
              <a:ext cx="1781907" cy="1781907"/>
              <a:chOff x="1732672" y="2867009"/>
              <a:chExt cx="1781907" cy="1781907"/>
            </a:xfrm>
          </p:grpSpPr>
          <p:sp>
            <p:nvSpPr>
              <p:cNvPr id="87" name="Oval 4"/>
              <p:cNvSpPr/>
              <p:nvPr/>
            </p:nvSpPr>
            <p:spPr>
              <a:xfrm>
                <a:off x="1732672" y="2867009"/>
                <a:ext cx="1781907" cy="1781907"/>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8" name="TextBox 5"/>
              <p:cNvSpPr txBox="1"/>
              <p:nvPr/>
            </p:nvSpPr>
            <p:spPr>
              <a:xfrm>
                <a:off x="1838795" y="3757963"/>
                <a:ext cx="1569660" cy="369332"/>
              </a:xfrm>
              <a:prstGeom prst="rect">
                <a:avLst/>
              </a:prstGeom>
              <a:noFill/>
            </p:spPr>
            <p:txBody>
              <a:bodyPr wrap="none">
                <a:normAutofit fontScale="92500" lnSpcReduction="20000"/>
              </a:bodyPr>
              <a:lstStyle/>
              <a:p>
                <a:pPr algn="ctr"/>
                <a:r>
                  <a:rPr lang="zh-CN" altLang="en-US" b="1">
                    <a:solidFill>
                      <a:schemeClr val="bg1"/>
                    </a:solidFill>
                  </a:rPr>
                  <a:t>标题文本预设</a:t>
                </a:r>
              </a:p>
            </p:txBody>
          </p:sp>
          <p:sp>
            <p:nvSpPr>
              <p:cNvPr id="89" name="Freeform: Shape 6"/>
              <p:cNvSpPr/>
              <p:nvPr/>
            </p:nvSpPr>
            <p:spPr bwMode="auto">
              <a:xfrm>
                <a:off x="2401309" y="3424010"/>
                <a:ext cx="444632" cy="333952"/>
              </a:xfrm>
              <a:custGeom>
                <a:avLst/>
                <a:gdLst>
                  <a:gd name="T0" fmla="*/ 3 w 108"/>
                  <a:gd name="T1" fmla="*/ 54 h 81"/>
                  <a:gd name="T2" fmla="*/ 21 w 108"/>
                  <a:gd name="T3" fmla="*/ 47 h 81"/>
                  <a:gd name="T4" fmla="*/ 25 w 108"/>
                  <a:gd name="T5" fmla="*/ 44 h 81"/>
                  <a:gd name="T6" fmla="*/ 35 w 108"/>
                  <a:gd name="T7" fmla="*/ 62 h 81"/>
                  <a:gd name="T8" fmla="*/ 43 w 108"/>
                  <a:gd name="T9" fmla="*/ 44 h 81"/>
                  <a:gd name="T10" fmla="*/ 48 w 108"/>
                  <a:gd name="T11" fmla="*/ 47 h 81"/>
                  <a:gd name="T12" fmla="*/ 60 w 108"/>
                  <a:gd name="T13" fmla="*/ 52 h 81"/>
                  <a:gd name="T14" fmla="*/ 60 w 108"/>
                  <a:gd name="T15" fmla="*/ 51 h 81"/>
                  <a:gd name="T16" fmla="*/ 72 w 108"/>
                  <a:gd name="T17" fmla="*/ 47 h 81"/>
                  <a:gd name="T18" fmla="*/ 83 w 108"/>
                  <a:gd name="T19" fmla="*/ 61 h 81"/>
                  <a:gd name="T20" fmla="*/ 96 w 108"/>
                  <a:gd name="T21" fmla="*/ 47 h 81"/>
                  <a:gd name="T22" fmla="*/ 105 w 108"/>
                  <a:gd name="T23" fmla="*/ 49 h 81"/>
                  <a:gd name="T24" fmla="*/ 108 w 108"/>
                  <a:gd name="T25" fmla="*/ 72 h 81"/>
                  <a:gd name="T26" fmla="*/ 69 w 108"/>
                  <a:gd name="T27" fmla="*/ 72 h 81"/>
                  <a:gd name="T28" fmla="*/ 69 w 108"/>
                  <a:gd name="T29" fmla="*/ 81 h 81"/>
                  <a:gd name="T30" fmla="*/ 0 w 108"/>
                  <a:gd name="T31" fmla="*/ 81 h 81"/>
                  <a:gd name="T32" fmla="*/ 3 w 108"/>
                  <a:gd name="T33" fmla="*/ 54 h 81"/>
                  <a:gd name="T34" fmla="*/ 73 w 108"/>
                  <a:gd name="T35" fmla="*/ 27 h 81"/>
                  <a:gd name="T36" fmla="*/ 93 w 108"/>
                  <a:gd name="T37" fmla="*/ 25 h 81"/>
                  <a:gd name="T38" fmla="*/ 92 w 108"/>
                  <a:gd name="T39" fmla="*/ 37 h 81"/>
                  <a:gd name="T40" fmla="*/ 88 w 108"/>
                  <a:gd name="T41" fmla="*/ 42 h 81"/>
                  <a:gd name="T42" fmla="*/ 99 w 108"/>
                  <a:gd name="T43" fmla="*/ 42 h 81"/>
                  <a:gd name="T44" fmla="*/ 98 w 108"/>
                  <a:gd name="T45" fmla="*/ 32 h 81"/>
                  <a:gd name="T46" fmla="*/ 69 w 108"/>
                  <a:gd name="T47" fmla="*/ 32 h 81"/>
                  <a:gd name="T48" fmla="*/ 68 w 108"/>
                  <a:gd name="T49" fmla="*/ 42 h 81"/>
                  <a:gd name="T50" fmla="*/ 78 w 108"/>
                  <a:gd name="T51" fmla="*/ 42 h 81"/>
                  <a:gd name="T52" fmla="*/ 75 w 108"/>
                  <a:gd name="T53" fmla="*/ 37 h 81"/>
                  <a:gd name="T54" fmla="*/ 73 w 108"/>
                  <a:gd name="T55" fmla="*/ 27 h 81"/>
                  <a:gd name="T56" fmla="*/ 73 w 108"/>
                  <a:gd name="T57" fmla="*/ 27 h 81"/>
                  <a:gd name="T58" fmla="*/ 21 w 108"/>
                  <a:gd name="T59" fmla="*/ 31 h 81"/>
                  <a:gd name="T60" fmla="*/ 22 w 108"/>
                  <a:gd name="T61" fmla="*/ 16 h 81"/>
                  <a:gd name="T62" fmla="*/ 46 w 108"/>
                  <a:gd name="T63" fmla="*/ 16 h 81"/>
                  <a:gd name="T64" fmla="*/ 47 w 108"/>
                  <a:gd name="T65" fmla="*/ 31 h 81"/>
                  <a:gd name="T66" fmla="*/ 52 w 108"/>
                  <a:gd name="T67" fmla="*/ 25 h 81"/>
                  <a:gd name="T68" fmla="*/ 50 w 108"/>
                  <a:gd name="T69" fmla="*/ 8 h 81"/>
                  <a:gd name="T70" fmla="*/ 19 w 108"/>
                  <a:gd name="T71" fmla="*/ 7 h 81"/>
                  <a:gd name="T72" fmla="*/ 18 w 108"/>
                  <a:gd name="T73" fmla="*/ 28 h 81"/>
                  <a:gd name="T74" fmla="*/ 21 w 108"/>
                  <a:gd name="T75" fmla="*/ 3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8" h="81">
                    <a:moveTo>
                      <a:pt x="3" y="54"/>
                    </a:moveTo>
                    <a:cubicBezTo>
                      <a:pt x="9" y="52"/>
                      <a:pt x="15" y="49"/>
                      <a:pt x="21" y="47"/>
                    </a:cubicBezTo>
                    <a:cubicBezTo>
                      <a:pt x="22" y="46"/>
                      <a:pt x="24" y="45"/>
                      <a:pt x="25" y="44"/>
                    </a:cubicBezTo>
                    <a:cubicBezTo>
                      <a:pt x="35" y="62"/>
                      <a:pt x="35" y="62"/>
                      <a:pt x="35" y="62"/>
                    </a:cubicBezTo>
                    <a:cubicBezTo>
                      <a:pt x="43" y="44"/>
                      <a:pt x="43" y="44"/>
                      <a:pt x="43" y="44"/>
                    </a:cubicBezTo>
                    <a:cubicBezTo>
                      <a:pt x="45" y="45"/>
                      <a:pt x="46" y="46"/>
                      <a:pt x="48" y="47"/>
                    </a:cubicBezTo>
                    <a:cubicBezTo>
                      <a:pt x="60" y="52"/>
                      <a:pt x="60" y="52"/>
                      <a:pt x="60" y="52"/>
                    </a:cubicBezTo>
                    <a:cubicBezTo>
                      <a:pt x="60" y="51"/>
                      <a:pt x="60" y="51"/>
                      <a:pt x="60" y="51"/>
                    </a:cubicBezTo>
                    <a:cubicBezTo>
                      <a:pt x="65" y="49"/>
                      <a:pt x="69" y="47"/>
                      <a:pt x="72" y="47"/>
                    </a:cubicBezTo>
                    <a:cubicBezTo>
                      <a:pt x="74" y="53"/>
                      <a:pt x="78" y="57"/>
                      <a:pt x="83" y="61"/>
                    </a:cubicBezTo>
                    <a:cubicBezTo>
                      <a:pt x="89" y="57"/>
                      <a:pt x="93" y="52"/>
                      <a:pt x="96" y="47"/>
                    </a:cubicBezTo>
                    <a:cubicBezTo>
                      <a:pt x="98" y="47"/>
                      <a:pt x="102" y="48"/>
                      <a:pt x="105" y="49"/>
                    </a:cubicBezTo>
                    <a:cubicBezTo>
                      <a:pt x="108" y="54"/>
                      <a:pt x="108" y="65"/>
                      <a:pt x="108" y="72"/>
                    </a:cubicBezTo>
                    <a:cubicBezTo>
                      <a:pt x="69" y="72"/>
                      <a:pt x="69" y="72"/>
                      <a:pt x="69" y="72"/>
                    </a:cubicBezTo>
                    <a:cubicBezTo>
                      <a:pt x="70" y="75"/>
                      <a:pt x="70" y="78"/>
                      <a:pt x="69" y="81"/>
                    </a:cubicBezTo>
                    <a:cubicBezTo>
                      <a:pt x="46" y="81"/>
                      <a:pt x="23" y="81"/>
                      <a:pt x="0" y="81"/>
                    </a:cubicBezTo>
                    <a:cubicBezTo>
                      <a:pt x="0" y="68"/>
                      <a:pt x="0" y="59"/>
                      <a:pt x="3" y="54"/>
                    </a:cubicBezTo>
                    <a:close/>
                    <a:moveTo>
                      <a:pt x="73" y="27"/>
                    </a:moveTo>
                    <a:cubicBezTo>
                      <a:pt x="79" y="28"/>
                      <a:pt x="89" y="27"/>
                      <a:pt x="93" y="25"/>
                    </a:cubicBezTo>
                    <a:cubicBezTo>
                      <a:pt x="93" y="27"/>
                      <a:pt x="93" y="33"/>
                      <a:pt x="92" y="37"/>
                    </a:cubicBezTo>
                    <a:cubicBezTo>
                      <a:pt x="91" y="39"/>
                      <a:pt x="90" y="41"/>
                      <a:pt x="88" y="42"/>
                    </a:cubicBezTo>
                    <a:cubicBezTo>
                      <a:pt x="99" y="42"/>
                      <a:pt x="99" y="42"/>
                      <a:pt x="99" y="42"/>
                    </a:cubicBezTo>
                    <a:cubicBezTo>
                      <a:pt x="99" y="42"/>
                      <a:pt x="98" y="34"/>
                      <a:pt x="98" y="32"/>
                    </a:cubicBezTo>
                    <a:cubicBezTo>
                      <a:pt x="102" y="3"/>
                      <a:pt x="64" y="3"/>
                      <a:pt x="69" y="32"/>
                    </a:cubicBezTo>
                    <a:cubicBezTo>
                      <a:pt x="69" y="34"/>
                      <a:pt x="68" y="42"/>
                      <a:pt x="68" y="42"/>
                    </a:cubicBezTo>
                    <a:cubicBezTo>
                      <a:pt x="78" y="42"/>
                      <a:pt x="78" y="42"/>
                      <a:pt x="78" y="42"/>
                    </a:cubicBezTo>
                    <a:cubicBezTo>
                      <a:pt x="77" y="41"/>
                      <a:pt x="76" y="39"/>
                      <a:pt x="75" y="37"/>
                    </a:cubicBezTo>
                    <a:cubicBezTo>
                      <a:pt x="73" y="34"/>
                      <a:pt x="73" y="30"/>
                      <a:pt x="73" y="27"/>
                    </a:cubicBezTo>
                    <a:cubicBezTo>
                      <a:pt x="73" y="27"/>
                      <a:pt x="73" y="27"/>
                      <a:pt x="73" y="27"/>
                    </a:cubicBezTo>
                    <a:close/>
                    <a:moveTo>
                      <a:pt x="21" y="31"/>
                    </a:moveTo>
                    <a:cubicBezTo>
                      <a:pt x="21" y="25"/>
                      <a:pt x="21" y="21"/>
                      <a:pt x="22" y="16"/>
                    </a:cubicBezTo>
                    <a:cubicBezTo>
                      <a:pt x="29" y="12"/>
                      <a:pt x="37" y="18"/>
                      <a:pt x="46" y="16"/>
                    </a:cubicBezTo>
                    <a:cubicBezTo>
                      <a:pt x="47" y="20"/>
                      <a:pt x="48" y="25"/>
                      <a:pt x="47" y="31"/>
                    </a:cubicBezTo>
                    <a:cubicBezTo>
                      <a:pt x="47" y="31"/>
                      <a:pt x="51" y="28"/>
                      <a:pt x="52" y="25"/>
                    </a:cubicBezTo>
                    <a:cubicBezTo>
                      <a:pt x="52" y="22"/>
                      <a:pt x="51" y="10"/>
                      <a:pt x="50" y="8"/>
                    </a:cubicBezTo>
                    <a:cubicBezTo>
                      <a:pt x="45" y="0"/>
                      <a:pt x="25" y="0"/>
                      <a:pt x="19" y="7"/>
                    </a:cubicBezTo>
                    <a:cubicBezTo>
                      <a:pt x="18" y="9"/>
                      <a:pt x="16" y="25"/>
                      <a:pt x="18" y="28"/>
                    </a:cubicBezTo>
                    <a:cubicBezTo>
                      <a:pt x="19" y="30"/>
                      <a:pt x="21" y="31"/>
                      <a:pt x="21" y="31"/>
                    </a:cubicBezTo>
                    <a:close/>
                  </a:path>
                </a:pathLst>
              </a:custGeom>
              <a:solidFill>
                <a:schemeClr val="bg1"/>
              </a:solidFill>
              <a:ln>
                <a:noFill/>
              </a:ln>
            </p:spPr>
            <p:txBody>
              <a:bodyPr anchor="ctr"/>
              <a:lstStyle/>
              <a:p>
                <a:pPr algn="ctr"/>
                <a:endParaRPr/>
              </a:p>
            </p:txBody>
          </p:sp>
        </p:grpSp>
        <p:grpSp>
          <p:nvGrpSpPr>
            <p:cNvPr id="5" name="Group 7"/>
            <p:cNvGrpSpPr/>
            <p:nvPr/>
          </p:nvGrpSpPr>
          <p:grpSpPr>
            <a:xfrm>
              <a:off x="8025234" y="2665541"/>
              <a:ext cx="831273" cy="831273"/>
              <a:chOff x="8025233" y="2876653"/>
              <a:chExt cx="831273" cy="831273"/>
            </a:xfrm>
          </p:grpSpPr>
          <p:sp>
            <p:nvSpPr>
              <p:cNvPr id="85" name="Oval 8"/>
              <p:cNvSpPr/>
              <p:nvPr/>
            </p:nvSpPr>
            <p:spPr>
              <a:xfrm>
                <a:off x="8025233" y="2876653"/>
                <a:ext cx="831273" cy="831273"/>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6" name="Freeform: Shape 9"/>
              <p:cNvSpPr/>
              <p:nvPr/>
            </p:nvSpPr>
            <p:spPr bwMode="auto">
              <a:xfrm>
                <a:off x="8248990" y="3148300"/>
                <a:ext cx="383755" cy="287980"/>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grpSp>
        <p:grpSp>
          <p:nvGrpSpPr>
            <p:cNvPr id="6" name="Group 10"/>
            <p:cNvGrpSpPr/>
            <p:nvPr/>
          </p:nvGrpSpPr>
          <p:grpSpPr>
            <a:xfrm>
              <a:off x="8025234" y="4809594"/>
              <a:ext cx="831273" cy="831273"/>
              <a:chOff x="8025233" y="5020707"/>
              <a:chExt cx="831273" cy="831273"/>
            </a:xfrm>
          </p:grpSpPr>
          <p:sp>
            <p:nvSpPr>
              <p:cNvPr id="80" name="Oval 11"/>
              <p:cNvSpPr/>
              <p:nvPr/>
            </p:nvSpPr>
            <p:spPr>
              <a:xfrm>
                <a:off x="8025233" y="5020707"/>
                <a:ext cx="831273" cy="831273"/>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81" name="Group 12"/>
              <p:cNvGrpSpPr/>
              <p:nvPr/>
            </p:nvGrpSpPr>
            <p:grpSpPr>
              <a:xfrm>
                <a:off x="8248989" y="5244465"/>
                <a:ext cx="383755" cy="383755"/>
                <a:chOff x="4439444" y="2582069"/>
                <a:chExt cx="464344" cy="464344"/>
              </a:xfrm>
              <a:solidFill>
                <a:schemeClr val="bg1"/>
              </a:solidFill>
            </p:grpSpPr>
            <p:sp>
              <p:nvSpPr>
                <p:cNvPr id="82" name="Freeform: Shape 1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83" name="Freeform: Shape 1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84" name="Freeform: Shape 1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grpSp>
        </p:grpSp>
        <p:grpSp>
          <p:nvGrpSpPr>
            <p:cNvPr id="7" name="Group 16"/>
            <p:cNvGrpSpPr/>
            <p:nvPr/>
          </p:nvGrpSpPr>
          <p:grpSpPr>
            <a:xfrm>
              <a:off x="8025234" y="3737568"/>
              <a:ext cx="831273" cy="831273"/>
              <a:chOff x="8025233" y="3948680"/>
              <a:chExt cx="831273" cy="831273"/>
            </a:xfrm>
          </p:grpSpPr>
          <p:sp>
            <p:nvSpPr>
              <p:cNvPr id="75" name="Oval 17"/>
              <p:cNvSpPr/>
              <p:nvPr/>
            </p:nvSpPr>
            <p:spPr>
              <a:xfrm>
                <a:off x="8025233" y="3948680"/>
                <a:ext cx="831273" cy="831273"/>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76" name="Group 18"/>
              <p:cNvGrpSpPr/>
              <p:nvPr/>
            </p:nvGrpSpPr>
            <p:grpSpPr>
              <a:xfrm>
                <a:off x="8248980" y="4172434"/>
                <a:ext cx="383754" cy="383754"/>
                <a:chOff x="4439444" y="1652588"/>
                <a:chExt cx="464344" cy="464344"/>
              </a:xfrm>
              <a:solidFill>
                <a:schemeClr val="bg1"/>
              </a:solidFill>
            </p:grpSpPr>
            <p:sp>
              <p:nvSpPr>
                <p:cNvPr id="77" name="Freeform: Shape 19"/>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78" name="Freeform: Shape 20"/>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79" name="Freeform: Shape 21"/>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grpSp>
        </p:grpSp>
        <p:grpSp>
          <p:nvGrpSpPr>
            <p:cNvPr id="8" name="Group 22"/>
            <p:cNvGrpSpPr/>
            <p:nvPr/>
          </p:nvGrpSpPr>
          <p:grpSpPr>
            <a:xfrm>
              <a:off x="8025234" y="1593513"/>
              <a:ext cx="831273" cy="831273"/>
              <a:chOff x="8025233" y="1804626"/>
              <a:chExt cx="831273" cy="831273"/>
            </a:xfrm>
          </p:grpSpPr>
          <p:sp>
            <p:nvSpPr>
              <p:cNvPr id="66" name="Oval 23"/>
              <p:cNvSpPr/>
              <p:nvPr/>
            </p:nvSpPr>
            <p:spPr>
              <a:xfrm>
                <a:off x="8025233" y="1804626"/>
                <a:ext cx="831273" cy="831273"/>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67" name="Group 24"/>
              <p:cNvGrpSpPr/>
              <p:nvPr/>
            </p:nvGrpSpPr>
            <p:grpSpPr>
              <a:xfrm>
                <a:off x="8248991" y="2070363"/>
                <a:ext cx="383755" cy="299787"/>
                <a:chOff x="2581275" y="1710532"/>
                <a:chExt cx="464344" cy="362744"/>
              </a:xfrm>
              <a:solidFill>
                <a:schemeClr val="bg1"/>
              </a:solidFill>
            </p:grpSpPr>
            <p:sp>
              <p:nvSpPr>
                <p:cNvPr id="68" name="Freeform: Shape 25"/>
                <p:cNvSpPr/>
                <p:nvPr/>
              </p:nvSpPr>
              <p:spPr bwMode="auto">
                <a:xfrm>
                  <a:off x="2639219" y="1768475"/>
                  <a:ext cx="290513" cy="235744"/>
                </a:xfrm>
                <a:custGeom>
                  <a:avLst/>
                  <a:gdLst>
                    <a:gd name="T0" fmla="+- 0 10800 376"/>
                    <a:gd name="T1" fmla="*/ T0 w 20848"/>
                    <a:gd name="T2" fmla="*/ 10800 h 21600"/>
                    <a:gd name="T3" fmla="+- 0 10800 376"/>
                    <a:gd name="T4" fmla="*/ T3 w 20848"/>
                    <a:gd name="T5" fmla="*/ 10800 h 21600"/>
                    <a:gd name="T6" fmla="+- 0 10800 376"/>
                    <a:gd name="T7" fmla="*/ T6 w 20848"/>
                    <a:gd name="T8" fmla="*/ 10800 h 21600"/>
                    <a:gd name="T9" fmla="+- 0 10800 376"/>
                    <a:gd name="T10" fmla="*/ T9 w 20848"/>
                    <a:gd name="T11" fmla="*/ 10800 h 21600"/>
                  </a:gdLst>
                  <a:ahLst/>
                  <a:cxnLst>
                    <a:cxn ang="0">
                      <a:pos x="T1" y="T2"/>
                    </a:cxn>
                    <a:cxn ang="0">
                      <a:pos x="T4" y="T5"/>
                    </a:cxn>
                    <a:cxn ang="0">
                      <a:pos x="T7" y="T8"/>
                    </a:cxn>
                    <a:cxn ang="0">
                      <a:pos x="T10" y="T11"/>
                    </a:cxn>
                  </a:cxnLst>
                  <a:rect l="0" t="0" r="r" b="b"/>
                  <a:pathLst>
                    <a:path w="20848" h="21600">
                      <a:moveTo>
                        <a:pt x="18728" y="19178"/>
                      </a:moveTo>
                      <a:cubicBezTo>
                        <a:pt x="13191" y="20631"/>
                        <a:pt x="7654" y="20631"/>
                        <a:pt x="2118" y="19178"/>
                      </a:cubicBezTo>
                      <a:cubicBezTo>
                        <a:pt x="678" y="13592"/>
                        <a:pt x="678" y="8008"/>
                        <a:pt x="2118" y="2421"/>
                      </a:cubicBezTo>
                      <a:cubicBezTo>
                        <a:pt x="7654" y="968"/>
                        <a:pt x="13191" y="968"/>
                        <a:pt x="18728" y="2421"/>
                      </a:cubicBezTo>
                      <a:cubicBezTo>
                        <a:pt x="20168" y="8008"/>
                        <a:pt x="20168" y="13592"/>
                        <a:pt x="18728" y="19178"/>
                      </a:cubicBezTo>
                      <a:moveTo>
                        <a:pt x="18938" y="1116"/>
                      </a:moveTo>
                      <a:cubicBezTo>
                        <a:pt x="16114" y="375"/>
                        <a:pt x="13249" y="0"/>
                        <a:pt x="10423" y="0"/>
                      </a:cubicBezTo>
                      <a:cubicBezTo>
                        <a:pt x="7597" y="0"/>
                        <a:pt x="4732" y="375"/>
                        <a:pt x="1908" y="1116"/>
                      </a:cubicBezTo>
                      <a:cubicBezTo>
                        <a:pt x="1543" y="1213"/>
                        <a:pt x="1244" y="1552"/>
                        <a:pt x="1127" y="2004"/>
                      </a:cubicBezTo>
                      <a:cubicBezTo>
                        <a:pt x="-376" y="7841"/>
                        <a:pt x="-376" y="13759"/>
                        <a:pt x="1127" y="19593"/>
                      </a:cubicBezTo>
                      <a:cubicBezTo>
                        <a:pt x="1244" y="20047"/>
                        <a:pt x="1543" y="20386"/>
                        <a:pt x="1908" y="20482"/>
                      </a:cubicBezTo>
                      <a:cubicBezTo>
                        <a:pt x="4732" y="21224"/>
                        <a:pt x="7597" y="21600"/>
                        <a:pt x="10423" y="21600"/>
                      </a:cubicBezTo>
                      <a:cubicBezTo>
                        <a:pt x="13249" y="21600"/>
                        <a:pt x="16114" y="21224"/>
                        <a:pt x="18938" y="20482"/>
                      </a:cubicBezTo>
                      <a:cubicBezTo>
                        <a:pt x="19303" y="20386"/>
                        <a:pt x="19602" y="20047"/>
                        <a:pt x="19719" y="19593"/>
                      </a:cubicBezTo>
                      <a:cubicBezTo>
                        <a:pt x="21223" y="13759"/>
                        <a:pt x="21223" y="7841"/>
                        <a:pt x="19719" y="2004"/>
                      </a:cubicBezTo>
                      <a:cubicBezTo>
                        <a:pt x="19602" y="1552"/>
                        <a:pt x="19303" y="1213"/>
                        <a:pt x="18938" y="111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69" name="Freeform: Shape 26"/>
                <p:cNvSpPr/>
                <p:nvPr/>
              </p:nvSpPr>
              <p:spPr bwMode="auto">
                <a:xfrm>
                  <a:off x="2581275" y="1710532"/>
                  <a:ext cx="464344" cy="362744"/>
                </a:xfrm>
                <a:custGeom>
                  <a:avLst/>
                  <a:gdLst>
                    <a:gd name="T0" fmla="+- 0 10800 252"/>
                    <a:gd name="T1" fmla="*/ T0 w 21096"/>
                    <a:gd name="T2" fmla="*/ 10800 h 21600"/>
                    <a:gd name="T3" fmla="+- 0 10800 252"/>
                    <a:gd name="T4" fmla="*/ T3 w 21096"/>
                    <a:gd name="T5" fmla="*/ 10800 h 21600"/>
                    <a:gd name="T6" fmla="+- 0 10800 252"/>
                    <a:gd name="T7" fmla="*/ T6 w 21096"/>
                    <a:gd name="T8" fmla="*/ 10800 h 21600"/>
                    <a:gd name="T9" fmla="+- 0 10800 252"/>
                    <a:gd name="T10" fmla="*/ T9 w 21096"/>
                    <a:gd name="T11" fmla="*/ 10800 h 21600"/>
                  </a:gdLst>
                  <a:ahLst/>
                  <a:cxnLst>
                    <a:cxn ang="0">
                      <a:pos x="T1" y="T2"/>
                    </a:cxn>
                    <a:cxn ang="0">
                      <a:pos x="T4" y="T5"/>
                    </a:cxn>
                    <a:cxn ang="0">
                      <a:pos x="T7" y="T8"/>
                    </a:cxn>
                    <a:cxn ang="0">
                      <a:pos x="T10" y="T11"/>
                    </a:cxn>
                  </a:cxnLst>
                  <a:rect l="0" t="0" r="r" b="b"/>
                  <a:pathLst>
                    <a:path w="21096" h="21600">
                      <a:moveTo>
                        <a:pt x="19056" y="18331"/>
                      </a:moveTo>
                      <a:cubicBezTo>
                        <a:pt x="13383" y="19233"/>
                        <a:pt x="7711" y="19233"/>
                        <a:pt x="2038" y="18331"/>
                      </a:cubicBezTo>
                      <a:cubicBezTo>
                        <a:pt x="1074" y="13022"/>
                        <a:pt x="1074" y="7713"/>
                        <a:pt x="2038" y="2404"/>
                      </a:cubicBezTo>
                      <a:cubicBezTo>
                        <a:pt x="7711" y="1502"/>
                        <a:pt x="13383" y="1502"/>
                        <a:pt x="19056" y="2404"/>
                      </a:cubicBezTo>
                      <a:cubicBezTo>
                        <a:pt x="20021" y="7713"/>
                        <a:pt x="20021" y="13022"/>
                        <a:pt x="19056" y="18331"/>
                      </a:cubicBezTo>
                      <a:moveTo>
                        <a:pt x="20338" y="2005"/>
                      </a:moveTo>
                      <a:cubicBezTo>
                        <a:pt x="20211" y="1301"/>
                        <a:pt x="19762" y="776"/>
                        <a:pt x="19215" y="689"/>
                      </a:cubicBezTo>
                      <a:cubicBezTo>
                        <a:pt x="16339" y="232"/>
                        <a:pt x="13423" y="0"/>
                        <a:pt x="10547" y="0"/>
                      </a:cubicBezTo>
                      <a:cubicBezTo>
                        <a:pt x="7671" y="0"/>
                        <a:pt x="4755" y="232"/>
                        <a:pt x="1879" y="689"/>
                      </a:cubicBezTo>
                      <a:cubicBezTo>
                        <a:pt x="1332" y="776"/>
                        <a:pt x="883" y="1301"/>
                        <a:pt x="756" y="2005"/>
                      </a:cubicBezTo>
                      <a:cubicBezTo>
                        <a:pt x="-252" y="7553"/>
                        <a:pt x="-252" y="13181"/>
                        <a:pt x="756" y="18731"/>
                      </a:cubicBezTo>
                      <a:cubicBezTo>
                        <a:pt x="883" y="19434"/>
                        <a:pt x="1332" y="19959"/>
                        <a:pt x="1879" y="20046"/>
                      </a:cubicBezTo>
                      <a:cubicBezTo>
                        <a:pt x="3265" y="20266"/>
                        <a:pt x="4660" y="20429"/>
                        <a:pt x="6055" y="20544"/>
                      </a:cubicBezTo>
                      <a:cubicBezTo>
                        <a:pt x="5979" y="20606"/>
                        <a:pt x="5931" y="20670"/>
                        <a:pt x="5931" y="20735"/>
                      </a:cubicBezTo>
                      <a:cubicBezTo>
                        <a:pt x="5931" y="21213"/>
                        <a:pt x="7997" y="21599"/>
                        <a:pt x="10547" y="21599"/>
                      </a:cubicBezTo>
                      <a:cubicBezTo>
                        <a:pt x="13097" y="21599"/>
                        <a:pt x="15164" y="21213"/>
                        <a:pt x="15164" y="20735"/>
                      </a:cubicBezTo>
                      <a:cubicBezTo>
                        <a:pt x="15164" y="20670"/>
                        <a:pt x="15115" y="20606"/>
                        <a:pt x="15040" y="20544"/>
                      </a:cubicBezTo>
                      <a:cubicBezTo>
                        <a:pt x="16434" y="20429"/>
                        <a:pt x="17830" y="20266"/>
                        <a:pt x="19215" y="20046"/>
                      </a:cubicBezTo>
                      <a:cubicBezTo>
                        <a:pt x="19762" y="19959"/>
                        <a:pt x="20211" y="19434"/>
                        <a:pt x="20338" y="18731"/>
                      </a:cubicBezTo>
                      <a:cubicBezTo>
                        <a:pt x="21347" y="13181"/>
                        <a:pt x="21347" y="7553"/>
                        <a:pt x="20338" y="200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70" name="Freeform: Shape 27"/>
                <p:cNvSpPr/>
                <p:nvPr/>
              </p:nvSpPr>
              <p:spPr bwMode="auto">
                <a:xfrm>
                  <a:off x="2944019" y="1783557"/>
                  <a:ext cx="43656" cy="428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200"/>
                      </a:moveTo>
                      <a:cubicBezTo>
                        <a:pt x="12779" y="7200"/>
                        <a:pt x="14399" y="8820"/>
                        <a:pt x="14399" y="10800"/>
                      </a:cubicBezTo>
                      <a:cubicBezTo>
                        <a:pt x="14399" y="12779"/>
                        <a:pt x="12779" y="14400"/>
                        <a:pt x="10800" y="14400"/>
                      </a:cubicBezTo>
                      <a:cubicBezTo>
                        <a:pt x="8820" y="14400"/>
                        <a:pt x="7199" y="12779"/>
                        <a:pt x="7199" y="10800"/>
                      </a:cubicBezTo>
                      <a:cubicBezTo>
                        <a:pt x="7199" y="8820"/>
                        <a:pt x="8820" y="7200"/>
                        <a:pt x="10800" y="7200"/>
                      </a:cubicBezTo>
                      <a:moveTo>
                        <a:pt x="10800" y="21599"/>
                      </a:moveTo>
                      <a:cubicBezTo>
                        <a:pt x="16762" y="21599"/>
                        <a:pt x="21600" y="16762"/>
                        <a:pt x="21600" y="10800"/>
                      </a:cubicBezTo>
                      <a:cubicBezTo>
                        <a:pt x="21600" y="4837"/>
                        <a:pt x="16762" y="0"/>
                        <a:pt x="10800" y="0"/>
                      </a:cubicBezTo>
                      <a:cubicBezTo>
                        <a:pt x="4837" y="0"/>
                        <a:pt x="0" y="4837"/>
                        <a:pt x="0" y="10800"/>
                      </a:cubicBezTo>
                      <a:cubicBezTo>
                        <a:pt x="0" y="16762"/>
                        <a:pt x="483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71" name="Freeform: Shape 28"/>
                <p:cNvSpPr/>
                <p:nvPr/>
              </p:nvSpPr>
              <p:spPr bwMode="auto">
                <a:xfrm>
                  <a:off x="2929732" y="1971675"/>
                  <a:ext cx="57944" cy="150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72" name="Freeform: Shape 29"/>
                <p:cNvSpPr/>
                <p:nvPr/>
              </p:nvSpPr>
              <p:spPr bwMode="auto">
                <a:xfrm>
                  <a:off x="2944019" y="1928019"/>
                  <a:ext cx="58738" cy="150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73" name="Freeform: Shape 30"/>
                <p:cNvSpPr/>
                <p:nvPr/>
              </p:nvSpPr>
              <p:spPr bwMode="auto">
                <a:xfrm>
                  <a:off x="2944019" y="1885157"/>
                  <a:ext cx="58738" cy="142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99" y="0"/>
                      </a:moveTo>
                      <a:lnTo>
                        <a:pt x="2699" y="0"/>
                      </a:lnTo>
                      <a:cubicBezTo>
                        <a:pt x="1210" y="0"/>
                        <a:pt x="0" y="4841"/>
                        <a:pt x="0" y="10800"/>
                      </a:cubicBezTo>
                      <a:cubicBezTo>
                        <a:pt x="0" y="16758"/>
                        <a:pt x="1210" y="21599"/>
                        <a:pt x="2699" y="21599"/>
                      </a:cubicBezTo>
                      <a:lnTo>
                        <a:pt x="18899" y="21599"/>
                      </a:lnTo>
                      <a:cubicBezTo>
                        <a:pt x="20389" y="21599"/>
                        <a:pt x="21600" y="16758"/>
                        <a:pt x="21600" y="10800"/>
                      </a:cubicBezTo>
                      <a:cubicBezTo>
                        <a:pt x="21600" y="4841"/>
                        <a:pt x="20389" y="0"/>
                        <a:pt x="18899"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74" name="Freeform: Shape 31"/>
                <p:cNvSpPr/>
                <p:nvPr/>
              </p:nvSpPr>
              <p:spPr bwMode="auto">
                <a:xfrm>
                  <a:off x="2697957" y="1826419"/>
                  <a:ext cx="86519" cy="61119"/>
                </a:xfrm>
                <a:custGeom>
                  <a:avLst/>
                  <a:gdLst>
                    <a:gd name="T0" fmla="+- 0 10822 44"/>
                    <a:gd name="T1" fmla="*/ T0 w 21556"/>
                    <a:gd name="T2" fmla="+- 0 10826 53"/>
                    <a:gd name="T3" fmla="*/ 10826 h 21547"/>
                    <a:gd name="T4" fmla="+- 0 10822 44"/>
                    <a:gd name="T5" fmla="*/ T4 w 21556"/>
                    <a:gd name="T6" fmla="+- 0 10826 53"/>
                    <a:gd name="T7" fmla="*/ 10826 h 21547"/>
                    <a:gd name="T8" fmla="+- 0 10822 44"/>
                    <a:gd name="T9" fmla="*/ T8 w 21556"/>
                    <a:gd name="T10" fmla="+- 0 10826 53"/>
                    <a:gd name="T11" fmla="*/ 10826 h 21547"/>
                    <a:gd name="T12" fmla="+- 0 10822 44"/>
                    <a:gd name="T13" fmla="*/ T12 w 21556"/>
                    <a:gd name="T14" fmla="+- 0 10826 53"/>
                    <a:gd name="T15" fmla="*/ 10826 h 21547"/>
                  </a:gdLst>
                  <a:ahLst/>
                  <a:cxnLst>
                    <a:cxn ang="0">
                      <a:pos x="T1" y="T3"/>
                    </a:cxn>
                    <a:cxn ang="0">
                      <a:pos x="T5" y="T7"/>
                    </a:cxn>
                    <a:cxn ang="0">
                      <a:pos x="T9" y="T11"/>
                    </a:cxn>
                    <a:cxn ang="0">
                      <a:pos x="T13" y="T15"/>
                    </a:cxn>
                  </a:cxnLst>
                  <a:rect l="0" t="0" r="r" b="b"/>
                  <a:pathLst>
                    <a:path w="21556" h="21547">
                      <a:moveTo>
                        <a:pt x="19751" y="2"/>
                      </a:moveTo>
                      <a:lnTo>
                        <a:pt x="3200" y="1845"/>
                      </a:lnTo>
                      <a:cubicBezTo>
                        <a:pt x="2215" y="2010"/>
                        <a:pt x="1272" y="3284"/>
                        <a:pt x="1106" y="4676"/>
                      </a:cubicBezTo>
                      <a:lnTo>
                        <a:pt x="1" y="18986"/>
                      </a:lnTo>
                      <a:cubicBezTo>
                        <a:pt x="-44" y="20398"/>
                        <a:pt x="724" y="21547"/>
                        <a:pt x="1712" y="21547"/>
                      </a:cubicBezTo>
                      <a:cubicBezTo>
                        <a:pt x="2698" y="21547"/>
                        <a:pt x="3542" y="20398"/>
                        <a:pt x="3582" y="18978"/>
                      </a:cubicBezTo>
                      <a:lnTo>
                        <a:pt x="4185" y="9251"/>
                      </a:lnTo>
                      <a:cubicBezTo>
                        <a:pt x="4319" y="7849"/>
                        <a:pt x="5235" y="6592"/>
                        <a:pt x="6220" y="6447"/>
                      </a:cubicBezTo>
                      <a:lnTo>
                        <a:pt x="19751" y="5128"/>
                      </a:lnTo>
                      <a:cubicBezTo>
                        <a:pt x="20743" y="5078"/>
                        <a:pt x="21556" y="3884"/>
                        <a:pt x="21556" y="2467"/>
                      </a:cubicBezTo>
                      <a:cubicBezTo>
                        <a:pt x="21556" y="1055"/>
                        <a:pt x="20743" y="-53"/>
                        <a:pt x="19751" y="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grpSp>
        </p:grpSp>
        <p:cxnSp>
          <p:nvCxnSpPr>
            <p:cNvPr id="9" name="Straight Connector 33"/>
            <p:cNvCxnSpPr/>
            <p:nvPr/>
          </p:nvCxnSpPr>
          <p:spPr>
            <a:xfrm>
              <a:off x="7398433" y="2009150"/>
              <a:ext cx="0" cy="32160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34"/>
            <p:cNvCxnSpPr/>
            <p:nvPr/>
          </p:nvCxnSpPr>
          <p:spPr>
            <a:xfrm>
              <a:off x="7398433" y="2009149"/>
              <a:ext cx="626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35"/>
            <p:cNvCxnSpPr/>
            <p:nvPr/>
          </p:nvCxnSpPr>
          <p:spPr>
            <a:xfrm flipH="1">
              <a:off x="7398433" y="3081176"/>
              <a:ext cx="626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36"/>
            <p:cNvCxnSpPr/>
            <p:nvPr/>
          </p:nvCxnSpPr>
          <p:spPr>
            <a:xfrm flipH="1">
              <a:off x="7398433" y="5225231"/>
              <a:ext cx="626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37"/>
            <p:cNvCxnSpPr/>
            <p:nvPr/>
          </p:nvCxnSpPr>
          <p:spPr>
            <a:xfrm flipH="1">
              <a:off x="7398433" y="4153203"/>
              <a:ext cx="626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38"/>
            <p:cNvCxnSpPr/>
            <p:nvPr/>
          </p:nvCxnSpPr>
          <p:spPr>
            <a:xfrm>
              <a:off x="6993311" y="3645825"/>
              <a:ext cx="40512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52"/>
            <p:cNvCxnSpPr/>
            <p:nvPr/>
          </p:nvCxnSpPr>
          <p:spPr>
            <a:xfrm flipH="1">
              <a:off x="4780943" y="2009150"/>
              <a:ext cx="0" cy="3216081"/>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53"/>
            <p:cNvCxnSpPr/>
            <p:nvPr/>
          </p:nvCxnSpPr>
          <p:spPr>
            <a:xfrm flipH="1">
              <a:off x="4154143" y="2013119"/>
              <a:ext cx="626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54"/>
            <p:cNvCxnSpPr/>
            <p:nvPr/>
          </p:nvCxnSpPr>
          <p:spPr>
            <a:xfrm>
              <a:off x="4154143" y="3085147"/>
              <a:ext cx="626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55"/>
            <p:cNvCxnSpPr/>
            <p:nvPr/>
          </p:nvCxnSpPr>
          <p:spPr>
            <a:xfrm>
              <a:off x="4154143" y="5229200"/>
              <a:ext cx="626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56"/>
            <p:cNvCxnSpPr/>
            <p:nvPr/>
          </p:nvCxnSpPr>
          <p:spPr>
            <a:xfrm>
              <a:off x="4154143" y="4157173"/>
              <a:ext cx="6268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57"/>
            <p:cNvCxnSpPr/>
            <p:nvPr/>
          </p:nvCxnSpPr>
          <p:spPr>
            <a:xfrm flipH="1">
              <a:off x="4780944" y="3645825"/>
              <a:ext cx="430461"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9" name="Group 70"/>
            <p:cNvGrpSpPr/>
            <p:nvPr/>
          </p:nvGrpSpPr>
          <p:grpSpPr>
            <a:xfrm>
              <a:off x="3322872" y="4809594"/>
              <a:ext cx="831273" cy="831273"/>
              <a:chOff x="3322870" y="5020707"/>
              <a:chExt cx="831273" cy="831273"/>
            </a:xfrm>
          </p:grpSpPr>
          <p:sp>
            <p:nvSpPr>
              <p:cNvPr id="48" name="Oval 71"/>
              <p:cNvSpPr/>
              <p:nvPr/>
            </p:nvSpPr>
            <p:spPr>
              <a:xfrm flipH="1">
                <a:off x="3322870" y="5020707"/>
                <a:ext cx="831273" cy="831273"/>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9" name="Freeform: Shape 72"/>
              <p:cNvSpPr/>
              <p:nvPr/>
            </p:nvSpPr>
            <p:spPr bwMode="auto">
              <a:xfrm>
                <a:off x="3549766" y="5255616"/>
                <a:ext cx="371292" cy="37260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28" y="17466"/>
                    </a:moveTo>
                    <a:cubicBezTo>
                      <a:pt x="16669" y="16923"/>
                      <a:pt x="15846" y="16465"/>
                      <a:pt x="14963" y="16121"/>
                    </a:cubicBezTo>
                    <a:cubicBezTo>
                      <a:pt x="15595" y="14609"/>
                      <a:pt x="15967" y="12928"/>
                      <a:pt x="16010" y="11148"/>
                    </a:cubicBezTo>
                    <a:lnTo>
                      <a:pt x="20188" y="11148"/>
                    </a:lnTo>
                    <a:cubicBezTo>
                      <a:pt x="20097" y="13612"/>
                      <a:pt x="19065" y="15838"/>
                      <a:pt x="17428" y="17466"/>
                    </a:cubicBezTo>
                    <a:moveTo>
                      <a:pt x="1411" y="11148"/>
                    </a:moveTo>
                    <a:lnTo>
                      <a:pt x="5589" y="11148"/>
                    </a:lnTo>
                    <a:cubicBezTo>
                      <a:pt x="5632" y="12928"/>
                      <a:pt x="6004" y="14609"/>
                      <a:pt x="6636" y="16121"/>
                    </a:cubicBezTo>
                    <a:cubicBezTo>
                      <a:pt x="5753" y="16465"/>
                      <a:pt x="4931" y="16923"/>
                      <a:pt x="4171" y="17466"/>
                    </a:cubicBezTo>
                    <a:cubicBezTo>
                      <a:pt x="2534" y="15838"/>
                      <a:pt x="1502" y="13612"/>
                      <a:pt x="1411" y="11148"/>
                    </a:cubicBezTo>
                    <a:moveTo>
                      <a:pt x="3785" y="4553"/>
                    </a:moveTo>
                    <a:cubicBezTo>
                      <a:pt x="4579" y="5170"/>
                      <a:pt x="5448" y="5691"/>
                      <a:pt x="6388" y="6084"/>
                    </a:cubicBezTo>
                    <a:cubicBezTo>
                      <a:pt x="5901" y="7433"/>
                      <a:pt x="5627" y="8908"/>
                      <a:pt x="5589" y="10451"/>
                    </a:cubicBezTo>
                    <a:lnTo>
                      <a:pt x="1411" y="10451"/>
                    </a:lnTo>
                    <a:cubicBezTo>
                      <a:pt x="1494" y="8190"/>
                      <a:pt x="2376" y="6135"/>
                      <a:pt x="3785" y="4553"/>
                    </a:cubicBezTo>
                    <a:moveTo>
                      <a:pt x="11148" y="10451"/>
                    </a:moveTo>
                    <a:lnTo>
                      <a:pt x="11148" y="6950"/>
                    </a:lnTo>
                    <a:cubicBezTo>
                      <a:pt x="12339" y="6913"/>
                      <a:pt x="13484" y="6696"/>
                      <a:pt x="14558" y="6324"/>
                    </a:cubicBezTo>
                    <a:cubicBezTo>
                      <a:pt x="15018" y="7598"/>
                      <a:pt x="15276" y="8992"/>
                      <a:pt x="15314" y="10451"/>
                    </a:cubicBezTo>
                    <a:cubicBezTo>
                      <a:pt x="15314" y="10451"/>
                      <a:pt x="11148" y="10451"/>
                      <a:pt x="11148" y="10451"/>
                    </a:cubicBezTo>
                    <a:close/>
                    <a:moveTo>
                      <a:pt x="14311" y="15882"/>
                    </a:moveTo>
                    <a:cubicBezTo>
                      <a:pt x="13309" y="15559"/>
                      <a:pt x="12247" y="15380"/>
                      <a:pt x="11148" y="15346"/>
                    </a:cubicBezTo>
                    <a:lnTo>
                      <a:pt x="11148" y="11148"/>
                    </a:lnTo>
                    <a:lnTo>
                      <a:pt x="15314" y="11148"/>
                    </a:lnTo>
                    <a:cubicBezTo>
                      <a:pt x="15270" y="12844"/>
                      <a:pt x="14914" y="14445"/>
                      <a:pt x="14311" y="15882"/>
                    </a:cubicBezTo>
                    <a:moveTo>
                      <a:pt x="14683" y="16757"/>
                    </a:moveTo>
                    <a:cubicBezTo>
                      <a:pt x="15476" y="17063"/>
                      <a:pt x="16218" y="17466"/>
                      <a:pt x="16904" y="17941"/>
                    </a:cubicBezTo>
                    <a:cubicBezTo>
                      <a:pt x="15632" y="19031"/>
                      <a:pt x="14067" y="19781"/>
                      <a:pt x="12344" y="20068"/>
                    </a:cubicBezTo>
                    <a:cubicBezTo>
                      <a:pt x="13280" y="19136"/>
                      <a:pt x="14076" y="18017"/>
                      <a:pt x="14683" y="16757"/>
                    </a:cubicBezTo>
                    <a:moveTo>
                      <a:pt x="11148" y="20188"/>
                    </a:moveTo>
                    <a:lnTo>
                      <a:pt x="11148" y="16043"/>
                    </a:lnTo>
                    <a:cubicBezTo>
                      <a:pt x="12146" y="16075"/>
                      <a:pt x="13113" y="16231"/>
                      <a:pt x="14025" y="16516"/>
                    </a:cubicBezTo>
                    <a:cubicBezTo>
                      <a:pt x="13314" y="17970"/>
                      <a:pt x="12343" y="19223"/>
                      <a:pt x="11185" y="20186"/>
                    </a:cubicBezTo>
                    <a:cubicBezTo>
                      <a:pt x="11185" y="20186"/>
                      <a:pt x="11148" y="20188"/>
                      <a:pt x="11148" y="20188"/>
                    </a:cubicBezTo>
                    <a:close/>
                    <a:moveTo>
                      <a:pt x="9255" y="20068"/>
                    </a:moveTo>
                    <a:cubicBezTo>
                      <a:pt x="7532" y="19781"/>
                      <a:pt x="5967" y="19031"/>
                      <a:pt x="4695" y="17941"/>
                    </a:cubicBezTo>
                    <a:cubicBezTo>
                      <a:pt x="5381" y="17466"/>
                      <a:pt x="6123" y="17063"/>
                      <a:pt x="6916" y="16757"/>
                    </a:cubicBezTo>
                    <a:cubicBezTo>
                      <a:pt x="7523" y="18017"/>
                      <a:pt x="8319" y="19136"/>
                      <a:pt x="9255" y="20068"/>
                    </a:cubicBezTo>
                    <a:moveTo>
                      <a:pt x="10451" y="11148"/>
                    </a:moveTo>
                    <a:lnTo>
                      <a:pt x="10451" y="15346"/>
                    </a:lnTo>
                    <a:cubicBezTo>
                      <a:pt x="9352" y="15380"/>
                      <a:pt x="8290" y="15559"/>
                      <a:pt x="7288" y="15882"/>
                    </a:cubicBezTo>
                    <a:cubicBezTo>
                      <a:pt x="6685" y="14445"/>
                      <a:pt x="6329" y="12844"/>
                      <a:pt x="6285" y="11148"/>
                    </a:cubicBezTo>
                    <a:cubicBezTo>
                      <a:pt x="6285" y="11148"/>
                      <a:pt x="10451" y="11148"/>
                      <a:pt x="10451" y="11148"/>
                    </a:cubicBezTo>
                    <a:close/>
                    <a:moveTo>
                      <a:pt x="7041" y="6324"/>
                    </a:moveTo>
                    <a:cubicBezTo>
                      <a:pt x="8115" y="6696"/>
                      <a:pt x="9260" y="6913"/>
                      <a:pt x="10451" y="6950"/>
                    </a:cubicBezTo>
                    <a:lnTo>
                      <a:pt x="10451" y="10451"/>
                    </a:lnTo>
                    <a:lnTo>
                      <a:pt x="6285" y="10451"/>
                    </a:lnTo>
                    <a:cubicBezTo>
                      <a:pt x="6324" y="8992"/>
                      <a:pt x="6581" y="7598"/>
                      <a:pt x="7041" y="6324"/>
                    </a:cubicBezTo>
                    <a:moveTo>
                      <a:pt x="6651" y="5442"/>
                    </a:moveTo>
                    <a:cubicBezTo>
                      <a:pt x="5790" y="5084"/>
                      <a:pt x="4993" y="4609"/>
                      <a:pt x="4263" y="4050"/>
                    </a:cubicBezTo>
                    <a:cubicBezTo>
                      <a:pt x="5606" y="2749"/>
                      <a:pt x="7332" y="1851"/>
                      <a:pt x="9255" y="1531"/>
                    </a:cubicBezTo>
                    <a:cubicBezTo>
                      <a:pt x="8175" y="2610"/>
                      <a:pt x="7286" y="3939"/>
                      <a:pt x="6651" y="5442"/>
                    </a:cubicBezTo>
                    <a:moveTo>
                      <a:pt x="10451" y="1411"/>
                    </a:moveTo>
                    <a:lnTo>
                      <a:pt x="10451" y="6253"/>
                    </a:lnTo>
                    <a:cubicBezTo>
                      <a:pt x="9352" y="6217"/>
                      <a:pt x="8296" y="6021"/>
                      <a:pt x="7303" y="5681"/>
                    </a:cubicBezTo>
                    <a:cubicBezTo>
                      <a:pt x="8029" y="3972"/>
                      <a:pt x="9101" y="2507"/>
                      <a:pt x="10415" y="1413"/>
                    </a:cubicBezTo>
                    <a:cubicBezTo>
                      <a:pt x="10427" y="1412"/>
                      <a:pt x="10439" y="1411"/>
                      <a:pt x="10451" y="1411"/>
                    </a:cubicBezTo>
                    <a:moveTo>
                      <a:pt x="12344" y="1531"/>
                    </a:moveTo>
                    <a:cubicBezTo>
                      <a:pt x="14267" y="1851"/>
                      <a:pt x="15993" y="2749"/>
                      <a:pt x="17336" y="4050"/>
                    </a:cubicBezTo>
                    <a:cubicBezTo>
                      <a:pt x="16606" y="4609"/>
                      <a:pt x="15809" y="5084"/>
                      <a:pt x="14948" y="5442"/>
                    </a:cubicBezTo>
                    <a:cubicBezTo>
                      <a:pt x="14313" y="3939"/>
                      <a:pt x="13424" y="2610"/>
                      <a:pt x="12344" y="1531"/>
                    </a:cubicBezTo>
                    <a:moveTo>
                      <a:pt x="11184" y="1413"/>
                    </a:moveTo>
                    <a:cubicBezTo>
                      <a:pt x="12498" y="2507"/>
                      <a:pt x="13570" y="3972"/>
                      <a:pt x="14296" y="5681"/>
                    </a:cubicBezTo>
                    <a:cubicBezTo>
                      <a:pt x="13303" y="6021"/>
                      <a:pt x="12247" y="6217"/>
                      <a:pt x="11148" y="6253"/>
                    </a:cubicBezTo>
                    <a:lnTo>
                      <a:pt x="11148" y="1411"/>
                    </a:lnTo>
                    <a:cubicBezTo>
                      <a:pt x="11160" y="1411"/>
                      <a:pt x="11172" y="1412"/>
                      <a:pt x="11184" y="1413"/>
                    </a:cubicBezTo>
                    <a:moveTo>
                      <a:pt x="10414" y="20186"/>
                    </a:moveTo>
                    <a:cubicBezTo>
                      <a:pt x="9256" y="19223"/>
                      <a:pt x="8285" y="17970"/>
                      <a:pt x="7574" y="16516"/>
                    </a:cubicBezTo>
                    <a:cubicBezTo>
                      <a:pt x="8486" y="16231"/>
                      <a:pt x="9453" y="16075"/>
                      <a:pt x="10451" y="16043"/>
                    </a:cubicBezTo>
                    <a:lnTo>
                      <a:pt x="10451" y="20188"/>
                    </a:lnTo>
                    <a:cubicBezTo>
                      <a:pt x="10451" y="20188"/>
                      <a:pt x="10414" y="20186"/>
                      <a:pt x="10414" y="20186"/>
                    </a:cubicBezTo>
                    <a:close/>
                    <a:moveTo>
                      <a:pt x="20188" y="10451"/>
                    </a:moveTo>
                    <a:lnTo>
                      <a:pt x="16010" y="10451"/>
                    </a:lnTo>
                    <a:cubicBezTo>
                      <a:pt x="15972" y="8908"/>
                      <a:pt x="15698" y="7433"/>
                      <a:pt x="15211" y="6084"/>
                    </a:cubicBezTo>
                    <a:cubicBezTo>
                      <a:pt x="16151" y="5691"/>
                      <a:pt x="17020" y="5170"/>
                      <a:pt x="17814" y="4553"/>
                    </a:cubicBezTo>
                    <a:cubicBezTo>
                      <a:pt x="19223" y="6135"/>
                      <a:pt x="20105" y="8190"/>
                      <a:pt x="20188" y="10451"/>
                    </a:cubicBezTo>
                    <a:moveTo>
                      <a:pt x="10800" y="0"/>
                    </a:moveTo>
                    <a:cubicBezTo>
                      <a:pt x="4835" y="0"/>
                      <a:pt x="0" y="4835"/>
                      <a:pt x="0" y="10800"/>
                    </a:cubicBezTo>
                    <a:cubicBezTo>
                      <a:pt x="0" y="16764"/>
                      <a:pt x="4835" y="21600"/>
                      <a:pt x="10800" y="21600"/>
                    </a:cubicBezTo>
                    <a:cubicBezTo>
                      <a:pt x="16764" y="21600"/>
                      <a:pt x="21600" y="16764"/>
                      <a:pt x="21600" y="10800"/>
                    </a:cubicBezTo>
                    <a:cubicBezTo>
                      <a:pt x="21600" y="4835"/>
                      <a:pt x="16764" y="0"/>
                      <a:pt x="10800"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grpSp>
        <p:grpSp>
          <p:nvGrpSpPr>
            <p:cNvPr id="30" name="Group 73"/>
            <p:cNvGrpSpPr/>
            <p:nvPr/>
          </p:nvGrpSpPr>
          <p:grpSpPr>
            <a:xfrm>
              <a:off x="3322872" y="3737568"/>
              <a:ext cx="831273" cy="831273"/>
              <a:chOff x="3322870" y="3948680"/>
              <a:chExt cx="831273" cy="831273"/>
            </a:xfrm>
          </p:grpSpPr>
          <p:sp>
            <p:nvSpPr>
              <p:cNvPr id="46" name="Oval 74"/>
              <p:cNvSpPr/>
              <p:nvPr/>
            </p:nvSpPr>
            <p:spPr>
              <a:xfrm flipH="1">
                <a:off x="3322870" y="3948680"/>
                <a:ext cx="831273" cy="831273"/>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7" name="Freeform: Shape 75"/>
              <p:cNvSpPr/>
              <p:nvPr/>
            </p:nvSpPr>
            <p:spPr bwMode="auto">
              <a:xfrm>
                <a:off x="3546629" y="4190477"/>
                <a:ext cx="383755" cy="347676"/>
              </a:xfrm>
              <a:custGeom>
                <a:avLst/>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ah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grpSp>
        <p:grpSp>
          <p:nvGrpSpPr>
            <p:cNvPr id="31" name="Group 76"/>
            <p:cNvGrpSpPr/>
            <p:nvPr/>
          </p:nvGrpSpPr>
          <p:grpSpPr>
            <a:xfrm>
              <a:off x="3322872" y="1593513"/>
              <a:ext cx="831273" cy="831273"/>
              <a:chOff x="3322870" y="1804626"/>
              <a:chExt cx="831273" cy="831273"/>
            </a:xfrm>
          </p:grpSpPr>
          <p:sp>
            <p:nvSpPr>
              <p:cNvPr id="44" name="Oval 77"/>
              <p:cNvSpPr/>
              <p:nvPr/>
            </p:nvSpPr>
            <p:spPr>
              <a:xfrm flipH="1">
                <a:off x="3322870" y="1804626"/>
                <a:ext cx="831273" cy="831273"/>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 name="Freeform: Shape 78"/>
              <p:cNvSpPr/>
              <p:nvPr/>
            </p:nvSpPr>
            <p:spPr bwMode="auto">
              <a:xfrm>
                <a:off x="3548857" y="2022808"/>
                <a:ext cx="383755" cy="3837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grpSp>
        <p:grpSp>
          <p:nvGrpSpPr>
            <p:cNvPr id="32" name="Group 79"/>
            <p:cNvGrpSpPr/>
            <p:nvPr/>
          </p:nvGrpSpPr>
          <p:grpSpPr>
            <a:xfrm>
              <a:off x="3322872" y="2665541"/>
              <a:ext cx="831273" cy="831273"/>
              <a:chOff x="3322870" y="2876653"/>
              <a:chExt cx="831273" cy="831273"/>
            </a:xfrm>
          </p:grpSpPr>
          <p:sp>
            <p:nvSpPr>
              <p:cNvPr id="33" name="Oval 80"/>
              <p:cNvSpPr/>
              <p:nvPr/>
            </p:nvSpPr>
            <p:spPr>
              <a:xfrm flipH="1">
                <a:off x="3322870" y="2876653"/>
                <a:ext cx="831273" cy="831273"/>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34" name="Group 81"/>
              <p:cNvGrpSpPr/>
              <p:nvPr/>
            </p:nvGrpSpPr>
            <p:grpSpPr>
              <a:xfrm>
                <a:off x="3606826" y="3100414"/>
                <a:ext cx="263714" cy="383758"/>
                <a:chOff x="11090275" y="353598"/>
                <a:chExt cx="319088" cy="464344"/>
              </a:xfrm>
              <a:solidFill>
                <a:schemeClr val="bg1"/>
              </a:solidFill>
            </p:grpSpPr>
            <p:sp>
              <p:nvSpPr>
                <p:cNvPr id="35" name="Freeform: Shape 82"/>
                <p:cNvSpPr/>
                <p:nvPr/>
              </p:nvSpPr>
              <p:spPr bwMode="auto">
                <a:xfrm>
                  <a:off x="11221244" y="483773"/>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19"/>
                        <a:pt x="16769" y="0"/>
                        <a:pt x="10800" y="0"/>
                      </a:cubicBezTo>
                      <a:cubicBezTo>
                        <a:pt x="4830" y="0"/>
                        <a:pt x="0" y="4819"/>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36" name="Freeform: Shape 83"/>
                <p:cNvSpPr/>
                <p:nvPr/>
              </p:nvSpPr>
              <p:spPr bwMode="auto">
                <a:xfrm>
                  <a:off x="11221244" y="658398"/>
                  <a:ext cx="28575"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30"/>
                        <a:pt x="0" y="10800"/>
                      </a:cubicBezTo>
                      <a:cubicBezTo>
                        <a:pt x="0" y="16769"/>
                        <a:pt x="4830" y="21599"/>
                        <a:pt x="10800" y="21599"/>
                      </a:cubicBezTo>
                      <a:cubicBezTo>
                        <a:pt x="16769" y="21599"/>
                        <a:pt x="21600" y="16769"/>
                        <a:pt x="21600" y="10800"/>
                      </a:cubicBezTo>
                      <a:cubicBezTo>
                        <a:pt x="21600" y="4830"/>
                        <a:pt x="16769"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37" name="Freeform: Shape 84"/>
                <p:cNvSpPr/>
                <p:nvPr/>
              </p:nvSpPr>
              <p:spPr bwMode="auto">
                <a:xfrm>
                  <a:off x="11133932" y="571086"/>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0" y="0"/>
                        <a:pt x="0" y="4819"/>
                        <a:pt x="0" y="10800"/>
                      </a:cubicBezTo>
                      <a:cubicBezTo>
                        <a:pt x="0" y="16769"/>
                        <a:pt x="4830" y="21599"/>
                        <a:pt x="10800" y="21599"/>
                      </a:cubicBezTo>
                      <a:cubicBezTo>
                        <a:pt x="16769" y="21599"/>
                        <a:pt x="21600" y="16769"/>
                        <a:pt x="21600" y="10800"/>
                      </a:cubicBezTo>
                      <a:cubicBezTo>
                        <a:pt x="21600" y="4819"/>
                        <a:pt x="16769"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38" name="Freeform: Shape 85"/>
                <p:cNvSpPr/>
                <p:nvPr/>
              </p:nvSpPr>
              <p:spPr bwMode="auto">
                <a:xfrm>
                  <a:off x="11307763" y="571086"/>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0800"/>
                      </a:moveTo>
                      <a:cubicBezTo>
                        <a:pt x="0" y="16769"/>
                        <a:pt x="4830" y="21599"/>
                        <a:pt x="10800" y="21599"/>
                      </a:cubicBezTo>
                      <a:cubicBezTo>
                        <a:pt x="16769" y="21599"/>
                        <a:pt x="21600" y="16769"/>
                        <a:pt x="21600" y="10800"/>
                      </a:cubicBezTo>
                      <a:cubicBezTo>
                        <a:pt x="21600" y="4819"/>
                        <a:pt x="16769" y="0"/>
                        <a:pt x="10800" y="0"/>
                      </a:cubicBezTo>
                      <a:cubicBezTo>
                        <a:pt x="4830" y="0"/>
                        <a:pt x="0" y="4819"/>
                        <a:pt x="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39" name="Freeform: Shape 86"/>
                <p:cNvSpPr/>
                <p:nvPr/>
              </p:nvSpPr>
              <p:spPr bwMode="auto">
                <a:xfrm>
                  <a:off x="11162507" y="629030"/>
                  <a:ext cx="29369" cy="29369"/>
                </a:xfrm>
                <a:custGeom>
                  <a:avLst/>
                  <a:gdLst>
                    <a:gd name="T0" fmla="+- 0 10802 965"/>
                    <a:gd name="T1" fmla="*/ T0 w 19675"/>
                    <a:gd name="T2" fmla="+- 0 10800 961"/>
                    <a:gd name="T3" fmla="*/ 10800 h 19678"/>
                    <a:gd name="T4" fmla="+- 0 10802 965"/>
                    <a:gd name="T5" fmla="*/ T4 w 19675"/>
                    <a:gd name="T6" fmla="+- 0 10800 961"/>
                    <a:gd name="T7" fmla="*/ 10800 h 19678"/>
                    <a:gd name="T8" fmla="+- 0 10802 965"/>
                    <a:gd name="T9" fmla="*/ T8 w 19675"/>
                    <a:gd name="T10" fmla="+- 0 10800 961"/>
                    <a:gd name="T11" fmla="*/ 10800 h 19678"/>
                    <a:gd name="T12" fmla="+- 0 10802 965"/>
                    <a:gd name="T13" fmla="*/ T12 w 19675"/>
                    <a:gd name="T14" fmla="+- 0 10800 961"/>
                    <a:gd name="T15" fmla="*/ 10800 h 19678"/>
                  </a:gdLst>
                  <a:ahLst/>
                  <a:cxnLst>
                    <a:cxn ang="0">
                      <a:pos x="T1" y="T3"/>
                    </a:cxn>
                    <a:cxn ang="0">
                      <a:pos x="T5" y="T7"/>
                    </a:cxn>
                    <a:cxn ang="0">
                      <a:pos x="T9" y="T11"/>
                    </a:cxn>
                    <a:cxn ang="0">
                      <a:pos x="T13" y="T15"/>
                    </a:cxn>
                  </a:cxnLst>
                  <a:rect l="0" t="0" r="r" b="b"/>
                  <a:pathLst>
                    <a:path w="19675" h="19678">
                      <a:moveTo>
                        <a:pt x="2894" y="2882"/>
                      </a:moveTo>
                      <a:cubicBezTo>
                        <a:pt x="-965" y="6725"/>
                        <a:pt x="-965" y="12952"/>
                        <a:pt x="2894" y="16795"/>
                      </a:cubicBezTo>
                      <a:cubicBezTo>
                        <a:pt x="6734" y="20638"/>
                        <a:pt x="12935" y="20638"/>
                        <a:pt x="16794" y="16795"/>
                      </a:cubicBezTo>
                      <a:cubicBezTo>
                        <a:pt x="20634" y="12952"/>
                        <a:pt x="20634" y="6725"/>
                        <a:pt x="16794" y="2882"/>
                      </a:cubicBezTo>
                      <a:cubicBezTo>
                        <a:pt x="12935" y="-961"/>
                        <a:pt x="6734" y="-961"/>
                        <a:pt x="2894" y="288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40" name="Freeform: Shape 87"/>
                <p:cNvSpPr/>
                <p:nvPr/>
              </p:nvSpPr>
              <p:spPr bwMode="auto">
                <a:xfrm>
                  <a:off x="11162507" y="513142"/>
                  <a:ext cx="29369" cy="29369"/>
                </a:xfrm>
                <a:custGeom>
                  <a:avLst/>
                  <a:gdLst>
                    <a:gd name="T0" fmla="+- 0 10801 962"/>
                    <a:gd name="T1" fmla="*/ T0 w 19678"/>
                    <a:gd name="T2" fmla="+- 0 10801 965"/>
                    <a:gd name="T3" fmla="*/ 10801 h 19673"/>
                    <a:gd name="T4" fmla="+- 0 10801 962"/>
                    <a:gd name="T5" fmla="*/ T4 w 19678"/>
                    <a:gd name="T6" fmla="+- 0 10801 965"/>
                    <a:gd name="T7" fmla="*/ 10801 h 19673"/>
                    <a:gd name="T8" fmla="+- 0 10801 962"/>
                    <a:gd name="T9" fmla="*/ T8 w 19678"/>
                    <a:gd name="T10" fmla="+- 0 10801 965"/>
                    <a:gd name="T11" fmla="*/ 10801 h 19673"/>
                    <a:gd name="T12" fmla="+- 0 10801 962"/>
                    <a:gd name="T13" fmla="*/ T12 w 19678"/>
                    <a:gd name="T14" fmla="+- 0 10801 965"/>
                    <a:gd name="T15" fmla="*/ 10801 h 19673"/>
                  </a:gdLst>
                  <a:ahLst/>
                  <a:cxnLst>
                    <a:cxn ang="0">
                      <a:pos x="T1" y="T3"/>
                    </a:cxn>
                    <a:cxn ang="0">
                      <a:pos x="T5" y="T7"/>
                    </a:cxn>
                    <a:cxn ang="0">
                      <a:pos x="T9" y="T11"/>
                    </a:cxn>
                    <a:cxn ang="0">
                      <a:pos x="T13" y="T15"/>
                    </a:cxn>
                  </a:cxnLst>
                  <a:rect l="0" t="0" r="r" b="b"/>
                  <a:pathLst>
                    <a:path w="19678" h="19673">
                      <a:moveTo>
                        <a:pt x="2897" y="2894"/>
                      </a:moveTo>
                      <a:cubicBezTo>
                        <a:pt x="-962" y="6734"/>
                        <a:pt x="-962" y="12935"/>
                        <a:pt x="2877" y="16785"/>
                      </a:cubicBezTo>
                      <a:cubicBezTo>
                        <a:pt x="6737" y="20635"/>
                        <a:pt x="12938" y="20635"/>
                        <a:pt x="16797" y="16785"/>
                      </a:cubicBezTo>
                      <a:cubicBezTo>
                        <a:pt x="20638" y="12935"/>
                        <a:pt x="20638" y="6734"/>
                        <a:pt x="16797" y="2894"/>
                      </a:cubicBezTo>
                      <a:cubicBezTo>
                        <a:pt x="12938" y="-965"/>
                        <a:pt x="6737" y="-965"/>
                        <a:pt x="2897" y="289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41" name="Freeform: Shape 88"/>
                <p:cNvSpPr/>
                <p:nvPr/>
              </p:nvSpPr>
              <p:spPr bwMode="auto">
                <a:xfrm>
                  <a:off x="11279188" y="629030"/>
                  <a:ext cx="28575" cy="29369"/>
                </a:xfrm>
                <a:custGeom>
                  <a:avLst/>
                  <a:gdLst>
                    <a:gd name="T0" fmla="+- 0 10800 961"/>
                    <a:gd name="T1" fmla="*/ T0 w 19678"/>
                    <a:gd name="T2" fmla="+- 0 10800 961"/>
                    <a:gd name="T3" fmla="*/ 10800 h 19678"/>
                    <a:gd name="T4" fmla="+- 0 10800 961"/>
                    <a:gd name="T5" fmla="*/ T4 w 19678"/>
                    <a:gd name="T6" fmla="+- 0 10800 961"/>
                    <a:gd name="T7" fmla="*/ 10800 h 19678"/>
                    <a:gd name="T8" fmla="+- 0 10800 961"/>
                    <a:gd name="T9" fmla="*/ T8 w 19678"/>
                    <a:gd name="T10" fmla="+- 0 10800 961"/>
                    <a:gd name="T11" fmla="*/ 10800 h 19678"/>
                    <a:gd name="T12" fmla="+- 0 10800 961"/>
                    <a:gd name="T13" fmla="*/ T12 w 19678"/>
                    <a:gd name="T14" fmla="+- 0 10800 961"/>
                    <a:gd name="T15" fmla="*/ 10800 h 19678"/>
                  </a:gdLst>
                  <a:ahLst/>
                  <a:cxnLst>
                    <a:cxn ang="0">
                      <a:pos x="T1" y="T3"/>
                    </a:cxn>
                    <a:cxn ang="0">
                      <a:pos x="T5" y="T7"/>
                    </a:cxn>
                    <a:cxn ang="0">
                      <a:pos x="T9" y="T11"/>
                    </a:cxn>
                    <a:cxn ang="0">
                      <a:pos x="T13" y="T15"/>
                    </a:cxn>
                  </a:cxnLst>
                  <a:rect l="0" t="0" r="r" b="b"/>
                  <a:pathLst>
                    <a:path w="19678" h="19678">
                      <a:moveTo>
                        <a:pt x="2882" y="2882"/>
                      </a:moveTo>
                      <a:cubicBezTo>
                        <a:pt x="-961" y="6725"/>
                        <a:pt x="-961" y="12952"/>
                        <a:pt x="2882" y="16795"/>
                      </a:cubicBezTo>
                      <a:cubicBezTo>
                        <a:pt x="6725" y="20638"/>
                        <a:pt x="12952" y="20638"/>
                        <a:pt x="16795" y="16795"/>
                      </a:cubicBezTo>
                      <a:cubicBezTo>
                        <a:pt x="20639" y="12952"/>
                        <a:pt x="20639" y="6725"/>
                        <a:pt x="16795" y="2882"/>
                      </a:cubicBezTo>
                      <a:cubicBezTo>
                        <a:pt x="12952" y="-961"/>
                        <a:pt x="6725" y="-961"/>
                        <a:pt x="2882" y="288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42" name="Freeform: Shape 89"/>
                <p:cNvSpPr/>
                <p:nvPr/>
              </p:nvSpPr>
              <p:spPr bwMode="auto">
                <a:xfrm>
                  <a:off x="11090275" y="353598"/>
                  <a:ext cx="319088"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18" y="16200"/>
                      </a:moveTo>
                      <a:cubicBezTo>
                        <a:pt x="5486" y="16200"/>
                        <a:pt x="1963" y="13776"/>
                        <a:pt x="1963" y="10800"/>
                      </a:cubicBezTo>
                      <a:cubicBezTo>
                        <a:pt x="1963" y="7821"/>
                        <a:pt x="5486" y="5400"/>
                        <a:pt x="9818" y="5400"/>
                      </a:cubicBezTo>
                      <a:cubicBezTo>
                        <a:pt x="14148" y="5400"/>
                        <a:pt x="17672" y="7821"/>
                        <a:pt x="17672" y="10800"/>
                      </a:cubicBezTo>
                      <a:cubicBezTo>
                        <a:pt x="17672" y="13776"/>
                        <a:pt x="14148" y="16200"/>
                        <a:pt x="9818" y="16200"/>
                      </a:cubicBezTo>
                      <a:moveTo>
                        <a:pt x="13745" y="20249"/>
                      </a:moveTo>
                      <a:lnTo>
                        <a:pt x="5890" y="20249"/>
                      </a:lnTo>
                      <a:lnTo>
                        <a:pt x="4909" y="16613"/>
                      </a:lnTo>
                      <a:cubicBezTo>
                        <a:pt x="6358" y="17192"/>
                        <a:pt x="8019" y="17549"/>
                        <a:pt x="9818" y="17549"/>
                      </a:cubicBezTo>
                      <a:cubicBezTo>
                        <a:pt x="11614" y="17549"/>
                        <a:pt x="13277" y="17192"/>
                        <a:pt x="14727" y="16613"/>
                      </a:cubicBezTo>
                      <a:cubicBezTo>
                        <a:pt x="14727" y="16613"/>
                        <a:pt x="13745" y="20249"/>
                        <a:pt x="13745" y="20249"/>
                      </a:cubicBezTo>
                      <a:close/>
                      <a:moveTo>
                        <a:pt x="5992" y="1350"/>
                      </a:moveTo>
                      <a:lnTo>
                        <a:pt x="13847" y="1350"/>
                      </a:lnTo>
                      <a:lnTo>
                        <a:pt x="14828" y="4985"/>
                      </a:lnTo>
                      <a:cubicBezTo>
                        <a:pt x="13379" y="4406"/>
                        <a:pt x="11718" y="4050"/>
                        <a:pt x="9919" y="4050"/>
                      </a:cubicBezTo>
                      <a:cubicBezTo>
                        <a:pt x="8123" y="4050"/>
                        <a:pt x="6460" y="4406"/>
                        <a:pt x="5010" y="4985"/>
                      </a:cubicBezTo>
                      <a:cubicBezTo>
                        <a:pt x="5010" y="4985"/>
                        <a:pt x="5992" y="1350"/>
                        <a:pt x="5992" y="1350"/>
                      </a:cubicBezTo>
                      <a:close/>
                      <a:moveTo>
                        <a:pt x="19636" y="9450"/>
                      </a:moveTo>
                      <a:cubicBezTo>
                        <a:pt x="19567" y="9450"/>
                        <a:pt x="19509" y="9472"/>
                        <a:pt x="19442" y="9477"/>
                      </a:cubicBezTo>
                      <a:cubicBezTo>
                        <a:pt x="19101" y="8298"/>
                        <a:pt x="18294" y="7245"/>
                        <a:pt x="17187" y="6376"/>
                      </a:cubicBezTo>
                      <a:lnTo>
                        <a:pt x="15778" y="1102"/>
                      </a:lnTo>
                      <a:cubicBezTo>
                        <a:pt x="15605" y="464"/>
                        <a:pt x="14794" y="0"/>
                        <a:pt x="13847" y="0"/>
                      </a:cubicBezTo>
                      <a:lnTo>
                        <a:pt x="5992" y="0"/>
                      </a:lnTo>
                      <a:cubicBezTo>
                        <a:pt x="5047" y="0"/>
                        <a:pt x="4236" y="464"/>
                        <a:pt x="4061" y="1102"/>
                      </a:cubicBezTo>
                      <a:lnTo>
                        <a:pt x="2686" y="6198"/>
                      </a:lnTo>
                      <a:cubicBezTo>
                        <a:pt x="1037" y="7405"/>
                        <a:pt x="0" y="9012"/>
                        <a:pt x="0" y="10800"/>
                      </a:cubicBezTo>
                      <a:cubicBezTo>
                        <a:pt x="0" y="12542"/>
                        <a:pt x="995" y="14110"/>
                        <a:pt x="2573" y="15307"/>
                      </a:cubicBezTo>
                      <a:lnTo>
                        <a:pt x="3959" y="20496"/>
                      </a:lnTo>
                      <a:cubicBezTo>
                        <a:pt x="4132" y="21135"/>
                        <a:pt x="4943" y="21599"/>
                        <a:pt x="5890" y="21599"/>
                      </a:cubicBezTo>
                      <a:lnTo>
                        <a:pt x="13745" y="21599"/>
                      </a:lnTo>
                      <a:cubicBezTo>
                        <a:pt x="14690" y="21599"/>
                        <a:pt x="15501" y="21135"/>
                        <a:pt x="15676" y="20496"/>
                      </a:cubicBezTo>
                      <a:lnTo>
                        <a:pt x="17074" y="15311"/>
                      </a:lnTo>
                      <a:cubicBezTo>
                        <a:pt x="18242" y="14426"/>
                        <a:pt x="19089" y="13340"/>
                        <a:pt x="19442" y="12122"/>
                      </a:cubicBezTo>
                      <a:cubicBezTo>
                        <a:pt x="19509" y="12127"/>
                        <a:pt x="19567" y="12150"/>
                        <a:pt x="19636" y="12150"/>
                      </a:cubicBezTo>
                      <a:cubicBezTo>
                        <a:pt x="20719" y="12150"/>
                        <a:pt x="21600" y="11544"/>
                        <a:pt x="21600" y="10800"/>
                      </a:cubicBezTo>
                      <a:cubicBezTo>
                        <a:pt x="21600" y="10053"/>
                        <a:pt x="20719" y="9450"/>
                        <a:pt x="19636" y="945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sp>
              <p:nvSpPr>
                <p:cNvPr id="43" name="Freeform: Shape 90"/>
                <p:cNvSpPr/>
                <p:nvPr/>
              </p:nvSpPr>
              <p:spPr bwMode="auto">
                <a:xfrm>
                  <a:off x="11221244" y="513142"/>
                  <a:ext cx="87313" cy="88106"/>
                </a:xfrm>
                <a:custGeom>
                  <a:avLst/>
                  <a:gdLst>
                    <a:gd name="T0" fmla="*/ 10740 w 21481"/>
                    <a:gd name="T1" fmla="+- 0 10860 120"/>
                    <a:gd name="T2" fmla="*/ 10860 h 21480"/>
                    <a:gd name="T3" fmla="*/ 10740 w 21481"/>
                    <a:gd name="T4" fmla="+- 0 10860 120"/>
                    <a:gd name="T5" fmla="*/ 10860 h 21480"/>
                    <a:gd name="T6" fmla="*/ 10740 w 21481"/>
                    <a:gd name="T7" fmla="+- 0 10860 120"/>
                    <a:gd name="T8" fmla="*/ 10860 h 21480"/>
                    <a:gd name="T9" fmla="*/ 10740 w 21481"/>
                    <a:gd name="T10" fmla="+- 0 10860 120"/>
                    <a:gd name="T11" fmla="*/ 10860 h 21480"/>
                  </a:gdLst>
                  <a:ahLst/>
                  <a:cxnLst>
                    <a:cxn ang="0">
                      <a:pos x="T0" y="T2"/>
                    </a:cxn>
                    <a:cxn ang="0">
                      <a:pos x="T3" y="T5"/>
                    </a:cxn>
                    <a:cxn ang="0">
                      <a:pos x="T6" y="T8"/>
                    </a:cxn>
                    <a:cxn ang="0">
                      <a:pos x="T9" y="T11"/>
                    </a:cxn>
                  </a:cxnLst>
                  <a:rect l="0" t="0" r="r" b="b"/>
                  <a:pathLst>
                    <a:path w="21481" h="21480">
                      <a:moveTo>
                        <a:pt x="21127" y="346"/>
                      </a:moveTo>
                      <a:cubicBezTo>
                        <a:pt x="20697" y="-82"/>
                        <a:pt x="20002" y="-120"/>
                        <a:pt x="19516" y="270"/>
                      </a:cubicBezTo>
                      <a:lnTo>
                        <a:pt x="1055" y="15432"/>
                      </a:lnTo>
                      <a:cubicBezTo>
                        <a:pt x="375" y="16113"/>
                        <a:pt x="0" y="17012"/>
                        <a:pt x="0" y="17972"/>
                      </a:cubicBezTo>
                      <a:cubicBezTo>
                        <a:pt x="0" y="18902"/>
                        <a:pt x="361" y="19783"/>
                        <a:pt x="1027" y="20446"/>
                      </a:cubicBezTo>
                      <a:cubicBezTo>
                        <a:pt x="1694" y="21103"/>
                        <a:pt x="2583" y="21473"/>
                        <a:pt x="3542" y="21479"/>
                      </a:cubicBezTo>
                      <a:cubicBezTo>
                        <a:pt x="4431" y="21473"/>
                        <a:pt x="5354" y="21144"/>
                        <a:pt x="6028" y="20495"/>
                      </a:cubicBezTo>
                      <a:lnTo>
                        <a:pt x="12598" y="12627"/>
                      </a:lnTo>
                      <a:lnTo>
                        <a:pt x="21224" y="1935"/>
                      </a:lnTo>
                      <a:cubicBezTo>
                        <a:pt x="21600" y="1462"/>
                        <a:pt x="21558" y="771"/>
                        <a:pt x="21127" y="34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nchor="ctr"/>
                <a:lstStyle/>
                <a:p>
                  <a:pPr algn="ctr"/>
                  <a:endParaRPr/>
                </a:p>
              </p:txBody>
            </p:sp>
          </p:grpSp>
        </p:grpSp>
      </p:grpSp>
      <p:grpSp>
        <p:nvGrpSpPr>
          <p:cNvPr id="65" name="组合 64"/>
          <p:cNvGrpSpPr/>
          <p:nvPr/>
        </p:nvGrpSpPr>
        <p:grpSpPr>
          <a:xfrm>
            <a:off x="3774689" y="555793"/>
            <a:ext cx="4642622" cy="793761"/>
            <a:chOff x="3774689" y="555793"/>
            <a:chExt cx="4642622" cy="793761"/>
          </a:xfrm>
        </p:grpSpPr>
        <p:sp>
          <p:nvSpPr>
            <p:cNvPr id="90" name="文本框 89"/>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91" name="矩形 90"/>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3" name="组合 2"/>
          <p:cNvGrpSpPr/>
          <p:nvPr/>
        </p:nvGrpSpPr>
        <p:grpSpPr>
          <a:xfrm>
            <a:off x="1032969" y="1756132"/>
            <a:ext cx="10126062" cy="971202"/>
            <a:chOff x="1095885" y="1660882"/>
            <a:chExt cx="10126062" cy="971202"/>
          </a:xfrm>
        </p:grpSpPr>
        <p:grpSp>
          <p:nvGrpSpPr>
            <p:cNvPr id="95" name="组合 94"/>
            <p:cNvGrpSpPr/>
            <p:nvPr/>
          </p:nvGrpSpPr>
          <p:grpSpPr>
            <a:xfrm>
              <a:off x="1095885" y="1692376"/>
              <a:ext cx="2473855" cy="939708"/>
              <a:chOff x="7692478" y="1678126"/>
              <a:chExt cx="2473855" cy="939708"/>
            </a:xfrm>
          </p:grpSpPr>
          <p:sp>
            <p:nvSpPr>
              <p:cNvPr id="96" name="矩形 95"/>
              <p:cNvSpPr/>
              <p:nvPr/>
            </p:nvSpPr>
            <p:spPr>
              <a:xfrm>
                <a:off x="7692478" y="2030750"/>
                <a:ext cx="2473855" cy="58708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a:t>
                </a:r>
              </a:p>
            </p:txBody>
          </p:sp>
          <p:sp>
            <p:nvSpPr>
              <p:cNvPr id="97" name="矩形 96"/>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98" name="组合 97"/>
            <p:cNvGrpSpPr/>
            <p:nvPr/>
          </p:nvGrpSpPr>
          <p:grpSpPr>
            <a:xfrm>
              <a:off x="8748092" y="1660882"/>
              <a:ext cx="2473855" cy="962022"/>
              <a:chOff x="7692478" y="1678126"/>
              <a:chExt cx="2473855" cy="962022"/>
            </a:xfrm>
          </p:grpSpPr>
          <p:sp>
            <p:nvSpPr>
              <p:cNvPr id="99" name="矩形 98"/>
              <p:cNvSpPr/>
              <p:nvPr/>
            </p:nvSpPr>
            <p:spPr>
              <a:xfrm>
                <a:off x="7692478" y="2030750"/>
                <a:ext cx="2473855"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100" name="矩形 99"/>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grpSp>
        <p:nvGrpSpPr>
          <p:cNvPr id="101" name="组合 100"/>
          <p:cNvGrpSpPr/>
          <p:nvPr/>
        </p:nvGrpSpPr>
        <p:grpSpPr>
          <a:xfrm>
            <a:off x="1032969" y="2725818"/>
            <a:ext cx="10126062" cy="971202"/>
            <a:chOff x="1095885" y="1660882"/>
            <a:chExt cx="10126062" cy="971202"/>
          </a:xfrm>
        </p:grpSpPr>
        <p:grpSp>
          <p:nvGrpSpPr>
            <p:cNvPr id="102" name="组合 101"/>
            <p:cNvGrpSpPr/>
            <p:nvPr/>
          </p:nvGrpSpPr>
          <p:grpSpPr>
            <a:xfrm>
              <a:off x="1095885" y="1692376"/>
              <a:ext cx="2473855" cy="939708"/>
              <a:chOff x="7692478" y="1678126"/>
              <a:chExt cx="2473855" cy="939708"/>
            </a:xfrm>
          </p:grpSpPr>
          <p:sp>
            <p:nvSpPr>
              <p:cNvPr id="106" name="矩形 105"/>
              <p:cNvSpPr/>
              <p:nvPr/>
            </p:nvSpPr>
            <p:spPr>
              <a:xfrm>
                <a:off x="7692478" y="2030750"/>
                <a:ext cx="2473855" cy="58708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a:t>
                </a:r>
              </a:p>
            </p:txBody>
          </p:sp>
          <p:sp>
            <p:nvSpPr>
              <p:cNvPr id="107" name="矩形 106"/>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103" name="组合 102"/>
            <p:cNvGrpSpPr/>
            <p:nvPr/>
          </p:nvGrpSpPr>
          <p:grpSpPr>
            <a:xfrm>
              <a:off x="8748092" y="1660882"/>
              <a:ext cx="2473855" cy="962022"/>
              <a:chOff x="7692478" y="1678126"/>
              <a:chExt cx="2473855" cy="962022"/>
            </a:xfrm>
          </p:grpSpPr>
          <p:sp>
            <p:nvSpPr>
              <p:cNvPr id="104" name="矩形 103"/>
              <p:cNvSpPr/>
              <p:nvPr/>
            </p:nvSpPr>
            <p:spPr>
              <a:xfrm>
                <a:off x="7692478" y="2030750"/>
                <a:ext cx="2473855"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105" name="矩形 104"/>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grpSp>
        <p:nvGrpSpPr>
          <p:cNvPr id="108" name="组合 107"/>
          <p:cNvGrpSpPr/>
          <p:nvPr/>
        </p:nvGrpSpPr>
        <p:grpSpPr>
          <a:xfrm>
            <a:off x="1032969" y="3695504"/>
            <a:ext cx="10126062" cy="971202"/>
            <a:chOff x="1095885" y="1660882"/>
            <a:chExt cx="10126062" cy="971202"/>
          </a:xfrm>
        </p:grpSpPr>
        <p:grpSp>
          <p:nvGrpSpPr>
            <p:cNvPr id="109" name="组合 108"/>
            <p:cNvGrpSpPr/>
            <p:nvPr/>
          </p:nvGrpSpPr>
          <p:grpSpPr>
            <a:xfrm>
              <a:off x="1095885" y="1692376"/>
              <a:ext cx="2473855" cy="939708"/>
              <a:chOff x="7692478" y="1678126"/>
              <a:chExt cx="2473855" cy="939708"/>
            </a:xfrm>
          </p:grpSpPr>
          <p:sp>
            <p:nvSpPr>
              <p:cNvPr id="113" name="矩形 112"/>
              <p:cNvSpPr/>
              <p:nvPr/>
            </p:nvSpPr>
            <p:spPr>
              <a:xfrm>
                <a:off x="7692478" y="2030750"/>
                <a:ext cx="2473855" cy="58708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a:t>
                </a:r>
              </a:p>
            </p:txBody>
          </p:sp>
          <p:sp>
            <p:nvSpPr>
              <p:cNvPr id="114" name="矩形 113"/>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110" name="组合 109"/>
            <p:cNvGrpSpPr/>
            <p:nvPr/>
          </p:nvGrpSpPr>
          <p:grpSpPr>
            <a:xfrm>
              <a:off x="8748092" y="1660882"/>
              <a:ext cx="2473855" cy="962022"/>
              <a:chOff x="7692478" y="1678126"/>
              <a:chExt cx="2473855" cy="962022"/>
            </a:xfrm>
          </p:grpSpPr>
          <p:sp>
            <p:nvSpPr>
              <p:cNvPr id="111" name="矩形 110"/>
              <p:cNvSpPr/>
              <p:nvPr/>
            </p:nvSpPr>
            <p:spPr>
              <a:xfrm>
                <a:off x="7692478" y="2030750"/>
                <a:ext cx="2473855"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112" name="矩形 111"/>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grpSp>
        <p:nvGrpSpPr>
          <p:cNvPr id="115" name="组合 114"/>
          <p:cNvGrpSpPr/>
          <p:nvPr/>
        </p:nvGrpSpPr>
        <p:grpSpPr>
          <a:xfrm>
            <a:off x="1032969" y="4665189"/>
            <a:ext cx="10126062" cy="971202"/>
            <a:chOff x="1095885" y="1660882"/>
            <a:chExt cx="10126062" cy="971202"/>
          </a:xfrm>
        </p:grpSpPr>
        <p:grpSp>
          <p:nvGrpSpPr>
            <p:cNvPr id="116" name="组合 115"/>
            <p:cNvGrpSpPr/>
            <p:nvPr/>
          </p:nvGrpSpPr>
          <p:grpSpPr>
            <a:xfrm>
              <a:off x="1095885" y="1692376"/>
              <a:ext cx="2473855" cy="939708"/>
              <a:chOff x="7692478" y="1678126"/>
              <a:chExt cx="2473855" cy="939708"/>
            </a:xfrm>
          </p:grpSpPr>
          <p:sp>
            <p:nvSpPr>
              <p:cNvPr id="120" name="矩形 119"/>
              <p:cNvSpPr/>
              <p:nvPr/>
            </p:nvSpPr>
            <p:spPr>
              <a:xfrm>
                <a:off x="7692478" y="2030750"/>
                <a:ext cx="2473855" cy="58708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a:t>
                </a:r>
              </a:p>
            </p:txBody>
          </p:sp>
          <p:sp>
            <p:nvSpPr>
              <p:cNvPr id="121" name="矩形 120"/>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117" name="组合 116"/>
            <p:cNvGrpSpPr/>
            <p:nvPr/>
          </p:nvGrpSpPr>
          <p:grpSpPr>
            <a:xfrm>
              <a:off x="8748092" y="1660882"/>
              <a:ext cx="2473855" cy="962022"/>
              <a:chOff x="7692478" y="1678126"/>
              <a:chExt cx="2473855" cy="962022"/>
            </a:xfrm>
          </p:grpSpPr>
          <p:sp>
            <p:nvSpPr>
              <p:cNvPr id="118" name="矩形 117"/>
              <p:cNvSpPr/>
              <p:nvPr/>
            </p:nvSpPr>
            <p:spPr>
              <a:xfrm>
                <a:off x="7692478" y="2030750"/>
                <a:ext cx="2473855"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119" name="矩形 118"/>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27"/>
          <p:cNvGrpSpPr/>
          <p:nvPr/>
        </p:nvGrpSpPr>
        <p:grpSpPr>
          <a:xfrm flipH="1">
            <a:off x="7033396" y="2523501"/>
            <a:ext cx="3857773" cy="1968837"/>
            <a:chOff x="2918048" y="2712681"/>
            <a:chExt cx="7406194" cy="1968837"/>
          </a:xfrm>
        </p:grpSpPr>
        <p:cxnSp>
          <p:nvCxnSpPr>
            <p:cNvPr id="27" name="Straight Connector 28"/>
            <p:cNvCxnSpPr/>
            <p:nvPr/>
          </p:nvCxnSpPr>
          <p:spPr>
            <a:xfrm flipH="1">
              <a:off x="2918048" y="2712681"/>
              <a:ext cx="7406194" cy="0"/>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9"/>
            <p:cNvCxnSpPr/>
            <p:nvPr/>
          </p:nvCxnSpPr>
          <p:spPr>
            <a:xfrm flipV="1">
              <a:off x="2918048" y="2924341"/>
              <a:ext cx="0" cy="1757177"/>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30"/>
            <p:cNvCxnSpPr/>
            <p:nvPr/>
          </p:nvCxnSpPr>
          <p:spPr>
            <a:xfrm flipV="1">
              <a:off x="10324242" y="2924341"/>
              <a:ext cx="0" cy="599083"/>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grpSp>
      <p:grpSp>
        <p:nvGrpSpPr>
          <p:cNvPr id="19" name="Group 31"/>
          <p:cNvGrpSpPr/>
          <p:nvPr/>
        </p:nvGrpSpPr>
        <p:grpSpPr>
          <a:xfrm flipH="1" flipV="1">
            <a:off x="7033397" y="4250014"/>
            <a:ext cx="3855228" cy="599083"/>
            <a:chOff x="2918048" y="2924341"/>
            <a:chExt cx="7406194" cy="599083"/>
          </a:xfrm>
        </p:grpSpPr>
        <p:cxnSp>
          <p:nvCxnSpPr>
            <p:cNvPr id="24" name="Straight Connector 32"/>
            <p:cNvCxnSpPr/>
            <p:nvPr/>
          </p:nvCxnSpPr>
          <p:spPr>
            <a:xfrm flipH="1">
              <a:off x="2918048" y="2924341"/>
              <a:ext cx="7406194" cy="0"/>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26" name="Straight Connector 34"/>
            <p:cNvCxnSpPr/>
            <p:nvPr/>
          </p:nvCxnSpPr>
          <p:spPr>
            <a:xfrm flipV="1">
              <a:off x="10324242" y="2924341"/>
              <a:ext cx="0" cy="599083"/>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grpSp>
      <p:grpSp>
        <p:nvGrpSpPr>
          <p:cNvPr id="4" name="Group 3"/>
          <p:cNvGrpSpPr/>
          <p:nvPr/>
        </p:nvGrpSpPr>
        <p:grpSpPr>
          <a:xfrm flipV="1">
            <a:off x="1474196" y="3298666"/>
            <a:ext cx="3703097" cy="1550438"/>
            <a:chOff x="2918048" y="2924336"/>
            <a:chExt cx="7406194" cy="1550438"/>
          </a:xfrm>
        </p:grpSpPr>
        <p:cxnSp>
          <p:nvCxnSpPr>
            <p:cNvPr id="41" name="Straight Connector 4"/>
            <p:cNvCxnSpPr/>
            <p:nvPr/>
          </p:nvCxnSpPr>
          <p:spPr>
            <a:xfrm flipH="1">
              <a:off x="2918048" y="2924341"/>
              <a:ext cx="7406194" cy="0"/>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42" name="Straight Connector 5"/>
            <p:cNvCxnSpPr/>
            <p:nvPr/>
          </p:nvCxnSpPr>
          <p:spPr>
            <a:xfrm flipV="1">
              <a:off x="2935440" y="2924336"/>
              <a:ext cx="4888" cy="1550438"/>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43" name="Straight Connector 6"/>
            <p:cNvCxnSpPr/>
            <p:nvPr/>
          </p:nvCxnSpPr>
          <p:spPr>
            <a:xfrm flipV="1">
              <a:off x="10324242" y="2924341"/>
              <a:ext cx="0" cy="599083"/>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grpSp>
      <p:grpSp>
        <p:nvGrpSpPr>
          <p:cNvPr id="5" name="Group 7"/>
          <p:cNvGrpSpPr/>
          <p:nvPr/>
        </p:nvGrpSpPr>
        <p:grpSpPr>
          <a:xfrm>
            <a:off x="1471752" y="2523501"/>
            <a:ext cx="3703097" cy="1779457"/>
            <a:chOff x="2918048" y="2478741"/>
            <a:chExt cx="7406194" cy="1779457"/>
          </a:xfrm>
        </p:grpSpPr>
        <p:cxnSp>
          <p:nvCxnSpPr>
            <p:cNvPr id="38" name="Straight Connector 8"/>
            <p:cNvCxnSpPr/>
            <p:nvPr/>
          </p:nvCxnSpPr>
          <p:spPr>
            <a:xfrm flipH="1">
              <a:off x="2918048" y="2478741"/>
              <a:ext cx="7406194" cy="0"/>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39" name="Straight Connector 9"/>
            <p:cNvCxnSpPr>
              <a:stCxn id="10" idx="4"/>
            </p:cNvCxnSpPr>
            <p:nvPr/>
          </p:nvCxnSpPr>
          <p:spPr>
            <a:xfrm flipV="1">
              <a:off x="2940328" y="2501021"/>
              <a:ext cx="0" cy="1757177"/>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40" name="Straight Connector 10"/>
            <p:cNvCxnSpPr/>
            <p:nvPr/>
          </p:nvCxnSpPr>
          <p:spPr>
            <a:xfrm flipV="1">
              <a:off x="10324242" y="2501021"/>
              <a:ext cx="0" cy="599083"/>
            </a:xfrm>
            <a:prstGeom prst="line">
              <a:avLst/>
            </a:prstGeom>
            <a:ln>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grpSp>
      <p:sp>
        <p:nvSpPr>
          <p:cNvPr id="10" name="Freeform: Shape 15"/>
          <p:cNvSpPr/>
          <p:nvPr/>
        </p:nvSpPr>
        <p:spPr bwMode="auto">
          <a:xfrm>
            <a:off x="1124686" y="2151579"/>
            <a:ext cx="694132" cy="801735"/>
          </a:xfrm>
          <a:custGeom>
            <a:avLst/>
            <a:gdLst>
              <a:gd name="T0" fmla="*/ 13311 w 13312"/>
              <a:gd name="T1" fmla="*/ 11531 h 15376"/>
              <a:gd name="T2" fmla="*/ 6656 w 13312"/>
              <a:gd name="T3" fmla="*/ 15375 h 15376"/>
              <a:gd name="T4" fmla="*/ 0 w 13312"/>
              <a:gd name="T5" fmla="*/ 11531 h 15376"/>
              <a:gd name="T6" fmla="*/ 0 w 13312"/>
              <a:gd name="T7" fmla="*/ 3844 h 15376"/>
              <a:gd name="T8" fmla="*/ 6656 w 13312"/>
              <a:gd name="T9" fmla="*/ 0 h 15376"/>
              <a:gd name="T10" fmla="*/ 13311 w 13312"/>
              <a:gd name="T11" fmla="*/ 3844 h 15376"/>
              <a:gd name="T12" fmla="*/ 13311 w 13312"/>
              <a:gd name="T13" fmla="*/ 11531 h 15376"/>
            </a:gdLst>
            <a:ahLst/>
            <a:cxnLst>
              <a:cxn ang="0">
                <a:pos x="T0" y="T1"/>
              </a:cxn>
              <a:cxn ang="0">
                <a:pos x="T2" y="T3"/>
              </a:cxn>
              <a:cxn ang="0">
                <a:pos x="T4" y="T5"/>
              </a:cxn>
              <a:cxn ang="0">
                <a:pos x="T6" y="T7"/>
              </a:cxn>
              <a:cxn ang="0">
                <a:pos x="T8" y="T9"/>
              </a:cxn>
              <a:cxn ang="0">
                <a:pos x="T10" y="T11"/>
              </a:cxn>
              <a:cxn ang="0">
                <a:pos x="T12" y="T13"/>
              </a:cxn>
            </a:cxnLst>
            <a:rect l="0" t="0" r="r" b="b"/>
            <a:pathLst>
              <a:path w="13312" h="15376">
                <a:moveTo>
                  <a:pt x="13311" y="11531"/>
                </a:moveTo>
                <a:lnTo>
                  <a:pt x="6656" y="15375"/>
                </a:lnTo>
                <a:lnTo>
                  <a:pt x="0" y="11531"/>
                </a:lnTo>
                <a:lnTo>
                  <a:pt x="0" y="3844"/>
                </a:lnTo>
                <a:lnTo>
                  <a:pt x="6656" y="0"/>
                </a:lnTo>
                <a:lnTo>
                  <a:pt x="13311" y="3844"/>
                </a:lnTo>
                <a:lnTo>
                  <a:pt x="13311" y="11531"/>
                </a:lnTo>
              </a:path>
            </a:pathLst>
          </a:custGeom>
          <a:solidFill>
            <a:srgbClr val="EB605F"/>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1" name="Freeform: Shape 16"/>
          <p:cNvSpPr/>
          <p:nvPr/>
        </p:nvSpPr>
        <p:spPr bwMode="auto">
          <a:xfrm>
            <a:off x="1124686" y="4374388"/>
            <a:ext cx="694132" cy="801735"/>
          </a:xfrm>
          <a:custGeom>
            <a:avLst/>
            <a:gdLst>
              <a:gd name="T0" fmla="*/ 13311 w 13312"/>
              <a:gd name="T1" fmla="*/ 11531 h 15376"/>
              <a:gd name="T2" fmla="*/ 6656 w 13312"/>
              <a:gd name="T3" fmla="*/ 15375 h 15376"/>
              <a:gd name="T4" fmla="*/ 0 w 13312"/>
              <a:gd name="T5" fmla="*/ 11531 h 15376"/>
              <a:gd name="T6" fmla="*/ 0 w 13312"/>
              <a:gd name="T7" fmla="*/ 3844 h 15376"/>
              <a:gd name="T8" fmla="*/ 6656 w 13312"/>
              <a:gd name="T9" fmla="*/ 0 h 15376"/>
              <a:gd name="T10" fmla="*/ 13311 w 13312"/>
              <a:gd name="T11" fmla="*/ 3844 h 15376"/>
              <a:gd name="T12" fmla="*/ 13311 w 13312"/>
              <a:gd name="T13" fmla="*/ 11531 h 15376"/>
            </a:gdLst>
            <a:ahLst/>
            <a:cxnLst>
              <a:cxn ang="0">
                <a:pos x="T0" y="T1"/>
              </a:cxn>
              <a:cxn ang="0">
                <a:pos x="T2" y="T3"/>
              </a:cxn>
              <a:cxn ang="0">
                <a:pos x="T4" y="T5"/>
              </a:cxn>
              <a:cxn ang="0">
                <a:pos x="T6" y="T7"/>
              </a:cxn>
              <a:cxn ang="0">
                <a:pos x="T8" y="T9"/>
              </a:cxn>
              <a:cxn ang="0">
                <a:pos x="T10" y="T11"/>
              </a:cxn>
              <a:cxn ang="0">
                <a:pos x="T12" y="T13"/>
              </a:cxn>
            </a:cxnLst>
            <a:rect l="0" t="0" r="r" b="b"/>
            <a:pathLst>
              <a:path w="13312" h="15376">
                <a:moveTo>
                  <a:pt x="13311" y="11531"/>
                </a:moveTo>
                <a:lnTo>
                  <a:pt x="6656" y="15375"/>
                </a:lnTo>
                <a:lnTo>
                  <a:pt x="0" y="11531"/>
                </a:lnTo>
                <a:lnTo>
                  <a:pt x="0" y="3844"/>
                </a:lnTo>
                <a:lnTo>
                  <a:pt x="6656" y="0"/>
                </a:lnTo>
                <a:lnTo>
                  <a:pt x="13311" y="3844"/>
                </a:lnTo>
                <a:lnTo>
                  <a:pt x="13311" y="11531"/>
                </a:lnTo>
              </a:path>
            </a:pathLst>
          </a:custGeom>
          <a:solidFill>
            <a:srgbClr val="EB605F"/>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2" name="Freeform: Shape 17"/>
          <p:cNvSpPr/>
          <p:nvPr/>
        </p:nvSpPr>
        <p:spPr bwMode="auto">
          <a:xfrm>
            <a:off x="10529496" y="2151579"/>
            <a:ext cx="694132" cy="801735"/>
          </a:xfrm>
          <a:custGeom>
            <a:avLst/>
            <a:gdLst>
              <a:gd name="T0" fmla="*/ 13311 w 13312"/>
              <a:gd name="T1" fmla="*/ 11531 h 15376"/>
              <a:gd name="T2" fmla="*/ 6656 w 13312"/>
              <a:gd name="T3" fmla="*/ 15375 h 15376"/>
              <a:gd name="T4" fmla="*/ 0 w 13312"/>
              <a:gd name="T5" fmla="*/ 11531 h 15376"/>
              <a:gd name="T6" fmla="*/ 0 w 13312"/>
              <a:gd name="T7" fmla="*/ 3844 h 15376"/>
              <a:gd name="T8" fmla="*/ 6656 w 13312"/>
              <a:gd name="T9" fmla="*/ 0 h 15376"/>
              <a:gd name="T10" fmla="*/ 13311 w 13312"/>
              <a:gd name="T11" fmla="*/ 3844 h 15376"/>
              <a:gd name="T12" fmla="*/ 13311 w 13312"/>
              <a:gd name="T13" fmla="*/ 11531 h 15376"/>
            </a:gdLst>
            <a:ahLst/>
            <a:cxnLst>
              <a:cxn ang="0">
                <a:pos x="T0" y="T1"/>
              </a:cxn>
              <a:cxn ang="0">
                <a:pos x="T2" y="T3"/>
              </a:cxn>
              <a:cxn ang="0">
                <a:pos x="T4" y="T5"/>
              </a:cxn>
              <a:cxn ang="0">
                <a:pos x="T6" y="T7"/>
              </a:cxn>
              <a:cxn ang="0">
                <a:pos x="T8" y="T9"/>
              </a:cxn>
              <a:cxn ang="0">
                <a:pos x="T10" y="T11"/>
              </a:cxn>
              <a:cxn ang="0">
                <a:pos x="T12" y="T13"/>
              </a:cxn>
            </a:cxnLst>
            <a:rect l="0" t="0" r="r" b="b"/>
            <a:pathLst>
              <a:path w="13312" h="15376">
                <a:moveTo>
                  <a:pt x="13311" y="11531"/>
                </a:moveTo>
                <a:lnTo>
                  <a:pt x="6656" y="15375"/>
                </a:lnTo>
                <a:lnTo>
                  <a:pt x="0" y="11531"/>
                </a:lnTo>
                <a:lnTo>
                  <a:pt x="0" y="3844"/>
                </a:lnTo>
                <a:lnTo>
                  <a:pt x="6656" y="0"/>
                </a:lnTo>
                <a:lnTo>
                  <a:pt x="13311" y="3844"/>
                </a:lnTo>
                <a:lnTo>
                  <a:pt x="13311" y="11531"/>
                </a:lnTo>
              </a:path>
            </a:pathLst>
          </a:custGeom>
          <a:solidFill>
            <a:srgbClr val="EB605F"/>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3" name="Freeform: Shape 18"/>
          <p:cNvSpPr/>
          <p:nvPr/>
        </p:nvSpPr>
        <p:spPr bwMode="auto">
          <a:xfrm>
            <a:off x="10529496" y="4374388"/>
            <a:ext cx="694132" cy="801735"/>
          </a:xfrm>
          <a:custGeom>
            <a:avLst/>
            <a:gdLst>
              <a:gd name="T0" fmla="*/ 13311 w 13312"/>
              <a:gd name="T1" fmla="*/ 11531 h 15376"/>
              <a:gd name="T2" fmla="*/ 6656 w 13312"/>
              <a:gd name="T3" fmla="*/ 15375 h 15376"/>
              <a:gd name="T4" fmla="*/ 0 w 13312"/>
              <a:gd name="T5" fmla="*/ 11531 h 15376"/>
              <a:gd name="T6" fmla="*/ 0 w 13312"/>
              <a:gd name="T7" fmla="*/ 3844 h 15376"/>
              <a:gd name="T8" fmla="*/ 6656 w 13312"/>
              <a:gd name="T9" fmla="*/ 0 h 15376"/>
              <a:gd name="T10" fmla="*/ 13311 w 13312"/>
              <a:gd name="T11" fmla="*/ 3844 h 15376"/>
              <a:gd name="T12" fmla="*/ 13311 w 13312"/>
              <a:gd name="T13" fmla="*/ 11531 h 15376"/>
            </a:gdLst>
            <a:ahLst/>
            <a:cxnLst>
              <a:cxn ang="0">
                <a:pos x="T0" y="T1"/>
              </a:cxn>
              <a:cxn ang="0">
                <a:pos x="T2" y="T3"/>
              </a:cxn>
              <a:cxn ang="0">
                <a:pos x="T4" y="T5"/>
              </a:cxn>
              <a:cxn ang="0">
                <a:pos x="T6" y="T7"/>
              </a:cxn>
              <a:cxn ang="0">
                <a:pos x="T8" y="T9"/>
              </a:cxn>
              <a:cxn ang="0">
                <a:pos x="T10" y="T11"/>
              </a:cxn>
              <a:cxn ang="0">
                <a:pos x="T12" y="T13"/>
              </a:cxn>
            </a:cxnLst>
            <a:rect l="0" t="0" r="r" b="b"/>
            <a:pathLst>
              <a:path w="13312" h="15376">
                <a:moveTo>
                  <a:pt x="13311" y="11531"/>
                </a:moveTo>
                <a:lnTo>
                  <a:pt x="6656" y="15375"/>
                </a:lnTo>
                <a:lnTo>
                  <a:pt x="0" y="11531"/>
                </a:lnTo>
                <a:lnTo>
                  <a:pt x="0" y="3844"/>
                </a:lnTo>
                <a:lnTo>
                  <a:pt x="6656" y="0"/>
                </a:lnTo>
                <a:lnTo>
                  <a:pt x="13311" y="3844"/>
                </a:lnTo>
                <a:lnTo>
                  <a:pt x="13311" y="11531"/>
                </a:lnTo>
              </a:path>
            </a:pathLst>
          </a:custGeom>
          <a:solidFill>
            <a:srgbClr val="EB605F"/>
          </a:solidFill>
          <a:ln>
            <a:noFill/>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20" name="Freeform: Shape 39"/>
          <p:cNvSpPr/>
          <p:nvPr/>
        </p:nvSpPr>
        <p:spPr bwMode="auto">
          <a:xfrm>
            <a:off x="1240120" y="4597226"/>
            <a:ext cx="468151" cy="311393"/>
          </a:xfrm>
          <a:custGeom>
            <a:avLst/>
            <a:gdLst/>
            <a:ahLst/>
            <a:cxnLst>
              <a:cxn ang="0">
                <a:pos x="86" y="15"/>
              </a:cxn>
              <a:cxn ang="0">
                <a:pos x="44" y="29"/>
              </a:cxn>
              <a:cxn ang="0">
                <a:pos x="43" y="29"/>
              </a:cxn>
              <a:cxn ang="0">
                <a:pos x="43" y="29"/>
              </a:cxn>
              <a:cxn ang="0">
                <a:pos x="18" y="21"/>
              </a:cxn>
              <a:cxn ang="0">
                <a:pos x="14" y="32"/>
              </a:cxn>
              <a:cxn ang="0">
                <a:pos x="17" y="36"/>
              </a:cxn>
              <a:cxn ang="0">
                <a:pos x="15" y="40"/>
              </a:cxn>
              <a:cxn ang="0">
                <a:pos x="17" y="56"/>
              </a:cxn>
              <a:cxn ang="0">
                <a:pos x="16" y="57"/>
              </a:cxn>
              <a:cxn ang="0">
                <a:pos x="16" y="58"/>
              </a:cxn>
              <a:cxn ang="0">
                <a:pos x="8" y="58"/>
              </a:cxn>
              <a:cxn ang="0">
                <a:pos x="7" y="57"/>
              </a:cxn>
              <a:cxn ang="0">
                <a:pos x="7" y="56"/>
              </a:cxn>
              <a:cxn ang="0">
                <a:pos x="9" y="40"/>
              </a:cxn>
              <a:cxn ang="0">
                <a:pos x="7" y="36"/>
              </a:cxn>
              <a:cxn ang="0">
                <a:pos x="10" y="32"/>
              </a:cxn>
              <a:cxn ang="0">
                <a:pos x="13" y="19"/>
              </a:cxn>
              <a:cxn ang="0">
                <a:pos x="1" y="15"/>
              </a:cxn>
              <a:cxn ang="0">
                <a:pos x="0" y="14"/>
              </a:cxn>
              <a:cxn ang="0">
                <a:pos x="1" y="13"/>
              </a:cxn>
              <a:cxn ang="0">
                <a:pos x="43" y="0"/>
              </a:cxn>
              <a:cxn ang="0">
                <a:pos x="43" y="0"/>
              </a:cxn>
              <a:cxn ang="0">
                <a:pos x="44" y="0"/>
              </a:cxn>
              <a:cxn ang="0">
                <a:pos x="86" y="13"/>
              </a:cxn>
              <a:cxn ang="0">
                <a:pos x="87" y="14"/>
              </a:cxn>
              <a:cxn ang="0">
                <a:pos x="86" y="15"/>
              </a:cxn>
              <a:cxn ang="0">
                <a:pos x="68" y="38"/>
              </a:cxn>
              <a:cxn ang="0">
                <a:pos x="43" y="48"/>
              </a:cxn>
              <a:cxn ang="0">
                <a:pos x="19" y="38"/>
              </a:cxn>
              <a:cxn ang="0">
                <a:pos x="20" y="26"/>
              </a:cxn>
              <a:cxn ang="0">
                <a:pos x="42" y="33"/>
              </a:cxn>
              <a:cxn ang="0">
                <a:pos x="43" y="34"/>
              </a:cxn>
              <a:cxn ang="0">
                <a:pos x="45" y="33"/>
              </a:cxn>
              <a:cxn ang="0">
                <a:pos x="67" y="26"/>
              </a:cxn>
              <a:cxn ang="0">
                <a:pos x="68" y="38"/>
              </a:cxn>
            </a:cxnLst>
            <a:rect l="0" t="0" r="r" b="b"/>
            <a:pathLst>
              <a:path w="87" h="58">
                <a:moveTo>
                  <a:pt x="86" y="15"/>
                </a:moveTo>
                <a:cubicBezTo>
                  <a:pt x="44" y="29"/>
                  <a:pt x="44" y="29"/>
                  <a:pt x="44" y="29"/>
                </a:cubicBezTo>
                <a:cubicBezTo>
                  <a:pt x="44" y="29"/>
                  <a:pt x="44" y="29"/>
                  <a:pt x="43" y="29"/>
                </a:cubicBezTo>
                <a:cubicBezTo>
                  <a:pt x="43" y="29"/>
                  <a:pt x="43" y="29"/>
                  <a:pt x="43" y="29"/>
                </a:cubicBezTo>
                <a:cubicBezTo>
                  <a:pt x="18" y="21"/>
                  <a:pt x="18" y="21"/>
                  <a:pt x="18" y="21"/>
                </a:cubicBezTo>
                <a:cubicBezTo>
                  <a:pt x="16" y="23"/>
                  <a:pt x="15" y="27"/>
                  <a:pt x="14" y="32"/>
                </a:cubicBezTo>
                <a:cubicBezTo>
                  <a:pt x="16" y="33"/>
                  <a:pt x="17" y="34"/>
                  <a:pt x="17" y="36"/>
                </a:cubicBezTo>
                <a:cubicBezTo>
                  <a:pt x="17" y="38"/>
                  <a:pt x="16" y="39"/>
                  <a:pt x="15" y="40"/>
                </a:cubicBezTo>
                <a:cubicBezTo>
                  <a:pt x="17" y="56"/>
                  <a:pt x="17" y="56"/>
                  <a:pt x="17" y="56"/>
                </a:cubicBezTo>
                <a:cubicBezTo>
                  <a:pt x="17" y="57"/>
                  <a:pt x="17" y="57"/>
                  <a:pt x="16" y="57"/>
                </a:cubicBezTo>
                <a:cubicBezTo>
                  <a:pt x="16" y="58"/>
                  <a:pt x="16" y="58"/>
                  <a:pt x="16" y="58"/>
                </a:cubicBezTo>
                <a:cubicBezTo>
                  <a:pt x="8" y="58"/>
                  <a:pt x="8" y="58"/>
                  <a:pt x="8" y="58"/>
                </a:cubicBezTo>
                <a:cubicBezTo>
                  <a:pt x="8" y="58"/>
                  <a:pt x="8" y="58"/>
                  <a:pt x="7" y="57"/>
                </a:cubicBezTo>
                <a:cubicBezTo>
                  <a:pt x="7" y="57"/>
                  <a:pt x="7" y="57"/>
                  <a:pt x="7" y="56"/>
                </a:cubicBezTo>
                <a:cubicBezTo>
                  <a:pt x="9" y="40"/>
                  <a:pt x="9" y="40"/>
                  <a:pt x="9" y="40"/>
                </a:cubicBezTo>
                <a:cubicBezTo>
                  <a:pt x="8" y="39"/>
                  <a:pt x="7" y="38"/>
                  <a:pt x="7" y="36"/>
                </a:cubicBezTo>
                <a:cubicBezTo>
                  <a:pt x="7" y="34"/>
                  <a:pt x="8" y="33"/>
                  <a:pt x="10" y="32"/>
                </a:cubicBezTo>
                <a:cubicBezTo>
                  <a:pt x="10" y="27"/>
                  <a:pt x="11" y="23"/>
                  <a:pt x="13" y="19"/>
                </a:cubicBezTo>
                <a:cubicBezTo>
                  <a:pt x="1" y="15"/>
                  <a:pt x="1" y="15"/>
                  <a:pt x="1" y="15"/>
                </a:cubicBezTo>
                <a:cubicBezTo>
                  <a:pt x="0" y="15"/>
                  <a:pt x="0" y="15"/>
                  <a:pt x="0" y="14"/>
                </a:cubicBezTo>
                <a:cubicBezTo>
                  <a:pt x="0" y="14"/>
                  <a:pt x="0" y="13"/>
                  <a:pt x="1" y="13"/>
                </a:cubicBezTo>
                <a:cubicBezTo>
                  <a:pt x="43" y="0"/>
                  <a:pt x="43" y="0"/>
                  <a:pt x="43" y="0"/>
                </a:cubicBezTo>
                <a:cubicBezTo>
                  <a:pt x="43" y="0"/>
                  <a:pt x="43" y="0"/>
                  <a:pt x="43" y="0"/>
                </a:cubicBezTo>
                <a:cubicBezTo>
                  <a:pt x="44" y="0"/>
                  <a:pt x="44" y="0"/>
                  <a:pt x="44" y="0"/>
                </a:cubicBezTo>
                <a:cubicBezTo>
                  <a:pt x="86" y="13"/>
                  <a:pt x="86" y="13"/>
                  <a:pt x="86" y="13"/>
                </a:cubicBezTo>
                <a:cubicBezTo>
                  <a:pt x="87" y="13"/>
                  <a:pt x="87" y="14"/>
                  <a:pt x="87" y="14"/>
                </a:cubicBezTo>
                <a:cubicBezTo>
                  <a:pt x="87" y="15"/>
                  <a:pt x="87" y="15"/>
                  <a:pt x="86" y="15"/>
                </a:cubicBezTo>
                <a:close/>
                <a:moveTo>
                  <a:pt x="68" y="38"/>
                </a:moveTo>
                <a:cubicBezTo>
                  <a:pt x="68" y="44"/>
                  <a:pt x="57" y="48"/>
                  <a:pt x="43" y="48"/>
                </a:cubicBezTo>
                <a:cubicBezTo>
                  <a:pt x="30" y="48"/>
                  <a:pt x="19" y="44"/>
                  <a:pt x="19" y="38"/>
                </a:cubicBezTo>
                <a:cubicBezTo>
                  <a:pt x="20" y="26"/>
                  <a:pt x="20" y="26"/>
                  <a:pt x="20" y="26"/>
                </a:cubicBezTo>
                <a:cubicBezTo>
                  <a:pt x="42" y="33"/>
                  <a:pt x="42" y="33"/>
                  <a:pt x="42" y="33"/>
                </a:cubicBezTo>
                <a:cubicBezTo>
                  <a:pt x="42" y="33"/>
                  <a:pt x="43" y="34"/>
                  <a:pt x="43" y="34"/>
                </a:cubicBezTo>
                <a:cubicBezTo>
                  <a:pt x="44" y="34"/>
                  <a:pt x="45" y="33"/>
                  <a:pt x="45" y="33"/>
                </a:cubicBezTo>
                <a:cubicBezTo>
                  <a:pt x="67" y="26"/>
                  <a:pt x="67" y="26"/>
                  <a:pt x="67" y="26"/>
                </a:cubicBezTo>
                <a:lnTo>
                  <a:pt x="68" y="38"/>
                </a:lnTo>
                <a:close/>
              </a:path>
            </a:pathLst>
          </a:custGeom>
          <a:solidFill>
            <a:srgbClr val="FFFFFF"/>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21" name="Freeform: Shape 40"/>
          <p:cNvSpPr/>
          <p:nvPr/>
        </p:nvSpPr>
        <p:spPr bwMode="auto">
          <a:xfrm>
            <a:off x="10685216" y="4564530"/>
            <a:ext cx="338661" cy="366198"/>
          </a:xfrm>
          <a:custGeom>
            <a:avLst/>
            <a:gdLst/>
            <a:ahLst/>
            <a:cxnLst>
              <a:cxn ang="0">
                <a:pos x="58" y="58"/>
              </a:cxn>
              <a:cxn ang="0">
                <a:pos x="41" y="58"/>
              </a:cxn>
              <a:cxn ang="0">
                <a:pos x="31" y="68"/>
              </a:cxn>
              <a:cxn ang="0">
                <a:pos x="22" y="58"/>
              </a:cxn>
              <a:cxn ang="0">
                <a:pos x="5" y="58"/>
              </a:cxn>
              <a:cxn ang="0">
                <a:pos x="0" y="53"/>
              </a:cxn>
              <a:cxn ang="0">
                <a:pos x="12" y="22"/>
              </a:cxn>
              <a:cxn ang="0">
                <a:pos x="28" y="5"/>
              </a:cxn>
              <a:cxn ang="0">
                <a:pos x="28" y="3"/>
              </a:cxn>
              <a:cxn ang="0">
                <a:pos x="31" y="0"/>
              </a:cxn>
              <a:cxn ang="0">
                <a:pos x="35" y="3"/>
              </a:cxn>
              <a:cxn ang="0">
                <a:pos x="35" y="5"/>
              </a:cxn>
              <a:cxn ang="0">
                <a:pos x="51" y="22"/>
              </a:cxn>
              <a:cxn ang="0">
                <a:pos x="63" y="53"/>
              </a:cxn>
              <a:cxn ang="0">
                <a:pos x="58" y="58"/>
              </a:cxn>
              <a:cxn ang="0">
                <a:pos x="31" y="63"/>
              </a:cxn>
              <a:cxn ang="0">
                <a:pos x="26" y="58"/>
              </a:cxn>
              <a:cxn ang="0">
                <a:pos x="25" y="57"/>
              </a:cxn>
              <a:cxn ang="0">
                <a:pos x="25" y="58"/>
              </a:cxn>
              <a:cxn ang="0">
                <a:pos x="31" y="65"/>
              </a:cxn>
              <a:cxn ang="0">
                <a:pos x="32" y="64"/>
              </a:cxn>
              <a:cxn ang="0">
                <a:pos x="31" y="63"/>
              </a:cxn>
            </a:cxnLst>
            <a:rect l="0" t="0" r="r" b="b"/>
            <a:pathLst>
              <a:path w="63" h="68">
                <a:moveTo>
                  <a:pt x="58" y="58"/>
                </a:moveTo>
                <a:cubicBezTo>
                  <a:pt x="41" y="58"/>
                  <a:pt x="41" y="58"/>
                  <a:pt x="41" y="58"/>
                </a:cubicBezTo>
                <a:cubicBezTo>
                  <a:pt x="41" y="63"/>
                  <a:pt x="37" y="68"/>
                  <a:pt x="31" y="68"/>
                </a:cubicBezTo>
                <a:cubicBezTo>
                  <a:pt x="26" y="68"/>
                  <a:pt x="22" y="63"/>
                  <a:pt x="22" y="58"/>
                </a:cubicBezTo>
                <a:cubicBezTo>
                  <a:pt x="5" y="58"/>
                  <a:pt x="5" y="58"/>
                  <a:pt x="5" y="58"/>
                </a:cubicBezTo>
                <a:cubicBezTo>
                  <a:pt x="2" y="58"/>
                  <a:pt x="0" y="56"/>
                  <a:pt x="0" y="53"/>
                </a:cubicBezTo>
                <a:cubicBezTo>
                  <a:pt x="5" y="48"/>
                  <a:pt x="12" y="40"/>
                  <a:pt x="12" y="22"/>
                </a:cubicBezTo>
                <a:cubicBezTo>
                  <a:pt x="12" y="14"/>
                  <a:pt x="18" y="6"/>
                  <a:pt x="28" y="5"/>
                </a:cubicBezTo>
                <a:cubicBezTo>
                  <a:pt x="28" y="4"/>
                  <a:pt x="28" y="4"/>
                  <a:pt x="28" y="3"/>
                </a:cubicBezTo>
                <a:cubicBezTo>
                  <a:pt x="28" y="1"/>
                  <a:pt x="29" y="0"/>
                  <a:pt x="31" y="0"/>
                </a:cubicBezTo>
                <a:cubicBezTo>
                  <a:pt x="33" y="0"/>
                  <a:pt x="35" y="1"/>
                  <a:pt x="35" y="3"/>
                </a:cubicBezTo>
                <a:cubicBezTo>
                  <a:pt x="35" y="4"/>
                  <a:pt x="35" y="4"/>
                  <a:pt x="35" y="5"/>
                </a:cubicBezTo>
                <a:cubicBezTo>
                  <a:pt x="45" y="6"/>
                  <a:pt x="51" y="14"/>
                  <a:pt x="51" y="22"/>
                </a:cubicBezTo>
                <a:cubicBezTo>
                  <a:pt x="51" y="40"/>
                  <a:pt x="57" y="48"/>
                  <a:pt x="63" y="53"/>
                </a:cubicBezTo>
                <a:cubicBezTo>
                  <a:pt x="63" y="56"/>
                  <a:pt x="61" y="58"/>
                  <a:pt x="58" y="58"/>
                </a:cubicBezTo>
                <a:close/>
                <a:moveTo>
                  <a:pt x="31" y="63"/>
                </a:moveTo>
                <a:cubicBezTo>
                  <a:pt x="28" y="63"/>
                  <a:pt x="26" y="61"/>
                  <a:pt x="26" y="58"/>
                </a:cubicBezTo>
                <a:cubicBezTo>
                  <a:pt x="26" y="58"/>
                  <a:pt x="26" y="57"/>
                  <a:pt x="25" y="57"/>
                </a:cubicBezTo>
                <a:cubicBezTo>
                  <a:pt x="25" y="57"/>
                  <a:pt x="25" y="58"/>
                  <a:pt x="25" y="58"/>
                </a:cubicBezTo>
                <a:cubicBezTo>
                  <a:pt x="25" y="62"/>
                  <a:pt x="28" y="65"/>
                  <a:pt x="31" y="65"/>
                </a:cubicBezTo>
                <a:cubicBezTo>
                  <a:pt x="32" y="65"/>
                  <a:pt x="32" y="64"/>
                  <a:pt x="32" y="64"/>
                </a:cubicBezTo>
                <a:cubicBezTo>
                  <a:pt x="32" y="64"/>
                  <a:pt x="32" y="63"/>
                  <a:pt x="31" y="63"/>
                </a:cubicBezTo>
                <a:close/>
              </a:path>
            </a:pathLst>
          </a:custGeom>
          <a:solidFill>
            <a:srgbClr val="FFFFFF"/>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22" name="Freeform: Shape 41"/>
          <p:cNvSpPr/>
          <p:nvPr/>
        </p:nvSpPr>
        <p:spPr bwMode="auto">
          <a:xfrm>
            <a:off x="10677008" y="2351196"/>
            <a:ext cx="365230" cy="368059"/>
          </a:xfrm>
          <a:custGeom>
            <a:avLst/>
            <a:gdLst/>
            <a:ahLst/>
            <a:cxnLst>
              <a:cxn ang="0">
                <a:pos x="1" y="42"/>
              </a:cxn>
              <a:cxn ang="0">
                <a:pos x="1" y="40"/>
              </a:cxn>
              <a:cxn ang="0">
                <a:pos x="14" y="41"/>
              </a:cxn>
              <a:cxn ang="0">
                <a:pos x="30" y="19"/>
              </a:cxn>
              <a:cxn ang="0">
                <a:pos x="17" y="8"/>
              </a:cxn>
              <a:cxn ang="0">
                <a:pos x="9" y="14"/>
              </a:cxn>
              <a:cxn ang="0">
                <a:pos x="9" y="19"/>
              </a:cxn>
              <a:cxn ang="0">
                <a:pos x="18" y="39"/>
              </a:cxn>
              <a:cxn ang="0">
                <a:pos x="4" y="24"/>
              </a:cxn>
              <a:cxn ang="0">
                <a:pos x="4" y="9"/>
              </a:cxn>
              <a:cxn ang="0">
                <a:pos x="17" y="0"/>
              </a:cxn>
              <a:cxn ang="0">
                <a:pos x="37" y="16"/>
              </a:cxn>
              <a:cxn ang="0">
                <a:pos x="30" y="19"/>
              </a:cxn>
              <a:cxn ang="0">
                <a:pos x="6" y="58"/>
              </a:cxn>
              <a:cxn ang="0">
                <a:pos x="5" y="56"/>
              </a:cxn>
              <a:cxn ang="0">
                <a:pos x="16" y="46"/>
              </a:cxn>
              <a:cxn ang="0">
                <a:pos x="7" y="58"/>
              </a:cxn>
              <a:cxn ang="0">
                <a:pos x="22" y="63"/>
              </a:cxn>
              <a:cxn ang="0">
                <a:pos x="20" y="49"/>
              </a:cxn>
              <a:cxn ang="0">
                <a:pos x="23" y="49"/>
              </a:cxn>
              <a:cxn ang="0">
                <a:pos x="59" y="54"/>
              </a:cxn>
              <a:cxn ang="0">
                <a:pos x="46" y="62"/>
              </a:cxn>
              <a:cxn ang="0">
                <a:pos x="25" y="46"/>
              </a:cxn>
              <a:cxn ang="0">
                <a:pos x="33" y="43"/>
              </a:cxn>
              <a:cxn ang="0">
                <a:pos x="48" y="54"/>
              </a:cxn>
              <a:cxn ang="0">
                <a:pos x="55" y="46"/>
              </a:cxn>
              <a:cxn ang="0">
                <a:pos x="44" y="33"/>
              </a:cxn>
              <a:cxn ang="0">
                <a:pos x="46" y="25"/>
              </a:cxn>
              <a:cxn ang="0">
                <a:pos x="62" y="46"/>
              </a:cxn>
              <a:cxn ang="0">
                <a:pos x="42" y="13"/>
              </a:cxn>
              <a:cxn ang="0">
                <a:pos x="40" y="13"/>
              </a:cxn>
              <a:cxn ang="0">
                <a:pos x="41" y="0"/>
              </a:cxn>
              <a:cxn ang="0">
                <a:pos x="42" y="13"/>
              </a:cxn>
              <a:cxn ang="0">
                <a:pos x="47" y="17"/>
              </a:cxn>
              <a:cxn ang="0">
                <a:pos x="46" y="15"/>
              </a:cxn>
              <a:cxn ang="0">
                <a:pos x="58" y="5"/>
              </a:cxn>
              <a:cxn ang="0">
                <a:pos x="48" y="16"/>
              </a:cxn>
              <a:cxn ang="0">
                <a:pos x="50" y="23"/>
              </a:cxn>
              <a:cxn ang="0">
                <a:pos x="50" y="20"/>
              </a:cxn>
              <a:cxn ang="0">
                <a:pos x="63" y="22"/>
              </a:cxn>
            </a:cxnLst>
            <a:rect l="0" t="0" r="r" b="b"/>
            <a:pathLst>
              <a:path w="63" h="63">
                <a:moveTo>
                  <a:pt x="13" y="42"/>
                </a:moveTo>
                <a:cubicBezTo>
                  <a:pt x="1" y="42"/>
                  <a:pt x="1" y="42"/>
                  <a:pt x="1" y="42"/>
                </a:cubicBezTo>
                <a:cubicBezTo>
                  <a:pt x="0" y="42"/>
                  <a:pt x="0" y="42"/>
                  <a:pt x="0" y="41"/>
                </a:cubicBezTo>
                <a:cubicBezTo>
                  <a:pt x="0" y="40"/>
                  <a:pt x="0" y="40"/>
                  <a:pt x="1" y="40"/>
                </a:cubicBezTo>
                <a:cubicBezTo>
                  <a:pt x="13" y="40"/>
                  <a:pt x="13" y="40"/>
                  <a:pt x="13" y="40"/>
                </a:cubicBezTo>
                <a:cubicBezTo>
                  <a:pt x="14" y="40"/>
                  <a:pt x="14" y="40"/>
                  <a:pt x="14" y="41"/>
                </a:cubicBezTo>
                <a:cubicBezTo>
                  <a:pt x="14" y="42"/>
                  <a:pt x="14" y="42"/>
                  <a:pt x="13" y="42"/>
                </a:cubicBezTo>
                <a:close/>
                <a:moveTo>
                  <a:pt x="30" y="19"/>
                </a:moveTo>
                <a:cubicBezTo>
                  <a:pt x="19" y="9"/>
                  <a:pt x="19" y="9"/>
                  <a:pt x="19" y="9"/>
                </a:cubicBezTo>
                <a:cubicBezTo>
                  <a:pt x="19" y="8"/>
                  <a:pt x="18" y="8"/>
                  <a:pt x="17" y="8"/>
                </a:cubicBezTo>
                <a:cubicBezTo>
                  <a:pt x="16" y="8"/>
                  <a:pt x="15" y="8"/>
                  <a:pt x="14" y="9"/>
                </a:cubicBezTo>
                <a:cubicBezTo>
                  <a:pt x="9" y="14"/>
                  <a:pt x="9" y="14"/>
                  <a:pt x="9" y="14"/>
                </a:cubicBezTo>
                <a:cubicBezTo>
                  <a:pt x="8" y="15"/>
                  <a:pt x="8" y="16"/>
                  <a:pt x="8" y="17"/>
                </a:cubicBezTo>
                <a:cubicBezTo>
                  <a:pt x="8" y="18"/>
                  <a:pt x="8" y="19"/>
                  <a:pt x="9" y="19"/>
                </a:cubicBezTo>
                <a:cubicBezTo>
                  <a:pt x="19" y="30"/>
                  <a:pt x="19" y="30"/>
                  <a:pt x="19" y="30"/>
                </a:cubicBezTo>
                <a:cubicBezTo>
                  <a:pt x="18" y="39"/>
                  <a:pt x="18" y="39"/>
                  <a:pt x="18" y="39"/>
                </a:cubicBezTo>
                <a:cubicBezTo>
                  <a:pt x="18" y="38"/>
                  <a:pt x="17" y="38"/>
                  <a:pt x="16" y="37"/>
                </a:cubicBezTo>
                <a:cubicBezTo>
                  <a:pt x="4" y="24"/>
                  <a:pt x="4" y="24"/>
                  <a:pt x="4" y="24"/>
                </a:cubicBezTo>
                <a:cubicBezTo>
                  <a:pt x="2" y="22"/>
                  <a:pt x="0" y="20"/>
                  <a:pt x="0" y="17"/>
                </a:cubicBezTo>
                <a:cubicBezTo>
                  <a:pt x="0" y="14"/>
                  <a:pt x="2" y="11"/>
                  <a:pt x="4" y="9"/>
                </a:cubicBezTo>
                <a:cubicBezTo>
                  <a:pt x="9" y="3"/>
                  <a:pt x="9" y="3"/>
                  <a:pt x="9" y="3"/>
                </a:cubicBezTo>
                <a:cubicBezTo>
                  <a:pt x="11" y="1"/>
                  <a:pt x="14" y="0"/>
                  <a:pt x="17" y="0"/>
                </a:cubicBezTo>
                <a:cubicBezTo>
                  <a:pt x="20" y="0"/>
                  <a:pt x="23" y="1"/>
                  <a:pt x="25" y="4"/>
                </a:cubicBezTo>
                <a:cubicBezTo>
                  <a:pt x="37" y="16"/>
                  <a:pt x="37" y="16"/>
                  <a:pt x="37" y="16"/>
                </a:cubicBezTo>
                <a:cubicBezTo>
                  <a:pt x="38" y="17"/>
                  <a:pt x="38" y="18"/>
                  <a:pt x="39" y="18"/>
                </a:cubicBezTo>
                <a:lnTo>
                  <a:pt x="30" y="19"/>
                </a:lnTo>
                <a:close/>
                <a:moveTo>
                  <a:pt x="7" y="58"/>
                </a:moveTo>
                <a:cubicBezTo>
                  <a:pt x="6" y="58"/>
                  <a:pt x="6" y="58"/>
                  <a:pt x="6" y="58"/>
                </a:cubicBezTo>
                <a:cubicBezTo>
                  <a:pt x="6" y="58"/>
                  <a:pt x="5" y="58"/>
                  <a:pt x="5" y="58"/>
                </a:cubicBezTo>
                <a:cubicBezTo>
                  <a:pt x="5" y="57"/>
                  <a:pt x="5" y="56"/>
                  <a:pt x="5" y="56"/>
                </a:cubicBezTo>
                <a:cubicBezTo>
                  <a:pt x="15" y="46"/>
                  <a:pt x="15" y="46"/>
                  <a:pt x="15" y="46"/>
                </a:cubicBezTo>
                <a:cubicBezTo>
                  <a:pt x="15" y="46"/>
                  <a:pt x="16" y="46"/>
                  <a:pt x="16" y="46"/>
                </a:cubicBezTo>
                <a:cubicBezTo>
                  <a:pt x="17" y="47"/>
                  <a:pt x="17" y="47"/>
                  <a:pt x="16" y="48"/>
                </a:cubicBezTo>
                <a:lnTo>
                  <a:pt x="7" y="58"/>
                </a:lnTo>
                <a:close/>
                <a:moveTo>
                  <a:pt x="23" y="62"/>
                </a:moveTo>
                <a:cubicBezTo>
                  <a:pt x="23" y="62"/>
                  <a:pt x="22" y="63"/>
                  <a:pt x="22" y="63"/>
                </a:cubicBezTo>
                <a:cubicBezTo>
                  <a:pt x="21" y="63"/>
                  <a:pt x="20" y="62"/>
                  <a:pt x="20" y="62"/>
                </a:cubicBezTo>
                <a:cubicBezTo>
                  <a:pt x="20" y="49"/>
                  <a:pt x="20" y="49"/>
                  <a:pt x="20" y="49"/>
                </a:cubicBezTo>
                <a:cubicBezTo>
                  <a:pt x="20" y="49"/>
                  <a:pt x="21" y="48"/>
                  <a:pt x="22" y="48"/>
                </a:cubicBezTo>
                <a:cubicBezTo>
                  <a:pt x="22" y="48"/>
                  <a:pt x="23" y="49"/>
                  <a:pt x="23" y="49"/>
                </a:cubicBezTo>
                <a:lnTo>
                  <a:pt x="23" y="62"/>
                </a:lnTo>
                <a:close/>
                <a:moveTo>
                  <a:pt x="59" y="54"/>
                </a:moveTo>
                <a:cubicBezTo>
                  <a:pt x="54" y="59"/>
                  <a:pt x="54" y="59"/>
                  <a:pt x="54" y="59"/>
                </a:cubicBezTo>
                <a:cubicBezTo>
                  <a:pt x="51" y="61"/>
                  <a:pt x="49" y="62"/>
                  <a:pt x="46" y="62"/>
                </a:cubicBezTo>
                <a:cubicBezTo>
                  <a:pt x="43" y="62"/>
                  <a:pt x="40" y="61"/>
                  <a:pt x="38" y="59"/>
                </a:cubicBezTo>
                <a:cubicBezTo>
                  <a:pt x="25" y="46"/>
                  <a:pt x="25" y="46"/>
                  <a:pt x="25" y="46"/>
                </a:cubicBezTo>
                <a:cubicBezTo>
                  <a:pt x="25" y="46"/>
                  <a:pt x="24" y="45"/>
                  <a:pt x="24" y="44"/>
                </a:cubicBezTo>
                <a:cubicBezTo>
                  <a:pt x="33" y="43"/>
                  <a:pt x="33" y="43"/>
                  <a:pt x="33" y="43"/>
                </a:cubicBezTo>
                <a:cubicBezTo>
                  <a:pt x="43" y="54"/>
                  <a:pt x="43" y="54"/>
                  <a:pt x="43" y="54"/>
                </a:cubicBezTo>
                <a:cubicBezTo>
                  <a:pt x="45" y="55"/>
                  <a:pt x="47" y="55"/>
                  <a:pt x="48" y="54"/>
                </a:cubicBezTo>
                <a:cubicBezTo>
                  <a:pt x="54" y="48"/>
                  <a:pt x="54" y="48"/>
                  <a:pt x="54" y="48"/>
                </a:cubicBezTo>
                <a:cubicBezTo>
                  <a:pt x="55" y="48"/>
                  <a:pt x="55" y="47"/>
                  <a:pt x="55" y="46"/>
                </a:cubicBezTo>
                <a:cubicBezTo>
                  <a:pt x="55" y="45"/>
                  <a:pt x="55" y="44"/>
                  <a:pt x="54" y="43"/>
                </a:cubicBezTo>
                <a:cubicBezTo>
                  <a:pt x="44" y="33"/>
                  <a:pt x="44" y="33"/>
                  <a:pt x="44" y="33"/>
                </a:cubicBezTo>
                <a:cubicBezTo>
                  <a:pt x="44" y="24"/>
                  <a:pt x="44" y="24"/>
                  <a:pt x="44" y="24"/>
                </a:cubicBezTo>
                <a:cubicBezTo>
                  <a:pt x="45" y="24"/>
                  <a:pt x="46" y="25"/>
                  <a:pt x="46" y="25"/>
                </a:cubicBezTo>
                <a:cubicBezTo>
                  <a:pt x="59" y="38"/>
                  <a:pt x="59" y="38"/>
                  <a:pt x="59" y="38"/>
                </a:cubicBezTo>
                <a:cubicBezTo>
                  <a:pt x="61" y="40"/>
                  <a:pt x="62" y="43"/>
                  <a:pt x="62" y="46"/>
                </a:cubicBezTo>
                <a:cubicBezTo>
                  <a:pt x="62" y="49"/>
                  <a:pt x="61" y="52"/>
                  <a:pt x="59" y="54"/>
                </a:cubicBezTo>
                <a:close/>
                <a:moveTo>
                  <a:pt x="42" y="13"/>
                </a:moveTo>
                <a:cubicBezTo>
                  <a:pt x="42" y="14"/>
                  <a:pt x="42" y="14"/>
                  <a:pt x="41" y="14"/>
                </a:cubicBezTo>
                <a:cubicBezTo>
                  <a:pt x="40" y="14"/>
                  <a:pt x="40" y="14"/>
                  <a:pt x="40" y="13"/>
                </a:cubicBezTo>
                <a:cubicBezTo>
                  <a:pt x="40" y="1"/>
                  <a:pt x="40" y="1"/>
                  <a:pt x="40" y="1"/>
                </a:cubicBezTo>
                <a:cubicBezTo>
                  <a:pt x="40" y="0"/>
                  <a:pt x="40" y="0"/>
                  <a:pt x="41" y="0"/>
                </a:cubicBezTo>
                <a:cubicBezTo>
                  <a:pt x="42" y="0"/>
                  <a:pt x="42" y="0"/>
                  <a:pt x="42" y="1"/>
                </a:cubicBezTo>
                <a:lnTo>
                  <a:pt x="42" y="13"/>
                </a:lnTo>
                <a:close/>
                <a:moveTo>
                  <a:pt x="48" y="16"/>
                </a:moveTo>
                <a:cubicBezTo>
                  <a:pt x="48" y="17"/>
                  <a:pt x="47" y="17"/>
                  <a:pt x="47" y="17"/>
                </a:cubicBezTo>
                <a:cubicBezTo>
                  <a:pt x="47" y="17"/>
                  <a:pt x="47" y="17"/>
                  <a:pt x="46" y="16"/>
                </a:cubicBezTo>
                <a:cubicBezTo>
                  <a:pt x="46" y="16"/>
                  <a:pt x="46" y="15"/>
                  <a:pt x="46" y="15"/>
                </a:cubicBezTo>
                <a:cubicBezTo>
                  <a:pt x="56" y="5"/>
                  <a:pt x="56" y="5"/>
                  <a:pt x="56" y="5"/>
                </a:cubicBezTo>
                <a:cubicBezTo>
                  <a:pt x="56" y="4"/>
                  <a:pt x="57" y="4"/>
                  <a:pt x="58" y="5"/>
                </a:cubicBezTo>
                <a:cubicBezTo>
                  <a:pt x="58" y="5"/>
                  <a:pt x="58" y="6"/>
                  <a:pt x="58" y="7"/>
                </a:cubicBezTo>
                <a:lnTo>
                  <a:pt x="48" y="16"/>
                </a:lnTo>
                <a:close/>
                <a:moveTo>
                  <a:pt x="62" y="23"/>
                </a:moveTo>
                <a:cubicBezTo>
                  <a:pt x="50" y="23"/>
                  <a:pt x="50" y="23"/>
                  <a:pt x="50" y="23"/>
                </a:cubicBezTo>
                <a:cubicBezTo>
                  <a:pt x="49" y="23"/>
                  <a:pt x="48" y="22"/>
                  <a:pt x="48" y="22"/>
                </a:cubicBezTo>
                <a:cubicBezTo>
                  <a:pt x="48" y="21"/>
                  <a:pt x="49" y="20"/>
                  <a:pt x="50" y="20"/>
                </a:cubicBezTo>
                <a:cubicBezTo>
                  <a:pt x="62" y="20"/>
                  <a:pt x="62" y="20"/>
                  <a:pt x="62" y="20"/>
                </a:cubicBezTo>
                <a:cubicBezTo>
                  <a:pt x="62" y="20"/>
                  <a:pt x="63" y="21"/>
                  <a:pt x="63" y="22"/>
                </a:cubicBezTo>
                <a:cubicBezTo>
                  <a:pt x="63" y="22"/>
                  <a:pt x="62" y="23"/>
                  <a:pt x="62" y="23"/>
                </a:cubicBezTo>
                <a:close/>
              </a:path>
            </a:pathLst>
          </a:custGeom>
          <a:solidFill>
            <a:srgbClr val="FFFFFF"/>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23" name="Freeform: Shape 42"/>
          <p:cNvSpPr/>
          <p:nvPr/>
        </p:nvSpPr>
        <p:spPr bwMode="auto">
          <a:xfrm>
            <a:off x="1284099" y="2337423"/>
            <a:ext cx="380194" cy="381832"/>
          </a:xfrm>
          <a:custGeom>
            <a:avLst/>
            <a:gdLst/>
            <a:ahLst/>
            <a:cxnLst>
              <a:cxn ang="0">
                <a:pos x="231" y="86"/>
              </a:cxn>
              <a:cxn ang="0">
                <a:pos x="198" y="119"/>
              </a:cxn>
              <a:cxn ang="0">
                <a:pos x="152" y="131"/>
              </a:cxn>
              <a:cxn ang="0">
                <a:pos x="180" y="103"/>
              </a:cxn>
              <a:cxn ang="0">
                <a:pos x="181" y="102"/>
              </a:cxn>
              <a:cxn ang="0">
                <a:pos x="214" y="69"/>
              </a:cxn>
              <a:cxn ang="0">
                <a:pos x="214" y="35"/>
              </a:cxn>
              <a:cxn ang="0">
                <a:pos x="181" y="35"/>
              </a:cxn>
              <a:cxn ang="0">
                <a:pos x="147" y="69"/>
              </a:cxn>
              <a:cxn ang="0">
                <a:pos x="147" y="69"/>
              </a:cxn>
              <a:cxn ang="0">
                <a:pos x="147" y="69"/>
              </a:cxn>
              <a:cxn ang="0">
                <a:pos x="119" y="98"/>
              </a:cxn>
              <a:cxn ang="0">
                <a:pos x="131" y="52"/>
              </a:cxn>
              <a:cxn ang="0">
                <a:pos x="164" y="19"/>
              </a:cxn>
              <a:cxn ang="0">
                <a:pos x="231" y="19"/>
              </a:cxn>
              <a:cxn ang="0">
                <a:pos x="231" y="86"/>
              </a:cxn>
              <a:cxn ang="0">
                <a:pos x="94" y="173"/>
              </a:cxn>
              <a:cxn ang="0">
                <a:pos x="94" y="173"/>
              </a:cxn>
              <a:cxn ang="0">
                <a:pos x="85" y="177"/>
              </a:cxn>
              <a:cxn ang="0">
                <a:pos x="73" y="165"/>
              </a:cxn>
              <a:cxn ang="0">
                <a:pos x="77" y="156"/>
              </a:cxn>
              <a:cxn ang="0">
                <a:pos x="156" y="77"/>
              </a:cxn>
              <a:cxn ang="0">
                <a:pos x="165" y="73"/>
              </a:cxn>
              <a:cxn ang="0">
                <a:pos x="177" y="85"/>
              </a:cxn>
              <a:cxn ang="0">
                <a:pos x="174" y="93"/>
              </a:cxn>
              <a:cxn ang="0">
                <a:pos x="174" y="93"/>
              </a:cxn>
              <a:cxn ang="0">
                <a:pos x="94" y="173"/>
              </a:cxn>
              <a:cxn ang="0">
                <a:pos x="69" y="147"/>
              </a:cxn>
              <a:cxn ang="0">
                <a:pos x="35" y="181"/>
              </a:cxn>
              <a:cxn ang="0">
                <a:pos x="35" y="214"/>
              </a:cxn>
              <a:cxn ang="0">
                <a:pos x="69" y="214"/>
              </a:cxn>
              <a:cxn ang="0">
                <a:pos x="102" y="181"/>
              </a:cxn>
              <a:cxn ang="0">
                <a:pos x="103" y="180"/>
              </a:cxn>
              <a:cxn ang="0">
                <a:pos x="131" y="152"/>
              </a:cxn>
              <a:cxn ang="0">
                <a:pos x="119" y="198"/>
              </a:cxn>
              <a:cxn ang="0">
                <a:pos x="86" y="231"/>
              </a:cxn>
              <a:cxn ang="0">
                <a:pos x="19" y="231"/>
              </a:cxn>
              <a:cxn ang="0">
                <a:pos x="19" y="164"/>
              </a:cxn>
              <a:cxn ang="0">
                <a:pos x="52" y="131"/>
              </a:cxn>
              <a:cxn ang="0">
                <a:pos x="98" y="118"/>
              </a:cxn>
              <a:cxn ang="0">
                <a:pos x="69" y="147"/>
              </a:cxn>
              <a:cxn ang="0">
                <a:pos x="69" y="147"/>
              </a:cxn>
            </a:cxnLst>
            <a:rect l="0" t="0" r="r" b="b"/>
            <a:pathLst>
              <a:path w="249" h="250">
                <a:moveTo>
                  <a:pt x="231" y="86"/>
                </a:moveTo>
                <a:cubicBezTo>
                  <a:pt x="198" y="119"/>
                  <a:pt x="198" y="119"/>
                  <a:pt x="198" y="119"/>
                </a:cubicBezTo>
                <a:cubicBezTo>
                  <a:pt x="185" y="131"/>
                  <a:pt x="168" y="136"/>
                  <a:pt x="152" y="131"/>
                </a:cubicBezTo>
                <a:cubicBezTo>
                  <a:pt x="180" y="103"/>
                  <a:pt x="180" y="103"/>
                  <a:pt x="180" y="103"/>
                </a:cubicBezTo>
                <a:cubicBezTo>
                  <a:pt x="180" y="103"/>
                  <a:pt x="180" y="103"/>
                  <a:pt x="181" y="102"/>
                </a:cubicBezTo>
                <a:cubicBezTo>
                  <a:pt x="214" y="69"/>
                  <a:pt x="214" y="69"/>
                  <a:pt x="214" y="69"/>
                </a:cubicBezTo>
                <a:cubicBezTo>
                  <a:pt x="223" y="60"/>
                  <a:pt x="223" y="45"/>
                  <a:pt x="214" y="35"/>
                </a:cubicBezTo>
                <a:cubicBezTo>
                  <a:pt x="205" y="26"/>
                  <a:pt x="190" y="26"/>
                  <a:pt x="181" y="35"/>
                </a:cubicBezTo>
                <a:cubicBezTo>
                  <a:pt x="147" y="69"/>
                  <a:pt x="147" y="69"/>
                  <a:pt x="147" y="69"/>
                </a:cubicBezTo>
                <a:cubicBezTo>
                  <a:pt x="147" y="69"/>
                  <a:pt x="147" y="69"/>
                  <a:pt x="147" y="69"/>
                </a:cubicBezTo>
                <a:cubicBezTo>
                  <a:pt x="147" y="69"/>
                  <a:pt x="147" y="69"/>
                  <a:pt x="147" y="69"/>
                </a:cubicBezTo>
                <a:cubicBezTo>
                  <a:pt x="119" y="98"/>
                  <a:pt x="119" y="98"/>
                  <a:pt x="119" y="98"/>
                </a:cubicBezTo>
                <a:cubicBezTo>
                  <a:pt x="114" y="82"/>
                  <a:pt x="118" y="64"/>
                  <a:pt x="131" y="52"/>
                </a:cubicBezTo>
                <a:cubicBezTo>
                  <a:pt x="164" y="19"/>
                  <a:pt x="164" y="19"/>
                  <a:pt x="164" y="19"/>
                </a:cubicBezTo>
                <a:cubicBezTo>
                  <a:pt x="183" y="0"/>
                  <a:pt x="212" y="0"/>
                  <a:pt x="231" y="19"/>
                </a:cubicBezTo>
                <a:cubicBezTo>
                  <a:pt x="249" y="37"/>
                  <a:pt x="249" y="67"/>
                  <a:pt x="231" y="86"/>
                </a:cubicBezTo>
                <a:moveTo>
                  <a:pt x="94" y="173"/>
                </a:moveTo>
                <a:cubicBezTo>
                  <a:pt x="94" y="173"/>
                  <a:pt x="94" y="173"/>
                  <a:pt x="94" y="173"/>
                </a:cubicBezTo>
                <a:cubicBezTo>
                  <a:pt x="91" y="176"/>
                  <a:pt x="88" y="177"/>
                  <a:pt x="85" y="177"/>
                </a:cubicBezTo>
                <a:cubicBezTo>
                  <a:pt x="78" y="177"/>
                  <a:pt x="73" y="172"/>
                  <a:pt x="73" y="165"/>
                </a:cubicBezTo>
                <a:cubicBezTo>
                  <a:pt x="73" y="162"/>
                  <a:pt x="75" y="158"/>
                  <a:pt x="77" y="156"/>
                </a:cubicBezTo>
                <a:cubicBezTo>
                  <a:pt x="156" y="77"/>
                  <a:pt x="156" y="77"/>
                  <a:pt x="156" y="77"/>
                </a:cubicBezTo>
                <a:cubicBezTo>
                  <a:pt x="158" y="75"/>
                  <a:pt x="162" y="73"/>
                  <a:pt x="165" y="73"/>
                </a:cubicBezTo>
                <a:cubicBezTo>
                  <a:pt x="172" y="73"/>
                  <a:pt x="177" y="78"/>
                  <a:pt x="177" y="85"/>
                </a:cubicBezTo>
                <a:cubicBezTo>
                  <a:pt x="177" y="88"/>
                  <a:pt x="176" y="91"/>
                  <a:pt x="174" y="93"/>
                </a:cubicBezTo>
                <a:cubicBezTo>
                  <a:pt x="174" y="93"/>
                  <a:pt x="174" y="93"/>
                  <a:pt x="174" y="93"/>
                </a:cubicBezTo>
                <a:lnTo>
                  <a:pt x="94" y="173"/>
                </a:lnTo>
                <a:close/>
                <a:moveTo>
                  <a:pt x="69" y="147"/>
                </a:moveTo>
                <a:cubicBezTo>
                  <a:pt x="35" y="181"/>
                  <a:pt x="35" y="181"/>
                  <a:pt x="35" y="181"/>
                </a:cubicBezTo>
                <a:cubicBezTo>
                  <a:pt x="26" y="190"/>
                  <a:pt x="26" y="205"/>
                  <a:pt x="35" y="214"/>
                </a:cubicBezTo>
                <a:cubicBezTo>
                  <a:pt x="45" y="224"/>
                  <a:pt x="60" y="224"/>
                  <a:pt x="69" y="214"/>
                </a:cubicBezTo>
                <a:cubicBezTo>
                  <a:pt x="102" y="181"/>
                  <a:pt x="102" y="181"/>
                  <a:pt x="102" y="181"/>
                </a:cubicBezTo>
                <a:cubicBezTo>
                  <a:pt x="102" y="181"/>
                  <a:pt x="103" y="180"/>
                  <a:pt x="103" y="180"/>
                </a:cubicBezTo>
                <a:cubicBezTo>
                  <a:pt x="131" y="152"/>
                  <a:pt x="131" y="152"/>
                  <a:pt x="131" y="152"/>
                </a:cubicBezTo>
                <a:cubicBezTo>
                  <a:pt x="135" y="168"/>
                  <a:pt x="131" y="185"/>
                  <a:pt x="119" y="198"/>
                </a:cubicBezTo>
                <a:cubicBezTo>
                  <a:pt x="86" y="231"/>
                  <a:pt x="86" y="231"/>
                  <a:pt x="86" y="231"/>
                </a:cubicBezTo>
                <a:cubicBezTo>
                  <a:pt x="67" y="250"/>
                  <a:pt x="37" y="250"/>
                  <a:pt x="19" y="231"/>
                </a:cubicBezTo>
                <a:cubicBezTo>
                  <a:pt x="0" y="213"/>
                  <a:pt x="0" y="183"/>
                  <a:pt x="19" y="164"/>
                </a:cubicBezTo>
                <a:cubicBezTo>
                  <a:pt x="52" y="131"/>
                  <a:pt x="52" y="131"/>
                  <a:pt x="52" y="131"/>
                </a:cubicBezTo>
                <a:cubicBezTo>
                  <a:pt x="65" y="118"/>
                  <a:pt x="82" y="114"/>
                  <a:pt x="98" y="118"/>
                </a:cubicBezTo>
                <a:cubicBezTo>
                  <a:pt x="69" y="147"/>
                  <a:pt x="69" y="147"/>
                  <a:pt x="69" y="147"/>
                </a:cubicBezTo>
                <a:cubicBezTo>
                  <a:pt x="69" y="147"/>
                  <a:pt x="69" y="147"/>
                  <a:pt x="69" y="147"/>
                </a:cubicBezTo>
              </a:path>
            </a:pathLst>
          </a:custGeom>
          <a:solidFill>
            <a:srgbClr val="FFFFFF"/>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pic>
        <p:nvPicPr>
          <p:cNvPr id="7" name="图片占位符 6"/>
          <p:cNvPicPr>
            <a:picLocks noGrp="1" noChangeAspect="1"/>
          </p:cNvPicPr>
          <p:nvPr>
            <p:ph type="pic" sz="quarter" idx="10"/>
          </p:nvPr>
        </p:nvPicPr>
        <p:blipFill>
          <a:blip r:embed="rId3" cstate="screen"/>
          <a:srcRect/>
          <a:stretch>
            <a:fillRect/>
          </a:stretch>
        </p:blipFill>
        <p:spPr>
          <a:ln>
            <a:solidFill>
              <a:srgbClr val="EB605F"/>
            </a:solidFill>
          </a:ln>
        </p:spPr>
      </p:pic>
      <p:pic>
        <p:nvPicPr>
          <p:cNvPr id="9" name="图片占位符 8"/>
          <p:cNvPicPr>
            <a:picLocks noGrp="1" noChangeAspect="1"/>
          </p:cNvPicPr>
          <p:nvPr>
            <p:ph type="pic" sz="quarter" idx="11"/>
          </p:nvPr>
        </p:nvPicPr>
        <p:blipFill>
          <a:blip r:embed="rId4" cstate="screen"/>
          <a:srcRect/>
          <a:stretch>
            <a:fillRect/>
          </a:stretch>
        </p:blipFill>
        <p:spPr>
          <a:ln>
            <a:solidFill>
              <a:srgbClr val="EB605F"/>
            </a:solidFill>
          </a:ln>
        </p:spPr>
      </p:pic>
      <p:pic>
        <p:nvPicPr>
          <p:cNvPr id="55" name="图片占位符 54"/>
          <p:cNvPicPr>
            <a:picLocks noGrp="1" noChangeAspect="1"/>
          </p:cNvPicPr>
          <p:nvPr>
            <p:ph type="pic" sz="quarter" idx="12"/>
          </p:nvPr>
        </p:nvPicPr>
        <p:blipFill>
          <a:blip r:embed="rId5" cstate="screen"/>
          <a:srcRect/>
          <a:stretch>
            <a:fillRect/>
          </a:stretch>
        </p:blipFill>
        <p:spPr>
          <a:ln>
            <a:solidFill>
              <a:srgbClr val="EB605F"/>
            </a:solidFill>
          </a:ln>
        </p:spPr>
      </p:pic>
      <p:pic>
        <p:nvPicPr>
          <p:cNvPr id="57" name="图片占位符 56"/>
          <p:cNvPicPr>
            <a:picLocks noGrp="1" noChangeAspect="1"/>
          </p:cNvPicPr>
          <p:nvPr>
            <p:ph type="pic" sz="quarter" idx="13"/>
          </p:nvPr>
        </p:nvPicPr>
        <p:blipFill>
          <a:blip r:embed="rId6" cstate="screen"/>
          <a:srcRect/>
          <a:stretch>
            <a:fillRect/>
          </a:stretch>
        </p:blipFill>
        <p:spPr>
          <a:ln>
            <a:solidFill>
              <a:srgbClr val="EB605F"/>
            </a:solidFill>
          </a:ln>
        </p:spPr>
      </p:pic>
      <p:grpSp>
        <p:nvGrpSpPr>
          <p:cNvPr id="48" name="组合 47"/>
          <p:cNvGrpSpPr/>
          <p:nvPr/>
        </p:nvGrpSpPr>
        <p:grpSpPr>
          <a:xfrm>
            <a:off x="3774689" y="555793"/>
            <a:ext cx="4642622" cy="793761"/>
            <a:chOff x="3774689" y="555793"/>
            <a:chExt cx="4642622" cy="793761"/>
          </a:xfrm>
        </p:grpSpPr>
        <p:sp>
          <p:nvSpPr>
            <p:cNvPr id="49" name="文本框 48"/>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50" name="矩形 49"/>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51" name="组合 50"/>
          <p:cNvGrpSpPr/>
          <p:nvPr/>
        </p:nvGrpSpPr>
        <p:grpSpPr>
          <a:xfrm>
            <a:off x="1676554" y="2912349"/>
            <a:ext cx="2473855" cy="1479086"/>
            <a:chOff x="7692478" y="1678126"/>
            <a:chExt cx="2473855" cy="1479086"/>
          </a:xfrm>
        </p:grpSpPr>
        <p:sp>
          <p:nvSpPr>
            <p:cNvPr id="52" name="矩形 51"/>
            <p:cNvSpPr/>
            <p:nvPr/>
          </p:nvSpPr>
          <p:spPr>
            <a:xfrm>
              <a:off x="7692478" y="2030750"/>
              <a:ext cx="2473855" cy="112646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53" name="矩形 52"/>
            <p:cNvSpPr/>
            <p:nvPr/>
          </p:nvSpPr>
          <p:spPr>
            <a:xfrm>
              <a:off x="7808418" y="1678126"/>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grpSp>
        <p:nvGrpSpPr>
          <p:cNvPr id="58" name="组合 57"/>
          <p:cNvGrpSpPr/>
          <p:nvPr/>
        </p:nvGrpSpPr>
        <p:grpSpPr>
          <a:xfrm>
            <a:off x="8084856" y="2912349"/>
            <a:ext cx="2473855" cy="1479086"/>
            <a:chOff x="7692478" y="1678126"/>
            <a:chExt cx="2473855" cy="1479086"/>
          </a:xfrm>
        </p:grpSpPr>
        <p:sp>
          <p:nvSpPr>
            <p:cNvPr id="59" name="矩形 58"/>
            <p:cNvSpPr/>
            <p:nvPr/>
          </p:nvSpPr>
          <p:spPr>
            <a:xfrm>
              <a:off x="7692478" y="2030750"/>
              <a:ext cx="2473855" cy="112646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60" name="矩形 59"/>
            <p:cNvSpPr/>
            <p:nvPr/>
          </p:nvSpPr>
          <p:spPr>
            <a:xfrm>
              <a:off x="7808418" y="1678126"/>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占位符 20"/>
          <p:cNvPicPr>
            <a:picLocks noGrp="1" noChangeAspect="1"/>
          </p:cNvPicPr>
          <p:nvPr>
            <p:ph type="pic" sz="quarter" idx="10"/>
          </p:nvPr>
        </p:nvPicPr>
        <p:blipFill>
          <a:blip r:embed="rId3" cstate="screen"/>
          <a:srcRect/>
          <a:stretch>
            <a:fillRect/>
          </a:stretch>
        </p:blipFill>
        <p:spPr>
          <a:xfrm>
            <a:off x="828675" y="2078038"/>
            <a:ext cx="4457700" cy="2698750"/>
          </a:xfrm>
        </p:spPr>
      </p:pic>
      <p:sp>
        <p:nvSpPr>
          <p:cNvPr id="5" name="任意多边形: 形状 4"/>
          <p:cNvSpPr/>
          <p:nvPr/>
        </p:nvSpPr>
        <p:spPr>
          <a:xfrm>
            <a:off x="3888945" y="2064536"/>
            <a:ext cx="1700726" cy="2698985"/>
          </a:xfrm>
          <a:custGeom>
            <a:avLst/>
            <a:gdLst>
              <a:gd name="connsiteX0" fmla="*/ 0 w 21600"/>
              <a:gd name="connsiteY0" fmla="*/ 7 h 21607"/>
              <a:gd name="connsiteX1" fmla="*/ 11937 w 21600"/>
              <a:gd name="connsiteY1" fmla="*/ 21607 h 21607"/>
              <a:gd name="connsiteX2" fmla="*/ 21600 w 21600"/>
              <a:gd name="connsiteY2" fmla="*/ 10558 h 21607"/>
              <a:gd name="connsiteX3" fmla="*/ 11937 w 21600"/>
              <a:gd name="connsiteY3" fmla="*/ 0 h 21607"/>
              <a:gd name="connsiteX4" fmla="*/ 0 w 21600"/>
              <a:gd name="connsiteY4" fmla="*/ 7 h 216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1607" extrusionOk="0">
                <a:moveTo>
                  <a:pt x="0" y="7"/>
                </a:moveTo>
                <a:lnTo>
                  <a:pt x="11937" y="21607"/>
                </a:lnTo>
                <a:lnTo>
                  <a:pt x="21600" y="10558"/>
                </a:lnTo>
                <a:lnTo>
                  <a:pt x="11937" y="0"/>
                </a:lnTo>
                <a:lnTo>
                  <a:pt x="0" y="7"/>
                </a:lnTo>
                <a:close/>
              </a:path>
            </a:pathLst>
          </a:custGeom>
          <a:solidFill>
            <a:srgbClr val="EB605F"/>
          </a:solidFill>
          <a:ln w="25400" cap="flat">
            <a:noFill/>
            <a:miter lim="400000"/>
          </a:ln>
          <a:effectLst/>
        </p:spPr>
        <p:txBody>
          <a:bodyPr anchor="ctr"/>
          <a:lstStyle/>
          <a:p>
            <a:pPr algn="ctr"/>
            <a:endParaRPr/>
          </a:p>
        </p:txBody>
      </p:sp>
      <p:sp>
        <p:nvSpPr>
          <p:cNvPr id="6" name="任意多边形: 形状 5"/>
          <p:cNvSpPr/>
          <p:nvPr/>
        </p:nvSpPr>
        <p:spPr>
          <a:xfrm rot="10800000" flipH="1">
            <a:off x="3892750" y="2083585"/>
            <a:ext cx="1704198" cy="2703530"/>
          </a:xfrm>
          <a:custGeom>
            <a:avLst/>
            <a:gdLst>
              <a:gd name="connsiteX0" fmla="*/ 0 w 21563"/>
              <a:gd name="connsiteY0" fmla="*/ 0 h 21492"/>
              <a:gd name="connsiteX1" fmla="*/ 11774 w 21563"/>
              <a:gd name="connsiteY1" fmla="*/ 21492 h 21492"/>
              <a:gd name="connsiteX2" fmla="*/ 21563 w 21563"/>
              <a:gd name="connsiteY2" fmla="*/ 11065 h 21492"/>
              <a:gd name="connsiteX3" fmla="*/ 11835 w 21563"/>
              <a:gd name="connsiteY3" fmla="*/ 58 h 21492"/>
              <a:gd name="connsiteX4" fmla="*/ 0 w 21563"/>
              <a:gd name="connsiteY4" fmla="*/ 0 h 21492"/>
              <a:gd name="connsiteX0-1" fmla="*/ 0 w 21563"/>
              <a:gd name="connsiteY0-2" fmla="*/ 29 h 21521"/>
              <a:gd name="connsiteX1-3" fmla="*/ 11774 w 21563"/>
              <a:gd name="connsiteY1-4" fmla="*/ 21521 h 21521"/>
              <a:gd name="connsiteX2-5" fmla="*/ 21563 w 21563"/>
              <a:gd name="connsiteY2-6" fmla="*/ 11094 h 21521"/>
              <a:gd name="connsiteX3-7" fmla="*/ 11798 w 21563"/>
              <a:gd name="connsiteY3-8" fmla="*/ 0 h 21521"/>
              <a:gd name="connsiteX4-9" fmla="*/ 0 w 21563"/>
              <a:gd name="connsiteY4-10" fmla="*/ 29 h 2152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1563" h="21521" extrusionOk="0">
                <a:moveTo>
                  <a:pt x="0" y="29"/>
                </a:moveTo>
                <a:lnTo>
                  <a:pt x="11774" y="21521"/>
                </a:lnTo>
                <a:lnTo>
                  <a:pt x="21563" y="11094"/>
                </a:lnTo>
                <a:lnTo>
                  <a:pt x="11798" y="0"/>
                </a:lnTo>
                <a:lnTo>
                  <a:pt x="0" y="29"/>
                </a:lnTo>
                <a:close/>
              </a:path>
            </a:pathLst>
          </a:custGeom>
          <a:solidFill>
            <a:srgbClr val="EB605F"/>
          </a:solidFill>
          <a:ln w="25400" cap="flat">
            <a:noFill/>
            <a:miter lim="400000"/>
          </a:ln>
          <a:effectLst/>
        </p:spPr>
        <p:txBody>
          <a:bodyPr anchor="ctr"/>
          <a:lstStyle/>
          <a:p>
            <a:pPr algn="ctr"/>
            <a:endParaRPr/>
          </a:p>
        </p:txBody>
      </p:sp>
      <p:sp>
        <p:nvSpPr>
          <p:cNvPr id="7" name="矩形 6"/>
          <p:cNvSpPr/>
          <p:nvPr/>
        </p:nvSpPr>
        <p:spPr>
          <a:xfrm>
            <a:off x="4444629" y="2936364"/>
            <a:ext cx="883612" cy="980728"/>
          </a:xfrm>
          <a:prstGeom prst="rect">
            <a:avLst/>
          </a:prstGeom>
          <a:ln w="12700">
            <a:miter lim="400000"/>
          </a:ln>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txBody>
          <a:bodyPr lIns="25400" tIns="25400" rIns="25400" bIns="25400" anchor="ctr">
            <a:normAutofit/>
          </a:bodyPr>
          <a:lstStyle/>
          <a:p>
            <a:pPr lvl="0" algn="ctr">
              <a:defRPr sz="1800" b="0">
                <a:solidFill>
                  <a:srgbClr val="000000"/>
                </a:solidFill>
              </a:defRPr>
            </a:pPr>
            <a:r>
              <a:rPr lang="zh-CN" altLang="en-US" sz="1600">
                <a:solidFill>
                  <a:schemeClr val="bg1">
                    <a:lumMod val="100000"/>
                  </a:schemeClr>
                </a:solidFill>
              </a:rPr>
              <a:t>关键词</a:t>
            </a:r>
            <a:endParaRPr lang="en-US" sz="1600">
              <a:solidFill>
                <a:schemeClr val="bg1">
                  <a:lumMod val="100000"/>
                </a:schemeClr>
              </a:solidFill>
            </a:endParaRPr>
          </a:p>
        </p:txBody>
      </p:sp>
      <p:sp>
        <p:nvSpPr>
          <p:cNvPr id="8" name="TextBox 14"/>
          <p:cNvSpPr txBox="1"/>
          <p:nvPr/>
        </p:nvSpPr>
        <p:spPr>
          <a:xfrm>
            <a:off x="6219218" y="2737133"/>
            <a:ext cx="5177445" cy="959622"/>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sz="1400">
                <a:solidFill>
                  <a:schemeClr val="tx1">
                    <a:lumMod val="50000"/>
                    <a:lumOff val="50000"/>
                  </a:schemeClr>
                </a:solidFill>
              </a:defRPr>
            </a:lvl1pPr>
          </a:lstStyle>
          <a:p>
            <a:r>
              <a:rPr lang="en-US" altLang="zh-CN" sz="1200" dirty="0"/>
              <a:t>1.</a:t>
            </a:r>
            <a:r>
              <a:rPr lang="zh-CN" altLang="en-US" sz="1200" dirty="0"/>
              <a:t>单击要填充的形状；</a:t>
            </a:r>
            <a:r>
              <a:rPr lang="en-US" altLang="zh-CN" sz="1200" dirty="0"/>
              <a:t>2.</a:t>
            </a:r>
            <a:r>
              <a:rPr lang="zh-CN" altLang="en-US" sz="1200" dirty="0"/>
              <a:t>在“格式”选项卡上的“形状样式”组中，单击“形状填充”旁边的箭头，然后单击「图片或纹理填充」； </a:t>
            </a:r>
            <a:r>
              <a:rPr lang="en-US" altLang="zh-CN" sz="1200" dirty="0"/>
              <a:t>3.</a:t>
            </a:r>
            <a:r>
              <a:rPr lang="zh-CN" altLang="en-US" sz="1200" dirty="0"/>
              <a:t>找到包含需要使用的图片的文件夹，单击该图片，然后单击“插入” ；</a:t>
            </a:r>
            <a:r>
              <a:rPr lang="en-US" altLang="zh-CN" sz="1200" dirty="0"/>
              <a:t>4.</a:t>
            </a:r>
            <a:r>
              <a:rPr lang="zh-CN" altLang="en-US" sz="1200" dirty="0"/>
              <a:t>使用图片工具“裁剪”下拉菜单中的「填充」可对图片进行调整</a:t>
            </a:r>
          </a:p>
        </p:txBody>
      </p:sp>
      <p:sp>
        <p:nvSpPr>
          <p:cNvPr id="9" name="TextBox 14"/>
          <p:cNvSpPr txBox="1"/>
          <p:nvPr/>
        </p:nvSpPr>
        <p:spPr>
          <a:xfrm>
            <a:off x="6219218" y="2341526"/>
            <a:ext cx="5177445" cy="424732"/>
          </a:xfrm>
          <a:prstGeom prst="rect">
            <a:avLst/>
          </a:prstGeom>
        </p:spPr>
        <p:txBody>
          <a:bodyPr wrap="square">
            <a:spAutoFit/>
            <a:scene3d>
              <a:camera prst="orthographicFront"/>
              <a:lightRig rig="threePt" dir="t"/>
            </a:scene3d>
            <a:sp3d contourW="12700"/>
          </a:bodyPr>
          <a:lstStyle>
            <a:defPPr>
              <a:defRPr lang="zh-CN"/>
            </a:defPPr>
            <a:lvl1pPr>
              <a:lnSpc>
                <a:spcPct val="120000"/>
              </a:lnSpc>
              <a:defRPr b="1">
                <a:solidFill>
                  <a:schemeClr val="tx1">
                    <a:lumMod val="65000"/>
                    <a:lumOff val="35000"/>
                  </a:schemeClr>
                </a:solidFill>
              </a:defRPr>
            </a:lvl1pPr>
          </a:lstStyle>
          <a:p>
            <a:r>
              <a:rPr lang="zh-CN" altLang="en-US" dirty="0"/>
              <a:t>请在形状中填充图片</a:t>
            </a:r>
          </a:p>
        </p:txBody>
      </p:sp>
      <p:grpSp>
        <p:nvGrpSpPr>
          <p:cNvPr id="10" name="组合 9"/>
          <p:cNvGrpSpPr/>
          <p:nvPr/>
        </p:nvGrpSpPr>
        <p:grpSpPr>
          <a:xfrm>
            <a:off x="6310926" y="3874410"/>
            <a:ext cx="5039869" cy="906355"/>
            <a:chOff x="956532" y="1988840"/>
            <a:chExt cx="10525818" cy="1798638"/>
          </a:xfrm>
          <a:solidFill>
            <a:schemeClr val="bg1"/>
          </a:solidFill>
        </p:grpSpPr>
        <p:sp>
          <p:nvSpPr>
            <p:cNvPr id="11" name="矩形 10"/>
            <p:cNvSpPr/>
            <p:nvPr/>
          </p:nvSpPr>
          <p:spPr>
            <a:xfrm>
              <a:off x="956532" y="1988840"/>
              <a:ext cx="1798639" cy="1798638"/>
            </a:xfrm>
            <a:prstGeom prst="rect">
              <a:avLst/>
            </a:prstGeom>
            <a:grpFill/>
            <a:ln w="28575">
              <a:solidFill>
                <a:srgbClr val="EB60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400">
                  <a:solidFill>
                    <a:srgbClr val="EB605F"/>
                  </a:solidFill>
                </a:rPr>
                <a:t>关键词</a:t>
              </a:r>
              <a:endParaRPr sz="1400">
                <a:solidFill>
                  <a:srgbClr val="EB605F"/>
                </a:solidFill>
              </a:endParaRPr>
            </a:p>
          </p:txBody>
        </p:sp>
        <p:sp>
          <p:nvSpPr>
            <p:cNvPr id="12" name="矩形 11"/>
            <p:cNvSpPr/>
            <p:nvPr/>
          </p:nvSpPr>
          <p:spPr>
            <a:xfrm>
              <a:off x="3138327" y="1988840"/>
              <a:ext cx="1798639" cy="1798638"/>
            </a:xfrm>
            <a:prstGeom prst="rect">
              <a:avLst/>
            </a:prstGeom>
            <a:grpFill/>
            <a:ln w="28575">
              <a:solidFill>
                <a:srgbClr val="EB60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400">
                  <a:solidFill>
                    <a:srgbClr val="EB605F"/>
                  </a:solidFill>
                </a:rPr>
                <a:t>关键词</a:t>
              </a:r>
              <a:endParaRPr sz="1400">
                <a:solidFill>
                  <a:srgbClr val="EB605F"/>
                </a:solidFill>
              </a:endParaRPr>
            </a:p>
          </p:txBody>
        </p:sp>
        <p:sp>
          <p:nvSpPr>
            <p:cNvPr id="13" name="矩形 12"/>
            <p:cNvSpPr/>
            <p:nvPr/>
          </p:nvSpPr>
          <p:spPr>
            <a:xfrm>
              <a:off x="5320123" y="1988840"/>
              <a:ext cx="1798639" cy="1798638"/>
            </a:xfrm>
            <a:prstGeom prst="rect">
              <a:avLst/>
            </a:prstGeom>
            <a:grpFill/>
            <a:ln w="28575">
              <a:solidFill>
                <a:srgbClr val="EB60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400">
                  <a:solidFill>
                    <a:srgbClr val="EB605F"/>
                  </a:solidFill>
                </a:rPr>
                <a:t>关键词</a:t>
              </a:r>
              <a:endParaRPr sz="1400">
                <a:solidFill>
                  <a:srgbClr val="EB605F"/>
                </a:solidFill>
              </a:endParaRPr>
            </a:p>
          </p:txBody>
        </p:sp>
        <p:sp>
          <p:nvSpPr>
            <p:cNvPr id="14" name="矩形 13"/>
            <p:cNvSpPr/>
            <p:nvPr/>
          </p:nvSpPr>
          <p:spPr>
            <a:xfrm>
              <a:off x="7501918" y="1988840"/>
              <a:ext cx="1798639" cy="1798638"/>
            </a:xfrm>
            <a:prstGeom prst="rect">
              <a:avLst/>
            </a:prstGeom>
            <a:grpFill/>
            <a:ln w="28575">
              <a:solidFill>
                <a:srgbClr val="EB60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400">
                  <a:solidFill>
                    <a:srgbClr val="EB605F"/>
                  </a:solidFill>
                </a:rPr>
                <a:t>关键词</a:t>
              </a:r>
              <a:endParaRPr sz="1400">
                <a:solidFill>
                  <a:srgbClr val="EB605F"/>
                </a:solidFill>
              </a:endParaRPr>
            </a:p>
          </p:txBody>
        </p:sp>
        <p:sp>
          <p:nvSpPr>
            <p:cNvPr id="15" name="矩形 14"/>
            <p:cNvSpPr/>
            <p:nvPr/>
          </p:nvSpPr>
          <p:spPr>
            <a:xfrm>
              <a:off x="9683711" y="1988840"/>
              <a:ext cx="1798639" cy="1798638"/>
            </a:xfrm>
            <a:prstGeom prst="rect">
              <a:avLst/>
            </a:prstGeom>
            <a:grpFill/>
            <a:ln w="28575">
              <a:solidFill>
                <a:srgbClr val="EB60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zh-CN" altLang="en-US" sz="1400">
                  <a:solidFill>
                    <a:srgbClr val="EB605F"/>
                  </a:solidFill>
                </a:rPr>
                <a:t>关键词</a:t>
              </a:r>
              <a:endParaRPr sz="1400">
                <a:solidFill>
                  <a:srgbClr val="EB605F"/>
                </a:solidFill>
              </a:endParaRPr>
            </a:p>
          </p:txBody>
        </p:sp>
      </p:grpSp>
      <p:grpSp>
        <p:nvGrpSpPr>
          <p:cNvPr id="16" name="组合 15"/>
          <p:cNvGrpSpPr/>
          <p:nvPr/>
        </p:nvGrpSpPr>
        <p:grpSpPr>
          <a:xfrm>
            <a:off x="3774689" y="555793"/>
            <a:ext cx="4642622" cy="793761"/>
            <a:chOff x="3774689" y="555793"/>
            <a:chExt cx="4642622" cy="793761"/>
          </a:xfrm>
        </p:grpSpPr>
        <p:sp>
          <p:nvSpPr>
            <p:cNvPr id="17" name="文本框 16"/>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EB605F"/>
                  </a:solidFill>
                  <a:effectLst/>
                  <a:uLnTx/>
                  <a:uFillTx/>
                  <a:latin typeface="时尚中黑简体" panose="01010104010101010101" pitchFamily="2" charset="-122"/>
                  <a:ea typeface="时尚中黑简体" panose="01010104010101010101" pitchFamily="2" charset="-122"/>
                  <a:cs typeface="+mn-cs"/>
                </a:rPr>
                <a:t>标题文字添加</a:t>
              </a:r>
            </a:p>
          </p:txBody>
        </p:sp>
        <p:sp>
          <p:nvSpPr>
            <p:cNvPr id="18" name="矩形 17"/>
            <p:cNvSpPr/>
            <p:nvPr/>
          </p:nvSpPr>
          <p:spPr>
            <a:xfrm>
              <a:off x="3774689" y="1087944"/>
              <a:ext cx="4642622" cy="2616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lumMod val="65000"/>
                    </a:prstClr>
                  </a:solidFill>
                  <a:effectLst/>
                  <a:uLnTx/>
                  <a:uFillTx/>
                  <a:latin typeface="Arial" panose="020B0604020202020204"/>
                  <a:ea typeface="等线" panose="02010600030101010101" pitchFamily="2" charset="-122"/>
                  <a:cs typeface="+mn-cs"/>
                </a:rPr>
                <a:t>THIS TEMPLATE DESIGNED FOR FEI ER SHE JI</a:t>
              </a:r>
              <a:endParaRPr kumimoji="0" lang="zh-CN" altLang="en-US" sz="1100" b="0" i="0" u="none" strike="noStrike" kern="1200" cap="none" spc="0" normalizeH="0" baseline="0" noProof="0" dirty="0">
                <a:ln>
                  <a:noFill/>
                </a:ln>
                <a:solidFill>
                  <a:prstClr val="white">
                    <a:lumMod val="65000"/>
                  </a:prstClr>
                </a:solidFill>
                <a:effectLst/>
                <a:uLnTx/>
                <a:uFillTx/>
                <a:latin typeface="Arial" panose="020B0604020202020204"/>
                <a:ea typeface="等线" panose="02010600030101010101" pitchFamily="2"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a:xfrm>
            <a:off x="4462347" y="2204000"/>
            <a:ext cx="3267311" cy="2831001"/>
            <a:chOff x="2649041" y="2482851"/>
            <a:chExt cx="2785130" cy="2413210"/>
          </a:xfrm>
        </p:grpSpPr>
        <p:sp>
          <p:nvSpPr>
            <p:cNvPr id="32" name="Rectangle 14"/>
            <p:cNvSpPr/>
            <p:nvPr/>
          </p:nvSpPr>
          <p:spPr>
            <a:xfrm>
              <a:off x="4658050" y="2593349"/>
              <a:ext cx="776121" cy="2302712"/>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Rectangle 15"/>
            <p:cNvSpPr/>
            <p:nvPr/>
          </p:nvSpPr>
          <p:spPr>
            <a:xfrm>
              <a:off x="4783841" y="2745286"/>
              <a:ext cx="524540" cy="1489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4" name="Rectangle 16"/>
            <p:cNvSpPr/>
            <p:nvPr/>
          </p:nvSpPr>
          <p:spPr>
            <a:xfrm>
              <a:off x="4842626" y="3179388"/>
              <a:ext cx="406970" cy="47356"/>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5" name="Rectangle 17"/>
            <p:cNvSpPr/>
            <p:nvPr/>
          </p:nvSpPr>
          <p:spPr>
            <a:xfrm>
              <a:off x="4842626" y="3339527"/>
              <a:ext cx="406970" cy="47356"/>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6" name="Rectangle 18"/>
            <p:cNvSpPr/>
            <p:nvPr/>
          </p:nvSpPr>
          <p:spPr>
            <a:xfrm>
              <a:off x="4842626" y="3499666"/>
              <a:ext cx="406970" cy="47356"/>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7" name="Rectangle 19"/>
            <p:cNvSpPr/>
            <p:nvPr/>
          </p:nvSpPr>
          <p:spPr>
            <a:xfrm>
              <a:off x="4842626" y="2856277"/>
              <a:ext cx="406970" cy="81887"/>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8" name="Oval 21"/>
            <p:cNvSpPr/>
            <p:nvPr/>
          </p:nvSpPr>
          <p:spPr>
            <a:xfrm>
              <a:off x="4898771" y="4436129"/>
              <a:ext cx="294679" cy="2946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9" name="Oval 22"/>
            <p:cNvSpPr/>
            <p:nvPr/>
          </p:nvSpPr>
          <p:spPr>
            <a:xfrm>
              <a:off x="4924603" y="4461961"/>
              <a:ext cx="243016" cy="243017"/>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0" name="Rectangle 24"/>
            <p:cNvSpPr/>
            <p:nvPr/>
          </p:nvSpPr>
          <p:spPr>
            <a:xfrm>
              <a:off x="3813525" y="2593349"/>
              <a:ext cx="776121" cy="2302712"/>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Rectangle 25"/>
            <p:cNvSpPr/>
            <p:nvPr/>
          </p:nvSpPr>
          <p:spPr>
            <a:xfrm>
              <a:off x="3939316" y="2745286"/>
              <a:ext cx="524540" cy="1489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2" name="Rectangle 26"/>
            <p:cNvSpPr/>
            <p:nvPr/>
          </p:nvSpPr>
          <p:spPr>
            <a:xfrm>
              <a:off x="3998101" y="3179388"/>
              <a:ext cx="406970" cy="47356"/>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3" name="Rectangle 27"/>
            <p:cNvSpPr/>
            <p:nvPr/>
          </p:nvSpPr>
          <p:spPr>
            <a:xfrm>
              <a:off x="3998101" y="3339527"/>
              <a:ext cx="406970" cy="47356"/>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4" name="Rectangle 28"/>
            <p:cNvSpPr/>
            <p:nvPr/>
          </p:nvSpPr>
          <p:spPr>
            <a:xfrm>
              <a:off x="3998101" y="3499666"/>
              <a:ext cx="406970" cy="47356"/>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5" name="Rectangle 29"/>
            <p:cNvSpPr/>
            <p:nvPr/>
          </p:nvSpPr>
          <p:spPr>
            <a:xfrm>
              <a:off x="3998101" y="2856277"/>
              <a:ext cx="406970" cy="81887"/>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6" name="Oval 31"/>
            <p:cNvSpPr/>
            <p:nvPr/>
          </p:nvSpPr>
          <p:spPr>
            <a:xfrm>
              <a:off x="4054246" y="4436129"/>
              <a:ext cx="294679" cy="2946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7" name="Oval 32"/>
            <p:cNvSpPr/>
            <p:nvPr/>
          </p:nvSpPr>
          <p:spPr>
            <a:xfrm>
              <a:off x="4080078" y="4461961"/>
              <a:ext cx="243016" cy="243017"/>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8" name="Rectangle 34"/>
            <p:cNvSpPr/>
            <p:nvPr/>
          </p:nvSpPr>
          <p:spPr>
            <a:xfrm rot="1120820">
              <a:off x="2676966" y="2482851"/>
              <a:ext cx="776121" cy="2302712"/>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9" name="Rectangle 35"/>
            <p:cNvSpPr/>
            <p:nvPr/>
          </p:nvSpPr>
          <p:spPr>
            <a:xfrm rot="1120820">
              <a:off x="2884283" y="2648197"/>
              <a:ext cx="524540" cy="1489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0" name="Rectangle 36"/>
            <p:cNvSpPr/>
            <p:nvPr/>
          </p:nvSpPr>
          <p:spPr>
            <a:xfrm rot="1120820">
              <a:off x="3035022" y="3097424"/>
              <a:ext cx="406970" cy="47356"/>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1" name="Rectangle 37"/>
            <p:cNvSpPr/>
            <p:nvPr/>
          </p:nvSpPr>
          <p:spPr>
            <a:xfrm rot="1120820">
              <a:off x="2983731" y="3249127"/>
              <a:ext cx="406970" cy="47356"/>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2" name="Rectangle 38"/>
            <p:cNvSpPr/>
            <p:nvPr/>
          </p:nvSpPr>
          <p:spPr>
            <a:xfrm rot="1120820">
              <a:off x="2932441" y="3400830"/>
              <a:ext cx="406970" cy="47356"/>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3" name="Rectangle 39"/>
            <p:cNvSpPr/>
            <p:nvPr/>
          </p:nvSpPr>
          <p:spPr>
            <a:xfrm rot="1120820">
              <a:off x="3132980" y="2790425"/>
              <a:ext cx="406970" cy="81887"/>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4" name="Oval 41"/>
            <p:cNvSpPr/>
            <p:nvPr/>
          </p:nvSpPr>
          <p:spPr>
            <a:xfrm rot="1120820">
              <a:off x="2649041" y="4281445"/>
              <a:ext cx="294679" cy="2946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5" name="Oval 42"/>
            <p:cNvSpPr/>
            <p:nvPr/>
          </p:nvSpPr>
          <p:spPr>
            <a:xfrm rot="1120820">
              <a:off x="2674873" y="4307277"/>
              <a:ext cx="243016" cy="243017"/>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2" name="组合 1"/>
          <p:cNvGrpSpPr/>
          <p:nvPr/>
        </p:nvGrpSpPr>
        <p:grpSpPr>
          <a:xfrm>
            <a:off x="3774689" y="555793"/>
            <a:ext cx="4642622" cy="793761"/>
            <a:chOff x="3774689" y="555793"/>
            <a:chExt cx="4642622" cy="793761"/>
          </a:xfrm>
        </p:grpSpPr>
        <p:sp>
          <p:nvSpPr>
            <p:cNvPr id="27" name="文本框 26"/>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28" name="矩形 27"/>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30" name="组合 29"/>
          <p:cNvGrpSpPr/>
          <p:nvPr/>
        </p:nvGrpSpPr>
        <p:grpSpPr>
          <a:xfrm>
            <a:off x="1368160" y="3264544"/>
            <a:ext cx="2473855" cy="1479086"/>
            <a:chOff x="7692478" y="1678126"/>
            <a:chExt cx="2473855" cy="1479086"/>
          </a:xfrm>
        </p:grpSpPr>
        <p:sp>
          <p:nvSpPr>
            <p:cNvPr id="31" name="矩形 30"/>
            <p:cNvSpPr/>
            <p:nvPr/>
          </p:nvSpPr>
          <p:spPr>
            <a:xfrm>
              <a:off x="7692478" y="2030750"/>
              <a:ext cx="2473855" cy="112646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56" name="矩形 55"/>
            <p:cNvSpPr/>
            <p:nvPr/>
          </p:nvSpPr>
          <p:spPr>
            <a:xfrm>
              <a:off x="7808418" y="1678126"/>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sp>
        <p:nvSpPr>
          <p:cNvPr id="3" name="椭圆 2"/>
          <p:cNvSpPr/>
          <p:nvPr/>
        </p:nvSpPr>
        <p:spPr>
          <a:xfrm>
            <a:off x="2097830" y="2138440"/>
            <a:ext cx="1014514" cy="1014514"/>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56"/>
          <p:cNvSpPr/>
          <p:nvPr/>
        </p:nvSpPr>
        <p:spPr>
          <a:xfrm>
            <a:off x="2304850" y="2345460"/>
            <a:ext cx="600476" cy="600476"/>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58" name="组合 57"/>
          <p:cNvGrpSpPr/>
          <p:nvPr/>
        </p:nvGrpSpPr>
        <p:grpSpPr>
          <a:xfrm>
            <a:off x="8349985" y="3264544"/>
            <a:ext cx="2473855" cy="1479086"/>
            <a:chOff x="7692478" y="1678126"/>
            <a:chExt cx="2473855" cy="1479086"/>
          </a:xfrm>
        </p:grpSpPr>
        <p:sp>
          <p:nvSpPr>
            <p:cNvPr id="59" name="矩形 58"/>
            <p:cNvSpPr/>
            <p:nvPr/>
          </p:nvSpPr>
          <p:spPr>
            <a:xfrm>
              <a:off x="7692478" y="2030750"/>
              <a:ext cx="2473855" cy="112646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60" name="矩形 59"/>
            <p:cNvSpPr/>
            <p:nvPr/>
          </p:nvSpPr>
          <p:spPr>
            <a:xfrm>
              <a:off x="7808418" y="1678126"/>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sp>
        <p:nvSpPr>
          <p:cNvPr id="62" name="椭圆 61"/>
          <p:cNvSpPr/>
          <p:nvPr/>
        </p:nvSpPr>
        <p:spPr>
          <a:xfrm>
            <a:off x="9079655" y="2138440"/>
            <a:ext cx="1014514" cy="1014514"/>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2"/>
          <p:cNvSpPr/>
          <p:nvPr/>
        </p:nvSpPr>
        <p:spPr>
          <a:xfrm>
            <a:off x="9286675" y="2348333"/>
            <a:ext cx="600476" cy="594730"/>
          </a:xfrm>
          <a:custGeom>
            <a:avLst/>
            <a:gdLst>
              <a:gd name="connsiteX0" fmla="*/ 292147 w 331788"/>
              <a:gd name="connsiteY0" fmla="*/ 109538 h 328613"/>
              <a:gd name="connsiteX1" fmla="*/ 327025 w 331788"/>
              <a:gd name="connsiteY1" fmla="*/ 145621 h 328613"/>
              <a:gd name="connsiteX2" fmla="*/ 327025 w 331788"/>
              <a:gd name="connsiteY2" fmla="*/ 229385 h 328613"/>
              <a:gd name="connsiteX3" fmla="*/ 293438 w 331788"/>
              <a:gd name="connsiteY3" fmla="*/ 264179 h 328613"/>
              <a:gd name="connsiteX4" fmla="*/ 252101 w 331788"/>
              <a:gd name="connsiteY4" fmla="*/ 264179 h 328613"/>
              <a:gd name="connsiteX5" fmla="*/ 252101 w 331788"/>
              <a:gd name="connsiteY5" fmla="*/ 319593 h 328613"/>
              <a:gd name="connsiteX6" fmla="*/ 243059 w 331788"/>
              <a:gd name="connsiteY6" fmla="*/ 328613 h 328613"/>
              <a:gd name="connsiteX7" fmla="*/ 205596 w 331788"/>
              <a:gd name="connsiteY7" fmla="*/ 328613 h 328613"/>
              <a:gd name="connsiteX8" fmla="*/ 195262 w 331788"/>
              <a:gd name="connsiteY8" fmla="*/ 319593 h 328613"/>
              <a:gd name="connsiteX9" fmla="*/ 195262 w 331788"/>
              <a:gd name="connsiteY9" fmla="*/ 235829 h 328613"/>
              <a:gd name="connsiteX10" fmla="*/ 224973 w 331788"/>
              <a:gd name="connsiteY10" fmla="*/ 207478 h 328613"/>
              <a:gd name="connsiteX11" fmla="*/ 255976 w 331788"/>
              <a:gd name="connsiteY11" fmla="*/ 207478 h 328613"/>
              <a:gd name="connsiteX12" fmla="*/ 255976 w 331788"/>
              <a:gd name="connsiteY12" fmla="*/ 145621 h 328613"/>
              <a:gd name="connsiteX13" fmla="*/ 292147 w 331788"/>
              <a:gd name="connsiteY13" fmla="*/ 109538 h 328613"/>
              <a:gd name="connsiteX14" fmla="*/ 38473 w 331788"/>
              <a:gd name="connsiteY14" fmla="*/ 109538 h 328613"/>
              <a:gd name="connsiteX15" fmla="*/ 75079 w 331788"/>
              <a:gd name="connsiteY15" fmla="*/ 145621 h 328613"/>
              <a:gd name="connsiteX16" fmla="*/ 75079 w 331788"/>
              <a:gd name="connsiteY16" fmla="*/ 207478 h 328613"/>
              <a:gd name="connsiteX17" fmla="*/ 106456 w 331788"/>
              <a:gd name="connsiteY17" fmla="*/ 207478 h 328613"/>
              <a:gd name="connsiteX18" fmla="*/ 136525 w 331788"/>
              <a:gd name="connsiteY18" fmla="*/ 235829 h 328613"/>
              <a:gd name="connsiteX19" fmla="*/ 136525 w 331788"/>
              <a:gd name="connsiteY19" fmla="*/ 319593 h 328613"/>
              <a:gd name="connsiteX20" fmla="*/ 126066 w 331788"/>
              <a:gd name="connsiteY20" fmla="*/ 328613 h 328613"/>
              <a:gd name="connsiteX21" fmla="*/ 88153 w 331788"/>
              <a:gd name="connsiteY21" fmla="*/ 328613 h 328613"/>
              <a:gd name="connsiteX22" fmla="*/ 79001 w 331788"/>
              <a:gd name="connsiteY22" fmla="*/ 319593 h 328613"/>
              <a:gd name="connsiteX23" fmla="*/ 79001 w 331788"/>
              <a:gd name="connsiteY23" fmla="*/ 264179 h 328613"/>
              <a:gd name="connsiteX24" fmla="*/ 37166 w 331788"/>
              <a:gd name="connsiteY24" fmla="*/ 264179 h 328613"/>
              <a:gd name="connsiteX25" fmla="*/ 3175 w 331788"/>
              <a:gd name="connsiteY25" fmla="*/ 229385 h 328613"/>
              <a:gd name="connsiteX26" fmla="*/ 3175 w 331788"/>
              <a:gd name="connsiteY26" fmla="*/ 145621 h 328613"/>
              <a:gd name="connsiteX27" fmla="*/ 38473 w 331788"/>
              <a:gd name="connsiteY27" fmla="*/ 109538 h 328613"/>
              <a:gd name="connsiteX28" fmla="*/ 160734 w 331788"/>
              <a:gd name="connsiteY28" fmla="*/ 88900 h 328613"/>
              <a:gd name="connsiteX29" fmla="*/ 171053 w 331788"/>
              <a:gd name="connsiteY29" fmla="*/ 88900 h 328613"/>
              <a:gd name="connsiteX30" fmla="*/ 173633 w 331788"/>
              <a:gd name="connsiteY30" fmla="*/ 90195 h 328613"/>
              <a:gd name="connsiteX31" fmla="*/ 174923 w 331788"/>
              <a:gd name="connsiteY31" fmla="*/ 95375 h 328613"/>
              <a:gd name="connsiteX32" fmla="*/ 169763 w 331788"/>
              <a:gd name="connsiteY32" fmla="*/ 103146 h 328613"/>
              <a:gd name="connsiteX33" fmla="*/ 172343 w 331788"/>
              <a:gd name="connsiteY33" fmla="*/ 123867 h 328613"/>
              <a:gd name="connsiteX34" fmla="*/ 167184 w 331788"/>
              <a:gd name="connsiteY34" fmla="*/ 136818 h 328613"/>
              <a:gd name="connsiteX35" fmla="*/ 164604 w 331788"/>
              <a:gd name="connsiteY35" fmla="*/ 136818 h 328613"/>
              <a:gd name="connsiteX36" fmla="*/ 159444 w 331788"/>
              <a:gd name="connsiteY36" fmla="*/ 123867 h 328613"/>
              <a:gd name="connsiteX37" fmla="*/ 162024 w 331788"/>
              <a:gd name="connsiteY37" fmla="*/ 103146 h 328613"/>
              <a:gd name="connsiteX38" fmla="*/ 156865 w 331788"/>
              <a:gd name="connsiteY38" fmla="*/ 95375 h 328613"/>
              <a:gd name="connsiteX39" fmla="*/ 158155 w 331788"/>
              <a:gd name="connsiteY39" fmla="*/ 90195 h 328613"/>
              <a:gd name="connsiteX40" fmla="*/ 160734 w 331788"/>
              <a:gd name="connsiteY40" fmla="*/ 88900 h 328613"/>
              <a:gd name="connsiteX41" fmla="*/ 136182 w 331788"/>
              <a:gd name="connsiteY41" fmla="*/ 88900 h 328613"/>
              <a:gd name="connsiteX42" fmla="*/ 138766 w 331788"/>
              <a:gd name="connsiteY42" fmla="*/ 91502 h 328613"/>
              <a:gd name="connsiteX43" fmla="*/ 165893 w 331788"/>
              <a:gd name="connsiteY43" fmla="*/ 165652 h 328613"/>
              <a:gd name="connsiteX44" fmla="*/ 193021 w 331788"/>
              <a:gd name="connsiteY44" fmla="*/ 91502 h 328613"/>
              <a:gd name="connsiteX45" fmla="*/ 196897 w 331788"/>
              <a:gd name="connsiteY45" fmla="*/ 90201 h 328613"/>
              <a:gd name="connsiteX46" fmla="*/ 208523 w 331788"/>
              <a:gd name="connsiteY46" fmla="*/ 92802 h 328613"/>
              <a:gd name="connsiteX47" fmla="*/ 231775 w 331788"/>
              <a:gd name="connsiteY47" fmla="*/ 125325 h 328613"/>
              <a:gd name="connsiteX48" fmla="*/ 231775 w 331788"/>
              <a:gd name="connsiteY48" fmla="*/ 176059 h 328613"/>
              <a:gd name="connsiteX49" fmla="*/ 226608 w 331788"/>
              <a:gd name="connsiteY49" fmla="*/ 182563 h 328613"/>
              <a:gd name="connsiteX50" fmla="*/ 105179 w 331788"/>
              <a:gd name="connsiteY50" fmla="*/ 182563 h 328613"/>
              <a:gd name="connsiteX51" fmla="*/ 100012 w 331788"/>
              <a:gd name="connsiteY51" fmla="*/ 176059 h 328613"/>
              <a:gd name="connsiteX52" fmla="*/ 100012 w 331788"/>
              <a:gd name="connsiteY52" fmla="*/ 125325 h 328613"/>
              <a:gd name="connsiteX53" fmla="*/ 123264 w 331788"/>
              <a:gd name="connsiteY53" fmla="*/ 92802 h 328613"/>
              <a:gd name="connsiteX54" fmla="*/ 134890 w 331788"/>
              <a:gd name="connsiteY54" fmla="*/ 90201 h 328613"/>
              <a:gd name="connsiteX55" fmla="*/ 136182 w 331788"/>
              <a:gd name="connsiteY55" fmla="*/ 88900 h 328613"/>
              <a:gd name="connsiteX56" fmla="*/ 292100 w 331788"/>
              <a:gd name="connsiteY56" fmla="*/ 19050 h 328613"/>
              <a:gd name="connsiteX57" fmla="*/ 331788 w 331788"/>
              <a:gd name="connsiteY57" fmla="*/ 58738 h 328613"/>
              <a:gd name="connsiteX58" fmla="*/ 292100 w 331788"/>
              <a:gd name="connsiteY58" fmla="*/ 98426 h 328613"/>
              <a:gd name="connsiteX59" fmla="*/ 252412 w 331788"/>
              <a:gd name="connsiteY59" fmla="*/ 58738 h 328613"/>
              <a:gd name="connsiteX60" fmla="*/ 292100 w 331788"/>
              <a:gd name="connsiteY60" fmla="*/ 19050 h 328613"/>
              <a:gd name="connsiteX61" fmla="*/ 39688 w 331788"/>
              <a:gd name="connsiteY61" fmla="*/ 19050 h 328613"/>
              <a:gd name="connsiteX62" fmla="*/ 79376 w 331788"/>
              <a:gd name="connsiteY62" fmla="*/ 58738 h 328613"/>
              <a:gd name="connsiteX63" fmla="*/ 39688 w 331788"/>
              <a:gd name="connsiteY63" fmla="*/ 98426 h 328613"/>
              <a:gd name="connsiteX64" fmla="*/ 0 w 331788"/>
              <a:gd name="connsiteY64" fmla="*/ 58738 h 328613"/>
              <a:gd name="connsiteX65" fmla="*/ 39688 w 331788"/>
              <a:gd name="connsiteY65" fmla="*/ 19050 h 328613"/>
              <a:gd name="connsiteX66" fmla="*/ 165894 w 331788"/>
              <a:gd name="connsiteY66" fmla="*/ 0 h 328613"/>
              <a:gd name="connsiteX67" fmla="*/ 204788 w 331788"/>
              <a:gd name="connsiteY67" fmla="*/ 39688 h 328613"/>
              <a:gd name="connsiteX68" fmla="*/ 165894 w 331788"/>
              <a:gd name="connsiteY68" fmla="*/ 79376 h 328613"/>
              <a:gd name="connsiteX69" fmla="*/ 127000 w 331788"/>
              <a:gd name="connsiteY69" fmla="*/ 39688 h 328613"/>
              <a:gd name="connsiteX70" fmla="*/ 165894 w 331788"/>
              <a:gd name="connsiteY70" fmla="*/ 0 h 328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331788" h="328613">
                <a:moveTo>
                  <a:pt x="292147" y="109538"/>
                </a:moveTo>
                <a:cubicBezTo>
                  <a:pt x="311524" y="109538"/>
                  <a:pt x="327025" y="126291"/>
                  <a:pt x="327025" y="145621"/>
                </a:cubicBezTo>
                <a:cubicBezTo>
                  <a:pt x="327025" y="145621"/>
                  <a:pt x="327025" y="145621"/>
                  <a:pt x="327025" y="229385"/>
                </a:cubicBezTo>
                <a:cubicBezTo>
                  <a:pt x="327025" y="248715"/>
                  <a:pt x="311524" y="264179"/>
                  <a:pt x="293438" y="264179"/>
                </a:cubicBezTo>
                <a:cubicBezTo>
                  <a:pt x="293438" y="264179"/>
                  <a:pt x="293438" y="264179"/>
                  <a:pt x="252101" y="264179"/>
                </a:cubicBezTo>
                <a:cubicBezTo>
                  <a:pt x="252101" y="264179"/>
                  <a:pt x="252101" y="264179"/>
                  <a:pt x="252101" y="319593"/>
                </a:cubicBezTo>
                <a:cubicBezTo>
                  <a:pt x="252101" y="324747"/>
                  <a:pt x="248226" y="328613"/>
                  <a:pt x="243059" y="328613"/>
                </a:cubicBezTo>
                <a:cubicBezTo>
                  <a:pt x="243059" y="328613"/>
                  <a:pt x="243059" y="328613"/>
                  <a:pt x="205596" y="328613"/>
                </a:cubicBezTo>
                <a:cubicBezTo>
                  <a:pt x="199138" y="328613"/>
                  <a:pt x="195262" y="324747"/>
                  <a:pt x="195262" y="319593"/>
                </a:cubicBezTo>
                <a:cubicBezTo>
                  <a:pt x="195262" y="319593"/>
                  <a:pt x="195262" y="319593"/>
                  <a:pt x="195262" y="235829"/>
                </a:cubicBezTo>
                <a:cubicBezTo>
                  <a:pt x="195262" y="220364"/>
                  <a:pt x="208180" y="207478"/>
                  <a:pt x="224973" y="207478"/>
                </a:cubicBezTo>
                <a:cubicBezTo>
                  <a:pt x="224973" y="207478"/>
                  <a:pt x="224973" y="207478"/>
                  <a:pt x="255976" y="207478"/>
                </a:cubicBezTo>
                <a:cubicBezTo>
                  <a:pt x="255976" y="207478"/>
                  <a:pt x="255976" y="207478"/>
                  <a:pt x="255976" y="145621"/>
                </a:cubicBezTo>
                <a:cubicBezTo>
                  <a:pt x="255976" y="126291"/>
                  <a:pt x="271478" y="109538"/>
                  <a:pt x="292147" y="109538"/>
                </a:cubicBezTo>
                <a:close/>
                <a:moveTo>
                  <a:pt x="38473" y="109538"/>
                </a:moveTo>
                <a:cubicBezTo>
                  <a:pt x="59391" y="109538"/>
                  <a:pt x="75079" y="126291"/>
                  <a:pt x="75079" y="145621"/>
                </a:cubicBezTo>
                <a:cubicBezTo>
                  <a:pt x="75079" y="145621"/>
                  <a:pt x="75079" y="145621"/>
                  <a:pt x="75079" y="207478"/>
                </a:cubicBezTo>
                <a:cubicBezTo>
                  <a:pt x="75079" y="207478"/>
                  <a:pt x="75079" y="207478"/>
                  <a:pt x="106456" y="207478"/>
                </a:cubicBezTo>
                <a:cubicBezTo>
                  <a:pt x="123451" y="207478"/>
                  <a:pt x="136525" y="220364"/>
                  <a:pt x="136525" y="235829"/>
                </a:cubicBezTo>
                <a:cubicBezTo>
                  <a:pt x="136525" y="235829"/>
                  <a:pt x="136525" y="235829"/>
                  <a:pt x="136525" y="319593"/>
                </a:cubicBezTo>
                <a:cubicBezTo>
                  <a:pt x="136525" y="324747"/>
                  <a:pt x="132603" y="328613"/>
                  <a:pt x="126066" y="328613"/>
                </a:cubicBezTo>
                <a:cubicBezTo>
                  <a:pt x="126066" y="328613"/>
                  <a:pt x="126066" y="328613"/>
                  <a:pt x="88153" y="328613"/>
                </a:cubicBezTo>
                <a:cubicBezTo>
                  <a:pt x="82923" y="328613"/>
                  <a:pt x="79001" y="324747"/>
                  <a:pt x="79001" y="319593"/>
                </a:cubicBezTo>
                <a:cubicBezTo>
                  <a:pt x="79001" y="319593"/>
                  <a:pt x="79001" y="319593"/>
                  <a:pt x="79001" y="264179"/>
                </a:cubicBezTo>
                <a:cubicBezTo>
                  <a:pt x="79001" y="264179"/>
                  <a:pt x="79001" y="264179"/>
                  <a:pt x="37166" y="264179"/>
                </a:cubicBezTo>
                <a:cubicBezTo>
                  <a:pt x="18863" y="264179"/>
                  <a:pt x="3175" y="248715"/>
                  <a:pt x="3175" y="229385"/>
                </a:cubicBezTo>
                <a:cubicBezTo>
                  <a:pt x="3175" y="229385"/>
                  <a:pt x="3175" y="229385"/>
                  <a:pt x="3175" y="145621"/>
                </a:cubicBezTo>
                <a:cubicBezTo>
                  <a:pt x="3175" y="126291"/>
                  <a:pt x="18863" y="109538"/>
                  <a:pt x="38473" y="109538"/>
                </a:cubicBezTo>
                <a:close/>
                <a:moveTo>
                  <a:pt x="160734" y="88900"/>
                </a:moveTo>
                <a:cubicBezTo>
                  <a:pt x="160734" y="88900"/>
                  <a:pt x="160734" y="88900"/>
                  <a:pt x="171053" y="88900"/>
                </a:cubicBezTo>
                <a:cubicBezTo>
                  <a:pt x="172343" y="88900"/>
                  <a:pt x="173633" y="90195"/>
                  <a:pt x="173633" y="90195"/>
                </a:cubicBezTo>
                <a:cubicBezTo>
                  <a:pt x="174923" y="92785"/>
                  <a:pt x="176213" y="94080"/>
                  <a:pt x="174923" y="95375"/>
                </a:cubicBezTo>
                <a:cubicBezTo>
                  <a:pt x="174923" y="95375"/>
                  <a:pt x="174923" y="95375"/>
                  <a:pt x="169763" y="103146"/>
                </a:cubicBezTo>
                <a:cubicBezTo>
                  <a:pt x="169763" y="103146"/>
                  <a:pt x="169763" y="103146"/>
                  <a:pt x="172343" y="123867"/>
                </a:cubicBezTo>
                <a:cubicBezTo>
                  <a:pt x="172343" y="123867"/>
                  <a:pt x="172343" y="123867"/>
                  <a:pt x="167184" y="136818"/>
                </a:cubicBezTo>
                <a:cubicBezTo>
                  <a:pt x="167184" y="138113"/>
                  <a:pt x="164604" y="138113"/>
                  <a:pt x="164604" y="136818"/>
                </a:cubicBezTo>
                <a:cubicBezTo>
                  <a:pt x="164604" y="136818"/>
                  <a:pt x="164604" y="136818"/>
                  <a:pt x="159444" y="123867"/>
                </a:cubicBezTo>
                <a:cubicBezTo>
                  <a:pt x="159444" y="123867"/>
                  <a:pt x="159444" y="123867"/>
                  <a:pt x="162024" y="103146"/>
                </a:cubicBezTo>
                <a:cubicBezTo>
                  <a:pt x="162024" y="103146"/>
                  <a:pt x="162024" y="103146"/>
                  <a:pt x="156865" y="95375"/>
                </a:cubicBezTo>
                <a:cubicBezTo>
                  <a:pt x="155575" y="94080"/>
                  <a:pt x="156865" y="92785"/>
                  <a:pt x="158155" y="90195"/>
                </a:cubicBezTo>
                <a:cubicBezTo>
                  <a:pt x="158155" y="90195"/>
                  <a:pt x="159444" y="88900"/>
                  <a:pt x="160734" y="88900"/>
                </a:cubicBezTo>
                <a:close/>
                <a:moveTo>
                  <a:pt x="136182" y="88900"/>
                </a:moveTo>
                <a:cubicBezTo>
                  <a:pt x="137474" y="88900"/>
                  <a:pt x="138766" y="90201"/>
                  <a:pt x="138766" y="91502"/>
                </a:cubicBezTo>
                <a:cubicBezTo>
                  <a:pt x="138766" y="91502"/>
                  <a:pt x="138766" y="91502"/>
                  <a:pt x="165893" y="165652"/>
                </a:cubicBezTo>
                <a:cubicBezTo>
                  <a:pt x="165893" y="165652"/>
                  <a:pt x="165893" y="165652"/>
                  <a:pt x="193021" y="91502"/>
                </a:cubicBezTo>
                <a:cubicBezTo>
                  <a:pt x="193021" y="90201"/>
                  <a:pt x="195605" y="88900"/>
                  <a:pt x="196897" y="90201"/>
                </a:cubicBezTo>
                <a:cubicBezTo>
                  <a:pt x="196897" y="90201"/>
                  <a:pt x="196897" y="90201"/>
                  <a:pt x="208523" y="92802"/>
                </a:cubicBezTo>
                <a:cubicBezTo>
                  <a:pt x="222733" y="98006"/>
                  <a:pt x="231775" y="111015"/>
                  <a:pt x="231775" y="125325"/>
                </a:cubicBezTo>
                <a:cubicBezTo>
                  <a:pt x="231775" y="125325"/>
                  <a:pt x="231775" y="125325"/>
                  <a:pt x="231775" y="176059"/>
                </a:cubicBezTo>
                <a:cubicBezTo>
                  <a:pt x="231775" y="179961"/>
                  <a:pt x="229192" y="182563"/>
                  <a:pt x="226608" y="182563"/>
                </a:cubicBezTo>
                <a:cubicBezTo>
                  <a:pt x="226608" y="182563"/>
                  <a:pt x="226608" y="182563"/>
                  <a:pt x="105179" y="182563"/>
                </a:cubicBezTo>
                <a:cubicBezTo>
                  <a:pt x="102595" y="182563"/>
                  <a:pt x="100012" y="179961"/>
                  <a:pt x="100012" y="176059"/>
                </a:cubicBezTo>
                <a:cubicBezTo>
                  <a:pt x="100012" y="176059"/>
                  <a:pt x="100012" y="176059"/>
                  <a:pt x="100012" y="125325"/>
                </a:cubicBezTo>
                <a:cubicBezTo>
                  <a:pt x="100012" y="111015"/>
                  <a:pt x="109054" y="98006"/>
                  <a:pt x="123264" y="92802"/>
                </a:cubicBezTo>
                <a:cubicBezTo>
                  <a:pt x="123264" y="92802"/>
                  <a:pt x="123264" y="92802"/>
                  <a:pt x="134890" y="90201"/>
                </a:cubicBezTo>
                <a:cubicBezTo>
                  <a:pt x="134890" y="88900"/>
                  <a:pt x="134890" y="88900"/>
                  <a:pt x="136182" y="88900"/>
                </a:cubicBezTo>
                <a:close/>
                <a:moveTo>
                  <a:pt x="292100" y="19050"/>
                </a:moveTo>
                <a:cubicBezTo>
                  <a:pt x="314019" y="19050"/>
                  <a:pt x="331788" y="36819"/>
                  <a:pt x="331788" y="58738"/>
                </a:cubicBezTo>
                <a:cubicBezTo>
                  <a:pt x="331788" y="80657"/>
                  <a:pt x="314019" y="98426"/>
                  <a:pt x="292100" y="98426"/>
                </a:cubicBezTo>
                <a:cubicBezTo>
                  <a:pt x="270181" y="98426"/>
                  <a:pt x="252412" y="80657"/>
                  <a:pt x="252412" y="58738"/>
                </a:cubicBezTo>
                <a:cubicBezTo>
                  <a:pt x="252412" y="36819"/>
                  <a:pt x="270181" y="19050"/>
                  <a:pt x="292100" y="19050"/>
                </a:cubicBezTo>
                <a:close/>
                <a:moveTo>
                  <a:pt x="39688" y="19050"/>
                </a:moveTo>
                <a:cubicBezTo>
                  <a:pt x="61607" y="19050"/>
                  <a:pt x="79376" y="36819"/>
                  <a:pt x="79376" y="58738"/>
                </a:cubicBezTo>
                <a:cubicBezTo>
                  <a:pt x="79376" y="80657"/>
                  <a:pt x="61607" y="98426"/>
                  <a:pt x="39688" y="98426"/>
                </a:cubicBezTo>
                <a:cubicBezTo>
                  <a:pt x="17769" y="98426"/>
                  <a:pt x="0" y="80657"/>
                  <a:pt x="0" y="58738"/>
                </a:cubicBezTo>
                <a:cubicBezTo>
                  <a:pt x="0" y="36819"/>
                  <a:pt x="17769" y="19050"/>
                  <a:pt x="39688" y="19050"/>
                </a:cubicBezTo>
                <a:close/>
                <a:moveTo>
                  <a:pt x="165894" y="0"/>
                </a:moveTo>
                <a:cubicBezTo>
                  <a:pt x="187375" y="0"/>
                  <a:pt x="204788" y="17769"/>
                  <a:pt x="204788" y="39688"/>
                </a:cubicBezTo>
                <a:cubicBezTo>
                  <a:pt x="204788" y="61607"/>
                  <a:pt x="187375" y="79376"/>
                  <a:pt x="165894" y="79376"/>
                </a:cubicBezTo>
                <a:cubicBezTo>
                  <a:pt x="144413" y="79376"/>
                  <a:pt x="127000" y="61607"/>
                  <a:pt x="127000" y="39688"/>
                </a:cubicBezTo>
                <a:cubicBezTo>
                  <a:pt x="127000" y="17769"/>
                  <a:pt x="144413" y="0"/>
                  <a:pt x="16589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548064" y="2349500"/>
            <a:ext cx="5095872" cy="1589089"/>
            <a:chOff x="2989264" y="2349500"/>
            <a:chExt cx="5095872" cy="1589089"/>
          </a:xfrm>
        </p:grpSpPr>
        <p:grpSp>
          <p:nvGrpSpPr>
            <p:cNvPr id="2" name="组合 1"/>
            <p:cNvGrpSpPr/>
            <p:nvPr/>
          </p:nvGrpSpPr>
          <p:grpSpPr>
            <a:xfrm>
              <a:off x="2989265" y="2349500"/>
              <a:ext cx="4960936" cy="1589089"/>
              <a:chOff x="2963864" y="2349500"/>
              <a:chExt cx="6264275" cy="1589089"/>
            </a:xfrm>
          </p:grpSpPr>
          <p:cxnSp>
            <p:nvCxnSpPr>
              <p:cNvPr id="3074" name="直接连接符 7"/>
              <p:cNvCxnSpPr>
                <a:cxnSpLocks noChangeShapeType="1"/>
              </p:cNvCxnSpPr>
              <p:nvPr>
                <p:custDataLst>
                  <p:tags r:id="rId5"/>
                </p:custDataLst>
              </p:nvPr>
            </p:nvCxnSpPr>
            <p:spPr bwMode="auto">
              <a:xfrm>
                <a:off x="2963864" y="2349500"/>
                <a:ext cx="6264275" cy="1588"/>
              </a:xfrm>
              <a:prstGeom prst="line">
                <a:avLst/>
              </a:prstGeom>
              <a:noFill/>
              <a:ln w="9525" algn="ctr">
                <a:solidFill>
                  <a:srgbClr val="D9D9D9"/>
                </a:solidFill>
                <a:round/>
              </a:ln>
              <a:extLst>
                <a:ext uri="{909E8E84-426E-40DD-AFC4-6F175D3DCCD1}">
                  <a14:hiddenFill xmlns:a14="http://schemas.microsoft.com/office/drawing/2010/main">
                    <a:noFill/>
                  </a14:hiddenFill>
                </a:ext>
              </a:extLst>
            </p:spPr>
          </p:cxnSp>
          <p:cxnSp>
            <p:nvCxnSpPr>
              <p:cNvPr id="3075" name="直接连接符 8"/>
              <p:cNvCxnSpPr>
                <a:cxnSpLocks noChangeShapeType="1"/>
              </p:cNvCxnSpPr>
              <p:nvPr>
                <p:custDataLst>
                  <p:tags r:id="rId6"/>
                </p:custDataLst>
              </p:nvPr>
            </p:nvCxnSpPr>
            <p:spPr bwMode="auto">
              <a:xfrm>
                <a:off x="2963864" y="3935414"/>
                <a:ext cx="6264275" cy="3175"/>
              </a:xfrm>
              <a:prstGeom prst="line">
                <a:avLst/>
              </a:prstGeom>
              <a:noFill/>
              <a:ln w="9525" algn="ctr">
                <a:solidFill>
                  <a:srgbClr val="D9D9D9"/>
                </a:solidFill>
                <a:round/>
              </a:ln>
              <a:extLst>
                <a:ext uri="{909E8E84-426E-40DD-AFC4-6F175D3DCCD1}">
                  <a14:hiddenFill xmlns:a14="http://schemas.microsoft.com/office/drawing/2010/main">
                    <a:noFill/>
                  </a14:hiddenFill>
                </a:ext>
              </a:extLst>
            </p:spPr>
          </p:cxnSp>
        </p:grpSp>
        <p:sp>
          <p:nvSpPr>
            <p:cNvPr id="10" name="文本框 9"/>
            <p:cNvSpPr txBox="1"/>
            <p:nvPr>
              <p:custDataLst>
                <p:tags r:id="rId2"/>
              </p:custDataLst>
            </p:nvPr>
          </p:nvSpPr>
          <p:spPr>
            <a:xfrm>
              <a:off x="4419600" y="3409951"/>
              <a:ext cx="3403600" cy="385763"/>
            </a:xfrm>
            <a:prstGeom prst="rect">
              <a:avLst/>
            </a:prstGeom>
            <a:noFill/>
          </p:spPr>
          <p:txBody>
            <a:bodyPr/>
            <a:lstStyle>
              <a:defPPr>
                <a:defRPr lang="zh-CN"/>
              </a:defPPr>
              <a:lvl1pPr algn="r">
                <a:defRPr sz="3600">
                  <a:gradFill flip="none" rotWithShape="1">
                    <a:gsLst>
                      <a:gs pos="0">
                        <a:schemeClr val="accent1"/>
                      </a:gs>
                      <a:gs pos="100000">
                        <a:schemeClr val="accent1">
                          <a:lumMod val="50000"/>
                        </a:schemeClr>
                      </a:gs>
                    </a:gsLst>
                    <a:lin ang="0" scaled="1"/>
                    <a:tileRect/>
                  </a:gradFill>
                  <a:latin typeface="Gungsuh" panose="02030600000101010101" pitchFamily="18" charset="-127"/>
                  <a:ea typeface="华文琥珀" panose="02010800040101010101"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000000">
                      <a:lumMod val="50000"/>
                      <a:lumOff val="50000"/>
                    </a:srgbClr>
                  </a:solidFill>
                  <a:effectLst/>
                  <a:uLnTx/>
                  <a:uFillTx/>
                  <a:latin typeface="微软雅黑" panose="020B0503020204020204" pitchFamily="34" charset="-122"/>
                  <a:ea typeface="微软雅黑" panose="020B0503020204020204" pitchFamily="34" charset="-122"/>
                  <a:cs typeface="+mn-cs"/>
                </a:rPr>
                <a:t>Click here to add your title</a:t>
              </a:r>
            </a:p>
          </p:txBody>
        </p:sp>
        <p:sp>
          <p:nvSpPr>
            <p:cNvPr id="3077" name="任意多边形 15"/>
            <p:cNvSpPr/>
            <p:nvPr>
              <p:custDataLst>
                <p:tags r:id="rId3"/>
              </p:custDataLst>
            </p:nvPr>
          </p:nvSpPr>
          <p:spPr bwMode="auto">
            <a:xfrm>
              <a:off x="2989264" y="2457450"/>
              <a:ext cx="1152525" cy="1390650"/>
            </a:xfrm>
            <a:custGeom>
              <a:avLst/>
              <a:gdLst>
                <a:gd name="T0" fmla="*/ 0 w 1153318"/>
                <a:gd name="T1" fmla="*/ 0 h 1389644"/>
                <a:gd name="T2" fmla="*/ 1153318 w 1153318"/>
                <a:gd name="T3" fmla="*/ 1389644 h 1389644"/>
              </a:gdLst>
              <a:ahLst/>
              <a:cxnLst/>
              <a:rect l="T0" t="T1" r="T2" b="T3"/>
              <a:pathLst>
                <a:path w="1153318" h="1389644">
                  <a:moveTo>
                    <a:pt x="0" y="239717"/>
                  </a:moveTo>
                  <a:lnTo>
                    <a:pt x="2381" y="239717"/>
                  </a:lnTo>
                  <a:lnTo>
                    <a:pt x="2381" y="371475"/>
                  </a:lnTo>
                  <a:cubicBezTo>
                    <a:pt x="43156" y="371475"/>
                    <a:pt x="83931" y="371475"/>
                    <a:pt x="124801" y="371475"/>
                  </a:cubicBezTo>
                  <a:lnTo>
                    <a:pt x="124801" y="239717"/>
                  </a:lnTo>
                  <a:lnTo>
                    <a:pt x="278499" y="239717"/>
                  </a:lnTo>
                  <a:lnTo>
                    <a:pt x="256367" y="371475"/>
                  </a:lnTo>
                  <a:cubicBezTo>
                    <a:pt x="298475" y="371475"/>
                    <a:pt x="340679" y="371475"/>
                    <a:pt x="382788" y="371475"/>
                  </a:cubicBezTo>
                  <a:cubicBezTo>
                    <a:pt x="385265" y="349246"/>
                    <a:pt x="387742" y="327017"/>
                    <a:pt x="390219" y="304788"/>
                  </a:cubicBezTo>
                  <a:cubicBezTo>
                    <a:pt x="404795" y="304788"/>
                    <a:pt x="419371" y="304788"/>
                    <a:pt x="433947" y="304788"/>
                  </a:cubicBezTo>
                  <a:cubicBezTo>
                    <a:pt x="436138" y="327017"/>
                    <a:pt x="438329" y="349246"/>
                    <a:pt x="440520" y="371475"/>
                  </a:cubicBezTo>
                  <a:cubicBezTo>
                    <a:pt x="482153" y="371475"/>
                    <a:pt x="523880" y="371475"/>
                    <a:pt x="565512" y="371475"/>
                  </a:cubicBezTo>
                  <a:lnTo>
                    <a:pt x="540710" y="239717"/>
                  </a:lnTo>
                  <a:lnTo>
                    <a:pt x="585614" y="239717"/>
                  </a:lnTo>
                  <a:lnTo>
                    <a:pt x="585614" y="371475"/>
                  </a:lnTo>
                  <a:cubicBezTo>
                    <a:pt x="626389" y="371475"/>
                    <a:pt x="667164" y="371475"/>
                    <a:pt x="707939" y="371475"/>
                  </a:cubicBezTo>
                  <a:lnTo>
                    <a:pt x="707939" y="239717"/>
                  </a:lnTo>
                  <a:lnTo>
                    <a:pt x="744579" y="239717"/>
                  </a:lnTo>
                  <a:lnTo>
                    <a:pt x="745093" y="248065"/>
                  </a:lnTo>
                  <a:cubicBezTo>
                    <a:pt x="745093" y="289170"/>
                    <a:pt x="745093" y="330370"/>
                    <a:pt x="745093" y="371475"/>
                  </a:cubicBezTo>
                  <a:cubicBezTo>
                    <a:pt x="783010" y="371475"/>
                    <a:pt x="820832" y="371475"/>
                    <a:pt x="858748" y="371475"/>
                  </a:cubicBezTo>
                  <a:cubicBezTo>
                    <a:pt x="858748" y="338898"/>
                    <a:pt x="858748" y="306225"/>
                    <a:pt x="858748" y="273552"/>
                  </a:cubicBezTo>
                  <a:lnTo>
                    <a:pt x="858025" y="239717"/>
                  </a:lnTo>
                  <a:lnTo>
                    <a:pt x="958399" y="239717"/>
                  </a:lnTo>
                  <a:lnTo>
                    <a:pt x="958399" y="371475"/>
                  </a:lnTo>
                  <a:cubicBezTo>
                    <a:pt x="999174" y="371475"/>
                    <a:pt x="1039949" y="371475"/>
                    <a:pt x="1080724" y="371475"/>
                  </a:cubicBezTo>
                  <a:lnTo>
                    <a:pt x="1080724" y="239717"/>
                  </a:lnTo>
                  <a:lnTo>
                    <a:pt x="1149927" y="239717"/>
                  </a:lnTo>
                  <a:lnTo>
                    <a:pt x="1149927" y="1389644"/>
                  </a:lnTo>
                  <a:lnTo>
                    <a:pt x="0" y="1389644"/>
                  </a:lnTo>
                  <a:lnTo>
                    <a:pt x="0" y="239717"/>
                  </a:lnTo>
                  <a:close/>
                  <a:moveTo>
                    <a:pt x="412130" y="82880"/>
                  </a:moveTo>
                  <a:cubicBezTo>
                    <a:pt x="399650" y="153975"/>
                    <a:pt x="391838" y="206003"/>
                    <a:pt x="388599" y="238867"/>
                  </a:cubicBezTo>
                  <a:cubicBezTo>
                    <a:pt x="402603" y="238867"/>
                    <a:pt x="416703" y="238867"/>
                    <a:pt x="430708" y="238867"/>
                  </a:cubicBezTo>
                  <a:cubicBezTo>
                    <a:pt x="424515" y="196804"/>
                    <a:pt x="418323" y="144777"/>
                    <a:pt x="412130" y="82880"/>
                  </a:cubicBezTo>
                  <a:close/>
                  <a:moveTo>
                    <a:pt x="707939" y="63526"/>
                  </a:moveTo>
                  <a:cubicBezTo>
                    <a:pt x="707939" y="91120"/>
                    <a:pt x="707939" y="118619"/>
                    <a:pt x="707939" y="146214"/>
                  </a:cubicBezTo>
                  <a:cubicBezTo>
                    <a:pt x="721657" y="146214"/>
                    <a:pt x="731279" y="144681"/>
                    <a:pt x="736805" y="141711"/>
                  </a:cubicBezTo>
                  <a:cubicBezTo>
                    <a:pt x="742330" y="138740"/>
                    <a:pt x="745093" y="129063"/>
                    <a:pt x="745093" y="112679"/>
                  </a:cubicBezTo>
                  <a:cubicBezTo>
                    <a:pt x="745093" y="105876"/>
                    <a:pt x="745093" y="99073"/>
                    <a:pt x="745093" y="92270"/>
                  </a:cubicBezTo>
                  <a:cubicBezTo>
                    <a:pt x="745093" y="80485"/>
                    <a:pt x="742426" y="72724"/>
                    <a:pt x="737091" y="69083"/>
                  </a:cubicBezTo>
                  <a:cubicBezTo>
                    <a:pt x="731851" y="65442"/>
                    <a:pt x="722038" y="63526"/>
                    <a:pt x="707939" y="63526"/>
                  </a:cubicBezTo>
                  <a:close/>
                  <a:moveTo>
                    <a:pt x="124801" y="63526"/>
                  </a:moveTo>
                  <a:cubicBezTo>
                    <a:pt x="124801" y="95049"/>
                    <a:pt x="124801" y="126572"/>
                    <a:pt x="124801" y="158095"/>
                  </a:cubicBezTo>
                  <a:cubicBezTo>
                    <a:pt x="128231" y="158287"/>
                    <a:pt x="131279" y="158382"/>
                    <a:pt x="133756" y="158382"/>
                  </a:cubicBezTo>
                  <a:cubicBezTo>
                    <a:pt x="144998" y="158382"/>
                    <a:pt x="152810" y="156179"/>
                    <a:pt x="157192" y="151771"/>
                  </a:cubicBezTo>
                  <a:cubicBezTo>
                    <a:pt x="161479" y="147460"/>
                    <a:pt x="163670" y="138357"/>
                    <a:pt x="163670" y="124560"/>
                  </a:cubicBezTo>
                  <a:cubicBezTo>
                    <a:pt x="163670" y="114403"/>
                    <a:pt x="163670" y="104247"/>
                    <a:pt x="163670" y="94091"/>
                  </a:cubicBezTo>
                  <a:cubicBezTo>
                    <a:pt x="163670" y="81347"/>
                    <a:pt x="161193" y="73107"/>
                    <a:pt x="156144" y="69274"/>
                  </a:cubicBezTo>
                  <a:cubicBezTo>
                    <a:pt x="151095" y="65442"/>
                    <a:pt x="140615" y="63526"/>
                    <a:pt x="124801" y="63526"/>
                  </a:cubicBezTo>
                  <a:close/>
                  <a:moveTo>
                    <a:pt x="885995" y="0"/>
                  </a:moveTo>
                  <a:cubicBezTo>
                    <a:pt x="975166" y="0"/>
                    <a:pt x="1064242" y="0"/>
                    <a:pt x="1153318" y="0"/>
                  </a:cubicBezTo>
                  <a:cubicBezTo>
                    <a:pt x="1153318" y="24816"/>
                    <a:pt x="1153318" y="49537"/>
                    <a:pt x="1153318" y="74353"/>
                  </a:cubicBezTo>
                  <a:cubicBezTo>
                    <a:pt x="1129120" y="74353"/>
                    <a:pt x="1104922" y="74353"/>
                    <a:pt x="1080724" y="74353"/>
                  </a:cubicBezTo>
                  <a:lnTo>
                    <a:pt x="1080724" y="239717"/>
                  </a:lnTo>
                  <a:lnTo>
                    <a:pt x="958399" y="239717"/>
                  </a:lnTo>
                  <a:lnTo>
                    <a:pt x="958399" y="74353"/>
                  </a:lnTo>
                  <a:cubicBezTo>
                    <a:pt x="934296" y="74353"/>
                    <a:pt x="910098" y="74353"/>
                    <a:pt x="885995" y="74353"/>
                  </a:cubicBezTo>
                  <a:cubicBezTo>
                    <a:pt x="885995" y="49537"/>
                    <a:pt x="885995" y="24816"/>
                    <a:pt x="885995" y="0"/>
                  </a:cubicBezTo>
                  <a:close/>
                  <a:moveTo>
                    <a:pt x="585614" y="0"/>
                  </a:moveTo>
                  <a:cubicBezTo>
                    <a:pt x="614480" y="0"/>
                    <a:pt x="643347" y="0"/>
                    <a:pt x="672213" y="0"/>
                  </a:cubicBezTo>
                  <a:cubicBezTo>
                    <a:pt x="729946" y="0"/>
                    <a:pt x="769006" y="1725"/>
                    <a:pt x="789393" y="5270"/>
                  </a:cubicBezTo>
                  <a:cubicBezTo>
                    <a:pt x="809876" y="8815"/>
                    <a:pt x="826548" y="17822"/>
                    <a:pt x="839409" y="32194"/>
                  </a:cubicBezTo>
                  <a:cubicBezTo>
                    <a:pt x="852270" y="46662"/>
                    <a:pt x="858748" y="69753"/>
                    <a:pt x="858748" y="101468"/>
                  </a:cubicBezTo>
                  <a:cubicBezTo>
                    <a:pt x="858748" y="130309"/>
                    <a:pt x="854176" y="149759"/>
                    <a:pt x="845125" y="159724"/>
                  </a:cubicBezTo>
                  <a:cubicBezTo>
                    <a:pt x="835979" y="169689"/>
                    <a:pt x="818069" y="175629"/>
                    <a:pt x="791298" y="177641"/>
                  </a:cubicBezTo>
                  <a:cubicBezTo>
                    <a:pt x="815497" y="182336"/>
                    <a:pt x="831787" y="188660"/>
                    <a:pt x="840171" y="196708"/>
                  </a:cubicBezTo>
                  <a:cubicBezTo>
                    <a:pt x="848459" y="204661"/>
                    <a:pt x="853604" y="211943"/>
                    <a:pt x="855700" y="218554"/>
                  </a:cubicBezTo>
                  <a:cubicBezTo>
                    <a:pt x="856700" y="221908"/>
                    <a:pt x="857462" y="228160"/>
                    <a:pt x="857974" y="237322"/>
                  </a:cubicBezTo>
                  <a:lnTo>
                    <a:pt x="858025" y="239717"/>
                  </a:lnTo>
                  <a:lnTo>
                    <a:pt x="744579" y="239717"/>
                  </a:lnTo>
                  <a:lnTo>
                    <a:pt x="743605" y="223896"/>
                  </a:lnTo>
                  <a:cubicBezTo>
                    <a:pt x="742616" y="217740"/>
                    <a:pt x="741140" y="213476"/>
                    <a:pt x="739187" y="211081"/>
                  </a:cubicBezTo>
                  <a:cubicBezTo>
                    <a:pt x="735185" y="206386"/>
                    <a:pt x="724801" y="203990"/>
                    <a:pt x="707939" y="203990"/>
                  </a:cubicBezTo>
                  <a:lnTo>
                    <a:pt x="707939" y="239717"/>
                  </a:lnTo>
                  <a:lnTo>
                    <a:pt x="585614" y="239717"/>
                  </a:lnTo>
                  <a:lnTo>
                    <a:pt x="585614" y="0"/>
                  </a:lnTo>
                  <a:close/>
                  <a:moveTo>
                    <a:pt x="318767" y="0"/>
                  </a:moveTo>
                  <a:cubicBezTo>
                    <a:pt x="377643" y="0"/>
                    <a:pt x="436614" y="0"/>
                    <a:pt x="495585" y="0"/>
                  </a:cubicBezTo>
                  <a:lnTo>
                    <a:pt x="540710" y="239717"/>
                  </a:lnTo>
                  <a:lnTo>
                    <a:pt x="278499" y="239717"/>
                  </a:lnTo>
                  <a:lnTo>
                    <a:pt x="318767" y="0"/>
                  </a:lnTo>
                  <a:close/>
                  <a:moveTo>
                    <a:pt x="2381" y="0"/>
                  </a:moveTo>
                  <a:cubicBezTo>
                    <a:pt x="43537" y="0"/>
                    <a:pt x="84598" y="0"/>
                    <a:pt x="125658" y="0"/>
                  </a:cubicBezTo>
                  <a:cubicBezTo>
                    <a:pt x="158907" y="0"/>
                    <a:pt x="184534" y="2108"/>
                    <a:pt x="202445" y="6228"/>
                  </a:cubicBezTo>
                  <a:cubicBezTo>
                    <a:pt x="220355" y="10348"/>
                    <a:pt x="233883" y="16289"/>
                    <a:pt x="242838" y="24050"/>
                  </a:cubicBezTo>
                  <a:cubicBezTo>
                    <a:pt x="251889" y="31907"/>
                    <a:pt x="257986" y="41296"/>
                    <a:pt x="261130" y="52411"/>
                  </a:cubicBezTo>
                  <a:cubicBezTo>
                    <a:pt x="264369" y="63526"/>
                    <a:pt x="265989" y="80676"/>
                    <a:pt x="265989" y="103959"/>
                  </a:cubicBezTo>
                  <a:cubicBezTo>
                    <a:pt x="265989" y="114691"/>
                    <a:pt x="265989" y="125518"/>
                    <a:pt x="265989" y="136345"/>
                  </a:cubicBezTo>
                  <a:cubicBezTo>
                    <a:pt x="265989" y="160011"/>
                    <a:pt x="262845" y="177354"/>
                    <a:pt x="256652" y="188181"/>
                  </a:cubicBezTo>
                  <a:cubicBezTo>
                    <a:pt x="250460" y="199008"/>
                    <a:pt x="239123" y="207344"/>
                    <a:pt x="222546" y="213189"/>
                  </a:cubicBezTo>
                  <a:cubicBezTo>
                    <a:pt x="205970" y="219033"/>
                    <a:pt x="184344" y="221908"/>
                    <a:pt x="157573" y="221908"/>
                  </a:cubicBezTo>
                  <a:cubicBezTo>
                    <a:pt x="146617" y="221908"/>
                    <a:pt x="135661" y="221908"/>
                    <a:pt x="124801" y="221908"/>
                  </a:cubicBezTo>
                  <a:lnTo>
                    <a:pt x="124801" y="239717"/>
                  </a:lnTo>
                  <a:lnTo>
                    <a:pt x="2381" y="239717"/>
                  </a:lnTo>
                  <a:lnTo>
                    <a:pt x="2381" y="0"/>
                  </a:lnTo>
                  <a:close/>
                </a:path>
              </a:pathLst>
            </a:custGeom>
            <a:solidFill>
              <a:srgbClr val="EB605F"/>
            </a:solidFill>
            <a:ln>
              <a:noFill/>
            </a:ln>
          </p:spPr>
          <p:txBody>
            <a:bodyPr tIns="39600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66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rPr>
                <a:t>04</a:t>
              </a:r>
              <a:endParaRPr kumimoji="0" lang="zh-CN" altLang="en-US" sz="66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sp>
          <p:nvSpPr>
            <p:cNvPr id="12" name="TextBox 3"/>
            <p:cNvSpPr txBox="1">
              <a:spLocks noChangeArrowheads="1"/>
            </p:cNvSpPr>
            <p:nvPr>
              <p:custDataLst>
                <p:tags r:id="rId4"/>
              </p:custDataLst>
            </p:nvPr>
          </p:nvSpPr>
          <p:spPr bwMode="auto">
            <a:xfrm>
              <a:off x="4419600" y="2400302"/>
              <a:ext cx="3665536" cy="869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ts val="0"/>
                </a:spcAft>
                <a:buClrTx/>
                <a:buSzTx/>
                <a:buFont typeface="Arial" panose="020B0604020202020204" pitchFamily="34" charset="0"/>
                <a:buNone/>
                <a:defRPr/>
              </a:pPr>
              <a:r>
                <a:rPr kumimoji="0" lang="zh-CN" altLang="en-US" sz="6000" b="1" i="0" u="none" strike="noStrike" kern="1200" cap="none" spc="0" normalizeH="0" baseline="-25000" noProof="0" dirty="0">
                  <a:ln>
                    <a:noFill/>
                  </a:ln>
                  <a:solidFill>
                    <a:srgbClr val="626262"/>
                  </a:solidFill>
                  <a:effectLst/>
                  <a:uLnTx/>
                  <a:uFillTx/>
                  <a:latin typeface="微软雅黑" panose="020B0503020204020204" pitchFamily="34" charset="-122"/>
                  <a:ea typeface="微软雅黑" panose="020B0503020204020204" pitchFamily="34" charset="-122"/>
                  <a:cs typeface="+mn-cs"/>
                </a:rPr>
                <a:t>输入您的标题</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s_1"/>
          <p:cNvSpPr/>
          <p:nvPr>
            <p:custDataLst>
              <p:tags r:id="rId1"/>
            </p:custDataLst>
          </p:nvPr>
        </p:nvSpPr>
        <p:spPr bwMode="auto">
          <a:xfrm flipH="1">
            <a:off x="8867134" y="877359"/>
            <a:ext cx="1800866" cy="660400"/>
          </a:xfrm>
          <a:prstGeom prst="rect">
            <a:avLst/>
          </a:prstGeom>
          <a:solidFill>
            <a:srgbClr val="EB605F"/>
          </a:solidFill>
          <a:ln w="9525">
            <a:noFill/>
            <a:miter lim="800000"/>
          </a:ln>
        </p:spPr>
        <p:txBody>
          <a:bodyPr wrap="square" lIns="0" tIns="0" rIns="72000" bIns="0" anchor="ctr">
            <a:noAutofit/>
            <a:scene3d>
              <a:camera prst="orthographicFront"/>
              <a:lightRig rig="threePt" dir="t"/>
            </a:scene3d>
            <a:sp3d contourW="12700"/>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3600" b="1"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Times New Roman" panose="02020603050405020304" pitchFamily="18" charset="0"/>
              </a:rPr>
              <a:t>目录</a:t>
            </a:r>
          </a:p>
        </p:txBody>
      </p:sp>
      <p:sp>
        <p:nvSpPr>
          <p:cNvPr id="3" name="MH_Number_1"/>
          <p:cNvSpPr/>
          <p:nvPr>
            <p:custDataLst>
              <p:tags r:id="rId2"/>
            </p:custDataLst>
          </p:nvPr>
        </p:nvSpPr>
        <p:spPr bwMode="auto">
          <a:xfrm>
            <a:off x="3690029" y="2565401"/>
            <a:ext cx="600003" cy="314855"/>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EB605F"/>
          </a:solidFill>
          <a:ln w="12700">
            <a:noFill/>
            <a:miter lim="800000"/>
          </a:ln>
        </p:spPr>
        <p:txBody>
          <a:bodyPr wrap="square" lIns="0" tIns="0" rIns="72000" bIns="0" anchor="ctr">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2000" b="0" i="0" u="none" strike="noStrike" kern="1200" cap="none" spc="0" normalizeH="0" baseline="0" noProof="0" dirty="0">
                <a:ln>
                  <a:noFill/>
                </a:ln>
                <a:solidFill>
                  <a:srgbClr val="FFFFFF"/>
                </a:solidFill>
                <a:effectLst/>
                <a:uLnTx/>
                <a:uFillTx/>
                <a:latin typeface="Times New Roman" panose="02020603050405020304" pitchFamily="18" charset="0"/>
                <a:ea typeface="等线" panose="02010600030101010101" pitchFamily="2" charset="-122"/>
                <a:cs typeface="Times New Roman" panose="02020603050405020304" pitchFamily="18" charset="0"/>
              </a:rPr>
              <a:t>01</a:t>
            </a:r>
            <a:endParaRPr kumimoji="0" lang="zh-CN" altLang="en-US" sz="2000" b="0" i="0" u="none" strike="noStrike" kern="1200" cap="none" spc="0" normalizeH="0" baseline="0" noProof="0" dirty="0">
              <a:ln>
                <a:noFill/>
              </a:ln>
              <a:solidFill>
                <a:srgbClr val="FFFFFF"/>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4" name="MH_Entry_1"/>
          <p:cNvSpPr/>
          <p:nvPr>
            <p:custDataLst>
              <p:tags r:id="rId3"/>
            </p:custDataLst>
          </p:nvPr>
        </p:nvSpPr>
        <p:spPr>
          <a:xfrm>
            <a:off x="4290031" y="2480145"/>
            <a:ext cx="3901469" cy="40011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bg1">
                <a:lumMod val="7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normAutofit/>
            <a:scene3d>
              <a:camera prst="orthographicFront"/>
              <a:lightRig rig="threePt" dir="t"/>
            </a:scene3d>
            <a:sp3d contourW="12700"/>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tx1">
                    <a:lumMod val="65000"/>
                    <a:lumOff val="35000"/>
                  </a:schemeClr>
                </a:solidFill>
                <a:effectLst/>
                <a:uLnTx/>
                <a:uFillTx/>
                <a:latin typeface="+mj-ea"/>
                <a:ea typeface="+mj-ea"/>
                <a:cs typeface="+mn-cs"/>
              </a:rPr>
              <a:t>输入您的标题或复制标题到此</a:t>
            </a:r>
          </a:p>
        </p:txBody>
      </p:sp>
      <p:sp>
        <p:nvSpPr>
          <p:cNvPr id="5" name="MH_Number_2"/>
          <p:cNvSpPr/>
          <p:nvPr>
            <p:custDataLst>
              <p:tags r:id="rId4"/>
            </p:custDataLst>
          </p:nvPr>
        </p:nvSpPr>
        <p:spPr bwMode="auto">
          <a:xfrm>
            <a:off x="3690029" y="3350820"/>
            <a:ext cx="600003" cy="314855"/>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EB605F"/>
          </a:solidFill>
          <a:ln w="12700">
            <a:noFill/>
            <a:miter lim="800000"/>
          </a:ln>
        </p:spPr>
        <p:txBody>
          <a:bodyPr wrap="square" lIns="0" tIns="0" rIns="72000" bIns="0" anchor="ctr">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2000" b="0" i="0" u="none" strike="noStrike" kern="1200" cap="none" spc="0" normalizeH="0" baseline="0" noProof="0">
                <a:ln>
                  <a:noFill/>
                </a:ln>
                <a:solidFill>
                  <a:srgbClr val="FFFFFF"/>
                </a:solidFill>
                <a:effectLst/>
                <a:uLnTx/>
                <a:uFillTx/>
                <a:latin typeface="Times New Roman" panose="02020603050405020304" pitchFamily="18" charset="0"/>
                <a:ea typeface="等线" panose="02010600030101010101" pitchFamily="2" charset="-122"/>
                <a:cs typeface="Times New Roman" panose="02020603050405020304" pitchFamily="18" charset="0"/>
              </a:rPr>
              <a:t>02</a:t>
            </a:r>
            <a:endParaRPr kumimoji="0" lang="zh-CN" altLang="en-US" sz="2000" b="0" i="0" u="none" strike="noStrike" kern="1200" cap="none" spc="0" normalizeH="0" baseline="0" noProof="0" dirty="0">
              <a:ln>
                <a:noFill/>
              </a:ln>
              <a:solidFill>
                <a:srgbClr val="FFFFFF"/>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6" name="MH_Entry_2"/>
          <p:cNvSpPr/>
          <p:nvPr>
            <p:custDataLst>
              <p:tags r:id="rId5"/>
            </p:custDataLst>
          </p:nvPr>
        </p:nvSpPr>
        <p:spPr>
          <a:xfrm>
            <a:off x="4290031" y="3265564"/>
            <a:ext cx="3901469" cy="40011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bg1">
                <a:lumMod val="7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normAutofit/>
            <a:scene3d>
              <a:camera prst="orthographicFront"/>
              <a:lightRig rig="threePt" dir="t"/>
            </a:scene3d>
            <a:sp3d contourW="12700"/>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chemeClr val="tx1">
                    <a:lumMod val="65000"/>
                    <a:lumOff val="35000"/>
                  </a:schemeClr>
                </a:solidFill>
                <a:effectLst/>
                <a:uLnTx/>
                <a:uFillTx/>
                <a:latin typeface="+mj-ea"/>
                <a:ea typeface="+mj-ea"/>
                <a:cs typeface="+mn-cs"/>
              </a:rPr>
              <a:t>输入您的标题或复制标题到此</a:t>
            </a:r>
          </a:p>
        </p:txBody>
      </p:sp>
      <p:sp>
        <p:nvSpPr>
          <p:cNvPr id="7" name="MH_Number_3"/>
          <p:cNvSpPr/>
          <p:nvPr>
            <p:custDataLst>
              <p:tags r:id="rId6"/>
            </p:custDataLst>
          </p:nvPr>
        </p:nvSpPr>
        <p:spPr bwMode="auto">
          <a:xfrm>
            <a:off x="3690029" y="4136239"/>
            <a:ext cx="600003" cy="314855"/>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EB605F"/>
          </a:solidFill>
          <a:ln w="12700">
            <a:noFill/>
            <a:miter lim="800000"/>
          </a:ln>
        </p:spPr>
        <p:txBody>
          <a:bodyPr wrap="square" lIns="0" tIns="0" rIns="72000" bIns="0" anchor="ctr">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2000" b="0" i="0" u="none" strike="noStrike" kern="1200" cap="none" spc="0" normalizeH="0" baseline="0" noProof="0">
                <a:ln>
                  <a:noFill/>
                </a:ln>
                <a:solidFill>
                  <a:srgbClr val="FFFFFF"/>
                </a:solidFill>
                <a:effectLst/>
                <a:uLnTx/>
                <a:uFillTx/>
                <a:latin typeface="Times New Roman" panose="02020603050405020304" pitchFamily="18" charset="0"/>
                <a:ea typeface="等线" panose="02010600030101010101" pitchFamily="2" charset="-122"/>
                <a:cs typeface="Times New Roman" panose="02020603050405020304" pitchFamily="18" charset="0"/>
              </a:rPr>
              <a:t>03</a:t>
            </a:r>
            <a:endParaRPr kumimoji="0" lang="zh-CN" altLang="en-US" sz="2000" b="0" i="0" u="none" strike="noStrike" kern="1200" cap="none" spc="0" normalizeH="0" baseline="0" noProof="0" dirty="0">
              <a:ln>
                <a:noFill/>
              </a:ln>
              <a:solidFill>
                <a:srgbClr val="FFFFFF"/>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8" name="MH_Entry_3"/>
          <p:cNvSpPr/>
          <p:nvPr>
            <p:custDataLst>
              <p:tags r:id="rId7"/>
            </p:custDataLst>
          </p:nvPr>
        </p:nvSpPr>
        <p:spPr>
          <a:xfrm>
            <a:off x="4290031" y="4050983"/>
            <a:ext cx="3901469" cy="40011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bg1">
                <a:lumMod val="7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normAutofit/>
            <a:scene3d>
              <a:camera prst="orthographicFront"/>
              <a:lightRig rig="threePt" dir="t"/>
            </a:scene3d>
            <a:sp3d contourW="12700"/>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000" b="0" i="0" u="none" strike="noStrike" kern="1200" cap="none" spc="0" normalizeH="0" baseline="0" noProof="0">
                <a:ln>
                  <a:noFill/>
                </a:ln>
                <a:solidFill>
                  <a:schemeClr val="tx1">
                    <a:lumMod val="65000"/>
                    <a:lumOff val="35000"/>
                  </a:schemeClr>
                </a:solidFill>
                <a:effectLst/>
                <a:uLnTx/>
                <a:uFillTx/>
                <a:latin typeface="+mj-ea"/>
                <a:ea typeface="+mj-ea"/>
                <a:cs typeface="+mn-cs"/>
              </a:rPr>
              <a:t>输入您的标题或复制标题到此</a:t>
            </a:r>
            <a:endParaRPr kumimoji="0" lang="zh-CN" altLang="en-US" sz="2000" b="0" i="0" u="none" strike="noStrike" kern="1200" cap="none" spc="0" normalizeH="0" baseline="0" noProof="0" dirty="0">
              <a:ln>
                <a:noFill/>
              </a:ln>
              <a:solidFill>
                <a:schemeClr val="tx1">
                  <a:lumMod val="65000"/>
                  <a:lumOff val="35000"/>
                </a:schemeClr>
              </a:solidFill>
              <a:effectLst/>
              <a:uLnTx/>
              <a:uFillTx/>
              <a:latin typeface="+mj-ea"/>
              <a:ea typeface="+mj-ea"/>
              <a:cs typeface="+mn-cs"/>
            </a:endParaRPr>
          </a:p>
        </p:txBody>
      </p:sp>
      <p:sp>
        <p:nvSpPr>
          <p:cNvPr id="9" name="MH_Number_4"/>
          <p:cNvSpPr/>
          <p:nvPr>
            <p:custDataLst>
              <p:tags r:id="rId8"/>
            </p:custDataLst>
          </p:nvPr>
        </p:nvSpPr>
        <p:spPr bwMode="auto">
          <a:xfrm>
            <a:off x="3690029" y="4921658"/>
            <a:ext cx="600003" cy="314855"/>
          </a:xfrm>
          <a:custGeom>
            <a:avLst/>
            <a:gdLst>
              <a:gd name="connsiteX0" fmla="*/ 0 w 374121"/>
              <a:gd name="connsiteY0" fmla="*/ 0 h 196322"/>
              <a:gd name="connsiteX1" fmla="*/ 274519 w 374121"/>
              <a:gd name="connsiteY1" fmla="*/ 0 h 196322"/>
              <a:gd name="connsiteX2" fmla="*/ 374121 w 374121"/>
              <a:gd name="connsiteY2" fmla="*/ 196322 h 196322"/>
              <a:gd name="connsiteX3" fmla="*/ 0 w 374121"/>
              <a:gd name="connsiteY3" fmla="*/ 196322 h 196322"/>
            </a:gdLst>
            <a:ahLst/>
            <a:cxnLst>
              <a:cxn ang="0">
                <a:pos x="connsiteX0" y="connsiteY0"/>
              </a:cxn>
              <a:cxn ang="0">
                <a:pos x="connsiteX1" y="connsiteY1"/>
              </a:cxn>
              <a:cxn ang="0">
                <a:pos x="connsiteX2" y="connsiteY2"/>
              </a:cxn>
              <a:cxn ang="0">
                <a:pos x="connsiteX3" y="connsiteY3"/>
              </a:cxn>
            </a:cxnLst>
            <a:rect l="l" t="t" r="r" b="b"/>
            <a:pathLst>
              <a:path w="374121" h="196322">
                <a:moveTo>
                  <a:pt x="0" y="0"/>
                </a:moveTo>
                <a:lnTo>
                  <a:pt x="274519" y="0"/>
                </a:lnTo>
                <a:lnTo>
                  <a:pt x="374121" y="196322"/>
                </a:lnTo>
                <a:lnTo>
                  <a:pt x="0" y="196322"/>
                </a:lnTo>
                <a:close/>
              </a:path>
            </a:pathLst>
          </a:custGeom>
          <a:solidFill>
            <a:srgbClr val="EB605F"/>
          </a:solidFill>
          <a:ln w="12700">
            <a:noFill/>
            <a:miter lim="800000"/>
          </a:ln>
        </p:spPr>
        <p:txBody>
          <a:bodyPr wrap="square" lIns="0" tIns="0" rIns="72000" bIns="0" anchor="ctr">
            <a:noAutofit/>
          </a:body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2000" b="0" i="0" u="none" strike="noStrike" kern="1200" cap="none" spc="0" normalizeH="0" baseline="0" noProof="0">
                <a:ln>
                  <a:noFill/>
                </a:ln>
                <a:solidFill>
                  <a:srgbClr val="FFFFFF"/>
                </a:solidFill>
                <a:effectLst/>
                <a:uLnTx/>
                <a:uFillTx/>
                <a:latin typeface="Times New Roman" panose="02020603050405020304" pitchFamily="18" charset="0"/>
                <a:ea typeface="等线" panose="02010600030101010101" pitchFamily="2" charset="-122"/>
                <a:cs typeface="Times New Roman" panose="02020603050405020304" pitchFamily="18" charset="0"/>
              </a:rPr>
              <a:t>04</a:t>
            </a:r>
            <a:endParaRPr kumimoji="0" lang="zh-CN" altLang="en-US" sz="2000" b="0" i="0" u="none" strike="noStrike" kern="1200" cap="none" spc="0" normalizeH="0" baseline="0" noProof="0" dirty="0">
              <a:ln>
                <a:noFill/>
              </a:ln>
              <a:solidFill>
                <a:srgbClr val="FFFFFF"/>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
        <p:nvSpPr>
          <p:cNvPr id="10" name="MH_Entry_4"/>
          <p:cNvSpPr/>
          <p:nvPr>
            <p:custDataLst>
              <p:tags r:id="rId9"/>
            </p:custDataLst>
          </p:nvPr>
        </p:nvSpPr>
        <p:spPr>
          <a:xfrm>
            <a:off x="4290031" y="4836402"/>
            <a:ext cx="3901469" cy="40011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chemeClr val="bg1">
                <a:lumMod val="75000"/>
              </a:schemeClr>
            </a:solid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8000" tIns="0" rIns="0" bIns="0" numCol="1" spcCol="0" rtlCol="0" fromWordArt="0" anchor="ctr" anchorCtr="0" forceAA="0" compatLnSpc="1">
            <a:normAutofit/>
            <a:scene3d>
              <a:camera prst="orthographicFront"/>
              <a:lightRig rig="threePt" dir="t"/>
            </a:scene3d>
            <a:sp3d contourW="12700"/>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0" lang="zh-CN" altLang="en-US" sz="2000" b="0" i="0" u="none" strike="noStrike" kern="1200" cap="none" spc="0" normalizeH="0" baseline="0" noProof="0">
                <a:ln>
                  <a:noFill/>
                </a:ln>
                <a:solidFill>
                  <a:schemeClr val="tx1">
                    <a:lumMod val="65000"/>
                    <a:lumOff val="35000"/>
                  </a:schemeClr>
                </a:solidFill>
                <a:effectLst/>
                <a:uLnTx/>
                <a:uFillTx/>
                <a:latin typeface="+mj-ea"/>
                <a:ea typeface="+mj-ea"/>
                <a:cs typeface="+mn-cs"/>
              </a:rPr>
              <a:t>输入您的标题或复制标题到此</a:t>
            </a:r>
            <a:endParaRPr kumimoji="0" lang="zh-CN" altLang="en-US" sz="2000" b="0" i="0" u="none" strike="noStrike" kern="1200" cap="none" spc="0" normalizeH="0" baseline="0" noProof="0" dirty="0">
              <a:ln>
                <a:noFill/>
              </a:ln>
              <a:solidFill>
                <a:schemeClr val="tx1">
                  <a:lumMod val="65000"/>
                  <a:lumOff val="35000"/>
                </a:schemeClr>
              </a:solidFill>
              <a:effectLst/>
              <a:uLnTx/>
              <a:uFillTx/>
              <a:latin typeface="+mj-ea"/>
              <a:ea typeface="+mj-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f3bbdfd2-cc9f-4edb-a924-a2aa66acd102"/>
          <p:cNvGrpSpPr>
            <a:grpSpLocks noChangeAspect="1"/>
          </p:cNvGrpSpPr>
          <p:nvPr/>
        </p:nvGrpSpPr>
        <p:grpSpPr>
          <a:xfrm>
            <a:off x="1028699" y="1840506"/>
            <a:ext cx="10134602" cy="3762628"/>
            <a:chOff x="2157765" y="2110375"/>
            <a:chExt cx="7876475" cy="3181525"/>
          </a:xfrm>
          <a:solidFill>
            <a:srgbClr val="EB605F"/>
          </a:solidFill>
        </p:grpSpPr>
        <p:sp>
          <p:nvSpPr>
            <p:cNvPr id="4" name="Rectangle 68"/>
            <p:cNvSpPr/>
            <p:nvPr/>
          </p:nvSpPr>
          <p:spPr bwMode="auto">
            <a:xfrm rot="16200000" flipH="1">
              <a:off x="3104334" y="3285263"/>
              <a:ext cx="1282700" cy="838200"/>
            </a:xfrm>
            <a:prstGeom prst="roundRect">
              <a:avLst/>
            </a:prstGeom>
            <a:grpFill/>
            <a:ln w="19050">
              <a:noFill/>
              <a:round/>
            </a:ln>
          </p:spPr>
          <p:txBody>
            <a:bodyPr vert="eaVert" wrap="none" lIns="91440" tIns="45720" rIns="91440" bIns="45720" anchor="ctr" anchorCtr="1" compatLnSpc="1">
              <a:normAutofit/>
              <a:scene3d>
                <a:camera prst="orthographicFront"/>
                <a:lightRig rig="threePt" dir="t"/>
              </a:scene3d>
              <a:sp3d contourW="12700"/>
            </a:bodyPr>
            <a:lstStyle/>
            <a:p>
              <a:pPr algn="ctr">
                <a:lnSpc>
                  <a:spcPct val="120000"/>
                </a:lnSpc>
              </a:pPr>
              <a:r>
                <a:rPr lang="zh-CN" altLang="en-US" sz="1600">
                  <a:solidFill>
                    <a:schemeClr val="bg1"/>
                  </a:solidFill>
                </a:rPr>
                <a:t>标题文本</a:t>
              </a:r>
              <a:br>
                <a:rPr lang="zh-CN" altLang="en-US" sz="1600">
                  <a:solidFill>
                    <a:schemeClr val="bg1"/>
                  </a:solidFill>
                </a:rPr>
              </a:br>
              <a:r>
                <a:rPr lang="zh-CN" altLang="en-US" sz="1600">
                  <a:solidFill>
                    <a:schemeClr val="bg1"/>
                  </a:solidFill>
                </a:rPr>
                <a:t>预设</a:t>
              </a:r>
            </a:p>
          </p:txBody>
        </p:sp>
        <p:sp>
          <p:nvSpPr>
            <p:cNvPr id="5" name="Rectangle: Rounded Corners 69"/>
            <p:cNvSpPr/>
            <p:nvPr/>
          </p:nvSpPr>
          <p:spPr bwMode="auto">
            <a:xfrm flipH="1">
              <a:off x="3326582" y="2110375"/>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200">
                  <a:solidFill>
                    <a:schemeClr val="bg1"/>
                  </a:solidFill>
                </a:rPr>
                <a:t>标题文本预设</a:t>
              </a:r>
            </a:p>
          </p:txBody>
        </p:sp>
        <p:sp>
          <p:nvSpPr>
            <p:cNvPr id="6" name="Rectangle: Rounded Corners 70"/>
            <p:cNvSpPr/>
            <p:nvPr/>
          </p:nvSpPr>
          <p:spPr bwMode="auto">
            <a:xfrm flipH="1">
              <a:off x="3326582" y="4776948"/>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200">
                  <a:solidFill>
                    <a:schemeClr val="bg1"/>
                  </a:solidFill>
                </a:rPr>
                <a:t>标题文本预设</a:t>
              </a:r>
            </a:p>
          </p:txBody>
        </p:sp>
        <p:cxnSp>
          <p:nvCxnSpPr>
            <p:cNvPr id="7" name="Straight Arrow Connector 71"/>
            <p:cNvCxnSpPr/>
            <p:nvPr/>
          </p:nvCxnSpPr>
          <p:spPr>
            <a:xfrm flipH="1" flipV="1">
              <a:off x="3745680" y="2645623"/>
              <a:ext cx="3" cy="417391"/>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8" name="Straight Arrow Connector 72"/>
            <p:cNvCxnSpPr/>
            <p:nvPr/>
          </p:nvCxnSpPr>
          <p:spPr>
            <a:xfrm flipH="1">
              <a:off x="3745680" y="4345712"/>
              <a:ext cx="3" cy="417389"/>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9" name="Straight Arrow Connector 73"/>
            <p:cNvCxnSpPr/>
            <p:nvPr/>
          </p:nvCxnSpPr>
          <p:spPr>
            <a:xfrm>
              <a:off x="4164782" y="3704361"/>
              <a:ext cx="330617" cy="0"/>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0" name="Straight Arrow Connector 74"/>
            <p:cNvCxnSpPr/>
            <p:nvPr/>
          </p:nvCxnSpPr>
          <p:spPr>
            <a:xfrm>
              <a:off x="2995966" y="3704361"/>
              <a:ext cx="330617" cy="0"/>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1" name="Rectangle: Rounded Corners 75"/>
            <p:cNvSpPr/>
            <p:nvPr/>
          </p:nvSpPr>
          <p:spPr bwMode="auto">
            <a:xfrm rot="16200000" flipH="1">
              <a:off x="1935515" y="3285263"/>
              <a:ext cx="1282700" cy="838200"/>
            </a:xfrm>
            <a:prstGeom prst="roundRect">
              <a:avLst/>
            </a:prstGeom>
            <a:grpFill/>
            <a:ln w="19050">
              <a:noFill/>
              <a:round/>
            </a:ln>
          </p:spPr>
          <p:txBody>
            <a:bodyPr vert="eaVert" wrap="none" lIns="91440" tIns="45720" rIns="91440" bIns="45720" anchor="ctr" anchorCtr="1" compatLnSpc="1">
              <a:normAutofit/>
              <a:scene3d>
                <a:camera prst="orthographicFront"/>
                <a:lightRig rig="threePt" dir="t"/>
              </a:scene3d>
              <a:sp3d contourW="12700"/>
            </a:bodyPr>
            <a:lstStyle/>
            <a:p>
              <a:pPr algn="ctr">
                <a:lnSpc>
                  <a:spcPct val="120000"/>
                </a:lnSpc>
              </a:pPr>
              <a:r>
                <a:rPr lang="zh-CN" altLang="en-US" sz="1600" dirty="0">
                  <a:solidFill>
                    <a:schemeClr val="bg1"/>
                  </a:solidFill>
                </a:rPr>
                <a:t>标题文本</a:t>
              </a:r>
              <a:br>
                <a:rPr lang="zh-CN" altLang="en-US" sz="1600" dirty="0">
                  <a:solidFill>
                    <a:schemeClr val="bg1"/>
                  </a:solidFill>
                </a:rPr>
              </a:br>
              <a:r>
                <a:rPr lang="zh-CN" altLang="en-US" sz="1600" dirty="0">
                  <a:solidFill>
                    <a:schemeClr val="bg1"/>
                  </a:solidFill>
                </a:rPr>
                <a:t>预设</a:t>
              </a:r>
            </a:p>
          </p:txBody>
        </p:sp>
        <p:sp>
          <p:nvSpPr>
            <p:cNvPr id="12" name="Rectangle 76"/>
            <p:cNvSpPr/>
            <p:nvPr/>
          </p:nvSpPr>
          <p:spPr bwMode="auto">
            <a:xfrm rot="16200000" flipH="1">
              <a:off x="4298550" y="3285263"/>
              <a:ext cx="1282700" cy="838200"/>
            </a:xfrm>
            <a:prstGeom prst="roundRect">
              <a:avLst/>
            </a:prstGeom>
            <a:grpFill/>
            <a:ln w="19050">
              <a:noFill/>
              <a:round/>
            </a:ln>
          </p:spPr>
          <p:txBody>
            <a:bodyPr vert="eaVert" wrap="none" lIns="91440" tIns="45720" rIns="91440" bIns="45720" anchor="ctr" anchorCtr="1" compatLnSpc="1">
              <a:normAutofit/>
              <a:scene3d>
                <a:camera prst="orthographicFront"/>
                <a:lightRig rig="threePt" dir="t"/>
              </a:scene3d>
              <a:sp3d contourW="12700"/>
            </a:bodyPr>
            <a:lstStyle/>
            <a:p>
              <a:pPr algn="ctr">
                <a:lnSpc>
                  <a:spcPct val="120000"/>
                </a:lnSpc>
              </a:pPr>
              <a:r>
                <a:rPr lang="zh-CN" altLang="en-US" sz="1600">
                  <a:solidFill>
                    <a:schemeClr val="bg1"/>
                  </a:solidFill>
                </a:rPr>
                <a:t>标题文本</a:t>
              </a:r>
              <a:br>
                <a:rPr lang="zh-CN" altLang="en-US" sz="1600">
                  <a:solidFill>
                    <a:schemeClr val="bg1"/>
                  </a:solidFill>
                </a:rPr>
              </a:br>
              <a:r>
                <a:rPr lang="zh-CN" altLang="en-US" sz="1600">
                  <a:solidFill>
                    <a:schemeClr val="bg1"/>
                  </a:solidFill>
                </a:rPr>
                <a:t>预设</a:t>
              </a:r>
            </a:p>
          </p:txBody>
        </p:sp>
        <p:sp>
          <p:nvSpPr>
            <p:cNvPr id="13" name="Rectangle: Rounded Corners 77"/>
            <p:cNvSpPr/>
            <p:nvPr/>
          </p:nvSpPr>
          <p:spPr bwMode="auto">
            <a:xfrm flipH="1">
              <a:off x="4520798" y="2110375"/>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200">
                  <a:solidFill>
                    <a:schemeClr val="bg1"/>
                  </a:solidFill>
                </a:rPr>
                <a:t>标题文本预设</a:t>
              </a:r>
            </a:p>
          </p:txBody>
        </p:sp>
        <p:sp>
          <p:nvSpPr>
            <p:cNvPr id="14" name="Rectangle: Rounded Corners 79"/>
            <p:cNvSpPr/>
            <p:nvPr/>
          </p:nvSpPr>
          <p:spPr bwMode="auto">
            <a:xfrm flipH="1">
              <a:off x="4520798" y="4776948"/>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200">
                  <a:solidFill>
                    <a:schemeClr val="bg1"/>
                  </a:solidFill>
                </a:rPr>
                <a:t>标题文本预设</a:t>
              </a:r>
            </a:p>
          </p:txBody>
        </p:sp>
        <p:cxnSp>
          <p:nvCxnSpPr>
            <p:cNvPr id="15" name="Straight Arrow Connector 80"/>
            <p:cNvCxnSpPr/>
            <p:nvPr/>
          </p:nvCxnSpPr>
          <p:spPr>
            <a:xfrm flipH="1" flipV="1">
              <a:off x="4939896" y="2645623"/>
              <a:ext cx="3" cy="417391"/>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6" name="Straight Arrow Connector 81"/>
            <p:cNvCxnSpPr/>
            <p:nvPr/>
          </p:nvCxnSpPr>
          <p:spPr>
            <a:xfrm flipH="1">
              <a:off x="4939896" y="4345712"/>
              <a:ext cx="3" cy="417389"/>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7" name="Straight Arrow Connector 82"/>
            <p:cNvCxnSpPr/>
            <p:nvPr/>
          </p:nvCxnSpPr>
          <p:spPr>
            <a:xfrm>
              <a:off x="5358998" y="3704361"/>
              <a:ext cx="330617" cy="0"/>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Rectangle 83"/>
            <p:cNvSpPr/>
            <p:nvPr/>
          </p:nvSpPr>
          <p:spPr bwMode="auto">
            <a:xfrm rot="16200000" flipH="1">
              <a:off x="5467363" y="3285263"/>
              <a:ext cx="1282700" cy="838200"/>
            </a:xfrm>
            <a:prstGeom prst="roundRect">
              <a:avLst/>
            </a:prstGeom>
            <a:grpFill/>
            <a:ln w="19050">
              <a:noFill/>
              <a:round/>
            </a:ln>
          </p:spPr>
          <p:txBody>
            <a:bodyPr vert="eaVert" wrap="none" lIns="91440" tIns="45720" rIns="91440" bIns="45720" anchor="ctr" anchorCtr="1" compatLnSpc="1">
              <a:normAutofit/>
              <a:scene3d>
                <a:camera prst="orthographicFront"/>
                <a:lightRig rig="threePt" dir="t"/>
              </a:scene3d>
              <a:sp3d contourW="12700"/>
            </a:bodyPr>
            <a:lstStyle/>
            <a:p>
              <a:pPr algn="ctr">
                <a:lnSpc>
                  <a:spcPct val="120000"/>
                </a:lnSpc>
              </a:pPr>
              <a:r>
                <a:rPr lang="zh-CN" altLang="en-US" sz="1600">
                  <a:solidFill>
                    <a:schemeClr val="bg1"/>
                  </a:solidFill>
                </a:rPr>
                <a:t>标题文本</a:t>
              </a:r>
              <a:br>
                <a:rPr lang="zh-CN" altLang="en-US" sz="1600">
                  <a:solidFill>
                    <a:schemeClr val="bg1"/>
                  </a:solidFill>
                </a:rPr>
              </a:br>
              <a:r>
                <a:rPr lang="zh-CN" altLang="en-US" sz="1600">
                  <a:solidFill>
                    <a:schemeClr val="bg1"/>
                  </a:solidFill>
                </a:rPr>
                <a:t>预设</a:t>
              </a:r>
            </a:p>
          </p:txBody>
        </p:sp>
        <p:sp>
          <p:nvSpPr>
            <p:cNvPr id="19" name="Rectangle: Rounded Corners 84"/>
            <p:cNvSpPr/>
            <p:nvPr/>
          </p:nvSpPr>
          <p:spPr bwMode="auto">
            <a:xfrm flipH="1">
              <a:off x="5689611" y="2110375"/>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200">
                  <a:solidFill>
                    <a:schemeClr val="bg1"/>
                  </a:solidFill>
                </a:rPr>
                <a:t>标题文本预设</a:t>
              </a:r>
            </a:p>
          </p:txBody>
        </p:sp>
        <p:sp>
          <p:nvSpPr>
            <p:cNvPr id="20" name="Rectangle: Rounded Corners 85"/>
            <p:cNvSpPr/>
            <p:nvPr/>
          </p:nvSpPr>
          <p:spPr bwMode="auto">
            <a:xfrm flipH="1">
              <a:off x="5689611" y="4776948"/>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200">
                  <a:solidFill>
                    <a:schemeClr val="bg1"/>
                  </a:solidFill>
                </a:rPr>
                <a:t>标题文本预设</a:t>
              </a:r>
            </a:p>
          </p:txBody>
        </p:sp>
        <p:cxnSp>
          <p:nvCxnSpPr>
            <p:cNvPr id="21" name="Straight Arrow Connector 86"/>
            <p:cNvCxnSpPr/>
            <p:nvPr/>
          </p:nvCxnSpPr>
          <p:spPr>
            <a:xfrm flipH="1" flipV="1">
              <a:off x="6108709" y="2645623"/>
              <a:ext cx="3" cy="417391"/>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2" name="Straight Arrow Connector 87"/>
            <p:cNvCxnSpPr/>
            <p:nvPr/>
          </p:nvCxnSpPr>
          <p:spPr>
            <a:xfrm flipH="1">
              <a:off x="6108709" y="4345712"/>
              <a:ext cx="3" cy="417389"/>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3" name="Straight Arrow Connector 88"/>
            <p:cNvCxnSpPr/>
            <p:nvPr/>
          </p:nvCxnSpPr>
          <p:spPr>
            <a:xfrm>
              <a:off x="6527812" y="3704361"/>
              <a:ext cx="330617" cy="0"/>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24" name="Rectangle 89"/>
            <p:cNvSpPr/>
            <p:nvPr/>
          </p:nvSpPr>
          <p:spPr bwMode="auto">
            <a:xfrm rot="16200000" flipH="1">
              <a:off x="6636174" y="3285263"/>
              <a:ext cx="1282700" cy="838200"/>
            </a:xfrm>
            <a:prstGeom prst="roundRect">
              <a:avLst/>
            </a:prstGeom>
            <a:grpFill/>
            <a:ln w="19050">
              <a:noFill/>
              <a:round/>
            </a:ln>
          </p:spPr>
          <p:txBody>
            <a:bodyPr vert="eaVert" wrap="none" lIns="91440" tIns="45720" rIns="91440" bIns="45720" anchor="ctr" anchorCtr="1" compatLnSpc="1">
              <a:normAutofit/>
              <a:scene3d>
                <a:camera prst="orthographicFront"/>
                <a:lightRig rig="threePt" dir="t"/>
              </a:scene3d>
              <a:sp3d contourW="12700"/>
            </a:bodyPr>
            <a:lstStyle/>
            <a:p>
              <a:pPr algn="ctr">
                <a:lnSpc>
                  <a:spcPct val="120000"/>
                </a:lnSpc>
              </a:pPr>
              <a:r>
                <a:rPr lang="zh-CN" altLang="en-US" sz="1600">
                  <a:solidFill>
                    <a:schemeClr val="bg1"/>
                  </a:solidFill>
                </a:rPr>
                <a:t>标题文本</a:t>
              </a:r>
              <a:br>
                <a:rPr lang="zh-CN" altLang="en-US" sz="1600">
                  <a:solidFill>
                    <a:schemeClr val="bg1"/>
                  </a:solidFill>
                </a:rPr>
              </a:br>
              <a:r>
                <a:rPr lang="zh-CN" altLang="en-US" sz="1600">
                  <a:solidFill>
                    <a:schemeClr val="bg1"/>
                  </a:solidFill>
                </a:rPr>
                <a:t>预设</a:t>
              </a:r>
            </a:p>
          </p:txBody>
        </p:sp>
        <p:sp>
          <p:nvSpPr>
            <p:cNvPr id="25" name="Rectangle: Rounded Corners 90"/>
            <p:cNvSpPr/>
            <p:nvPr/>
          </p:nvSpPr>
          <p:spPr bwMode="auto">
            <a:xfrm flipH="1">
              <a:off x="6858422" y="2110375"/>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200">
                  <a:solidFill>
                    <a:schemeClr val="bg1"/>
                  </a:solidFill>
                </a:rPr>
                <a:t>标题文本预设</a:t>
              </a:r>
            </a:p>
          </p:txBody>
        </p:sp>
        <p:sp>
          <p:nvSpPr>
            <p:cNvPr id="26" name="Rectangle: Rounded Corners 91"/>
            <p:cNvSpPr/>
            <p:nvPr/>
          </p:nvSpPr>
          <p:spPr bwMode="auto">
            <a:xfrm flipH="1">
              <a:off x="6858422" y="4776948"/>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200">
                  <a:solidFill>
                    <a:schemeClr val="bg1"/>
                  </a:solidFill>
                </a:rPr>
                <a:t>标题文本预设</a:t>
              </a:r>
            </a:p>
          </p:txBody>
        </p:sp>
        <p:cxnSp>
          <p:nvCxnSpPr>
            <p:cNvPr id="27" name="Straight Arrow Connector 92"/>
            <p:cNvCxnSpPr/>
            <p:nvPr/>
          </p:nvCxnSpPr>
          <p:spPr>
            <a:xfrm flipH="1" flipV="1">
              <a:off x="7277520" y="2645623"/>
              <a:ext cx="3" cy="417391"/>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8" name="Straight Arrow Connector 93"/>
            <p:cNvCxnSpPr/>
            <p:nvPr/>
          </p:nvCxnSpPr>
          <p:spPr>
            <a:xfrm flipH="1">
              <a:off x="7277520" y="4345712"/>
              <a:ext cx="3" cy="417389"/>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94"/>
            <p:cNvCxnSpPr/>
            <p:nvPr/>
          </p:nvCxnSpPr>
          <p:spPr>
            <a:xfrm>
              <a:off x="7696622" y="3704361"/>
              <a:ext cx="330617" cy="0"/>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0" name="Rectangle 95"/>
            <p:cNvSpPr/>
            <p:nvPr/>
          </p:nvSpPr>
          <p:spPr bwMode="auto">
            <a:xfrm rot="16200000" flipH="1">
              <a:off x="7804983" y="3285263"/>
              <a:ext cx="1282700" cy="838200"/>
            </a:xfrm>
            <a:prstGeom prst="roundRect">
              <a:avLst/>
            </a:prstGeom>
            <a:grpFill/>
            <a:ln w="19050">
              <a:noFill/>
              <a:round/>
            </a:ln>
          </p:spPr>
          <p:txBody>
            <a:bodyPr vert="eaVert" wrap="none" lIns="91440" tIns="45720" rIns="91440" bIns="45720" anchor="ctr" anchorCtr="1" compatLnSpc="1">
              <a:normAutofit/>
              <a:scene3d>
                <a:camera prst="orthographicFront"/>
                <a:lightRig rig="threePt" dir="t"/>
              </a:scene3d>
              <a:sp3d contourW="12700"/>
            </a:bodyPr>
            <a:lstStyle/>
            <a:p>
              <a:pPr algn="ctr">
                <a:lnSpc>
                  <a:spcPct val="120000"/>
                </a:lnSpc>
              </a:pPr>
              <a:r>
                <a:rPr lang="zh-CN" altLang="en-US" sz="1600">
                  <a:solidFill>
                    <a:schemeClr val="bg1"/>
                  </a:solidFill>
                </a:rPr>
                <a:t>标题文本</a:t>
              </a:r>
              <a:br>
                <a:rPr lang="zh-CN" altLang="en-US" sz="1600">
                  <a:solidFill>
                    <a:schemeClr val="bg1"/>
                  </a:solidFill>
                </a:rPr>
              </a:br>
              <a:r>
                <a:rPr lang="zh-CN" altLang="en-US" sz="1600">
                  <a:solidFill>
                    <a:schemeClr val="bg1"/>
                  </a:solidFill>
                </a:rPr>
                <a:t>预设</a:t>
              </a:r>
            </a:p>
          </p:txBody>
        </p:sp>
        <p:sp>
          <p:nvSpPr>
            <p:cNvPr id="31" name="Rectangle: Rounded Corners 96"/>
            <p:cNvSpPr/>
            <p:nvPr/>
          </p:nvSpPr>
          <p:spPr bwMode="auto">
            <a:xfrm flipH="1">
              <a:off x="8027231" y="2110375"/>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100">
                  <a:solidFill>
                    <a:schemeClr val="bg1"/>
                  </a:solidFill>
                </a:rPr>
                <a:t>标题文本预设</a:t>
              </a:r>
            </a:p>
          </p:txBody>
        </p:sp>
        <p:sp>
          <p:nvSpPr>
            <p:cNvPr id="32" name="Rectangle: Rounded Corners 160"/>
            <p:cNvSpPr/>
            <p:nvPr/>
          </p:nvSpPr>
          <p:spPr bwMode="auto">
            <a:xfrm flipH="1">
              <a:off x="8027231" y="4776948"/>
              <a:ext cx="838199" cy="514952"/>
            </a:xfrm>
            <a:prstGeom prst="roundRect">
              <a:avLst/>
            </a:prstGeom>
            <a:grpFill/>
            <a:ln w="19050">
              <a:noFill/>
              <a:round/>
            </a:ln>
          </p:spPr>
          <p:txBody>
            <a:bodyPr vert="horz" wrap="none" lIns="91440" tIns="45720" rIns="91440" bIns="45720" anchor="ctr" anchorCtr="1" compatLnSpc="1">
              <a:normAutofit/>
              <a:scene3d>
                <a:camera prst="orthographicFront"/>
                <a:lightRig rig="threePt" dir="t"/>
              </a:scene3d>
              <a:sp3d contourW="12700"/>
            </a:bodyPr>
            <a:lstStyle/>
            <a:p>
              <a:pPr algn="ctr"/>
              <a:r>
                <a:rPr lang="zh-CN" altLang="en-US" sz="1200">
                  <a:solidFill>
                    <a:schemeClr val="bg1"/>
                  </a:solidFill>
                </a:rPr>
                <a:t>标题文本预设</a:t>
              </a:r>
            </a:p>
          </p:txBody>
        </p:sp>
        <p:cxnSp>
          <p:nvCxnSpPr>
            <p:cNvPr id="33" name="Straight Arrow Connector 161"/>
            <p:cNvCxnSpPr/>
            <p:nvPr/>
          </p:nvCxnSpPr>
          <p:spPr>
            <a:xfrm flipH="1" flipV="1">
              <a:off x="8446329" y="2645623"/>
              <a:ext cx="3" cy="417391"/>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4" name="Straight Arrow Connector 162"/>
            <p:cNvCxnSpPr/>
            <p:nvPr/>
          </p:nvCxnSpPr>
          <p:spPr>
            <a:xfrm flipH="1">
              <a:off x="8446329" y="4345712"/>
              <a:ext cx="3" cy="417389"/>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5" name="Straight Arrow Connector 163"/>
            <p:cNvCxnSpPr/>
            <p:nvPr/>
          </p:nvCxnSpPr>
          <p:spPr>
            <a:xfrm>
              <a:off x="8865432" y="3704361"/>
              <a:ext cx="330617" cy="0"/>
            </a:xfrm>
            <a:prstGeom prst="straightConnector1">
              <a:avLst/>
            </a:prstGeom>
            <a:grpFill/>
            <a:ln w="12700">
              <a:solidFill>
                <a:schemeClr val="bg1">
                  <a:lumMod val="65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6" name="Rectangle: Rounded Corners 164"/>
            <p:cNvSpPr/>
            <p:nvPr/>
          </p:nvSpPr>
          <p:spPr bwMode="auto">
            <a:xfrm rot="16200000" flipH="1">
              <a:off x="8973790" y="3285263"/>
              <a:ext cx="1282700" cy="838200"/>
            </a:xfrm>
            <a:prstGeom prst="roundRect">
              <a:avLst/>
            </a:prstGeom>
            <a:grpFill/>
            <a:ln w="19050">
              <a:noFill/>
              <a:round/>
            </a:ln>
          </p:spPr>
          <p:txBody>
            <a:bodyPr vert="eaVert" wrap="none" lIns="91440" tIns="45720" rIns="91440" bIns="45720" anchor="ctr" anchorCtr="1" compatLnSpc="1">
              <a:normAutofit/>
              <a:scene3d>
                <a:camera prst="orthographicFront"/>
                <a:lightRig rig="threePt" dir="t"/>
              </a:scene3d>
              <a:sp3d contourW="12700"/>
            </a:bodyPr>
            <a:lstStyle/>
            <a:p>
              <a:pPr algn="ctr"/>
              <a:r>
                <a:rPr lang="zh-CN" altLang="en-US" sz="1600">
                  <a:solidFill>
                    <a:schemeClr val="bg1"/>
                  </a:solidFill>
                </a:rPr>
                <a:t>标题文本</a:t>
              </a:r>
              <a:br>
                <a:rPr lang="zh-CN" altLang="en-US" sz="1600">
                  <a:solidFill>
                    <a:schemeClr val="bg1"/>
                  </a:solidFill>
                </a:rPr>
              </a:br>
              <a:r>
                <a:rPr lang="zh-CN" altLang="en-US" sz="1600">
                  <a:solidFill>
                    <a:schemeClr val="bg1"/>
                  </a:solidFill>
                </a:rPr>
                <a:t>预设</a:t>
              </a:r>
            </a:p>
          </p:txBody>
        </p:sp>
      </p:grpSp>
      <p:grpSp>
        <p:nvGrpSpPr>
          <p:cNvPr id="37" name="组合 36"/>
          <p:cNvGrpSpPr/>
          <p:nvPr/>
        </p:nvGrpSpPr>
        <p:grpSpPr>
          <a:xfrm>
            <a:off x="3774689" y="555793"/>
            <a:ext cx="4642622" cy="793761"/>
            <a:chOff x="3774689" y="555793"/>
            <a:chExt cx="4642622" cy="793761"/>
          </a:xfrm>
        </p:grpSpPr>
        <p:sp>
          <p:nvSpPr>
            <p:cNvPr id="38" name="文本框 37"/>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39" name="矩形 38"/>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占位符 7"/>
          <p:cNvPicPr>
            <a:picLocks noGrp="1" noChangeAspect="1"/>
          </p:cNvPicPr>
          <p:nvPr>
            <p:ph type="pic" sz="quarter" idx="10"/>
          </p:nvPr>
        </p:nvPicPr>
        <p:blipFill>
          <a:blip r:embed="rId3" cstate="screen"/>
          <a:srcRect/>
          <a:stretch>
            <a:fillRect/>
          </a:stretch>
        </p:blipFill>
        <p:spPr>
          <a:ln w="19050">
            <a:solidFill>
              <a:srgbClr val="EB605F"/>
            </a:solidFill>
          </a:ln>
        </p:spPr>
      </p:pic>
      <p:pic>
        <p:nvPicPr>
          <p:cNvPr id="10" name="图片占位符 9"/>
          <p:cNvPicPr>
            <a:picLocks noGrp="1" noChangeAspect="1"/>
          </p:cNvPicPr>
          <p:nvPr>
            <p:ph type="pic" sz="quarter" idx="11"/>
          </p:nvPr>
        </p:nvPicPr>
        <p:blipFill>
          <a:blip r:embed="rId4" cstate="screen"/>
          <a:srcRect/>
          <a:stretch>
            <a:fillRect/>
          </a:stretch>
        </p:blipFill>
        <p:spPr>
          <a:ln w="19050">
            <a:solidFill>
              <a:srgbClr val="EB605F"/>
            </a:solidFill>
          </a:ln>
        </p:spPr>
      </p:pic>
      <p:pic>
        <p:nvPicPr>
          <p:cNvPr id="41" name="图片占位符 40"/>
          <p:cNvPicPr>
            <a:picLocks noGrp="1" noChangeAspect="1"/>
          </p:cNvPicPr>
          <p:nvPr>
            <p:ph type="pic" sz="quarter" idx="12"/>
          </p:nvPr>
        </p:nvPicPr>
        <p:blipFill>
          <a:blip r:embed="rId5" cstate="screen"/>
          <a:srcRect/>
          <a:stretch>
            <a:fillRect/>
          </a:stretch>
        </p:blipFill>
        <p:spPr>
          <a:ln w="19050">
            <a:solidFill>
              <a:srgbClr val="EB605F"/>
            </a:solidFill>
          </a:ln>
        </p:spPr>
      </p:pic>
      <p:pic>
        <p:nvPicPr>
          <p:cNvPr id="39" name="图片占位符 38"/>
          <p:cNvPicPr>
            <a:picLocks noGrp="1" noChangeAspect="1"/>
          </p:cNvPicPr>
          <p:nvPr>
            <p:ph type="pic" sz="quarter" idx="13"/>
          </p:nvPr>
        </p:nvPicPr>
        <p:blipFill>
          <a:blip r:embed="rId6" cstate="screen"/>
          <a:srcRect/>
          <a:stretch>
            <a:fillRect/>
          </a:stretch>
        </p:blipFill>
        <p:spPr>
          <a:ln w="19050">
            <a:solidFill>
              <a:srgbClr val="EB605F"/>
            </a:solidFill>
          </a:ln>
        </p:spPr>
      </p:pic>
      <p:grpSp>
        <p:nvGrpSpPr>
          <p:cNvPr id="24" name="组合 23"/>
          <p:cNvGrpSpPr/>
          <p:nvPr/>
        </p:nvGrpSpPr>
        <p:grpSpPr>
          <a:xfrm>
            <a:off x="3774689" y="555793"/>
            <a:ext cx="4642622" cy="793761"/>
            <a:chOff x="3774689" y="555793"/>
            <a:chExt cx="4642622" cy="793761"/>
          </a:xfrm>
        </p:grpSpPr>
        <p:sp>
          <p:nvSpPr>
            <p:cNvPr id="25" name="文本框 24"/>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26" name="矩形 25"/>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27" name="组合 26"/>
          <p:cNvGrpSpPr/>
          <p:nvPr/>
        </p:nvGrpSpPr>
        <p:grpSpPr>
          <a:xfrm>
            <a:off x="3157150" y="4126810"/>
            <a:ext cx="2729300" cy="1479086"/>
            <a:chOff x="7692478" y="1678126"/>
            <a:chExt cx="2729300" cy="1479086"/>
          </a:xfrm>
        </p:grpSpPr>
        <p:sp>
          <p:nvSpPr>
            <p:cNvPr id="28" name="矩形 27"/>
            <p:cNvSpPr/>
            <p:nvPr/>
          </p:nvSpPr>
          <p:spPr>
            <a:xfrm>
              <a:off x="7692478" y="2030750"/>
              <a:ext cx="2729300" cy="1126462"/>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29" name="矩形 28"/>
            <p:cNvSpPr/>
            <p:nvPr/>
          </p:nvSpPr>
          <p:spPr>
            <a:xfrm>
              <a:off x="7692478"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30" name="组合 29"/>
          <p:cNvGrpSpPr/>
          <p:nvPr/>
        </p:nvGrpSpPr>
        <p:grpSpPr>
          <a:xfrm>
            <a:off x="3157150" y="1820500"/>
            <a:ext cx="2729300" cy="1479086"/>
            <a:chOff x="7692478" y="1678126"/>
            <a:chExt cx="2729300" cy="1479086"/>
          </a:xfrm>
        </p:grpSpPr>
        <p:sp>
          <p:nvSpPr>
            <p:cNvPr id="31" name="矩形 30"/>
            <p:cNvSpPr/>
            <p:nvPr/>
          </p:nvSpPr>
          <p:spPr>
            <a:xfrm>
              <a:off x="7692478" y="2030750"/>
              <a:ext cx="2729300" cy="1126462"/>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32" name="矩形 31"/>
            <p:cNvSpPr/>
            <p:nvPr/>
          </p:nvSpPr>
          <p:spPr>
            <a:xfrm>
              <a:off x="7692478"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33" name="组合 32"/>
          <p:cNvGrpSpPr/>
          <p:nvPr/>
        </p:nvGrpSpPr>
        <p:grpSpPr>
          <a:xfrm>
            <a:off x="8362950" y="4126810"/>
            <a:ext cx="2729300" cy="1479086"/>
            <a:chOff x="7692478" y="1678126"/>
            <a:chExt cx="2729300" cy="1479086"/>
          </a:xfrm>
        </p:grpSpPr>
        <p:sp>
          <p:nvSpPr>
            <p:cNvPr id="34" name="矩形 33"/>
            <p:cNvSpPr/>
            <p:nvPr/>
          </p:nvSpPr>
          <p:spPr>
            <a:xfrm>
              <a:off x="7692478" y="2030750"/>
              <a:ext cx="2729300" cy="1126462"/>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35" name="矩形 34"/>
            <p:cNvSpPr/>
            <p:nvPr/>
          </p:nvSpPr>
          <p:spPr>
            <a:xfrm>
              <a:off x="7692478"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36" name="组合 35"/>
          <p:cNvGrpSpPr/>
          <p:nvPr/>
        </p:nvGrpSpPr>
        <p:grpSpPr>
          <a:xfrm>
            <a:off x="8362950" y="1820500"/>
            <a:ext cx="2729300" cy="1479086"/>
            <a:chOff x="7692478" y="1678126"/>
            <a:chExt cx="2729300" cy="1479086"/>
          </a:xfrm>
        </p:grpSpPr>
        <p:sp>
          <p:nvSpPr>
            <p:cNvPr id="37" name="矩形 36"/>
            <p:cNvSpPr/>
            <p:nvPr/>
          </p:nvSpPr>
          <p:spPr>
            <a:xfrm>
              <a:off x="7692478" y="2030750"/>
              <a:ext cx="2729300" cy="1126462"/>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38" name="矩形 37"/>
            <p:cNvSpPr/>
            <p:nvPr/>
          </p:nvSpPr>
          <p:spPr>
            <a:xfrm>
              <a:off x="7692478"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1"/>
          <p:cNvSpPr/>
          <p:nvPr/>
        </p:nvSpPr>
        <p:spPr>
          <a:xfrm>
            <a:off x="4027737" y="1768462"/>
            <a:ext cx="4144707" cy="3818986"/>
          </a:xfrm>
          <a:custGeom>
            <a:avLst/>
            <a:gdLst/>
            <a:ahLst/>
            <a:cxnLst>
              <a:cxn ang="0">
                <a:pos x="wd2" y="hd2"/>
              </a:cxn>
              <a:cxn ang="5400000">
                <a:pos x="wd2" y="hd2"/>
              </a:cxn>
              <a:cxn ang="10800000">
                <a:pos x="wd2" y="hd2"/>
              </a:cxn>
              <a:cxn ang="16200000">
                <a:pos x="wd2" y="hd2"/>
              </a:cxn>
            </a:cxnLst>
            <a:rect l="0" t="0" r="r" b="b"/>
            <a:pathLst>
              <a:path w="21600" h="21600" extrusionOk="0">
                <a:moveTo>
                  <a:pt x="17136" y="21600"/>
                </a:moveTo>
                <a:cubicBezTo>
                  <a:pt x="17136" y="21600"/>
                  <a:pt x="17136" y="21600"/>
                  <a:pt x="17136" y="21600"/>
                </a:cubicBezTo>
                <a:lnTo>
                  <a:pt x="17136" y="21600"/>
                </a:lnTo>
                <a:lnTo>
                  <a:pt x="17136" y="21600"/>
                </a:lnTo>
                <a:cubicBezTo>
                  <a:pt x="15943" y="21600"/>
                  <a:pt x="14822" y="21096"/>
                  <a:pt x="13979" y="20181"/>
                </a:cubicBezTo>
                <a:cubicBezTo>
                  <a:pt x="13368" y="19518"/>
                  <a:pt x="12956" y="18697"/>
                  <a:pt x="12776" y="17803"/>
                </a:cubicBezTo>
                <a:cubicBezTo>
                  <a:pt x="12741" y="17630"/>
                  <a:pt x="12600" y="17508"/>
                  <a:pt x="12437" y="17508"/>
                </a:cubicBezTo>
                <a:lnTo>
                  <a:pt x="9163" y="17508"/>
                </a:lnTo>
                <a:cubicBezTo>
                  <a:pt x="9000" y="17508"/>
                  <a:pt x="8859" y="17631"/>
                  <a:pt x="8824" y="17803"/>
                </a:cubicBezTo>
                <a:cubicBezTo>
                  <a:pt x="8644" y="18697"/>
                  <a:pt x="8232" y="19518"/>
                  <a:pt x="7621" y="20181"/>
                </a:cubicBezTo>
                <a:cubicBezTo>
                  <a:pt x="6778" y="21096"/>
                  <a:pt x="5657" y="21600"/>
                  <a:pt x="4464" y="21600"/>
                </a:cubicBezTo>
                <a:cubicBezTo>
                  <a:pt x="4464" y="21600"/>
                  <a:pt x="4464" y="21600"/>
                  <a:pt x="4464" y="21600"/>
                </a:cubicBezTo>
                <a:cubicBezTo>
                  <a:pt x="3272" y="21600"/>
                  <a:pt x="2151" y="21096"/>
                  <a:pt x="1307" y="20181"/>
                </a:cubicBezTo>
                <a:cubicBezTo>
                  <a:pt x="464" y="19266"/>
                  <a:pt x="0" y="18049"/>
                  <a:pt x="0" y="16755"/>
                </a:cubicBezTo>
                <a:cubicBezTo>
                  <a:pt x="0" y="14084"/>
                  <a:pt x="2003" y="11910"/>
                  <a:pt x="4464" y="11910"/>
                </a:cubicBezTo>
                <a:cubicBezTo>
                  <a:pt x="4921" y="11910"/>
                  <a:pt x="5375" y="11987"/>
                  <a:pt x="5808" y="12135"/>
                </a:cubicBezTo>
                <a:cubicBezTo>
                  <a:pt x="5963" y="12188"/>
                  <a:pt x="6131" y="12117"/>
                  <a:pt x="6212" y="11964"/>
                </a:cubicBezTo>
                <a:lnTo>
                  <a:pt x="7852" y="8882"/>
                </a:lnTo>
                <a:cubicBezTo>
                  <a:pt x="7933" y="8729"/>
                  <a:pt x="7906" y="8536"/>
                  <a:pt x="7786" y="8417"/>
                </a:cubicBezTo>
                <a:cubicBezTo>
                  <a:pt x="6875" y="7508"/>
                  <a:pt x="6336" y="6213"/>
                  <a:pt x="6336" y="4845"/>
                </a:cubicBezTo>
                <a:cubicBezTo>
                  <a:pt x="6336" y="2174"/>
                  <a:pt x="8338" y="0"/>
                  <a:pt x="10800" y="0"/>
                </a:cubicBezTo>
                <a:cubicBezTo>
                  <a:pt x="11992" y="0"/>
                  <a:pt x="13113" y="504"/>
                  <a:pt x="13957" y="1419"/>
                </a:cubicBezTo>
                <a:cubicBezTo>
                  <a:pt x="14800" y="2334"/>
                  <a:pt x="15264" y="3551"/>
                  <a:pt x="15264" y="4845"/>
                </a:cubicBezTo>
                <a:cubicBezTo>
                  <a:pt x="15264" y="6213"/>
                  <a:pt x="14725" y="7508"/>
                  <a:pt x="13814" y="8417"/>
                </a:cubicBezTo>
                <a:cubicBezTo>
                  <a:pt x="13695" y="8536"/>
                  <a:pt x="13667" y="8729"/>
                  <a:pt x="13748" y="8882"/>
                </a:cubicBezTo>
                <a:lnTo>
                  <a:pt x="15388" y="11964"/>
                </a:lnTo>
                <a:cubicBezTo>
                  <a:pt x="15469" y="12117"/>
                  <a:pt x="15637" y="12188"/>
                  <a:pt x="15792" y="12135"/>
                </a:cubicBezTo>
                <a:cubicBezTo>
                  <a:pt x="16225" y="11987"/>
                  <a:pt x="16679" y="11910"/>
                  <a:pt x="17136" y="11910"/>
                </a:cubicBezTo>
                <a:cubicBezTo>
                  <a:pt x="18328" y="11910"/>
                  <a:pt x="19449" y="12414"/>
                  <a:pt x="20292" y="13329"/>
                </a:cubicBezTo>
                <a:cubicBezTo>
                  <a:pt x="21136" y="14244"/>
                  <a:pt x="21600" y="15461"/>
                  <a:pt x="21600" y="16755"/>
                </a:cubicBezTo>
                <a:cubicBezTo>
                  <a:pt x="21600" y="18049"/>
                  <a:pt x="21136" y="19266"/>
                  <a:pt x="20292" y="20181"/>
                </a:cubicBezTo>
                <a:cubicBezTo>
                  <a:pt x="19449" y="21096"/>
                  <a:pt x="18328" y="21600"/>
                  <a:pt x="17136" y="21600"/>
                </a:cubicBezTo>
                <a:close/>
              </a:path>
            </a:pathLst>
          </a:custGeom>
          <a:solidFill>
            <a:srgbClr val="EB605F">
              <a:alpha val="85000"/>
            </a:srgbClr>
          </a:solidFill>
          <a:ln w="12700">
            <a:miter lim="400000"/>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pic>
        <p:nvPicPr>
          <p:cNvPr id="5" name="图片占位符 4"/>
          <p:cNvPicPr>
            <a:picLocks noGrp="1" noChangeAspect="1"/>
          </p:cNvPicPr>
          <p:nvPr>
            <p:ph type="pic" sz="quarter" idx="10"/>
          </p:nvPr>
        </p:nvPicPr>
        <p:blipFill>
          <a:blip r:embed="rId3" cstate="screen"/>
          <a:srcRect/>
          <a:stretch>
            <a:fillRect/>
          </a:stretch>
        </p:blipFill>
        <p:spPr/>
      </p:pic>
      <p:pic>
        <p:nvPicPr>
          <p:cNvPr id="7" name="图片占位符 6"/>
          <p:cNvPicPr>
            <a:picLocks noGrp="1" noChangeAspect="1"/>
          </p:cNvPicPr>
          <p:nvPr>
            <p:ph type="pic" sz="quarter" idx="11"/>
          </p:nvPr>
        </p:nvPicPr>
        <p:blipFill>
          <a:blip r:embed="rId4" cstate="screen"/>
          <a:srcRect/>
          <a:stretch>
            <a:fillRect/>
          </a:stretch>
        </p:blipFill>
        <p:spPr/>
      </p:pic>
      <p:pic>
        <p:nvPicPr>
          <p:cNvPr id="24" name="图片占位符 23"/>
          <p:cNvPicPr>
            <a:picLocks noGrp="1" noChangeAspect="1"/>
          </p:cNvPicPr>
          <p:nvPr>
            <p:ph type="pic" sz="quarter" idx="12"/>
          </p:nvPr>
        </p:nvPicPr>
        <p:blipFill>
          <a:blip r:embed="rId5" cstate="screen"/>
          <a:srcRect/>
          <a:stretch>
            <a:fillRect/>
          </a:stretch>
        </p:blipFill>
        <p:spPr/>
      </p:pic>
      <p:grpSp>
        <p:nvGrpSpPr>
          <p:cNvPr id="14" name="组合 13"/>
          <p:cNvGrpSpPr/>
          <p:nvPr/>
        </p:nvGrpSpPr>
        <p:grpSpPr>
          <a:xfrm>
            <a:off x="3774689" y="555793"/>
            <a:ext cx="4642622" cy="793761"/>
            <a:chOff x="3774689" y="555793"/>
            <a:chExt cx="4642622" cy="793761"/>
          </a:xfrm>
        </p:grpSpPr>
        <p:sp>
          <p:nvSpPr>
            <p:cNvPr id="15" name="文本框 14"/>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16" name="矩形 15"/>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17" name="组合 16"/>
          <p:cNvGrpSpPr/>
          <p:nvPr/>
        </p:nvGrpSpPr>
        <p:grpSpPr>
          <a:xfrm>
            <a:off x="1062580" y="3940144"/>
            <a:ext cx="2696230" cy="1479086"/>
            <a:chOff x="7470104" y="1678126"/>
            <a:chExt cx="2696230" cy="1479086"/>
          </a:xfrm>
        </p:grpSpPr>
        <p:sp>
          <p:nvSpPr>
            <p:cNvPr id="18" name="矩形 17"/>
            <p:cNvSpPr/>
            <p:nvPr/>
          </p:nvSpPr>
          <p:spPr>
            <a:xfrm>
              <a:off x="7470104" y="2030750"/>
              <a:ext cx="2696230" cy="112646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19" name="矩形 18"/>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25" name="组合 24"/>
          <p:cNvGrpSpPr/>
          <p:nvPr/>
        </p:nvGrpSpPr>
        <p:grpSpPr>
          <a:xfrm>
            <a:off x="8433190" y="3940144"/>
            <a:ext cx="2696230" cy="1479086"/>
            <a:chOff x="7470104" y="1678126"/>
            <a:chExt cx="2696230" cy="1479086"/>
          </a:xfrm>
        </p:grpSpPr>
        <p:sp>
          <p:nvSpPr>
            <p:cNvPr id="26" name="矩形 25"/>
            <p:cNvSpPr/>
            <p:nvPr/>
          </p:nvSpPr>
          <p:spPr>
            <a:xfrm>
              <a:off x="7470104" y="2030750"/>
              <a:ext cx="2696230" cy="1126462"/>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27" name="矩形 26"/>
            <p:cNvSpPr/>
            <p:nvPr/>
          </p:nvSpPr>
          <p:spPr>
            <a:xfrm>
              <a:off x="7470104"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32" name="组合 31"/>
          <p:cNvGrpSpPr/>
          <p:nvPr/>
        </p:nvGrpSpPr>
        <p:grpSpPr>
          <a:xfrm>
            <a:off x="7093256" y="1868225"/>
            <a:ext cx="2696230" cy="962022"/>
            <a:chOff x="7470104" y="1678126"/>
            <a:chExt cx="2696230" cy="962022"/>
          </a:xfrm>
        </p:grpSpPr>
        <p:sp>
          <p:nvSpPr>
            <p:cNvPr id="33" name="矩形 32"/>
            <p:cNvSpPr/>
            <p:nvPr/>
          </p:nvSpPr>
          <p:spPr>
            <a:xfrm>
              <a:off x="7470104" y="2030750"/>
              <a:ext cx="2696230"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a:t>
              </a:r>
            </a:p>
          </p:txBody>
        </p:sp>
        <p:sp>
          <p:nvSpPr>
            <p:cNvPr id="34" name="矩形 33"/>
            <p:cNvSpPr/>
            <p:nvPr/>
          </p:nvSpPr>
          <p:spPr>
            <a:xfrm>
              <a:off x="7470104"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929638" y="2096852"/>
            <a:ext cx="4332720" cy="3604733"/>
            <a:chOff x="3929638" y="2096852"/>
            <a:chExt cx="4332720" cy="3604733"/>
          </a:xfrm>
        </p:grpSpPr>
        <p:sp>
          <p:nvSpPr>
            <p:cNvPr id="6" name="椭圆 5"/>
            <p:cNvSpPr/>
            <p:nvPr/>
          </p:nvSpPr>
          <p:spPr>
            <a:xfrm>
              <a:off x="4293632" y="2096852"/>
              <a:ext cx="3604733" cy="3604733"/>
            </a:xfrm>
            <a:prstGeom prst="ellipse">
              <a:avLst/>
            </a:prstGeom>
            <a:noFill/>
            <a:ln w="9525" cap="flat" cmpd="sng">
              <a:solidFill>
                <a:srgbClr val="EB605F"/>
              </a:solidFill>
              <a:prstDash val="dash"/>
              <a:round/>
              <a:headEnd type="none" w="med" len="med"/>
              <a:tailEnd type="none" w="med" len="me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7" name="椭圆 6"/>
            <p:cNvSpPr/>
            <p:nvPr/>
          </p:nvSpPr>
          <p:spPr>
            <a:xfrm>
              <a:off x="4528481" y="2241107"/>
              <a:ext cx="744340" cy="744340"/>
            </a:xfrm>
            <a:prstGeom prst="ellipse">
              <a:avLst/>
            </a:prstGeom>
            <a:solidFill>
              <a:srgbClr val="EB605F"/>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8" name="椭圆 7"/>
            <p:cNvSpPr/>
            <p:nvPr/>
          </p:nvSpPr>
          <p:spPr>
            <a:xfrm>
              <a:off x="4528481" y="4812987"/>
              <a:ext cx="744340" cy="744340"/>
            </a:xfrm>
            <a:prstGeom prst="ellipse">
              <a:avLst/>
            </a:prstGeom>
            <a:solidFill>
              <a:srgbClr val="EB605F"/>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9" name="椭圆 8"/>
            <p:cNvSpPr/>
            <p:nvPr/>
          </p:nvSpPr>
          <p:spPr>
            <a:xfrm>
              <a:off x="3929638" y="3527047"/>
              <a:ext cx="744340" cy="744340"/>
            </a:xfrm>
            <a:prstGeom prst="ellipse">
              <a:avLst/>
            </a:prstGeom>
            <a:solidFill>
              <a:srgbClr val="EB605F"/>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0" name="椭圆 9"/>
            <p:cNvSpPr/>
            <p:nvPr/>
          </p:nvSpPr>
          <p:spPr>
            <a:xfrm>
              <a:off x="6919176" y="4812987"/>
              <a:ext cx="744340" cy="744340"/>
            </a:xfrm>
            <a:prstGeom prst="ellipse">
              <a:avLst/>
            </a:prstGeom>
            <a:solidFill>
              <a:srgbClr val="EB605F"/>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1" name="椭圆 10"/>
            <p:cNvSpPr/>
            <p:nvPr/>
          </p:nvSpPr>
          <p:spPr>
            <a:xfrm>
              <a:off x="6919176" y="2241107"/>
              <a:ext cx="744340" cy="744340"/>
            </a:xfrm>
            <a:prstGeom prst="ellipse">
              <a:avLst/>
            </a:prstGeom>
            <a:solidFill>
              <a:srgbClr val="EB605F"/>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2" name="椭圆 11"/>
            <p:cNvSpPr/>
            <p:nvPr/>
          </p:nvSpPr>
          <p:spPr>
            <a:xfrm>
              <a:off x="7518018" y="3527047"/>
              <a:ext cx="744340" cy="744340"/>
            </a:xfrm>
            <a:prstGeom prst="ellipse">
              <a:avLst/>
            </a:prstGeom>
            <a:solidFill>
              <a:srgbClr val="EB605F"/>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6" name="任意多边形: 形状 15"/>
            <p:cNvSpPr/>
            <p:nvPr/>
          </p:nvSpPr>
          <p:spPr>
            <a:xfrm>
              <a:off x="4711961" y="2414746"/>
              <a:ext cx="376075" cy="376075"/>
            </a:xfrm>
            <a:custGeom>
              <a:avLst/>
              <a:gdLst/>
              <a:ahLst/>
              <a:cxnLst/>
              <a:rect l="0" t="0" r="0" b="0"/>
              <a:pathLst>
                <a:path w="120000" h="120000" extrusionOk="0">
                  <a:moveTo>
                    <a:pt x="78888" y="39380"/>
                  </a:moveTo>
                  <a:lnTo>
                    <a:pt x="78888" y="39380"/>
                  </a:lnTo>
                  <a:lnTo>
                    <a:pt x="78888" y="43095"/>
                  </a:lnTo>
                  <a:lnTo>
                    <a:pt x="78518" y="46811"/>
                  </a:lnTo>
                  <a:lnTo>
                    <a:pt x="77037" y="50154"/>
                  </a:lnTo>
                  <a:lnTo>
                    <a:pt x="75925" y="53498"/>
                  </a:lnTo>
                  <a:lnTo>
                    <a:pt x="74814" y="56842"/>
                  </a:lnTo>
                  <a:lnTo>
                    <a:pt x="72962" y="59814"/>
                  </a:lnTo>
                  <a:lnTo>
                    <a:pt x="70740" y="63157"/>
                  </a:lnTo>
                  <a:lnTo>
                    <a:pt x="68518" y="66130"/>
                  </a:lnTo>
                  <a:lnTo>
                    <a:pt x="68518" y="66130"/>
                  </a:lnTo>
                  <a:lnTo>
                    <a:pt x="68888" y="66130"/>
                  </a:lnTo>
                  <a:lnTo>
                    <a:pt x="76666" y="74303"/>
                  </a:lnTo>
                  <a:lnTo>
                    <a:pt x="76666" y="74303"/>
                  </a:lnTo>
                  <a:lnTo>
                    <a:pt x="79629" y="73560"/>
                  </a:lnTo>
                  <a:lnTo>
                    <a:pt x="81851" y="73188"/>
                  </a:lnTo>
                  <a:lnTo>
                    <a:pt x="84074" y="73931"/>
                  </a:lnTo>
                  <a:lnTo>
                    <a:pt x="86296" y="75417"/>
                  </a:lnTo>
                  <a:lnTo>
                    <a:pt x="118148" y="107368"/>
                  </a:lnTo>
                  <a:lnTo>
                    <a:pt x="118148" y="107368"/>
                  </a:lnTo>
                  <a:lnTo>
                    <a:pt x="118888" y="108482"/>
                  </a:lnTo>
                  <a:lnTo>
                    <a:pt x="119629" y="109969"/>
                  </a:lnTo>
                  <a:lnTo>
                    <a:pt x="120000" y="111083"/>
                  </a:lnTo>
                  <a:lnTo>
                    <a:pt x="120000" y="112569"/>
                  </a:lnTo>
                  <a:lnTo>
                    <a:pt x="120000" y="112569"/>
                  </a:lnTo>
                  <a:lnTo>
                    <a:pt x="120000" y="114055"/>
                  </a:lnTo>
                  <a:lnTo>
                    <a:pt x="119629" y="115541"/>
                  </a:lnTo>
                  <a:lnTo>
                    <a:pt x="118888" y="116656"/>
                  </a:lnTo>
                  <a:lnTo>
                    <a:pt x="117777" y="117770"/>
                  </a:lnTo>
                  <a:lnTo>
                    <a:pt x="117777" y="117770"/>
                  </a:lnTo>
                  <a:lnTo>
                    <a:pt x="116666" y="118885"/>
                  </a:lnTo>
                  <a:lnTo>
                    <a:pt x="115555" y="119628"/>
                  </a:lnTo>
                  <a:lnTo>
                    <a:pt x="114074" y="120000"/>
                  </a:lnTo>
                  <a:lnTo>
                    <a:pt x="112592" y="120000"/>
                  </a:lnTo>
                  <a:lnTo>
                    <a:pt x="112592" y="120000"/>
                  </a:lnTo>
                  <a:lnTo>
                    <a:pt x="111111" y="120000"/>
                  </a:lnTo>
                  <a:lnTo>
                    <a:pt x="110000" y="119628"/>
                  </a:lnTo>
                  <a:lnTo>
                    <a:pt x="108148" y="118885"/>
                  </a:lnTo>
                  <a:lnTo>
                    <a:pt x="107037" y="118142"/>
                  </a:lnTo>
                  <a:lnTo>
                    <a:pt x="75555" y="86191"/>
                  </a:lnTo>
                  <a:lnTo>
                    <a:pt x="75555" y="86191"/>
                  </a:lnTo>
                  <a:lnTo>
                    <a:pt x="74444" y="85077"/>
                  </a:lnTo>
                  <a:lnTo>
                    <a:pt x="73703" y="83591"/>
                  </a:lnTo>
                  <a:lnTo>
                    <a:pt x="73333" y="82105"/>
                  </a:lnTo>
                  <a:lnTo>
                    <a:pt x="72962" y="80619"/>
                  </a:lnTo>
                  <a:lnTo>
                    <a:pt x="72962" y="80619"/>
                  </a:lnTo>
                  <a:lnTo>
                    <a:pt x="73333" y="78761"/>
                  </a:lnTo>
                  <a:lnTo>
                    <a:pt x="74074" y="76904"/>
                  </a:lnTo>
                  <a:lnTo>
                    <a:pt x="66296" y="69102"/>
                  </a:lnTo>
                  <a:lnTo>
                    <a:pt x="66296" y="69102"/>
                  </a:lnTo>
                  <a:lnTo>
                    <a:pt x="65925" y="68730"/>
                  </a:lnTo>
                  <a:lnTo>
                    <a:pt x="65925" y="68730"/>
                  </a:lnTo>
                  <a:lnTo>
                    <a:pt x="62962" y="70959"/>
                  </a:lnTo>
                  <a:lnTo>
                    <a:pt x="60000" y="73188"/>
                  </a:lnTo>
                  <a:lnTo>
                    <a:pt x="57037" y="74674"/>
                  </a:lnTo>
                  <a:lnTo>
                    <a:pt x="53703" y="76160"/>
                  </a:lnTo>
                  <a:lnTo>
                    <a:pt x="50370" y="77275"/>
                  </a:lnTo>
                  <a:lnTo>
                    <a:pt x="47037" y="78018"/>
                  </a:lnTo>
                  <a:lnTo>
                    <a:pt x="42962" y="78761"/>
                  </a:lnTo>
                  <a:lnTo>
                    <a:pt x="39259" y="78761"/>
                  </a:lnTo>
                  <a:lnTo>
                    <a:pt x="39259" y="78761"/>
                  </a:lnTo>
                  <a:lnTo>
                    <a:pt x="35555" y="78761"/>
                  </a:lnTo>
                  <a:lnTo>
                    <a:pt x="31481" y="78018"/>
                  </a:lnTo>
                  <a:lnTo>
                    <a:pt x="28148" y="77275"/>
                  </a:lnTo>
                  <a:lnTo>
                    <a:pt x="24444" y="75789"/>
                  </a:lnTo>
                  <a:lnTo>
                    <a:pt x="21111" y="74303"/>
                  </a:lnTo>
                  <a:lnTo>
                    <a:pt x="17777" y="72445"/>
                  </a:lnTo>
                  <a:lnTo>
                    <a:pt x="14444" y="69845"/>
                  </a:lnTo>
                  <a:lnTo>
                    <a:pt x="11481" y="67244"/>
                  </a:lnTo>
                  <a:lnTo>
                    <a:pt x="11481" y="67244"/>
                  </a:lnTo>
                  <a:lnTo>
                    <a:pt x="8888" y="64272"/>
                  </a:lnTo>
                  <a:lnTo>
                    <a:pt x="6666" y="61300"/>
                  </a:lnTo>
                  <a:lnTo>
                    <a:pt x="4444" y="57585"/>
                  </a:lnTo>
                  <a:lnTo>
                    <a:pt x="2962" y="54241"/>
                  </a:lnTo>
                  <a:lnTo>
                    <a:pt x="1851" y="50897"/>
                  </a:lnTo>
                  <a:lnTo>
                    <a:pt x="740" y="47182"/>
                  </a:lnTo>
                  <a:lnTo>
                    <a:pt x="370" y="43467"/>
                  </a:lnTo>
                  <a:lnTo>
                    <a:pt x="0" y="39380"/>
                  </a:lnTo>
                  <a:lnTo>
                    <a:pt x="0" y="39380"/>
                  </a:lnTo>
                  <a:lnTo>
                    <a:pt x="370" y="35665"/>
                  </a:lnTo>
                  <a:lnTo>
                    <a:pt x="740" y="31578"/>
                  </a:lnTo>
                  <a:lnTo>
                    <a:pt x="1851" y="27863"/>
                  </a:lnTo>
                  <a:lnTo>
                    <a:pt x="2962" y="24148"/>
                  </a:lnTo>
                  <a:lnTo>
                    <a:pt x="4444" y="20804"/>
                  </a:lnTo>
                  <a:lnTo>
                    <a:pt x="6666" y="17461"/>
                  </a:lnTo>
                  <a:lnTo>
                    <a:pt x="8888" y="14489"/>
                  </a:lnTo>
                  <a:lnTo>
                    <a:pt x="11481" y="11517"/>
                  </a:lnTo>
                  <a:lnTo>
                    <a:pt x="11481" y="11517"/>
                  </a:lnTo>
                  <a:lnTo>
                    <a:pt x="14444" y="8916"/>
                  </a:lnTo>
                  <a:lnTo>
                    <a:pt x="17777" y="6687"/>
                  </a:lnTo>
                  <a:lnTo>
                    <a:pt x="21111" y="4458"/>
                  </a:lnTo>
                  <a:lnTo>
                    <a:pt x="24444" y="2972"/>
                  </a:lnTo>
                  <a:lnTo>
                    <a:pt x="28148" y="1857"/>
                  </a:lnTo>
                  <a:lnTo>
                    <a:pt x="31481" y="743"/>
                  </a:lnTo>
                  <a:lnTo>
                    <a:pt x="35555" y="371"/>
                  </a:lnTo>
                  <a:lnTo>
                    <a:pt x="39259" y="0"/>
                  </a:lnTo>
                  <a:lnTo>
                    <a:pt x="39259" y="0"/>
                  </a:lnTo>
                  <a:lnTo>
                    <a:pt x="43333" y="371"/>
                  </a:lnTo>
                  <a:lnTo>
                    <a:pt x="47407" y="743"/>
                  </a:lnTo>
                  <a:lnTo>
                    <a:pt x="51111" y="1857"/>
                  </a:lnTo>
                  <a:lnTo>
                    <a:pt x="54444" y="2972"/>
                  </a:lnTo>
                  <a:lnTo>
                    <a:pt x="57777" y="4458"/>
                  </a:lnTo>
                  <a:lnTo>
                    <a:pt x="61111" y="6687"/>
                  </a:lnTo>
                  <a:lnTo>
                    <a:pt x="64074" y="8916"/>
                  </a:lnTo>
                  <a:lnTo>
                    <a:pt x="67037" y="11517"/>
                  </a:lnTo>
                  <a:lnTo>
                    <a:pt x="67037" y="11517"/>
                  </a:lnTo>
                  <a:lnTo>
                    <a:pt x="70000" y="14489"/>
                  </a:lnTo>
                  <a:lnTo>
                    <a:pt x="72222" y="17461"/>
                  </a:lnTo>
                  <a:lnTo>
                    <a:pt x="74074" y="20804"/>
                  </a:lnTo>
                  <a:lnTo>
                    <a:pt x="75925" y="24148"/>
                  </a:lnTo>
                  <a:lnTo>
                    <a:pt x="77037" y="27863"/>
                  </a:lnTo>
                  <a:lnTo>
                    <a:pt x="78148" y="31578"/>
                  </a:lnTo>
                  <a:lnTo>
                    <a:pt x="78888" y="35665"/>
                  </a:lnTo>
                  <a:lnTo>
                    <a:pt x="78888" y="39380"/>
                  </a:lnTo>
                  <a:lnTo>
                    <a:pt x="78888" y="39380"/>
                  </a:lnTo>
                  <a:close/>
                  <a:moveTo>
                    <a:pt x="74814" y="39380"/>
                  </a:moveTo>
                  <a:lnTo>
                    <a:pt x="74814" y="39380"/>
                  </a:lnTo>
                  <a:lnTo>
                    <a:pt x="74814" y="36037"/>
                  </a:lnTo>
                  <a:lnTo>
                    <a:pt x="74444" y="32321"/>
                  </a:lnTo>
                  <a:lnTo>
                    <a:pt x="73333" y="28978"/>
                  </a:lnTo>
                  <a:lnTo>
                    <a:pt x="72222" y="25634"/>
                  </a:lnTo>
                  <a:lnTo>
                    <a:pt x="70740" y="22291"/>
                  </a:lnTo>
                  <a:lnTo>
                    <a:pt x="69259" y="19690"/>
                  </a:lnTo>
                  <a:lnTo>
                    <a:pt x="67037" y="16718"/>
                  </a:lnTo>
                  <a:lnTo>
                    <a:pt x="64444" y="14117"/>
                  </a:lnTo>
                  <a:lnTo>
                    <a:pt x="64444" y="14117"/>
                  </a:lnTo>
                  <a:lnTo>
                    <a:pt x="61851" y="11517"/>
                  </a:lnTo>
                  <a:lnTo>
                    <a:pt x="59259" y="9659"/>
                  </a:lnTo>
                  <a:lnTo>
                    <a:pt x="56296" y="7801"/>
                  </a:lnTo>
                  <a:lnTo>
                    <a:pt x="53333" y="6315"/>
                  </a:lnTo>
                  <a:lnTo>
                    <a:pt x="50000" y="5201"/>
                  </a:lnTo>
                  <a:lnTo>
                    <a:pt x="46296" y="4458"/>
                  </a:lnTo>
                  <a:lnTo>
                    <a:pt x="42962" y="4086"/>
                  </a:lnTo>
                  <a:lnTo>
                    <a:pt x="39259" y="3715"/>
                  </a:lnTo>
                  <a:lnTo>
                    <a:pt x="39259" y="3715"/>
                  </a:lnTo>
                  <a:lnTo>
                    <a:pt x="35925" y="4086"/>
                  </a:lnTo>
                  <a:lnTo>
                    <a:pt x="32222" y="4458"/>
                  </a:lnTo>
                  <a:lnTo>
                    <a:pt x="28888" y="5201"/>
                  </a:lnTo>
                  <a:lnTo>
                    <a:pt x="25925" y="6315"/>
                  </a:lnTo>
                  <a:lnTo>
                    <a:pt x="22962" y="7801"/>
                  </a:lnTo>
                  <a:lnTo>
                    <a:pt x="20000" y="9659"/>
                  </a:lnTo>
                  <a:lnTo>
                    <a:pt x="17037" y="11517"/>
                  </a:lnTo>
                  <a:lnTo>
                    <a:pt x="14074" y="14117"/>
                  </a:lnTo>
                  <a:lnTo>
                    <a:pt x="14074" y="14117"/>
                  </a:lnTo>
                  <a:lnTo>
                    <a:pt x="11851" y="16718"/>
                  </a:lnTo>
                  <a:lnTo>
                    <a:pt x="9629" y="19690"/>
                  </a:lnTo>
                  <a:lnTo>
                    <a:pt x="7777" y="22291"/>
                  </a:lnTo>
                  <a:lnTo>
                    <a:pt x="6296" y="25634"/>
                  </a:lnTo>
                  <a:lnTo>
                    <a:pt x="5185" y="28978"/>
                  </a:lnTo>
                  <a:lnTo>
                    <a:pt x="4444" y="32321"/>
                  </a:lnTo>
                  <a:lnTo>
                    <a:pt x="4074" y="36037"/>
                  </a:lnTo>
                  <a:lnTo>
                    <a:pt x="3703" y="39380"/>
                  </a:lnTo>
                  <a:lnTo>
                    <a:pt x="3703" y="39380"/>
                  </a:lnTo>
                  <a:lnTo>
                    <a:pt x="4074" y="43095"/>
                  </a:lnTo>
                  <a:lnTo>
                    <a:pt x="4444" y="46439"/>
                  </a:lnTo>
                  <a:lnTo>
                    <a:pt x="5185" y="49783"/>
                  </a:lnTo>
                  <a:lnTo>
                    <a:pt x="6296" y="53126"/>
                  </a:lnTo>
                  <a:lnTo>
                    <a:pt x="7777" y="56099"/>
                  </a:lnTo>
                  <a:lnTo>
                    <a:pt x="9629" y="59071"/>
                  </a:lnTo>
                  <a:lnTo>
                    <a:pt x="11851" y="62043"/>
                  </a:lnTo>
                  <a:lnTo>
                    <a:pt x="14074" y="64643"/>
                  </a:lnTo>
                  <a:lnTo>
                    <a:pt x="14074" y="64643"/>
                  </a:lnTo>
                  <a:lnTo>
                    <a:pt x="17037" y="67244"/>
                  </a:lnTo>
                  <a:lnTo>
                    <a:pt x="20000" y="69473"/>
                  </a:lnTo>
                  <a:lnTo>
                    <a:pt x="22962" y="70959"/>
                  </a:lnTo>
                  <a:lnTo>
                    <a:pt x="25925" y="72445"/>
                  </a:lnTo>
                  <a:lnTo>
                    <a:pt x="28888" y="73560"/>
                  </a:lnTo>
                  <a:lnTo>
                    <a:pt x="32222" y="74303"/>
                  </a:lnTo>
                  <a:lnTo>
                    <a:pt x="35925" y="75046"/>
                  </a:lnTo>
                  <a:lnTo>
                    <a:pt x="39259" y="75046"/>
                  </a:lnTo>
                  <a:lnTo>
                    <a:pt x="39259" y="75046"/>
                  </a:lnTo>
                  <a:lnTo>
                    <a:pt x="42962" y="75046"/>
                  </a:lnTo>
                  <a:lnTo>
                    <a:pt x="46296" y="74303"/>
                  </a:lnTo>
                  <a:lnTo>
                    <a:pt x="50000" y="73560"/>
                  </a:lnTo>
                  <a:lnTo>
                    <a:pt x="53333" y="72445"/>
                  </a:lnTo>
                  <a:lnTo>
                    <a:pt x="56296" y="70959"/>
                  </a:lnTo>
                  <a:lnTo>
                    <a:pt x="59259" y="69473"/>
                  </a:lnTo>
                  <a:lnTo>
                    <a:pt x="61851" y="67244"/>
                  </a:lnTo>
                  <a:lnTo>
                    <a:pt x="64444" y="64643"/>
                  </a:lnTo>
                  <a:lnTo>
                    <a:pt x="64444" y="64643"/>
                  </a:lnTo>
                  <a:lnTo>
                    <a:pt x="67037" y="62043"/>
                  </a:lnTo>
                  <a:lnTo>
                    <a:pt x="69259" y="59071"/>
                  </a:lnTo>
                  <a:lnTo>
                    <a:pt x="70740" y="56099"/>
                  </a:lnTo>
                  <a:lnTo>
                    <a:pt x="72222" y="53126"/>
                  </a:lnTo>
                  <a:lnTo>
                    <a:pt x="73333" y="49783"/>
                  </a:lnTo>
                  <a:lnTo>
                    <a:pt x="74444" y="46439"/>
                  </a:lnTo>
                  <a:lnTo>
                    <a:pt x="74814" y="43095"/>
                  </a:lnTo>
                  <a:lnTo>
                    <a:pt x="74814" y="39380"/>
                  </a:lnTo>
                  <a:lnTo>
                    <a:pt x="74814" y="39380"/>
                  </a:lnTo>
                  <a:close/>
                  <a:moveTo>
                    <a:pt x="67407" y="39380"/>
                  </a:moveTo>
                  <a:lnTo>
                    <a:pt x="67407" y="39380"/>
                  </a:lnTo>
                  <a:lnTo>
                    <a:pt x="67407" y="42352"/>
                  </a:lnTo>
                  <a:lnTo>
                    <a:pt x="67037" y="44953"/>
                  </a:lnTo>
                  <a:lnTo>
                    <a:pt x="66296" y="47554"/>
                  </a:lnTo>
                  <a:lnTo>
                    <a:pt x="65555" y="50154"/>
                  </a:lnTo>
                  <a:lnTo>
                    <a:pt x="64444" y="52755"/>
                  </a:lnTo>
                  <a:lnTo>
                    <a:pt x="62962" y="54984"/>
                  </a:lnTo>
                  <a:lnTo>
                    <a:pt x="61481" y="57213"/>
                  </a:lnTo>
                  <a:lnTo>
                    <a:pt x="59259" y="59071"/>
                  </a:lnTo>
                  <a:lnTo>
                    <a:pt x="59259" y="59071"/>
                  </a:lnTo>
                  <a:lnTo>
                    <a:pt x="57407" y="61300"/>
                  </a:lnTo>
                  <a:lnTo>
                    <a:pt x="55185" y="63157"/>
                  </a:lnTo>
                  <a:lnTo>
                    <a:pt x="52962" y="64643"/>
                  </a:lnTo>
                  <a:lnTo>
                    <a:pt x="50370" y="65758"/>
                  </a:lnTo>
                  <a:lnTo>
                    <a:pt x="47777" y="66501"/>
                  </a:lnTo>
                  <a:lnTo>
                    <a:pt x="44814" y="67244"/>
                  </a:lnTo>
                  <a:lnTo>
                    <a:pt x="42222" y="67616"/>
                  </a:lnTo>
                  <a:lnTo>
                    <a:pt x="39259" y="67616"/>
                  </a:lnTo>
                  <a:lnTo>
                    <a:pt x="39259" y="67616"/>
                  </a:lnTo>
                  <a:lnTo>
                    <a:pt x="36666" y="67616"/>
                  </a:lnTo>
                  <a:lnTo>
                    <a:pt x="33703" y="67244"/>
                  </a:lnTo>
                  <a:lnTo>
                    <a:pt x="31111" y="66501"/>
                  </a:lnTo>
                  <a:lnTo>
                    <a:pt x="28518" y="65758"/>
                  </a:lnTo>
                  <a:lnTo>
                    <a:pt x="26296" y="64643"/>
                  </a:lnTo>
                  <a:lnTo>
                    <a:pt x="24074" y="63157"/>
                  </a:lnTo>
                  <a:lnTo>
                    <a:pt x="21851" y="61300"/>
                  </a:lnTo>
                  <a:lnTo>
                    <a:pt x="19629" y="59071"/>
                  </a:lnTo>
                  <a:lnTo>
                    <a:pt x="19629" y="59071"/>
                  </a:lnTo>
                  <a:lnTo>
                    <a:pt x="17777" y="57213"/>
                  </a:lnTo>
                  <a:lnTo>
                    <a:pt x="16296" y="54984"/>
                  </a:lnTo>
                  <a:lnTo>
                    <a:pt x="14444" y="52755"/>
                  </a:lnTo>
                  <a:lnTo>
                    <a:pt x="13333" y="50154"/>
                  </a:lnTo>
                  <a:lnTo>
                    <a:pt x="12222" y="47554"/>
                  </a:lnTo>
                  <a:lnTo>
                    <a:pt x="11851" y="44953"/>
                  </a:lnTo>
                  <a:lnTo>
                    <a:pt x="11481" y="42352"/>
                  </a:lnTo>
                  <a:lnTo>
                    <a:pt x="11111" y="39380"/>
                  </a:lnTo>
                  <a:lnTo>
                    <a:pt x="11111" y="39380"/>
                  </a:lnTo>
                  <a:lnTo>
                    <a:pt x="11481" y="36780"/>
                  </a:lnTo>
                  <a:lnTo>
                    <a:pt x="11851" y="33808"/>
                  </a:lnTo>
                  <a:lnTo>
                    <a:pt x="12222" y="31207"/>
                  </a:lnTo>
                  <a:lnTo>
                    <a:pt x="13333" y="28235"/>
                  </a:lnTo>
                  <a:lnTo>
                    <a:pt x="14444" y="26006"/>
                  </a:lnTo>
                  <a:lnTo>
                    <a:pt x="16296" y="23777"/>
                  </a:lnTo>
                  <a:lnTo>
                    <a:pt x="17777" y="21547"/>
                  </a:lnTo>
                  <a:lnTo>
                    <a:pt x="19629" y="19318"/>
                  </a:lnTo>
                  <a:lnTo>
                    <a:pt x="19629" y="19318"/>
                  </a:lnTo>
                  <a:lnTo>
                    <a:pt x="21851" y="17461"/>
                  </a:lnTo>
                  <a:lnTo>
                    <a:pt x="24074" y="15603"/>
                  </a:lnTo>
                  <a:lnTo>
                    <a:pt x="26296" y="14489"/>
                  </a:lnTo>
                  <a:lnTo>
                    <a:pt x="28518" y="13374"/>
                  </a:lnTo>
                  <a:lnTo>
                    <a:pt x="31111" y="12260"/>
                  </a:lnTo>
                  <a:lnTo>
                    <a:pt x="33703" y="11888"/>
                  </a:lnTo>
                  <a:lnTo>
                    <a:pt x="36666" y="11517"/>
                  </a:lnTo>
                  <a:lnTo>
                    <a:pt x="39259" y="11145"/>
                  </a:lnTo>
                  <a:lnTo>
                    <a:pt x="39259" y="11145"/>
                  </a:lnTo>
                  <a:lnTo>
                    <a:pt x="42222" y="11517"/>
                  </a:lnTo>
                  <a:lnTo>
                    <a:pt x="44814" y="11888"/>
                  </a:lnTo>
                  <a:lnTo>
                    <a:pt x="47777" y="12260"/>
                  </a:lnTo>
                  <a:lnTo>
                    <a:pt x="50370" y="13374"/>
                  </a:lnTo>
                  <a:lnTo>
                    <a:pt x="52962" y="14489"/>
                  </a:lnTo>
                  <a:lnTo>
                    <a:pt x="55185" y="15603"/>
                  </a:lnTo>
                  <a:lnTo>
                    <a:pt x="57407" y="17461"/>
                  </a:lnTo>
                  <a:lnTo>
                    <a:pt x="59259" y="19318"/>
                  </a:lnTo>
                  <a:lnTo>
                    <a:pt x="59259" y="19318"/>
                  </a:lnTo>
                  <a:lnTo>
                    <a:pt x="61481" y="21547"/>
                  </a:lnTo>
                  <a:lnTo>
                    <a:pt x="62962" y="23777"/>
                  </a:lnTo>
                  <a:lnTo>
                    <a:pt x="64444" y="26006"/>
                  </a:lnTo>
                  <a:lnTo>
                    <a:pt x="65555" y="28235"/>
                  </a:lnTo>
                  <a:lnTo>
                    <a:pt x="66296" y="31207"/>
                  </a:lnTo>
                  <a:lnTo>
                    <a:pt x="67037" y="33808"/>
                  </a:lnTo>
                  <a:lnTo>
                    <a:pt x="67407" y="36780"/>
                  </a:lnTo>
                  <a:lnTo>
                    <a:pt x="67407" y="39380"/>
                  </a:lnTo>
                  <a:lnTo>
                    <a:pt x="67407" y="39380"/>
                  </a:lnTo>
                  <a:close/>
                  <a:moveTo>
                    <a:pt x="63703" y="39380"/>
                  </a:moveTo>
                  <a:lnTo>
                    <a:pt x="63703" y="39380"/>
                  </a:lnTo>
                  <a:lnTo>
                    <a:pt x="63703" y="37151"/>
                  </a:lnTo>
                  <a:lnTo>
                    <a:pt x="63333" y="34551"/>
                  </a:lnTo>
                  <a:lnTo>
                    <a:pt x="62962" y="32321"/>
                  </a:lnTo>
                  <a:lnTo>
                    <a:pt x="62222" y="30092"/>
                  </a:lnTo>
                  <a:lnTo>
                    <a:pt x="61111" y="27863"/>
                  </a:lnTo>
                  <a:lnTo>
                    <a:pt x="60000" y="25634"/>
                  </a:lnTo>
                  <a:lnTo>
                    <a:pt x="58518" y="23777"/>
                  </a:lnTo>
                  <a:lnTo>
                    <a:pt x="56666" y="21919"/>
                  </a:lnTo>
                  <a:lnTo>
                    <a:pt x="56666" y="21919"/>
                  </a:lnTo>
                  <a:lnTo>
                    <a:pt x="54814" y="20433"/>
                  </a:lnTo>
                  <a:lnTo>
                    <a:pt x="52962" y="18947"/>
                  </a:lnTo>
                  <a:lnTo>
                    <a:pt x="51111" y="17832"/>
                  </a:lnTo>
                  <a:lnTo>
                    <a:pt x="48888" y="16718"/>
                  </a:lnTo>
                  <a:lnTo>
                    <a:pt x="46296" y="15975"/>
                  </a:lnTo>
                  <a:lnTo>
                    <a:pt x="44074" y="15232"/>
                  </a:lnTo>
                  <a:lnTo>
                    <a:pt x="41851" y="14860"/>
                  </a:lnTo>
                  <a:lnTo>
                    <a:pt x="39259" y="14860"/>
                  </a:lnTo>
                  <a:lnTo>
                    <a:pt x="39259" y="14860"/>
                  </a:lnTo>
                  <a:lnTo>
                    <a:pt x="37037" y="14860"/>
                  </a:lnTo>
                  <a:lnTo>
                    <a:pt x="34444" y="15232"/>
                  </a:lnTo>
                  <a:lnTo>
                    <a:pt x="32222" y="15975"/>
                  </a:lnTo>
                  <a:lnTo>
                    <a:pt x="30000" y="16718"/>
                  </a:lnTo>
                  <a:lnTo>
                    <a:pt x="28148" y="17832"/>
                  </a:lnTo>
                  <a:lnTo>
                    <a:pt x="25925" y="18947"/>
                  </a:lnTo>
                  <a:lnTo>
                    <a:pt x="24074" y="20433"/>
                  </a:lnTo>
                  <a:lnTo>
                    <a:pt x="22222" y="21919"/>
                  </a:lnTo>
                  <a:lnTo>
                    <a:pt x="22222" y="21919"/>
                  </a:lnTo>
                  <a:lnTo>
                    <a:pt x="20740" y="23777"/>
                  </a:lnTo>
                  <a:lnTo>
                    <a:pt x="19259" y="25634"/>
                  </a:lnTo>
                  <a:lnTo>
                    <a:pt x="18148" y="27863"/>
                  </a:lnTo>
                  <a:lnTo>
                    <a:pt x="17037" y="30092"/>
                  </a:lnTo>
                  <a:lnTo>
                    <a:pt x="16296" y="32321"/>
                  </a:lnTo>
                  <a:lnTo>
                    <a:pt x="15185" y="34551"/>
                  </a:lnTo>
                  <a:lnTo>
                    <a:pt x="15185" y="37151"/>
                  </a:lnTo>
                  <a:lnTo>
                    <a:pt x="14814" y="39380"/>
                  </a:lnTo>
                  <a:lnTo>
                    <a:pt x="14814" y="39380"/>
                  </a:lnTo>
                  <a:lnTo>
                    <a:pt x="15185" y="41981"/>
                  </a:lnTo>
                  <a:lnTo>
                    <a:pt x="15185" y="44210"/>
                  </a:lnTo>
                  <a:lnTo>
                    <a:pt x="16296" y="46439"/>
                  </a:lnTo>
                  <a:lnTo>
                    <a:pt x="17037" y="48668"/>
                  </a:lnTo>
                  <a:lnTo>
                    <a:pt x="18148" y="50897"/>
                  </a:lnTo>
                  <a:lnTo>
                    <a:pt x="19259" y="52755"/>
                  </a:lnTo>
                  <a:lnTo>
                    <a:pt x="20740" y="54613"/>
                  </a:lnTo>
                  <a:lnTo>
                    <a:pt x="22222" y="56470"/>
                  </a:lnTo>
                  <a:lnTo>
                    <a:pt x="22222" y="56470"/>
                  </a:lnTo>
                  <a:lnTo>
                    <a:pt x="24074" y="58328"/>
                  </a:lnTo>
                  <a:lnTo>
                    <a:pt x="25925" y="59442"/>
                  </a:lnTo>
                  <a:lnTo>
                    <a:pt x="28148" y="61300"/>
                  </a:lnTo>
                  <a:lnTo>
                    <a:pt x="30000" y="62043"/>
                  </a:lnTo>
                  <a:lnTo>
                    <a:pt x="32222" y="63157"/>
                  </a:lnTo>
                  <a:lnTo>
                    <a:pt x="34444" y="63529"/>
                  </a:lnTo>
                  <a:lnTo>
                    <a:pt x="37037" y="63900"/>
                  </a:lnTo>
                  <a:lnTo>
                    <a:pt x="39259" y="63900"/>
                  </a:lnTo>
                  <a:lnTo>
                    <a:pt x="39259" y="63900"/>
                  </a:lnTo>
                  <a:lnTo>
                    <a:pt x="41851" y="63900"/>
                  </a:lnTo>
                  <a:lnTo>
                    <a:pt x="44074" y="63529"/>
                  </a:lnTo>
                  <a:lnTo>
                    <a:pt x="46296" y="63157"/>
                  </a:lnTo>
                  <a:lnTo>
                    <a:pt x="48888" y="62043"/>
                  </a:lnTo>
                  <a:lnTo>
                    <a:pt x="51111" y="61300"/>
                  </a:lnTo>
                  <a:lnTo>
                    <a:pt x="52962" y="59442"/>
                  </a:lnTo>
                  <a:lnTo>
                    <a:pt x="54814" y="58328"/>
                  </a:lnTo>
                  <a:lnTo>
                    <a:pt x="56666" y="56470"/>
                  </a:lnTo>
                  <a:lnTo>
                    <a:pt x="56666" y="56470"/>
                  </a:lnTo>
                  <a:lnTo>
                    <a:pt x="58518" y="54613"/>
                  </a:lnTo>
                  <a:lnTo>
                    <a:pt x="60000" y="52755"/>
                  </a:lnTo>
                  <a:lnTo>
                    <a:pt x="61111" y="50897"/>
                  </a:lnTo>
                  <a:lnTo>
                    <a:pt x="62222" y="48668"/>
                  </a:lnTo>
                  <a:lnTo>
                    <a:pt x="62962" y="46439"/>
                  </a:lnTo>
                  <a:lnTo>
                    <a:pt x="63333" y="44210"/>
                  </a:lnTo>
                  <a:lnTo>
                    <a:pt x="63703" y="41981"/>
                  </a:lnTo>
                  <a:lnTo>
                    <a:pt x="63703" y="39380"/>
                  </a:lnTo>
                  <a:lnTo>
                    <a:pt x="63703" y="39380"/>
                  </a:lnTo>
                  <a:close/>
                  <a:moveTo>
                    <a:pt x="81111" y="76904"/>
                  </a:moveTo>
                  <a:lnTo>
                    <a:pt x="81111" y="76904"/>
                  </a:lnTo>
                  <a:lnTo>
                    <a:pt x="79629" y="77275"/>
                  </a:lnTo>
                  <a:lnTo>
                    <a:pt x="78148" y="78018"/>
                  </a:lnTo>
                  <a:lnTo>
                    <a:pt x="78148" y="78018"/>
                  </a:lnTo>
                  <a:lnTo>
                    <a:pt x="77037" y="79504"/>
                  </a:lnTo>
                  <a:lnTo>
                    <a:pt x="76666" y="80619"/>
                  </a:lnTo>
                  <a:lnTo>
                    <a:pt x="76666" y="80619"/>
                  </a:lnTo>
                  <a:lnTo>
                    <a:pt x="77037" y="82105"/>
                  </a:lnTo>
                  <a:lnTo>
                    <a:pt x="78148" y="83591"/>
                  </a:lnTo>
                  <a:lnTo>
                    <a:pt x="110000" y="115170"/>
                  </a:lnTo>
                  <a:lnTo>
                    <a:pt x="110000" y="115170"/>
                  </a:lnTo>
                  <a:lnTo>
                    <a:pt x="111111" y="115913"/>
                  </a:lnTo>
                  <a:lnTo>
                    <a:pt x="112592" y="116284"/>
                  </a:lnTo>
                  <a:lnTo>
                    <a:pt x="112592" y="116284"/>
                  </a:lnTo>
                  <a:lnTo>
                    <a:pt x="114074" y="115913"/>
                  </a:lnTo>
                  <a:lnTo>
                    <a:pt x="115185" y="115170"/>
                  </a:lnTo>
                  <a:lnTo>
                    <a:pt x="115185" y="115170"/>
                  </a:lnTo>
                  <a:lnTo>
                    <a:pt x="116296" y="114055"/>
                  </a:lnTo>
                  <a:lnTo>
                    <a:pt x="116296" y="112569"/>
                  </a:lnTo>
                  <a:lnTo>
                    <a:pt x="116296" y="112569"/>
                  </a:lnTo>
                  <a:lnTo>
                    <a:pt x="115925" y="111083"/>
                  </a:lnTo>
                  <a:lnTo>
                    <a:pt x="115185" y="109969"/>
                  </a:lnTo>
                  <a:lnTo>
                    <a:pt x="83703" y="78018"/>
                  </a:lnTo>
                  <a:lnTo>
                    <a:pt x="83703" y="78018"/>
                  </a:lnTo>
                  <a:lnTo>
                    <a:pt x="82222" y="77275"/>
                  </a:lnTo>
                  <a:lnTo>
                    <a:pt x="81111" y="76904"/>
                  </a:lnTo>
                  <a:lnTo>
                    <a:pt x="81111" y="76904"/>
                  </a:lnTo>
                  <a:close/>
                </a:path>
              </a:pathLst>
            </a:custGeom>
            <a:solidFill>
              <a:schemeClr val="lt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7" name="任意多边形: 形状 16"/>
            <p:cNvSpPr/>
            <p:nvPr/>
          </p:nvSpPr>
          <p:spPr>
            <a:xfrm>
              <a:off x="7121631" y="5027772"/>
              <a:ext cx="369475" cy="296308"/>
            </a:xfrm>
            <a:custGeom>
              <a:avLst/>
              <a:gdLst/>
              <a:ahLst/>
              <a:cxnLst/>
              <a:rect l="0" t="0" r="0" b="0"/>
              <a:pathLst>
                <a:path w="120000" h="120000" extrusionOk="0">
                  <a:moveTo>
                    <a:pt x="0" y="80247"/>
                  </a:moveTo>
                  <a:lnTo>
                    <a:pt x="0" y="39752"/>
                  </a:lnTo>
                  <a:lnTo>
                    <a:pt x="0" y="39752"/>
                  </a:lnTo>
                  <a:lnTo>
                    <a:pt x="0" y="39009"/>
                  </a:lnTo>
                  <a:lnTo>
                    <a:pt x="296" y="38637"/>
                  </a:lnTo>
                  <a:lnTo>
                    <a:pt x="592" y="38266"/>
                  </a:lnTo>
                  <a:lnTo>
                    <a:pt x="1481" y="37894"/>
                  </a:lnTo>
                  <a:lnTo>
                    <a:pt x="1481" y="37894"/>
                  </a:lnTo>
                  <a:lnTo>
                    <a:pt x="2074" y="38266"/>
                  </a:lnTo>
                  <a:lnTo>
                    <a:pt x="2370" y="38637"/>
                  </a:lnTo>
                  <a:lnTo>
                    <a:pt x="2666" y="39009"/>
                  </a:lnTo>
                  <a:lnTo>
                    <a:pt x="2962" y="39752"/>
                  </a:lnTo>
                  <a:lnTo>
                    <a:pt x="2962" y="80247"/>
                  </a:lnTo>
                  <a:lnTo>
                    <a:pt x="2962" y="80247"/>
                  </a:lnTo>
                  <a:lnTo>
                    <a:pt x="2666" y="80990"/>
                  </a:lnTo>
                  <a:lnTo>
                    <a:pt x="2370" y="81733"/>
                  </a:lnTo>
                  <a:lnTo>
                    <a:pt x="2074" y="82105"/>
                  </a:lnTo>
                  <a:lnTo>
                    <a:pt x="1481" y="82105"/>
                  </a:lnTo>
                  <a:lnTo>
                    <a:pt x="1481" y="82105"/>
                  </a:lnTo>
                  <a:lnTo>
                    <a:pt x="592" y="82105"/>
                  </a:lnTo>
                  <a:lnTo>
                    <a:pt x="296" y="81733"/>
                  </a:lnTo>
                  <a:lnTo>
                    <a:pt x="0" y="80990"/>
                  </a:lnTo>
                  <a:lnTo>
                    <a:pt x="0" y="80247"/>
                  </a:lnTo>
                  <a:lnTo>
                    <a:pt x="0" y="80247"/>
                  </a:lnTo>
                  <a:close/>
                  <a:moveTo>
                    <a:pt x="114074" y="5944"/>
                  </a:moveTo>
                  <a:lnTo>
                    <a:pt x="114074" y="114055"/>
                  </a:lnTo>
                  <a:lnTo>
                    <a:pt x="114074" y="114055"/>
                  </a:lnTo>
                  <a:lnTo>
                    <a:pt x="113777" y="115170"/>
                  </a:lnTo>
                  <a:lnTo>
                    <a:pt x="112888" y="115541"/>
                  </a:lnTo>
                  <a:lnTo>
                    <a:pt x="112888" y="115541"/>
                  </a:lnTo>
                  <a:lnTo>
                    <a:pt x="112592" y="115913"/>
                  </a:lnTo>
                  <a:lnTo>
                    <a:pt x="112592" y="115913"/>
                  </a:lnTo>
                  <a:lnTo>
                    <a:pt x="112000" y="115913"/>
                  </a:lnTo>
                  <a:lnTo>
                    <a:pt x="111407" y="115541"/>
                  </a:lnTo>
                  <a:lnTo>
                    <a:pt x="109925" y="113684"/>
                  </a:lnTo>
                  <a:lnTo>
                    <a:pt x="109925" y="113684"/>
                  </a:lnTo>
                  <a:lnTo>
                    <a:pt x="105185" y="109597"/>
                  </a:lnTo>
                  <a:lnTo>
                    <a:pt x="101333" y="106253"/>
                  </a:lnTo>
                  <a:lnTo>
                    <a:pt x="101333" y="106253"/>
                  </a:lnTo>
                  <a:lnTo>
                    <a:pt x="97185" y="102910"/>
                  </a:lnTo>
                  <a:lnTo>
                    <a:pt x="90962" y="99195"/>
                  </a:lnTo>
                  <a:lnTo>
                    <a:pt x="90962" y="99195"/>
                  </a:lnTo>
                  <a:lnTo>
                    <a:pt x="87407" y="96965"/>
                  </a:lnTo>
                  <a:lnTo>
                    <a:pt x="83555" y="95108"/>
                  </a:lnTo>
                  <a:lnTo>
                    <a:pt x="79407" y="93622"/>
                  </a:lnTo>
                  <a:lnTo>
                    <a:pt x="74962" y="92507"/>
                  </a:lnTo>
                  <a:lnTo>
                    <a:pt x="74962" y="92507"/>
                  </a:lnTo>
                  <a:lnTo>
                    <a:pt x="70222" y="91393"/>
                  </a:lnTo>
                  <a:lnTo>
                    <a:pt x="65481" y="90650"/>
                  </a:lnTo>
                  <a:lnTo>
                    <a:pt x="60444" y="90278"/>
                  </a:lnTo>
                  <a:lnTo>
                    <a:pt x="55111" y="89907"/>
                  </a:lnTo>
                  <a:lnTo>
                    <a:pt x="39111" y="89907"/>
                  </a:lnTo>
                  <a:lnTo>
                    <a:pt x="39111" y="89907"/>
                  </a:lnTo>
                  <a:lnTo>
                    <a:pt x="39407" y="92507"/>
                  </a:lnTo>
                  <a:lnTo>
                    <a:pt x="40000" y="94736"/>
                  </a:lnTo>
                  <a:lnTo>
                    <a:pt x="40888" y="96594"/>
                  </a:lnTo>
                  <a:lnTo>
                    <a:pt x="42074" y="98080"/>
                  </a:lnTo>
                  <a:lnTo>
                    <a:pt x="42074" y="98080"/>
                  </a:lnTo>
                  <a:lnTo>
                    <a:pt x="43555" y="99566"/>
                  </a:lnTo>
                  <a:lnTo>
                    <a:pt x="45037" y="100681"/>
                  </a:lnTo>
                  <a:lnTo>
                    <a:pt x="47111" y="101424"/>
                  </a:lnTo>
                  <a:lnTo>
                    <a:pt x="49481" y="101424"/>
                  </a:lnTo>
                  <a:lnTo>
                    <a:pt x="49481" y="101424"/>
                  </a:lnTo>
                  <a:lnTo>
                    <a:pt x="50074" y="101424"/>
                  </a:lnTo>
                  <a:lnTo>
                    <a:pt x="50370" y="101795"/>
                  </a:lnTo>
                  <a:lnTo>
                    <a:pt x="50666" y="102538"/>
                  </a:lnTo>
                  <a:lnTo>
                    <a:pt x="50962" y="103281"/>
                  </a:lnTo>
                  <a:lnTo>
                    <a:pt x="50962" y="103281"/>
                  </a:lnTo>
                  <a:lnTo>
                    <a:pt x="50666" y="104024"/>
                  </a:lnTo>
                  <a:lnTo>
                    <a:pt x="50370" y="104767"/>
                  </a:lnTo>
                  <a:lnTo>
                    <a:pt x="50074" y="105139"/>
                  </a:lnTo>
                  <a:lnTo>
                    <a:pt x="49481" y="105139"/>
                  </a:lnTo>
                  <a:lnTo>
                    <a:pt x="49481" y="105139"/>
                  </a:lnTo>
                  <a:lnTo>
                    <a:pt x="46518" y="104767"/>
                  </a:lnTo>
                  <a:lnTo>
                    <a:pt x="44148" y="104024"/>
                  </a:lnTo>
                  <a:lnTo>
                    <a:pt x="41777" y="102910"/>
                  </a:lnTo>
                  <a:lnTo>
                    <a:pt x="40000" y="100681"/>
                  </a:lnTo>
                  <a:lnTo>
                    <a:pt x="40000" y="100681"/>
                  </a:lnTo>
                  <a:lnTo>
                    <a:pt x="38518" y="98823"/>
                  </a:lnTo>
                  <a:lnTo>
                    <a:pt x="37333" y="96222"/>
                  </a:lnTo>
                  <a:lnTo>
                    <a:pt x="36444" y="93622"/>
                  </a:lnTo>
                  <a:lnTo>
                    <a:pt x="36148" y="89907"/>
                  </a:lnTo>
                  <a:lnTo>
                    <a:pt x="26962" y="89907"/>
                  </a:lnTo>
                  <a:lnTo>
                    <a:pt x="26962" y="89907"/>
                  </a:lnTo>
                  <a:lnTo>
                    <a:pt x="27555" y="95851"/>
                  </a:lnTo>
                  <a:lnTo>
                    <a:pt x="29037" y="101052"/>
                  </a:lnTo>
                  <a:lnTo>
                    <a:pt x="29925" y="103281"/>
                  </a:lnTo>
                  <a:lnTo>
                    <a:pt x="30814" y="105510"/>
                  </a:lnTo>
                  <a:lnTo>
                    <a:pt x="32000" y="107368"/>
                  </a:lnTo>
                  <a:lnTo>
                    <a:pt x="33185" y="109226"/>
                  </a:lnTo>
                  <a:lnTo>
                    <a:pt x="33185" y="109226"/>
                  </a:lnTo>
                  <a:lnTo>
                    <a:pt x="34962" y="110712"/>
                  </a:lnTo>
                  <a:lnTo>
                    <a:pt x="36740" y="112198"/>
                  </a:lnTo>
                  <a:lnTo>
                    <a:pt x="38518" y="113684"/>
                  </a:lnTo>
                  <a:lnTo>
                    <a:pt x="40296" y="114427"/>
                  </a:lnTo>
                  <a:lnTo>
                    <a:pt x="42370" y="115170"/>
                  </a:lnTo>
                  <a:lnTo>
                    <a:pt x="44740" y="115913"/>
                  </a:lnTo>
                  <a:lnTo>
                    <a:pt x="46814" y="116284"/>
                  </a:lnTo>
                  <a:lnTo>
                    <a:pt x="49481" y="116284"/>
                  </a:lnTo>
                  <a:lnTo>
                    <a:pt x="49481" y="116284"/>
                  </a:lnTo>
                  <a:lnTo>
                    <a:pt x="50074" y="116284"/>
                  </a:lnTo>
                  <a:lnTo>
                    <a:pt x="50370" y="116656"/>
                  </a:lnTo>
                  <a:lnTo>
                    <a:pt x="50666" y="117399"/>
                  </a:lnTo>
                  <a:lnTo>
                    <a:pt x="50962" y="118142"/>
                  </a:lnTo>
                  <a:lnTo>
                    <a:pt x="50962" y="118142"/>
                  </a:lnTo>
                  <a:lnTo>
                    <a:pt x="50666" y="118885"/>
                  </a:lnTo>
                  <a:lnTo>
                    <a:pt x="50370" y="119628"/>
                  </a:lnTo>
                  <a:lnTo>
                    <a:pt x="50074" y="120000"/>
                  </a:lnTo>
                  <a:lnTo>
                    <a:pt x="49481" y="120000"/>
                  </a:lnTo>
                  <a:lnTo>
                    <a:pt x="49481" y="120000"/>
                  </a:lnTo>
                  <a:lnTo>
                    <a:pt x="46518" y="120000"/>
                  </a:lnTo>
                  <a:lnTo>
                    <a:pt x="43851" y="119628"/>
                  </a:lnTo>
                  <a:lnTo>
                    <a:pt x="41481" y="118885"/>
                  </a:lnTo>
                  <a:lnTo>
                    <a:pt x="39111" y="118142"/>
                  </a:lnTo>
                  <a:lnTo>
                    <a:pt x="37037" y="116656"/>
                  </a:lnTo>
                  <a:lnTo>
                    <a:pt x="34962" y="115541"/>
                  </a:lnTo>
                  <a:lnTo>
                    <a:pt x="32888" y="113684"/>
                  </a:lnTo>
                  <a:lnTo>
                    <a:pt x="31407" y="111826"/>
                  </a:lnTo>
                  <a:lnTo>
                    <a:pt x="31407" y="111826"/>
                  </a:lnTo>
                  <a:lnTo>
                    <a:pt x="29629" y="109597"/>
                  </a:lnTo>
                  <a:lnTo>
                    <a:pt x="28444" y="107368"/>
                  </a:lnTo>
                  <a:lnTo>
                    <a:pt x="27259" y="104767"/>
                  </a:lnTo>
                  <a:lnTo>
                    <a:pt x="26074" y="102167"/>
                  </a:lnTo>
                  <a:lnTo>
                    <a:pt x="25481" y="99566"/>
                  </a:lnTo>
                  <a:lnTo>
                    <a:pt x="24592" y="96594"/>
                  </a:lnTo>
                  <a:lnTo>
                    <a:pt x="24296" y="93622"/>
                  </a:lnTo>
                  <a:lnTo>
                    <a:pt x="24000" y="89907"/>
                  </a:lnTo>
                  <a:lnTo>
                    <a:pt x="13925" y="89907"/>
                  </a:lnTo>
                  <a:lnTo>
                    <a:pt x="13925" y="89907"/>
                  </a:lnTo>
                  <a:lnTo>
                    <a:pt x="12444" y="89907"/>
                  </a:lnTo>
                  <a:lnTo>
                    <a:pt x="10962" y="89164"/>
                  </a:lnTo>
                  <a:lnTo>
                    <a:pt x="9481" y="88421"/>
                  </a:lnTo>
                  <a:lnTo>
                    <a:pt x="8000" y="86934"/>
                  </a:lnTo>
                  <a:lnTo>
                    <a:pt x="8000" y="86934"/>
                  </a:lnTo>
                  <a:lnTo>
                    <a:pt x="7111" y="85448"/>
                  </a:lnTo>
                  <a:lnTo>
                    <a:pt x="6222" y="83962"/>
                  </a:lnTo>
                  <a:lnTo>
                    <a:pt x="5925" y="82105"/>
                  </a:lnTo>
                  <a:lnTo>
                    <a:pt x="5925" y="80247"/>
                  </a:lnTo>
                  <a:lnTo>
                    <a:pt x="5925" y="40123"/>
                  </a:lnTo>
                  <a:lnTo>
                    <a:pt x="5925" y="40123"/>
                  </a:lnTo>
                  <a:lnTo>
                    <a:pt x="5925" y="38266"/>
                  </a:lnTo>
                  <a:lnTo>
                    <a:pt x="6222" y="36408"/>
                  </a:lnTo>
                  <a:lnTo>
                    <a:pt x="7111" y="34551"/>
                  </a:lnTo>
                  <a:lnTo>
                    <a:pt x="8000" y="33065"/>
                  </a:lnTo>
                  <a:lnTo>
                    <a:pt x="8000" y="33065"/>
                  </a:lnTo>
                  <a:lnTo>
                    <a:pt x="9481" y="31950"/>
                  </a:lnTo>
                  <a:lnTo>
                    <a:pt x="10962" y="30835"/>
                  </a:lnTo>
                  <a:lnTo>
                    <a:pt x="12444" y="30464"/>
                  </a:lnTo>
                  <a:lnTo>
                    <a:pt x="13925" y="30092"/>
                  </a:lnTo>
                  <a:lnTo>
                    <a:pt x="55407" y="30092"/>
                  </a:lnTo>
                  <a:lnTo>
                    <a:pt x="55407" y="30092"/>
                  </a:lnTo>
                  <a:lnTo>
                    <a:pt x="60740" y="30092"/>
                  </a:lnTo>
                  <a:lnTo>
                    <a:pt x="65777" y="29721"/>
                  </a:lnTo>
                  <a:lnTo>
                    <a:pt x="70518" y="28978"/>
                  </a:lnTo>
                  <a:lnTo>
                    <a:pt x="74962" y="27492"/>
                  </a:lnTo>
                  <a:lnTo>
                    <a:pt x="74962" y="27492"/>
                  </a:lnTo>
                  <a:lnTo>
                    <a:pt x="79407" y="26377"/>
                  </a:lnTo>
                  <a:lnTo>
                    <a:pt x="83555" y="24891"/>
                  </a:lnTo>
                  <a:lnTo>
                    <a:pt x="87407" y="23034"/>
                  </a:lnTo>
                  <a:lnTo>
                    <a:pt x="90962" y="21176"/>
                  </a:lnTo>
                  <a:lnTo>
                    <a:pt x="90962" y="21176"/>
                  </a:lnTo>
                  <a:lnTo>
                    <a:pt x="97185" y="17089"/>
                  </a:lnTo>
                  <a:lnTo>
                    <a:pt x="101333" y="14117"/>
                  </a:lnTo>
                  <a:lnTo>
                    <a:pt x="101333" y="14117"/>
                  </a:lnTo>
                  <a:lnTo>
                    <a:pt x="105185" y="10773"/>
                  </a:lnTo>
                  <a:lnTo>
                    <a:pt x="109925" y="6315"/>
                  </a:lnTo>
                  <a:lnTo>
                    <a:pt x="111407" y="4829"/>
                  </a:lnTo>
                  <a:lnTo>
                    <a:pt x="111407" y="4829"/>
                  </a:lnTo>
                  <a:lnTo>
                    <a:pt x="112296" y="4458"/>
                  </a:lnTo>
                  <a:lnTo>
                    <a:pt x="113185" y="4458"/>
                  </a:lnTo>
                  <a:lnTo>
                    <a:pt x="113185" y="4458"/>
                  </a:lnTo>
                  <a:lnTo>
                    <a:pt x="113777" y="5201"/>
                  </a:lnTo>
                  <a:lnTo>
                    <a:pt x="114074" y="5944"/>
                  </a:lnTo>
                  <a:lnTo>
                    <a:pt x="114074" y="5944"/>
                  </a:lnTo>
                  <a:close/>
                  <a:moveTo>
                    <a:pt x="10370" y="84334"/>
                  </a:moveTo>
                  <a:lnTo>
                    <a:pt x="10370" y="84334"/>
                  </a:lnTo>
                  <a:lnTo>
                    <a:pt x="11259" y="85448"/>
                  </a:lnTo>
                  <a:lnTo>
                    <a:pt x="11851" y="85820"/>
                  </a:lnTo>
                  <a:lnTo>
                    <a:pt x="12740" y="86191"/>
                  </a:lnTo>
                  <a:lnTo>
                    <a:pt x="13925" y="86191"/>
                  </a:lnTo>
                  <a:lnTo>
                    <a:pt x="24000" y="86191"/>
                  </a:lnTo>
                  <a:lnTo>
                    <a:pt x="24000" y="33808"/>
                  </a:lnTo>
                  <a:lnTo>
                    <a:pt x="13925" y="33808"/>
                  </a:lnTo>
                  <a:lnTo>
                    <a:pt x="13925" y="33808"/>
                  </a:lnTo>
                  <a:lnTo>
                    <a:pt x="12740" y="33808"/>
                  </a:lnTo>
                  <a:lnTo>
                    <a:pt x="11851" y="34179"/>
                  </a:lnTo>
                  <a:lnTo>
                    <a:pt x="11259" y="34922"/>
                  </a:lnTo>
                  <a:lnTo>
                    <a:pt x="10370" y="35665"/>
                  </a:lnTo>
                  <a:lnTo>
                    <a:pt x="10370" y="35665"/>
                  </a:lnTo>
                  <a:lnTo>
                    <a:pt x="9777" y="36780"/>
                  </a:lnTo>
                  <a:lnTo>
                    <a:pt x="9481" y="37894"/>
                  </a:lnTo>
                  <a:lnTo>
                    <a:pt x="8888" y="39009"/>
                  </a:lnTo>
                  <a:lnTo>
                    <a:pt x="8888" y="40123"/>
                  </a:lnTo>
                  <a:lnTo>
                    <a:pt x="8888" y="80247"/>
                  </a:lnTo>
                  <a:lnTo>
                    <a:pt x="8888" y="80247"/>
                  </a:lnTo>
                  <a:lnTo>
                    <a:pt x="8888" y="81362"/>
                  </a:lnTo>
                  <a:lnTo>
                    <a:pt x="9481" y="82476"/>
                  </a:lnTo>
                  <a:lnTo>
                    <a:pt x="9777" y="83591"/>
                  </a:lnTo>
                  <a:lnTo>
                    <a:pt x="10370" y="84334"/>
                  </a:lnTo>
                  <a:lnTo>
                    <a:pt x="10370" y="84334"/>
                  </a:lnTo>
                  <a:close/>
                  <a:moveTo>
                    <a:pt x="111111" y="10030"/>
                  </a:moveTo>
                  <a:lnTo>
                    <a:pt x="111111" y="10030"/>
                  </a:lnTo>
                  <a:lnTo>
                    <a:pt x="106370" y="14117"/>
                  </a:lnTo>
                  <a:lnTo>
                    <a:pt x="102222" y="17832"/>
                  </a:lnTo>
                  <a:lnTo>
                    <a:pt x="102222" y="17832"/>
                  </a:lnTo>
                  <a:lnTo>
                    <a:pt x="97777" y="21176"/>
                  </a:lnTo>
                  <a:lnTo>
                    <a:pt x="91555" y="24891"/>
                  </a:lnTo>
                  <a:lnTo>
                    <a:pt x="91555" y="24891"/>
                  </a:lnTo>
                  <a:lnTo>
                    <a:pt x="88000" y="26749"/>
                  </a:lnTo>
                  <a:lnTo>
                    <a:pt x="84148" y="28978"/>
                  </a:lnTo>
                  <a:lnTo>
                    <a:pt x="79703" y="30464"/>
                  </a:lnTo>
                  <a:lnTo>
                    <a:pt x="75259" y="31578"/>
                  </a:lnTo>
                  <a:lnTo>
                    <a:pt x="75259" y="31578"/>
                  </a:lnTo>
                  <a:lnTo>
                    <a:pt x="70814" y="32693"/>
                  </a:lnTo>
                  <a:lnTo>
                    <a:pt x="65777" y="33436"/>
                  </a:lnTo>
                  <a:lnTo>
                    <a:pt x="60740" y="33808"/>
                  </a:lnTo>
                  <a:lnTo>
                    <a:pt x="55407" y="33808"/>
                  </a:lnTo>
                  <a:lnTo>
                    <a:pt x="26962" y="33808"/>
                  </a:lnTo>
                  <a:lnTo>
                    <a:pt x="26962" y="86191"/>
                  </a:lnTo>
                  <a:lnTo>
                    <a:pt x="37037" y="86191"/>
                  </a:lnTo>
                  <a:lnTo>
                    <a:pt x="37037" y="86191"/>
                  </a:lnTo>
                  <a:lnTo>
                    <a:pt x="37629" y="86191"/>
                  </a:lnTo>
                  <a:lnTo>
                    <a:pt x="37629" y="86191"/>
                  </a:lnTo>
                  <a:lnTo>
                    <a:pt x="37925" y="86191"/>
                  </a:lnTo>
                  <a:lnTo>
                    <a:pt x="55111" y="86191"/>
                  </a:lnTo>
                  <a:lnTo>
                    <a:pt x="55111" y="86191"/>
                  </a:lnTo>
                  <a:lnTo>
                    <a:pt x="60740" y="86563"/>
                  </a:lnTo>
                  <a:lnTo>
                    <a:pt x="65777" y="86934"/>
                  </a:lnTo>
                  <a:lnTo>
                    <a:pt x="70518" y="87678"/>
                  </a:lnTo>
                  <a:lnTo>
                    <a:pt x="75259" y="88421"/>
                  </a:lnTo>
                  <a:lnTo>
                    <a:pt x="75259" y="88421"/>
                  </a:lnTo>
                  <a:lnTo>
                    <a:pt x="79703" y="89535"/>
                  </a:lnTo>
                  <a:lnTo>
                    <a:pt x="84148" y="91021"/>
                  </a:lnTo>
                  <a:lnTo>
                    <a:pt x="88000" y="93250"/>
                  </a:lnTo>
                  <a:lnTo>
                    <a:pt x="91555" y="95108"/>
                  </a:lnTo>
                  <a:lnTo>
                    <a:pt x="91555" y="95108"/>
                  </a:lnTo>
                  <a:lnTo>
                    <a:pt x="97481" y="98823"/>
                  </a:lnTo>
                  <a:lnTo>
                    <a:pt x="102222" y="102167"/>
                  </a:lnTo>
                  <a:lnTo>
                    <a:pt x="102222" y="102167"/>
                  </a:lnTo>
                  <a:lnTo>
                    <a:pt x="106370" y="105882"/>
                  </a:lnTo>
                  <a:lnTo>
                    <a:pt x="111111" y="109969"/>
                  </a:lnTo>
                  <a:lnTo>
                    <a:pt x="111111" y="10030"/>
                  </a:lnTo>
                  <a:close/>
                  <a:moveTo>
                    <a:pt x="120000" y="1857"/>
                  </a:moveTo>
                  <a:lnTo>
                    <a:pt x="120000" y="118142"/>
                  </a:lnTo>
                  <a:lnTo>
                    <a:pt x="120000" y="118142"/>
                  </a:lnTo>
                  <a:lnTo>
                    <a:pt x="119703" y="118885"/>
                  </a:lnTo>
                  <a:lnTo>
                    <a:pt x="119407" y="119628"/>
                  </a:lnTo>
                  <a:lnTo>
                    <a:pt x="119111" y="120000"/>
                  </a:lnTo>
                  <a:lnTo>
                    <a:pt x="118518" y="120000"/>
                  </a:lnTo>
                  <a:lnTo>
                    <a:pt x="118518" y="120000"/>
                  </a:lnTo>
                  <a:lnTo>
                    <a:pt x="117629" y="120000"/>
                  </a:lnTo>
                  <a:lnTo>
                    <a:pt x="117333" y="119628"/>
                  </a:lnTo>
                  <a:lnTo>
                    <a:pt x="117037" y="118885"/>
                  </a:lnTo>
                  <a:lnTo>
                    <a:pt x="117037" y="118142"/>
                  </a:lnTo>
                  <a:lnTo>
                    <a:pt x="117037" y="1857"/>
                  </a:lnTo>
                  <a:lnTo>
                    <a:pt x="117037" y="1857"/>
                  </a:lnTo>
                  <a:lnTo>
                    <a:pt x="117037" y="1114"/>
                  </a:lnTo>
                  <a:lnTo>
                    <a:pt x="117333" y="371"/>
                  </a:lnTo>
                  <a:lnTo>
                    <a:pt x="117629" y="0"/>
                  </a:lnTo>
                  <a:lnTo>
                    <a:pt x="118518" y="0"/>
                  </a:lnTo>
                  <a:lnTo>
                    <a:pt x="118518" y="0"/>
                  </a:lnTo>
                  <a:lnTo>
                    <a:pt x="119111" y="0"/>
                  </a:lnTo>
                  <a:lnTo>
                    <a:pt x="119407" y="371"/>
                  </a:lnTo>
                  <a:lnTo>
                    <a:pt x="119703" y="1114"/>
                  </a:lnTo>
                  <a:lnTo>
                    <a:pt x="120000" y="1857"/>
                  </a:lnTo>
                  <a:lnTo>
                    <a:pt x="120000" y="1857"/>
                  </a:lnTo>
                  <a:close/>
                </a:path>
              </a:pathLst>
            </a:custGeom>
            <a:solidFill>
              <a:schemeClr val="lt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8" name="任意多边形: 形状 17"/>
            <p:cNvSpPr/>
            <p:nvPr/>
          </p:nvSpPr>
          <p:spPr>
            <a:xfrm>
              <a:off x="4705188" y="5009159"/>
              <a:ext cx="376075" cy="376075"/>
            </a:xfrm>
            <a:custGeom>
              <a:avLst/>
              <a:gdLst/>
              <a:ahLst/>
              <a:cxnLst/>
              <a:rect l="0" t="0" r="0" b="0"/>
              <a:pathLst>
                <a:path w="120000" h="120000" extrusionOk="0">
                  <a:moveTo>
                    <a:pt x="0" y="61851"/>
                  </a:moveTo>
                  <a:lnTo>
                    <a:pt x="0" y="61481"/>
                  </a:lnTo>
                  <a:lnTo>
                    <a:pt x="0" y="61481"/>
                  </a:lnTo>
                  <a:lnTo>
                    <a:pt x="0" y="60740"/>
                  </a:lnTo>
                  <a:lnTo>
                    <a:pt x="0" y="60740"/>
                  </a:lnTo>
                  <a:lnTo>
                    <a:pt x="0" y="60000"/>
                  </a:lnTo>
                  <a:lnTo>
                    <a:pt x="0" y="60000"/>
                  </a:lnTo>
                  <a:lnTo>
                    <a:pt x="370" y="54074"/>
                  </a:lnTo>
                  <a:lnTo>
                    <a:pt x="1111" y="47777"/>
                  </a:lnTo>
                  <a:lnTo>
                    <a:pt x="2592" y="42222"/>
                  </a:lnTo>
                  <a:lnTo>
                    <a:pt x="4444" y="37037"/>
                  </a:lnTo>
                  <a:lnTo>
                    <a:pt x="7037" y="31851"/>
                  </a:lnTo>
                  <a:lnTo>
                    <a:pt x="10000" y="27037"/>
                  </a:lnTo>
                  <a:lnTo>
                    <a:pt x="13333" y="22222"/>
                  </a:lnTo>
                  <a:lnTo>
                    <a:pt x="17407" y="17407"/>
                  </a:lnTo>
                  <a:lnTo>
                    <a:pt x="17407" y="17407"/>
                  </a:lnTo>
                  <a:lnTo>
                    <a:pt x="22222" y="13333"/>
                  </a:lnTo>
                  <a:lnTo>
                    <a:pt x="27037" y="10000"/>
                  </a:lnTo>
                  <a:lnTo>
                    <a:pt x="31851" y="6666"/>
                  </a:lnTo>
                  <a:lnTo>
                    <a:pt x="37037" y="4444"/>
                  </a:lnTo>
                  <a:lnTo>
                    <a:pt x="42222" y="2592"/>
                  </a:lnTo>
                  <a:lnTo>
                    <a:pt x="47777" y="1111"/>
                  </a:lnTo>
                  <a:lnTo>
                    <a:pt x="54074" y="370"/>
                  </a:lnTo>
                  <a:lnTo>
                    <a:pt x="60000" y="0"/>
                  </a:lnTo>
                  <a:lnTo>
                    <a:pt x="60000" y="0"/>
                  </a:lnTo>
                  <a:lnTo>
                    <a:pt x="66296" y="370"/>
                  </a:lnTo>
                  <a:lnTo>
                    <a:pt x="71851" y="1111"/>
                  </a:lnTo>
                  <a:lnTo>
                    <a:pt x="77407" y="2592"/>
                  </a:lnTo>
                  <a:lnTo>
                    <a:pt x="83333" y="4444"/>
                  </a:lnTo>
                  <a:lnTo>
                    <a:pt x="88518" y="6666"/>
                  </a:lnTo>
                  <a:lnTo>
                    <a:pt x="93333" y="10000"/>
                  </a:lnTo>
                  <a:lnTo>
                    <a:pt x="97777" y="13333"/>
                  </a:lnTo>
                  <a:lnTo>
                    <a:pt x="102222" y="17407"/>
                  </a:lnTo>
                  <a:lnTo>
                    <a:pt x="102222" y="17407"/>
                  </a:lnTo>
                  <a:lnTo>
                    <a:pt x="106296" y="22222"/>
                  </a:lnTo>
                  <a:lnTo>
                    <a:pt x="110000" y="27037"/>
                  </a:lnTo>
                  <a:lnTo>
                    <a:pt x="113333" y="31851"/>
                  </a:lnTo>
                  <a:lnTo>
                    <a:pt x="115925" y="37037"/>
                  </a:lnTo>
                  <a:lnTo>
                    <a:pt x="117777" y="42222"/>
                  </a:lnTo>
                  <a:lnTo>
                    <a:pt x="118888" y="47777"/>
                  </a:lnTo>
                  <a:lnTo>
                    <a:pt x="120000" y="54074"/>
                  </a:lnTo>
                  <a:lnTo>
                    <a:pt x="120000" y="60000"/>
                  </a:lnTo>
                  <a:lnTo>
                    <a:pt x="120000" y="60000"/>
                  </a:lnTo>
                  <a:lnTo>
                    <a:pt x="120000" y="60740"/>
                  </a:lnTo>
                  <a:lnTo>
                    <a:pt x="120000" y="60740"/>
                  </a:lnTo>
                  <a:lnTo>
                    <a:pt x="120000" y="61481"/>
                  </a:lnTo>
                  <a:lnTo>
                    <a:pt x="120000" y="61851"/>
                  </a:lnTo>
                  <a:lnTo>
                    <a:pt x="120000" y="61851"/>
                  </a:lnTo>
                  <a:lnTo>
                    <a:pt x="120000" y="62592"/>
                  </a:lnTo>
                  <a:lnTo>
                    <a:pt x="120000" y="62592"/>
                  </a:lnTo>
                  <a:lnTo>
                    <a:pt x="119259" y="68518"/>
                  </a:lnTo>
                  <a:lnTo>
                    <a:pt x="118518" y="74074"/>
                  </a:lnTo>
                  <a:lnTo>
                    <a:pt x="117037" y="79259"/>
                  </a:lnTo>
                  <a:lnTo>
                    <a:pt x="114814" y="84814"/>
                  </a:lnTo>
                  <a:lnTo>
                    <a:pt x="111851" y="89629"/>
                  </a:lnTo>
                  <a:lnTo>
                    <a:pt x="108888" y="94444"/>
                  </a:lnTo>
                  <a:lnTo>
                    <a:pt x="105555" y="98888"/>
                  </a:lnTo>
                  <a:lnTo>
                    <a:pt x="101481" y="102962"/>
                  </a:lnTo>
                  <a:lnTo>
                    <a:pt x="101481" y="102962"/>
                  </a:lnTo>
                  <a:lnTo>
                    <a:pt x="97037" y="107037"/>
                  </a:lnTo>
                  <a:lnTo>
                    <a:pt x="92592" y="110370"/>
                  </a:lnTo>
                  <a:lnTo>
                    <a:pt x="87777" y="113333"/>
                  </a:lnTo>
                  <a:lnTo>
                    <a:pt x="82592" y="115925"/>
                  </a:lnTo>
                  <a:lnTo>
                    <a:pt x="77037" y="117777"/>
                  </a:lnTo>
                  <a:lnTo>
                    <a:pt x="71481" y="118888"/>
                  </a:lnTo>
                  <a:lnTo>
                    <a:pt x="65925" y="119629"/>
                  </a:lnTo>
                  <a:lnTo>
                    <a:pt x="60000" y="120000"/>
                  </a:lnTo>
                  <a:lnTo>
                    <a:pt x="60000" y="120000"/>
                  </a:lnTo>
                  <a:lnTo>
                    <a:pt x="54074" y="119629"/>
                  </a:lnTo>
                  <a:lnTo>
                    <a:pt x="48148" y="118888"/>
                  </a:lnTo>
                  <a:lnTo>
                    <a:pt x="42962" y="117777"/>
                  </a:lnTo>
                  <a:lnTo>
                    <a:pt x="37407" y="115925"/>
                  </a:lnTo>
                  <a:lnTo>
                    <a:pt x="32592" y="113333"/>
                  </a:lnTo>
                  <a:lnTo>
                    <a:pt x="27777" y="110370"/>
                  </a:lnTo>
                  <a:lnTo>
                    <a:pt x="23333" y="107037"/>
                  </a:lnTo>
                  <a:lnTo>
                    <a:pt x="18518" y="102962"/>
                  </a:lnTo>
                  <a:lnTo>
                    <a:pt x="18518" y="102962"/>
                  </a:lnTo>
                  <a:lnTo>
                    <a:pt x="14444" y="98888"/>
                  </a:lnTo>
                  <a:lnTo>
                    <a:pt x="10740" y="94444"/>
                  </a:lnTo>
                  <a:lnTo>
                    <a:pt x="7777" y="89629"/>
                  </a:lnTo>
                  <a:lnTo>
                    <a:pt x="5185" y="84814"/>
                  </a:lnTo>
                  <a:lnTo>
                    <a:pt x="3333" y="79259"/>
                  </a:lnTo>
                  <a:lnTo>
                    <a:pt x="1851" y="74074"/>
                  </a:lnTo>
                  <a:lnTo>
                    <a:pt x="740" y="68518"/>
                  </a:lnTo>
                  <a:lnTo>
                    <a:pt x="370" y="62592"/>
                  </a:lnTo>
                  <a:lnTo>
                    <a:pt x="370" y="62592"/>
                  </a:lnTo>
                  <a:lnTo>
                    <a:pt x="0" y="61851"/>
                  </a:lnTo>
                  <a:lnTo>
                    <a:pt x="0" y="61851"/>
                  </a:lnTo>
                  <a:close/>
                  <a:moveTo>
                    <a:pt x="3703" y="60000"/>
                  </a:moveTo>
                  <a:lnTo>
                    <a:pt x="18518" y="60000"/>
                  </a:lnTo>
                  <a:lnTo>
                    <a:pt x="18518" y="60000"/>
                  </a:lnTo>
                  <a:lnTo>
                    <a:pt x="18888" y="53333"/>
                  </a:lnTo>
                  <a:lnTo>
                    <a:pt x="19629" y="46296"/>
                  </a:lnTo>
                  <a:lnTo>
                    <a:pt x="21481" y="39629"/>
                  </a:lnTo>
                  <a:lnTo>
                    <a:pt x="23333" y="33333"/>
                  </a:lnTo>
                  <a:lnTo>
                    <a:pt x="23333" y="33333"/>
                  </a:lnTo>
                  <a:lnTo>
                    <a:pt x="18148" y="30740"/>
                  </a:lnTo>
                  <a:lnTo>
                    <a:pt x="13703" y="28148"/>
                  </a:lnTo>
                  <a:lnTo>
                    <a:pt x="13703" y="28148"/>
                  </a:lnTo>
                  <a:lnTo>
                    <a:pt x="11481" y="31481"/>
                  </a:lnTo>
                  <a:lnTo>
                    <a:pt x="9259" y="35185"/>
                  </a:lnTo>
                  <a:lnTo>
                    <a:pt x="7777" y="39259"/>
                  </a:lnTo>
                  <a:lnTo>
                    <a:pt x="6296" y="42962"/>
                  </a:lnTo>
                  <a:lnTo>
                    <a:pt x="5185" y="47037"/>
                  </a:lnTo>
                  <a:lnTo>
                    <a:pt x="4444" y="51481"/>
                  </a:lnTo>
                  <a:lnTo>
                    <a:pt x="4074" y="55925"/>
                  </a:lnTo>
                  <a:lnTo>
                    <a:pt x="3703" y="60000"/>
                  </a:lnTo>
                  <a:lnTo>
                    <a:pt x="3703" y="60000"/>
                  </a:lnTo>
                  <a:close/>
                  <a:moveTo>
                    <a:pt x="18888" y="63703"/>
                  </a:moveTo>
                  <a:lnTo>
                    <a:pt x="4074" y="63703"/>
                  </a:lnTo>
                  <a:lnTo>
                    <a:pt x="4074" y="63703"/>
                  </a:lnTo>
                  <a:lnTo>
                    <a:pt x="4444" y="67777"/>
                  </a:lnTo>
                  <a:lnTo>
                    <a:pt x="4814" y="71481"/>
                  </a:lnTo>
                  <a:lnTo>
                    <a:pt x="5925" y="74814"/>
                  </a:lnTo>
                  <a:lnTo>
                    <a:pt x="7037" y="78518"/>
                  </a:lnTo>
                  <a:lnTo>
                    <a:pt x="8148" y="81851"/>
                  </a:lnTo>
                  <a:lnTo>
                    <a:pt x="10000" y="85555"/>
                  </a:lnTo>
                  <a:lnTo>
                    <a:pt x="11851" y="88888"/>
                  </a:lnTo>
                  <a:lnTo>
                    <a:pt x="13703" y="92222"/>
                  </a:lnTo>
                  <a:lnTo>
                    <a:pt x="13703" y="92222"/>
                  </a:lnTo>
                  <a:lnTo>
                    <a:pt x="18148" y="89259"/>
                  </a:lnTo>
                  <a:lnTo>
                    <a:pt x="23333" y="86666"/>
                  </a:lnTo>
                  <a:lnTo>
                    <a:pt x="23333" y="86666"/>
                  </a:lnTo>
                  <a:lnTo>
                    <a:pt x="21851" y="81111"/>
                  </a:lnTo>
                  <a:lnTo>
                    <a:pt x="20000" y="75555"/>
                  </a:lnTo>
                  <a:lnTo>
                    <a:pt x="19259" y="69629"/>
                  </a:lnTo>
                  <a:lnTo>
                    <a:pt x="18888" y="63703"/>
                  </a:lnTo>
                  <a:lnTo>
                    <a:pt x="18888" y="63703"/>
                  </a:lnTo>
                  <a:close/>
                  <a:moveTo>
                    <a:pt x="15925" y="24814"/>
                  </a:moveTo>
                  <a:lnTo>
                    <a:pt x="15925" y="24814"/>
                  </a:lnTo>
                  <a:lnTo>
                    <a:pt x="20740" y="27407"/>
                  </a:lnTo>
                  <a:lnTo>
                    <a:pt x="24444" y="30000"/>
                  </a:lnTo>
                  <a:lnTo>
                    <a:pt x="24444" y="30000"/>
                  </a:lnTo>
                  <a:lnTo>
                    <a:pt x="27777" y="23333"/>
                  </a:lnTo>
                  <a:lnTo>
                    <a:pt x="31481" y="17037"/>
                  </a:lnTo>
                  <a:lnTo>
                    <a:pt x="35555" y="11851"/>
                  </a:lnTo>
                  <a:lnTo>
                    <a:pt x="37777" y="9629"/>
                  </a:lnTo>
                  <a:lnTo>
                    <a:pt x="40000" y="7407"/>
                  </a:lnTo>
                  <a:lnTo>
                    <a:pt x="40000" y="7407"/>
                  </a:lnTo>
                  <a:lnTo>
                    <a:pt x="36666" y="8888"/>
                  </a:lnTo>
                  <a:lnTo>
                    <a:pt x="33333" y="10370"/>
                  </a:lnTo>
                  <a:lnTo>
                    <a:pt x="30000" y="12222"/>
                  </a:lnTo>
                  <a:lnTo>
                    <a:pt x="27037" y="14444"/>
                  </a:lnTo>
                  <a:lnTo>
                    <a:pt x="24074" y="16666"/>
                  </a:lnTo>
                  <a:lnTo>
                    <a:pt x="21481" y="19629"/>
                  </a:lnTo>
                  <a:lnTo>
                    <a:pt x="18518" y="22222"/>
                  </a:lnTo>
                  <a:lnTo>
                    <a:pt x="15925" y="24814"/>
                  </a:lnTo>
                  <a:lnTo>
                    <a:pt x="15925" y="24814"/>
                  </a:lnTo>
                  <a:close/>
                  <a:moveTo>
                    <a:pt x="40000" y="112222"/>
                  </a:moveTo>
                  <a:lnTo>
                    <a:pt x="40000" y="112222"/>
                  </a:lnTo>
                  <a:lnTo>
                    <a:pt x="37777" y="110370"/>
                  </a:lnTo>
                  <a:lnTo>
                    <a:pt x="35555" y="108148"/>
                  </a:lnTo>
                  <a:lnTo>
                    <a:pt x="31481" y="102962"/>
                  </a:lnTo>
                  <a:lnTo>
                    <a:pt x="27777" y="97037"/>
                  </a:lnTo>
                  <a:lnTo>
                    <a:pt x="24444" y="90370"/>
                  </a:lnTo>
                  <a:lnTo>
                    <a:pt x="24444" y="90370"/>
                  </a:lnTo>
                  <a:lnTo>
                    <a:pt x="20740" y="92592"/>
                  </a:lnTo>
                  <a:lnTo>
                    <a:pt x="15925" y="95185"/>
                  </a:lnTo>
                  <a:lnTo>
                    <a:pt x="15925" y="95185"/>
                  </a:lnTo>
                  <a:lnTo>
                    <a:pt x="18518" y="98148"/>
                  </a:lnTo>
                  <a:lnTo>
                    <a:pt x="21481" y="100740"/>
                  </a:lnTo>
                  <a:lnTo>
                    <a:pt x="24074" y="102962"/>
                  </a:lnTo>
                  <a:lnTo>
                    <a:pt x="27037" y="105185"/>
                  </a:lnTo>
                  <a:lnTo>
                    <a:pt x="30000" y="107407"/>
                  </a:lnTo>
                  <a:lnTo>
                    <a:pt x="33333" y="109259"/>
                  </a:lnTo>
                  <a:lnTo>
                    <a:pt x="36666" y="110740"/>
                  </a:lnTo>
                  <a:lnTo>
                    <a:pt x="40000" y="112222"/>
                  </a:lnTo>
                  <a:lnTo>
                    <a:pt x="40000" y="112222"/>
                  </a:lnTo>
                  <a:close/>
                  <a:moveTo>
                    <a:pt x="26666" y="34814"/>
                  </a:moveTo>
                  <a:lnTo>
                    <a:pt x="26666" y="34814"/>
                  </a:lnTo>
                  <a:lnTo>
                    <a:pt x="24814" y="40740"/>
                  </a:lnTo>
                  <a:lnTo>
                    <a:pt x="23703" y="46666"/>
                  </a:lnTo>
                  <a:lnTo>
                    <a:pt x="22962" y="53703"/>
                  </a:lnTo>
                  <a:lnTo>
                    <a:pt x="22592" y="60000"/>
                  </a:lnTo>
                  <a:lnTo>
                    <a:pt x="41111" y="60000"/>
                  </a:lnTo>
                  <a:lnTo>
                    <a:pt x="41111" y="60000"/>
                  </a:lnTo>
                  <a:lnTo>
                    <a:pt x="41481" y="49629"/>
                  </a:lnTo>
                  <a:lnTo>
                    <a:pt x="42222" y="39259"/>
                  </a:lnTo>
                  <a:lnTo>
                    <a:pt x="42222" y="39259"/>
                  </a:lnTo>
                  <a:lnTo>
                    <a:pt x="34444" y="37407"/>
                  </a:lnTo>
                  <a:lnTo>
                    <a:pt x="26666" y="34814"/>
                  </a:lnTo>
                  <a:lnTo>
                    <a:pt x="26666" y="34814"/>
                  </a:lnTo>
                  <a:close/>
                  <a:moveTo>
                    <a:pt x="22962" y="63703"/>
                  </a:moveTo>
                  <a:lnTo>
                    <a:pt x="22962" y="63703"/>
                  </a:lnTo>
                  <a:lnTo>
                    <a:pt x="23333" y="69259"/>
                  </a:lnTo>
                  <a:lnTo>
                    <a:pt x="24074" y="74814"/>
                  </a:lnTo>
                  <a:lnTo>
                    <a:pt x="25185" y="80000"/>
                  </a:lnTo>
                  <a:lnTo>
                    <a:pt x="26666" y="85555"/>
                  </a:lnTo>
                  <a:lnTo>
                    <a:pt x="26666" y="85555"/>
                  </a:lnTo>
                  <a:lnTo>
                    <a:pt x="34444" y="82592"/>
                  </a:lnTo>
                  <a:lnTo>
                    <a:pt x="42222" y="80370"/>
                  </a:lnTo>
                  <a:lnTo>
                    <a:pt x="42222" y="80370"/>
                  </a:lnTo>
                  <a:lnTo>
                    <a:pt x="41481" y="72222"/>
                  </a:lnTo>
                  <a:lnTo>
                    <a:pt x="41111" y="63703"/>
                  </a:lnTo>
                  <a:lnTo>
                    <a:pt x="22962" y="63703"/>
                  </a:lnTo>
                  <a:close/>
                  <a:moveTo>
                    <a:pt x="52592" y="4814"/>
                  </a:moveTo>
                  <a:lnTo>
                    <a:pt x="52592" y="4814"/>
                  </a:lnTo>
                  <a:lnTo>
                    <a:pt x="48518" y="6296"/>
                  </a:lnTo>
                  <a:lnTo>
                    <a:pt x="44814" y="8518"/>
                  </a:lnTo>
                  <a:lnTo>
                    <a:pt x="41481" y="11111"/>
                  </a:lnTo>
                  <a:lnTo>
                    <a:pt x="38148" y="14444"/>
                  </a:lnTo>
                  <a:lnTo>
                    <a:pt x="38148" y="14444"/>
                  </a:lnTo>
                  <a:lnTo>
                    <a:pt x="35185" y="17777"/>
                  </a:lnTo>
                  <a:lnTo>
                    <a:pt x="32592" y="22222"/>
                  </a:lnTo>
                  <a:lnTo>
                    <a:pt x="30000" y="26666"/>
                  </a:lnTo>
                  <a:lnTo>
                    <a:pt x="28148" y="31111"/>
                  </a:lnTo>
                  <a:lnTo>
                    <a:pt x="28148" y="31111"/>
                  </a:lnTo>
                  <a:lnTo>
                    <a:pt x="35185" y="33703"/>
                  </a:lnTo>
                  <a:lnTo>
                    <a:pt x="42962" y="35925"/>
                  </a:lnTo>
                  <a:lnTo>
                    <a:pt x="42962" y="35925"/>
                  </a:lnTo>
                  <a:lnTo>
                    <a:pt x="44444" y="25925"/>
                  </a:lnTo>
                  <a:lnTo>
                    <a:pt x="46666" y="17037"/>
                  </a:lnTo>
                  <a:lnTo>
                    <a:pt x="47777" y="13333"/>
                  </a:lnTo>
                  <a:lnTo>
                    <a:pt x="49259" y="10370"/>
                  </a:lnTo>
                  <a:lnTo>
                    <a:pt x="50370" y="7407"/>
                  </a:lnTo>
                  <a:lnTo>
                    <a:pt x="52592" y="4814"/>
                  </a:lnTo>
                  <a:lnTo>
                    <a:pt x="52592" y="4814"/>
                  </a:lnTo>
                  <a:close/>
                  <a:moveTo>
                    <a:pt x="42962" y="84444"/>
                  </a:moveTo>
                  <a:lnTo>
                    <a:pt x="42962" y="84444"/>
                  </a:lnTo>
                  <a:lnTo>
                    <a:pt x="35185" y="86296"/>
                  </a:lnTo>
                  <a:lnTo>
                    <a:pt x="28148" y="88888"/>
                  </a:lnTo>
                  <a:lnTo>
                    <a:pt x="28148" y="88888"/>
                  </a:lnTo>
                  <a:lnTo>
                    <a:pt x="30000" y="93703"/>
                  </a:lnTo>
                  <a:lnTo>
                    <a:pt x="32592" y="97777"/>
                  </a:lnTo>
                  <a:lnTo>
                    <a:pt x="35185" y="101851"/>
                  </a:lnTo>
                  <a:lnTo>
                    <a:pt x="38148" y="105555"/>
                  </a:lnTo>
                  <a:lnTo>
                    <a:pt x="38148" y="105555"/>
                  </a:lnTo>
                  <a:lnTo>
                    <a:pt x="41481" y="108518"/>
                  </a:lnTo>
                  <a:lnTo>
                    <a:pt x="44814" y="111111"/>
                  </a:lnTo>
                  <a:lnTo>
                    <a:pt x="48518" y="113333"/>
                  </a:lnTo>
                  <a:lnTo>
                    <a:pt x="52592" y="115185"/>
                  </a:lnTo>
                  <a:lnTo>
                    <a:pt x="52592" y="115185"/>
                  </a:lnTo>
                  <a:lnTo>
                    <a:pt x="50370" y="112222"/>
                  </a:lnTo>
                  <a:lnTo>
                    <a:pt x="49259" y="109629"/>
                  </a:lnTo>
                  <a:lnTo>
                    <a:pt x="47777" y="106296"/>
                  </a:lnTo>
                  <a:lnTo>
                    <a:pt x="46666" y="102592"/>
                  </a:lnTo>
                  <a:lnTo>
                    <a:pt x="44444" y="94444"/>
                  </a:lnTo>
                  <a:lnTo>
                    <a:pt x="42962" y="84444"/>
                  </a:lnTo>
                  <a:lnTo>
                    <a:pt x="42962" y="84444"/>
                  </a:lnTo>
                  <a:close/>
                  <a:moveTo>
                    <a:pt x="44814" y="60000"/>
                  </a:moveTo>
                  <a:lnTo>
                    <a:pt x="74814" y="60000"/>
                  </a:lnTo>
                  <a:lnTo>
                    <a:pt x="74814" y="60000"/>
                  </a:lnTo>
                  <a:lnTo>
                    <a:pt x="74814" y="49629"/>
                  </a:lnTo>
                  <a:lnTo>
                    <a:pt x="74074" y="40000"/>
                  </a:lnTo>
                  <a:lnTo>
                    <a:pt x="74074" y="40000"/>
                  </a:lnTo>
                  <a:lnTo>
                    <a:pt x="67037" y="40740"/>
                  </a:lnTo>
                  <a:lnTo>
                    <a:pt x="60000" y="41111"/>
                  </a:lnTo>
                  <a:lnTo>
                    <a:pt x="60000" y="41111"/>
                  </a:lnTo>
                  <a:lnTo>
                    <a:pt x="53333" y="40740"/>
                  </a:lnTo>
                  <a:lnTo>
                    <a:pt x="45925" y="40000"/>
                  </a:lnTo>
                  <a:lnTo>
                    <a:pt x="45925" y="40000"/>
                  </a:lnTo>
                  <a:lnTo>
                    <a:pt x="45185" y="49629"/>
                  </a:lnTo>
                  <a:lnTo>
                    <a:pt x="44814" y="60000"/>
                  </a:lnTo>
                  <a:lnTo>
                    <a:pt x="44814" y="60000"/>
                  </a:lnTo>
                  <a:close/>
                  <a:moveTo>
                    <a:pt x="44814" y="63703"/>
                  </a:moveTo>
                  <a:lnTo>
                    <a:pt x="44814" y="63703"/>
                  </a:lnTo>
                  <a:lnTo>
                    <a:pt x="45185" y="71851"/>
                  </a:lnTo>
                  <a:lnTo>
                    <a:pt x="45925" y="79629"/>
                  </a:lnTo>
                  <a:lnTo>
                    <a:pt x="45925" y="79629"/>
                  </a:lnTo>
                  <a:lnTo>
                    <a:pt x="53333" y="78888"/>
                  </a:lnTo>
                  <a:lnTo>
                    <a:pt x="60000" y="78518"/>
                  </a:lnTo>
                  <a:lnTo>
                    <a:pt x="60000" y="78518"/>
                  </a:lnTo>
                  <a:lnTo>
                    <a:pt x="67037" y="78888"/>
                  </a:lnTo>
                  <a:lnTo>
                    <a:pt x="74074" y="79629"/>
                  </a:lnTo>
                  <a:lnTo>
                    <a:pt x="74074" y="79629"/>
                  </a:lnTo>
                  <a:lnTo>
                    <a:pt x="74444" y="71851"/>
                  </a:lnTo>
                  <a:lnTo>
                    <a:pt x="74814" y="63703"/>
                  </a:lnTo>
                  <a:lnTo>
                    <a:pt x="44814" y="63703"/>
                  </a:lnTo>
                  <a:close/>
                  <a:moveTo>
                    <a:pt x="67777" y="12592"/>
                  </a:moveTo>
                  <a:lnTo>
                    <a:pt x="67777" y="12592"/>
                  </a:lnTo>
                  <a:lnTo>
                    <a:pt x="65925" y="8888"/>
                  </a:lnTo>
                  <a:lnTo>
                    <a:pt x="64074" y="5925"/>
                  </a:lnTo>
                  <a:lnTo>
                    <a:pt x="62222" y="4444"/>
                  </a:lnTo>
                  <a:lnTo>
                    <a:pt x="61111" y="4074"/>
                  </a:lnTo>
                  <a:lnTo>
                    <a:pt x="60000" y="3703"/>
                  </a:lnTo>
                  <a:lnTo>
                    <a:pt x="60000" y="3703"/>
                  </a:lnTo>
                  <a:lnTo>
                    <a:pt x="59259" y="4074"/>
                  </a:lnTo>
                  <a:lnTo>
                    <a:pt x="58148" y="4444"/>
                  </a:lnTo>
                  <a:lnTo>
                    <a:pt x="56296" y="5925"/>
                  </a:lnTo>
                  <a:lnTo>
                    <a:pt x="54444" y="8888"/>
                  </a:lnTo>
                  <a:lnTo>
                    <a:pt x="52222" y="12592"/>
                  </a:lnTo>
                  <a:lnTo>
                    <a:pt x="52222" y="12592"/>
                  </a:lnTo>
                  <a:lnTo>
                    <a:pt x="50370" y="17407"/>
                  </a:lnTo>
                  <a:lnTo>
                    <a:pt x="48518" y="23333"/>
                  </a:lnTo>
                  <a:lnTo>
                    <a:pt x="47407" y="29629"/>
                  </a:lnTo>
                  <a:lnTo>
                    <a:pt x="46296" y="36296"/>
                  </a:lnTo>
                  <a:lnTo>
                    <a:pt x="46296" y="36296"/>
                  </a:lnTo>
                  <a:lnTo>
                    <a:pt x="53333" y="37037"/>
                  </a:lnTo>
                  <a:lnTo>
                    <a:pt x="60000" y="37407"/>
                  </a:lnTo>
                  <a:lnTo>
                    <a:pt x="60000" y="37407"/>
                  </a:lnTo>
                  <a:lnTo>
                    <a:pt x="66666" y="37037"/>
                  </a:lnTo>
                  <a:lnTo>
                    <a:pt x="73703" y="36296"/>
                  </a:lnTo>
                  <a:lnTo>
                    <a:pt x="73703" y="36296"/>
                  </a:lnTo>
                  <a:lnTo>
                    <a:pt x="72592" y="29629"/>
                  </a:lnTo>
                  <a:lnTo>
                    <a:pt x="71111" y="23333"/>
                  </a:lnTo>
                  <a:lnTo>
                    <a:pt x="69629" y="17407"/>
                  </a:lnTo>
                  <a:lnTo>
                    <a:pt x="67777" y="12592"/>
                  </a:lnTo>
                  <a:lnTo>
                    <a:pt x="67777" y="12592"/>
                  </a:lnTo>
                  <a:close/>
                  <a:moveTo>
                    <a:pt x="52222" y="107037"/>
                  </a:moveTo>
                  <a:lnTo>
                    <a:pt x="52222" y="107037"/>
                  </a:lnTo>
                  <a:lnTo>
                    <a:pt x="54444" y="111111"/>
                  </a:lnTo>
                  <a:lnTo>
                    <a:pt x="56296" y="113703"/>
                  </a:lnTo>
                  <a:lnTo>
                    <a:pt x="58148" y="115925"/>
                  </a:lnTo>
                  <a:lnTo>
                    <a:pt x="59259" y="116296"/>
                  </a:lnTo>
                  <a:lnTo>
                    <a:pt x="60000" y="116296"/>
                  </a:lnTo>
                  <a:lnTo>
                    <a:pt x="60000" y="116296"/>
                  </a:lnTo>
                  <a:lnTo>
                    <a:pt x="61111" y="116296"/>
                  </a:lnTo>
                  <a:lnTo>
                    <a:pt x="62222" y="115925"/>
                  </a:lnTo>
                  <a:lnTo>
                    <a:pt x="64074" y="113703"/>
                  </a:lnTo>
                  <a:lnTo>
                    <a:pt x="65925" y="111111"/>
                  </a:lnTo>
                  <a:lnTo>
                    <a:pt x="67777" y="107037"/>
                  </a:lnTo>
                  <a:lnTo>
                    <a:pt x="67777" y="107037"/>
                  </a:lnTo>
                  <a:lnTo>
                    <a:pt x="69629" y="102222"/>
                  </a:lnTo>
                  <a:lnTo>
                    <a:pt x="71111" y="96666"/>
                  </a:lnTo>
                  <a:lnTo>
                    <a:pt x="72592" y="90740"/>
                  </a:lnTo>
                  <a:lnTo>
                    <a:pt x="73703" y="83703"/>
                  </a:lnTo>
                  <a:lnTo>
                    <a:pt x="73703" y="83703"/>
                  </a:lnTo>
                  <a:lnTo>
                    <a:pt x="66666" y="82962"/>
                  </a:lnTo>
                  <a:lnTo>
                    <a:pt x="60000" y="82592"/>
                  </a:lnTo>
                  <a:lnTo>
                    <a:pt x="60000" y="82592"/>
                  </a:lnTo>
                  <a:lnTo>
                    <a:pt x="53333" y="82962"/>
                  </a:lnTo>
                  <a:lnTo>
                    <a:pt x="46296" y="83703"/>
                  </a:lnTo>
                  <a:lnTo>
                    <a:pt x="46296" y="83703"/>
                  </a:lnTo>
                  <a:lnTo>
                    <a:pt x="47407" y="90740"/>
                  </a:lnTo>
                  <a:lnTo>
                    <a:pt x="48518" y="96666"/>
                  </a:lnTo>
                  <a:lnTo>
                    <a:pt x="50370" y="102222"/>
                  </a:lnTo>
                  <a:lnTo>
                    <a:pt x="52222" y="107037"/>
                  </a:lnTo>
                  <a:lnTo>
                    <a:pt x="52222" y="107037"/>
                  </a:lnTo>
                  <a:close/>
                  <a:moveTo>
                    <a:pt x="92222" y="31111"/>
                  </a:moveTo>
                  <a:lnTo>
                    <a:pt x="92222" y="31111"/>
                  </a:lnTo>
                  <a:lnTo>
                    <a:pt x="90000" y="26666"/>
                  </a:lnTo>
                  <a:lnTo>
                    <a:pt x="87777" y="22222"/>
                  </a:lnTo>
                  <a:lnTo>
                    <a:pt x="84814" y="17777"/>
                  </a:lnTo>
                  <a:lnTo>
                    <a:pt x="81481" y="14444"/>
                  </a:lnTo>
                  <a:lnTo>
                    <a:pt x="81481" y="14444"/>
                  </a:lnTo>
                  <a:lnTo>
                    <a:pt x="78518" y="11111"/>
                  </a:lnTo>
                  <a:lnTo>
                    <a:pt x="75185" y="8518"/>
                  </a:lnTo>
                  <a:lnTo>
                    <a:pt x="71481" y="6296"/>
                  </a:lnTo>
                  <a:lnTo>
                    <a:pt x="67777" y="4814"/>
                  </a:lnTo>
                  <a:lnTo>
                    <a:pt x="67777" y="4814"/>
                  </a:lnTo>
                  <a:lnTo>
                    <a:pt x="69259" y="7407"/>
                  </a:lnTo>
                  <a:lnTo>
                    <a:pt x="70740" y="10370"/>
                  </a:lnTo>
                  <a:lnTo>
                    <a:pt x="72222" y="13333"/>
                  </a:lnTo>
                  <a:lnTo>
                    <a:pt x="73333" y="17037"/>
                  </a:lnTo>
                  <a:lnTo>
                    <a:pt x="75555" y="25925"/>
                  </a:lnTo>
                  <a:lnTo>
                    <a:pt x="77037" y="35925"/>
                  </a:lnTo>
                  <a:lnTo>
                    <a:pt x="77037" y="35925"/>
                  </a:lnTo>
                  <a:lnTo>
                    <a:pt x="85185" y="33703"/>
                  </a:lnTo>
                  <a:lnTo>
                    <a:pt x="92222" y="31111"/>
                  </a:lnTo>
                  <a:lnTo>
                    <a:pt x="92222" y="31111"/>
                  </a:lnTo>
                  <a:close/>
                  <a:moveTo>
                    <a:pt x="67777" y="115185"/>
                  </a:moveTo>
                  <a:lnTo>
                    <a:pt x="67777" y="115185"/>
                  </a:lnTo>
                  <a:lnTo>
                    <a:pt x="71481" y="113333"/>
                  </a:lnTo>
                  <a:lnTo>
                    <a:pt x="75185" y="111111"/>
                  </a:lnTo>
                  <a:lnTo>
                    <a:pt x="78518" y="108518"/>
                  </a:lnTo>
                  <a:lnTo>
                    <a:pt x="81481" y="105555"/>
                  </a:lnTo>
                  <a:lnTo>
                    <a:pt x="81481" y="105555"/>
                  </a:lnTo>
                  <a:lnTo>
                    <a:pt x="84814" y="101851"/>
                  </a:lnTo>
                  <a:lnTo>
                    <a:pt x="87777" y="97777"/>
                  </a:lnTo>
                  <a:lnTo>
                    <a:pt x="90000" y="93703"/>
                  </a:lnTo>
                  <a:lnTo>
                    <a:pt x="92222" y="88888"/>
                  </a:lnTo>
                  <a:lnTo>
                    <a:pt x="92222" y="88888"/>
                  </a:lnTo>
                  <a:lnTo>
                    <a:pt x="85185" y="86296"/>
                  </a:lnTo>
                  <a:lnTo>
                    <a:pt x="77037" y="84444"/>
                  </a:lnTo>
                  <a:lnTo>
                    <a:pt x="77037" y="84444"/>
                  </a:lnTo>
                  <a:lnTo>
                    <a:pt x="75555" y="94444"/>
                  </a:lnTo>
                  <a:lnTo>
                    <a:pt x="73333" y="102592"/>
                  </a:lnTo>
                  <a:lnTo>
                    <a:pt x="72222" y="106296"/>
                  </a:lnTo>
                  <a:lnTo>
                    <a:pt x="70740" y="109629"/>
                  </a:lnTo>
                  <a:lnTo>
                    <a:pt x="69259" y="112222"/>
                  </a:lnTo>
                  <a:lnTo>
                    <a:pt x="67777" y="115185"/>
                  </a:lnTo>
                  <a:lnTo>
                    <a:pt x="67777" y="115185"/>
                  </a:lnTo>
                  <a:close/>
                  <a:moveTo>
                    <a:pt x="97407" y="60000"/>
                  </a:moveTo>
                  <a:lnTo>
                    <a:pt x="97407" y="60000"/>
                  </a:lnTo>
                  <a:lnTo>
                    <a:pt x="97407" y="53703"/>
                  </a:lnTo>
                  <a:lnTo>
                    <a:pt x="96666" y="46666"/>
                  </a:lnTo>
                  <a:lnTo>
                    <a:pt x="95185" y="40740"/>
                  </a:lnTo>
                  <a:lnTo>
                    <a:pt x="93703" y="34814"/>
                  </a:lnTo>
                  <a:lnTo>
                    <a:pt x="93703" y="34814"/>
                  </a:lnTo>
                  <a:lnTo>
                    <a:pt x="85925" y="37407"/>
                  </a:lnTo>
                  <a:lnTo>
                    <a:pt x="77407" y="39259"/>
                  </a:lnTo>
                  <a:lnTo>
                    <a:pt x="77407" y="39259"/>
                  </a:lnTo>
                  <a:lnTo>
                    <a:pt x="78518" y="49629"/>
                  </a:lnTo>
                  <a:lnTo>
                    <a:pt x="78518" y="60000"/>
                  </a:lnTo>
                  <a:lnTo>
                    <a:pt x="97407" y="60000"/>
                  </a:lnTo>
                  <a:close/>
                  <a:moveTo>
                    <a:pt x="97407" y="63703"/>
                  </a:moveTo>
                  <a:lnTo>
                    <a:pt x="78518" y="63703"/>
                  </a:lnTo>
                  <a:lnTo>
                    <a:pt x="78518" y="63703"/>
                  </a:lnTo>
                  <a:lnTo>
                    <a:pt x="78148" y="72222"/>
                  </a:lnTo>
                  <a:lnTo>
                    <a:pt x="77407" y="80370"/>
                  </a:lnTo>
                  <a:lnTo>
                    <a:pt x="77407" y="80370"/>
                  </a:lnTo>
                  <a:lnTo>
                    <a:pt x="85925" y="82592"/>
                  </a:lnTo>
                  <a:lnTo>
                    <a:pt x="93703" y="85555"/>
                  </a:lnTo>
                  <a:lnTo>
                    <a:pt x="93703" y="85555"/>
                  </a:lnTo>
                  <a:lnTo>
                    <a:pt x="95185" y="80000"/>
                  </a:lnTo>
                  <a:lnTo>
                    <a:pt x="96296" y="74814"/>
                  </a:lnTo>
                  <a:lnTo>
                    <a:pt x="97037" y="69259"/>
                  </a:lnTo>
                  <a:lnTo>
                    <a:pt x="97407" y="63703"/>
                  </a:lnTo>
                  <a:lnTo>
                    <a:pt x="97407" y="63703"/>
                  </a:lnTo>
                  <a:close/>
                  <a:moveTo>
                    <a:pt x="79629" y="7407"/>
                  </a:moveTo>
                  <a:lnTo>
                    <a:pt x="79629" y="7407"/>
                  </a:lnTo>
                  <a:lnTo>
                    <a:pt x="82592" y="9629"/>
                  </a:lnTo>
                  <a:lnTo>
                    <a:pt x="84814" y="11851"/>
                  </a:lnTo>
                  <a:lnTo>
                    <a:pt x="88888" y="17037"/>
                  </a:lnTo>
                  <a:lnTo>
                    <a:pt x="92592" y="23333"/>
                  </a:lnTo>
                  <a:lnTo>
                    <a:pt x="95555" y="30000"/>
                  </a:lnTo>
                  <a:lnTo>
                    <a:pt x="95555" y="30000"/>
                  </a:lnTo>
                  <a:lnTo>
                    <a:pt x="99629" y="27407"/>
                  </a:lnTo>
                  <a:lnTo>
                    <a:pt x="103703" y="24814"/>
                  </a:lnTo>
                  <a:lnTo>
                    <a:pt x="103703" y="24814"/>
                  </a:lnTo>
                  <a:lnTo>
                    <a:pt x="101481" y="22222"/>
                  </a:lnTo>
                  <a:lnTo>
                    <a:pt x="98888" y="19629"/>
                  </a:lnTo>
                  <a:lnTo>
                    <a:pt x="95925" y="16666"/>
                  </a:lnTo>
                  <a:lnTo>
                    <a:pt x="92962" y="14444"/>
                  </a:lnTo>
                  <a:lnTo>
                    <a:pt x="90000" y="12222"/>
                  </a:lnTo>
                  <a:lnTo>
                    <a:pt x="87037" y="10370"/>
                  </a:lnTo>
                  <a:lnTo>
                    <a:pt x="83703" y="8888"/>
                  </a:lnTo>
                  <a:lnTo>
                    <a:pt x="79629" y="7407"/>
                  </a:lnTo>
                  <a:lnTo>
                    <a:pt x="79629" y="7407"/>
                  </a:lnTo>
                  <a:close/>
                  <a:moveTo>
                    <a:pt x="103703" y="95185"/>
                  </a:moveTo>
                  <a:lnTo>
                    <a:pt x="103703" y="95185"/>
                  </a:lnTo>
                  <a:lnTo>
                    <a:pt x="99629" y="92592"/>
                  </a:lnTo>
                  <a:lnTo>
                    <a:pt x="95555" y="90370"/>
                  </a:lnTo>
                  <a:lnTo>
                    <a:pt x="95555" y="90370"/>
                  </a:lnTo>
                  <a:lnTo>
                    <a:pt x="92592" y="97037"/>
                  </a:lnTo>
                  <a:lnTo>
                    <a:pt x="88888" y="102962"/>
                  </a:lnTo>
                  <a:lnTo>
                    <a:pt x="84814" y="108148"/>
                  </a:lnTo>
                  <a:lnTo>
                    <a:pt x="82592" y="110370"/>
                  </a:lnTo>
                  <a:lnTo>
                    <a:pt x="79629" y="112222"/>
                  </a:lnTo>
                  <a:lnTo>
                    <a:pt x="79629" y="112222"/>
                  </a:lnTo>
                  <a:lnTo>
                    <a:pt x="83703" y="110740"/>
                  </a:lnTo>
                  <a:lnTo>
                    <a:pt x="87037" y="109259"/>
                  </a:lnTo>
                  <a:lnTo>
                    <a:pt x="90000" y="107407"/>
                  </a:lnTo>
                  <a:lnTo>
                    <a:pt x="92962" y="105185"/>
                  </a:lnTo>
                  <a:lnTo>
                    <a:pt x="95925" y="102962"/>
                  </a:lnTo>
                  <a:lnTo>
                    <a:pt x="98888" y="100740"/>
                  </a:lnTo>
                  <a:lnTo>
                    <a:pt x="101481" y="98148"/>
                  </a:lnTo>
                  <a:lnTo>
                    <a:pt x="103703" y="95185"/>
                  </a:lnTo>
                  <a:lnTo>
                    <a:pt x="103703" y="95185"/>
                  </a:lnTo>
                  <a:close/>
                  <a:moveTo>
                    <a:pt x="116296" y="60000"/>
                  </a:moveTo>
                  <a:lnTo>
                    <a:pt x="116296" y="60000"/>
                  </a:lnTo>
                  <a:lnTo>
                    <a:pt x="116296" y="55925"/>
                  </a:lnTo>
                  <a:lnTo>
                    <a:pt x="115925" y="51481"/>
                  </a:lnTo>
                  <a:lnTo>
                    <a:pt x="115185" y="47037"/>
                  </a:lnTo>
                  <a:lnTo>
                    <a:pt x="114074" y="42962"/>
                  </a:lnTo>
                  <a:lnTo>
                    <a:pt x="112222" y="39259"/>
                  </a:lnTo>
                  <a:lnTo>
                    <a:pt x="110370" y="35185"/>
                  </a:lnTo>
                  <a:lnTo>
                    <a:pt x="108518" y="31481"/>
                  </a:lnTo>
                  <a:lnTo>
                    <a:pt x="105925" y="28148"/>
                  </a:lnTo>
                  <a:lnTo>
                    <a:pt x="105925" y="28148"/>
                  </a:lnTo>
                  <a:lnTo>
                    <a:pt x="101481" y="30740"/>
                  </a:lnTo>
                  <a:lnTo>
                    <a:pt x="96666" y="33333"/>
                  </a:lnTo>
                  <a:lnTo>
                    <a:pt x="96666" y="33333"/>
                  </a:lnTo>
                  <a:lnTo>
                    <a:pt x="98888" y="39629"/>
                  </a:lnTo>
                  <a:lnTo>
                    <a:pt x="100000" y="46296"/>
                  </a:lnTo>
                  <a:lnTo>
                    <a:pt x="101111" y="53333"/>
                  </a:lnTo>
                  <a:lnTo>
                    <a:pt x="101111" y="60000"/>
                  </a:lnTo>
                  <a:lnTo>
                    <a:pt x="116296" y="60000"/>
                  </a:lnTo>
                  <a:close/>
                  <a:moveTo>
                    <a:pt x="96666" y="86666"/>
                  </a:moveTo>
                  <a:lnTo>
                    <a:pt x="96666" y="86666"/>
                  </a:lnTo>
                  <a:lnTo>
                    <a:pt x="101481" y="89259"/>
                  </a:lnTo>
                  <a:lnTo>
                    <a:pt x="105925" y="92222"/>
                  </a:lnTo>
                  <a:lnTo>
                    <a:pt x="105925" y="92222"/>
                  </a:lnTo>
                  <a:lnTo>
                    <a:pt x="108148" y="88888"/>
                  </a:lnTo>
                  <a:lnTo>
                    <a:pt x="110000" y="85555"/>
                  </a:lnTo>
                  <a:lnTo>
                    <a:pt x="111481" y="81851"/>
                  </a:lnTo>
                  <a:lnTo>
                    <a:pt x="113333" y="78518"/>
                  </a:lnTo>
                  <a:lnTo>
                    <a:pt x="114444" y="74814"/>
                  </a:lnTo>
                  <a:lnTo>
                    <a:pt x="115185" y="71481"/>
                  </a:lnTo>
                  <a:lnTo>
                    <a:pt x="115925" y="67777"/>
                  </a:lnTo>
                  <a:lnTo>
                    <a:pt x="116296" y="63703"/>
                  </a:lnTo>
                  <a:lnTo>
                    <a:pt x="101111" y="63703"/>
                  </a:lnTo>
                  <a:lnTo>
                    <a:pt x="101111" y="63703"/>
                  </a:lnTo>
                  <a:lnTo>
                    <a:pt x="100370" y="69629"/>
                  </a:lnTo>
                  <a:lnTo>
                    <a:pt x="99629" y="75555"/>
                  </a:lnTo>
                  <a:lnTo>
                    <a:pt x="98518" y="81111"/>
                  </a:lnTo>
                  <a:lnTo>
                    <a:pt x="96666" y="86666"/>
                  </a:lnTo>
                  <a:lnTo>
                    <a:pt x="96666" y="86666"/>
                  </a:lnTo>
                  <a:close/>
                </a:path>
              </a:pathLst>
            </a:custGeom>
            <a:solidFill>
              <a:schemeClr val="lt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19" name="任意多边形: 形状 18"/>
            <p:cNvSpPr/>
            <p:nvPr/>
          </p:nvSpPr>
          <p:spPr>
            <a:xfrm>
              <a:off x="7105492" y="2414527"/>
              <a:ext cx="409417" cy="352795"/>
            </a:xfrm>
            <a:custGeom>
              <a:avLst/>
              <a:gdLst/>
              <a:ahLst/>
              <a:cxnLst/>
              <a:rect l="0" t="0" r="0" b="0"/>
              <a:pathLst>
                <a:path w="120000" h="120000" extrusionOk="0">
                  <a:moveTo>
                    <a:pt x="95935" y="0"/>
                  </a:moveTo>
                  <a:lnTo>
                    <a:pt x="115187" y="0"/>
                  </a:lnTo>
                  <a:lnTo>
                    <a:pt x="115187" y="0"/>
                  </a:lnTo>
                  <a:lnTo>
                    <a:pt x="117112" y="370"/>
                  </a:lnTo>
                  <a:lnTo>
                    <a:pt x="118716" y="1851"/>
                  </a:lnTo>
                  <a:lnTo>
                    <a:pt x="118716" y="1851"/>
                  </a:lnTo>
                  <a:lnTo>
                    <a:pt x="119679" y="3333"/>
                  </a:lnTo>
                  <a:lnTo>
                    <a:pt x="120000" y="5555"/>
                  </a:lnTo>
                  <a:lnTo>
                    <a:pt x="120000" y="114444"/>
                  </a:lnTo>
                  <a:lnTo>
                    <a:pt x="120000" y="114444"/>
                  </a:lnTo>
                  <a:lnTo>
                    <a:pt x="119679" y="116666"/>
                  </a:lnTo>
                  <a:lnTo>
                    <a:pt x="118716" y="118518"/>
                  </a:lnTo>
                  <a:lnTo>
                    <a:pt x="118716" y="118518"/>
                  </a:lnTo>
                  <a:lnTo>
                    <a:pt x="117112" y="119629"/>
                  </a:lnTo>
                  <a:lnTo>
                    <a:pt x="115187" y="120000"/>
                  </a:lnTo>
                  <a:lnTo>
                    <a:pt x="95935" y="120000"/>
                  </a:lnTo>
                  <a:lnTo>
                    <a:pt x="24385" y="120000"/>
                  </a:lnTo>
                  <a:lnTo>
                    <a:pt x="4812" y="120000"/>
                  </a:lnTo>
                  <a:lnTo>
                    <a:pt x="4812" y="120000"/>
                  </a:lnTo>
                  <a:lnTo>
                    <a:pt x="2887" y="119629"/>
                  </a:lnTo>
                  <a:lnTo>
                    <a:pt x="1604" y="118518"/>
                  </a:lnTo>
                  <a:lnTo>
                    <a:pt x="1604" y="118518"/>
                  </a:lnTo>
                  <a:lnTo>
                    <a:pt x="320" y="116666"/>
                  </a:lnTo>
                  <a:lnTo>
                    <a:pt x="0" y="114444"/>
                  </a:lnTo>
                  <a:lnTo>
                    <a:pt x="0" y="5555"/>
                  </a:lnTo>
                  <a:lnTo>
                    <a:pt x="0" y="5555"/>
                  </a:lnTo>
                  <a:lnTo>
                    <a:pt x="320" y="3333"/>
                  </a:lnTo>
                  <a:lnTo>
                    <a:pt x="1604" y="1851"/>
                  </a:lnTo>
                  <a:lnTo>
                    <a:pt x="1604" y="1851"/>
                  </a:lnTo>
                  <a:lnTo>
                    <a:pt x="2887" y="370"/>
                  </a:lnTo>
                  <a:lnTo>
                    <a:pt x="4812" y="0"/>
                  </a:lnTo>
                  <a:lnTo>
                    <a:pt x="24385" y="0"/>
                  </a:lnTo>
                  <a:lnTo>
                    <a:pt x="95935" y="0"/>
                  </a:lnTo>
                  <a:close/>
                  <a:moveTo>
                    <a:pt x="4812" y="116296"/>
                  </a:moveTo>
                  <a:lnTo>
                    <a:pt x="22780" y="116296"/>
                  </a:lnTo>
                  <a:lnTo>
                    <a:pt x="22780" y="3703"/>
                  </a:lnTo>
                  <a:lnTo>
                    <a:pt x="4812" y="3703"/>
                  </a:lnTo>
                  <a:lnTo>
                    <a:pt x="4812" y="3703"/>
                  </a:lnTo>
                  <a:lnTo>
                    <a:pt x="4171" y="3703"/>
                  </a:lnTo>
                  <a:lnTo>
                    <a:pt x="3850" y="4074"/>
                  </a:lnTo>
                  <a:lnTo>
                    <a:pt x="3529" y="4814"/>
                  </a:lnTo>
                  <a:lnTo>
                    <a:pt x="3208" y="5555"/>
                  </a:lnTo>
                  <a:lnTo>
                    <a:pt x="3208" y="114444"/>
                  </a:lnTo>
                  <a:lnTo>
                    <a:pt x="3208" y="114444"/>
                  </a:lnTo>
                  <a:lnTo>
                    <a:pt x="3529" y="115185"/>
                  </a:lnTo>
                  <a:lnTo>
                    <a:pt x="3850" y="115925"/>
                  </a:lnTo>
                  <a:lnTo>
                    <a:pt x="4171" y="116296"/>
                  </a:lnTo>
                  <a:lnTo>
                    <a:pt x="4812" y="116296"/>
                  </a:lnTo>
                  <a:lnTo>
                    <a:pt x="4812" y="116296"/>
                  </a:lnTo>
                  <a:close/>
                  <a:moveTo>
                    <a:pt x="8021" y="17037"/>
                  </a:moveTo>
                  <a:lnTo>
                    <a:pt x="8021" y="17037"/>
                  </a:lnTo>
                  <a:lnTo>
                    <a:pt x="8342" y="16296"/>
                  </a:lnTo>
                  <a:lnTo>
                    <a:pt x="8663" y="15555"/>
                  </a:lnTo>
                  <a:lnTo>
                    <a:pt x="8983" y="15185"/>
                  </a:lnTo>
                  <a:lnTo>
                    <a:pt x="9625" y="15185"/>
                  </a:lnTo>
                  <a:lnTo>
                    <a:pt x="16363" y="15185"/>
                  </a:lnTo>
                  <a:lnTo>
                    <a:pt x="16363" y="15185"/>
                  </a:lnTo>
                  <a:lnTo>
                    <a:pt x="17005" y="15185"/>
                  </a:lnTo>
                  <a:lnTo>
                    <a:pt x="17647" y="15555"/>
                  </a:lnTo>
                  <a:lnTo>
                    <a:pt x="17967" y="16296"/>
                  </a:lnTo>
                  <a:lnTo>
                    <a:pt x="17967" y="17037"/>
                  </a:lnTo>
                  <a:lnTo>
                    <a:pt x="17967" y="17037"/>
                  </a:lnTo>
                  <a:lnTo>
                    <a:pt x="17967" y="17777"/>
                  </a:lnTo>
                  <a:lnTo>
                    <a:pt x="17647" y="18518"/>
                  </a:lnTo>
                  <a:lnTo>
                    <a:pt x="17005" y="18888"/>
                  </a:lnTo>
                  <a:lnTo>
                    <a:pt x="16363" y="18888"/>
                  </a:lnTo>
                  <a:lnTo>
                    <a:pt x="9625" y="18888"/>
                  </a:lnTo>
                  <a:lnTo>
                    <a:pt x="9625" y="18888"/>
                  </a:lnTo>
                  <a:lnTo>
                    <a:pt x="8983" y="18888"/>
                  </a:lnTo>
                  <a:lnTo>
                    <a:pt x="8663" y="18518"/>
                  </a:lnTo>
                  <a:lnTo>
                    <a:pt x="8342" y="17777"/>
                  </a:lnTo>
                  <a:lnTo>
                    <a:pt x="8021" y="17037"/>
                  </a:lnTo>
                  <a:lnTo>
                    <a:pt x="8021" y="17037"/>
                  </a:lnTo>
                  <a:close/>
                  <a:moveTo>
                    <a:pt x="17967" y="31851"/>
                  </a:moveTo>
                  <a:lnTo>
                    <a:pt x="17967" y="31851"/>
                  </a:lnTo>
                  <a:lnTo>
                    <a:pt x="17967" y="32592"/>
                  </a:lnTo>
                  <a:lnTo>
                    <a:pt x="17647" y="33333"/>
                  </a:lnTo>
                  <a:lnTo>
                    <a:pt x="17005" y="33703"/>
                  </a:lnTo>
                  <a:lnTo>
                    <a:pt x="16363" y="33703"/>
                  </a:lnTo>
                  <a:lnTo>
                    <a:pt x="9625" y="33703"/>
                  </a:lnTo>
                  <a:lnTo>
                    <a:pt x="9625" y="33703"/>
                  </a:lnTo>
                  <a:lnTo>
                    <a:pt x="8983" y="33703"/>
                  </a:lnTo>
                  <a:lnTo>
                    <a:pt x="8663" y="33333"/>
                  </a:lnTo>
                  <a:lnTo>
                    <a:pt x="8342" y="32592"/>
                  </a:lnTo>
                  <a:lnTo>
                    <a:pt x="8021" y="31851"/>
                  </a:lnTo>
                  <a:lnTo>
                    <a:pt x="8021" y="31851"/>
                  </a:lnTo>
                  <a:lnTo>
                    <a:pt x="8342" y="31111"/>
                  </a:lnTo>
                  <a:lnTo>
                    <a:pt x="8663" y="30370"/>
                  </a:lnTo>
                  <a:lnTo>
                    <a:pt x="8983" y="30000"/>
                  </a:lnTo>
                  <a:lnTo>
                    <a:pt x="9625" y="30000"/>
                  </a:lnTo>
                  <a:lnTo>
                    <a:pt x="16363" y="30000"/>
                  </a:lnTo>
                  <a:lnTo>
                    <a:pt x="16363" y="30000"/>
                  </a:lnTo>
                  <a:lnTo>
                    <a:pt x="17005" y="30000"/>
                  </a:lnTo>
                  <a:lnTo>
                    <a:pt x="17647" y="30370"/>
                  </a:lnTo>
                  <a:lnTo>
                    <a:pt x="17967" y="31111"/>
                  </a:lnTo>
                  <a:lnTo>
                    <a:pt x="17967" y="31851"/>
                  </a:lnTo>
                  <a:lnTo>
                    <a:pt x="17967" y="31851"/>
                  </a:lnTo>
                  <a:close/>
                  <a:moveTo>
                    <a:pt x="17967" y="47037"/>
                  </a:moveTo>
                  <a:lnTo>
                    <a:pt x="17967" y="47037"/>
                  </a:lnTo>
                  <a:lnTo>
                    <a:pt x="17967" y="47777"/>
                  </a:lnTo>
                  <a:lnTo>
                    <a:pt x="17647" y="48518"/>
                  </a:lnTo>
                  <a:lnTo>
                    <a:pt x="17005" y="48888"/>
                  </a:lnTo>
                  <a:lnTo>
                    <a:pt x="16363" y="48888"/>
                  </a:lnTo>
                  <a:lnTo>
                    <a:pt x="9625" y="48888"/>
                  </a:lnTo>
                  <a:lnTo>
                    <a:pt x="9625" y="48888"/>
                  </a:lnTo>
                  <a:lnTo>
                    <a:pt x="8983" y="48888"/>
                  </a:lnTo>
                  <a:lnTo>
                    <a:pt x="8663" y="48518"/>
                  </a:lnTo>
                  <a:lnTo>
                    <a:pt x="8342" y="47777"/>
                  </a:lnTo>
                  <a:lnTo>
                    <a:pt x="8021" y="47037"/>
                  </a:lnTo>
                  <a:lnTo>
                    <a:pt x="8021" y="47037"/>
                  </a:lnTo>
                  <a:lnTo>
                    <a:pt x="8342" y="46296"/>
                  </a:lnTo>
                  <a:lnTo>
                    <a:pt x="8663" y="45555"/>
                  </a:lnTo>
                  <a:lnTo>
                    <a:pt x="8983" y="45185"/>
                  </a:lnTo>
                  <a:lnTo>
                    <a:pt x="9625" y="45185"/>
                  </a:lnTo>
                  <a:lnTo>
                    <a:pt x="16363" y="45185"/>
                  </a:lnTo>
                  <a:lnTo>
                    <a:pt x="16363" y="45185"/>
                  </a:lnTo>
                  <a:lnTo>
                    <a:pt x="17005" y="45185"/>
                  </a:lnTo>
                  <a:lnTo>
                    <a:pt x="17647" y="45555"/>
                  </a:lnTo>
                  <a:lnTo>
                    <a:pt x="17967" y="46296"/>
                  </a:lnTo>
                  <a:lnTo>
                    <a:pt x="17967" y="47037"/>
                  </a:lnTo>
                  <a:lnTo>
                    <a:pt x="17967" y="47037"/>
                  </a:lnTo>
                  <a:close/>
                  <a:moveTo>
                    <a:pt x="17967" y="61851"/>
                  </a:moveTo>
                  <a:lnTo>
                    <a:pt x="17967" y="61851"/>
                  </a:lnTo>
                  <a:lnTo>
                    <a:pt x="17967" y="62592"/>
                  </a:lnTo>
                  <a:lnTo>
                    <a:pt x="17647" y="63333"/>
                  </a:lnTo>
                  <a:lnTo>
                    <a:pt x="17005" y="63703"/>
                  </a:lnTo>
                  <a:lnTo>
                    <a:pt x="16363" y="63703"/>
                  </a:lnTo>
                  <a:lnTo>
                    <a:pt x="9625" y="63703"/>
                  </a:lnTo>
                  <a:lnTo>
                    <a:pt x="9625" y="63703"/>
                  </a:lnTo>
                  <a:lnTo>
                    <a:pt x="8983" y="63703"/>
                  </a:lnTo>
                  <a:lnTo>
                    <a:pt x="8663" y="63333"/>
                  </a:lnTo>
                  <a:lnTo>
                    <a:pt x="8342" y="62592"/>
                  </a:lnTo>
                  <a:lnTo>
                    <a:pt x="8021" y="61851"/>
                  </a:lnTo>
                  <a:lnTo>
                    <a:pt x="8021" y="61851"/>
                  </a:lnTo>
                  <a:lnTo>
                    <a:pt x="8342" y="61111"/>
                  </a:lnTo>
                  <a:lnTo>
                    <a:pt x="8663" y="60370"/>
                  </a:lnTo>
                  <a:lnTo>
                    <a:pt x="8983" y="60000"/>
                  </a:lnTo>
                  <a:lnTo>
                    <a:pt x="9625" y="60000"/>
                  </a:lnTo>
                  <a:lnTo>
                    <a:pt x="16363" y="60000"/>
                  </a:lnTo>
                  <a:lnTo>
                    <a:pt x="16363" y="60000"/>
                  </a:lnTo>
                  <a:lnTo>
                    <a:pt x="17005" y="60000"/>
                  </a:lnTo>
                  <a:lnTo>
                    <a:pt x="17647" y="60370"/>
                  </a:lnTo>
                  <a:lnTo>
                    <a:pt x="17967" y="61111"/>
                  </a:lnTo>
                  <a:lnTo>
                    <a:pt x="17967" y="61851"/>
                  </a:lnTo>
                  <a:lnTo>
                    <a:pt x="17967" y="61851"/>
                  </a:lnTo>
                  <a:close/>
                  <a:moveTo>
                    <a:pt x="17967" y="77037"/>
                  </a:moveTo>
                  <a:lnTo>
                    <a:pt x="17967" y="77037"/>
                  </a:lnTo>
                  <a:lnTo>
                    <a:pt x="17967" y="77777"/>
                  </a:lnTo>
                  <a:lnTo>
                    <a:pt x="17647" y="78518"/>
                  </a:lnTo>
                  <a:lnTo>
                    <a:pt x="17005" y="78888"/>
                  </a:lnTo>
                  <a:lnTo>
                    <a:pt x="16363" y="78888"/>
                  </a:lnTo>
                  <a:lnTo>
                    <a:pt x="9625" y="78888"/>
                  </a:lnTo>
                  <a:lnTo>
                    <a:pt x="9625" y="78888"/>
                  </a:lnTo>
                  <a:lnTo>
                    <a:pt x="8983" y="78888"/>
                  </a:lnTo>
                  <a:lnTo>
                    <a:pt x="8663" y="78518"/>
                  </a:lnTo>
                  <a:lnTo>
                    <a:pt x="8342" y="77777"/>
                  </a:lnTo>
                  <a:lnTo>
                    <a:pt x="8021" y="77037"/>
                  </a:lnTo>
                  <a:lnTo>
                    <a:pt x="8021" y="77037"/>
                  </a:lnTo>
                  <a:lnTo>
                    <a:pt x="8342" y="76296"/>
                  </a:lnTo>
                  <a:lnTo>
                    <a:pt x="8663" y="75555"/>
                  </a:lnTo>
                  <a:lnTo>
                    <a:pt x="8983" y="75185"/>
                  </a:lnTo>
                  <a:lnTo>
                    <a:pt x="9625" y="75185"/>
                  </a:lnTo>
                  <a:lnTo>
                    <a:pt x="16363" y="75185"/>
                  </a:lnTo>
                  <a:lnTo>
                    <a:pt x="16363" y="75185"/>
                  </a:lnTo>
                  <a:lnTo>
                    <a:pt x="17005" y="75185"/>
                  </a:lnTo>
                  <a:lnTo>
                    <a:pt x="17647" y="75555"/>
                  </a:lnTo>
                  <a:lnTo>
                    <a:pt x="17967" y="76296"/>
                  </a:lnTo>
                  <a:lnTo>
                    <a:pt x="17967" y="77037"/>
                  </a:lnTo>
                  <a:lnTo>
                    <a:pt x="17967" y="77037"/>
                  </a:lnTo>
                  <a:close/>
                  <a:moveTo>
                    <a:pt x="17967" y="91851"/>
                  </a:moveTo>
                  <a:lnTo>
                    <a:pt x="17967" y="91851"/>
                  </a:lnTo>
                  <a:lnTo>
                    <a:pt x="17967" y="92592"/>
                  </a:lnTo>
                  <a:lnTo>
                    <a:pt x="17647" y="93333"/>
                  </a:lnTo>
                  <a:lnTo>
                    <a:pt x="17005" y="93703"/>
                  </a:lnTo>
                  <a:lnTo>
                    <a:pt x="16363" y="93703"/>
                  </a:lnTo>
                  <a:lnTo>
                    <a:pt x="9625" y="93703"/>
                  </a:lnTo>
                  <a:lnTo>
                    <a:pt x="9625" y="93703"/>
                  </a:lnTo>
                  <a:lnTo>
                    <a:pt x="8983" y="93703"/>
                  </a:lnTo>
                  <a:lnTo>
                    <a:pt x="8663" y="93333"/>
                  </a:lnTo>
                  <a:lnTo>
                    <a:pt x="8342" y="92592"/>
                  </a:lnTo>
                  <a:lnTo>
                    <a:pt x="8021" y="91851"/>
                  </a:lnTo>
                  <a:lnTo>
                    <a:pt x="8021" y="91851"/>
                  </a:lnTo>
                  <a:lnTo>
                    <a:pt x="8342" y="91111"/>
                  </a:lnTo>
                  <a:lnTo>
                    <a:pt x="8663" y="90370"/>
                  </a:lnTo>
                  <a:lnTo>
                    <a:pt x="8983" y="90000"/>
                  </a:lnTo>
                  <a:lnTo>
                    <a:pt x="9625" y="90000"/>
                  </a:lnTo>
                  <a:lnTo>
                    <a:pt x="16363" y="90000"/>
                  </a:lnTo>
                  <a:lnTo>
                    <a:pt x="16363" y="90000"/>
                  </a:lnTo>
                  <a:lnTo>
                    <a:pt x="17005" y="90000"/>
                  </a:lnTo>
                  <a:lnTo>
                    <a:pt x="17647" y="90370"/>
                  </a:lnTo>
                  <a:lnTo>
                    <a:pt x="17967" y="91111"/>
                  </a:lnTo>
                  <a:lnTo>
                    <a:pt x="17967" y="91851"/>
                  </a:lnTo>
                  <a:lnTo>
                    <a:pt x="17967" y="91851"/>
                  </a:lnTo>
                  <a:close/>
                  <a:moveTo>
                    <a:pt x="17967" y="107037"/>
                  </a:moveTo>
                  <a:lnTo>
                    <a:pt x="17967" y="107037"/>
                  </a:lnTo>
                  <a:lnTo>
                    <a:pt x="17967" y="107777"/>
                  </a:lnTo>
                  <a:lnTo>
                    <a:pt x="17647" y="108518"/>
                  </a:lnTo>
                  <a:lnTo>
                    <a:pt x="17005" y="108888"/>
                  </a:lnTo>
                  <a:lnTo>
                    <a:pt x="16363" y="108888"/>
                  </a:lnTo>
                  <a:lnTo>
                    <a:pt x="9625" y="108888"/>
                  </a:lnTo>
                  <a:lnTo>
                    <a:pt x="9625" y="108888"/>
                  </a:lnTo>
                  <a:lnTo>
                    <a:pt x="8983" y="108888"/>
                  </a:lnTo>
                  <a:lnTo>
                    <a:pt x="8663" y="108518"/>
                  </a:lnTo>
                  <a:lnTo>
                    <a:pt x="8342" y="107777"/>
                  </a:lnTo>
                  <a:lnTo>
                    <a:pt x="8021" y="107037"/>
                  </a:lnTo>
                  <a:lnTo>
                    <a:pt x="8021" y="107037"/>
                  </a:lnTo>
                  <a:lnTo>
                    <a:pt x="8342" y="106296"/>
                  </a:lnTo>
                  <a:lnTo>
                    <a:pt x="8663" y="105555"/>
                  </a:lnTo>
                  <a:lnTo>
                    <a:pt x="8983" y="105185"/>
                  </a:lnTo>
                  <a:lnTo>
                    <a:pt x="9625" y="105185"/>
                  </a:lnTo>
                  <a:lnTo>
                    <a:pt x="16363" y="105185"/>
                  </a:lnTo>
                  <a:lnTo>
                    <a:pt x="16363" y="105185"/>
                  </a:lnTo>
                  <a:lnTo>
                    <a:pt x="17005" y="105185"/>
                  </a:lnTo>
                  <a:lnTo>
                    <a:pt x="17647" y="105555"/>
                  </a:lnTo>
                  <a:lnTo>
                    <a:pt x="17967" y="106296"/>
                  </a:lnTo>
                  <a:lnTo>
                    <a:pt x="17967" y="107037"/>
                  </a:lnTo>
                  <a:lnTo>
                    <a:pt x="17967" y="107037"/>
                  </a:lnTo>
                  <a:close/>
                  <a:moveTo>
                    <a:pt x="94331" y="116296"/>
                  </a:moveTo>
                  <a:lnTo>
                    <a:pt x="94331" y="3703"/>
                  </a:lnTo>
                  <a:lnTo>
                    <a:pt x="25989" y="3703"/>
                  </a:lnTo>
                  <a:lnTo>
                    <a:pt x="25989" y="116296"/>
                  </a:lnTo>
                  <a:lnTo>
                    <a:pt x="94331" y="116296"/>
                  </a:lnTo>
                  <a:close/>
                  <a:moveTo>
                    <a:pt x="77326" y="60370"/>
                  </a:moveTo>
                  <a:lnTo>
                    <a:pt x="77326" y="60370"/>
                  </a:lnTo>
                  <a:lnTo>
                    <a:pt x="77967" y="61111"/>
                  </a:lnTo>
                  <a:lnTo>
                    <a:pt x="77967" y="61851"/>
                  </a:lnTo>
                  <a:lnTo>
                    <a:pt x="77967" y="61851"/>
                  </a:lnTo>
                  <a:lnTo>
                    <a:pt x="77967" y="62962"/>
                  </a:lnTo>
                  <a:lnTo>
                    <a:pt x="77326" y="63703"/>
                  </a:lnTo>
                  <a:lnTo>
                    <a:pt x="48128" y="86296"/>
                  </a:lnTo>
                  <a:lnTo>
                    <a:pt x="48128" y="86296"/>
                  </a:lnTo>
                  <a:lnTo>
                    <a:pt x="47165" y="86296"/>
                  </a:lnTo>
                  <a:lnTo>
                    <a:pt x="47165" y="86296"/>
                  </a:lnTo>
                  <a:lnTo>
                    <a:pt x="46524" y="86296"/>
                  </a:lnTo>
                  <a:lnTo>
                    <a:pt x="46524" y="86296"/>
                  </a:lnTo>
                  <a:lnTo>
                    <a:pt x="45882" y="85555"/>
                  </a:lnTo>
                  <a:lnTo>
                    <a:pt x="45561" y="84444"/>
                  </a:lnTo>
                  <a:lnTo>
                    <a:pt x="45561" y="39629"/>
                  </a:lnTo>
                  <a:lnTo>
                    <a:pt x="45561" y="39629"/>
                  </a:lnTo>
                  <a:lnTo>
                    <a:pt x="45882" y="38888"/>
                  </a:lnTo>
                  <a:lnTo>
                    <a:pt x="46524" y="37777"/>
                  </a:lnTo>
                  <a:lnTo>
                    <a:pt x="46524" y="37777"/>
                  </a:lnTo>
                  <a:lnTo>
                    <a:pt x="47165" y="37407"/>
                  </a:lnTo>
                  <a:lnTo>
                    <a:pt x="48128" y="37777"/>
                  </a:lnTo>
                  <a:lnTo>
                    <a:pt x="77326" y="60370"/>
                  </a:lnTo>
                  <a:close/>
                  <a:moveTo>
                    <a:pt x="73796" y="61851"/>
                  </a:moveTo>
                  <a:lnTo>
                    <a:pt x="48770" y="43333"/>
                  </a:lnTo>
                  <a:lnTo>
                    <a:pt x="48770" y="81111"/>
                  </a:lnTo>
                  <a:lnTo>
                    <a:pt x="73796" y="61851"/>
                  </a:lnTo>
                  <a:close/>
                  <a:moveTo>
                    <a:pt x="115187" y="3703"/>
                  </a:moveTo>
                  <a:lnTo>
                    <a:pt x="97540" y="3703"/>
                  </a:lnTo>
                  <a:lnTo>
                    <a:pt x="97540" y="116296"/>
                  </a:lnTo>
                  <a:lnTo>
                    <a:pt x="115187" y="116296"/>
                  </a:lnTo>
                  <a:lnTo>
                    <a:pt x="115187" y="116296"/>
                  </a:lnTo>
                  <a:lnTo>
                    <a:pt x="115828" y="116296"/>
                  </a:lnTo>
                  <a:lnTo>
                    <a:pt x="116470" y="115925"/>
                  </a:lnTo>
                  <a:lnTo>
                    <a:pt x="116791" y="115185"/>
                  </a:lnTo>
                  <a:lnTo>
                    <a:pt x="116791" y="114444"/>
                  </a:lnTo>
                  <a:lnTo>
                    <a:pt x="116791" y="5555"/>
                  </a:lnTo>
                  <a:lnTo>
                    <a:pt x="116791" y="5555"/>
                  </a:lnTo>
                  <a:lnTo>
                    <a:pt x="116791" y="4814"/>
                  </a:lnTo>
                  <a:lnTo>
                    <a:pt x="116470" y="4074"/>
                  </a:lnTo>
                  <a:lnTo>
                    <a:pt x="115828" y="3703"/>
                  </a:lnTo>
                  <a:lnTo>
                    <a:pt x="115187" y="3703"/>
                  </a:lnTo>
                  <a:lnTo>
                    <a:pt x="115187" y="3703"/>
                  </a:lnTo>
                  <a:close/>
                  <a:moveTo>
                    <a:pt x="102352" y="17037"/>
                  </a:moveTo>
                  <a:lnTo>
                    <a:pt x="102352" y="17037"/>
                  </a:lnTo>
                  <a:lnTo>
                    <a:pt x="102673" y="16296"/>
                  </a:lnTo>
                  <a:lnTo>
                    <a:pt x="102994" y="15555"/>
                  </a:lnTo>
                  <a:lnTo>
                    <a:pt x="103315" y="15185"/>
                  </a:lnTo>
                  <a:lnTo>
                    <a:pt x="103957" y="15185"/>
                  </a:lnTo>
                  <a:lnTo>
                    <a:pt x="110374" y="15185"/>
                  </a:lnTo>
                  <a:lnTo>
                    <a:pt x="110374" y="15185"/>
                  </a:lnTo>
                  <a:lnTo>
                    <a:pt x="111016" y="15185"/>
                  </a:lnTo>
                  <a:lnTo>
                    <a:pt x="111657" y="15555"/>
                  </a:lnTo>
                  <a:lnTo>
                    <a:pt x="111978" y="16296"/>
                  </a:lnTo>
                  <a:lnTo>
                    <a:pt x="111978" y="17037"/>
                  </a:lnTo>
                  <a:lnTo>
                    <a:pt x="111978" y="17037"/>
                  </a:lnTo>
                  <a:lnTo>
                    <a:pt x="111978" y="17777"/>
                  </a:lnTo>
                  <a:lnTo>
                    <a:pt x="111657" y="18518"/>
                  </a:lnTo>
                  <a:lnTo>
                    <a:pt x="111016" y="18888"/>
                  </a:lnTo>
                  <a:lnTo>
                    <a:pt x="110374" y="18888"/>
                  </a:lnTo>
                  <a:lnTo>
                    <a:pt x="103957" y="18888"/>
                  </a:lnTo>
                  <a:lnTo>
                    <a:pt x="103957" y="18888"/>
                  </a:lnTo>
                  <a:lnTo>
                    <a:pt x="103315" y="18888"/>
                  </a:lnTo>
                  <a:lnTo>
                    <a:pt x="102994" y="18518"/>
                  </a:lnTo>
                  <a:lnTo>
                    <a:pt x="102673" y="17777"/>
                  </a:lnTo>
                  <a:lnTo>
                    <a:pt x="102352" y="17037"/>
                  </a:lnTo>
                  <a:lnTo>
                    <a:pt x="102352" y="17037"/>
                  </a:lnTo>
                  <a:close/>
                  <a:moveTo>
                    <a:pt x="102352" y="31851"/>
                  </a:moveTo>
                  <a:lnTo>
                    <a:pt x="102352" y="31851"/>
                  </a:lnTo>
                  <a:lnTo>
                    <a:pt x="102673" y="31111"/>
                  </a:lnTo>
                  <a:lnTo>
                    <a:pt x="102994" y="30370"/>
                  </a:lnTo>
                  <a:lnTo>
                    <a:pt x="103315" y="30000"/>
                  </a:lnTo>
                  <a:lnTo>
                    <a:pt x="103957" y="30000"/>
                  </a:lnTo>
                  <a:lnTo>
                    <a:pt x="110374" y="30000"/>
                  </a:lnTo>
                  <a:lnTo>
                    <a:pt x="110374" y="30000"/>
                  </a:lnTo>
                  <a:lnTo>
                    <a:pt x="111016" y="30000"/>
                  </a:lnTo>
                  <a:lnTo>
                    <a:pt x="111657" y="30370"/>
                  </a:lnTo>
                  <a:lnTo>
                    <a:pt x="111978" y="31111"/>
                  </a:lnTo>
                  <a:lnTo>
                    <a:pt x="111978" y="31851"/>
                  </a:lnTo>
                  <a:lnTo>
                    <a:pt x="111978" y="31851"/>
                  </a:lnTo>
                  <a:lnTo>
                    <a:pt x="111978" y="32592"/>
                  </a:lnTo>
                  <a:lnTo>
                    <a:pt x="111657" y="33333"/>
                  </a:lnTo>
                  <a:lnTo>
                    <a:pt x="111016" y="33703"/>
                  </a:lnTo>
                  <a:lnTo>
                    <a:pt x="110374" y="33703"/>
                  </a:lnTo>
                  <a:lnTo>
                    <a:pt x="103957" y="33703"/>
                  </a:lnTo>
                  <a:lnTo>
                    <a:pt x="103957" y="33703"/>
                  </a:lnTo>
                  <a:lnTo>
                    <a:pt x="103315" y="33703"/>
                  </a:lnTo>
                  <a:lnTo>
                    <a:pt x="102994" y="33333"/>
                  </a:lnTo>
                  <a:lnTo>
                    <a:pt x="102673" y="32592"/>
                  </a:lnTo>
                  <a:lnTo>
                    <a:pt x="102352" y="31851"/>
                  </a:lnTo>
                  <a:lnTo>
                    <a:pt x="102352" y="31851"/>
                  </a:lnTo>
                  <a:close/>
                  <a:moveTo>
                    <a:pt x="102352" y="47037"/>
                  </a:moveTo>
                  <a:lnTo>
                    <a:pt x="102352" y="47037"/>
                  </a:lnTo>
                  <a:lnTo>
                    <a:pt x="102673" y="46296"/>
                  </a:lnTo>
                  <a:lnTo>
                    <a:pt x="102994" y="45555"/>
                  </a:lnTo>
                  <a:lnTo>
                    <a:pt x="103315" y="45185"/>
                  </a:lnTo>
                  <a:lnTo>
                    <a:pt x="103957" y="45185"/>
                  </a:lnTo>
                  <a:lnTo>
                    <a:pt x="110374" y="45185"/>
                  </a:lnTo>
                  <a:lnTo>
                    <a:pt x="110374" y="45185"/>
                  </a:lnTo>
                  <a:lnTo>
                    <a:pt x="111016" y="45185"/>
                  </a:lnTo>
                  <a:lnTo>
                    <a:pt x="111657" y="45555"/>
                  </a:lnTo>
                  <a:lnTo>
                    <a:pt x="111978" y="46296"/>
                  </a:lnTo>
                  <a:lnTo>
                    <a:pt x="111978" y="47037"/>
                  </a:lnTo>
                  <a:lnTo>
                    <a:pt x="111978" y="47037"/>
                  </a:lnTo>
                  <a:lnTo>
                    <a:pt x="111978" y="47777"/>
                  </a:lnTo>
                  <a:lnTo>
                    <a:pt x="111657" y="48518"/>
                  </a:lnTo>
                  <a:lnTo>
                    <a:pt x="111016" y="48888"/>
                  </a:lnTo>
                  <a:lnTo>
                    <a:pt x="110374" y="48888"/>
                  </a:lnTo>
                  <a:lnTo>
                    <a:pt x="103957" y="48888"/>
                  </a:lnTo>
                  <a:lnTo>
                    <a:pt x="103957" y="48888"/>
                  </a:lnTo>
                  <a:lnTo>
                    <a:pt x="103315" y="48888"/>
                  </a:lnTo>
                  <a:lnTo>
                    <a:pt x="102994" y="48518"/>
                  </a:lnTo>
                  <a:lnTo>
                    <a:pt x="102673" y="47777"/>
                  </a:lnTo>
                  <a:lnTo>
                    <a:pt x="102352" y="47037"/>
                  </a:lnTo>
                  <a:lnTo>
                    <a:pt x="102352" y="47037"/>
                  </a:lnTo>
                  <a:close/>
                  <a:moveTo>
                    <a:pt x="102352" y="61851"/>
                  </a:moveTo>
                  <a:lnTo>
                    <a:pt x="102352" y="61851"/>
                  </a:lnTo>
                  <a:lnTo>
                    <a:pt x="102673" y="61111"/>
                  </a:lnTo>
                  <a:lnTo>
                    <a:pt x="102994" y="60370"/>
                  </a:lnTo>
                  <a:lnTo>
                    <a:pt x="103315" y="60000"/>
                  </a:lnTo>
                  <a:lnTo>
                    <a:pt x="103957" y="60000"/>
                  </a:lnTo>
                  <a:lnTo>
                    <a:pt x="110374" y="60000"/>
                  </a:lnTo>
                  <a:lnTo>
                    <a:pt x="110374" y="60000"/>
                  </a:lnTo>
                  <a:lnTo>
                    <a:pt x="111016" y="60000"/>
                  </a:lnTo>
                  <a:lnTo>
                    <a:pt x="111657" y="60370"/>
                  </a:lnTo>
                  <a:lnTo>
                    <a:pt x="111978" y="61111"/>
                  </a:lnTo>
                  <a:lnTo>
                    <a:pt x="111978" y="61851"/>
                  </a:lnTo>
                  <a:lnTo>
                    <a:pt x="111978" y="61851"/>
                  </a:lnTo>
                  <a:lnTo>
                    <a:pt x="111978" y="62592"/>
                  </a:lnTo>
                  <a:lnTo>
                    <a:pt x="111657" y="63333"/>
                  </a:lnTo>
                  <a:lnTo>
                    <a:pt x="111016" y="63703"/>
                  </a:lnTo>
                  <a:lnTo>
                    <a:pt x="110374" y="63703"/>
                  </a:lnTo>
                  <a:lnTo>
                    <a:pt x="103957" y="63703"/>
                  </a:lnTo>
                  <a:lnTo>
                    <a:pt x="103957" y="63703"/>
                  </a:lnTo>
                  <a:lnTo>
                    <a:pt x="103315" y="63703"/>
                  </a:lnTo>
                  <a:lnTo>
                    <a:pt x="102994" y="63333"/>
                  </a:lnTo>
                  <a:lnTo>
                    <a:pt x="102673" y="62592"/>
                  </a:lnTo>
                  <a:lnTo>
                    <a:pt x="102352" y="61851"/>
                  </a:lnTo>
                  <a:lnTo>
                    <a:pt x="102352" y="61851"/>
                  </a:lnTo>
                  <a:close/>
                  <a:moveTo>
                    <a:pt x="102352" y="77037"/>
                  </a:moveTo>
                  <a:lnTo>
                    <a:pt x="102352" y="77037"/>
                  </a:lnTo>
                  <a:lnTo>
                    <a:pt x="102673" y="76296"/>
                  </a:lnTo>
                  <a:lnTo>
                    <a:pt x="102994" y="75555"/>
                  </a:lnTo>
                  <a:lnTo>
                    <a:pt x="103315" y="75185"/>
                  </a:lnTo>
                  <a:lnTo>
                    <a:pt x="103957" y="75185"/>
                  </a:lnTo>
                  <a:lnTo>
                    <a:pt x="110374" y="75185"/>
                  </a:lnTo>
                  <a:lnTo>
                    <a:pt x="110374" y="75185"/>
                  </a:lnTo>
                  <a:lnTo>
                    <a:pt x="111016" y="75185"/>
                  </a:lnTo>
                  <a:lnTo>
                    <a:pt x="111657" y="75555"/>
                  </a:lnTo>
                  <a:lnTo>
                    <a:pt x="111978" y="76296"/>
                  </a:lnTo>
                  <a:lnTo>
                    <a:pt x="111978" y="77037"/>
                  </a:lnTo>
                  <a:lnTo>
                    <a:pt x="111978" y="77037"/>
                  </a:lnTo>
                  <a:lnTo>
                    <a:pt x="111978" y="77777"/>
                  </a:lnTo>
                  <a:lnTo>
                    <a:pt x="111657" y="78518"/>
                  </a:lnTo>
                  <a:lnTo>
                    <a:pt x="111016" y="78888"/>
                  </a:lnTo>
                  <a:lnTo>
                    <a:pt x="110374" y="78888"/>
                  </a:lnTo>
                  <a:lnTo>
                    <a:pt x="103957" y="78888"/>
                  </a:lnTo>
                  <a:lnTo>
                    <a:pt x="103957" y="78888"/>
                  </a:lnTo>
                  <a:lnTo>
                    <a:pt x="103315" y="78888"/>
                  </a:lnTo>
                  <a:lnTo>
                    <a:pt x="102994" y="78518"/>
                  </a:lnTo>
                  <a:lnTo>
                    <a:pt x="102673" y="77777"/>
                  </a:lnTo>
                  <a:lnTo>
                    <a:pt x="102352" y="77037"/>
                  </a:lnTo>
                  <a:lnTo>
                    <a:pt x="102352" y="77037"/>
                  </a:lnTo>
                  <a:close/>
                  <a:moveTo>
                    <a:pt x="102352" y="91851"/>
                  </a:moveTo>
                  <a:lnTo>
                    <a:pt x="102352" y="91851"/>
                  </a:lnTo>
                  <a:lnTo>
                    <a:pt x="102673" y="91111"/>
                  </a:lnTo>
                  <a:lnTo>
                    <a:pt x="102994" y="90370"/>
                  </a:lnTo>
                  <a:lnTo>
                    <a:pt x="103315" y="90000"/>
                  </a:lnTo>
                  <a:lnTo>
                    <a:pt x="103957" y="90000"/>
                  </a:lnTo>
                  <a:lnTo>
                    <a:pt x="110374" y="90000"/>
                  </a:lnTo>
                  <a:lnTo>
                    <a:pt x="110374" y="90000"/>
                  </a:lnTo>
                  <a:lnTo>
                    <a:pt x="111016" y="90000"/>
                  </a:lnTo>
                  <a:lnTo>
                    <a:pt x="111657" y="90370"/>
                  </a:lnTo>
                  <a:lnTo>
                    <a:pt x="111978" y="91111"/>
                  </a:lnTo>
                  <a:lnTo>
                    <a:pt x="111978" y="91851"/>
                  </a:lnTo>
                  <a:lnTo>
                    <a:pt x="111978" y="91851"/>
                  </a:lnTo>
                  <a:lnTo>
                    <a:pt x="111978" y="92592"/>
                  </a:lnTo>
                  <a:lnTo>
                    <a:pt x="111657" y="93333"/>
                  </a:lnTo>
                  <a:lnTo>
                    <a:pt x="111016" y="93703"/>
                  </a:lnTo>
                  <a:lnTo>
                    <a:pt x="110374" y="93703"/>
                  </a:lnTo>
                  <a:lnTo>
                    <a:pt x="103957" y="93703"/>
                  </a:lnTo>
                  <a:lnTo>
                    <a:pt x="103957" y="93703"/>
                  </a:lnTo>
                  <a:lnTo>
                    <a:pt x="103315" y="93703"/>
                  </a:lnTo>
                  <a:lnTo>
                    <a:pt x="102994" y="93333"/>
                  </a:lnTo>
                  <a:lnTo>
                    <a:pt x="102673" y="92592"/>
                  </a:lnTo>
                  <a:lnTo>
                    <a:pt x="102352" y="91851"/>
                  </a:lnTo>
                  <a:lnTo>
                    <a:pt x="102352" y="91851"/>
                  </a:lnTo>
                  <a:close/>
                  <a:moveTo>
                    <a:pt x="111978" y="107037"/>
                  </a:moveTo>
                  <a:lnTo>
                    <a:pt x="111978" y="107037"/>
                  </a:lnTo>
                  <a:lnTo>
                    <a:pt x="111978" y="107777"/>
                  </a:lnTo>
                  <a:lnTo>
                    <a:pt x="111657" y="108518"/>
                  </a:lnTo>
                  <a:lnTo>
                    <a:pt x="111016" y="108888"/>
                  </a:lnTo>
                  <a:lnTo>
                    <a:pt x="110374" y="108888"/>
                  </a:lnTo>
                  <a:lnTo>
                    <a:pt x="103957" y="108888"/>
                  </a:lnTo>
                  <a:lnTo>
                    <a:pt x="103957" y="108888"/>
                  </a:lnTo>
                  <a:lnTo>
                    <a:pt x="103315" y="108888"/>
                  </a:lnTo>
                  <a:lnTo>
                    <a:pt x="102994" y="108518"/>
                  </a:lnTo>
                  <a:lnTo>
                    <a:pt x="102673" y="107777"/>
                  </a:lnTo>
                  <a:lnTo>
                    <a:pt x="102352" y="107037"/>
                  </a:lnTo>
                  <a:lnTo>
                    <a:pt x="102352" y="107037"/>
                  </a:lnTo>
                  <a:lnTo>
                    <a:pt x="102673" y="106296"/>
                  </a:lnTo>
                  <a:lnTo>
                    <a:pt x="102994" y="105555"/>
                  </a:lnTo>
                  <a:lnTo>
                    <a:pt x="103315" y="105185"/>
                  </a:lnTo>
                  <a:lnTo>
                    <a:pt x="103957" y="105185"/>
                  </a:lnTo>
                  <a:lnTo>
                    <a:pt x="110374" y="105185"/>
                  </a:lnTo>
                  <a:lnTo>
                    <a:pt x="110374" y="105185"/>
                  </a:lnTo>
                  <a:lnTo>
                    <a:pt x="111016" y="105185"/>
                  </a:lnTo>
                  <a:lnTo>
                    <a:pt x="111657" y="105555"/>
                  </a:lnTo>
                  <a:lnTo>
                    <a:pt x="111978" y="106296"/>
                  </a:lnTo>
                  <a:lnTo>
                    <a:pt x="111978" y="107037"/>
                  </a:lnTo>
                  <a:lnTo>
                    <a:pt x="111978" y="107037"/>
                  </a:lnTo>
                  <a:close/>
                </a:path>
              </a:pathLst>
            </a:custGeom>
            <a:solidFill>
              <a:schemeClr val="lt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20" name="任意多边形: 形状 19"/>
            <p:cNvSpPr/>
            <p:nvPr/>
          </p:nvSpPr>
          <p:spPr>
            <a:xfrm>
              <a:off x="7703846" y="3763048"/>
              <a:ext cx="403284" cy="308170"/>
            </a:xfrm>
            <a:custGeom>
              <a:avLst/>
              <a:gdLst/>
              <a:ahLst/>
              <a:cxnLst/>
              <a:rect l="0" t="0" r="0" b="0"/>
              <a:pathLst>
                <a:path w="120000" h="120000" extrusionOk="0">
                  <a:moveTo>
                    <a:pt x="3971" y="114444"/>
                  </a:moveTo>
                  <a:lnTo>
                    <a:pt x="3971" y="114444"/>
                  </a:lnTo>
                  <a:lnTo>
                    <a:pt x="2269" y="111851"/>
                  </a:lnTo>
                  <a:lnTo>
                    <a:pt x="851" y="108148"/>
                  </a:lnTo>
                  <a:lnTo>
                    <a:pt x="0" y="104814"/>
                  </a:lnTo>
                  <a:lnTo>
                    <a:pt x="0" y="101111"/>
                  </a:lnTo>
                  <a:lnTo>
                    <a:pt x="0" y="1851"/>
                  </a:lnTo>
                  <a:lnTo>
                    <a:pt x="0" y="1851"/>
                  </a:lnTo>
                  <a:lnTo>
                    <a:pt x="0" y="1111"/>
                  </a:lnTo>
                  <a:lnTo>
                    <a:pt x="283" y="740"/>
                  </a:lnTo>
                  <a:lnTo>
                    <a:pt x="567" y="370"/>
                  </a:lnTo>
                  <a:lnTo>
                    <a:pt x="1134" y="370"/>
                  </a:lnTo>
                  <a:lnTo>
                    <a:pt x="93049" y="370"/>
                  </a:lnTo>
                  <a:lnTo>
                    <a:pt x="93049" y="370"/>
                  </a:lnTo>
                  <a:lnTo>
                    <a:pt x="93617" y="370"/>
                  </a:lnTo>
                  <a:lnTo>
                    <a:pt x="93900" y="740"/>
                  </a:lnTo>
                  <a:lnTo>
                    <a:pt x="94184" y="1111"/>
                  </a:lnTo>
                  <a:lnTo>
                    <a:pt x="94184" y="1851"/>
                  </a:lnTo>
                  <a:lnTo>
                    <a:pt x="94184" y="101111"/>
                  </a:lnTo>
                  <a:lnTo>
                    <a:pt x="94184" y="101111"/>
                  </a:lnTo>
                  <a:lnTo>
                    <a:pt x="94468" y="104074"/>
                  </a:lnTo>
                  <a:lnTo>
                    <a:pt x="95035" y="107037"/>
                  </a:lnTo>
                  <a:lnTo>
                    <a:pt x="96170" y="109629"/>
                  </a:lnTo>
                  <a:lnTo>
                    <a:pt x="97588" y="112222"/>
                  </a:lnTo>
                  <a:lnTo>
                    <a:pt x="97588" y="112222"/>
                  </a:lnTo>
                  <a:lnTo>
                    <a:pt x="99290" y="114074"/>
                  </a:lnTo>
                  <a:lnTo>
                    <a:pt x="101276" y="115555"/>
                  </a:lnTo>
                  <a:lnTo>
                    <a:pt x="103546" y="116296"/>
                  </a:lnTo>
                  <a:lnTo>
                    <a:pt x="105815" y="116666"/>
                  </a:lnTo>
                  <a:lnTo>
                    <a:pt x="105815" y="116666"/>
                  </a:lnTo>
                  <a:lnTo>
                    <a:pt x="108085" y="116296"/>
                  </a:lnTo>
                  <a:lnTo>
                    <a:pt x="110638" y="115555"/>
                  </a:lnTo>
                  <a:lnTo>
                    <a:pt x="112340" y="114074"/>
                  </a:lnTo>
                  <a:lnTo>
                    <a:pt x="114326" y="112222"/>
                  </a:lnTo>
                  <a:lnTo>
                    <a:pt x="114326" y="112222"/>
                  </a:lnTo>
                  <a:lnTo>
                    <a:pt x="115744" y="109629"/>
                  </a:lnTo>
                  <a:lnTo>
                    <a:pt x="116879" y="107037"/>
                  </a:lnTo>
                  <a:lnTo>
                    <a:pt x="117446" y="104074"/>
                  </a:lnTo>
                  <a:lnTo>
                    <a:pt x="117730" y="101111"/>
                  </a:lnTo>
                  <a:lnTo>
                    <a:pt x="117730" y="1851"/>
                  </a:lnTo>
                  <a:lnTo>
                    <a:pt x="117730" y="1851"/>
                  </a:lnTo>
                  <a:lnTo>
                    <a:pt x="117730" y="1111"/>
                  </a:lnTo>
                  <a:lnTo>
                    <a:pt x="118014" y="740"/>
                  </a:lnTo>
                  <a:lnTo>
                    <a:pt x="118297" y="370"/>
                  </a:lnTo>
                  <a:lnTo>
                    <a:pt x="118865" y="370"/>
                  </a:lnTo>
                  <a:lnTo>
                    <a:pt x="118865" y="370"/>
                  </a:lnTo>
                  <a:lnTo>
                    <a:pt x="119432" y="370"/>
                  </a:lnTo>
                  <a:lnTo>
                    <a:pt x="119716" y="740"/>
                  </a:lnTo>
                  <a:lnTo>
                    <a:pt x="120000" y="1111"/>
                  </a:lnTo>
                  <a:lnTo>
                    <a:pt x="120000" y="1851"/>
                  </a:lnTo>
                  <a:lnTo>
                    <a:pt x="120000" y="101111"/>
                  </a:lnTo>
                  <a:lnTo>
                    <a:pt x="120000" y="101111"/>
                  </a:lnTo>
                  <a:lnTo>
                    <a:pt x="119716" y="104814"/>
                  </a:lnTo>
                  <a:lnTo>
                    <a:pt x="119148" y="108148"/>
                  </a:lnTo>
                  <a:lnTo>
                    <a:pt x="117730" y="111851"/>
                  </a:lnTo>
                  <a:lnTo>
                    <a:pt x="116028" y="114444"/>
                  </a:lnTo>
                  <a:lnTo>
                    <a:pt x="116028" y="114444"/>
                  </a:lnTo>
                  <a:lnTo>
                    <a:pt x="113758" y="116666"/>
                  </a:lnTo>
                  <a:lnTo>
                    <a:pt x="111489" y="118518"/>
                  </a:lnTo>
                  <a:lnTo>
                    <a:pt x="108936" y="119629"/>
                  </a:lnTo>
                  <a:lnTo>
                    <a:pt x="106099" y="120000"/>
                  </a:lnTo>
                  <a:lnTo>
                    <a:pt x="105815" y="120000"/>
                  </a:lnTo>
                  <a:lnTo>
                    <a:pt x="13900" y="120000"/>
                  </a:lnTo>
                  <a:lnTo>
                    <a:pt x="13900" y="120000"/>
                  </a:lnTo>
                  <a:lnTo>
                    <a:pt x="11063" y="119629"/>
                  </a:lnTo>
                  <a:lnTo>
                    <a:pt x="8510" y="118518"/>
                  </a:lnTo>
                  <a:lnTo>
                    <a:pt x="5957" y="116666"/>
                  </a:lnTo>
                  <a:lnTo>
                    <a:pt x="3971" y="114444"/>
                  </a:lnTo>
                  <a:lnTo>
                    <a:pt x="3971" y="114444"/>
                  </a:lnTo>
                  <a:close/>
                  <a:moveTo>
                    <a:pt x="2269" y="101111"/>
                  </a:moveTo>
                  <a:lnTo>
                    <a:pt x="2269" y="101111"/>
                  </a:lnTo>
                  <a:lnTo>
                    <a:pt x="2553" y="104074"/>
                  </a:lnTo>
                  <a:lnTo>
                    <a:pt x="3120" y="107037"/>
                  </a:lnTo>
                  <a:lnTo>
                    <a:pt x="4255" y="109629"/>
                  </a:lnTo>
                  <a:lnTo>
                    <a:pt x="5673" y="112222"/>
                  </a:lnTo>
                  <a:lnTo>
                    <a:pt x="5673" y="112222"/>
                  </a:lnTo>
                  <a:lnTo>
                    <a:pt x="7375" y="114074"/>
                  </a:lnTo>
                  <a:lnTo>
                    <a:pt x="9361" y="115555"/>
                  </a:lnTo>
                  <a:lnTo>
                    <a:pt x="11631" y="116296"/>
                  </a:lnTo>
                  <a:lnTo>
                    <a:pt x="13900" y="116666"/>
                  </a:lnTo>
                  <a:lnTo>
                    <a:pt x="97872" y="116666"/>
                  </a:lnTo>
                  <a:lnTo>
                    <a:pt x="97872" y="116666"/>
                  </a:lnTo>
                  <a:lnTo>
                    <a:pt x="96170" y="114814"/>
                  </a:lnTo>
                  <a:lnTo>
                    <a:pt x="96170" y="114814"/>
                  </a:lnTo>
                  <a:lnTo>
                    <a:pt x="95602" y="114444"/>
                  </a:lnTo>
                  <a:lnTo>
                    <a:pt x="95602" y="114444"/>
                  </a:lnTo>
                  <a:lnTo>
                    <a:pt x="94184" y="111851"/>
                  </a:lnTo>
                  <a:lnTo>
                    <a:pt x="94184" y="111851"/>
                  </a:lnTo>
                  <a:lnTo>
                    <a:pt x="94184" y="111481"/>
                  </a:lnTo>
                  <a:lnTo>
                    <a:pt x="94184" y="111481"/>
                  </a:lnTo>
                  <a:lnTo>
                    <a:pt x="93049" y="108518"/>
                  </a:lnTo>
                  <a:lnTo>
                    <a:pt x="92765" y="108148"/>
                  </a:lnTo>
                  <a:lnTo>
                    <a:pt x="92765" y="108148"/>
                  </a:lnTo>
                  <a:lnTo>
                    <a:pt x="92482" y="106666"/>
                  </a:lnTo>
                  <a:lnTo>
                    <a:pt x="92198" y="105185"/>
                  </a:lnTo>
                  <a:lnTo>
                    <a:pt x="91914" y="104444"/>
                  </a:lnTo>
                  <a:lnTo>
                    <a:pt x="91914" y="104444"/>
                  </a:lnTo>
                  <a:lnTo>
                    <a:pt x="91914" y="101111"/>
                  </a:lnTo>
                  <a:lnTo>
                    <a:pt x="91914" y="3703"/>
                  </a:lnTo>
                  <a:lnTo>
                    <a:pt x="2269" y="3703"/>
                  </a:lnTo>
                  <a:lnTo>
                    <a:pt x="2269" y="101111"/>
                  </a:lnTo>
                  <a:close/>
                  <a:moveTo>
                    <a:pt x="11063" y="28148"/>
                  </a:moveTo>
                  <a:lnTo>
                    <a:pt x="11063" y="12962"/>
                  </a:lnTo>
                  <a:lnTo>
                    <a:pt x="11063" y="12962"/>
                  </a:lnTo>
                  <a:lnTo>
                    <a:pt x="11063" y="12222"/>
                  </a:lnTo>
                  <a:lnTo>
                    <a:pt x="11347" y="11481"/>
                  </a:lnTo>
                  <a:lnTo>
                    <a:pt x="11914" y="11111"/>
                  </a:lnTo>
                  <a:lnTo>
                    <a:pt x="12482" y="11111"/>
                  </a:lnTo>
                  <a:lnTo>
                    <a:pt x="81418" y="11111"/>
                  </a:lnTo>
                  <a:lnTo>
                    <a:pt x="81418" y="11111"/>
                  </a:lnTo>
                  <a:lnTo>
                    <a:pt x="81985" y="11111"/>
                  </a:lnTo>
                  <a:lnTo>
                    <a:pt x="82553" y="11481"/>
                  </a:lnTo>
                  <a:lnTo>
                    <a:pt x="82836" y="12222"/>
                  </a:lnTo>
                  <a:lnTo>
                    <a:pt x="82836" y="12962"/>
                  </a:lnTo>
                  <a:lnTo>
                    <a:pt x="82836" y="28148"/>
                  </a:lnTo>
                  <a:lnTo>
                    <a:pt x="82836" y="28148"/>
                  </a:lnTo>
                  <a:lnTo>
                    <a:pt x="82836" y="28888"/>
                  </a:lnTo>
                  <a:lnTo>
                    <a:pt x="82553" y="29629"/>
                  </a:lnTo>
                  <a:lnTo>
                    <a:pt x="81985" y="30000"/>
                  </a:lnTo>
                  <a:lnTo>
                    <a:pt x="81418" y="30000"/>
                  </a:lnTo>
                  <a:lnTo>
                    <a:pt x="12482" y="30000"/>
                  </a:lnTo>
                  <a:lnTo>
                    <a:pt x="12482" y="30000"/>
                  </a:lnTo>
                  <a:lnTo>
                    <a:pt x="11914" y="30000"/>
                  </a:lnTo>
                  <a:lnTo>
                    <a:pt x="11347" y="29629"/>
                  </a:lnTo>
                  <a:lnTo>
                    <a:pt x="11063" y="28888"/>
                  </a:lnTo>
                  <a:lnTo>
                    <a:pt x="11063" y="28148"/>
                  </a:lnTo>
                  <a:lnTo>
                    <a:pt x="11063" y="28148"/>
                  </a:lnTo>
                  <a:close/>
                  <a:moveTo>
                    <a:pt x="11063" y="76666"/>
                  </a:moveTo>
                  <a:lnTo>
                    <a:pt x="11063" y="42962"/>
                  </a:lnTo>
                  <a:lnTo>
                    <a:pt x="11063" y="42962"/>
                  </a:lnTo>
                  <a:lnTo>
                    <a:pt x="11063" y="42222"/>
                  </a:lnTo>
                  <a:lnTo>
                    <a:pt x="11347" y="41481"/>
                  </a:lnTo>
                  <a:lnTo>
                    <a:pt x="11914" y="41111"/>
                  </a:lnTo>
                  <a:lnTo>
                    <a:pt x="12482" y="41111"/>
                  </a:lnTo>
                  <a:lnTo>
                    <a:pt x="41418" y="41111"/>
                  </a:lnTo>
                  <a:lnTo>
                    <a:pt x="41418" y="41111"/>
                  </a:lnTo>
                  <a:lnTo>
                    <a:pt x="41985" y="41111"/>
                  </a:lnTo>
                  <a:lnTo>
                    <a:pt x="42553" y="41481"/>
                  </a:lnTo>
                  <a:lnTo>
                    <a:pt x="42836" y="42222"/>
                  </a:lnTo>
                  <a:lnTo>
                    <a:pt x="42836" y="42962"/>
                  </a:lnTo>
                  <a:lnTo>
                    <a:pt x="42836" y="76666"/>
                  </a:lnTo>
                  <a:lnTo>
                    <a:pt x="42836" y="76666"/>
                  </a:lnTo>
                  <a:lnTo>
                    <a:pt x="42836" y="77407"/>
                  </a:lnTo>
                  <a:lnTo>
                    <a:pt x="42553" y="78148"/>
                  </a:lnTo>
                  <a:lnTo>
                    <a:pt x="41985" y="78518"/>
                  </a:lnTo>
                  <a:lnTo>
                    <a:pt x="41418" y="78518"/>
                  </a:lnTo>
                  <a:lnTo>
                    <a:pt x="12482" y="78518"/>
                  </a:lnTo>
                  <a:lnTo>
                    <a:pt x="12482" y="78518"/>
                  </a:lnTo>
                  <a:lnTo>
                    <a:pt x="11914" y="78518"/>
                  </a:lnTo>
                  <a:lnTo>
                    <a:pt x="11347" y="78148"/>
                  </a:lnTo>
                  <a:lnTo>
                    <a:pt x="11063" y="77407"/>
                  </a:lnTo>
                  <a:lnTo>
                    <a:pt x="11063" y="76666"/>
                  </a:lnTo>
                  <a:lnTo>
                    <a:pt x="11063" y="76666"/>
                  </a:lnTo>
                  <a:close/>
                  <a:moveTo>
                    <a:pt x="11063" y="88148"/>
                  </a:moveTo>
                  <a:lnTo>
                    <a:pt x="11063" y="88148"/>
                  </a:lnTo>
                  <a:lnTo>
                    <a:pt x="11063" y="87407"/>
                  </a:lnTo>
                  <a:lnTo>
                    <a:pt x="11347" y="86666"/>
                  </a:lnTo>
                  <a:lnTo>
                    <a:pt x="11914" y="86296"/>
                  </a:lnTo>
                  <a:lnTo>
                    <a:pt x="12482" y="86296"/>
                  </a:lnTo>
                  <a:lnTo>
                    <a:pt x="41418" y="86296"/>
                  </a:lnTo>
                  <a:lnTo>
                    <a:pt x="41418" y="86296"/>
                  </a:lnTo>
                  <a:lnTo>
                    <a:pt x="41985" y="86296"/>
                  </a:lnTo>
                  <a:lnTo>
                    <a:pt x="42553" y="86666"/>
                  </a:lnTo>
                  <a:lnTo>
                    <a:pt x="42836" y="87407"/>
                  </a:lnTo>
                  <a:lnTo>
                    <a:pt x="42836" y="88148"/>
                  </a:lnTo>
                  <a:lnTo>
                    <a:pt x="42836" y="88148"/>
                  </a:lnTo>
                  <a:lnTo>
                    <a:pt x="42836" y="88888"/>
                  </a:lnTo>
                  <a:lnTo>
                    <a:pt x="42553" y="89629"/>
                  </a:lnTo>
                  <a:lnTo>
                    <a:pt x="41985" y="90000"/>
                  </a:lnTo>
                  <a:lnTo>
                    <a:pt x="41418" y="90000"/>
                  </a:lnTo>
                  <a:lnTo>
                    <a:pt x="12482" y="90000"/>
                  </a:lnTo>
                  <a:lnTo>
                    <a:pt x="12482" y="90000"/>
                  </a:lnTo>
                  <a:lnTo>
                    <a:pt x="11914" y="90000"/>
                  </a:lnTo>
                  <a:lnTo>
                    <a:pt x="11347" y="89629"/>
                  </a:lnTo>
                  <a:lnTo>
                    <a:pt x="11063" y="88888"/>
                  </a:lnTo>
                  <a:lnTo>
                    <a:pt x="11063" y="88148"/>
                  </a:lnTo>
                  <a:lnTo>
                    <a:pt x="11063" y="88148"/>
                  </a:lnTo>
                  <a:close/>
                  <a:moveTo>
                    <a:pt x="11063" y="99259"/>
                  </a:moveTo>
                  <a:lnTo>
                    <a:pt x="11063" y="99259"/>
                  </a:lnTo>
                  <a:lnTo>
                    <a:pt x="11063" y="98518"/>
                  </a:lnTo>
                  <a:lnTo>
                    <a:pt x="11347" y="97777"/>
                  </a:lnTo>
                  <a:lnTo>
                    <a:pt x="11914" y="97407"/>
                  </a:lnTo>
                  <a:lnTo>
                    <a:pt x="12482" y="97407"/>
                  </a:lnTo>
                  <a:lnTo>
                    <a:pt x="41418" y="97407"/>
                  </a:lnTo>
                  <a:lnTo>
                    <a:pt x="41418" y="97407"/>
                  </a:lnTo>
                  <a:lnTo>
                    <a:pt x="41985" y="97407"/>
                  </a:lnTo>
                  <a:lnTo>
                    <a:pt x="42553" y="97777"/>
                  </a:lnTo>
                  <a:lnTo>
                    <a:pt x="42836" y="98518"/>
                  </a:lnTo>
                  <a:lnTo>
                    <a:pt x="42836" y="99259"/>
                  </a:lnTo>
                  <a:lnTo>
                    <a:pt x="42836" y="99259"/>
                  </a:lnTo>
                  <a:lnTo>
                    <a:pt x="42836" y="100000"/>
                  </a:lnTo>
                  <a:lnTo>
                    <a:pt x="42553" y="100740"/>
                  </a:lnTo>
                  <a:lnTo>
                    <a:pt x="41985" y="101111"/>
                  </a:lnTo>
                  <a:lnTo>
                    <a:pt x="41418" y="101111"/>
                  </a:lnTo>
                  <a:lnTo>
                    <a:pt x="12482" y="101111"/>
                  </a:lnTo>
                  <a:lnTo>
                    <a:pt x="12482" y="101111"/>
                  </a:lnTo>
                  <a:lnTo>
                    <a:pt x="11914" y="101111"/>
                  </a:lnTo>
                  <a:lnTo>
                    <a:pt x="11347" y="100740"/>
                  </a:lnTo>
                  <a:lnTo>
                    <a:pt x="11063" y="100000"/>
                  </a:lnTo>
                  <a:lnTo>
                    <a:pt x="11063" y="99259"/>
                  </a:lnTo>
                  <a:lnTo>
                    <a:pt x="11063" y="99259"/>
                  </a:lnTo>
                  <a:close/>
                  <a:moveTo>
                    <a:pt x="13900" y="26296"/>
                  </a:moveTo>
                  <a:lnTo>
                    <a:pt x="80000" y="26296"/>
                  </a:lnTo>
                  <a:lnTo>
                    <a:pt x="80000" y="14814"/>
                  </a:lnTo>
                  <a:lnTo>
                    <a:pt x="13900" y="14814"/>
                  </a:lnTo>
                  <a:lnTo>
                    <a:pt x="13900" y="26296"/>
                  </a:lnTo>
                  <a:close/>
                  <a:moveTo>
                    <a:pt x="13900" y="74814"/>
                  </a:moveTo>
                  <a:lnTo>
                    <a:pt x="40000" y="74814"/>
                  </a:lnTo>
                  <a:lnTo>
                    <a:pt x="40000" y="44814"/>
                  </a:lnTo>
                  <a:lnTo>
                    <a:pt x="13900" y="44814"/>
                  </a:lnTo>
                  <a:lnTo>
                    <a:pt x="13900" y="74814"/>
                  </a:lnTo>
                  <a:close/>
                  <a:moveTo>
                    <a:pt x="82836" y="42962"/>
                  </a:moveTo>
                  <a:lnTo>
                    <a:pt x="82836" y="42962"/>
                  </a:lnTo>
                  <a:lnTo>
                    <a:pt x="82836" y="43703"/>
                  </a:lnTo>
                  <a:lnTo>
                    <a:pt x="82553" y="44444"/>
                  </a:lnTo>
                  <a:lnTo>
                    <a:pt x="81985" y="44814"/>
                  </a:lnTo>
                  <a:lnTo>
                    <a:pt x="81418" y="44814"/>
                  </a:lnTo>
                  <a:lnTo>
                    <a:pt x="52765" y="44814"/>
                  </a:lnTo>
                  <a:lnTo>
                    <a:pt x="52765" y="44814"/>
                  </a:lnTo>
                  <a:lnTo>
                    <a:pt x="52198" y="44814"/>
                  </a:lnTo>
                  <a:lnTo>
                    <a:pt x="51631" y="44444"/>
                  </a:lnTo>
                  <a:lnTo>
                    <a:pt x="51347" y="43703"/>
                  </a:lnTo>
                  <a:lnTo>
                    <a:pt x="51347" y="42962"/>
                  </a:lnTo>
                  <a:lnTo>
                    <a:pt x="51347" y="42962"/>
                  </a:lnTo>
                  <a:lnTo>
                    <a:pt x="51347" y="42222"/>
                  </a:lnTo>
                  <a:lnTo>
                    <a:pt x="51631" y="41481"/>
                  </a:lnTo>
                  <a:lnTo>
                    <a:pt x="52198" y="41111"/>
                  </a:lnTo>
                  <a:lnTo>
                    <a:pt x="52765" y="41111"/>
                  </a:lnTo>
                  <a:lnTo>
                    <a:pt x="81418" y="41111"/>
                  </a:lnTo>
                  <a:lnTo>
                    <a:pt x="81418" y="41111"/>
                  </a:lnTo>
                  <a:lnTo>
                    <a:pt x="81985" y="41111"/>
                  </a:lnTo>
                  <a:lnTo>
                    <a:pt x="82553" y="41481"/>
                  </a:lnTo>
                  <a:lnTo>
                    <a:pt x="82836" y="42222"/>
                  </a:lnTo>
                  <a:lnTo>
                    <a:pt x="82836" y="42962"/>
                  </a:lnTo>
                  <a:lnTo>
                    <a:pt x="82836" y="42962"/>
                  </a:lnTo>
                  <a:close/>
                  <a:moveTo>
                    <a:pt x="82836" y="54444"/>
                  </a:moveTo>
                  <a:lnTo>
                    <a:pt x="82836" y="54444"/>
                  </a:lnTo>
                  <a:lnTo>
                    <a:pt x="82836" y="55185"/>
                  </a:lnTo>
                  <a:lnTo>
                    <a:pt x="82553" y="55925"/>
                  </a:lnTo>
                  <a:lnTo>
                    <a:pt x="81985" y="56296"/>
                  </a:lnTo>
                  <a:lnTo>
                    <a:pt x="81418" y="56296"/>
                  </a:lnTo>
                  <a:lnTo>
                    <a:pt x="52765" y="56296"/>
                  </a:lnTo>
                  <a:lnTo>
                    <a:pt x="52765" y="56296"/>
                  </a:lnTo>
                  <a:lnTo>
                    <a:pt x="52198" y="56296"/>
                  </a:lnTo>
                  <a:lnTo>
                    <a:pt x="51631" y="55925"/>
                  </a:lnTo>
                  <a:lnTo>
                    <a:pt x="51347" y="55185"/>
                  </a:lnTo>
                  <a:lnTo>
                    <a:pt x="51347" y="54444"/>
                  </a:lnTo>
                  <a:lnTo>
                    <a:pt x="51347" y="54444"/>
                  </a:lnTo>
                  <a:lnTo>
                    <a:pt x="51347" y="53703"/>
                  </a:lnTo>
                  <a:lnTo>
                    <a:pt x="51631" y="52962"/>
                  </a:lnTo>
                  <a:lnTo>
                    <a:pt x="52198" y="52592"/>
                  </a:lnTo>
                  <a:lnTo>
                    <a:pt x="52765" y="52592"/>
                  </a:lnTo>
                  <a:lnTo>
                    <a:pt x="81418" y="52592"/>
                  </a:lnTo>
                  <a:lnTo>
                    <a:pt x="81418" y="52592"/>
                  </a:lnTo>
                  <a:lnTo>
                    <a:pt x="81985" y="52592"/>
                  </a:lnTo>
                  <a:lnTo>
                    <a:pt x="82553" y="52962"/>
                  </a:lnTo>
                  <a:lnTo>
                    <a:pt x="82836" y="53703"/>
                  </a:lnTo>
                  <a:lnTo>
                    <a:pt x="82836" y="54444"/>
                  </a:lnTo>
                  <a:lnTo>
                    <a:pt x="82836" y="54444"/>
                  </a:lnTo>
                  <a:close/>
                  <a:moveTo>
                    <a:pt x="82836" y="65555"/>
                  </a:moveTo>
                  <a:lnTo>
                    <a:pt x="82836" y="65555"/>
                  </a:lnTo>
                  <a:lnTo>
                    <a:pt x="82836" y="66296"/>
                  </a:lnTo>
                  <a:lnTo>
                    <a:pt x="82553" y="67037"/>
                  </a:lnTo>
                  <a:lnTo>
                    <a:pt x="81985" y="67407"/>
                  </a:lnTo>
                  <a:lnTo>
                    <a:pt x="81418" y="67407"/>
                  </a:lnTo>
                  <a:lnTo>
                    <a:pt x="52765" y="67407"/>
                  </a:lnTo>
                  <a:lnTo>
                    <a:pt x="52765" y="67407"/>
                  </a:lnTo>
                  <a:lnTo>
                    <a:pt x="52198" y="67407"/>
                  </a:lnTo>
                  <a:lnTo>
                    <a:pt x="51631" y="67037"/>
                  </a:lnTo>
                  <a:lnTo>
                    <a:pt x="51347" y="66296"/>
                  </a:lnTo>
                  <a:lnTo>
                    <a:pt x="51347" y="65555"/>
                  </a:lnTo>
                  <a:lnTo>
                    <a:pt x="51347" y="65555"/>
                  </a:lnTo>
                  <a:lnTo>
                    <a:pt x="51347" y="64814"/>
                  </a:lnTo>
                  <a:lnTo>
                    <a:pt x="51631" y="64074"/>
                  </a:lnTo>
                  <a:lnTo>
                    <a:pt x="52198" y="63703"/>
                  </a:lnTo>
                  <a:lnTo>
                    <a:pt x="52765" y="63703"/>
                  </a:lnTo>
                  <a:lnTo>
                    <a:pt x="81418" y="63703"/>
                  </a:lnTo>
                  <a:lnTo>
                    <a:pt x="81418" y="63703"/>
                  </a:lnTo>
                  <a:lnTo>
                    <a:pt x="81985" y="63703"/>
                  </a:lnTo>
                  <a:lnTo>
                    <a:pt x="82553" y="64074"/>
                  </a:lnTo>
                  <a:lnTo>
                    <a:pt x="82836" y="64814"/>
                  </a:lnTo>
                  <a:lnTo>
                    <a:pt x="82836" y="65555"/>
                  </a:lnTo>
                  <a:lnTo>
                    <a:pt x="82836" y="65555"/>
                  </a:lnTo>
                  <a:close/>
                  <a:moveTo>
                    <a:pt x="82836" y="76666"/>
                  </a:moveTo>
                  <a:lnTo>
                    <a:pt x="82836" y="76666"/>
                  </a:lnTo>
                  <a:lnTo>
                    <a:pt x="82836" y="77407"/>
                  </a:lnTo>
                  <a:lnTo>
                    <a:pt x="82553" y="78148"/>
                  </a:lnTo>
                  <a:lnTo>
                    <a:pt x="81985" y="78518"/>
                  </a:lnTo>
                  <a:lnTo>
                    <a:pt x="81418" y="78518"/>
                  </a:lnTo>
                  <a:lnTo>
                    <a:pt x="52765" y="78518"/>
                  </a:lnTo>
                  <a:lnTo>
                    <a:pt x="52765" y="78518"/>
                  </a:lnTo>
                  <a:lnTo>
                    <a:pt x="52198" y="78518"/>
                  </a:lnTo>
                  <a:lnTo>
                    <a:pt x="51631" y="78148"/>
                  </a:lnTo>
                  <a:lnTo>
                    <a:pt x="51347" y="77407"/>
                  </a:lnTo>
                  <a:lnTo>
                    <a:pt x="51347" y="76666"/>
                  </a:lnTo>
                  <a:lnTo>
                    <a:pt x="51347" y="76666"/>
                  </a:lnTo>
                  <a:lnTo>
                    <a:pt x="51347" y="75925"/>
                  </a:lnTo>
                  <a:lnTo>
                    <a:pt x="51631" y="75185"/>
                  </a:lnTo>
                  <a:lnTo>
                    <a:pt x="52198" y="74814"/>
                  </a:lnTo>
                  <a:lnTo>
                    <a:pt x="52765" y="74814"/>
                  </a:lnTo>
                  <a:lnTo>
                    <a:pt x="81418" y="74814"/>
                  </a:lnTo>
                  <a:lnTo>
                    <a:pt x="81418" y="74814"/>
                  </a:lnTo>
                  <a:lnTo>
                    <a:pt x="81985" y="74814"/>
                  </a:lnTo>
                  <a:lnTo>
                    <a:pt x="82553" y="75185"/>
                  </a:lnTo>
                  <a:lnTo>
                    <a:pt x="82836" y="75925"/>
                  </a:lnTo>
                  <a:lnTo>
                    <a:pt x="82836" y="76666"/>
                  </a:lnTo>
                  <a:lnTo>
                    <a:pt x="82836" y="76666"/>
                  </a:lnTo>
                  <a:close/>
                  <a:moveTo>
                    <a:pt x="82836" y="88148"/>
                  </a:moveTo>
                  <a:lnTo>
                    <a:pt x="82836" y="88148"/>
                  </a:lnTo>
                  <a:lnTo>
                    <a:pt x="82836" y="88888"/>
                  </a:lnTo>
                  <a:lnTo>
                    <a:pt x="82553" y="89629"/>
                  </a:lnTo>
                  <a:lnTo>
                    <a:pt x="81985" y="90000"/>
                  </a:lnTo>
                  <a:lnTo>
                    <a:pt x="81418" y="90000"/>
                  </a:lnTo>
                  <a:lnTo>
                    <a:pt x="52765" y="90000"/>
                  </a:lnTo>
                  <a:lnTo>
                    <a:pt x="52765" y="90000"/>
                  </a:lnTo>
                  <a:lnTo>
                    <a:pt x="52198" y="90000"/>
                  </a:lnTo>
                  <a:lnTo>
                    <a:pt x="51631" y="89629"/>
                  </a:lnTo>
                  <a:lnTo>
                    <a:pt x="51347" y="88888"/>
                  </a:lnTo>
                  <a:lnTo>
                    <a:pt x="51347" y="88148"/>
                  </a:lnTo>
                  <a:lnTo>
                    <a:pt x="51347" y="88148"/>
                  </a:lnTo>
                  <a:lnTo>
                    <a:pt x="51347" y="87407"/>
                  </a:lnTo>
                  <a:lnTo>
                    <a:pt x="51631" y="86666"/>
                  </a:lnTo>
                  <a:lnTo>
                    <a:pt x="52198" y="86296"/>
                  </a:lnTo>
                  <a:lnTo>
                    <a:pt x="52765" y="86296"/>
                  </a:lnTo>
                  <a:lnTo>
                    <a:pt x="81418" y="86296"/>
                  </a:lnTo>
                  <a:lnTo>
                    <a:pt x="81418" y="86296"/>
                  </a:lnTo>
                  <a:lnTo>
                    <a:pt x="81985" y="86296"/>
                  </a:lnTo>
                  <a:lnTo>
                    <a:pt x="82553" y="86666"/>
                  </a:lnTo>
                  <a:lnTo>
                    <a:pt x="82836" y="87407"/>
                  </a:lnTo>
                  <a:lnTo>
                    <a:pt x="82836" y="88148"/>
                  </a:lnTo>
                  <a:lnTo>
                    <a:pt x="82836" y="88148"/>
                  </a:lnTo>
                  <a:close/>
                  <a:moveTo>
                    <a:pt x="82836" y="99259"/>
                  </a:moveTo>
                  <a:lnTo>
                    <a:pt x="82836" y="99259"/>
                  </a:lnTo>
                  <a:lnTo>
                    <a:pt x="82836" y="100000"/>
                  </a:lnTo>
                  <a:lnTo>
                    <a:pt x="82553" y="100740"/>
                  </a:lnTo>
                  <a:lnTo>
                    <a:pt x="81985" y="101111"/>
                  </a:lnTo>
                  <a:lnTo>
                    <a:pt x="81418" y="101111"/>
                  </a:lnTo>
                  <a:lnTo>
                    <a:pt x="52765" y="101111"/>
                  </a:lnTo>
                  <a:lnTo>
                    <a:pt x="52765" y="101111"/>
                  </a:lnTo>
                  <a:lnTo>
                    <a:pt x="52198" y="101111"/>
                  </a:lnTo>
                  <a:lnTo>
                    <a:pt x="51631" y="100740"/>
                  </a:lnTo>
                  <a:lnTo>
                    <a:pt x="51347" y="100000"/>
                  </a:lnTo>
                  <a:lnTo>
                    <a:pt x="51347" y="99259"/>
                  </a:lnTo>
                  <a:lnTo>
                    <a:pt x="51347" y="99259"/>
                  </a:lnTo>
                  <a:lnTo>
                    <a:pt x="51347" y="98518"/>
                  </a:lnTo>
                  <a:lnTo>
                    <a:pt x="51631" y="97777"/>
                  </a:lnTo>
                  <a:lnTo>
                    <a:pt x="52198" y="97407"/>
                  </a:lnTo>
                  <a:lnTo>
                    <a:pt x="52765" y="97407"/>
                  </a:lnTo>
                  <a:lnTo>
                    <a:pt x="81418" y="97407"/>
                  </a:lnTo>
                  <a:lnTo>
                    <a:pt x="81418" y="97407"/>
                  </a:lnTo>
                  <a:lnTo>
                    <a:pt x="81985" y="97407"/>
                  </a:lnTo>
                  <a:lnTo>
                    <a:pt x="82553" y="97777"/>
                  </a:lnTo>
                  <a:lnTo>
                    <a:pt x="82836" y="98518"/>
                  </a:lnTo>
                  <a:lnTo>
                    <a:pt x="82836" y="99259"/>
                  </a:lnTo>
                  <a:lnTo>
                    <a:pt x="82836" y="99259"/>
                  </a:lnTo>
                  <a:close/>
                  <a:moveTo>
                    <a:pt x="101843" y="106666"/>
                  </a:moveTo>
                  <a:lnTo>
                    <a:pt x="101843" y="106666"/>
                  </a:lnTo>
                  <a:lnTo>
                    <a:pt x="100992" y="105555"/>
                  </a:lnTo>
                  <a:lnTo>
                    <a:pt x="100425" y="104444"/>
                  </a:lnTo>
                  <a:lnTo>
                    <a:pt x="100141" y="102962"/>
                  </a:lnTo>
                  <a:lnTo>
                    <a:pt x="100141" y="101111"/>
                  </a:lnTo>
                  <a:lnTo>
                    <a:pt x="100141" y="1851"/>
                  </a:lnTo>
                  <a:lnTo>
                    <a:pt x="100141" y="1851"/>
                  </a:lnTo>
                  <a:lnTo>
                    <a:pt x="100141" y="1111"/>
                  </a:lnTo>
                  <a:lnTo>
                    <a:pt x="100425" y="370"/>
                  </a:lnTo>
                  <a:lnTo>
                    <a:pt x="100992" y="0"/>
                  </a:lnTo>
                  <a:lnTo>
                    <a:pt x="101560" y="0"/>
                  </a:lnTo>
                  <a:lnTo>
                    <a:pt x="101560" y="0"/>
                  </a:lnTo>
                  <a:lnTo>
                    <a:pt x="102127" y="0"/>
                  </a:lnTo>
                  <a:lnTo>
                    <a:pt x="102695" y="370"/>
                  </a:lnTo>
                  <a:lnTo>
                    <a:pt x="102978" y="1111"/>
                  </a:lnTo>
                  <a:lnTo>
                    <a:pt x="102978" y="1851"/>
                  </a:lnTo>
                  <a:lnTo>
                    <a:pt x="102978" y="101111"/>
                  </a:lnTo>
                  <a:lnTo>
                    <a:pt x="102978" y="101111"/>
                  </a:lnTo>
                  <a:lnTo>
                    <a:pt x="103262" y="102962"/>
                  </a:lnTo>
                  <a:lnTo>
                    <a:pt x="103546" y="104074"/>
                  </a:lnTo>
                  <a:lnTo>
                    <a:pt x="104680" y="104814"/>
                  </a:lnTo>
                  <a:lnTo>
                    <a:pt x="105815" y="104814"/>
                  </a:lnTo>
                  <a:lnTo>
                    <a:pt x="105815" y="104814"/>
                  </a:lnTo>
                  <a:lnTo>
                    <a:pt x="106950" y="104814"/>
                  </a:lnTo>
                  <a:lnTo>
                    <a:pt x="107801" y="104074"/>
                  </a:lnTo>
                  <a:lnTo>
                    <a:pt x="108368" y="102962"/>
                  </a:lnTo>
                  <a:lnTo>
                    <a:pt x="108936" y="101111"/>
                  </a:lnTo>
                  <a:lnTo>
                    <a:pt x="108936" y="1851"/>
                  </a:lnTo>
                  <a:lnTo>
                    <a:pt x="108936" y="1851"/>
                  </a:lnTo>
                  <a:lnTo>
                    <a:pt x="108936" y="1111"/>
                  </a:lnTo>
                  <a:lnTo>
                    <a:pt x="109219" y="370"/>
                  </a:lnTo>
                  <a:lnTo>
                    <a:pt x="109787" y="0"/>
                  </a:lnTo>
                  <a:lnTo>
                    <a:pt x="110354" y="0"/>
                  </a:lnTo>
                  <a:lnTo>
                    <a:pt x="110354" y="0"/>
                  </a:lnTo>
                  <a:lnTo>
                    <a:pt x="110921" y="0"/>
                  </a:lnTo>
                  <a:lnTo>
                    <a:pt x="111489" y="370"/>
                  </a:lnTo>
                  <a:lnTo>
                    <a:pt x="111773" y="1111"/>
                  </a:lnTo>
                  <a:lnTo>
                    <a:pt x="111773" y="1851"/>
                  </a:lnTo>
                  <a:lnTo>
                    <a:pt x="111773" y="101111"/>
                  </a:lnTo>
                  <a:lnTo>
                    <a:pt x="111773" y="101111"/>
                  </a:lnTo>
                  <a:lnTo>
                    <a:pt x="111773" y="102592"/>
                  </a:lnTo>
                  <a:lnTo>
                    <a:pt x="111205" y="104074"/>
                  </a:lnTo>
                  <a:lnTo>
                    <a:pt x="110921" y="105555"/>
                  </a:lnTo>
                  <a:lnTo>
                    <a:pt x="110070" y="106666"/>
                  </a:lnTo>
                  <a:lnTo>
                    <a:pt x="110070" y="106666"/>
                  </a:lnTo>
                  <a:lnTo>
                    <a:pt x="109219" y="107407"/>
                  </a:lnTo>
                  <a:lnTo>
                    <a:pt x="108085" y="108148"/>
                  </a:lnTo>
                  <a:lnTo>
                    <a:pt x="106950" y="108518"/>
                  </a:lnTo>
                  <a:lnTo>
                    <a:pt x="105815" y="108518"/>
                  </a:lnTo>
                  <a:lnTo>
                    <a:pt x="105815" y="108518"/>
                  </a:lnTo>
                  <a:lnTo>
                    <a:pt x="104680" y="108518"/>
                  </a:lnTo>
                  <a:lnTo>
                    <a:pt x="103546" y="108148"/>
                  </a:lnTo>
                  <a:lnTo>
                    <a:pt x="102695" y="107407"/>
                  </a:lnTo>
                  <a:lnTo>
                    <a:pt x="101843" y="106666"/>
                  </a:lnTo>
                  <a:lnTo>
                    <a:pt x="101843" y="106666"/>
                  </a:lnTo>
                  <a:close/>
                </a:path>
              </a:pathLst>
            </a:custGeom>
            <a:solidFill>
              <a:schemeClr val="lt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sp>
          <p:nvSpPr>
            <p:cNvPr id="21" name="任意多边形: 形状 20"/>
            <p:cNvSpPr/>
            <p:nvPr/>
          </p:nvSpPr>
          <p:spPr>
            <a:xfrm>
              <a:off x="4061119" y="3695662"/>
              <a:ext cx="492148" cy="376075"/>
            </a:xfrm>
            <a:custGeom>
              <a:avLst/>
              <a:gdLst/>
              <a:ahLst/>
              <a:cxnLst/>
              <a:rect l="0" t="0" r="0" b="0"/>
              <a:pathLst>
                <a:path w="120000" h="120000" extrusionOk="0">
                  <a:moveTo>
                    <a:pt x="81882" y="84814"/>
                  </a:moveTo>
                  <a:lnTo>
                    <a:pt x="81882" y="84814"/>
                  </a:lnTo>
                  <a:lnTo>
                    <a:pt x="78776" y="87777"/>
                  </a:lnTo>
                  <a:lnTo>
                    <a:pt x="75105" y="90370"/>
                  </a:lnTo>
                  <a:lnTo>
                    <a:pt x="71152" y="92592"/>
                  </a:lnTo>
                  <a:lnTo>
                    <a:pt x="67482" y="94444"/>
                  </a:lnTo>
                  <a:lnTo>
                    <a:pt x="63247" y="95555"/>
                  </a:lnTo>
                  <a:lnTo>
                    <a:pt x="58729" y="96666"/>
                  </a:lnTo>
                  <a:lnTo>
                    <a:pt x="54211" y="97407"/>
                  </a:lnTo>
                  <a:lnTo>
                    <a:pt x="49129" y="97407"/>
                  </a:lnTo>
                  <a:lnTo>
                    <a:pt x="49129" y="97407"/>
                  </a:lnTo>
                  <a:lnTo>
                    <a:pt x="44047" y="97037"/>
                  </a:lnTo>
                  <a:lnTo>
                    <a:pt x="37835" y="95925"/>
                  </a:lnTo>
                  <a:lnTo>
                    <a:pt x="37835" y="95925"/>
                  </a:lnTo>
                  <a:lnTo>
                    <a:pt x="33317" y="101481"/>
                  </a:lnTo>
                  <a:lnTo>
                    <a:pt x="28800" y="106296"/>
                  </a:lnTo>
                  <a:lnTo>
                    <a:pt x="24000" y="110370"/>
                  </a:lnTo>
                  <a:lnTo>
                    <a:pt x="19200" y="113703"/>
                  </a:lnTo>
                  <a:lnTo>
                    <a:pt x="19200" y="113703"/>
                  </a:lnTo>
                  <a:lnTo>
                    <a:pt x="18635" y="113703"/>
                  </a:lnTo>
                  <a:lnTo>
                    <a:pt x="18635" y="113703"/>
                  </a:lnTo>
                  <a:lnTo>
                    <a:pt x="17788" y="113333"/>
                  </a:lnTo>
                  <a:lnTo>
                    <a:pt x="17788" y="113333"/>
                  </a:lnTo>
                  <a:lnTo>
                    <a:pt x="17223" y="112962"/>
                  </a:lnTo>
                  <a:lnTo>
                    <a:pt x="17223" y="111851"/>
                  </a:lnTo>
                  <a:lnTo>
                    <a:pt x="17223" y="87407"/>
                  </a:lnTo>
                  <a:lnTo>
                    <a:pt x="17223" y="87407"/>
                  </a:lnTo>
                  <a:lnTo>
                    <a:pt x="13270" y="83333"/>
                  </a:lnTo>
                  <a:lnTo>
                    <a:pt x="9882" y="78888"/>
                  </a:lnTo>
                  <a:lnTo>
                    <a:pt x="6776" y="74444"/>
                  </a:lnTo>
                  <a:lnTo>
                    <a:pt x="4235" y="70000"/>
                  </a:lnTo>
                  <a:lnTo>
                    <a:pt x="2258" y="65555"/>
                  </a:lnTo>
                  <a:lnTo>
                    <a:pt x="1129" y="60740"/>
                  </a:lnTo>
                  <a:lnTo>
                    <a:pt x="282" y="55925"/>
                  </a:lnTo>
                  <a:lnTo>
                    <a:pt x="0" y="50370"/>
                  </a:lnTo>
                  <a:lnTo>
                    <a:pt x="0" y="50370"/>
                  </a:lnTo>
                  <a:lnTo>
                    <a:pt x="282" y="45185"/>
                  </a:lnTo>
                  <a:lnTo>
                    <a:pt x="847" y="40370"/>
                  </a:lnTo>
                  <a:lnTo>
                    <a:pt x="1976" y="35555"/>
                  </a:lnTo>
                  <a:lnTo>
                    <a:pt x="3388" y="31111"/>
                  </a:lnTo>
                  <a:lnTo>
                    <a:pt x="5647" y="26666"/>
                  </a:lnTo>
                  <a:lnTo>
                    <a:pt x="7905" y="22592"/>
                  </a:lnTo>
                  <a:lnTo>
                    <a:pt x="10729" y="18148"/>
                  </a:lnTo>
                  <a:lnTo>
                    <a:pt x="13835" y="14444"/>
                  </a:lnTo>
                  <a:lnTo>
                    <a:pt x="13835" y="14444"/>
                  </a:lnTo>
                  <a:lnTo>
                    <a:pt x="17505" y="11111"/>
                  </a:lnTo>
                  <a:lnTo>
                    <a:pt x="21176" y="8148"/>
                  </a:lnTo>
                  <a:lnTo>
                    <a:pt x="25129" y="5555"/>
                  </a:lnTo>
                  <a:lnTo>
                    <a:pt x="29364" y="3703"/>
                  </a:lnTo>
                  <a:lnTo>
                    <a:pt x="33600" y="2222"/>
                  </a:lnTo>
                  <a:lnTo>
                    <a:pt x="38117" y="1111"/>
                  </a:lnTo>
                  <a:lnTo>
                    <a:pt x="42917" y="370"/>
                  </a:lnTo>
                  <a:lnTo>
                    <a:pt x="47717" y="0"/>
                  </a:lnTo>
                  <a:lnTo>
                    <a:pt x="47717" y="0"/>
                  </a:lnTo>
                  <a:lnTo>
                    <a:pt x="52800" y="370"/>
                  </a:lnTo>
                  <a:lnTo>
                    <a:pt x="57317" y="1111"/>
                  </a:lnTo>
                  <a:lnTo>
                    <a:pt x="61835" y="2222"/>
                  </a:lnTo>
                  <a:lnTo>
                    <a:pt x="65788" y="3703"/>
                  </a:lnTo>
                  <a:lnTo>
                    <a:pt x="70023" y="5555"/>
                  </a:lnTo>
                  <a:lnTo>
                    <a:pt x="73694" y="8148"/>
                  </a:lnTo>
                  <a:lnTo>
                    <a:pt x="77647" y="11111"/>
                  </a:lnTo>
                  <a:lnTo>
                    <a:pt x="81035" y="14444"/>
                  </a:lnTo>
                  <a:lnTo>
                    <a:pt x="81035" y="14444"/>
                  </a:lnTo>
                  <a:lnTo>
                    <a:pt x="84141" y="18148"/>
                  </a:lnTo>
                  <a:lnTo>
                    <a:pt x="86682" y="22222"/>
                  </a:lnTo>
                  <a:lnTo>
                    <a:pt x="88941" y="26666"/>
                  </a:lnTo>
                  <a:lnTo>
                    <a:pt x="90917" y="30740"/>
                  </a:lnTo>
                  <a:lnTo>
                    <a:pt x="92329" y="35555"/>
                  </a:lnTo>
                  <a:lnTo>
                    <a:pt x="93458" y="40370"/>
                  </a:lnTo>
                  <a:lnTo>
                    <a:pt x="94023" y="45185"/>
                  </a:lnTo>
                  <a:lnTo>
                    <a:pt x="94305" y="50370"/>
                  </a:lnTo>
                  <a:lnTo>
                    <a:pt x="94305" y="50370"/>
                  </a:lnTo>
                  <a:lnTo>
                    <a:pt x="94023" y="55925"/>
                  </a:lnTo>
                  <a:lnTo>
                    <a:pt x="93458" y="60740"/>
                  </a:lnTo>
                  <a:lnTo>
                    <a:pt x="92611" y="65185"/>
                  </a:lnTo>
                  <a:lnTo>
                    <a:pt x="91200" y="69629"/>
                  </a:lnTo>
                  <a:lnTo>
                    <a:pt x="89505" y="73703"/>
                  </a:lnTo>
                  <a:lnTo>
                    <a:pt x="87247" y="77407"/>
                  </a:lnTo>
                  <a:lnTo>
                    <a:pt x="84705" y="81111"/>
                  </a:lnTo>
                  <a:lnTo>
                    <a:pt x="81882" y="84814"/>
                  </a:lnTo>
                  <a:lnTo>
                    <a:pt x="81882" y="84814"/>
                  </a:lnTo>
                  <a:close/>
                  <a:moveTo>
                    <a:pt x="79905" y="81851"/>
                  </a:moveTo>
                  <a:lnTo>
                    <a:pt x="79905" y="81851"/>
                  </a:lnTo>
                  <a:lnTo>
                    <a:pt x="82447" y="78518"/>
                  </a:lnTo>
                  <a:lnTo>
                    <a:pt x="84988" y="75555"/>
                  </a:lnTo>
                  <a:lnTo>
                    <a:pt x="86964" y="71851"/>
                  </a:lnTo>
                  <a:lnTo>
                    <a:pt x="88658" y="68148"/>
                  </a:lnTo>
                  <a:lnTo>
                    <a:pt x="89788" y="64074"/>
                  </a:lnTo>
                  <a:lnTo>
                    <a:pt x="90635" y="60000"/>
                  </a:lnTo>
                  <a:lnTo>
                    <a:pt x="91200" y="55555"/>
                  </a:lnTo>
                  <a:lnTo>
                    <a:pt x="91482" y="50370"/>
                  </a:lnTo>
                  <a:lnTo>
                    <a:pt x="91482" y="50370"/>
                  </a:lnTo>
                  <a:lnTo>
                    <a:pt x="91200" y="45555"/>
                  </a:lnTo>
                  <a:lnTo>
                    <a:pt x="90635" y="40740"/>
                  </a:lnTo>
                  <a:lnTo>
                    <a:pt x="89788" y="36296"/>
                  </a:lnTo>
                  <a:lnTo>
                    <a:pt x="88376" y="32222"/>
                  </a:lnTo>
                  <a:lnTo>
                    <a:pt x="86682" y="28148"/>
                  </a:lnTo>
                  <a:lnTo>
                    <a:pt x="84423" y="24444"/>
                  </a:lnTo>
                  <a:lnTo>
                    <a:pt x="81882" y="20740"/>
                  </a:lnTo>
                  <a:lnTo>
                    <a:pt x="79058" y="17037"/>
                  </a:lnTo>
                  <a:lnTo>
                    <a:pt x="79058" y="17037"/>
                  </a:lnTo>
                  <a:lnTo>
                    <a:pt x="75952" y="13703"/>
                  </a:lnTo>
                  <a:lnTo>
                    <a:pt x="72282" y="11111"/>
                  </a:lnTo>
                  <a:lnTo>
                    <a:pt x="68611" y="8888"/>
                  </a:lnTo>
                  <a:lnTo>
                    <a:pt x="64941" y="7037"/>
                  </a:lnTo>
                  <a:lnTo>
                    <a:pt x="60988" y="5555"/>
                  </a:lnTo>
                  <a:lnTo>
                    <a:pt x="56752" y="4444"/>
                  </a:lnTo>
                  <a:lnTo>
                    <a:pt x="52517" y="4074"/>
                  </a:lnTo>
                  <a:lnTo>
                    <a:pt x="47717" y="3703"/>
                  </a:lnTo>
                  <a:lnTo>
                    <a:pt x="47717" y="3703"/>
                  </a:lnTo>
                  <a:lnTo>
                    <a:pt x="42917" y="4074"/>
                  </a:lnTo>
                  <a:lnTo>
                    <a:pt x="38682" y="4444"/>
                  </a:lnTo>
                  <a:lnTo>
                    <a:pt x="34447" y="5555"/>
                  </a:lnTo>
                  <a:lnTo>
                    <a:pt x="30494" y="7037"/>
                  </a:lnTo>
                  <a:lnTo>
                    <a:pt x="26258" y="8888"/>
                  </a:lnTo>
                  <a:lnTo>
                    <a:pt x="22588" y="11481"/>
                  </a:lnTo>
                  <a:lnTo>
                    <a:pt x="19200" y="14074"/>
                  </a:lnTo>
                  <a:lnTo>
                    <a:pt x="15811" y="17037"/>
                  </a:lnTo>
                  <a:lnTo>
                    <a:pt x="15811" y="17037"/>
                  </a:lnTo>
                  <a:lnTo>
                    <a:pt x="12988" y="21111"/>
                  </a:lnTo>
                  <a:lnTo>
                    <a:pt x="10164" y="24814"/>
                  </a:lnTo>
                  <a:lnTo>
                    <a:pt x="8188" y="28518"/>
                  </a:lnTo>
                  <a:lnTo>
                    <a:pt x="6211" y="32592"/>
                  </a:lnTo>
                  <a:lnTo>
                    <a:pt x="4517" y="36666"/>
                  </a:lnTo>
                  <a:lnTo>
                    <a:pt x="3670" y="41111"/>
                  </a:lnTo>
                  <a:lnTo>
                    <a:pt x="3105" y="45555"/>
                  </a:lnTo>
                  <a:lnTo>
                    <a:pt x="2823" y="50370"/>
                  </a:lnTo>
                  <a:lnTo>
                    <a:pt x="2823" y="50370"/>
                  </a:lnTo>
                  <a:lnTo>
                    <a:pt x="3105" y="55555"/>
                  </a:lnTo>
                  <a:lnTo>
                    <a:pt x="3670" y="60000"/>
                  </a:lnTo>
                  <a:lnTo>
                    <a:pt x="5364" y="64444"/>
                  </a:lnTo>
                  <a:lnTo>
                    <a:pt x="7058" y="68518"/>
                  </a:lnTo>
                  <a:lnTo>
                    <a:pt x="9600" y="72962"/>
                  </a:lnTo>
                  <a:lnTo>
                    <a:pt x="12423" y="76666"/>
                  </a:lnTo>
                  <a:lnTo>
                    <a:pt x="15529" y="80740"/>
                  </a:lnTo>
                  <a:lnTo>
                    <a:pt x="19482" y="84814"/>
                  </a:lnTo>
                  <a:lnTo>
                    <a:pt x="19482" y="84814"/>
                  </a:lnTo>
                  <a:lnTo>
                    <a:pt x="19764" y="85555"/>
                  </a:lnTo>
                  <a:lnTo>
                    <a:pt x="20047" y="86296"/>
                  </a:lnTo>
                  <a:lnTo>
                    <a:pt x="20047" y="108888"/>
                  </a:lnTo>
                  <a:lnTo>
                    <a:pt x="20047" y="108888"/>
                  </a:lnTo>
                  <a:lnTo>
                    <a:pt x="24564" y="105555"/>
                  </a:lnTo>
                  <a:lnTo>
                    <a:pt x="28800" y="101481"/>
                  </a:lnTo>
                  <a:lnTo>
                    <a:pt x="32752" y="97407"/>
                  </a:lnTo>
                  <a:lnTo>
                    <a:pt x="36141" y="92592"/>
                  </a:lnTo>
                  <a:lnTo>
                    <a:pt x="36141" y="92592"/>
                  </a:lnTo>
                  <a:lnTo>
                    <a:pt x="36705" y="91851"/>
                  </a:lnTo>
                  <a:lnTo>
                    <a:pt x="37552" y="91851"/>
                  </a:lnTo>
                  <a:lnTo>
                    <a:pt x="37552" y="91851"/>
                  </a:lnTo>
                  <a:lnTo>
                    <a:pt x="44047" y="93333"/>
                  </a:lnTo>
                  <a:lnTo>
                    <a:pt x="49129" y="93703"/>
                  </a:lnTo>
                  <a:lnTo>
                    <a:pt x="49129" y="93703"/>
                  </a:lnTo>
                  <a:lnTo>
                    <a:pt x="53929" y="93703"/>
                  </a:lnTo>
                  <a:lnTo>
                    <a:pt x="58164" y="92962"/>
                  </a:lnTo>
                  <a:lnTo>
                    <a:pt x="62400" y="92222"/>
                  </a:lnTo>
                  <a:lnTo>
                    <a:pt x="66352" y="90740"/>
                  </a:lnTo>
                  <a:lnTo>
                    <a:pt x="70023" y="89259"/>
                  </a:lnTo>
                  <a:lnTo>
                    <a:pt x="73411" y="87037"/>
                  </a:lnTo>
                  <a:lnTo>
                    <a:pt x="76800" y="84814"/>
                  </a:lnTo>
                  <a:lnTo>
                    <a:pt x="79905" y="81851"/>
                  </a:lnTo>
                  <a:lnTo>
                    <a:pt x="79905" y="81851"/>
                  </a:lnTo>
                  <a:close/>
                  <a:moveTo>
                    <a:pt x="33035" y="51111"/>
                  </a:moveTo>
                  <a:lnTo>
                    <a:pt x="33035" y="51111"/>
                  </a:lnTo>
                  <a:lnTo>
                    <a:pt x="32752" y="52592"/>
                  </a:lnTo>
                  <a:lnTo>
                    <a:pt x="32470" y="54074"/>
                  </a:lnTo>
                  <a:lnTo>
                    <a:pt x="31905" y="55185"/>
                  </a:lnTo>
                  <a:lnTo>
                    <a:pt x="31341" y="56296"/>
                  </a:lnTo>
                  <a:lnTo>
                    <a:pt x="31341" y="56296"/>
                  </a:lnTo>
                  <a:lnTo>
                    <a:pt x="30494" y="57407"/>
                  </a:lnTo>
                  <a:lnTo>
                    <a:pt x="29364" y="58148"/>
                  </a:lnTo>
                  <a:lnTo>
                    <a:pt x="28235" y="58518"/>
                  </a:lnTo>
                  <a:lnTo>
                    <a:pt x="27105" y="58518"/>
                  </a:lnTo>
                  <a:lnTo>
                    <a:pt x="27105" y="58518"/>
                  </a:lnTo>
                  <a:lnTo>
                    <a:pt x="25976" y="58518"/>
                  </a:lnTo>
                  <a:lnTo>
                    <a:pt x="24847" y="58148"/>
                  </a:lnTo>
                  <a:lnTo>
                    <a:pt x="24000" y="57407"/>
                  </a:lnTo>
                  <a:lnTo>
                    <a:pt x="23152" y="56296"/>
                  </a:lnTo>
                  <a:lnTo>
                    <a:pt x="23152" y="56296"/>
                  </a:lnTo>
                  <a:lnTo>
                    <a:pt x="22305" y="55185"/>
                  </a:lnTo>
                  <a:lnTo>
                    <a:pt x="21741" y="54074"/>
                  </a:lnTo>
                  <a:lnTo>
                    <a:pt x="21458" y="52592"/>
                  </a:lnTo>
                  <a:lnTo>
                    <a:pt x="21458" y="51111"/>
                  </a:lnTo>
                  <a:lnTo>
                    <a:pt x="21458" y="51111"/>
                  </a:lnTo>
                  <a:lnTo>
                    <a:pt x="21458" y="49259"/>
                  </a:lnTo>
                  <a:lnTo>
                    <a:pt x="21741" y="47777"/>
                  </a:lnTo>
                  <a:lnTo>
                    <a:pt x="22305" y="46666"/>
                  </a:lnTo>
                  <a:lnTo>
                    <a:pt x="23152" y="45555"/>
                  </a:lnTo>
                  <a:lnTo>
                    <a:pt x="23152" y="45555"/>
                  </a:lnTo>
                  <a:lnTo>
                    <a:pt x="24000" y="44814"/>
                  </a:lnTo>
                  <a:lnTo>
                    <a:pt x="24847" y="44074"/>
                  </a:lnTo>
                  <a:lnTo>
                    <a:pt x="25976" y="43703"/>
                  </a:lnTo>
                  <a:lnTo>
                    <a:pt x="27105" y="43333"/>
                  </a:lnTo>
                  <a:lnTo>
                    <a:pt x="27105" y="43333"/>
                  </a:lnTo>
                  <a:lnTo>
                    <a:pt x="28235" y="43703"/>
                  </a:lnTo>
                  <a:lnTo>
                    <a:pt x="29364" y="44074"/>
                  </a:lnTo>
                  <a:lnTo>
                    <a:pt x="30494" y="44814"/>
                  </a:lnTo>
                  <a:lnTo>
                    <a:pt x="31341" y="45555"/>
                  </a:lnTo>
                  <a:lnTo>
                    <a:pt x="31341" y="45555"/>
                  </a:lnTo>
                  <a:lnTo>
                    <a:pt x="31905" y="46666"/>
                  </a:lnTo>
                  <a:lnTo>
                    <a:pt x="32470" y="47777"/>
                  </a:lnTo>
                  <a:lnTo>
                    <a:pt x="32752" y="49259"/>
                  </a:lnTo>
                  <a:lnTo>
                    <a:pt x="33035" y="51111"/>
                  </a:lnTo>
                  <a:lnTo>
                    <a:pt x="33035" y="51111"/>
                  </a:lnTo>
                  <a:close/>
                  <a:moveTo>
                    <a:pt x="30211" y="51111"/>
                  </a:moveTo>
                  <a:lnTo>
                    <a:pt x="30211" y="51111"/>
                  </a:lnTo>
                  <a:lnTo>
                    <a:pt x="29929" y="49259"/>
                  </a:lnTo>
                  <a:lnTo>
                    <a:pt x="29364" y="48148"/>
                  </a:lnTo>
                  <a:lnTo>
                    <a:pt x="29364" y="48148"/>
                  </a:lnTo>
                  <a:lnTo>
                    <a:pt x="28235" y="47407"/>
                  </a:lnTo>
                  <a:lnTo>
                    <a:pt x="27105" y="47037"/>
                  </a:lnTo>
                  <a:lnTo>
                    <a:pt x="27105" y="47037"/>
                  </a:lnTo>
                  <a:lnTo>
                    <a:pt x="25976" y="47407"/>
                  </a:lnTo>
                  <a:lnTo>
                    <a:pt x="25129" y="48148"/>
                  </a:lnTo>
                  <a:lnTo>
                    <a:pt x="25129" y="48148"/>
                  </a:lnTo>
                  <a:lnTo>
                    <a:pt x="24564" y="49259"/>
                  </a:lnTo>
                  <a:lnTo>
                    <a:pt x="24282" y="51111"/>
                  </a:lnTo>
                  <a:lnTo>
                    <a:pt x="24282" y="51111"/>
                  </a:lnTo>
                  <a:lnTo>
                    <a:pt x="24564" y="52592"/>
                  </a:lnTo>
                  <a:lnTo>
                    <a:pt x="25129" y="53703"/>
                  </a:lnTo>
                  <a:lnTo>
                    <a:pt x="25129" y="53703"/>
                  </a:lnTo>
                  <a:lnTo>
                    <a:pt x="25976" y="54814"/>
                  </a:lnTo>
                  <a:lnTo>
                    <a:pt x="27105" y="54814"/>
                  </a:lnTo>
                  <a:lnTo>
                    <a:pt x="27105" y="54814"/>
                  </a:lnTo>
                  <a:lnTo>
                    <a:pt x="28235" y="54814"/>
                  </a:lnTo>
                  <a:lnTo>
                    <a:pt x="29364" y="53703"/>
                  </a:lnTo>
                  <a:lnTo>
                    <a:pt x="29364" y="53703"/>
                  </a:lnTo>
                  <a:lnTo>
                    <a:pt x="29929" y="52592"/>
                  </a:lnTo>
                  <a:lnTo>
                    <a:pt x="30211" y="51111"/>
                  </a:lnTo>
                  <a:lnTo>
                    <a:pt x="30211" y="51111"/>
                  </a:lnTo>
                  <a:close/>
                  <a:moveTo>
                    <a:pt x="53082" y="50370"/>
                  </a:moveTo>
                  <a:lnTo>
                    <a:pt x="53082" y="50370"/>
                  </a:lnTo>
                  <a:lnTo>
                    <a:pt x="52800" y="52222"/>
                  </a:lnTo>
                  <a:lnTo>
                    <a:pt x="52517" y="53703"/>
                  </a:lnTo>
                  <a:lnTo>
                    <a:pt x="51670" y="54814"/>
                  </a:lnTo>
                  <a:lnTo>
                    <a:pt x="51105" y="55925"/>
                  </a:lnTo>
                  <a:lnTo>
                    <a:pt x="51105" y="55925"/>
                  </a:lnTo>
                  <a:lnTo>
                    <a:pt x="50258" y="57037"/>
                  </a:lnTo>
                  <a:lnTo>
                    <a:pt x="49129" y="57777"/>
                  </a:lnTo>
                  <a:lnTo>
                    <a:pt x="48282" y="58148"/>
                  </a:lnTo>
                  <a:lnTo>
                    <a:pt x="47152" y="58148"/>
                  </a:lnTo>
                  <a:lnTo>
                    <a:pt x="47152" y="58148"/>
                  </a:lnTo>
                  <a:lnTo>
                    <a:pt x="46023" y="58148"/>
                  </a:lnTo>
                  <a:lnTo>
                    <a:pt x="44894" y="57777"/>
                  </a:lnTo>
                  <a:lnTo>
                    <a:pt x="44047" y="57037"/>
                  </a:lnTo>
                  <a:lnTo>
                    <a:pt x="43200" y="55925"/>
                  </a:lnTo>
                  <a:lnTo>
                    <a:pt x="43200" y="55925"/>
                  </a:lnTo>
                  <a:lnTo>
                    <a:pt x="42352" y="54814"/>
                  </a:lnTo>
                  <a:lnTo>
                    <a:pt x="41788" y="53703"/>
                  </a:lnTo>
                  <a:lnTo>
                    <a:pt x="41505" y="52222"/>
                  </a:lnTo>
                  <a:lnTo>
                    <a:pt x="41505" y="50370"/>
                  </a:lnTo>
                  <a:lnTo>
                    <a:pt x="41505" y="50370"/>
                  </a:lnTo>
                  <a:lnTo>
                    <a:pt x="41505" y="48888"/>
                  </a:lnTo>
                  <a:lnTo>
                    <a:pt x="41788" y="47777"/>
                  </a:lnTo>
                  <a:lnTo>
                    <a:pt x="42352" y="46296"/>
                  </a:lnTo>
                  <a:lnTo>
                    <a:pt x="43200" y="45185"/>
                  </a:lnTo>
                  <a:lnTo>
                    <a:pt x="43200" y="45185"/>
                  </a:lnTo>
                  <a:lnTo>
                    <a:pt x="44047" y="44444"/>
                  </a:lnTo>
                  <a:lnTo>
                    <a:pt x="44894" y="43703"/>
                  </a:lnTo>
                  <a:lnTo>
                    <a:pt x="46023" y="43333"/>
                  </a:lnTo>
                  <a:lnTo>
                    <a:pt x="47152" y="42962"/>
                  </a:lnTo>
                  <a:lnTo>
                    <a:pt x="47152" y="42962"/>
                  </a:lnTo>
                  <a:lnTo>
                    <a:pt x="48282" y="43333"/>
                  </a:lnTo>
                  <a:lnTo>
                    <a:pt x="49129" y="43703"/>
                  </a:lnTo>
                  <a:lnTo>
                    <a:pt x="50258" y="44444"/>
                  </a:lnTo>
                  <a:lnTo>
                    <a:pt x="51105" y="45185"/>
                  </a:lnTo>
                  <a:lnTo>
                    <a:pt x="51105" y="45185"/>
                  </a:lnTo>
                  <a:lnTo>
                    <a:pt x="51670" y="46296"/>
                  </a:lnTo>
                  <a:lnTo>
                    <a:pt x="52517" y="47777"/>
                  </a:lnTo>
                  <a:lnTo>
                    <a:pt x="52800" y="48888"/>
                  </a:lnTo>
                  <a:lnTo>
                    <a:pt x="53082" y="50370"/>
                  </a:lnTo>
                  <a:lnTo>
                    <a:pt x="53082" y="50370"/>
                  </a:lnTo>
                  <a:close/>
                  <a:moveTo>
                    <a:pt x="49976" y="50370"/>
                  </a:moveTo>
                  <a:lnTo>
                    <a:pt x="49976" y="50370"/>
                  </a:lnTo>
                  <a:lnTo>
                    <a:pt x="49694" y="48888"/>
                  </a:lnTo>
                  <a:lnTo>
                    <a:pt x="49129" y="47777"/>
                  </a:lnTo>
                  <a:lnTo>
                    <a:pt x="49129" y="47777"/>
                  </a:lnTo>
                  <a:lnTo>
                    <a:pt x="48282" y="47037"/>
                  </a:lnTo>
                  <a:lnTo>
                    <a:pt x="47152" y="46666"/>
                  </a:lnTo>
                  <a:lnTo>
                    <a:pt x="47152" y="46666"/>
                  </a:lnTo>
                  <a:lnTo>
                    <a:pt x="46023" y="47037"/>
                  </a:lnTo>
                  <a:lnTo>
                    <a:pt x="45176" y="47777"/>
                  </a:lnTo>
                  <a:lnTo>
                    <a:pt x="45176" y="47777"/>
                  </a:lnTo>
                  <a:lnTo>
                    <a:pt x="44611" y="48888"/>
                  </a:lnTo>
                  <a:lnTo>
                    <a:pt x="44329" y="50370"/>
                  </a:lnTo>
                  <a:lnTo>
                    <a:pt x="44329" y="50370"/>
                  </a:lnTo>
                  <a:lnTo>
                    <a:pt x="44611" y="52222"/>
                  </a:lnTo>
                  <a:lnTo>
                    <a:pt x="45176" y="53333"/>
                  </a:lnTo>
                  <a:lnTo>
                    <a:pt x="45176" y="53333"/>
                  </a:lnTo>
                  <a:lnTo>
                    <a:pt x="46023" y="54074"/>
                  </a:lnTo>
                  <a:lnTo>
                    <a:pt x="47152" y="54444"/>
                  </a:lnTo>
                  <a:lnTo>
                    <a:pt x="47152" y="54444"/>
                  </a:lnTo>
                  <a:lnTo>
                    <a:pt x="48282" y="54074"/>
                  </a:lnTo>
                  <a:lnTo>
                    <a:pt x="49129" y="53333"/>
                  </a:lnTo>
                  <a:lnTo>
                    <a:pt x="49129" y="53333"/>
                  </a:lnTo>
                  <a:lnTo>
                    <a:pt x="49694" y="52222"/>
                  </a:lnTo>
                  <a:lnTo>
                    <a:pt x="49976" y="50370"/>
                  </a:lnTo>
                  <a:lnTo>
                    <a:pt x="49976" y="50370"/>
                  </a:lnTo>
                  <a:close/>
                  <a:moveTo>
                    <a:pt x="72847" y="50370"/>
                  </a:moveTo>
                  <a:lnTo>
                    <a:pt x="72847" y="50370"/>
                  </a:lnTo>
                  <a:lnTo>
                    <a:pt x="72564" y="52222"/>
                  </a:lnTo>
                  <a:lnTo>
                    <a:pt x="72282" y="53703"/>
                  </a:lnTo>
                  <a:lnTo>
                    <a:pt x="71717" y="54814"/>
                  </a:lnTo>
                  <a:lnTo>
                    <a:pt x="71152" y="55925"/>
                  </a:lnTo>
                  <a:lnTo>
                    <a:pt x="71152" y="55925"/>
                  </a:lnTo>
                  <a:lnTo>
                    <a:pt x="70305" y="57037"/>
                  </a:lnTo>
                  <a:lnTo>
                    <a:pt x="69176" y="57777"/>
                  </a:lnTo>
                  <a:lnTo>
                    <a:pt x="68329" y="58148"/>
                  </a:lnTo>
                  <a:lnTo>
                    <a:pt x="67200" y="58148"/>
                  </a:lnTo>
                  <a:lnTo>
                    <a:pt x="67200" y="58148"/>
                  </a:lnTo>
                  <a:lnTo>
                    <a:pt x="66070" y="58148"/>
                  </a:lnTo>
                  <a:lnTo>
                    <a:pt x="64941" y="57777"/>
                  </a:lnTo>
                  <a:lnTo>
                    <a:pt x="64094" y="57037"/>
                  </a:lnTo>
                  <a:lnTo>
                    <a:pt x="63247" y="55925"/>
                  </a:lnTo>
                  <a:lnTo>
                    <a:pt x="63247" y="55925"/>
                  </a:lnTo>
                  <a:lnTo>
                    <a:pt x="62400" y="54814"/>
                  </a:lnTo>
                  <a:lnTo>
                    <a:pt x="61835" y="53703"/>
                  </a:lnTo>
                  <a:lnTo>
                    <a:pt x="61552" y="52222"/>
                  </a:lnTo>
                  <a:lnTo>
                    <a:pt x="61552" y="50370"/>
                  </a:lnTo>
                  <a:lnTo>
                    <a:pt x="61552" y="50370"/>
                  </a:lnTo>
                  <a:lnTo>
                    <a:pt x="61552" y="48888"/>
                  </a:lnTo>
                  <a:lnTo>
                    <a:pt x="61835" y="47777"/>
                  </a:lnTo>
                  <a:lnTo>
                    <a:pt x="62400" y="46296"/>
                  </a:lnTo>
                  <a:lnTo>
                    <a:pt x="63247" y="45185"/>
                  </a:lnTo>
                  <a:lnTo>
                    <a:pt x="63247" y="45185"/>
                  </a:lnTo>
                  <a:lnTo>
                    <a:pt x="64094" y="44444"/>
                  </a:lnTo>
                  <a:lnTo>
                    <a:pt x="64941" y="43703"/>
                  </a:lnTo>
                  <a:lnTo>
                    <a:pt x="66070" y="43333"/>
                  </a:lnTo>
                  <a:lnTo>
                    <a:pt x="67200" y="42962"/>
                  </a:lnTo>
                  <a:lnTo>
                    <a:pt x="67200" y="42962"/>
                  </a:lnTo>
                  <a:lnTo>
                    <a:pt x="68329" y="43333"/>
                  </a:lnTo>
                  <a:lnTo>
                    <a:pt x="69176" y="43703"/>
                  </a:lnTo>
                  <a:lnTo>
                    <a:pt x="70305" y="44444"/>
                  </a:lnTo>
                  <a:lnTo>
                    <a:pt x="71152" y="45185"/>
                  </a:lnTo>
                  <a:lnTo>
                    <a:pt x="71152" y="45185"/>
                  </a:lnTo>
                  <a:lnTo>
                    <a:pt x="71717" y="46296"/>
                  </a:lnTo>
                  <a:lnTo>
                    <a:pt x="72282" y="47777"/>
                  </a:lnTo>
                  <a:lnTo>
                    <a:pt x="72564" y="48888"/>
                  </a:lnTo>
                  <a:lnTo>
                    <a:pt x="72847" y="50370"/>
                  </a:lnTo>
                  <a:lnTo>
                    <a:pt x="72847" y="50370"/>
                  </a:lnTo>
                  <a:close/>
                  <a:moveTo>
                    <a:pt x="70023" y="50370"/>
                  </a:moveTo>
                  <a:lnTo>
                    <a:pt x="70023" y="50370"/>
                  </a:lnTo>
                  <a:lnTo>
                    <a:pt x="69741" y="48888"/>
                  </a:lnTo>
                  <a:lnTo>
                    <a:pt x="69176" y="47777"/>
                  </a:lnTo>
                  <a:lnTo>
                    <a:pt x="69176" y="47777"/>
                  </a:lnTo>
                  <a:lnTo>
                    <a:pt x="68329" y="47037"/>
                  </a:lnTo>
                  <a:lnTo>
                    <a:pt x="67200" y="46666"/>
                  </a:lnTo>
                  <a:lnTo>
                    <a:pt x="67200" y="46666"/>
                  </a:lnTo>
                  <a:lnTo>
                    <a:pt x="66070" y="47037"/>
                  </a:lnTo>
                  <a:lnTo>
                    <a:pt x="65223" y="47777"/>
                  </a:lnTo>
                  <a:lnTo>
                    <a:pt x="65223" y="47777"/>
                  </a:lnTo>
                  <a:lnTo>
                    <a:pt x="64658" y="48888"/>
                  </a:lnTo>
                  <a:lnTo>
                    <a:pt x="64376" y="50370"/>
                  </a:lnTo>
                  <a:lnTo>
                    <a:pt x="64376" y="50370"/>
                  </a:lnTo>
                  <a:lnTo>
                    <a:pt x="64658" y="52222"/>
                  </a:lnTo>
                  <a:lnTo>
                    <a:pt x="65223" y="53333"/>
                  </a:lnTo>
                  <a:lnTo>
                    <a:pt x="65223" y="53333"/>
                  </a:lnTo>
                  <a:lnTo>
                    <a:pt x="66070" y="54074"/>
                  </a:lnTo>
                  <a:lnTo>
                    <a:pt x="67200" y="54444"/>
                  </a:lnTo>
                  <a:lnTo>
                    <a:pt x="67200" y="54444"/>
                  </a:lnTo>
                  <a:lnTo>
                    <a:pt x="68329" y="54074"/>
                  </a:lnTo>
                  <a:lnTo>
                    <a:pt x="69176" y="53333"/>
                  </a:lnTo>
                  <a:lnTo>
                    <a:pt x="69176" y="53333"/>
                  </a:lnTo>
                  <a:lnTo>
                    <a:pt x="69741" y="52222"/>
                  </a:lnTo>
                  <a:lnTo>
                    <a:pt x="70023" y="50370"/>
                  </a:lnTo>
                  <a:lnTo>
                    <a:pt x="70023" y="50370"/>
                  </a:lnTo>
                  <a:close/>
                  <a:moveTo>
                    <a:pt x="120000" y="78518"/>
                  </a:moveTo>
                  <a:lnTo>
                    <a:pt x="120000" y="78518"/>
                  </a:lnTo>
                  <a:lnTo>
                    <a:pt x="119717" y="81851"/>
                  </a:lnTo>
                  <a:lnTo>
                    <a:pt x="119152" y="85185"/>
                  </a:lnTo>
                  <a:lnTo>
                    <a:pt x="118305" y="88148"/>
                  </a:lnTo>
                  <a:lnTo>
                    <a:pt x="117176" y="91111"/>
                  </a:lnTo>
                  <a:lnTo>
                    <a:pt x="115482" y="94074"/>
                  </a:lnTo>
                  <a:lnTo>
                    <a:pt x="113505" y="96666"/>
                  </a:lnTo>
                  <a:lnTo>
                    <a:pt x="111247" y="99629"/>
                  </a:lnTo>
                  <a:lnTo>
                    <a:pt x="108705" y="102222"/>
                  </a:lnTo>
                  <a:lnTo>
                    <a:pt x="108705" y="118148"/>
                  </a:lnTo>
                  <a:lnTo>
                    <a:pt x="108705" y="118148"/>
                  </a:lnTo>
                  <a:lnTo>
                    <a:pt x="108423" y="118888"/>
                  </a:lnTo>
                  <a:lnTo>
                    <a:pt x="108141" y="119629"/>
                  </a:lnTo>
                  <a:lnTo>
                    <a:pt x="108141" y="119629"/>
                  </a:lnTo>
                  <a:lnTo>
                    <a:pt x="107858" y="120000"/>
                  </a:lnTo>
                  <a:lnTo>
                    <a:pt x="107294" y="120000"/>
                  </a:lnTo>
                  <a:lnTo>
                    <a:pt x="107294" y="120000"/>
                  </a:lnTo>
                  <a:lnTo>
                    <a:pt x="107011" y="120000"/>
                  </a:lnTo>
                  <a:lnTo>
                    <a:pt x="107011" y="120000"/>
                  </a:lnTo>
                  <a:lnTo>
                    <a:pt x="103905" y="118888"/>
                  </a:lnTo>
                  <a:lnTo>
                    <a:pt x="101082" y="117037"/>
                  </a:lnTo>
                  <a:lnTo>
                    <a:pt x="97976" y="114444"/>
                  </a:lnTo>
                  <a:lnTo>
                    <a:pt x="95152" y="110740"/>
                  </a:lnTo>
                  <a:lnTo>
                    <a:pt x="95152" y="110740"/>
                  </a:lnTo>
                  <a:lnTo>
                    <a:pt x="93741" y="111111"/>
                  </a:lnTo>
                  <a:lnTo>
                    <a:pt x="93741" y="111111"/>
                  </a:lnTo>
                  <a:lnTo>
                    <a:pt x="90635" y="111851"/>
                  </a:lnTo>
                  <a:lnTo>
                    <a:pt x="88658" y="112222"/>
                  </a:lnTo>
                  <a:lnTo>
                    <a:pt x="88658" y="112222"/>
                  </a:lnTo>
                  <a:lnTo>
                    <a:pt x="85835" y="112222"/>
                  </a:lnTo>
                  <a:lnTo>
                    <a:pt x="83294" y="111851"/>
                  </a:lnTo>
                  <a:lnTo>
                    <a:pt x="80752" y="111111"/>
                  </a:lnTo>
                  <a:lnTo>
                    <a:pt x="78211" y="110370"/>
                  </a:lnTo>
                  <a:lnTo>
                    <a:pt x="75952" y="109259"/>
                  </a:lnTo>
                  <a:lnTo>
                    <a:pt x="73411" y="107777"/>
                  </a:lnTo>
                  <a:lnTo>
                    <a:pt x="71152" y="106296"/>
                  </a:lnTo>
                  <a:lnTo>
                    <a:pt x="69176" y="104444"/>
                  </a:lnTo>
                  <a:lnTo>
                    <a:pt x="69176" y="104444"/>
                  </a:lnTo>
                  <a:lnTo>
                    <a:pt x="68611" y="104074"/>
                  </a:lnTo>
                  <a:lnTo>
                    <a:pt x="68611" y="103333"/>
                  </a:lnTo>
                  <a:lnTo>
                    <a:pt x="68611" y="102592"/>
                  </a:lnTo>
                  <a:lnTo>
                    <a:pt x="68894" y="101851"/>
                  </a:lnTo>
                  <a:lnTo>
                    <a:pt x="68894" y="101851"/>
                  </a:lnTo>
                  <a:lnTo>
                    <a:pt x="69176" y="101481"/>
                  </a:lnTo>
                  <a:lnTo>
                    <a:pt x="69741" y="101111"/>
                  </a:lnTo>
                  <a:lnTo>
                    <a:pt x="70305" y="101111"/>
                  </a:lnTo>
                  <a:lnTo>
                    <a:pt x="70870" y="101481"/>
                  </a:lnTo>
                  <a:lnTo>
                    <a:pt x="70870" y="101481"/>
                  </a:lnTo>
                  <a:lnTo>
                    <a:pt x="72847" y="103333"/>
                  </a:lnTo>
                  <a:lnTo>
                    <a:pt x="74541" y="104814"/>
                  </a:lnTo>
                  <a:lnTo>
                    <a:pt x="77082" y="105925"/>
                  </a:lnTo>
                  <a:lnTo>
                    <a:pt x="79058" y="106666"/>
                  </a:lnTo>
                  <a:lnTo>
                    <a:pt x="81317" y="107777"/>
                  </a:lnTo>
                  <a:lnTo>
                    <a:pt x="83576" y="108148"/>
                  </a:lnTo>
                  <a:lnTo>
                    <a:pt x="86117" y="108518"/>
                  </a:lnTo>
                  <a:lnTo>
                    <a:pt x="88658" y="108518"/>
                  </a:lnTo>
                  <a:lnTo>
                    <a:pt x="88658" y="108518"/>
                  </a:lnTo>
                  <a:lnTo>
                    <a:pt x="90352" y="108518"/>
                  </a:lnTo>
                  <a:lnTo>
                    <a:pt x="92894" y="107777"/>
                  </a:lnTo>
                  <a:lnTo>
                    <a:pt x="92894" y="107777"/>
                  </a:lnTo>
                  <a:lnTo>
                    <a:pt x="95435" y="106666"/>
                  </a:lnTo>
                  <a:lnTo>
                    <a:pt x="95435" y="106666"/>
                  </a:lnTo>
                  <a:lnTo>
                    <a:pt x="96000" y="106666"/>
                  </a:lnTo>
                  <a:lnTo>
                    <a:pt x="96847" y="107407"/>
                  </a:lnTo>
                  <a:lnTo>
                    <a:pt x="96847" y="107407"/>
                  </a:lnTo>
                  <a:lnTo>
                    <a:pt x="98541" y="110000"/>
                  </a:lnTo>
                  <a:lnTo>
                    <a:pt x="101082" y="112222"/>
                  </a:lnTo>
                  <a:lnTo>
                    <a:pt x="103341" y="113703"/>
                  </a:lnTo>
                  <a:lnTo>
                    <a:pt x="105882" y="115555"/>
                  </a:lnTo>
                  <a:lnTo>
                    <a:pt x="105882" y="101111"/>
                  </a:lnTo>
                  <a:lnTo>
                    <a:pt x="105882" y="101111"/>
                  </a:lnTo>
                  <a:lnTo>
                    <a:pt x="105882" y="100370"/>
                  </a:lnTo>
                  <a:lnTo>
                    <a:pt x="106447" y="99629"/>
                  </a:lnTo>
                  <a:lnTo>
                    <a:pt x="106447" y="99629"/>
                  </a:lnTo>
                  <a:lnTo>
                    <a:pt x="108988" y="97037"/>
                  </a:lnTo>
                  <a:lnTo>
                    <a:pt x="110964" y="94814"/>
                  </a:lnTo>
                  <a:lnTo>
                    <a:pt x="112941" y="92222"/>
                  </a:lnTo>
                  <a:lnTo>
                    <a:pt x="114352" y="89629"/>
                  </a:lnTo>
                  <a:lnTo>
                    <a:pt x="115482" y="87037"/>
                  </a:lnTo>
                  <a:lnTo>
                    <a:pt x="116329" y="84444"/>
                  </a:lnTo>
                  <a:lnTo>
                    <a:pt x="116894" y="81481"/>
                  </a:lnTo>
                  <a:lnTo>
                    <a:pt x="117176" y="78518"/>
                  </a:lnTo>
                  <a:lnTo>
                    <a:pt x="117176" y="78518"/>
                  </a:lnTo>
                  <a:lnTo>
                    <a:pt x="116894" y="74814"/>
                  </a:lnTo>
                  <a:lnTo>
                    <a:pt x="116047" y="71111"/>
                  </a:lnTo>
                  <a:lnTo>
                    <a:pt x="114917" y="68148"/>
                  </a:lnTo>
                  <a:lnTo>
                    <a:pt x="113223" y="65185"/>
                  </a:lnTo>
                  <a:lnTo>
                    <a:pt x="113223" y="65185"/>
                  </a:lnTo>
                  <a:lnTo>
                    <a:pt x="110964" y="62592"/>
                  </a:lnTo>
                  <a:lnTo>
                    <a:pt x="108423" y="60370"/>
                  </a:lnTo>
                  <a:lnTo>
                    <a:pt x="105035" y="58148"/>
                  </a:lnTo>
                  <a:lnTo>
                    <a:pt x="101364" y="56296"/>
                  </a:lnTo>
                  <a:lnTo>
                    <a:pt x="101364" y="56296"/>
                  </a:lnTo>
                  <a:lnTo>
                    <a:pt x="100517" y="55925"/>
                  </a:lnTo>
                  <a:lnTo>
                    <a:pt x="100235" y="55555"/>
                  </a:lnTo>
                  <a:lnTo>
                    <a:pt x="100235" y="54814"/>
                  </a:lnTo>
                  <a:lnTo>
                    <a:pt x="100235" y="54074"/>
                  </a:lnTo>
                  <a:lnTo>
                    <a:pt x="100235" y="54074"/>
                  </a:lnTo>
                  <a:lnTo>
                    <a:pt x="100517" y="53333"/>
                  </a:lnTo>
                  <a:lnTo>
                    <a:pt x="100800" y="52592"/>
                  </a:lnTo>
                  <a:lnTo>
                    <a:pt x="101364" y="52592"/>
                  </a:lnTo>
                  <a:lnTo>
                    <a:pt x="101929" y="52592"/>
                  </a:lnTo>
                  <a:lnTo>
                    <a:pt x="101929" y="52592"/>
                  </a:lnTo>
                  <a:lnTo>
                    <a:pt x="106164" y="54814"/>
                  </a:lnTo>
                  <a:lnTo>
                    <a:pt x="109835" y="57037"/>
                  </a:lnTo>
                  <a:lnTo>
                    <a:pt x="112941" y="60000"/>
                  </a:lnTo>
                  <a:lnTo>
                    <a:pt x="115482" y="62962"/>
                  </a:lnTo>
                  <a:lnTo>
                    <a:pt x="117458" y="66296"/>
                  </a:lnTo>
                  <a:lnTo>
                    <a:pt x="118870" y="70000"/>
                  </a:lnTo>
                  <a:lnTo>
                    <a:pt x="119717" y="74074"/>
                  </a:lnTo>
                  <a:lnTo>
                    <a:pt x="120000" y="78518"/>
                  </a:lnTo>
                  <a:lnTo>
                    <a:pt x="120000" y="78518"/>
                  </a:lnTo>
                  <a:close/>
                </a:path>
              </a:pathLst>
            </a:custGeom>
            <a:solidFill>
              <a:schemeClr val="lt1"/>
            </a:solidFill>
            <a:ln>
              <a:noFill/>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grpSp>
      <p:pic>
        <p:nvPicPr>
          <p:cNvPr id="13" name="图片占位符 12"/>
          <p:cNvPicPr>
            <a:picLocks noGrp="1" noChangeAspect="1"/>
          </p:cNvPicPr>
          <p:nvPr>
            <p:ph type="pic" sz="quarter" idx="10"/>
          </p:nvPr>
        </p:nvPicPr>
        <p:blipFill>
          <a:blip r:embed="rId3" cstate="screen"/>
          <a:srcRect/>
          <a:stretch>
            <a:fillRect/>
          </a:stretch>
        </p:blipFill>
        <p:spPr>
          <a:ln>
            <a:solidFill>
              <a:srgbClr val="EB605F"/>
            </a:solidFill>
          </a:ln>
        </p:spPr>
      </p:pic>
      <p:grpSp>
        <p:nvGrpSpPr>
          <p:cNvPr id="35" name="组合 34"/>
          <p:cNvGrpSpPr/>
          <p:nvPr/>
        </p:nvGrpSpPr>
        <p:grpSpPr>
          <a:xfrm>
            <a:off x="3774689" y="555793"/>
            <a:ext cx="4642622" cy="793761"/>
            <a:chOff x="3774689" y="555793"/>
            <a:chExt cx="4642622" cy="793761"/>
          </a:xfrm>
        </p:grpSpPr>
        <p:sp>
          <p:nvSpPr>
            <p:cNvPr id="36" name="文本框 35"/>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37" name="矩形 36"/>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38" name="组合 37"/>
          <p:cNvGrpSpPr/>
          <p:nvPr/>
        </p:nvGrpSpPr>
        <p:grpSpPr>
          <a:xfrm>
            <a:off x="900127" y="1764893"/>
            <a:ext cx="3383728" cy="1220554"/>
            <a:chOff x="6782606" y="1678126"/>
            <a:chExt cx="3383728" cy="1220554"/>
          </a:xfrm>
        </p:grpSpPr>
        <p:sp>
          <p:nvSpPr>
            <p:cNvPr id="39" name="矩形 38"/>
            <p:cNvSpPr/>
            <p:nvPr/>
          </p:nvSpPr>
          <p:spPr>
            <a:xfrm>
              <a:off x="6782606" y="2030750"/>
              <a:ext cx="3383728"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40" name="矩形 39"/>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41" name="组合 40"/>
          <p:cNvGrpSpPr/>
          <p:nvPr/>
        </p:nvGrpSpPr>
        <p:grpSpPr>
          <a:xfrm>
            <a:off x="900127" y="4713803"/>
            <a:ext cx="3383728" cy="1220554"/>
            <a:chOff x="6782606" y="1678126"/>
            <a:chExt cx="3383728" cy="1220554"/>
          </a:xfrm>
        </p:grpSpPr>
        <p:sp>
          <p:nvSpPr>
            <p:cNvPr id="42" name="矩形 41"/>
            <p:cNvSpPr/>
            <p:nvPr/>
          </p:nvSpPr>
          <p:spPr>
            <a:xfrm>
              <a:off x="6782606" y="2030750"/>
              <a:ext cx="3383728"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43" name="矩形 42"/>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44" name="组合 43"/>
          <p:cNvGrpSpPr/>
          <p:nvPr/>
        </p:nvGrpSpPr>
        <p:grpSpPr>
          <a:xfrm>
            <a:off x="819149" y="3273422"/>
            <a:ext cx="2928491" cy="1220554"/>
            <a:chOff x="7237842" y="1678126"/>
            <a:chExt cx="2928491" cy="1220554"/>
          </a:xfrm>
        </p:grpSpPr>
        <p:sp>
          <p:nvSpPr>
            <p:cNvPr id="45" name="矩形 44"/>
            <p:cNvSpPr/>
            <p:nvPr/>
          </p:nvSpPr>
          <p:spPr>
            <a:xfrm>
              <a:off x="7237842" y="2030750"/>
              <a:ext cx="2928491"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a:t>
              </a:r>
            </a:p>
          </p:txBody>
        </p:sp>
        <p:sp>
          <p:nvSpPr>
            <p:cNvPr id="46" name="矩形 45"/>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47" name="组合 46"/>
          <p:cNvGrpSpPr/>
          <p:nvPr/>
        </p:nvGrpSpPr>
        <p:grpSpPr>
          <a:xfrm>
            <a:off x="7898364" y="1764893"/>
            <a:ext cx="3383728" cy="1220554"/>
            <a:chOff x="6782606" y="1678126"/>
            <a:chExt cx="3383728" cy="1220554"/>
          </a:xfrm>
        </p:grpSpPr>
        <p:sp>
          <p:nvSpPr>
            <p:cNvPr id="48" name="矩形 47"/>
            <p:cNvSpPr/>
            <p:nvPr/>
          </p:nvSpPr>
          <p:spPr>
            <a:xfrm>
              <a:off x="6782606" y="2030750"/>
              <a:ext cx="3383728"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49" name="矩形 48"/>
            <p:cNvSpPr/>
            <p:nvPr/>
          </p:nvSpPr>
          <p:spPr>
            <a:xfrm>
              <a:off x="6782606"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50" name="组合 49"/>
          <p:cNvGrpSpPr/>
          <p:nvPr/>
        </p:nvGrpSpPr>
        <p:grpSpPr>
          <a:xfrm>
            <a:off x="7898364" y="4713803"/>
            <a:ext cx="3383728" cy="1220554"/>
            <a:chOff x="6782606" y="1678126"/>
            <a:chExt cx="3383728" cy="1220554"/>
          </a:xfrm>
        </p:grpSpPr>
        <p:sp>
          <p:nvSpPr>
            <p:cNvPr id="51" name="矩形 50"/>
            <p:cNvSpPr/>
            <p:nvPr/>
          </p:nvSpPr>
          <p:spPr>
            <a:xfrm>
              <a:off x="6782606" y="2030750"/>
              <a:ext cx="3383728"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52" name="矩形 51"/>
            <p:cNvSpPr/>
            <p:nvPr/>
          </p:nvSpPr>
          <p:spPr>
            <a:xfrm>
              <a:off x="6782606"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53" name="组合 52"/>
          <p:cNvGrpSpPr/>
          <p:nvPr/>
        </p:nvGrpSpPr>
        <p:grpSpPr>
          <a:xfrm>
            <a:off x="8444357" y="3273422"/>
            <a:ext cx="2928491" cy="1220554"/>
            <a:chOff x="7237842" y="1678126"/>
            <a:chExt cx="2928491" cy="1220554"/>
          </a:xfrm>
        </p:grpSpPr>
        <p:sp>
          <p:nvSpPr>
            <p:cNvPr id="54" name="矩形 53"/>
            <p:cNvSpPr/>
            <p:nvPr/>
          </p:nvSpPr>
          <p:spPr>
            <a:xfrm>
              <a:off x="7237842" y="2030750"/>
              <a:ext cx="2928491"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a:t>
              </a:r>
            </a:p>
          </p:txBody>
        </p:sp>
        <p:sp>
          <p:nvSpPr>
            <p:cNvPr id="55" name="矩形 54"/>
            <p:cNvSpPr/>
            <p:nvPr/>
          </p:nvSpPr>
          <p:spPr>
            <a:xfrm>
              <a:off x="7237842"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3" cstate="screen"/>
          <a:srcRect l="729" t="729" r="729" b="729"/>
          <a:stretch>
            <a:fillRect/>
          </a:stretch>
        </p:blipFill>
        <p:spPr>
          <a:xfrm>
            <a:off x="0" y="0"/>
            <a:ext cx="12192000" cy="6858000"/>
          </a:xfrm>
          <a:prstGeom prst="rect">
            <a:avLst/>
          </a:prstGeom>
        </p:spPr>
      </p:pic>
      <p:sp>
        <p:nvSpPr>
          <p:cNvPr id="3" name="文本框 2"/>
          <p:cNvSpPr txBox="1"/>
          <p:nvPr/>
        </p:nvSpPr>
        <p:spPr>
          <a:xfrm>
            <a:off x="4028769" y="2892575"/>
            <a:ext cx="4134466" cy="769441"/>
          </a:xfrm>
          <a:prstGeom prst="rect">
            <a:avLst/>
          </a:prstGeom>
          <a:noFill/>
        </p:spPr>
        <p:txBody>
          <a:bodyPr wrap="none" rtlCol="0">
            <a:spAutoFit/>
            <a:scene3d>
              <a:camera prst="orthographicFront"/>
              <a:lightRig rig="threePt" dir="t"/>
            </a:scene3d>
            <a:sp3d extrusionH="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4400" b="0" i="0" u="none" strike="noStrike" kern="1200" cap="none" spc="0" normalizeH="0" baseline="0" noProof="0" dirty="0">
                <a:ln>
                  <a:noFill/>
                </a:ln>
                <a:solidFill>
                  <a:srgbClr val="EB605F"/>
                </a:solidFill>
                <a:effectLst/>
                <a:uLnTx/>
                <a:uFillTx/>
                <a:latin typeface="时尚中黑简体" panose="01010104010101010101" pitchFamily="2" charset="-122"/>
                <a:ea typeface="时尚中黑简体" panose="01010104010101010101" pitchFamily="2" charset="-122"/>
                <a:cs typeface="+mn-cs"/>
              </a:rPr>
              <a:t>感谢您的观看！</a:t>
            </a:r>
          </a:p>
        </p:txBody>
      </p:sp>
      <p:sp>
        <p:nvSpPr>
          <p:cNvPr id="4" name="矩形: 圆角 3"/>
          <p:cNvSpPr/>
          <p:nvPr/>
        </p:nvSpPr>
        <p:spPr>
          <a:xfrm>
            <a:off x="4365607" y="3933827"/>
            <a:ext cx="967140" cy="284674"/>
          </a:xfrm>
          <a:prstGeom prst="roundRect">
            <a:avLst>
              <a:gd name="adj" fmla="val 50000"/>
            </a:avLst>
          </a:prstGeom>
          <a:solidFill>
            <a:srgbClr val="EB605F"/>
          </a:solidFill>
          <a:ln w="19050">
            <a:solidFill>
              <a:schemeClr val="bg1"/>
            </a:solidFill>
          </a:ln>
          <a:effectLst>
            <a:outerShdw blurRad="2032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white"/>
              </a:solidFill>
              <a:effectLst/>
              <a:uLnTx/>
              <a:uFillTx/>
              <a:latin typeface="Arial" panose="020B0604020202020204"/>
              <a:ea typeface="微软雅黑" panose="020B0503020204020204" pitchFamily="34" charset="-122"/>
              <a:cs typeface="+mn-cs"/>
            </a:endParaRPr>
          </a:p>
        </p:txBody>
      </p:sp>
      <p:sp>
        <p:nvSpPr>
          <p:cNvPr id="6" name="文本框 5"/>
          <p:cNvSpPr txBox="1"/>
          <p:nvPr/>
        </p:nvSpPr>
        <p:spPr>
          <a:xfrm>
            <a:off x="4334588" y="3943111"/>
            <a:ext cx="1031468"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EF7EE"/>
                </a:solidFill>
                <a:effectLst/>
                <a:uLnTx/>
                <a:uFillTx/>
                <a:latin typeface="Arial" panose="020B0604020202020204"/>
                <a:ea typeface="微软雅黑" panose="020B0503020204020204" pitchFamily="34" charset="-122"/>
                <a:cs typeface="+mn-cs"/>
              </a:rPr>
              <a:t>说课教育</a:t>
            </a:r>
          </a:p>
        </p:txBody>
      </p:sp>
      <p:sp>
        <p:nvSpPr>
          <p:cNvPr id="8" name="矩形: 圆角 7"/>
          <p:cNvSpPr/>
          <p:nvPr/>
        </p:nvSpPr>
        <p:spPr>
          <a:xfrm>
            <a:off x="5674819" y="3933827"/>
            <a:ext cx="967140" cy="284674"/>
          </a:xfrm>
          <a:prstGeom prst="roundRect">
            <a:avLst>
              <a:gd name="adj" fmla="val 50000"/>
            </a:avLst>
          </a:prstGeom>
          <a:solidFill>
            <a:srgbClr val="EB605F"/>
          </a:solidFill>
          <a:ln w="19050">
            <a:solidFill>
              <a:schemeClr val="bg1"/>
            </a:solidFill>
          </a:ln>
          <a:effectLst>
            <a:outerShdw blurRad="2032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white"/>
              </a:solidFill>
              <a:effectLst/>
              <a:uLnTx/>
              <a:uFillTx/>
              <a:latin typeface="Arial" panose="020B0604020202020204"/>
              <a:ea typeface="微软雅黑" panose="020B0503020204020204" pitchFamily="34" charset="-122"/>
              <a:cs typeface="+mn-cs"/>
            </a:endParaRPr>
          </a:p>
        </p:txBody>
      </p:sp>
      <p:sp>
        <p:nvSpPr>
          <p:cNvPr id="9" name="文本框 8"/>
          <p:cNvSpPr txBox="1"/>
          <p:nvPr/>
        </p:nvSpPr>
        <p:spPr>
          <a:xfrm>
            <a:off x="5643800" y="3943111"/>
            <a:ext cx="1031468"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EF7EE"/>
                </a:solidFill>
                <a:effectLst/>
                <a:uLnTx/>
                <a:uFillTx/>
                <a:latin typeface="Arial" panose="020B0604020202020204"/>
                <a:ea typeface="微软雅黑" panose="020B0503020204020204" pitchFamily="34" charset="-122"/>
                <a:cs typeface="+mn-cs"/>
              </a:rPr>
              <a:t>工作汇报</a:t>
            </a:r>
          </a:p>
        </p:txBody>
      </p:sp>
      <p:sp>
        <p:nvSpPr>
          <p:cNvPr id="11" name="矩形: 圆角 10"/>
          <p:cNvSpPr/>
          <p:nvPr/>
        </p:nvSpPr>
        <p:spPr>
          <a:xfrm>
            <a:off x="6984030" y="3933827"/>
            <a:ext cx="967140" cy="284674"/>
          </a:xfrm>
          <a:prstGeom prst="roundRect">
            <a:avLst>
              <a:gd name="adj" fmla="val 50000"/>
            </a:avLst>
          </a:prstGeom>
          <a:solidFill>
            <a:srgbClr val="EB605F"/>
          </a:solidFill>
          <a:ln w="19050">
            <a:solidFill>
              <a:schemeClr val="bg1"/>
            </a:solidFill>
          </a:ln>
          <a:effectLst>
            <a:outerShdw blurRad="203200" sx="102000" sy="102000" algn="ctr" rotWithShape="0">
              <a:prstClr val="black">
                <a:alpha val="4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prstClr val="white"/>
              </a:solidFill>
              <a:effectLst/>
              <a:uLnTx/>
              <a:uFillTx/>
              <a:latin typeface="Arial" panose="020B0604020202020204"/>
              <a:ea typeface="微软雅黑" panose="020B0503020204020204" pitchFamily="34" charset="-122"/>
              <a:cs typeface="+mn-cs"/>
            </a:endParaRPr>
          </a:p>
        </p:txBody>
      </p:sp>
      <p:sp>
        <p:nvSpPr>
          <p:cNvPr id="12" name="文本框 11"/>
          <p:cNvSpPr txBox="1"/>
          <p:nvPr/>
        </p:nvSpPr>
        <p:spPr>
          <a:xfrm>
            <a:off x="6953011" y="3943111"/>
            <a:ext cx="1031468"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FEF7EE"/>
                </a:solidFill>
                <a:effectLst/>
                <a:uLnTx/>
                <a:uFillTx/>
                <a:latin typeface="Arial" panose="020B0604020202020204"/>
                <a:ea typeface="微软雅黑" panose="020B0503020204020204" pitchFamily="34" charset="-122"/>
                <a:cs typeface="+mn-cs"/>
              </a:rPr>
              <a:t>商务展示</a:t>
            </a:r>
          </a:p>
        </p:txBody>
      </p:sp>
      <p:sp>
        <p:nvSpPr>
          <p:cNvPr id="13" name="矩形 12"/>
          <p:cNvSpPr/>
          <p:nvPr/>
        </p:nvSpPr>
        <p:spPr>
          <a:xfrm>
            <a:off x="3774689" y="2468605"/>
            <a:ext cx="4642622" cy="33855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600" b="0" i="0" u="none" strike="noStrike" kern="1200" cap="none" spc="0" normalizeH="0" baseline="0" noProof="0" dirty="0">
                <a:ln>
                  <a:noFill/>
                </a:ln>
                <a:solidFill>
                  <a:prstClr val="white">
                    <a:lumMod val="65000"/>
                  </a:prstClr>
                </a:solidFill>
                <a:effectLst/>
                <a:uLnTx/>
                <a:uFillTx/>
                <a:latin typeface="Gigi" panose="04040504061007020D02" pitchFamily="82" charset="0"/>
                <a:ea typeface="等线" panose="02010600030101010101" pitchFamily="2" charset="-122"/>
                <a:cs typeface="+mn-cs"/>
              </a:rPr>
              <a:t>THIS TEMPLATE DESIGNED FOR 1PPT SHE JI</a:t>
            </a:r>
            <a:endParaRPr kumimoji="0" lang="zh-CN" altLang="en-US" sz="1600" b="0" i="0" u="none" strike="noStrike" kern="1200" cap="none" spc="0" normalizeH="0" baseline="0" noProof="0" dirty="0">
              <a:ln>
                <a:noFill/>
              </a:ln>
              <a:solidFill>
                <a:prstClr val="white">
                  <a:lumMod val="65000"/>
                </a:prstClr>
              </a:solidFill>
              <a:effectLst/>
              <a:uLnTx/>
              <a:uFillTx/>
              <a:latin typeface="Gigi" panose="04040504061007020D02" pitchFamily="82" charset="0"/>
              <a:ea typeface="等线" panose="02010600030101010101" pitchFamily="2" charset="-122"/>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548064" y="2349500"/>
            <a:ext cx="5095872" cy="1589089"/>
            <a:chOff x="2989264" y="2349500"/>
            <a:chExt cx="5095872" cy="1589089"/>
          </a:xfrm>
        </p:grpSpPr>
        <p:grpSp>
          <p:nvGrpSpPr>
            <p:cNvPr id="2" name="组合 1"/>
            <p:cNvGrpSpPr/>
            <p:nvPr/>
          </p:nvGrpSpPr>
          <p:grpSpPr>
            <a:xfrm>
              <a:off x="2989265" y="2349500"/>
              <a:ext cx="4960936" cy="1589089"/>
              <a:chOff x="2963864" y="2349500"/>
              <a:chExt cx="6264275" cy="1589089"/>
            </a:xfrm>
          </p:grpSpPr>
          <p:cxnSp>
            <p:nvCxnSpPr>
              <p:cNvPr id="3074" name="直接连接符 7"/>
              <p:cNvCxnSpPr>
                <a:cxnSpLocks noChangeShapeType="1"/>
              </p:cNvCxnSpPr>
              <p:nvPr>
                <p:custDataLst>
                  <p:tags r:id="rId5"/>
                </p:custDataLst>
              </p:nvPr>
            </p:nvCxnSpPr>
            <p:spPr bwMode="auto">
              <a:xfrm>
                <a:off x="2963864" y="2349500"/>
                <a:ext cx="6264275" cy="1588"/>
              </a:xfrm>
              <a:prstGeom prst="line">
                <a:avLst/>
              </a:prstGeom>
              <a:noFill/>
              <a:ln w="9525" algn="ctr">
                <a:solidFill>
                  <a:srgbClr val="D9D9D9"/>
                </a:solidFill>
                <a:round/>
              </a:ln>
              <a:extLst>
                <a:ext uri="{909E8E84-426E-40DD-AFC4-6F175D3DCCD1}">
                  <a14:hiddenFill xmlns:a14="http://schemas.microsoft.com/office/drawing/2010/main">
                    <a:noFill/>
                  </a14:hiddenFill>
                </a:ext>
              </a:extLst>
            </p:spPr>
          </p:cxnSp>
          <p:cxnSp>
            <p:nvCxnSpPr>
              <p:cNvPr id="3075" name="直接连接符 8"/>
              <p:cNvCxnSpPr>
                <a:cxnSpLocks noChangeShapeType="1"/>
              </p:cNvCxnSpPr>
              <p:nvPr>
                <p:custDataLst>
                  <p:tags r:id="rId6"/>
                </p:custDataLst>
              </p:nvPr>
            </p:nvCxnSpPr>
            <p:spPr bwMode="auto">
              <a:xfrm>
                <a:off x="2963864" y="3935414"/>
                <a:ext cx="6264275" cy="3175"/>
              </a:xfrm>
              <a:prstGeom prst="line">
                <a:avLst/>
              </a:prstGeom>
              <a:noFill/>
              <a:ln w="9525" algn="ctr">
                <a:solidFill>
                  <a:srgbClr val="D9D9D9"/>
                </a:solidFill>
                <a:round/>
              </a:ln>
              <a:extLst>
                <a:ext uri="{909E8E84-426E-40DD-AFC4-6F175D3DCCD1}">
                  <a14:hiddenFill xmlns:a14="http://schemas.microsoft.com/office/drawing/2010/main">
                    <a:noFill/>
                  </a14:hiddenFill>
                </a:ext>
              </a:extLst>
            </p:spPr>
          </p:cxnSp>
        </p:grpSp>
        <p:sp>
          <p:nvSpPr>
            <p:cNvPr id="10" name="文本框 9"/>
            <p:cNvSpPr txBox="1"/>
            <p:nvPr>
              <p:custDataLst>
                <p:tags r:id="rId2"/>
              </p:custDataLst>
            </p:nvPr>
          </p:nvSpPr>
          <p:spPr>
            <a:xfrm>
              <a:off x="4419600" y="3409951"/>
              <a:ext cx="3403600" cy="385763"/>
            </a:xfrm>
            <a:prstGeom prst="rect">
              <a:avLst/>
            </a:prstGeom>
            <a:noFill/>
          </p:spPr>
          <p:txBody>
            <a:bodyPr/>
            <a:lstStyle>
              <a:defPPr>
                <a:defRPr lang="zh-CN"/>
              </a:defPPr>
              <a:lvl1pPr algn="r">
                <a:defRPr sz="3600">
                  <a:gradFill flip="none" rotWithShape="1">
                    <a:gsLst>
                      <a:gs pos="0">
                        <a:schemeClr val="accent1"/>
                      </a:gs>
                      <a:gs pos="100000">
                        <a:schemeClr val="accent1">
                          <a:lumMod val="50000"/>
                        </a:schemeClr>
                      </a:gs>
                    </a:gsLst>
                    <a:lin ang="0" scaled="1"/>
                    <a:tileRect/>
                  </a:gradFill>
                  <a:latin typeface="Gungsuh" panose="02030600000101010101" pitchFamily="18" charset="-127"/>
                  <a:ea typeface="华文琥珀" panose="02010800040101010101"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000000">
                      <a:lumMod val="50000"/>
                      <a:lumOff val="50000"/>
                    </a:srgbClr>
                  </a:solidFill>
                  <a:effectLst/>
                  <a:uLnTx/>
                  <a:uFillTx/>
                  <a:latin typeface="微软雅黑" panose="020B0503020204020204" pitchFamily="34" charset="-122"/>
                  <a:ea typeface="微软雅黑" panose="020B0503020204020204" pitchFamily="34" charset="-122"/>
                  <a:cs typeface="+mn-cs"/>
                </a:rPr>
                <a:t>Click here to add your title</a:t>
              </a:r>
            </a:p>
          </p:txBody>
        </p:sp>
        <p:sp>
          <p:nvSpPr>
            <p:cNvPr id="3077" name="任意多边形 15"/>
            <p:cNvSpPr/>
            <p:nvPr>
              <p:custDataLst>
                <p:tags r:id="rId3"/>
              </p:custDataLst>
            </p:nvPr>
          </p:nvSpPr>
          <p:spPr bwMode="auto">
            <a:xfrm>
              <a:off x="2989264" y="2457450"/>
              <a:ext cx="1152525" cy="1390650"/>
            </a:xfrm>
            <a:custGeom>
              <a:avLst/>
              <a:gdLst>
                <a:gd name="T0" fmla="*/ 0 w 1153318"/>
                <a:gd name="T1" fmla="*/ 0 h 1389644"/>
                <a:gd name="T2" fmla="*/ 1153318 w 1153318"/>
                <a:gd name="T3" fmla="*/ 1389644 h 1389644"/>
              </a:gdLst>
              <a:ahLst/>
              <a:cxnLst/>
              <a:rect l="T0" t="T1" r="T2" b="T3"/>
              <a:pathLst>
                <a:path w="1153318" h="1389644">
                  <a:moveTo>
                    <a:pt x="0" y="239717"/>
                  </a:moveTo>
                  <a:lnTo>
                    <a:pt x="2381" y="239717"/>
                  </a:lnTo>
                  <a:lnTo>
                    <a:pt x="2381" y="371475"/>
                  </a:lnTo>
                  <a:cubicBezTo>
                    <a:pt x="43156" y="371475"/>
                    <a:pt x="83931" y="371475"/>
                    <a:pt x="124801" y="371475"/>
                  </a:cubicBezTo>
                  <a:lnTo>
                    <a:pt x="124801" y="239717"/>
                  </a:lnTo>
                  <a:lnTo>
                    <a:pt x="278499" y="239717"/>
                  </a:lnTo>
                  <a:lnTo>
                    <a:pt x="256367" y="371475"/>
                  </a:lnTo>
                  <a:cubicBezTo>
                    <a:pt x="298475" y="371475"/>
                    <a:pt x="340679" y="371475"/>
                    <a:pt x="382788" y="371475"/>
                  </a:cubicBezTo>
                  <a:cubicBezTo>
                    <a:pt x="385265" y="349246"/>
                    <a:pt x="387742" y="327017"/>
                    <a:pt x="390219" y="304788"/>
                  </a:cubicBezTo>
                  <a:cubicBezTo>
                    <a:pt x="404795" y="304788"/>
                    <a:pt x="419371" y="304788"/>
                    <a:pt x="433947" y="304788"/>
                  </a:cubicBezTo>
                  <a:cubicBezTo>
                    <a:pt x="436138" y="327017"/>
                    <a:pt x="438329" y="349246"/>
                    <a:pt x="440520" y="371475"/>
                  </a:cubicBezTo>
                  <a:cubicBezTo>
                    <a:pt x="482153" y="371475"/>
                    <a:pt x="523880" y="371475"/>
                    <a:pt x="565512" y="371475"/>
                  </a:cubicBezTo>
                  <a:lnTo>
                    <a:pt x="540710" y="239717"/>
                  </a:lnTo>
                  <a:lnTo>
                    <a:pt x="585614" y="239717"/>
                  </a:lnTo>
                  <a:lnTo>
                    <a:pt x="585614" y="371475"/>
                  </a:lnTo>
                  <a:cubicBezTo>
                    <a:pt x="626389" y="371475"/>
                    <a:pt x="667164" y="371475"/>
                    <a:pt x="707939" y="371475"/>
                  </a:cubicBezTo>
                  <a:lnTo>
                    <a:pt x="707939" y="239717"/>
                  </a:lnTo>
                  <a:lnTo>
                    <a:pt x="744579" y="239717"/>
                  </a:lnTo>
                  <a:lnTo>
                    <a:pt x="745093" y="248065"/>
                  </a:lnTo>
                  <a:cubicBezTo>
                    <a:pt x="745093" y="289170"/>
                    <a:pt x="745093" y="330370"/>
                    <a:pt x="745093" y="371475"/>
                  </a:cubicBezTo>
                  <a:cubicBezTo>
                    <a:pt x="783010" y="371475"/>
                    <a:pt x="820832" y="371475"/>
                    <a:pt x="858748" y="371475"/>
                  </a:cubicBezTo>
                  <a:cubicBezTo>
                    <a:pt x="858748" y="338898"/>
                    <a:pt x="858748" y="306225"/>
                    <a:pt x="858748" y="273552"/>
                  </a:cubicBezTo>
                  <a:lnTo>
                    <a:pt x="858025" y="239717"/>
                  </a:lnTo>
                  <a:lnTo>
                    <a:pt x="958399" y="239717"/>
                  </a:lnTo>
                  <a:lnTo>
                    <a:pt x="958399" y="371475"/>
                  </a:lnTo>
                  <a:cubicBezTo>
                    <a:pt x="999174" y="371475"/>
                    <a:pt x="1039949" y="371475"/>
                    <a:pt x="1080724" y="371475"/>
                  </a:cubicBezTo>
                  <a:lnTo>
                    <a:pt x="1080724" y="239717"/>
                  </a:lnTo>
                  <a:lnTo>
                    <a:pt x="1149927" y="239717"/>
                  </a:lnTo>
                  <a:lnTo>
                    <a:pt x="1149927" y="1389644"/>
                  </a:lnTo>
                  <a:lnTo>
                    <a:pt x="0" y="1389644"/>
                  </a:lnTo>
                  <a:lnTo>
                    <a:pt x="0" y="239717"/>
                  </a:lnTo>
                  <a:close/>
                  <a:moveTo>
                    <a:pt x="412130" y="82880"/>
                  </a:moveTo>
                  <a:cubicBezTo>
                    <a:pt x="399650" y="153975"/>
                    <a:pt x="391838" y="206003"/>
                    <a:pt x="388599" y="238867"/>
                  </a:cubicBezTo>
                  <a:cubicBezTo>
                    <a:pt x="402603" y="238867"/>
                    <a:pt x="416703" y="238867"/>
                    <a:pt x="430708" y="238867"/>
                  </a:cubicBezTo>
                  <a:cubicBezTo>
                    <a:pt x="424515" y="196804"/>
                    <a:pt x="418323" y="144777"/>
                    <a:pt x="412130" y="82880"/>
                  </a:cubicBezTo>
                  <a:close/>
                  <a:moveTo>
                    <a:pt x="707939" y="63526"/>
                  </a:moveTo>
                  <a:cubicBezTo>
                    <a:pt x="707939" y="91120"/>
                    <a:pt x="707939" y="118619"/>
                    <a:pt x="707939" y="146214"/>
                  </a:cubicBezTo>
                  <a:cubicBezTo>
                    <a:pt x="721657" y="146214"/>
                    <a:pt x="731279" y="144681"/>
                    <a:pt x="736805" y="141711"/>
                  </a:cubicBezTo>
                  <a:cubicBezTo>
                    <a:pt x="742330" y="138740"/>
                    <a:pt x="745093" y="129063"/>
                    <a:pt x="745093" y="112679"/>
                  </a:cubicBezTo>
                  <a:cubicBezTo>
                    <a:pt x="745093" y="105876"/>
                    <a:pt x="745093" y="99073"/>
                    <a:pt x="745093" y="92270"/>
                  </a:cubicBezTo>
                  <a:cubicBezTo>
                    <a:pt x="745093" y="80485"/>
                    <a:pt x="742426" y="72724"/>
                    <a:pt x="737091" y="69083"/>
                  </a:cubicBezTo>
                  <a:cubicBezTo>
                    <a:pt x="731851" y="65442"/>
                    <a:pt x="722038" y="63526"/>
                    <a:pt x="707939" y="63526"/>
                  </a:cubicBezTo>
                  <a:close/>
                  <a:moveTo>
                    <a:pt x="124801" y="63526"/>
                  </a:moveTo>
                  <a:cubicBezTo>
                    <a:pt x="124801" y="95049"/>
                    <a:pt x="124801" y="126572"/>
                    <a:pt x="124801" y="158095"/>
                  </a:cubicBezTo>
                  <a:cubicBezTo>
                    <a:pt x="128231" y="158287"/>
                    <a:pt x="131279" y="158382"/>
                    <a:pt x="133756" y="158382"/>
                  </a:cubicBezTo>
                  <a:cubicBezTo>
                    <a:pt x="144998" y="158382"/>
                    <a:pt x="152810" y="156179"/>
                    <a:pt x="157192" y="151771"/>
                  </a:cubicBezTo>
                  <a:cubicBezTo>
                    <a:pt x="161479" y="147460"/>
                    <a:pt x="163670" y="138357"/>
                    <a:pt x="163670" y="124560"/>
                  </a:cubicBezTo>
                  <a:cubicBezTo>
                    <a:pt x="163670" y="114403"/>
                    <a:pt x="163670" y="104247"/>
                    <a:pt x="163670" y="94091"/>
                  </a:cubicBezTo>
                  <a:cubicBezTo>
                    <a:pt x="163670" y="81347"/>
                    <a:pt x="161193" y="73107"/>
                    <a:pt x="156144" y="69274"/>
                  </a:cubicBezTo>
                  <a:cubicBezTo>
                    <a:pt x="151095" y="65442"/>
                    <a:pt x="140615" y="63526"/>
                    <a:pt x="124801" y="63526"/>
                  </a:cubicBezTo>
                  <a:close/>
                  <a:moveTo>
                    <a:pt x="885995" y="0"/>
                  </a:moveTo>
                  <a:cubicBezTo>
                    <a:pt x="975166" y="0"/>
                    <a:pt x="1064242" y="0"/>
                    <a:pt x="1153318" y="0"/>
                  </a:cubicBezTo>
                  <a:cubicBezTo>
                    <a:pt x="1153318" y="24816"/>
                    <a:pt x="1153318" y="49537"/>
                    <a:pt x="1153318" y="74353"/>
                  </a:cubicBezTo>
                  <a:cubicBezTo>
                    <a:pt x="1129120" y="74353"/>
                    <a:pt x="1104922" y="74353"/>
                    <a:pt x="1080724" y="74353"/>
                  </a:cubicBezTo>
                  <a:lnTo>
                    <a:pt x="1080724" y="239717"/>
                  </a:lnTo>
                  <a:lnTo>
                    <a:pt x="958399" y="239717"/>
                  </a:lnTo>
                  <a:lnTo>
                    <a:pt x="958399" y="74353"/>
                  </a:lnTo>
                  <a:cubicBezTo>
                    <a:pt x="934296" y="74353"/>
                    <a:pt x="910098" y="74353"/>
                    <a:pt x="885995" y="74353"/>
                  </a:cubicBezTo>
                  <a:cubicBezTo>
                    <a:pt x="885995" y="49537"/>
                    <a:pt x="885995" y="24816"/>
                    <a:pt x="885995" y="0"/>
                  </a:cubicBezTo>
                  <a:close/>
                  <a:moveTo>
                    <a:pt x="585614" y="0"/>
                  </a:moveTo>
                  <a:cubicBezTo>
                    <a:pt x="614480" y="0"/>
                    <a:pt x="643347" y="0"/>
                    <a:pt x="672213" y="0"/>
                  </a:cubicBezTo>
                  <a:cubicBezTo>
                    <a:pt x="729946" y="0"/>
                    <a:pt x="769006" y="1725"/>
                    <a:pt x="789393" y="5270"/>
                  </a:cubicBezTo>
                  <a:cubicBezTo>
                    <a:pt x="809876" y="8815"/>
                    <a:pt x="826548" y="17822"/>
                    <a:pt x="839409" y="32194"/>
                  </a:cubicBezTo>
                  <a:cubicBezTo>
                    <a:pt x="852270" y="46662"/>
                    <a:pt x="858748" y="69753"/>
                    <a:pt x="858748" y="101468"/>
                  </a:cubicBezTo>
                  <a:cubicBezTo>
                    <a:pt x="858748" y="130309"/>
                    <a:pt x="854176" y="149759"/>
                    <a:pt x="845125" y="159724"/>
                  </a:cubicBezTo>
                  <a:cubicBezTo>
                    <a:pt x="835979" y="169689"/>
                    <a:pt x="818069" y="175629"/>
                    <a:pt x="791298" y="177641"/>
                  </a:cubicBezTo>
                  <a:cubicBezTo>
                    <a:pt x="815497" y="182336"/>
                    <a:pt x="831787" y="188660"/>
                    <a:pt x="840171" y="196708"/>
                  </a:cubicBezTo>
                  <a:cubicBezTo>
                    <a:pt x="848459" y="204661"/>
                    <a:pt x="853604" y="211943"/>
                    <a:pt x="855700" y="218554"/>
                  </a:cubicBezTo>
                  <a:cubicBezTo>
                    <a:pt x="856700" y="221908"/>
                    <a:pt x="857462" y="228160"/>
                    <a:pt x="857974" y="237322"/>
                  </a:cubicBezTo>
                  <a:lnTo>
                    <a:pt x="858025" y="239717"/>
                  </a:lnTo>
                  <a:lnTo>
                    <a:pt x="744579" y="239717"/>
                  </a:lnTo>
                  <a:lnTo>
                    <a:pt x="743605" y="223896"/>
                  </a:lnTo>
                  <a:cubicBezTo>
                    <a:pt x="742616" y="217740"/>
                    <a:pt x="741140" y="213476"/>
                    <a:pt x="739187" y="211081"/>
                  </a:cubicBezTo>
                  <a:cubicBezTo>
                    <a:pt x="735185" y="206386"/>
                    <a:pt x="724801" y="203990"/>
                    <a:pt x="707939" y="203990"/>
                  </a:cubicBezTo>
                  <a:lnTo>
                    <a:pt x="707939" y="239717"/>
                  </a:lnTo>
                  <a:lnTo>
                    <a:pt x="585614" y="239717"/>
                  </a:lnTo>
                  <a:lnTo>
                    <a:pt x="585614" y="0"/>
                  </a:lnTo>
                  <a:close/>
                  <a:moveTo>
                    <a:pt x="318767" y="0"/>
                  </a:moveTo>
                  <a:cubicBezTo>
                    <a:pt x="377643" y="0"/>
                    <a:pt x="436614" y="0"/>
                    <a:pt x="495585" y="0"/>
                  </a:cubicBezTo>
                  <a:lnTo>
                    <a:pt x="540710" y="239717"/>
                  </a:lnTo>
                  <a:lnTo>
                    <a:pt x="278499" y="239717"/>
                  </a:lnTo>
                  <a:lnTo>
                    <a:pt x="318767" y="0"/>
                  </a:lnTo>
                  <a:close/>
                  <a:moveTo>
                    <a:pt x="2381" y="0"/>
                  </a:moveTo>
                  <a:cubicBezTo>
                    <a:pt x="43537" y="0"/>
                    <a:pt x="84598" y="0"/>
                    <a:pt x="125658" y="0"/>
                  </a:cubicBezTo>
                  <a:cubicBezTo>
                    <a:pt x="158907" y="0"/>
                    <a:pt x="184534" y="2108"/>
                    <a:pt x="202445" y="6228"/>
                  </a:cubicBezTo>
                  <a:cubicBezTo>
                    <a:pt x="220355" y="10348"/>
                    <a:pt x="233883" y="16289"/>
                    <a:pt x="242838" y="24050"/>
                  </a:cubicBezTo>
                  <a:cubicBezTo>
                    <a:pt x="251889" y="31907"/>
                    <a:pt x="257986" y="41296"/>
                    <a:pt x="261130" y="52411"/>
                  </a:cubicBezTo>
                  <a:cubicBezTo>
                    <a:pt x="264369" y="63526"/>
                    <a:pt x="265989" y="80676"/>
                    <a:pt x="265989" y="103959"/>
                  </a:cubicBezTo>
                  <a:cubicBezTo>
                    <a:pt x="265989" y="114691"/>
                    <a:pt x="265989" y="125518"/>
                    <a:pt x="265989" y="136345"/>
                  </a:cubicBezTo>
                  <a:cubicBezTo>
                    <a:pt x="265989" y="160011"/>
                    <a:pt x="262845" y="177354"/>
                    <a:pt x="256652" y="188181"/>
                  </a:cubicBezTo>
                  <a:cubicBezTo>
                    <a:pt x="250460" y="199008"/>
                    <a:pt x="239123" y="207344"/>
                    <a:pt x="222546" y="213189"/>
                  </a:cubicBezTo>
                  <a:cubicBezTo>
                    <a:pt x="205970" y="219033"/>
                    <a:pt x="184344" y="221908"/>
                    <a:pt x="157573" y="221908"/>
                  </a:cubicBezTo>
                  <a:cubicBezTo>
                    <a:pt x="146617" y="221908"/>
                    <a:pt x="135661" y="221908"/>
                    <a:pt x="124801" y="221908"/>
                  </a:cubicBezTo>
                  <a:lnTo>
                    <a:pt x="124801" y="239717"/>
                  </a:lnTo>
                  <a:lnTo>
                    <a:pt x="2381" y="239717"/>
                  </a:lnTo>
                  <a:lnTo>
                    <a:pt x="2381" y="0"/>
                  </a:lnTo>
                  <a:close/>
                </a:path>
              </a:pathLst>
            </a:custGeom>
            <a:solidFill>
              <a:srgbClr val="EB605F"/>
            </a:solidFill>
            <a:ln>
              <a:noFill/>
            </a:ln>
          </p:spPr>
          <p:txBody>
            <a:bodyPr tIns="39600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6600" b="0" i="0" u="none" strike="noStrike" kern="1200" cap="none" spc="0" normalizeH="0" baseline="0" noProof="0">
                  <a:ln>
                    <a:noFill/>
                  </a:ln>
                  <a:solidFill>
                    <a:srgbClr val="FFFFFF"/>
                  </a:solidFill>
                  <a:effectLst/>
                  <a:uLnTx/>
                  <a:uFillTx/>
                  <a:latin typeface="Impact" panose="020B0806030902050204" pitchFamily="34" charset="0"/>
                  <a:ea typeface="微软雅黑" panose="020B0503020204020204" pitchFamily="34" charset="-122"/>
                  <a:cs typeface="+mn-cs"/>
                </a:rPr>
                <a:t>01</a:t>
              </a:r>
              <a:endParaRPr kumimoji="0" lang="zh-CN" altLang="en-US" sz="6600" b="0" i="0" u="none" strike="noStrike" kern="1200" cap="none" spc="0" normalizeH="0" baseline="0" noProof="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sp>
          <p:nvSpPr>
            <p:cNvPr id="12" name="TextBox 3"/>
            <p:cNvSpPr txBox="1">
              <a:spLocks noChangeArrowheads="1"/>
            </p:cNvSpPr>
            <p:nvPr>
              <p:custDataLst>
                <p:tags r:id="rId4"/>
              </p:custDataLst>
            </p:nvPr>
          </p:nvSpPr>
          <p:spPr bwMode="auto">
            <a:xfrm>
              <a:off x="4419600" y="2400302"/>
              <a:ext cx="3665536" cy="869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lvl="0">
                <a:lnSpc>
                  <a:spcPct val="100000"/>
                </a:lnSpc>
                <a:spcBef>
                  <a:spcPct val="0"/>
                </a:spcBef>
                <a:buNone/>
                <a:defRPr/>
              </a:pPr>
              <a:r>
                <a:rPr lang="zh-CN" altLang="en-US" sz="6000" b="1" baseline="-25000" dirty="0">
                  <a:solidFill>
                    <a:srgbClr val="626262"/>
                  </a:solidFill>
                  <a:latin typeface="+mn-ea"/>
                  <a:ea typeface="+mn-ea"/>
                </a:rPr>
                <a:t>输入您的标题</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dca14160-38d7-42c1-bc84-a9f39f4bd01c"/>
          <p:cNvGrpSpPr>
            <a:grpSpLocks noChangeAspect="1"/>
          </p:cNvGrpSpPr>
          <p:nvPr/>
        </p:nvGrpSpPr>
        <p:grpSpPr>
          <a:xfrm>
            <a:off x="3274172" y="1275866"/>
            <a:ext cx="5643659" cy="4997450"/>
            <a:chOff x="3274172" y="1275866"/>
            <a:chExt cx="5643659" cy="4997450"/>
          </a:xfrm>
        </p:grpSpPr>
        <p:grpSp>
          <p:nvGrpSpPr>
            <p:cNvPr id="4" name="Group 2"/>
            <p:cNvGrpSpPr/>
            <p:nvPr/>
          </p:nvGrpSpPr>
          <p:grpSpPr>
            <a:xfrm>
              <a:off x="4142975" y="1409897"/>
              <a:ext cx="3906051" cy="4863419"/>
              <a:chOff x="4142975" y="1409897"/>
              <a:chExt cx="3906051" cy="4863419"/>
            </a:xfrm>
          </p:grpSpPr>
          <p:sp>
            <p:nvSpPr>
              <p:cNvPr id="60" name="Oval 29"/>
              <p:cNvSpPr/>
              <p:nvPr/>
            </p:nvSpPr>
            <p:spPr bwMode="auto">
              <a:xfrm flipV="1">
                <a:off x="5176928" y="4435174"/>
                <a:ext cx="1838142" cy="1838142"/>
              </a:xfrm>
              <a:prstGeom prst="ellipse">
                <a:avLst/>
              </a:prstGeom>
              <a:solidFill>
                <a:srgbClr val="EB605F">
                  <a:alpha val="75000"/>
                </a:srgbClr>
              </a:solidFill>
              <a:ln w="19050">
                <a:noFill/>
                <a:round/>
              </a:ln>
              <a:scene3d>
                <a:camera prst="isometricOffAxis1Top"/>
                <a:lightRig rig="threePt" dir="t"/>
              </a:scene3d>
            </p:spPr>
            <p:txBody>
              <a:bodyPr anchor="ctr"/>
              <a:lstStyle/>
              <a:p>
                <a:pPr algn="ctr"/>
                <a:endParaRPr/>
              </a:p>
            </p:txBody>
          </p:sp>
          <p:sp>
            <p:nvSpPr>
              <p:cNvPr id="61" name="Oval 30"/>
              <p:cNvSpPr/>
              <p:nvPr/>
            </p:nvSpPr>
            <p:spPr bwMode="auto">
              <a:xfrm flipV="1">
                <a:off x="4851426" y="3650133"/>
                <a:ext cx="2489150" cy="2489151"/>
              </a:xfrm>
              <a:prstGeom prst="ellipse">
                <a:avLst/>
              </a:prstGeom>
              <a:solidFill>
                <a:srgbClr val="EB605F">
                  <a:alpha val="75000"/>
                </a:srgbClr>
              </a:solidFill>
              <a:ln w="19050">
                <a:noFill/>
                <a:round/>
              </a:ln>
              <a:scene3d>
                <a:camera prst="isometricOffAxis1Top"/>
                <a:lightRig rig="threePt" dir="t"/>
              </a:scene3d>
            </p:spPr>
            <p:txBody>
              <a:bodyPr anchor="ctr"/>
              <a:lstStyle/>
              <a:p>
                <a:pPr algn="ctr"/>
                <a:endParaRPr/>
              </a:p>
            </p:txBody>
          </p:sp>
          <p:sp>
            <p:nvSpPr>
              <p:cNvPr id="62" name="Oval 31"/>
              <p:cNvSpPr/>
              <p:nvPr/>
            </p:nvSpPr>
            <p:spPr bwMode="auto">
              <a:xfrm flipV="1">
                <a:off x="4411037" y="2654473"/>
                <a:ext cx="3369927" cy="3369928"/>
              </a:xfrm>
              <a:prstGeom prst="ellipse">
                <a:avLst/>
              </a:prstGeom>
              <a:solidFill>
                <a:srgbClr val="EB605F">
                  <a:alpha val="75000"/>
                </a:srgbClr>
              </a:solidFill>
              <a:ln w="19050">
                <a:noFill/>
                <a:round/>
              </a:ln>
              <a:scene3d>
                <a:camera prst="isometricOffAxis1Top"/>
                <a:lightRig rig="threePt" dir="t"/>
              </a:scene3d>
            </p:spPr>
            <p:txBody>
              <a:bodyPr anchor="ctr"/>
              <a:lstStyle/>
              <a:p>
                <a:pPr algn="ctr"/>
                <a:endParaRPr/>
              </a:p>
            </p:txBody>
          </p:sp>
          <p:sp>
            <p:nvSpPr>
              <p:cNvPr id="63" name="Oval 32"/>
              <p:cNvSpPr/>
              <p:nvPr/>
            </p:nvSpPr>
            <p:spPr bwMode="auto">
              <a:xfrm>
                <a:off x="4142975" y="1811990"/>
                <a:ext cx="3906051" cy="3906054"/>
              </a:xfrm>
              <a:prstGeom prst="ellipse">
                <a:avLst/>
              </a:prstGeom>
              <a:solidFill>
                <a:srgbClr val="EB605F">
                  <a:alpha val="75000"/>
                </a:srgbClr>
              </a:solidFill>
              <a:ln w="19050">
                <a:noFill/>
                <a:round/>
              </a:ln>
              <a:scene3d>
                <a:camera prst="isometricOffAxis1Top"/>
                <a:lightRig rig="threePt" dir="t"/>
              </a:scene3d>
            </p:spPr>
            <p:txBody>
              <a:bodyPr anchor="ctr"/>
              <a:lstStyle/>
              <a:p>
                <a:pPr algn="ctr"/>
                <a:endParaRPr/>
              </a:p>
            </p:txBody>
          </p:sp>
          <p:sp>
            <p:nvSpPr>
              <p:cNvPr id="64" name="Oval 33"/>
              <p:cNvSpPr/>
              <p:nvPr/>
            </p:nvSpPr>
            <p:spPr bwMode="auto">
              <a:xfrm>
                <a:off x="4411037" y="1524781"/>
                <a:ext cx="3369927" cy="3369928"/>
              </a:xfrm>
              <a:prstGeom prst="ellipse">
                <a:avLst/>
              </a:prstGeom>
              <a:solidFill>
                <a:srgbClr val="EB605F">
                  <a:alpha val="75000"/>
                </a:srgbClr>
              </a:solidFill>
              <a:ln w="19050">
                <a:noFill/>
                <a:round/>
              </a:ln>
              <a:scene3d>
                <a:camera prst="isometricOffAxis1Top"/>
                <a:lightRig rig="threePt" dir="t"/>
              </a:scene3d>
            </p:spPr>
            <p:txBody>
              <a:bodyPr anchor="ctr"/>
              <a:lstStyle/>
              <a:p>
                <a:pPr algn="ctr"/>
                <a:endParaRPr/>
              </a:p>
            </p:txBody>
          </p:sp>
          <p:sp>
            <p:nvSpPr>
              <p:cNvPr id="65" name="Oval 34"/>
              <p:cNvSpPr/>
              <p:nvPr/>
            </p:nvSpPr>
            <p:spPr bwMode="auto">
              <a:xfrm>
                <a:off x="4851426" y="1409897"/>
                <a:ext cx="2489150" cy="2489151"/>
              </a:xfrm>
              <a:prstGeom prst="ellipse">
                <a:avLst/>
              </a:prstGeom>
              <a:solidFill>
                <a:srgbClr val="EB605F">
                  <a:alpha val="75000"/>
                </a:srgbClr>
              </a:solidFill>
              <a:ln w="19050">
                <a:noFill/>
                <a:round/>
              </a:ln>
              <a:scene3d>
                <a:camera prst="isometricOffAxis1Top"/>
                <a:lightRig rig="threePt" dir="t"/>
              </a:scene3d>
            </p:spPr>
            <p:txBody>
              <a:bodyPr anchor="ctr"/>
              <a:lstStyle/>
              <a:p>
                <a:pPr algn="ctr"/>
                <a:endParaRPr/>
              </a:p>
            </p:txBody>
          </p:sp>
        </p:grpSp>
        <p:sp>
          <p:nvSpPr>
            <p:cNvPr id="5" name="Oval 35"/>
            <p:cNvSpPr/>
            <p:nvPr/>
          </p:nvSpPr>
          <p:spPr bwMode="auto">
            <a:xfrm>
              <a:off x="5176931" y="1275866"/>
              <a:ext cx="1838142" cy="1838142"/>
            </a:xfrm>
            <a:prstGeom prst="ellipse">
              <a:avLst/>
            </a:prstGeom>
            <a:solidFill>
              <a:srgbClr val="EB605F">
                <a:alpha val="75000"/>
              </a:srgbClr>
            </a:solidFill>
            <a:ln w="19050">
              <a:noFill/>
              <a:round/>
            </a:ln>
            <a:scene3d>
              <a:camera prst="isometricOffAxis1Top"/>
              <a:lightRig rig="threePt" dir="t"/>
            </a:scene3d>
          </p:spPr>
          <p:txBody>
            <a:bodyPr anchor="ctr"/>
            <a:lstStyle/>
            <a:p>
              <a:pPr algn="ctr"/>
              <a:endParaRPr/>
            </a:p>
          </p:txBody>
        </p:sp>
        <p:grpSp>
          <p:nvGrpSpPr>
            <p:cNvPr id="6" name="Group 45"/>
            <p:cNvGrpSpPr/>
            <p:nvPr/>
          </p:nvGrpSpPr>
          <p:grpSpPr>
            <a:xfrm>
              <a:off x="8208819" y="1807724"/>
              <a:ext cx="709012" cy="709012"/>
              <a:chOff x="6143330" y="1459595"/>
              <a:chExt cx="638470" cy="638470"/>
            </a:xfrm>
          </p:grpSpPr>
          <p:sp>
            <p:nvSpPr>
              <p:cNvPr id="56" name="Oval 46"/>
              <p:cNvSpPr/>
              <p:nvPr/>
            </p:nvSpPr>
            <p:spPr>
              <a:xfrm rot="18900000">
                <a:off x="6143330" y="1459595"/>
                <a:ext cx="638470" cy="638470"/>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57" name="Group 47"/>
              <p:cNvGrpSpPr/>
              <p:nvPr/>
            </p:nvGrpSpPr>
            <p:grpSpPr>
              <a:xfrm>
                <a:off x="6308820" y="1602113"/>
                <a:ext cx="307491" cy="353435"/>
                <a:chOff x="5130801" y="1333499"/>
                <a:chExt cx="276225" cy="317500"/>
              </a:xfrm>
              <a:solidFill>
                <a:schemeClr val="bg1"/>
              </a:solidFill>
            </p:grpSpPr>
            <p:sp>
              <p:nvSpPr>
                <p:cNvPr id="58" name="Freeform: Shape 48"/>
                <p:cNvSpPr/>
                <p:nvPr/>
              </p:nvSpPr>
              <p:spPr bwMode="auto">
                <a:xfrm>
                  <a:off x="5167313" y="1333499"/>
                  <a:ext cx="203200" cy="166688"/>
                </a:xfrm>
                <a:custGeom>
                  <a:avLst/>
                  <a:gdLst/>
                  <a:ahLst/>
                  <a:cxnLst>
                    <a:cxn ang="0">
                      <a:pos x="44" y="12"/>
                    </a:cxn>
                    <a:cxn ang="0">
                      <a:pos x="17" y="28"/>
                    </a:cxn>
                    <a:cxn ang="0">
                      <a:pos x="16" y="28"/>
                    </a:cxn>
                    <a:cxn ang="0">
                      <a:pos x="15" y="28"/>
                    </a:cxn>
                    <a:cxn ang="0">
                      <a:pos x="14" y="27"/>
                    </a:cxn>
                    <a:cxn ang="0">
                      <a:pos x="42" y="6"/>
                    </a:cxn>
                    <a:cxn ang="0">
                      <a:pos x="46" y="6"/>
                    </a:cxn>
                    <a:cxn ang="0">
                      <a:pos x="74" y="27"/>
                    </a:cxn>
                    <a:cxn ang="0">
                      <a:pos x="73" y="28"/>
                    </a:cxn>
                    <a:cxn ang="0">
                      <a:pos x="72" y="28"/>
                    </a:cxn>
                    <a:cxn ang="0">
                      <a:pos x="71" y="28"/>
                    </a:cxn>
                    <a:cxn ang="0">
                      <a:pos x="44" y="12"/>
                    </a:cxn>
                    <a:cxn ang="0">
                      <a:pos x="81" y="27"/>
                    </a:cxn>
                    <a:cxn ang="0">
                      <a:pos x="46" y="0"/>
                    </a:cxn>
                    <a:cxn ang="0">
                      <a:pos x="42" y="0"/>
                    </a:cxn>
                    <a:cxn ang="0">
                      <a:pos x="8" y="27"/>
                    </a:cxn>
                    <a:cxn ang="0">
                      <a:pos x="6" y="28"/>
                    </a:cxn>
                    <a:cxn ang="0">
                      <a:pos x="0" y="42"/>
                    </a:cxn>
                    <a:cxn ang="0">
                      <a:pos x="0" y="48"/>
                    </a:cxn>
                    <a:cxn ang="0">
                      <a:pos x="8" y="58"/>
                    </a:cxn>
                    <a:cxn ang="0">
                      <a:pos x="15" y="58"/>
                    </a:cxn>
                    <a:cxn ang="0">
                      <a:pos x="17" y="58"/>
                    </a:cxn>
                    <a:cxn ang="0">
                      <a:pos x="18" y="58"/>
                    </a:cxn>
                    <a:cxn ang="0">
                      <a:pos x="44" y="73"/>
                    </a:cxn>
                    <a:cxn ang="0">
                      <a:pos x="70" y="58"/>
                    </a:cxn>
                    <a:cxn ang="0">
                      <a:pos x="71" y="58"/>
                    </a:cxn>
                    <a:cxn ang="0">
                      <a:pos x="73" y="58"/>
                    </a:cxn>
                    <a:cxn ang="0">
                      <a:pos x="80" y="58"/>
                    </a:cxn>
                    <a:cxn ang="0">
                      <a:pos x="88" y="48"/>
                    </a:cxn>
                    <a:cxn ang="0">
                      <a:pos x="88" y="42"/>
                    </a:cxn>
                    <a:cxn ang="0">
                      <a:pos x="82" y="28"/>
                    </a:cxn>
                    <a:cxn ang="0">
                      <a:pos x="81" y="27"/>
                    </a:cxn>
                  </a:cxnLst>
                  <a:rect l="0" t="0" r="r" b="b"/>
                  <a:pathLst>
                    <a:path w="88" h="73">
                      <a:moveTo>
                        <a:pt x="44" y="12"/>
                      </a:moveTo>
                      <a:cubicBezTo>
                        <a:pt x="32" y="12"/>
                        <a:pt x="22" y="18"/>
                        <a:pt x="17" y="28"/>
                      </a:cubicBezTo>
                      <a:cubicBezTo>
                        <a:pt x="17" y="28"/>
                        <a:pt x="17" y="28"/>
                        <a:pt x="16" y="28"/>
                      </a:cubicBezTo>
                      <a:cubicBezTo>
                        <a:pt x="16" y="28"/>
                        <a:pt x="15" y="28"/>
                        <a:pt x="15" y="28"/>
                      </a:cubicBezTo>
                      <a:cubicBezTo>
                        <a:pt x="15" y="28"/>
                        <a:pt x="14" y="28"/>
                        <a:pt x="14" y="27"/>
                      </a:cubicBezTo>
                      <a:cubicBezTo>
                        <a:pt x="15" y="15"/>
                        <a:pt x="28" y="6"/>
                        <a:pt x="42" y="6"/>
                      </a:cubicBezTo>
                      <a:cubicBezTo>
                        <a:pt x="46" y="6"/>
                        <a:pt x="46" y="6"/>
                        <a:pt x="46" y="6"/>
                      </a:cubicBezTo>
                      <a:cubicBezTo>
                        <a:pt x="60" y="6"/>
                        <a:pt x="72" y="15"/>
                        <a:pt x="74" y="27"/>
                      </a:cubicBezTo>
                      <a:cubicBezTo>
                        <a:pt x="74" y="27"/>
                        <a:pt x="74" y="28"/>
                        <a:pt x="73" y="28"/>
                      </a:cubicBezTo>
                      <a:cubicBezTo>
                        <a:pt x="73" y="28"/>
                        <a:pt x="73" y="28"/>
                        <a:pt x="72" y="28"/>
                      </a:cubicBezTo>
                      <a:cubicBezTo>
                        <a:pt x="72" y="28"/>
                        <a:pt x="71" y="28"/>
                        <a:pt x="71" y="28"/>
                      </a:cubicBezTo>
                      <a:cubicBezTo>
                        <a:pt x="66" y="18"/>
                        <a:pt x="56" y="12"/>
                        <a:pt x="44" y="12"/>
                      </a:cubicBezTo>
                      <a:moveTo>
                        <a:pt x="81" y="27"/>
                      </a:moveTo>
                      <a:cubicBezTo>
                        <a:pt x="79" y="12"/>
                        <a:pt x="64" y="0"/>
                        <a:pt x="46" y="0"/>
                      </a:cubicBezTo>
                      <a:cubicBezTo>
                        <a:pt x="42" y="0"/>
                        <a:pt x="42" y="0"/>
                        <a:pt x="42" y="0"/>
                      </a:cubicBezTo>
                      <a:cubicBezTo>
                        <a:pt x="24" y="0"/>
                        <a:pt x="9" y="11"/>
                        <a:pt x="8" y="27"/>
                      </a:cubicBezTo>
                      <a:cubicBezTo>
                        <a:pt x="7" y="28"/>
                        <a:pt x="7" y="28"/>
                        <a:pt x="6" y="28"/>
                      </a:cubicBezTo>
                      <a:cubicBezTo>
                        <a:pt x="4" y="29"/>
                        <a:pt x="0" y="32"/>
                        <a:pt x="0" y="42"/>
                      </a:cubicBezTo>
                      <a:cubicBezTo>
                        <a:pt x="0" y="48"/>
                        <a:pt x="0" y="48"/>
                        <a:pt x="0" y="48"/>
                      </a:cubicBezTo>
                      <a:cubicBezTo>
                        <a:pt x="0" y="56"/>
                        <a:pt x="6" y="58"/>
                        <a:pt x="8" y="58"/>
                      </a:cubicBezTo>
                      <a:cubicBezTo>
                        <a:pt x="15" y="58"/>
                        <a:pt x="15" y="58"/>
                        <a:pt x="15" y="58"/>
                      </a:cubicBezTo>
                      <a:cubicBezTo>
                        <a:pt x="16" y="58"/>
                        <a:pt x="16" y="57"/>
                        <a:pt x="17" y="58"/>
                      </a:cubicBezTo>
                      <a:cubicBezTo>
                        <a:pt x="17" y="58"/>
                        <a:pt x="18" y="58"/>
                        <a:pt x="18" y="58"/>
                      </a:cubicBezTo>
                      <a:cubicBezTo>
                        <a:pt x="23" y="67"/>
                        <a:pt x="33" y="73"/>
                        <a:pt x="44" y="73"/>
                      </a:cubicBezTo>
                      <a:cubicBezTo>
                        <a:pt x="55" y="73"/>
                        <a:pt x="65" y="67"/>
                        <a:pt x="70" y="58"/>
                      </a:cubicBezTo>
                      <a:cubicBezTo>
                        <a:pt x="70" y="58"/>
                        <a:pt x="71" y="58"/>
                        <a:pt x="71" y="58"/>
                      </a:cubicBezTo>
                      <a:cubicBezTo>
                        <a:pt x="72" y="57"/>
                        <a:pt x="72" y="58"/>
                        <a:pt x="73" y="58"/>
                      </a:cubicBezTo>
                      <a:cubicBezTo>
                        <a:pt x="80" y="58"/>
                        <a:pt x="80" y="58"/>
                        <a:pt x="80" y="58"/>
                      </a:cubicBezTo>
                      <a:cubicBezTo>
                        <a:pt x="83" y="58"/>
                        <a:pt x="88" y="56"/>
                        <a:pt x="88" y="48"/>
                      </a:cubicBezTo>
                      <a:cubicBezTo>
                        <a:pt x="88" y="42"/>
                        <a:pt x="88" y="42"/>
                        <a:pt x="88" y="42"/>
                      </a:cubicBezTo>
                      <a:cubicBezTo>
                        <a:pt x="88" y="32"/>
                        <a:pt x="84" y="29"/>
                        <a:pt x="82" y="28"/>
                      </a:cubicBezTo>
                      <a:cubicBezTo>
                        <a:pt x="81" y="28"/>
                        <a:pt x="81" y="28"/>
                        <a:pt x="81" y="27"/>
                      </a:cubicBezTo>
                    </a:path>
                  </a:pathLst>
                </a:custGeom>
                <a:grpFill/>
                <a:ln w="9525">
                  <a:noFill/>
                  <a:round/>
                </a:ln>
              </p:spPr>
              <p:txBody>
                <a:bodyPr anchor="ctr"/>
                <a:lstStyle/>
                <a:p>
                  <a:pPr algn="ctr"/>
                  <a:endParaRPr/>
                </a:p>
              </p:txBody>
            </p:sp>
            <p:sp>
              <p:nvSpPr>
                <p:cNvPr id="59" name="Freeform: Shape 49"/>
                <p:cNvSpPr/>
                <p:nvPr/>
              </p:nvSpPr>
              <p:spPr bwMode="auto">
                <a:xfrm>
                  <a:off x="5130801" y="1519236"/>
                  <a:ext cx="276225" cy="131763"/>
                </a:xfrm>
                <a:custGeom>
                  <a:avLst/>
                  <a:gdLst/>
                  <a:ahLst/>
                  <a:cxnLst>
                    <a:cxn ang="0">
                      <a:pos x="85" y="26"/>
                    </a:cxn>
                    <a:cxn ang="0">
                      <a:pos x="82" y="28"/>
                    </a:cxn>
                    <a:cxn ang="0">
                      <a:pos x="67" y="28"/>
                    </a:cxn>
                    <a:cxn ang="0">
                      <a:pos x="65" y="26"/>
                    </a:cxn>
                    <a:cxn ang="0">
                      <a:pos x="65" y="22"/>
                    </a:cxn>
                    <a:cxn ang="0">
                      <a:pos x="67" y="20"/>
                    </a:cxn>
                    <a:cxn ang="0">
                      <a:pos x="82" y="20"/>
                    </a:cxn>
                    <a:cxn ang="0">
                      <a:pos x="85" y="22"/>
                    </a:cxn>
                    <a:cxn ang="0">
                      <a:pos x="85" y="26"/>
                    </a:cxn>
                    <a:cxn ang="0">
                      <a:pos x="119" y="54"/>
                    </a:cxn>
                    <a:cxn ang="0">
                      <a:pos x="99" y="11"/>
                    </a:cxn>
                    <a:cxn ang="0">
                      <a:pos x="85" y="0"/>
                    </a:cxn>
                    <a:cxn ang="0">
                      <a:pos x="36" y="0"/>
                    </a:cxn>
                    <a:cxn ang="0">
                      <a:pos x="35" y="0"/>
                    </a:cxn>
                    <a:cxn ang="0">
                      <a:pos x="22" y="11"/>
                    </a:cxn>
                    <a:cxn ang="0">
                      <a:pos x="1" y="54"/>
                    </a:cxn>
                    <a:cxn ang="0">
                      <a:pos x="4" y="58"/>
                    </a:cxn>
                    <a:cxn ang="0">
                      <a:pos x="19" y="58"/>
                    </a:cxn>
                    <a:cxn ang="0">
                      <a:pos x="22" y="55"/>
                    </a:cxn>
                    <a:cxn ang="0">
                      <a:pos x="31" y="39"/>
                    </a:cxn>
                    <a:cxn ang="0">
                      <a:pos x="33" y="40"/>
                    </a:cxn>
                    <a:cxn ang="0">
                      <a:pos x="34" y="54"/>
                    </a:cxn>
                    <a:cxn ang="0">
                      <a:pos x="36" y="58"/>
                    </a:cxn>
                    <a:cxn ang="0">
                      <a:pos x="86" y="58"/>
                    </a:cxn>
                    <a:cxn ang="0">
                      <a:pos x="90" y="53"/>
                    </a:cxn>
                    <a:cxn ang="0">
                      <a:pos x="90" y="40"/>
                    </a:cxn>
                    <a:cxn ang="0">
                      <a:pos x="92" y="39"/>
                    </a:cxn>
                    <a:cxn ang="0">
                      <a:pos x="100" y="55"/>
                    </a:cxn>
                    <a:cxn ang="0">
                      <a:pos x="104" y="58"/>
                    </a:cxn>
                    <a:cxn ang="0">
                      <a:pos x="116" y="58"/>
                    </a:cxn>
                    <a:cxn ang="0">
                      <a:pos x="119" y="54"/>
                    </a:cxn>
                  </a:cxnLst>
                  <a:rect l="0" t="0" r="r" b="b"/>
                  <a:pathLst>
                    <a:path w="120" h="58">
                      <a:moveTo>
                        <a:pt x="85" y="26"/>
                      </a:moveTo>
                      <a:cubicBezTo>
                        <a:pt x="85" y="27"/>
                        <a:pt x="84" y="28"/>
                        <a:pt x="82" y="28"/>
                      </a:cubicBezTo>
                      <a:cubicBezTo>
                        <a:pt x="67" y="28"/>
                        <a:pt x="67" y="28"/>
                        <a:pt x="67" y="28"/>
                      </a:cubicBezTo>
                      <a:cubicBezTo>
                        <a:pt x="66" y="28"/>
                        <a:pt x="65" y="27"/>
                        <a:pt x="65" y="26"/>
                      </a:cubicBezTo>
                      <a:cubicBezTo>
                        <a:pt x="65" y="22"/>
                        <a:pt x="65" y="22"/>
                        <a:pt x="65" y="22"/>
                      </a:cubicBezTo>
                      <a:cubicBezTo>
                        <a:pt x="65" y="21"/>
                        <a:pt x="66" y="20"/>
                        <a:pt x="67" y="20"/>
                      </a:cubicBezTo>
                      <a:cubicBezTo>
                        <a:pt x="82" y="20"/>
                        <a:pt x="82" y="20"/>
                        <a:pt x="82" y="20"/>
                      </a:cubicBezTo>
                      <a:cubicBezTo>
                        <a:pt x="84" y="20"/>
                        <a:pt x="85" y="21"/>
                        <a:pt x="85" y="22"/>
                      </a:cubicBezTo>
                      <a:lnTo>
                        <a:pt x="85" y="26"/>
                      </a:lnTo>
                      <a:close/>
                      <a:moveTo>
                        <a:pt x="119" y="54"/>
                      </a:moveTo>
                      <a:cubicBezTo>
                        <a:pt x="99" y="11"/>
                        <a:pt x="99" y="11"/>
                        <a:pt x="99" y="11"/>
                      </a:cubicBezTo>
                      <a:cubicBezTo>
                        <a:pt x="98" y="9"/>
                        <a:pt x="94" y="0"/>
                        <a:pt x="85" y="0"/>
                      </a:cubicBezTo>
                      <a:cubicBezTo>
                        <a:pt x="83" y="0"/>
                        <a:pt x="38" y="0"/>
                        <a:pt x="36" y="0"/>
                      </a:cubicBezTo>
                      <a:cubicBezTo>
                        <a:pt x="35" y="0"/>
                        <a:pt x="35" y="0"/>
                        <a:pt x="35" y="0"/>
                      </a:cubicBezTo>
                      <a:cubicBezTo>
                        <a:pt x="25" y="0"/>
                        <a:pt x="22" y="9"/>
                        <a:pt x="22" y="11"/>
                      </a:cubicBezTo>
                      <a:cubicBezTo>
                        <a:pt x="1" y="54"/>
                        <a:pt x="1" y="54"/>
                        <a:pt x="1" y="54"/>
                      </a:cubicBezTo>
                      <a:cubicBezTo>
                        <a:pt x="0" y="56"/>
                        <a:pt x="1" y="58"/>
                        <a:pt x="4" y="58"/>
                      </a:cubicBezTo>
                      <a:cubicBezTo>
                        <a:pt x="19" y="58"/>
                        <a:pt x="19" y="58"/>
                        <a:pt x="19" y="58"/>
                      </a:cubicBezTo>
                      <a:cubicBezTo>
                        <a:pt x="22" y="58"/>
                        <a:pt x="22" y="55"/>
                        <a:pt x="22" y="55"/>
                      </a:cubicBezTo>
                      <a:cubicBezTo>
                        <a:pt x="31" y="39"/>
                        <a:pt x="31" y="39"/>
                        <a:pt x="31" y="39"/>
                      </a:cubicBezTo>
                      <a:cubicBezTo>
                        <a:pt x="31" y="39"/>
                        <a:pt x="33" y="34"/>
                        <a:pt x="33" y="40"/>
                      </a:cubicBezTo>
                      <a:cubicBezTo>
                        <a:pt x="33" y="45"/>
                        <a:pt x="34" y="48"/>
                        <a:pt x="34" y="54"/>
                      </a:cubicBezTo>
                      <a:cubicBezTo>
                        <a:pt x="34" y="56"/>
                        <a:pt x="34" y="58"/>
                        <a:pt x="36" y="58"/>
                      </a:cubicBezTo>
                      <a:cubicBezTo>
                        <a:pt x="86" y="58"/>
                        <a:pt x="86" y="58"/>
                        <a:pt x="86" y="58"/>
                      </a:cubicBezTo>
                      <a:cubicBezTo>
                        <a:pt x="90" y="58"/>
                        <a:pt x="90" y="56"/>
                        <a:pt x="90" y="53"/>
                      </a:cubicBezTo>
                      <a:cubicBezTo>
                        <a:pt x="90" y="46"/>
                        <a:pt x="90" y="44"/>
                        <a:pt x="90" y="40"/>
                      </a:cubicBezTo>
                      <a:cubicBezTo>
                        <a:pt x="90" y="35"/>
                        <a:pt x="92" y="39"/>
                        <a:pt x="92" y="39"/>
                      </a:cubicBezTo>
                      <a:cubicBezTo>
                        <a:pt x="100" y="55"/>
                        <a:pt x="100" y="55"/>
                        <a:pt x="100" y="55"/>
                      </a:cubicBezTo>
                      <a:cubicBezTo>
                        <a:pt x="100" y="55"/>
                        <a:pt x="101" y="58"/>
                        <a:pt x="104" y="58"/>
                      </a:cubicBezTo>
                      <a:cubicBezTo>
                        <a:pt x="116" y="58"/>
                        <a:pt x="116" y="58"/>
                        <a:pt x="116" y="58"/>
                      </a:cubicBezTo>
                      <a:cubicBezTo>
                        <a:pt x="119" y="58"/>
                        <a:pt x="120" y="56"/>
                        <a:pt x="119" y="54"/>
                      </a:cubicBezTo>
                    </a:path>
                  </a:pathLst>
                </a:custGeom>
                <a:grpFill/>
                <a:ln w="9525">
                  <a:noFill/>
                  <a:round/>
                </a:ln>
              </p:spPr>
              <p:txBody>
                <a:bodyPr anchor="ctr"/>
                <a:lstStyle/>
                <a:p>
                  <a:pPr algn="ctr"/>
                  <a:endParaRPr/>
                </a:p>
              </p:txBody>
            </p:sp>
          </p:grpSp>
        </p:grpSp>
        <p:grpSp>
          <p:nvGrpSpPr>
            <p:cNvPr id="7" name="Group 36"/>
            <p:cNvGrpSpPr/>
            <p:nvPr/>
          </p:nvGrpSpPr>
          <p:grpSpPr>
            <a:xfrm>
              <a:off x="3274172" y="1810968"/>
              <a:ext cx="709012" cy="702525"/>
              <a:chOff x="2438400" y="1455513"/>
              <a:chExt cx="638468" cy="632627"/>
            </a:xfrm>
          </p:grpSpPr>
          <p:sp>
            <p:nvSpPr>
              <p:cNvPr id="48" name="Oval 37"/>
              <p:cNvSpPr/>
              <p:nvPr/>
            </p:nvSpPr>
            <p:spPr>
              <a:xfrm rot="18900000">
                <a:off x="2438400" y="1455513"/>
                <a:ext cx="638468" cy="632627"/>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49" name="Group 38"/>
              <p:cNvGrpSpPr/>
              <p:nvPr/>
            </p:nvGrpSpPr>
            <p:grpSpPr>
              <a:xfrm>
                <a:off x="2588327" y="1602519"/>
                <a:ext cx="338614" cy="338615"/>
                <a:chOff x="3959226" y="841373"/>
                <a:chExt cx="273050" cy="266701"/>
              </a:xfrm>
              <a:solidFill>
                <a:schemeClr val="bg1"/>
              </a:solidFill>
            </p:grpSpPr>
            <p:sp>
              <p:nvSpPr>
                <p:cNvPr id="50" name="Freeform: Shape 39"/>
                <p:cNvSpPr/>
                <p:nvPr/>
              </p:nvSpPr>
              <p:spPr bwMode="auto">
                <a:xfrm>
                  <a:off x="3978276" y="841373"/>
                  <a:ext cx="238125" cy="74613"/>
                </a:xfrm>
                <a:custGeom>
                  <a:avLst/>
                  <a:gdLst/>
                  <a:ahLst/>
                  <a:cxnLst>
                    <a:cxn ang="0">
                      <a:pos x="101" y="30"/>
                    </a:cxn>
                    <a:cxn ang="0">
                      <a:pos x="96" y="32"/>
                    </a:cxn>
                    <a:cxn ang="0">
                      <a:pos x="55" y="13"/>
                    </a:cxn>
                    <a:cxn ang="0">
                      <a:pos x="49" y="13"/>
                    </a:cxn>
                    <a:cxn ang="0">
                      <a:pos x="7" y="32"/>
                    </a:cxn>
                    <a:cxn ang="0">
                      <a:pos x="2" y="30"/>
                    </a:cxn>
                    <a:cxn ang="0">
                      <a:pos x="1" y="26"/>
                    </a:cxn>
                    <a:cxn ang="0">
                      <a:pos x="2" y="21"/>
                    </a:cxn>
                    <a:cxn ang="0">
                      <a:pos x="49" y="0"/>
                    </a:cxn>
                    <a:cxn ang="0">
                      <a:pos x="55" y="0"/>
                    </a:cxn>
                    <a:cxn ang="0">
                      <a:pos x="101" y="21"/>
                    </a:cxn>
                    <a:cxn ang="0">
                      <a:pos x="103" y="26"/>
                    </a:cxn>
                    <a:cxn ang="0">
                      <a:pos x="101" y="30"/>
                    </a:cxn>
                  </a:cxnLst>
                  <a:rect l="0" t="0" r="r" b="b"/>
                  <a:pathLst>
                    <a:path w="104" h="32">
                      <a:moveTo>
                        <a:pt x="101" y="30"/>
                      </a:moveTo>
                      <a:cubicBezTo>
                        <a:pt x="100" y="32"/>
                        <a:pt x="98" y="32"/>
                        <a:pt x="96" y="32"/>
                      </a:cubicBezTo>
                      <a:cubicBezTo>
                        <a:pt x="55" y="13"/>
                        <a:pt x="55" y="13"/>
                        <a:pt x="55" y="13"/>
                      </a:cubicBezTo>
                      <a:cubicBezTo>
                        <a:pt x="53" y="12"/>
                        <a:pt x="50" y="12"/>
                        <a:pt x="49" y="13"/>
                      </a:cubicBezTo>
                      <a:cubicBezTo>
                        <a:pt x="7" y="32"/>
                        <a:pt x="7" y="32"/>
                        <a:pt x="7" y="32"/>
                      </a:cubicBezTo>
                      <a:cubicBezTo>
                        <a:pt x="5" y="32"/>
                        <a:pt x="3" y="32"/>
                        <a:pt x="2" y="30"/>
                      </a:cubicBezTo>
                      <a:cubicBezTo>
                        <a:pt x="1" y="26"/>
                        <a:pt x="1" y="26"/>
                        <a:pt x="1" y="26"/>
                      </a:cubicBezTo>
                      <a:cubicBezTo>
                        <a:pt x="0" y="24"/>
                        <a:pt x="1" y="22"/>
                        <a:pt x="2" y="21"/>
                      </a:cubicBezTo>
                      <a:cubicBezTo>
                        <a:pt x="49" y="0"/>
                        <a:pt x="49" y="0"/>
                        <a:pt x="49" y="0"/>
                      </a:cubicBezTo>
                      <a:cubicBezTo>
                        <a:pt x="50" y="0"/>
                        <a:pt x="53" y="0"/>
                        <a:pt x="55" y="0"/>
                      </a:cubicBezTo>
                      <a:cubicBezTo>
                        <a:pt x="101" y="21"/>
                        <a:pt x="101" y="21"/>
                        <a:pt x="101" y="21"/>
                      </a:cubicBezTo>
                      <a:cubicBezTo>
                        <a:pt x="103" y="22"/>
                        <a:pt x="104" y="24"/>
                        <a:pt x="103" y="26"/>
                      </a:cubicBezTo>
                      <a:lnTo>
                        <a:pt x="101" y="30"/>
                      </a:lnTo>
                      <a:close/>
                    </a:path>
                  </a:pathLst>
                </a:custGeom>
                <a:grpFill/>
                <a:ln w="9525">
                  <a:noFill/>
                  <a:round/>
                </a:ln>
              </p:spPr>
              <p:txBody>
                <a:bodyPr anchor="ctr"/>
                <a:lstStyle/>
                <a:p>
                  <a:pPr algn="ctr"/>
                  <a:endParaRPr/>
                </a:p>
              </p:txBody>
            </p:sp>
            <p:sp>
              <p:nvSpPr>
                <p:cNvPr id="51" name="Freeform: Shape 40"/>
                <p:cNvSpPr/>
                <p:nvPr/>
              </p:nvSpPr>
              <p:spPr bwMode="auto">
                <a:xfrm>
                  <a:off x="4008438" y="928686"/>
                  <a:ext cx="31750" cy="96838"/>
                </a:xfrm>
                <a:custGeom>
                  <a:avLst/>
                  <a:gdLst/>
                  <a:ahLst/>
                  <a:cxnLst>
                    <a:cxn ang="0">
                      <a:pos x="14" y="39"/>
                    </a:cxn>
                    <a:cxn ang="0">
                      <a:pos x="11" y="42"/>
                    </a:cxn>
                    <a:cxn ang="0">
                      <a:pos x="3" y="42"/>
                    </a:cxn>
                    <a:cxn ang="0">
                      <a:pos x="0" y="39"/>
                    </a:cxn>
                    <a:cxn ang="0">
                      <a:pos x="0" y="3"/>
                    </a:cxn>
                    <a:cxn ang="0">
                      <a:pos x="3" y="0"/>
                    </a:cxn>
                    <a:cxn ang="0">
                      <a:pos x="11" y="0"/>
                    </a:cxn>
                    <a:cxn ang="0">
                      <a:pos x="14" y="3"/>
                    </a:cxn>
                    <a:cxn ang="0">
                      <a:pos x="14" y="39"/>
                    </a:cxn>
                  </a:cxnLst>
                  <a:rect l="0" t="0" r="r" b="b"/>
                  <a:pathLst>
                    <a:path w="14" h="42">
                      <a:moveTo>
                        <a:pt x="14" y="39"/>
                      </a:moveTo>
                      <a:cubicBezTo>
                        <a:pt x="14"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4" y="2"/>
                        <a:pt x="14" y="3"/>
                      </a:cubicBezTo>
                      <a:lnTo>
                        <a:pt x="14" y="39"/>
                      </a:lnTo>
                      <a:close/>
                    </a:path>
                  </a:pathLst>
                </a:custGeom>
                <a:grpFill/>
                <a:ln w="9525">
                  <a:noFill/>
                  <a:round/>
                </a:ln>
              </p:spPr>
              <p:txBody>
                <a:bodyPr anchor="ctr"/>
                <a:lstStyle/>
                <a:p>
                  <a:pPr algn="ctr"/>
                  <a:endParaRPr/>
                </a:p>
              </p:txBody>
            </p:sp>
            <p:sp>
              <p:nvSpPr>
                <p:cNvPr id="52" name="Freeform: Shape 41"/>
                <p:cNvSpPr/>
                <p:nvPr/>
              </p:nvSpPr>
              <p:spPr bwMode="auto">
                <a:xfrm>
                  <a:off x="4081463" y="928686"/>
                  <a:ext cx="31750" cy="96838"/>
                </a:xfrm>
                <a:custGeom>
                  <a:avLst/>
                  <a:gdLst/>
                  <a:ahLst/>
                  <a:cxnLst>
                    <a:cxn ang="0">
                      <a:pos x="14" y="39"/>
                    </a:cxn>
                    <a:cxn ang="0">
                      <a:pos x="11" y="42"/>
                    </a:cxn>
                    <a:cxn ang="0">
                      <a:pos x="3" y="42"/>
                    </a:cxn>
                    <a:cxn ang="0">
                      <a:pos x="0" y="39"/>
                    </a:cxn>
                    <a:cxn ang="0">
                      <a:pos x="0" y="3"/>
                    </a:cxn>
                    <a:cxn ang="0">
                      <a:pos x="3" y="0"/>
                    </a:cxn>
                    <a:cxn ang="0">
                      <a:pos x="11" y="0"/>
                    </a:cxn>
                    <a:cxn ang="0">
                      <a:pos x="14" y="3"/>
                    </a:cxn>
                    <a:cxn ang="0">
                      <a:pos x="14" y="39"/>
                    </a:cxn>
                  </a:cxnLst>
                  <a:rect l="0" t="0" r="r" b="b"/>
                  <a:pathLst>
                    <a:path w="14" h="42">
                      <a:moveTo>
                        <a:pt x="14" y="39"/>
                      </a:moveTo>
                      <a:cubicBezTo>
                        <a:pt x="14"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4" y="2"/>
                        <a:pt x="14" y="3"/>
                      </a:cubicBezTo>
                      <a:lnTo>
                        <a:pt x="14" y="39"/>
                      </a:lnTo>
                      <a:close/>
                    </a:path>
                  </a:pathLst>
                </a:custGeom>
                <a:grpFill/>
                <a:ln w="9525">
                  <a:noFill/>
                  <a:round/>
                </a:ln>
              </p:spPr>
              <p:txBody>
                <a:bodyPr anchor="ctr"/>
                <a:lstStyle/>
                <a:p>
                  <a:pPr algn="ctr"/>
                  <a:endParaRPr/>
                </a:p>
              </p:txBody>
            </p:sp>
            <p:sp>
              <p:nvSpPr>
                <p:cNvPr id="53" name="Freeform: Shape 42"/>
                <p:cNvSpPr/>
                <p:nvPr/>
              </p:nvSpPr>
              <p:spPr bwMode="auto">
                <a:xfrm>
                  <a:off x="4154488" y="928686"/>
                  <a:ext cx="30163" cy="96838"/>
                </a:xfrm>
                <a:custGeom>
                  <a:avLst/>
                  <a:gdLst/>
                  <a:ahLst/>
                  <a:cxnLst>
                    <a:cxn ang="0">
                      <a:pos x="13" y="39"/>
                    </a:cxn>
                    <a:cxn ang="0">
                      <a:pos x="11" y="42"/>
                    </a:cxn>
                    <a:cxn ang="0">
                      <a:pos x="3" y="42"/>
                    </a:cxn>
                    <a:cxn ang="0">
                      <a:pos x="0" y="39"/>
                    </a:cxn>
                    <a:cxn ang="0">
                      <a:pos x="0" y="3"/>
                    </a:cxn>
                    <a:cxn ang="0">
                      <a:pos x="3" y="0"/>
                    </a:cxn>
                    <a:cxn ang="0">
                      <a:pos x="11" y="0"/>
                    </a:cxn>
                    <a:cxn ang="0">
                      <a:pos x="13" y="3"/>
                    </a:cxn>
                    <a:cxn ang="0">
                      <a:pos x="13" y="39"/>
                    </a:cxn>
                  </a:cxnLst>
                  <a:rect l="0" t="0" r="r" b="b"/>
                  <a:pathLst>
                    <a:path w="13" h="42">
                      <a:moveTo>
                        <a:pt x="13" y="39"/>
                      </a:moveTo>
                      <a:cubicBezTo>
                        <a:pt x="13" y="41"/>
                        <a:pt x="12" y="42"/>
                        <a:pt x="11" y="42"/>
                      </a:cubicBezTo>
                      <a:cubicBezTo>
                        <a:pt x="3" y="42"/>
                        <a:pt x="3" y="42"/>
                        <a:pt x="3" y="42"/>
                      </a:cubicBezTo>
                      <a:cubicBezTo>
                        <a:pt x="1" y="42"/>
                        <a:pt x="0" y="41"/>
                        <a:pt x="0" y="39"/>
                      </a:cubicBezTo>
                      <a:cubicBezTo>
                        <a:pt x="0" y="3"/>
                        <a:pt x="0" y="3"/>
                        <a:pt x="0" y="3"/>
                      </a:cubicBezTo>
                      <a:cubicBezTo>
                        <a:pt x="0" y="2"/>
                        <a:pt x="1" y="0"/>
                        <a:pt x="3" y="0"/>
                      </a:cubicBezTo>
                      <a:cubicBezTo>
                        <a:pt x="11" y="0"/>
                        <a:pt x="11" y="0"/>
                        <a:pt x="11" y="0"/>
                      </a:cubicBezTo>
                      <a:cubicBezTo>
                        <a:pt x="12" y="0"/>
                        <a:pt x="13" y="2"/>
                        <a:pt x="13" y="3"/>
                      </a:cubicBezTo>
                      <a:lnTo>
                        <a:pt x="13" y="39"/>
                      </a:lnTo>
                      <a:close/>
                    </a:path>
                  </a:pathLst>
                </a:custGeom>
                <a:grpFill/>
                <a:ln w="9525">
                  <a:noFill/>
                  <a:round/>
                </a:ln>
              </p:spPr>
              <p:txBody>
                <a:bodyPr anchor="ctr"/>
                <a:lstStyle/>
                <a:p>
                  <a:pPr algn="ctr"/>
                  <a:endParaRPr/>
                </a:p>
              </p:txBody>
            </p:sp>
            <p:sp>
              <p:nvSpPr>
                <p:cNvPr id="54" name="Freeform: Shape 43"/>
                <p:cNvSpPr/>
                <p:nvPr/>
              </p:nvSpPr>
              <p:spPr bwMode="auto">
                <a:xfrm>
                  <a:off x="3978276" y="1046161"/>
                  <a:ext cx="236538" cy="22225"/>
                </a:xfrm>
                <a:custGeom>
                  <a:avLst/>
                  <a:gdLst/>
                  <a:ahLst/>
                  <a:cxnLst>
                    <a:cxn ang="0">
                      <a:pos x="103" y="7"/>
                    </a:cxn>
                    <a:cxn ang="0">
                      <a:pos x="100" y="10"/>
                    </a:cxn>
                    <a:cxn ang="0">
                      <a:pos x="4" y="10"/>
                    </a:cxn>
                    <a:cxn ang="0">
                      <a:pos x="0" y="7"/>
                    </a:cxn>
                    <a:cxn ang="0">
                      <a:pos x="0" y="3"/>
                    </a:cxn>
                    <a:cxn ang="0">
                      <a:pos x="4" y="0"/>
                    </a:cxn>
                    <a:cxn ang="0">
                      <a:pos x="100" y="0"/>
                    </a:cxn>
                    <a:cxn ang="0">
                      <a:pos x="103" y="3"/>
                    </a:cxn>
                    <a:cxn ang="0">
                      <a:pos x="103" y="7"/>
                    </a:cxn>
                  </a:cxnLst>
                  <a:rect l="0" t="0" r="r" b="b"/>
                  <a:pathLst>
                    <a:path w="103" h="10">
                      <a:moveTo>
                        <a:pt x="103" y="7"/>
                      </a:moveTo>
                      <a:cubicBezTo>
                        <a:pt x="103" y="9"/>
                        <a:pt x="102" y="10"/>
                        <a:pt x="100" y="10"/>
                      </a:cubicBezTo>
                      <a:cubicBezTo>
                        <a:pt x="4" y="10"/>
                        <a:pt x="4" y="10"/>
                        <a:pt x="4" y="10"/>
                      </a:cubicBezTo>
                      <a:cubicBezTo>
                        <a:pt x="2" y="10"/>
                        <a:pt x="0" y="9"/>
                        <a:pt x="0" y="7"/>
                      </a:cubicBezTo>
                      <a:cubicBezTo>
                        <a:pt x="0" y="3"/>
                        <a:pt x="0" y="3"/>
                        <a:pt x="0" y="3"/>
                      </a:cubicBezTo>
                      <a:cubicBezTo>
                        <a:pt x="0" y="1"/>
                        <a:pt x="2" y="0"/>
                        <a:pt x="4" y="0"/>
                      </a:cubicBezTo>
                      <a:cubicBezTo>
                        <a:pt x="100" y="0"/>
                        <a:pt x="100" y="0"/>
                        <a:pt x="100" y="0"/>
                      </a:cubicBezTo>
                      <a:cubicBezTo>
                        <a:pt x="102" y="0"/>
                        <a:pt x="103" y="1"/>
                        <a:pt x="103" y="3"/>
                      </a:cubicBezTo>
                      <a:lnTo>
                        <a:pt x="103" y="7"/>
                      </a:lnTo>
                      <a:close/>
                    </a:path>
                  </a:pathLst>
                </a:custGeom>
                <a:grpFill/>
                <a:ln w="9525">
                  <a:noFill/>
                  <a:round/>
                </a:ln>
              </p:spPr>
              <p:txBody>
                <a:bodyPr anchor="ctr"/>
                <a:lstStyle/>
                <a:p>
                  <a:pPr algn="ctr"/>
                  <a:endParaRPr/>
                </a:p>
              </p:txBody>
            </p:sp>
            <p:sp>
              <p:nvSpPr>
                <p:cNvPr id="55" name="Freeform: Shape 44"/>
                <p:cNvSpPr/>
                <p:nvPr/>
              </p:nvSpPr>
              <p:spPr bwMode="auto">
                <a:xfrm>
                  <a:off x="3959226" y="1082674"/>
                  <a:ext cx="273050" cy="25400"/>
                </a:xfrm>
                <a:custGeom>
                  <a:avLst/>
                  <a:gdLst/>
                  <a:ahLst/>
                  <a:cxnLst>
                    <a:cxn ang="0">
                      <a:pos x="119" y="8"/>
                    </a:cxn>
                    <a:cxn ang="0">
                      <a:pos x="116" y="11"/>
                    </a:cxn>
                    <a:cxn ang="0">
                      <a:pos x="4" y="11"/>
                    </a:cxn>
                    <a:cxn ang="0">
                      <a:pos x="0" y="8"/>
                    </a:cxn>
                    <a:cxn ang="0">
                      <a:pos x="0" y="4"/>
                    </a:cxn>
                    <a:cxn ang="0">
                      <a:pos x="4" y="0"/>
                    </a:cxn>
                    <a:cxn ang="0">
                      <a:pos x="116" y="0"/>
                    </a:cxn>
                    <a:cxn ang="0">
                      <a:pos x="119" y="4"/>
                    </a:cxn>
                    <a:cxn ang="0">
                      <a:pos x="119" y="8"/>
                    </a:cxn>
                  </a:cxnLst>
                  <a:rect l="0" t="0" r="r" b="b"/>
                  <a:pathLst>
                    <a:path w="119" h="11">
                      <a:moveTo>
                        <a:pt x="119" y="8"/>
                      </a:moveTo>
                      <a:cubicBezTo>
                        <a:pt x="119" y="9"/>
                        <a:pt x="117" y="11"/>
                        <a:pt x="116" y="11"/>
                      </a:cubicBezTo>
                      <a:cubicBezTo>
                        <a:pt x="4" y="11"/>
                        <a:pt x="4" y="11"/>
                        <a:pt x="4" y="11"/>
                      </a:cubicBezTo>
                      <a:cubicBezTo>
                        <a:pt x="2" y="11"/>
                        <a:pt x="0" y="9"/>
                        <a:pt x="0" y="8"/>
                      </a:cubicBezTo>
                      <a:cubicBezTo>
                        <a:pt x="0" y="4"/>
                        <a:pt x="0" y="4"/>
                        <a:pt x="0" y="4"/>
                      </a:cubicBezTo>
                      <a:cubicBezTo>
                        <a:pt x="0" y="2"/>
                        <a:pt x="2" y="0"/>
                        <a:pt x="4" y="0"/>
                      </a:cubicBezTo>
                      <a:cubicBezTo>
                        <a:pt x="116" y="0"/>
                        <a:pt x="116" y="0"/>
                        <a:pt x="116" y="0"/>
                      </a:cubicBezTo>
                      <a:cubicBezTo>
                        <a:pt x="117" y="0"/>
                        <a:pt x="119" y="2"/>
                        <a:pt x="119" y="4"/>
                      </a:cubicBezTo>
                      <a:lnTo>
                        <a:pt x="119" y="8"/>
                      </a:lnTo>
                      <a:close/>
                    </a:path>
                  </a:pathLst>
                </a:custGeom>
                <a:grpFill/>
                <a:ln w="9525">
                  <a:noFill/>
                  <a:round/>
                </a:ln>
              </p:spPr>
              <p:txBody>
                <a:bodyPr anchor="ctr"/>
                <a:lstStyle/>
                <a:p>
                  <a:pPr algn="ctr"/>
                  <a:endParaRPr/>
                </a:p>
              </p:txBody>
            </p:sp>
          </p:grpSp>
        </p:grpSp>
        <p:grpSp>
          <p:nvGrpSpPr>
            <p:cNvPr id="8" name="Group 71"/>
            <p:cNvGrpSpPr/>
            <p:nvPr/>
          </p:nvGrpSpPr>
          <p:grpSpPr>
            <a:xfrm>
              <a:off x="8208819" y="3326521"/>
              <a:ext cx="709012" cy="709012"/>
              <a:chOff x="6143330" y="2684962"/>
              <a:chExt cx="638470" cy="638470"/>
            </a:xfrm>
          </p:grpSpPr>
          <p:sp>
            <p:nvSpPr>
              <p:cNvPr id="46" name="Oval 72"/>
              <p:cNvSpPr/>
              <p:nvPr/>
            </p:nvSpPr>
            <p:spPr>
              <a:xfrm rot="18900000">
                <a:off x="6143330" y="2684962"/>
                <a:ext cx="638470" cy="638470"/>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7" name="Freeform: Shape 73"/>
              <p:cNvSpPr/>
              <p:nvPr/>
            </p:nvSpPr>
            <p:spPr bwMode="auto">
              <a:xfrm>
                <a:off x="6275216" y="2824473"/>
                <a:ext cx="374698" cy="359448"/>
              </a:xfrm>
              <a:custGeom>
                <a:avLst/>
                <a:gdLst/>
                <a:ahLst/>
                <a:cxnLst>
                  <a:cxn ang="0">
                    <a:pos x="64" y="93"/>
                  </a:cxn>
                  <a:cxn ang="0">
                    <a:pos x="67" y="106"/>
                  </a:cxn>
                  <a:cxn ang="0">
                    <a:pos x="62" y="113"/>
                  </a:cxn>
                  <a:cxn ang="0">
                    <a:pos x="49" y="101"/>
                  </a:cxn>
                  <a:cxn ang="0">
                    <a:pos x="78" y="71"/>
                  </a:cxn>
                  <a:cxn ang="0">
                    <a:pos x="65" y="74"/>
                  </a:cxn>
                  <a:cxn ang="0">
                    <a:pos x="70" y="70"/>
                  </a:cxn>
                  <a:cxn ang="0">
                    <a:pos x="20" y="68"/>
                  </a:cxn>
                  <a:cxn ang="0">
                    <a:pos x="10" y="70"/>
                  </a:cxn>
                  <a:cxn ang="0">
                    <a:pos x="28" y="85"/>
                  </a:cxn>
                  <a:cxn ang="0">
                    <a:pos x="7" y="87"/>
                  </a:cxn>
                  <a:cxn ang="0">
                    <a:pos x="2" y="87"/>
                  </a:cxn>
                  <a:cxn ang="0">
                    <a:pos x="6" y="99"/>
                  </a:cxn>
                  <a:cxn ang="0">
                    <a:pos x="3" y="103"/>
                  </a:cxn>
                  <a:cxn ang="0">
                    <a:pos x="83" y="76"/>
                  </a:cxn>
                  <a:cxn ang="0">
                    <a:pos x="119" y="55"/>
                  </a:cxn>
                  <a:cxn ang="0">
                    <a:pos x="73" y="105"/>
                  </a:cxn>
                  <a:cxn ang="0">
                    <a:pos x="97" y="90"/>
                  </a:cxn>
                  <a:cxn ang="0">
                    <a:pos x="96" y="81"/>
                  </a:cxn>
                  <a:cxn ang="0">
                    <a:pos x="97" y="71"/>
                  </a:cxn>
                  <a:cxn ang="0">
                    <a:pos x="83" y="58"/>
                  </a:cxn>
                  <a:cxn ang="0">
                    <a:pos x="79" y="37"/>
                  </a:cxn>
                  <a:cxn ang="0">
                    <a:pos x="82" y="11"/>
                  </a:cxn>
                  <a:cxn ang="0">
                    <a:pos x="59" y="11"/>
                  </a:cxn>
                  <a:cxn ang="0">
                    <a:pos x="62" y="33"/>
                  </a:cxn>
                  <a:cxn ang="0">
                    <a:pos x="60" y="44"/>
                  </a:cxn>
                  <a:cxn ang="0">
                    <a:pos x="41" y="47"/>
                  </a:cxn>
                  <a:cxn ang="0">
                    <a:pos x="56" y="61"/>
                  </a:cxn>
                  <a:cxn ang="0">
                    <a:pos x="48" y="70"/>
                  </a:cxn>
                  <a:cxn ang="0">
                    <a:pos x="47" y="61"/>
                  </a:cxn>
                  <a:cxn ang="0">
                    <a:pos x="22" y="33"/>
                  </a:cxn>
                  <a:cxn ang="0">
                    <a:pos x="17" y="62"/>
                  </a:cxn>
                  <a:cxn ang="0">
                    <a:pos x="11" y="63"/>
                  </a:cxn>
                  <a:cxn ang="0">
                    <a:pos x="65" y="0"/>
                  </a:cxn>
                </a:cxnLst>
                <a:rect l="0" t="0" r="r" b="b"/>
                <a:pathLst>
                  <a:path w="119" h="114">
                    <a:moveTo>
                      <a:pt x="49" y="99"/>
                    </a:moveTo>
                    <a:cubicBezTo>
                      <a:pt x="64" y="93"/>
                      <a:pt x="64" y="93"/>
                      <a:pt x="64" y="93"/>
                    </a:cubicBezTo>
                    <a:cubicBezTo>
                      <a:pt x="65" y="93"/>
                      <a:pt x="66" y="94"/>
                      <a:pt x="66" y="94"/>
                    </a:cubicBezTo>
                    <a:cubicBezTo>
                      <a:pt x="67" y="106"/>
                      <a:pt x="67" y="106"/>
                      <a:pt x="67" y="106"/>
                    </a:cubicBezTo>
                    <a:cubicBezTo>
                      <a:pt x="67" y="109"/>
                      <a:pt x="66" y="111"/>
                      <a:pt x="63" y="113"/>
                    </a:cubicBezTo>
                    <a:cubicBezTo>
                      <a:pt x="62" y="113"/>
                      <a:pt x="62" y="113"/>
                      <a:pt x="62" y="113"/>
                    </a:cubicBezTo>
                    <a:cubicBezTo>
                      <a:pt x="61" y="114"/>
                      <a:pt x="60" y="113"/>
                      <a:pt x="59" y="113"/>
                    </a:cubicBezTo>
                    <a:cubicBezTo>
                      <a:pt x="49" y="101"/>
                      <a:pt x="49" y="101"/>
                      <a:pt x="49" y="101"/>
                    </a:cubicBezTo>
                    <a:cubicBezTo>
                      <a:pt x="48" y="100"/>
                      <a:pt x="48" y="99"/>
                      <a:pt x="49" y="99"/>
                    </a:cubicBezTo>
                    <a:moveTo>
                      <a:pt x="78" y="71"/>
                    </a:moveTo>
                    <a:cubicBezTo>
                      <a:pt x="65" y="77"/>
                      <a:pt x="65" y="77"/>
                      <a:pt x="65" y="77"/>
                    </a:cubicBezTo>
                    <a:cubicBezTo>
                      <a:pt x="65" y="74"/>
                      <a:pt x="65" y="74"/>
                      <a:pt x="65" y="74"/>
                    </a:cubicBezTo>
                    <a:cubicBezTo>
                      <a:pt x="74" y="70"/>
                      <a:pt x="74" y="70"/>
                      <a:pt x="74" y="70"/>
                    </a:cubicBezTo>
                    <a:cubicBezTo>
                      <a:pt x="73" y="70"/>
                      <a:pt x="71" y="70"/>
                      <a:pt x="70" y="70"/>
                    </a:cubicBezTo>
                    <a:cubicBezTo>
                      <a:pt x="65" y="70"/>
                      <a:pt x="57" y="72"/>
                      <a:pt x="48" y="76"/>
                    </a:cubicBezTo>
                    <a:cubicBezTo>
                      <a:pt x="20" y="68"/>
                      <a:pt x="20" y="68"/>
                      <a:pt x="20" y="68"/>
                    </a:cubicBezTo>
                    <a:cubicBezTo>
                      <a:pt x="17" y="68"/>
                      <a:pt x="14" y="68"/>
                      <a:pt x="12" y="70"/>
                    </a:cubicBezTo>
                    <a:cubicBezTo>
                      <a:pt x="10" y="70"/>
                      <a:pt x="10" y="70"/>
                      <a:pt x="10" y="70"/>
                    </a:cubicBezTo>
                    <a:cubicBezTo>
                      <a:pt x="9" y="71"/>
                      <a:pt x="9" y="73"/>
                      <a:pt x="10" y="74"/>
                    </a:cubicBezTo>
                    <a:cubicBezTo>
                      <a:pt x="28" y="85"/>
                      <a:pt x="28" y="85"/>
                      <a:pt x="28" y="85"/>
                    </a:cubicBezTo>
                    <a:cubicBezTo>
                      <a:pt x="23" y="87"/>
                      <a:pt x="20" y="90"/>
                      <a:pt x="16" y="92"/>
                    </a:cubicBezTo>
                    <a:cubicBezTo>
                      <a:pt x="7" y="87"/>
                      <a:pt x="7" y="87"/>
                      <a:pt x="7" y="87"/>
                    </a:cubicBezTo>
                    <a:cubicBezTo>
                      <a:pt x="6" y="86"/>
                      <a:pt x="4" y="86"/>
                      <a:pt x="3" y="87"/>
                    </a:cubicBezTo>
                    <a:cubicBezTo>
                      <a:pt x="2" y="87"/>
                      <a:pt x="2" y="87"/>
                      <a:pt x="2" y="87"/>
                    </a:cubicBezTo>
                    <a:cubicBezTo>
                      <a:pt x="1" y="88"/>
                      <a:pt x="0" y="89"/>
                      <a:pt x="1" y="90"/>
                    </a:cubicBezTo>
                    <a:cubicBezTo>
                      <a:pt x="6" y="99"/>
                      <a:pt x="6" y="99"/>
                      <a:pt x="6" y="99"/>
                    </a:cubicBezTo>
                    <a:cubicBezTo>
                      <a:pt x="6" y="99"/>
                      <a:pt x="6" y="99"/>
                      <a:pt x="6" y="99"/>
                    </a:cubicBezTo>
                    <a:cubicBezTo>
                      <a:pt x="4" y="100"/>
                      <a:pt x="3" y="102"/>
                      <a:pt x="3" y="103"/>
                    </a:cubicBezTo>
                    <a:cubicBezTo>
                      <a:pt x="3" y="105"/>
                      <a:pt x="6" y="106"/>
                      <a:pt x="9" y="106"/>
                    </a:cubicBezTo>
                    <a:cubicBezTo>
                      <a:pt x="14" y="106"/>
                      <a:pt x="83" y="90"/>
                      <a:pt x="83" y="76"/>
                    </a:cubicBezTo>
                    <a:cubicBezTo>
                      <a:pt x="83" y="73"/>
                      <a:pt x="81" y="72"/>
                      <a:pt x="78" y="71"/>
                    </a:cubicBezTo>
                    <a:moveTo>
                      <a:pt x="119" y="55"/>
                    </a:moveTo>
                    <a:cubicBezTo>
                      <a:pt x="119" y="82"/>
                      <a:pt x="99" y="105"/>
                      <a:pt x="73" y="109"/>
                    </a:cubicBezTo>
                    <a:cubicBezTo>
                      <a:pt x="73" y="108"/>
                      <a:pt x="73" y="106"/>
                      <a:pt x="73" y="105"/>
                    </a:cubicBezTo>
                    <a:cubicBezTo>
                      <a:pt x="73" y="105"/>
                      <a:pt x="73" y="104"/>
                      <a:pt x="73" y="102"/>
                    </a:cubicBezTo>
                    <a:cubicBezTo>
                      <a:pt x="82" y="100"/>
                      <a:pt x="90" y="96"/>
                      <a:pt x="97" y="90"/>
                    </a:cubicBezTo>
                    <a:cubicBezTo>
                      <a:pt x="97" y="90"/>
                      <a:pt x="96" y="89"/>
                      <a:pt x="96" y="89"/>
                    </a:cubicBezTo>
                    <a:cubicBezTo>
                      <a:pt x="94" y="86"/>
                      <a:pt x="96" y="84"/>
                      <a:pt x="96" y="81"/>
                    </a:cubicBezTo>
                    <a:cubicBezTo>
                      <a:pt x="96" y="79"/>
                      <a:pt x="92" y="79"/>
                      <a:pt x="92" y="78"/>
                    </a:cubicBezTo>
                    <a:cubicBezTo>
                      <a:pt x="91" y="73"/>
                      <a:pt x="95" y="73"/>
                      <a:pt x="97" y="71"/>
                    </a:cubicBezTo>
                    <a:cubicBezTo>
                      <a:pt x="99" y="69"/>
                      <a:pt x="95" y="64"/>
                      <a:pt x="92" y="65"/>
                    </a:cubicBezTo>
                    <a:cubicBezTo>
                      <a:pt x="90" y="65"/>
                      <a:pt x="83" y="63"/>
                      <a:pt x="83" y="58"/>
                    </a:cubicBezTo>
                    <a:cubicBezTo>
                      <a:pt x="84" y="51"/>
                      <a:pt x="75" y="52"/>
                      <a:pt x="74" y="49"/>
                    </a:cubicBezTo>
                    <a:cubicBezTo>
                      <a:pt x="72" y="44"/>
                      <a:pt x="75" y="39"/>
                      <a:pt x="79" y="37"/>
                    </a:cubicBezTo>
                    <a:cubicBezTo>
                      <a:pt x="85" y="36"/>
                      <a:pt x="91" y="31"/>
                      <a:pt x="90" y="25"/>
                    </a:cubicBezTo>
                    <a:cubicBezTo>
                      <a:pt x="90" y="19"/>
                      <a:pt x="87" y="14"/>
                      <a:pt x="82" y="11"/>
                    </a:cubicBezTo>
                    <a:cubicBezTo>
                      <a:pt x="78" y="9"/>
                      <a:pt x="73" y="7"/>
                      <a:pt x="67" y="7"/>
                    </a:cubicBezTo>
                    <a:cubicBezTo>
                      <a:pt x="63" y="7"/>
                      <a:pt x="58" y="8"/>
                      <a:pt x="59" y="11"/>
                    </a:cubicBezTo>
                    <a:cubicBezTo>
                      <a:pt x="59" y="16"/>
                      <a:pt x="74" y="17"/>
                      <a:pt x="72" y="22"/>
                    </a:cubicBezTo>
                    <a:cubicBezTo>
                      <a:pt x="70" y="25"/>
                      <a:pt x="60" y="29"/>
                      <a:pt x="62" y="33"/>
                    </a:cubicBezTo>
                    <a:cubicBezTo>
                      <a:pt x="63" y="35"/>
                      <a:pt x="66" y="33"/>
                      <a:pt x="65" y="38"/>
                    </a:cubicBezTo>
                    <a:cubicBezTo>
                      <a:pt x="65" y="40"/>
                      <a:pt x="63" y="44"/>
                      <a:pt x="60" y="44"/>
                    </a:cubicBezTo>
                    <a:cubicBezTo>
                      <a:pt x="57" y="45"/>
                      <a:pt x="54" y="37"/>
                      <a:pt x="46" y="36"/>
                    </a:cubicBezTo>
                    <a:cubicBezTo>
                      <a:pt x="42" y="36"/>
                      <a:pt x="36" y="42"/>
                      <a:pt x="41" y="47"/>
                    </a:cubicBezTo>
                    <a:cubicBezTo>
                      <a:pt x="44" y="50"/>
                      <a:pt x="49" y="44"/>
                      <a:pt x="51" y="48"/>
                    </a:cubicBezTo>
                    <a:cubicBezTo>
                      <a:pt x="52" y="52"/>
                      <a:pt x="51" y="58"/>
                      <a:pt x="56" y="61"/>
                    </a:cubicBezTo>
                    <a:cubicBezTo>
                      <a:pt x="58" y="62"/>
                      <a:pt x="61" y="63"/>
                      <a:pt x="64" y="65"/>
                    </a:cubicBezTo>
                    <a:cubicBezTo>
                      <a:pt x="59" y="66"/>
                      <a:pt x="54" y="67"/>
                      <a:pt x="48" y="70"/>
                    </a:cubicBezTo>
                    <a:cubicBezTo>
                      <a:pt x="43" y="68"/>
                      <a:pt x="43" y="68"/>
                      <a:pt x="43" y="68"/>
                    </a:cubicBezTo>
                    <a:cubicBezTo>
                      <a:pt x="45" y="66"/>
                      <a:pt x="48" y="65"/>
                      <a:pt x="47" y="61"/>
                    </a:cubicBezTo>
                    <a:cubicBezTo>
                      <a:pt x="46" y="55"/>
                      <a:pt x="36" y="58"/>
                      <a:pt x="29" y="51"/>
                    </a:cubicBezTo>
                    <a:cubicBezTo>
                      <a:pt x="27" y="48"/>
                      <a:pt x="22" y="41"/>
                      <a:pt x="22" y="33"/>
                    </a:cubicBezTo>
                    <a:cubicBezTo>
                      <a:pt x="19" y="39"/>
                      <a:pt x="17" y="47"/>
                      <a:pt x="17" y="55"/>
                    </a:cubicBezTo>
                    <a:cubicBezTo>
                      <a:pt x="17" y="57"/>
                      <a:pt x="17" y="60"/>
                      <a:pt x="17" y="62"/>
                    </a:cubicBezTo>
                    <a:cubicBezTo>
                      <a:pt x="17" y="62"/>
                      <a:pt x="17" y="62"/>
                      <a:pt x="17" y="62"/>
                    </a:cubicBezTo>
                    <a:cubicBezTo>
                      <a:pt x="15" y="62"/>
                      <a:pt x="13" y="63"/>
                      <a:pt x="11" y="63"/>
                    </a:cubicBezTo>
                    <a:cubicBezTo>
                      <a:pt x="10" y="61"/>
                      <a:pt x="10" y="58"/>
                      <a:pt x="10" y="55"/>
                    </a:cubicBezTo>
                    <a:cubicBezTo>
                      <a:pt x="10" y="25"/>
                      <a:pt x="35" y="0"/>
                      <a:pt x="65" y="0"/>
                    </a:cubicBezTo>
                    <a:cubicBezTo>
                      <a:pt x="95" y="0"/>
                      <a:pt x="119" y="25"/>
                      <a:pt x="119" y="55"/>
                    </a:cubicBezTo>
                  </a:path>
                </a:pathLst>
              </a:custGeom>
              <a:solidFill>
                <a:schemeClr val="bg1"/>
              </a:solidFill>
              <a:ln w="9525">
                <a:noFill/>
                <a:round/>
              </a:ln>
            </p:spPr>
            <p:txBody>
              <a:bodyPr anchor="ctr"/>
              <a:lstStyle/>
              <a:p>
                <a:pPr algn="ctr"/>
                <a:endParaRPr/>
              </a:p>
            </p:txBody>
          </p:sp>
        </p:grpSp>
        <p:grpSp>
          <p:nvGrpSpPr>
            <p:cNvPr id="9" name="Group 50"/>
            <p:cNvGrpSpPr/>
            <p:nvPr/>
          </p:nvGrpSpPr>
          <p:grpSpPr>
            <a:xfrm>
              <a:off x="3274172" y="3329765"/>
              <a:ext cx="709012" cy="702525"/>
              <a:chOff x="2438400" y="2680880"/>
              <a:chExt cx="638468" cy="632627"/>
            </a:xfrm>
          </p:grpSpPr>
          <p:sp>
            <p:nvSpPr>
              <p:cNvPr id="42" name="Oval 51"/>
              <p:cNvSpPr/>
              <p:nvPr/>
            </p:nvSpPr>
            <p:spPr>
              <a:xfrm rot="18900000">
                <a:off x="2438400" y="2680880"/>
                <a:ext cx="638468" cy="632627"/>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43" name="Group 52"/>
              <p:cNvGrpSpPr/>
              <p:nvPr/>
            </p:nvGrpSpPr>
            <p:grpSpPr>
              <a:xfrm>
                <a:off x="2565879" y="2816091"/>
                <a:ext cx="383510" cy="362204"/>
                <a:chOff x="5530851" y="1866899"/>
                <a:chExt cx="285750" cy="269875"/>
              </a:xfrm>
              <a:solidFill>
                <a:schemeClr val="bg1"/>
              </a:solidFill>
            </p:grpSpPr>
            <p:sp>
              <p:nvSpPr>
                <p:cNvPr id="44" name="Oval 53"/>
                <p:cNvSpPr/>
                <p:nvPr/>
              </p:nvSpPr>
              <p:spPr bwMode="auto">
                <a:xfrm>
                  <a:off x="5661026" y="1912936"/>
                  <a:ext cx="68263" cy="68263"/>
                </a:xfrm>
                <a:prstGeom prst="ellipse">
                  <a:avLst/>
                </a:prstGeom>
                <a:grpFill/>
                <a:ln w="9525">
                  <a:noFill/>
                  <a:round/>
                </a:ln>
              </p:spPr>
              <p:txBody>
                <a:bodyPr anchor="ctr"/>
                <a:lstStyle/>
                <a:p>
                  <a:pPr algn="ctr"/>
                  <a:endParaRPr/>
                </a:p>
              </p:txBody>
            </p:sp>
            <p:sp>
              <p:nvSpPr>
                <p:cNvPr id="45" name="Freeform: Shape 54"/>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ln>
              </p:spPr>
              <p:txBody>
                <a:bodyPr anchor="ctr"/>
                <a:lstStyle/>
                <a:p>
                  <a:pPr algn="ctr"/>
                  <a:endParaRPr/>
                </a:p>
              </p:txBody>
            </p:sp>
          </p:grpSp>
        </p:grpSp>
        <p:grpSp>
          <p:nvGrpSpPr>
            <p:cNvPr id="10" name="Group 74"/>
            <p:cNvGrpSpPr/>
            <p:nvPr/>
          </p:nvGrpSpPr>
          <p:grpSpPr>
            <a:xfrm>
              <a:off x="8208819" y="4874327"/>
              <a:ext cx="709012" cy="709012"/>
              <a:chOff x="6143330" y="3910329"/>
              <a:chExt cx="638470" cy="638470"/>
            </a:xfrm>
          </p:grpSpPr>
          <p:sp>
            <p:nvSpPr>
              <p:cNvPr id="40" name="Oval 75"/>
              <p:cNvSpPr/>
              <p:nvPr/>
            </p:nvSpPr>
            <p:spPr>
              <a:xfrm rot="18900000">
                <a:off x="6143330" y="3910329"/>
                <a:ext cx="638470" cy="638470"/>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Freeform: Shape 76"/>
              <p:cNvSpPr/>
              <p:nvPr/>
            </p:nvSpPr>
            <p:spPr bwMode="auto">
              <a:xfrm>
                <a:off x="6260925" y="4076910"/>
                <a:ext cx="403280" cy="305308"/>
              </a:xfrm>
              <a:custGeom>
                <a:avLst/>
                <a:gdLst/>
                <a:ahLst/>
                <a:cxnLst>
                  <a:cxn ang="0">
                    <a:pos x="68" y="25"/>
                  </a:cxn>
                  <a:cxn ang="0">
                    <a:pos x="59" y="14"/>
                  </a:cxn>
                  <a:cxn ang="0">
                    <a:pos x="50" y="25"/>
                  </a:cxn>
                  <a:cxn ang="0">
                    <a:pos x="55" y="25"/>
                  </a:cxn>
                  <a:cxn ang="0">
                    <a:pos x="55" y="37"/>
                  </a:cxn>
                  <a:cxn ang="0">
                    <a:pos x="63" y="37"/>
                  </a:cxn>
                  <a:cxn ang="0">
                    <a:pos x="63" y="25"/>
                  </a:cxn>
                  <a:cxn ang="0">
                    <a:pos x="68" y="25"/>
                  </a:cxn>
                  <a:cxn ang="0">
                    <a:pos x="84" y="8"/>
                  </a:cxn>
                  <a:cxn ang="0">
                    <a:pos x="84" y="37"/>
                  </a:cxn>
                  <a:cxn ang="0">
                    <a:pos x="76" y="45"/>
                  </a:cxn>
                  <a:cxn ang="0">
                    <a:pos x="44" y="45"/>
                  </a:cxn>
                  <a:cxn ang="0">
                    <a:pos x="35" y="37"/>
                  </a:cxn>
                  <a:cxn ang="0">
                    <a:pos x="35" y="8"/>
                  </a:cxn>
                  <a:cxn ang="0">
                    <a:pos x="44" y="0"/>
                  </a:cxn>
                  <a:cxn ang="0">
                    <a:pos x="57" y="0"/>
                  </a:cxn>
                  <a:cxn ang="0">
                    <a:pos x="57" y="6"/>
                  </a:cxn>
                  <a:cxn ang="0">
                    <a:pos x="63" y="6"/>
                  </a:cxn>
                  <a:cxn ang="0">
                    <a:pos x="63" y="0"/>
                  </a:cxn>
                  <a:cxn ang="0">
                    <a:pos x="76" y="0"/>
                  </a:cxn>
                  <a:cxn ang="0">
                    <a:pos x="84" y="8"/>
                  </a:cxn>
                  <a:cxn ang="0">
                    <a:pos x="32" y="58"/>
                  </a:cxn>
                  <a:cxn ang="0">
                    <a:pos x="35" y="54"/>
                  </a:cxn>
                  <a:cxn ang="0">
                    <a:pos x="22" y="44"/>
                  </a:cxn>
                  <a:cxn ang="0">
                    <a:pos x="18" y="46"/>
                  </a:cxn>
                  <a:cxn ang="0">
                    <a:pos x="32" y="58"/>
                  </a:cxn>
                  <a:cxn ang="0">
                    <a:pos x="29" y="65"/>
                  </a:cxn>
                  <a:cxn ang="0">
                    <a:pos x="32" y="61"/>
                  </a:cxn>
                  <a:cxn ang="0">
                    <a:pos x="15" y="48"/>
                  </a:cxn>
                  <a:cxn ang="0">
                    <a:pos x="11" y="49"/>
                  </a:cxn>
                  <a:cxn ang="0">
                    <a:pos x="29" y="65"/>
                  </a:cxn>
                  <a:cxn ang="0">
                    <a:pos x="98" y="54"/>
                  </a:cxn>
                  <a:cxn ang="0">
                    <a:pos x="84" y="51"/>
                  </a:cxn>
                  <a:cxn ang="0">
                    <a:pos x="66" y="57"/>
                  </a:cxn>
                  <a:cxn ang="0">
                    <a:pos x="43" y="57"/>
                  </a:cxn>
                  <a:cxn ang="0">
                    <a:pos x="33" y="67"/>
                  </a:cxn>
                  <a:cxn ang="0">
                    <a:pos x="43" y="76"/>
                  </a:cxn>
                  <a:cxn ang="0">
                    <a:pos x="70" y="76"/>
                  </a:cxn>
                  <a:cxn ang="0">
                    <a:pos x="74" y="79"/>
                  </a:cxn>
                  <a:cxn ang="0">
                    <a:pos x="42" y="79"/>
                  </a:cxn>
                  <a:cxn ang="0">
                    <a:pos x="30" y="71"/>
                  </a:cxn>
                  <a:cxn ang="0">
                    <a:pos x="11" y="53"/>
                  </a:cxn>
                  <a:cxn ang="0">
                    <a:pos x="4" y="60"/>
                  </a:cxn>
                  <a:cxn ang="0">
                    <a:pos x="24" y="81"/>
                  </a:cxn>
                  <a:cxn ang="0">
                    <a:pos x="60" y="93"/>
                  </a:cxn>
                  <a:cxn ang="0">
                    <a:pos x="98" y="84"/>
                  </a:cxn>
                  <a:cxn ang="0">
                    <a:pos x="99" y="82"/>
                  </a:cxn>
                  <a:cxn ang="0">
                    <a:pos x="99" y="56"/>
                  </a:cxn>
                  <a:cxn ang="0">
                    <a:pos x="98" y="54"/>
                  </a:cxn>
                  <a:cxn ang="0">
                    <a:pos x="119" y="90"/>
                  </a:cxn>
                  <a:cxn ang="0">
                    <a:pos x="107" y="90"/>
                  </a:cxn>
                  <a:cxn ang="0">
                    <a:pos x="104" y="87"/>
                  </a:cxn>
                  <a:cxn ang="0">
                    <a:pos x="104" y="49"/>
                  </a:cxn>
                  <a:cxn ang="0">
                    <a:pos x="107" y="46"/>
                  </a:cxn>
                  <a:cxn ang="0">
                    <a:pos x="119" y="46"/>
                  </a:cxn>
                  <a:cxn ang="0">
                    <a:pos x="122" y="49"/>
                  </a:cxn>
                  <a:cxn ang="0">
                    <a:pos x="122" y="87"/>
                  </a:cxn>
                  <a:cxn ang="0">
                    <a:pos x="119" y="90"/>
                  </a:cxn>
                </a:cxnLst>
                <a:rect l="0" t="0" r="r" b="b"/>
                <a:pathLst>
                  <a:path w="122" h="93">
                    <a:moveTo>
                      <a:pt x="68" y="25"/>
                    </a:moveTo>
                    <a:cubicBezTo>
                      <a:pt x="59" y="14"/>
                      <a:pt x="59" y="14"/>
                      <a:pt x="59" y="14"/>
                    </a:cubicBezTo>
                    <a:cubicBezTo>
                      <a:pt x="50" y="25"/>
                      <a:pt x="50" y="25"/>
                      <a:pt x="50" y="25"/>
                    </a:cubicBezTo>
                    <a:cubicBezTo>
                      <a:pt x="55" y="25"/>
                      <a:pt x="55" y="25"/>
                      <a:pt x="55" y="25"/>
                    </a:cubicBezTo>
                    <a:cubicBezTo>
                      <a:pt x="55" y="37"/>
                      <a:pt x="55" y="37"/>
                      <a:pt x="55" y="37"/>
                    </a:cubicBezTo>
                    <a:cubicBezTo>
                      <a:pt x="63" y="37"/>
                      <a:pt x="63" y="37"/>
                      <a:pt x="63" y="37"/>
                    </a:cubicBezTo>
                    <a:cubicBezTo>
                      <a:pt x="63" y="25"/>
                      <a:pt x="63" y="25"/>
                      <a:pt x="63" y="25"/>
                    </a:cubicBezTo>
                    <a:cubicBezTo>
                      <a:pt x="68" y="25"/>
                      <a:pt x="68" y="25"/>
                      <a:pt x="68" y="25"/>
                    </a:cubicBezTo>
                    <a:moveTo>
                      <a:pt x="84" y="8"/>
                    </a:moveTo>
                    <a:cubicBezTo>
                      <a:pt x="84" y="37"/>
                      <a:pt x="84" y="37"/>
                      <a:pt x="84" y="37"/>
                    </a:cubicBezTo>
                    <a:cubicBezTo>
                      <a:pt x="84" y="42"/>
                      <a:pt x="81" y="45"/>
                      <a:pt x="76" y="45"/>
                    </a:cubicBezTo>
                    <a:cubicBezTo>
                      <a:pt x="44" y="45"/>
                      <a:pt x="44" y="45"/>
                      <a:pt x="44" y="45"/>
                    </a:cubicBezTo>
                    <a:cubicBezTo>
                      <a:pt x="39" y="45"/>
                      <a:pt x="35" y="42"/>
                      <a:pt x="35" y="37"/>
                    </a:cubicBezTo>
                    <a:cubicBezTo>
                      <a:pt x="35" y="8"/>
                      <a:pt x="35" y="8"/>
                      <a:pt x="35" y="8"/>
                    </a:cubicBezTo>
                    <a:cubicBezTo>
                      <a:pt x="35" y="4"/>
                      <a:pt x="39" y="0"/>
                      <a:pt x="44" y="0"/>
                    </a:cubicBezTo>
                    <a:cubicBezTo>
                      <a:pt x="57" y="0"/>
                      <a:pt x="57" y="0"/>
                      <a:pt x="57" y="0"/>
                    </a:cubicBezTo>
                    <a:cubicBezTo>
                      <a:pt x="57" y="6"/>
                      <a:pt x="57" y="6"/>
                      <a:pt x="57" y="6"/>
                    </a:cubicBezTo>
                    <a:cubicBezTo>
                      <a:pt x="63" y="6"/>
                      <a:pt x="63" y="6"/>
                      <a:pt x="63" y="6"/>
                    </a:cubicBezTo>
                    <a:cubicBezTo>
                      <a:pt x="63" y="0"/>
                      <a:pt x="63" y="0"/>
                      <a:pt x="63" y="0"/>
                    </a:cubicBezTo>
                    <a:cubicBezTo>
                      <a:pt x="76" y="0"/>
                      <a:pt x="76" y="0"/>
                      <a:pt x="76" y="0"/>
                    </a:cubicBezTo>
                    <a:cubicBezTo>
                      <a:pt x="81" y="0"/>
                      <a:pt x="84" y="4"/>
                      <a:pt x="84" y="8"/>
                    </a:cubicBezTo>
                    <a:moveTo>
                      <a:pt x="32" y="58"/>
                    </a:moveTo>
                    <a:cubicBezTo>
                      <a:pt x="34" y="58"/>
                      <a:pt x="35" y="56"/>
                      <a:pt x="35" y="54"/>
                    </a:cubicBezTo>
                    <a:cubicBezTo>
                      <a:pt x="33" y="52"/>
                      <a:pt x="26" y="46"/>
                      <a:pt x="22" y="44"/>
                    </a:cubicBezTo>
                    <a:cubicBezTo>
                      <a:pt x="19" y="43"/>
                      <a:pt x="18" y="46"/>
                      <a:pt x="18" y="46"/>
                    </a:cubicBezTo>
                    <a:cubicBezTo>
                      <a:pt x="18" y="46"/>
                      <a:pt x="31" y="57"/>
                      <a:pt x="32" y="58"/>
                    </a:cubicBezTo>
                    <a:moveTo>
                      <a:pt x="29" y="65"/>
                    </a:moveTo>
                    <a:cubicBezTo>
                      <a:pt x="31" y="64"/>
                      <a:pt x="32" y="62"/>
                      <a:pt x="32" y="61"/>
                    </a:cubicBezTo>
                    <a:cubicBezTo>
                      <a:pt x="30" y="59"/>
                      <a:pt x="19" y="49"/>
                      <a:pt x="15" y="48"/>
                    </a:cubicBezTo>
                    <a:cubicBezTo>
                      <a:pt x="12" y="46"/>
                      <a:pt x="11" y="49"/>
                      <a:pt x="11" y="49"/>
                    </a:cubicBezTo>
                    <a:cubicBezTo>
                      <a:pt x="11" y="49"/>
                      <a:pt x="28" y="63"/>
                      <a:pt x="29" y="65"/>
                    </a:cubicBezTo>
                    <a:moveTo>
                      <a:pt x="98" y="54"/>
                    </a:moveTo>
                    <a:cubicBezTo>
                      <a:pt x="96" y="53"/>
                      <a:pt x="90" y="51"/>
                      <a:pt x="84" y="51"/>
                    </a:cubicBezTo>
                    <a:cubicBezTo>
                      <a:pt x="75" y="51"/>
                      <a:pt x="66" y="57"/>
                      <a:pt x="66" y="57"/>
                    </a:cubicBezTo>
                    <a:cubicBezTo>
                      <a:pt x="43" y="57"/>
                      <a:pt x="43" y="57"/>
                      <a:pt x="43" y="57"/>
                    </a:cubicBezTo>
                    <a:cubicBezTo>
                      <a:pt x="40" y="57"/>
                      <a:pt x="33" y="59"/>
                      <a:pt x="33" y="67"/>
                    </a:cubicBezTo>
                    <a:cubicBezTo>
                      <a:pt x="33" y="73"/>
                      <a:pt x="39" y="76"/>
                      <a:pt x="43" y="76"/>
                    </a:cubicBezTo>
                    <a:cubicBezTo>
                      <a:pt x="70" y="76"/>
                      <a:pt x="70" y="76"/>
                      <a:pt x="70" y="76"/>
                    </a:cubicBezTo>
                    <a:cubicBezTo>
                      <a:pt x="72" y="76"/>
                      <a:pt x="74" y="79"/>
                      <a:pt x="74" y="79"/>
                    </a:cubicBezTo>
                    <a:cubicBezTo>
                      <a:pt x="42" y="79"/>
                      <a:pt x="42" y="79"/>
                      <a:pt x="42" y="79"/>
                    </a:cubicBezTo>
                    <a:cubicBezTo>
                      <a:pt x="37" y="79"/>
                      <a:pt x="31" y="75"/>
                      <a:pt x="30" y="71"/>
                    </a:cubicBezTo>
                    <a:cubicBezTo>
                      <a:pt x="24" y="66"/>
                      <a:pt x="15" y="57"/>
                      <a:pt x="11" y="53"/>
                    </a:cubicBezTo>
                    <a:cubicBezTo>
                      <a:pt x="7" y="48"/>
                      <a:pt x="0" y="53"/>
                      <a:pt x="4" y="60"/>
                    </a:cubicBezTo>
                    <a:cubicBezTo>
                      <a:pt x="7" y="63"/>
                      <a:pt x="15" y="72"/>
                      <a:pt x="24" y="81"/>
                    </a:cubicBezTo>
                    <a:cubicBezTo>
                      <a:pt x="33" y="90"/>
                      <a:pt x="48" y="93"/>
                      <a:pt x="60" y="93"/>
                    </a:cubicBezTo>
                    <a:cubicBezTo>
                      <a:pt x="73" y="93"/>
                      <a:pt x="86" y="86"/>
                      <a:pt x="98" y="84"/>
                    </a:cubicBezTo>
                    <a:cubicBezTo>
                      <a:pt x="99" y="84"/>
                      <a:pt x="99" y="83"/>
                      <a:pt x="99" y="82"/>
                    </a:cubicBezTo>
                    <a:cubicBezTo>
                      <a:pt x="99" y="56"/>
                      <a:pt x="99" y="56"/>
                      <a:pt x="99" y="56"/>
                    </a:cubicBezTo>
                    <a:cubicBezTo>
                      <a:pt x="99" y="55"/>
                      <a:pt x="99" y="55"/>
                      <a:pt x="98" y="54"/>
                    </a:cubicBezTo>
                    <a:moveTo>
                      <a:pt x="119" y="90"/>
                    </a:moveTo>
                    <a:cubicBezTo>
                      <a:pt x="107" y="90"/>
                      <a:pt x="107" y="90"/>
                      <a:pt x="107" y="90"/>
                    </a:cubicBezTo>
                    <a:cubicBezTo>
                      <a:pt x="105" y="90"/>
                      <a:pt x="104" y="89"/>
                      <a:pt x="104" y="87"/>
                    </a:cubicBezTo>
                    <a:cubicBezTo>
                      <a:pt x="104" y="49"/>
                      <a:pt x="104" y="49"/>
                      <a:pt x="104" y="49"/>
                    </a:cubicBezTo>
                    <a:cubicBezTo>
                      <a:pt x="104" y="48"/>
                      <a:pt x="105" y="46"/>
                      <a:pt x="107" y="46"/>
                    </a:cubicBezTo>
                    <a:cubicBezTo>
                      <a:pt x="119" y="46"/>
                      <a:pt x="119" y="46"/>
                      <a:pt x="119" y="46"/>
                    </a:cubicBezTo>
                    <a:cubicBezTo>
                      <a:pt x="120" y="46"/>
                      <a:pt x="122" y="48"/>
                      <a:pt x="122" y="49"/>
                    </a:cubicBezTo>
                    <a:cubicBezTo>
                      <a:pt x="122" y="87"/>
                      <a:pt x="122" y="87"/>
                      <a:pt x="122" y="87"/>
                    </a:cubicBezTo>
                    <a:cubicBezTo>
                      <a:pt x="122" y="89"/>
                      <a:pt x="120" y="90"/>
                      <a:pt x="119" y="90"/>
                    </a:cubicBezTo>
                  </a:path>
                </a:pathLst>
              </a:custGeom>
              <a:solidFill>
                <a:schemeClr val="bg1"/>
              </a:solidFill>
              <a:ln w="9525">
                <a:noFill/>
                <a:round/>
              </a:ln>
            </p:spPr>
            <p:txBody>
              <a:bodyPr anchor="ctr"/>
              <a:lstStyle/>
              <a:p>
                <a:pPr algn="ctr"/>
                <a:endParaRPr/>
              </a:p>
            </p:txBody>
          </p:sp>
        </p:grpSp>
        <p:grpSp>
          <p:nvGrpSpPr>
            <p:cNvPr id="11" name="Group 55"/>
            <p:cNvGrpSpPr/>
            <p:nvPr/>
          </p:nvGrpSpPr>
          <p:grpSpPr>
            <a:xfrm>
              <a:off x="3274172" y="4877571"/>
              <a:ext cx="709012" cy="702525"/>
              <a:chOff x="2438400" y="3906247"/>
              <a:chExt cx="638468" cy="632627"/>
            </a:xfrm>
          </p:grpSpPr>
          <p:sp>
            <p:nvSpPr>
              <p:cNvPr id="30" name="Oval 56"/>
              <p:cNvSpPr/>
              <p:nvPr/>
            </p:nvSpPr>
            <p:spPr>
              <a:xfrm rot="18900000">
                <a:off x="2438400" y="3906247"/>
                <a:ext cx="638468" cy="632627"/>
              </a:xfrm>
              <a:prstGeom prst="ellipse">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31" name="Group 57"/>
              <p:cNvGrpSpPr/>
              <p:nvPr/>
            </p:nvGrpSpPr>
            <p:grpSpPr>
              <a:xfrm>
                <a:off x="2598452" y="4071806"/>
                <a:ext cx="318371" cy="301515"/>
                <a:chOff x="5133976" y="846136"/>
                <a:chExt cx="269875" cy="255588"/>
              </a:xfrm>
              <a:solidFill>
                <a:schemeClr val="bg1"/>
              </a:solidFill>
            </p:grpSpPr>
            <p:sp>
              <p:nvSpPr>
                <p:cNvPr id="32" name="Freeform: Shape 63"/>
                <p:cNvSpPr/>
                <p:nvPr/>
              </p:nvSpPr>
              <p:spPr bwMode="auto">
                <a:xfrm>
                  <a:off x="5191126" y="995361"/>
                  <a:ext cx="34925" cy="39688"/>
                </a:xfrm>
                <a:custGeom>
                  <a:avLst/>
                  <a:gdLst/>
                  <a:ahLst/>
                  <a:cxnLst>
                    <a:cxn ang="0">
                      <a:pos x="12" y="0"/>
                    </a:cxn>
                    <a:cxn ang="0">
                      <a:pos x="3" y="0"/>
                    </a:cxn>
                    <a:cxn ang="0">
                      <a:pos x="0" y="3"/>
                    </a:cxn>
                    <a:cxn ang="0">
                      <a:pos x="0" y="14"/>
                    </a:cxn>
                    <a:cxn ang="0">
                      <a:pos x="3" y="17"/>
                    </a:cxn>
                    <a:cxn ang="0">
                      <a:pos x="12" y="17"/>
                    </a:cxn>
                    <a:cxn ang="0">
                      <a:pos x="15" y="14"/>
                    </a:cxn>
                    <a:cxn ang="0">
                      <a:pos x="15" y="3"/>
                    </a:cxn>
                    <a:cxn ang="0">
                      <a:pos x="12" y="0"/>
                    </a:cxn>
                  </a:cxnLst>
                  <a:rect l="0" t="0" r="r" b="b"/>
                  <a:pathLst>
                    <a:path w="15" h="17">
                      <a:moveTo>
                        <a:pt x="12" y="0"/>
                      </a:moveTo>
                      <a:cubicBezTo>
                        <a:pt x="3" y="0"/>
                        <a:pt x="3" y="0"/>
                        <a:pt x="3" y="0"/>
                      </a:cubicBezTo>
                      <a:cubicBezTo>
                        <a:pt x="2" y="0"/>
                        <a:pt x="0" y="1"/>
                        <a:pt x="0" y="3"/>
                      </a:cubicBezTo>
                      <a:cubicBezTo>
                        <a:pt x="0" y="14"/>
                        <a:pt x="0" y="14"/>
                        <a:pt x="0" y="14"/>
                      </a:cubicBezTo>
                      <a:cubicBezTo>
                        <a:pt x="0" y="16"/>
                        <a:pt x="2" y="17"/>
                        <a:pt x="3" y="17"/>
                      </a:cubicBezTo>
                      <a:cubicBezTo>
                        <a:pt x="12" y="17"/>
                        <a:pt x="12" y="17"/>
                        <a:pt x="12" y="17"/>
                      </a:cubicBezTo>
                      <a:cubicBezTo>
                        <a:pt x="14" y="17"/>
                        <a:pt x="15" y="16"/>
                        <a:pt x="15" y="14"/>
                      </a:cubicBezTo>
                      <a:cubicBezTo>
                        <a:pt x="15" y="3"/>
                        <a:pt x="15" y="3"/>
                        <a:pt x="15" y="3"/>
                      </a:cubicBezTo>
                      <a:cubicBezTo>
                        <a:pt x="15" y="1"/>
                        <a:pt x="14" y="0"/>
                        <a:pt x="12" y="0"/>
                      </a:cubicBezTo>
                    </a:path>
                  </a:pathLst>
                </a:custGeom>
                <a:grpFill/>
                <a:ln w="9525">
                  <a:noFill/>
                  <a:round/>
                </a:ln>
              </p:spPr>
              <p:txBody>
                <a:bodyPr anchor="ctr"/>
                <a:lstStyle/>
                <a:p>
                  <a:pPr algn="ctr"/>
                  <a:endParaRPr/>
                </a:p>
              </p:txBody>
            </p:sp>
            <p:sp>
              <p:nvSpPr>
                <p:cNvPr id="33" name="Freeform: Shape 64"/>
                <p:cNvSpPr/>
                <p:nvPr/>
              </p:nvSpPr>
              <p:spPr bwMode="auto">
                <a:xfrm>
                  <a:off x="5308601" y="1052511"/>
                  <a:ext cx="74613" cy="4763"/>
                </a:xfrm>
                <a:custGeom>
                  <a:avLst/>
                  <a:gdLst/>
                  <a:ahLst/>
                  <a:cxnLst>
                    <a:cxn ang="0">
                      <a:pos x="33" y="1"/>
                    </a:cxn>
                    <a:cxn ang="0">
                      <a:pos x="32" y="2"/>
                    </a:cxn>
                    <a:cxn ang="0">
                      <a:pos x="1" y="2"/>
                    </a:cxn>
                    <a:cxn ang="0">
                      <a:pos x="0" y="1"/>
                    </a:cxn>
                    <a:cxn ang="0">
                      <a:pos x="0" y="1"/>
                    </a:cxn>
                    <a:cxn ang="0">
                      <a:pos x="1" y="0"/>
                    </a:cxn>
                    <a:cxn ang="0">
                      <a:pos x="32" y="0"/>
                    </a:cxn>
                    <a:cxn ang="0">
                      <a:pos x="33" y="1"/>
                    </a:cxn>
                  </a:cxnLst>
                  <a:rect l="0" t="0" r="r" b="b"/>
                  <a:pathLst>
                    <a:path w="33" h="2">
                      <a:moveTo>
                        <a:pt x="33" y="1"/>
                      </a:moveTo>
                      <a:cubicBezTo>
                        <a:pt x="33" y="2"/>
                        <a:pt x="32" y="2"/>
                        <a:pt x="32" y="2"/>
                      </a:cubicBezTo>
                      <a:cubicBezTo>
                        <a:pt x="1" y="2"/>
                        <a:pt x="1" y="2"/>
                        <a:pt x="1" y="2"/>
                      </a:cubicBezTo>
                      <a:cubicBezTo>
                        <a:pt x="1" y="2"/>
                        <a:pt x="0" y="2"/>
                        <a:pt x="0" y="1"/>
                      </a:cubicBezTo>
                      <a:cubicBezTo>
                        <a:pt x="0" y="1"/>
                        <a:pt x="0" y="1"/>
                        <a:pt x="0" y="1"/>
                      </a:cubicBezTo>
                      <a:cubicBezTo>
                        <a:pt x="0" y="0"/>
                        <a:pt x="1" y="0"/>
                        <a:pt x="1" y="0"/>
                      </a:cubicBezTo>
                      <a:cubicBezTo>
                        <a:pt x="32" y="0"/>
                        <a:pt x="32" y="0"/>
                        <a:pt x="32" y="0"/>
                      </a:cubicBezTo>
                      <a:cubicBezTo>
                        <a:pt x="32" y="0"/>
                        <a:pt x="33" y="0"/>
                        <a:pt x="33" y="1"/>
                      </a:cubicBezTo>
                      <a:close/>
                    </a:path>
                  </a:pathLst>
                </a:custGeom>
                <a:grpFill/>
                <a:ln w="9525">
                  <a:noFill/>
                  <a:round/>
                </a:ln>
              </p:spPr>
              <p:txBody>
                <a:bodyPr anchor="ctr"/>
                <a:lstStyle/>
                <a:p>
                  <a:pPr algn="ctr"/>
                  <a:endParaRPr/>
                </a:p>
              </p:txBody>
            </p:sp>
            <p:sp>
              <p:nvSpPr>
                <p:cNvPr id="34" name="Freeform: Shape 65"/>
                <p:cNvSpPr/>
                <p:nvPr/>
              </p:nvSpPr>
              <p:spPr bwMode="auto">
                <a:xfrm>
                  <a:off x="5308601" y="993773"/>
                  <a:ext cx="31750" cy="6350"/>
                </a:xfrm>
                <a:custGeom>
                  <a:avLst/>
                  <a:gdLst/>
                  <a:ahLst/>
                  <a:cxnLst>
                    <a:cxn ang="0">
                      <a:pos x="14" y="2"/>
                    </a:cxn>
                    <a:cxn ang="0">
                      <a:pos x="13" y="3"/>
                    </a:cxn>
                    <a:cxn ang="0">
                      <a:pos x="1" y="3"/>
                    </a:cxn>
                    <a:cxn ang="0">
                      <a:pos x="0" y="2"/>
                    </a:cxn>
                    <a:cxn ang="0">
                      <a:pos x="0" y="1"/>
                    </a:cxn>
                    <a:cxn ang="0">
                      <a:pos x="1" y="0"/>
                    </a:cxn>
                    <a:cxn ang="0">
                      <a:pos x="13" y="0"/>
                    </a:cxn>
                    <a:cxn ang="0">
                      <a:pos x="14" y="1"/>
                    </a:cxn>
                    <a:cxn ang="0">
                      <a:pos x="14" y="2"/>
                    </a:cxn>
                  </a:cxnLst>
                  <a:rect l="0" t="0" r="r" b="b"/>
                  <a:pathLst>
                    <a:path w="14" h="3">
                      <a:moveTo>
                        <a:pt x="14" y="2"/>
                      </a:moveTo>
                      <a:cubicBezTo>
                        <a:pt x="14" y="3"/>
                        <a:pt x="14" y="3"/>
                        <a:pt x="13" y="3"/>
                      </a:cubicBezTo>
                      <a:cubicBezTo>
                        <a:pt x="1" y="3"/>
                        <a:pt x="1" y="3"/>
                        <a:pt x="1" y="3"/>
                      </a:cubicBezTo>
                      <a:cubicBezTo>
                        <a:pt x="1" y="3"/>
                        <a:pt x="0" y="3"/>
                        <a:pt x="0" y="2"/>
                      </a:cubicBezTo>
                      <a:cubicBezTo>
                        <a:pt x="0" y="1"/>
                        <a:pt x="0" y="1"/>
                        <a:pt x="0" y="1"/>
                      </a:cubicBezTo>
                      <a:cubicBezTo>
                        <a:pt x="0" y="1"/>
                        <a:pt x="1" y="0"/>
                        <a:pt x="1" y="0"/>
                      </a:cubicBezTo>
                      <a:cubicBezTo>
                        <a:pt x="13" y="0"/>
                        <a:pt x="13" y="0"/>
                        <a:pt x="13" y="0"/>
                      </a:cubicBezTo>
                      <a:cubicBezTo>
                        <a:pt x="14" y="0"/>
                        <a:pt x="14" y="1"/>
                        <a:pt x="14" y="1"/>
                      </a:cubicBezTo>
                      <a:lnTo>
                        <a:pt x="14" y="2"/>
                      </a:lnTo>
                      <a:close/>
                    </a:path>
                  </a:pathLst>
                </a:custGeom>
                <a:grpFill/>
                <a:ln w="9525">
                  <a:noFill/>
                  <a:round/>
                </a:ln>
              </p:spPr>
              <p:txBody>
                <a:bodyPr anchor="ctr"/>
                <a:lstStyle/>
                <a:p>
                  <a:pPr algn="ctr"/>
                  <a:endParaRPr/>
                </a:p>
              </p:txBody>
            </p:sp>
            <p:sp>
              <p:nvSpPr>
                <p:cNvPr id="35" name="Freeform: Shape 66"/>
                <p:cNvSpPr/>
                <p:nvPr/>
              </p:nvSpPr>
              <p:spPr bwMode="auto">
                <a:xfrm>
                  <a:off x="5351463" y="1071561"/>
                  <a:ext cx="30163" cy="6350"/>
                </a:xfrm>
                <a:custGeom>
                  <a:avLst/>
                  <a:gdLst/>
                  <a:ahLst/>
                  <a:cxnLst>
                    <a:cxn ang="0">
                      <a:pos x="13" y="2"/>
                    </a:cxn>
                    <a:cxn ang="0">
                      <a:pos x="13" y="3"/>
                    </a:cxn>
                    <a:cxn ang="0">
                      <a:pos x="1" y="3"/>
                    </a:cxn>
                    <a:cxn ang="0">
                      <a:pos x="0" y="2"/>
                    </a:cxn>
                    <a:cxn ang="0">
                      <a:pos x="0" y="1"/>
                    </a:cxn>
                    <a:cxn ang="0">
                      <a:pos x="1" y="0"/>
                    </a:cxn>
                    <a:cxn ang="0">
                      <a:pos x="13" y="0"/>
                    </a:cxn>
                    <a:cxn ang="0">
                      <a:pos x="13" y="1"/>
                    </a:cxn>
                    <a:cxn ang="0">
                      <a:pos x="13" y="2"/>
                    </a:cxn>
                  </a:cxnLst>
                  <a:rect l="0" t="0" r="r" b="b"/>
                  <a:pathLst>
                    <a:path w="13" h="3">
                      <a:moveTo>
                        <a:pt x="13" y="2"/>
                      </a:moveTo>
                      <a:cubicBezTo>
                        <a:pt x="13" y="2"/>
                        <a:pt x="13" y="3"/>
                        <a:pt x="13" y="3"/>
                      </a:cubicBezTo>
                      <a:cubicBezTo>
                        <a:pt x="1" y="3"/>
                        <a:pt x="1" y="3"/>
                        <a:pt x="1" y="3"/>
                      </a:cubicBezTo>
                      <a:cubicBezTo>
                        <a:pt x="0" y="3"/>
                        <a:pt x="0" y="2"/>
                        <a:pt x="0" y="2"/>
                      </a:cubicBezTo>
                      <a:cubicBezTo>
                        <a:pt x="0" y="1"/>
                        <a:pt x="0" y="1"/>
                        <a:pt x="0" y="1"/>
                      </a:cubicBezTo>
                      <a:cubicBezTo>
                        <a:pt x="0" y="1"/>
                        <a:pt x="0" y="0"/>
                        <a:pt x="1" y="0"/>
                      </a:cubicBezTo>
                      <a:cubicBezTo>
                        <a:pt x="13" y="0"/>
                        <a:pt x="13" y="0"/>
                        <a:pt x="13" y="0"/>
                      </a:cubicBezTo>
                      <a:cubicBezTo>
                        <a:pt x="13" y="0"/>
                        <a:pt x="13" y="1"/>
                        <a:pt x="13" y="1"/>
                      </a:cubicBezTo>
                      <a:lnTo>
                        <a:pt x="13" y="2"/>
                      </a:lnTo>
                      <a:close/>
                    </a:path>
                  </a:pathLst>
                </a:custGeom>
                <a:grpFill/>
                <a:ln w="9525">
                  <a:noFill/>
                  <a:round/>
                </a:ln>
              </p:spPr>
              <p:txBody>
                <a:bodyPr anchor="ctr"/>
                <a:lstStyle/>
                <a:p>
                  <a:pPr algn="ctr"/>
                  <a:endParaRPr/>
                </a:p>
              </p:txBody>
            </p:sp>
            <p:sp>
              <p:nvSpPr>
                <p:cNvPr id="36" name="Freeform: Shape 67"/>
                <p:cNvSpPr/>
                <p:nvPr/>
              </p:nvSpPr>
              <p:spPr bwMode="auto">
                <a:xfrm>
                  <a:off x="5308601" y="1014411"/>
                  <a:ext cx="44450" cy="4763"/>
                </a:xfrm>
                <a:custGeom>
                  <a:avLst/>
                  <a:gdLst/>
                  <a:ahLst/>
                  <a:cxnLst>
                    <a:cxn ang="0">
                      <a:pos x="20" y="1"/>
                    </a:cxn>
                    <a:cxn ang="0">
                      <a:pos x="19" y="2"/>
                    </a:cxn>
                    <a:cxn ang="0">
                      <a:pos x="1" y="2"/>
                    </a:cxn>
                    <a:cxn ang="0">
                      <a:pos x="0" y="1"/>
                    </a:cxn>
                    <a:cxn ang="0">
                      <a:pos x="0" y="1"/>
                    </a:cxn>
                    <a:cxn ang="0">
                      <a:pos x="1" y="0"/>
                    </a:cxn>
                    <a:cxn ang="0">
                      <a:pos x="19" y="0"/>
                    </a:cxn>
                    <a:cxn ang="0">
                      <a:pos x="20" y="1"/>
                    </a:cxn>
                  </a:cxnLst>
                  <a:rect l="0" t="0" r="r" b="b"/>
                  <a:pathLst>
                    <a:path w="20" h="2">
                      <a:moveTo>
                        <a:pt x="20" y="1"/>
                      </a:moveTo>
                      <a:cubicBezTo>
                        <a:pt x="20" y="2"/>
                        <a:pt x="20" y="2"/>
                        <a:pt x="19" y="2"/>
                      </a:cubicBezTo>
                      <a:cubicBezTo>
                        <a:pt x="1" y="2"/>
                        <a:pt x="1" y="2"/>
                        <a:pt x="1" y="2"/>
                      </a:cubicBezTo>
                      <a:cubicBezTo>
                        <a:pt x="1" y="2"/>
                        <a:pt x="0" y="2"/>
                        <a:pt x="0" y="1"/>
                      </a:cubicBezTo>
                      <a:cubicBezTo>
                        <a:pt x="0" y="1"/>
                        <a:pt x="0" y="1"/>
                        <a:pt x="0" y="1"/>
                      </a:cubicBezTo>
                      <a:cubicBezTo>
                        <a:pt x="0" y="0"/>
                        <a:pt x="1" y="0"/>
                        <a:pt x="1" y="0"/>
                      </a:cubicBezTo>
                      <a:cubicBezTo>
                        <a:pt x="19" y="0"/>
                        <a:pt x="19" y="0"/>
                        <a:pt x="19" y="0"/>
                      </a:cubicBezTo>
                      <a:cubicBezTo>
                        <a:pt x="20" y="0"/>
                        <a:pt x="20" y="0"/>
                        <a:pt x="20" y="1"/>
                      </a:cubicBezTo>
                      <a:close/>
                    </a:path>
                  </a:pathLst>
                </a:custGeom>
                <a:grpFill/>
                <a:ln w="9525">
                  <a:noFill/>
                  <a:round/>
                </a:ln>
              </p:spPr>
              <p:txBody>
                <a:bodyPr anchor="ctr"/>
                <a:lstStyle/>
                <a:p>
                  <a:pPr algn="ctr"/>
                  <a:endParaRPr/>
                </a:p>
              </p:txBody>
            </p:sp>
            <p:sp>
              <p:nvSpPr>
                <p:cNvPr id="37" name="Freeform: Shape 68"/>
                <p:cNvSpPr/>
                <p:nvPr/>
              </p:nvSpPr>
              <p:spPr bwMode="auto">
                <a:xfrm>
                  <a:off x="5308601" y="1031873"/>
                  <a:ext cx="74613" cy="7938"/>
                </a:xfrm>
                <a:custGeom>
                  <a:avLst/>
                  <a:gdLst/>
                  <a:ahLst/>
                  <a:cxnLst>
                    <a:cxn ang="0">
                      <a:pos x="33" y="2"/>
                    </a:cxn>
                    <a:cxn ang="0">
                      <a:pos x="32" y="3"/>
                    </a:cxn>
                    <a:cxn ang="0">
                      <a:pos x="1" y="3"/>
                    </a:cxn>
                    <a:cxn ang="0">
                      <a:pos x="0" y="2"/>
                    </a:cxn>
                    <a:cxn ang="0">
                      <a:pos x="0" y="1"/>
                    </a:cxn>
                    <a:cxn ang="0">
                      <a:pos x="1" y="0"/>
                    </a:cxn>
                    <a:cxn ang="0">
                      <a:pos x="32" y="0"/>
                    </a:cxn>
                    <a:cxn ang="0">
                      <a:pos x="33" y="1"/>
                    </a:cxn>
                    <a:cxn ang="0">
                      <a:pos x="33" y="2"/>
                    </a:cxn>
                  </a:cxnLst>
                  <a:rect l="0" t="0" r="r" b="b"/>
                  <a:pathLst>
                    <a:path w="33" h="3">
                      <a:moveTo>
                        <a:pt x="33" y="2"/>
                      </a:moveTo>
                      <a:cubicBezTo>
                        <a:pt x="33" y="2"/>
                        <a:pt x="32" y="3"/>
                        <a:pt x="32" y="3"/>
                      </a:cubicBezTo>
                      <a:cubicBezTo>
                        <a:pt x="1" y="3"/>
                        <a:pt x="1" y="3"/>
                        <a:pt x="1" y="3"/>
                      </a:cubicBezTo>
                      <a:cubicBezTo>
                        <a:pt x="1" y="3"/>
                        <a:pt x="0" y="2"/>
                        <a:pt x="0" y="2"/>
                      </a:cubicBezTo>
                      <a:cubicBezTo>
                        <a:pt x="0" y="1"/>
                        <a:pt x="0" y="1"/>
                        <a:pt x="0" y="1"/>
                      </a:cubicBezTo>
                      <a:cubicBezTo>
                        <a:pt x="0" y="1"/>
                        <a:pt x="1" y="0"/>
                        <a:pt x="1" y="0"/>
                      </a:cubicBezTo>
                      <a:cubicBezTo>
                        <a:pt x="32" y="0"/>
                        <a:pt x="32" y="0"/>
                        <a:pt x="32" y="0"/>
                      </a:cubicBezTo>
                      <a:cubicBezTo>
                        <a:pt x="32" y="0"/>
                        <a:pt x="33" y="1"/>
                        <a:pt x="33" y="1"/>
                      </a:cubicBezTo>
                      <a:lnTo>
                        <a:pt x="33" y="2"/>
                      </a:lnTo>
                      <a:close/>
                    </a:path>
                  </a:pathLst>
                </a:custGeom>
                <a:grpFill/>
                <a:ln w="9525">
                  <a:noFill/>
                  <a:round/>
                </a:ln>
              </p:spPr>
              <p:txBody>
                <a:bodyPr anchor="ctr"/>
                <a:lstStyle/>
                <a:p>
                  <a:pPr algn="ctr"/>
                  <a:endParaRPr/>
                </a:p>
              </p:txBody>
            </p:sp>
            <p:sp>
              <p:nvSpPr>
                <p:cNvPr id="38" name="Freeform: Shape 69"/>
                <p:cNvSpPr/>
                <p:nvPr/>
              </p:nvSpPr>
              <p:spPr bwMode="auto">
                <a:xfrm>
                  <a:off x="5287963" y="963611"/>
                  <a:ext cx="115888" cy="138113"/>
                </a:xfrm>
                <a:custGeom>
                  <a:avLst/>
                  <a:gdLst/>
                  <a:ahLst/>
                  <a:cxnLst>
                    <a:cxn ang="0">
                      <a:pos x="47" y="58"/>
                    </a:cxn>
                    <a:cxn ang="0">
                      <a:pos x="3" y="58"/>
                    </a:cxn>
                    <a:cxn ang="0">
                      <a:pos x="3" y="57"/>
                    </a:cxn>
                    <a:cxn ang="0">
                      <a:pos x="3" y="4"/>
                    </a:cxn>
                    <a:cxn ang="0">
                      <a:pos x="4" y="3"/>
                    </a:cxn>
                    <a:cxn ang="0">
                      <a:pos x="28" y="3"/>
                    </a:cxn>
                    <a:cxn ang="0">
                      <a:pos x="29" y="5"/>
                    </a:cxn>
                    <a:cxn ang="0">
                      <a:pos x="29" y="16"/>
                    </a:cxn>
                    <a:cxn ang="0">
                      <a:pos x="33" y="20"/>
                    </a:cxn>
                    <a:cxn ang="0">
                      <a:pos x="48" y="20"/>
                    </a:cxn>
                    <a:cxn ang="0">
                      <a:pos x="48" y="21"/>
                    </a:cxn>
                    <a:cxn ang="0">
                      <a:pos x="48" y="57"/>
                    </a:cxn>
                    <a:cxn ang="0">
                      <a:pos x="47" y="58"/>
                    </a:cxn>
                    <a:cxn ang="0">
                      <a:pos x="32" y="6"/>
                    </a:cxn>
                    <a:cxn ang="0">
                      <a:pos x="33" y="6"/>
                    </a:cxn>
                    <a:cxn ang="0">
                      <a:pos x="45" y="16"/>
                    </a:cxn>
                    <a:cxn ang="0">
                      <a:pos x="45" y="17"/>
                    </a:cxn>
                    <a:cxn ang="0">
                      <a:pos x="33" y="17"/>
                    </a:cxn>
                    <a:cxn ang="0">
                      <a:pos x="32" y="16"/>
                    </a:cxn>
                    <a:cxn ang="0">
                      <a:pos x="32" y="6"/>
                    </a:cxn>
                    <a:cxn ang="0">
                      <a:pos x="49" y="15"/>
                    </a:cxn>
                    <a:cxn ang="0">
                      <a:pos x="33" y="2"/>
                    </a:cxn>
                    <a:cxn ang="0">
                      <a:pos x="28" y="0"/>
                    </a:cxn>
                    <a:cxn ang="0">
                      <a:pos x="4" y="0"/>
                    </a:cxn>
                    <a:cxn ang="0">
                      <a:pos x="0" y="4"/>
                    </a:cxn>
                    <a:cxn ang="0">
                      <a:pos x="0" y="57"/>
                    </a:cxn>
                    <a:cxn ang="0">
                      <a:pos x="4" y="60"/>
                    </a:cxn>
                    <a:cxn ang="0">
                      <a:pos x="47" y="60"/>
                    </a:cxn>
                    <a:cxn ang="0">
                      <a:pos x="51" y="57"/>
                    </a:cxn>
                    <a:cxn ang="0">
                      <a:pos x="51" y="20"/>
                    </a:cxn>
                    <a:cxn ang="0">
                      <a:pos x="49" y="15"/>
                    </a:cxn>
                  </a:cxnLst>
                  <a:rect l="0" t="0" r="r" b="b"/>
                  <a:pathLst>
                    <a:path w="51" h="60">
                      <a:moveTo>
                        <a:pt x="47" y="58"/>
                      </a:moveTo>
                      <a:cubicBezTo>
                        <a:pt x="3" y="58"/>
                        <a:pt x="3" y="58"/>
                        <a:pt x="3" y="58"/>
                      </a:cubicBezTo>
                      <a:cubicBezTo>
                        <a:pt x="3" y="58"/>
                        <a:pt x="3" y="58"/>
                        <a:pt x="3" y="57"/>
                      </a:cubicBezTo>
                      <a:cubicBezTo>
                        <a:pt x="3" y="4"/>
                        <a:pt x="3" y="4"/>
                        <a:pt x="3" y="4"/>
                      </a:cubicBezTo>
                      <a:cubicBezTo>
                        <a:pt x="3" y="4"/>
                        <a:pt x="3" y="3"/>
                        <a:pt x="4" y="3"/>
                      </a:cubicBezTo>
                      <a:cubicBezTo>
                        <a:pt x="28" y="3"/>
                        <a:pt x="28" y="3"/>
                        <a:pt x="28" y="3"/>
                      </a:cubicBezTo>
                      <a:cubicBezTo>
                        <a:pt x="29" y="3"/>
                        <a:pt x="29" y="3"/>
                        <a:pt x="29" y="5"/>
                      </a:cubicBezTo>
                      <a:cubicBezTo>
                        <a:pt x="29" y="16"/>
                        <a:pt x="29" y="16"/>
                        <a:pt x="29" y="16"/>
                      </a:cubicBezTo>
                      <a:cubicBezTo>
                        <a:pt x="29" y="18"/>
                        <a:pt x="31" y="20"/>
                        <a:pt x="33" y="20"/>
                      </a:cubicBezTo>
                      <a:cubicBezTo>
                        <a:pt x="48" y="20"/>
                        <a:pt x="48" y="20"/>
                        <a:pt x="48" y="20"/>
                      </a:cubicBezTo>
                      <a:cubicBezTo>
                        <a:pt x="48" y="20"/>
                        <a:pt x="48" y="20"/>
                        <a:pt x="48" y="21"/>
                      </a:cubicBezTo>
                      <a:cubicBezTo>
                        <a:pt x="48" y="57"/>
                        <a:pt x="48" y="57"/>
                        <a:pt x="48" y="57"/>
                      </a:cubicBezTo>
                      <a:cubicBezTo>
                        <a:pt x="48" y="57"/>
                        <a:pt x="48" y="58"/>
                        <a:pt x="47" y="58"/>
                      </a:cubicBezTo>
                      <a:moveTo>
                        <a:pt x="32" y="6"/>
                      </a:moveTo>
                      <a:cubicBezTo>
                        <a:pt x="32" y="5"/>
                        <a:pt x="33" y="6"/>
                        <a:pt x="33" y="6"/>
                      </a:cubicBezTo>
                      <a:cubicBezTo>
                        <a:pt x="45" y="16"/>
                        <a:pt x="45" y="16"/>
                        <a:pt x="45" y="16"/>
                      </a:cubicBezTo>
                      <a:cubicBezTo>
                        <a:pt x="45" y="16"/>
                        <a:pt x="46" y="17"/>
                        <a:pt x="45" y="17"/>
                      </a:cubicBezTo>
                      <a:cubicBezTo>
                        <a:pt x="33" y="17"/>
                        <a:pt x="33" y="17"/>
                        <a:pt x="33" y="17"/>
                      </a:cubicBezTo>
                      <a:cubicBezTo>
                        <a:pt x="33" y="17"/>
                        <a:pt x="32" y="17"/>
                        <a:pt x="32" y="16"/>
                      </a:cubicBezTo>
                      <a:lnTo>
                        <a:pt x="32" y="6"/>
                      </a:lnTo>
                      <a:close/>
                      <a:moveTo>
                        <a:pt x="49" y="15"/>
                      </a:moveTo>
                      <a:cubicBezTo>
                        <a:pt x="33" y="2"/>
                        <a:pt x="33" y="2"/>
                        <a:pt x="33" y="2"/>
                      </a:cubicBezTo>
                      <a:cubicBezTo>
                        <a:pt x="32" y="1"/>
                        <a:pt x="30" y="0"/>
                        <a:pt x="28" y="0"/>
                      </a:cubicBezTo>
                      <a:cubicBezTo>
                        <a:pt x="4" y="0"/>
                        <a:pt x="4" y="0"/>
                        <a:pt x="4" y="0"/>
                      </a:cubicBezTo>
                      <a:cubicBezTo>
                        <a:pt x="2" y="0"/>
                        <a:pt x="0" y="2"/>
                        <a:pt x="0" y="4"/>
                      </a:cubicBezTo>
                      <a:cubicBezTo>
                        <a:pt x="0" y="57"/>
                        <a:pt x="0" y="57"/>
                        <a:pt x="0" y="57"/>
                      </a:cubicBezTo>
                      <a:cubicBezTo>
                        <a:pt x="0" y="60"/>
                        <a:pt x="4" y="60"/>
                        <a:pt x="4" y="60"/>
                      </a:cubicBezTo>
                      <a:cubicBezTo>
                        <a:pt x="47" y="60"/>
                        <a:pt x="47" y="60"/>
                        <a:pt x="47" y="60"/>
                      </a:cubicBezTo>
                      <a:cubicBezTo>
                        <a:pt x="49" y="60"/>
                        <a:pt x="51" y="59"/>
                        <a:pt x="51" y="57"/>
                      </a:cubicBezTo>
                      <a:cubicBezTo>
                        <a:pt x="51" y="20"/>
                        <a:pt x="51" y="20"/>
                        <a:pt x="51" y="20"/>
                      </a:cubicBezTo>
                      <a:cubicBezTo>
                        <a:pt x="51" y="18"/>
                        <a:pt x="50" y="16"/>
                        <a:pt x="49" y="15"/>
                      </a:cubicBezTo>
                    </a:path>
                  </a:pathLst>
                </a:custGeom>
                <a:grpFill/>
                <a:ln w="9525">
                  <a:noFill/>
                  <a:round/>
                </a:ln>
              </p:spPr>
              <p:txBody>
                <a:bodyPr anchor="ctr"/>
                <a:lstStyle/>
                <a:p>
                  <a:pPr algn="ctr"/>
                  <a:endParaRPr/>
                </a:p>
              </p:txBody>
            </p:sp>
            <p:sp>
              <p:nvSpPr>
                <p:cNvPr id="39" name="Freeform: Shape 70"/>
                <p:cNvSpPr/>
                <p:nvPr/>
              </p:nvSpPr>
              <p:spPr bwMode="auto">
                <a:xfrm>
                  <a:off x="5133976" y="846136"/>
                  <a:ext cx="268288" cy="247650"/>
                </a:xfrm>
                <a:custGeom>
                  <a:avLst/>
                  <a:gdLst/>
                  <a:ahLst/>
                  <a:cxnLst>
                    <a:cxn ang="0">
                      <a:pos x="37" y="7"/>
                    </a:cxn>
                    <a:cxn ang="0">
                      <a:pos x="37" y="7"/>
                    </a:cxn>
                    <a:cxn ang="0">
                      <a:pos x="79" y="7"/>
                    </a:cxn>
                    <a:cxn ang="0">
                      <a:pos x="80" y="8"/>
                    </a:cxn>
                    <a:cxn ang="0">
                      <a:pos x="80" y="14"/>
                    </a:cxn>
                    <a:cxn ang="0">
                      <a:pos x="79" y="14"/>
                    </a:cxn>
                    <a:cxn ang="0">
                      <a:pos x="37" y="14"/>
                    </a:cxn>
                    <a:cxn ang="0">
                      <a:pos x="37" y="14"/>
                    </a:cxn>
                    <a:cxn ang="0">
                      <a:pos x="37" y="7"/>
                    </a:cxn>
                    <a:cxn ang="0">
                      <a:pos x="61" y="102"/>
                    </a:cxn>
                    <a:cxn ang="0">
                      <a:pos x="60" y="101"/>
                    </a:cxn>
                    <a:cxn ang="0">
                      <a:pos x="13" y="101"/>
                    </a:cxn>
                    <a:cxn ang="0">
                      <a:pos x="10" y="99"/>
                    </a:cxn>
                    <a:cxn ang="0">
                      <a:pos x="10" y="74"/>
                    </a:cxn>
                    <a:cxn ang="0">
                      <a:pos x="11" y="73"/>
                    </a:cxn>
                    <a:cxn ang="0">
                      <a:pos x="17" y="73"/>
                    </a:cxn>
                    <a:cxn ang="0">
                      <a:pos x="18" y="72"/>
                    </a:cxn>
                    <a:cxn ang="0">
                      <a:pos x="18" y="66"/>
                    </a:cxn>
                    <a:cxn ang="0">
                      <a:pos x="24" y="57"/>
                    </a:cxn>
                    <a:cxn ang="0">
                      <a:pos x="42" y="57"/>
                    </a:cxn>
                    <a:cxn ang="0">
                      <a:pos x="48" y="66"/>
                    </a:cxn>
                    <a:cxn ang="0">
                      <a:pos x="48" y="72"/>
                    </a:cxn>
                    <a:cxn ang="0">
                      <a:pos x="49" y="73"/>
                    </a:cxn>
                    <a:cxn ang="0">
                      <a:pos x="60" y="73"/>
                    </a:cxn>
                    <a:cxn ang="0">
                      <a:pos x="61" y="72"/>
                    </a:cxn>
                    <a:cxn ang="0">
                      <a:pos x="61" y="53"/>
                    </a:cxn>
                    <a:cxn ang="0">
                      <a:pos x="69" y="45"/>
                    </a:cxn>
                    <a:cxn ang="0">
                      <a:pos x="96" y="45"/>
                    </a:cxn>
                    <a:cxn ang="0">
                      <a:pos x="104" y="48"/>
                    </a:cxn>
                    <a:cxn ang="0">
                      <a:pos x="116" y="58"/>
                    </a:cxn>
                    <a:cxn ang="0">
                      <a:pos x="117" y="57"/>
                    </a:cxn>
                    <a:cxn ang="0">
                      <a:pos x="117" y="20"/>
                    </a:cxn>
                    <a:cxn ang="0">
                      <a:pos x="111" y="14"/>
                    </a:cxn>
                    <a:cxn ang="0">
                      <a:pos x="87" y="14"/>
                    </a:cxn>
                    <a:cxn ang="0">
                      <a:pos x="86" y="14"/>
                    </a:cxn>
                    <a:cxn ang="0">
                      <a:pos x="86" y="7"/>
                    </a:cxn>
                    <a:cxn ang="0">
                      <a:pos x="80" y="0"/>
                    </a:cxn>
                    <a:cxn ang="0">
                      <a:pos x="37" y="0"/>
                    </a:cxn>
                    <a:cxn ang="0">
                      <a:pos x="30" y="7"/>
                    </a:cxn>
                    <a:cxn ang="0">
                      <a:pos x="30" y="14"/>
                    </a:cxn>
                    <a:cxn ang="0">
                      <a:pos x="30" y="14"/>
                    </a:cxn>
                    <a:cxn ang="0">
                      <a:pos x="6" y="14"/>
                    </a:cxn>
                    <a:cxn ang="0">
                      <a:pos x="0" y="20"/>
                    </a:cxn>
                    <a:cxn ang="0">
                      <a:pos x="0" y="67"/>
                    </a:cxn>
                    <a:cxn ang="0">
                      <a:pos x="3" y="72"/>
                    </a:cxn>
                    <a:cxn ang="0">
                      <a:pos x="4" y="74"/>
                    </a:cxn>
                    <a:cxn ang="0">
                      <a:pos x="4" y="99"/>
                    </a:cxn>
                    <a:cxn ang="0">
                      <a:pos x="13" y="108"/>
                    </a:cxn>
                    <a:cxn ang="0">
                      <a:pos x="61" y="108"/>
                    </a:cxn>
                    <a:cxn ang="0">
                      <a:pos x="61" y="108"/>
                    </a:cxn>
                    <a:cxn ang="0">
                      <a:pos x="61" y="102"/>
                    </a:cxn>
                  </a:cxnLst>
                  <a:rect l="0" t="0" r="r" b="b"/>
                  <a:pathLst>
                    <a:path w="117" h="108">
                      <a:moveTo>
                        <a:pt x="37" y="7"/>
                      </a:moveTo>
                      <a:cubicBezTo>
                        <a:pt x="37" y="7"/>
                        <a:pt x="37" y="7"/>
                        <a:pt x="37" y="7"/>
                      </a:cubicBezTo>
                      <a:cubicBezTo>
                        <a:pt x="79" y="7"/>
                        <a:pt x="79" y="7"/>
                        <a:pt x="79" y="7"/>
                      </a:cubicBezTo>
                      <a:cubicBezTo>
                        <a:pt x="79" y="7"/>
                        <a:pt x="80" y="7"/>
                        <a:pt x="80" y="8"/>
                      </a:cubicBezTo>
                      <a:cubicBezTo>
                        <a:pt x="80" y="14"/>
                        <a:pt x="80" y="14"/>
                        <a:pt x="80" y="14"/>
                      </a:cubicBezTo>
                      <a:cubicBezTo>
                        <a:pt x="80" y="14"/>
                        <a:pt x="79" y="14"/>
                        <a:pt x="79" y="14"/>
                      </a:cubicBezTo>
                      <a:cubicBezTo>
                        <a:pt x="37" y="14"/>
                        <a:pt x="37" y="14"/>
                        <a:pt x="37" y="14"/>
                      </a:cubicBezTo>
                      <a:cubicBezTo>
                        <a:pt x="37" y="14"/>
                        <a:pt x="37" y="14"/>
                        <a:pt x="37" y="14"/>
                      </a:cubicBezTo>
                      <a:lnTo>
                        <a:pt x="37" y="7"/>
                      </a:lnTo>
                      <a:close/>
                      <a:moveTo>
                        <a:pt x="61" y="102"/>
                      </a:moveTo>
                      <a:cubicBezTo>
                        <a:pt x="61" y="101"/>
                        <a:pt x="60" y="101"/>
                        <a:pt x="60" y="101"/>
                      </a:cubicBezTo>
                      <a:cubicBezTo>
                        <a:pt x="13" y="101"/>
                        <a:pt x="13" y="101"/>
                        <a:pt x="13" y="101"/>
                      </a:cubicBezTo>
                      <a:cubicBezTo>
                        <a:pt x="11" y="101"/>
                        <a:pt x="10" y="100"/>
                        <a:pt x="10" y="99"/>
                      </a:cubicBezTo>
                      <a:cubicBezTo>
                        <a:pt x="10" y="74"/>
                        <a:pt x="10" y="74"/>
                        <a:pt x="10" y="74"/>
                      </a:cubicBezTo>
                      <a:cubicBezTo>
                        <a:pt x="10" y="74"/>
                        <a:pt x="10" y="73"/>
                        <a:pt x="11" y="73"/>
                      </a:cubicBezTo>
                      <a:cubicBezTo>
                        <a:pt x="17" y="73"/>
                        <a:pt x="17" y="73"/>
                        <a:pt x="17" y="73"/>
                      </a:cubicBezTo>
                      <a:cubicBezTo>
                        <a:pt x="17" y="73"/>
                        <a:pt x="18" y="73"/>
                        <a:pt x="18" y="72"/>
                      </a:cubicBezTo>
                      <a:cubicBezTo>
                        <a:pt x="18" y="66"/>
                        <a:pt x="18" y="66"/>
                        <a:pt x="18" y="66"/>
                      </a:cubicBezTo>
                      <a:cubicBezTo>
                        <a:pt x="18" y="63"/>
                        <a:pt x="18" y="57"/>
                        <a:pt x="24" y="57"/>
                      </a:cubicBezTo>
                      <a:cubicBezTo>
                        <a:pt x="42" y="57"/>
                        <a:pt x="42" y="57"/>
                        <a:pt x="42" y="57"/>
                      </a:cubicBezTo>
                      <a:cubicBezTo>
                        <a:pt x="47" y="57"/>
                        <a:pt x="48" y="63"/>
                        <a:pt x="48" y="66"/>
                      </a:cubicBezTo>
                      <a:cubicBezTo>
                        <a:pt x="48" y="72"/>
                        <a:pt x="48" y="72"/>
                        <a:pt x="48" y="72"/>
                      </a:cubicBezTo>
                      <a:cubicBezTo>
                        <a:pt x="48" y="73"/>
                        <a:pt x="49" y="73"/>
                        <a:pt x="49" y="73"/>
                      </a:cubicBezTo>
                      <a:cubicBezTo>
                        <a:pt x="60" y="73"/>
                        <a:pt x="60" y="73"/>
                        <a:pt x="60" y="73"/>
                      </a:cubicBezTo>
                      <a:cubicBezTo>
                        <a:pt x="61" y="73"/>
                        <a:pt x="61" y="72"/>
                        <a:pt x="61" y="72"/>
                      </a:cubicBezTo>
                      <a:cubicBezTo>
                        <a:pt x="61" y="53"/>
                        <a:pt x="61" y="53"/>
                        <a:pt x="61" y="53"/>
                      </a:cubicBezTo>
                      <a:cubicBezTo>
                        <a:pt x="61" y="48"/>
                        <a:pt x="65" y="45"/>
                        <a:pt x="69" y="45"/>
                      </a:cubicBezTo>
                      <a:cubicBezTo>
                        <a:pt x="96" y="45"/>
                        <a:pt x="96" y="45"/>
                        <a:pt x="96" y="45"/>
                      </a:cubicBezTo>
                      <a:cubicBezTo>
                        <a:pt x="99" y="45"/>
                        <a:pt x="102" y="46"/>
                        <a:pt x="104" y="48"/>
                      </a:cubicBezTo>
                      <a:cubicBezTo>
                        <a:pt x="104" y="48"/>
                        <a:pt x="113" y="55"/>
                        <a:pt x="116" y="58"/>
                      </a:cubicBezTo>
                      <a:cubicBezTo>
                        <a:pt x="116" y="58"/>
                        <a:pt x="117" y="58"/>
                        <a:pt x="117" y="57"/>
                      </a:cubicBezTo>
                      <a:cubicBezTo>
                        <a:pt x="117" y="20"/>
                        <a:pt x="117" y="20"/>
                        <a:pt x="117" y="20"/>
                      </a:cubicBezTo>
                      <a:cubicBezTo>
                        <a:pt x="117" y="17"/>
                        <a:pt x="114" y="14"/>
                        <a:pt x="111" y="14"/>
                      </a:cubicBezTo>
                      <a:cubicBezTo>
                        <a:pt x="87" y="14"/>
                        <a:pt x="87" y="14"/>
                        <a:pt x="87" y="14"/>
                      </a:cubicBezTo>
                      <a:cubicBezTo>
                        <a:pt x="87" y="14"/>
                        <a:pt x="86" y="14"/>
                        <a:pt x="86" y="14"/>
                      </a:cubicBezTo>
                      <a:cubicBezTo>
                        <a:pt x="86" y="7"/>
                        <a:pt x="86" y="7"/>
                        <a:pt x="86" y="7"/>
                      </a:cubicBezTo>
                      <a:cubicBezTo>
                        <a:pt x="86" y="3"/>
                        <a:pt x="83" y="0"/>
                        <a:pt x="80" y="0"/>
                      </a:cubicBezTo>
                      <a:cubicBezTo>
                        <a:pt x="37" y="0"/>
                        <a:pt x="37" y="0"/>
                        <a:pt x="37" y="0"/>
                      </a:cubicBezTo>
                      <a:cubicBezTo>
                        <a:pt x="33" y="0"/>
                        <a:pt x="30" y="3"/>
                        <a:pt x="30" y="7"/>
                      </a:cubicBezTo>
                      <a:cubicBezTo>
                        <a:pt x="30" y="14"/>
                        <a:pt x="30" y="14"/>
                        <a:pt x="30" y="14"/>
                      </a:cubicBezTo>
                      <a:cubicBezTo>
                        <a:pt x="30" y="14"/>
                        <a:pt x="30" y="14"/>
                        <a:pt x="30" y="14"/>
                      </a:cubicBezTo>
                      <a:cubicBezTo>
                        <a:pt x="6" y="14"/>
                        <a:pt x="6" y="14"/>
                        <a:pt x="6" y="14"/>
                      </a:cubicBezTo>
                      <a:cubicBezTo>
                        <a:pt x="2" y="14"/>
                        <a:pt x="0" y="17"/>
                        <a:pt x="0" y="20"/>
                      </a:cubicBezTo>
                      <a:cubicBezTo>
                        <a:pt x="0" y="67"/>
                        <a:pt x="0" y="67"/>
                        <a:pt x="0" y="67"/>
                      </a:cubicBezTo>
                      <a:cubicBezTo>
                        <a:pt x="0" y="70"/>
                        <a:pt x="1" y="71"/>
                        <a:pt x="3" y="72"/>
                      </a:cubicBezTo>
                      <a:cubicBezTo>
                        <a:pt x="3" y="73"/>
                        <a:pt x="4" y="73"/>
                        <a:pt x="4" y="74"/>
                      </a:cubicBezTo>
                      <a:cubicBezTo>
                        <a:pt x="4" y="99"/>
                        <a:pt x="4" y="99"/>
                        <a:pt x="4" y="99"/>
                      </a:cubicBezTo>
                      <a:cubicBezTo>
                        <a:pt x="4" y="104"/>
                        <a:pt x="8" y="108"/>
                        <a:pt x="13" y="108"/>
                      </a:cubicBezTo>
                      <a:cubicBezTo>
                        <a:pt x="61" y="108"/>
                        <a:pt x="61" y="108"/>
                        <a:pt x="61" y="108"/>
                      </a:cubicBezTo>
                      <a:cubicBezTo>
                        <a:pt x="61" y="108"/>
                        <a:pt x="61" y="108"/>
                        <a:pt x="61" y="108"/>
                      </a:cubicBezTo>
                      <a:lnTo>
                        <a:pt x="61" y="102"/>
                      </a:lnTo>
                      <a:close/>
                    </a:path>
                  </a:pathLst>
                </a:custGeom>
                <a:grpFill/>
                <a:ln w="9525">
                  <a:noFill/>
                  <a:round/>
                </a:ln>
              </p:spPr>
              <p:txBody>
                <a:bodyPr anchor="ctr"/>
                <a:lstStyle/>
                <a:p>
                  <a:pPr algn="ctr"/>
                  <a:endParaRPr/>
                </a:p>
              </p:txBody>
            </p:sp>
          </p:grpSp>
        </p:grpSp>
      </p:grpSp>
      <p:grpSp>
        <p:nvGrpSpPr>
          <p:cNvPr id="66" name="组合 65"/>
          <p:cNvGrpSpPr/>
          <p:nvPr/>
        </p:nvGrpSpPr>
        <p:grpSpPr>
          <a:xfrm>
            <a:off x="3774689" y="555793"/>
            <a:ext cx="4642622" cy="793761"/>
            <a:chOff x="3774689" y="555793"/>
            <a:chExt cx="4642622" cy="793761"/>
          </a:xfrm>
        </p:grpSpPr>
        <p:sp>
          <p:nvSpPr>
            <p:cNvPr id="67" name="文本框 66"/>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68" name="矩形 67"/>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69" name="组合 68"/>
          <p:cNvGrpSpPr/>
          <p:nvPr/>
        </p:nvGrpSpPr>
        <p:grpSpPr>
          <a:xfrm>
            <a:off x="702141" y="1692376"/>
            <a:ext cx="2473855" cy="939708"/>
            <a:chOff x="7692478" y="1678126"/>
            <a:chExt cx="2473855" cy="939708"/>
          </a:xfrm>
        </p:grpSpPr>
        <p:sp>
          <p:nvSpPr>
            <p:cNvPr id="70" name="矩形 69"/>
            <p:cNvSpPr/>
            <p:nvPr/>
          </p:nvSpPr>
          <p:spPr>
            <a:xfrm>
              <a:off x="7692478" y="2030750"/>
              <a:ext cx="2473855" cy="58708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a:t>
              </a:r>
            </a:p>
          </p:txBody>
        </p:sp>
        <p:sp>
          <p:nvSpPr>
            <p:cNvPr id="71" name="矩形 70"/>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72" name="组合 71"/>
          <p:cNvGrpSpPr/>
          <p:nvPr/>
        </p:nvGrpSpPr>
        <p:grpSpPr>
          <a:xfrm>
            <a:off x="702141" y="3209745"/>
            <a:ext cx="2473855" cy="939708"/>
            <a:chOff x="7692478" y="1678126"/>
            <a:chExt cx="2473855" cy="939708"/>
          </a:xfrm>
        </p:grpSpPr>
        <p:sp>
          <p:nvSpPr>
            <p:cNvPr id="73" name="矩形 72"/>
            <p:cNvSpPr/>
            <p:nvPr/>
          </p:nvSpPr>
          <p:spPr>
            <a:xfrm>
              <a:off x="7692478" y="2030750"/>
              <a:ext cx="2473855" cy="58708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a:t>
              </a:r>
            </a:p>
          </p:txBody>
        </p:sp>
        <p:sp>
          <p:nvSpPr>
            <p:cNvPr id="74" name="矩形 73"/>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75" name="组合 74"/>
          <p:cNvGrpSpPr/>
          <p:nvPr/>
        </p:nvGrpSpPr>
        <p:grpSpPr>
          <a:xfrm>
            <a:off x="702141" y="4753783"/>
            <a:ext cx="2473855" cy="939708"/>
            <a:chOff x="7692478" y="1678126"/>
            <a:chExt cx="2473855" cy="939708"/>
          </a:xfrm>
        </p:grpSpPr>
        <p:sp>
          <p:nvSpPr>
            <p:cNvPr id="76" name="矩形 75"/>
            <p:cNvSpPr/>
            <p:nvPr/>
          </p:nvSpPr>
          <p:spPr>
            <a:xfrm>
              <a:off x="7692478" y="2030750"/>
              <a:ext cx="2473855" cy="58708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a:t>
              </a:r>
            </a:p>
          </p:txBody>
        </p:sp>
        <p:sp>
          <p:nvSpPr>
            <p:cNvPr id="77" name="矩形 76"/>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78" name="组合 77"/>
          <p:cNvGrpSpPr/>
          <p:nvPr/>
        </p:nvGrpSpPr>
        <p:grpSpPr>
          <a:xfrm>
            <a:off x="8996794" y="1660882"/>
            <a:ext cx="2473855" cy="962022"/>
            <a:chOff x="7692478" y="1678126"/>
            <a:chExt cx="2473855" cy="962022"/>
          </a:xfrm>
        </p:grpSpPr>
        <p:sp>
          <p:nvSpPr>
            <p:cNvPr id="79" name="矩形 78"/>
            <p:cNvSpPr/>
            <p:nvPr/>
          </p:nvSpPr>
          <p:spPr>
            <a:xfrm>
              <a:off x="7692478" y="2030750"/>
              <a:ext cx="2473855"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80" name="矩形 79"/>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81" name="组合 80"/>
          <p:cNvGrpSpPr/>
          <p:nvPr/>
        </p:nvGrpSpPr>
        <p:grpSpPr>
          <a:xfrm>
            <a:off x="8996794" y="3178251"/>
            <a:ext cx="2473855" cy="962022"/>
            <a:chOff x="7692478" y="1678126"/>
            <a:chExt cx="2473855" cy="962022"/>
          </a:xfrm>
        </p:grpSpPr>
        <p:sp>
          <p:nvSpPr>
            <p:cNvPr id="82" name="矩形 81"/>
            <p:cNvSpPr/>
            <p:nvPr/>
          </p:nvSpPr>
          <p:spPr>
            <a:xfrm>
              <a:off x="7692478" y="2030750"/>
              <a:ext cx="2473855"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83" name="矩形 82"/>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84" name="组合 83"/>
          <p:cNvGrpSpPr/>
          <p:nvPr/>
        </p:nvGrpSpPr>
        <p:grpSpPr>
          <a:xfrm>
            <a:off x="8996794" y="4722289"/>
            <a:ext cx="2473855" cy="962022"/>
            <a:chOff x="7692478" y="1678126"/>
            <a:chExt cx="2473855" cy="962022"/>
          </a:xfrm>
        </p:grpSpPr>
        <p:sp>
          <p:nvSpPr>
            <p:cNvPr id="85" name="矩形 84"/>
            <p:cNvSpPr/>
            <p:nvPr/>
          </p:nvSpPr>
          <p:spPr>
            <a:xfrm>
              <a:off x="7692478" y="2030750"/>
              <a:ext cx="2473855"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86" name="矩形 85"/>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55320704-1024-43c9-96ed-ba9c09258826"/>
          <p:cNvGrpSpPr>
            <a:grpSpLocks noChangeAspect="1"/>
          </p:cNvGrpSpPr>
          <p:nvPr/>
        </p:nvGrpSpPr>
        <p:grpSpPr>
          <a:xfrm>
            <a:off x="1004291" y="1276618"/>
            <a:ext cx="10183418" cy="4868372"/>
            <a:chOff x="1004291" y="1276616"/>
            <a:chExt cx="10183418" cy="4868372"/>
          </a:xfrm>
        </p:grpSpPr>
        <p:grpSp>
          <p:nvGrpSpPr>
            <p:cNvPr id="4" name="Group 4"/>
            <p:cNvGrpSpPr/>
            <p:nvPr/>
          </p:nvGrpSpPr>
          <p:grpSpPr>
            <a:xfrm>
              <a:off x="6561031" y="1276616"/>
              <a:ext cx="4593836" cy="4868372"/>
              <a:chOff x="5755426" y="1377075"/>
              <a:chExt cx="4877701" cy="5169203"/>
            </a:xfrm>
            <a:effectLst/>
          </p:grpSpPr>
          <p:sp>
            <p:nvSpPr>
              <p:cNvPr id="25" name="Straight Connector 5"/>
              <p:cNvSpPr/>
              <p:nvPr/>
            </p:nvSpPr>
            <p:spPr bwMode="auto">
              <a:xfrm rot="10800000" flipH="1">
                <a:off x="5964920" y="5593648"/>
                <a:ext cx="4668207" cy="879309"/>
              </a:xfrm>
              <a:prstGeom prst="line">
                <a:avLst/>
              </a:prstGeom>
              <a:noFill/>
              <a:ln w="12700">
                <a:solidFill>
                  <a:schemeClr val="bg1">
                    <a:lumMod val="75000"/>
                  </a:schemeClr>
                </a:solidFill>
                <a:prstDash val="dash"/>
                <a:miter lim="800000"/>
              </a:ln>
              <a:effectLst/>
              <a:extLst>
                <a:ext uri="{909E8E84-426E-40DD-AFC4-6F175D3DCCD1}">
                  <a14:hiddenFill xmlns:a14="http://schemas.microsoft.com/office/drawing/2010/main">
                    <a:noFill/>
                  </a14:hiddenFill>
                </a:ext>
              </a:extLst>
            </p:spPr>
            <p:txBody>
              <a:bodyPr anchor="ctr"/>
              <a:lstStyle/>
              <a:p>
                <a:pPr algn="ctr"/>
                <a:endParaRPr/>
              </a:p>
            </p:txBody>
          </p:sp>
          <p:sp>
            <p:nvSpPr>
              <p:cNvPr id="26" name="Straight Connector 6"/>
              <p:cNvSpPr/>
              <p:nvPr/>
            </p:nvSpPr>
            <p:spPr bwMode="auto">
              <a:xfrm rot="10800000" flipH="1">
                <a:off x="5875885" y="1377075"/>
                <a:ext cx="2405702" cy="4975425"/>
              </a:xfrm>
              <a:prstGeom prst="line">
                <a:avLst/>
              </a:prstGeom>
              <a:noFill/>
              <a:ln w="12700">
                <a:solidFill>
                  <a:schemeClr val="bg1">
                    <a:lumMod val="75000"/>
                  </a:schemeClr>
                </a:solidFill>
                <a:prstDash val="dash"/>
                <a:miter lim="800000"/>
              </a:ln>
              <a:effectLst/>
              <a:extLst>
                <a:ext uri="{909E8E84-426E-40DD-AFC4-6F175D3DCCD1}">
                  <a14:hiddenFill xmlns:a14="http://schemas.microsoft.com/office/drawing/2010/main">
                    <a:noFill/>
                  </a14:hiddenFill>
                </a:ext>
              </a:extLst>
            </p:spPr>
            <p:txBody>
              <a:bodyPr anchor="ctr"/>
              <a:lstStyle/>
              <a:p>
                <a:pPr algn="ctr"/>
                <a:endParaRPr/>
              </a:p>
            </p:txBody>
          </p:sp>
          <p:grpSp>
            <p:nvGrpSpPr>
              <p:cNvPr id="27" name="Group 7"/>
              <p:cNvGrpSpPr/>
              <p:nvPr/>
            </p:nvGrpSpPr>
            <p:grpSpPr bwMode="auto">
              <a:xfrm>
                <a:off x="5938732" y="4629432"/>
                <a:ext cx="2278204" cy="1770219"/>
                <a:chOff x="25" y="0"/>
                <a:chExt cx="435" cy="338"/>
              </a:xfrm>
            </p:grpSpPr>
            <p:sp>
              <p:nvSpPr>
                <p:cNvPr id="29" name="Straight Connector 9"/>
                <p:cNvSpPr/>
                <p:nvPr/>
              </p:nvSpPr>
              <p:spPr bwMode="auto">
                <a:xfrm rot="10800000" flipH="1">
                  <a:off x="448" y="0"/>
                  <a:ext cx="12" cy="9"/>
                </a:xfrm>
                <a:prstGeom prst="line">
                  <a:avLst/>
                </a:prstGeom>
                <a:noFill/>
                <a:ln w="6350">
                  <a:solidFill>
                    <a:srgbClr val="506C74"/>
                  </a:solidFill>
                  <a:miter lim="800000"/>
                </a:ln>
                <a:extLst>
                  <a:ext uri="{909E8E84-426E-40DD-AFC4-6F175D3DCCD1}">
                    <a14:hiddenFill xmlns:a14="http://schemas.microsoft.com/office/drawing/2010/main">
                      <a:noFill/>
                    </a14:hiddenFill>
                  </a:ext>
                </a:extLst>
              </p:spPr>
              <p:txBody>
                <a:bodyPr anchor="ctr"/>
                <a:lstStyle/>
                <a:p>
                  <a:pPr algn="ctr"/>
                  <a:endParaRPr/>
                </a:p>
              </p:txBody>
            </p:sp>
            <p:sp>
              <p:nvSpPr>
                <p:cNvPr id="30" name="Straight Connector 10"/>
                <p:cNvSpPr/>
                <p:nvPr/>
              </p:nvSpPr>
              <p:spPr bwMode="auto">
                <a:xfrm rot="10800000" flipH="1">
                  <a:off x="25" y="29"/>
                  <a:ext cx="397" cy="309"/>
                </a:xfrm>
                <a:prstGeom prst="line">
                  <a:avLst/>
                </a:prstGeom>
                <a:noFill/>
                <a:ln w="12700">
                  <a:solidFill>
                    <a:schemeClr val="bg1">
                      <a:lumMod val="75000"/>
                    </a:schemeClr>
                  </a:solidFill>
                  <a:prstDash val="dash"/>
                  <a:miter lim="800000"/>
                </a:ln>
                <a:effectLst/>
                <a:extLst>
                  <a:ext uri="{909E8E84-426E-40DD-AFC4-6F175D3DCCD1}">
                    <a14:hiddenFill xmlns:a14="http://schemas.microsoft.com/office/drawing/2010/main">
                      <a:noFill/>
                    </a14:hiddenFill>
                  </a:ext>
                </a:extLst>
              </p:spPr>
              <p:txBody>
                <a:bodyPr anchor="ctr"/>
                <a:lstStyle/>
                <a:p>
                  <a:pPr algn="ctr"/>
                  <a:endParaRPr/>
                </a:p>
              </p:txBody>
            </p:sp>
          </p:grpSp>
          <p:sp>
            <p:nvSpPr>
              <p:cNvPr id="28" name="Freeform: Shape 8"/>
              <p:cNvSpPr/>
              <p:nvPr/>
            </p:nvSpPr>
            <p:spPr bwMode="auto">
              <a:xfrm>
                <a:off x="5755426" y="6446768"/>
                <a:ext cx="99510" cy="99510"/>
              </a:xfrm>
              <a:custGeom>
                <a:avLst/>
                <a:gdLst>
                  <a:gd name="T0" fmla="*/ 42125 w 21598"/>
                  <a:gd name="T1" fmla="*/ 21062 h 21598"/>
                  <a:gd name="T2" fmla="*/ 40521 w 21598"/>
                  <a:gd name="T3" fmla="*/ 13001 h 21598"/>
                  <a:gd name="T4" fmla="*/ 35956 w 21598"/>
                  <a:gd name="T5" fmla="*/ 6169 h 21598"/>
                  <a:gd name="T6" fmla="*/ 29124 w 21598"/>
                  <a:gd name="T7" fmla="*/ 1603 h 21598"/>
                  <a:gd name="T8" fmla="*/ 21062 w 21598"/>
                  <a:gd name="T9" fmla="*/ 0 h 21598"/>
                  <a:gd name="T10" fmla="*/ 13001 w 21598"/>
                  <a:gd name="T11" fmla="*/ 1603 h 21598"/>
                  <a:gd name="T12" fmla="*/ 6169 w 21598"/>
                  <a:gd name="T13" fmla="*/ 6169 h 21598"/>
                  <a:gd name="T14" fmla="*/ 1603 w 21598"/>
                  <a:gd name="T15" fmla="*/ 13001 h 21598"/>
                  <a:gd name="T16" fmla="*/ 0 w 21598"/>
                  <a:gd name="T17" fmla="*/ 21062 h 21598"/>
                  <a:gd name="T18" fmla="*/ 1603 w 21598"/>
                  <a:gd name="T19" fmla="*/ 29124 h 21598"/>
                  <a:gd name="T20" fmla="*/ 6169 w 21598"/>
                  <a:gd name="T21" fmla="*/ 35956 h 21598"/>
                  <a:gd name="T22" fmla="*/ 13001 w 21598"/>
                  <a:gd name="T23" fmla="*/ 40521 h 21598"/>
                  <a:gd name="T24" fmla="*/ 21062 w 21598"/>
                  <a:gd name="T25" fmla="*/ 42125 h 21598"/>
                  <a:gd name="T26" fmla="*/ 29124 w 21598"/>
                  <a:gd name="T27" fmla="*/ 40521 h 21598"/>
                  <a:gd name="T28" fmla="*/ 35956 w 21598"/>
                  <a:gd name="T29" fmla="*/ 35956 h 21598"/>
                  <a:gd name="T30" fmla="*/ 40521 w 21598"/>
                  <a:gd name="T31" fmla="*/ 29124 h 21598"/>
                  <a:gd name="T32" fmla="*/ 42125 w 21598"/>
                  <a:gd name="T33" fmla="*/ 21062 h 21598"/>
                  <a:gd name="T34" fmla="*/ 42125 w 21598"/>
                  <a:gd name="T35" fmla="*/ 21062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solidFill>
                <a:schemeClr val="bg1">
                  <a:lumMod val="75000"/>
                </a:schemeClr>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anchor="ctr"/>
              <a:lstStyle/>
              <a:p>
                <a:pPr algn="ctr"/>
                <a:endParaRPr/>
              </a:p>
            </p:txBody>
          </p:sp>
        </p:grpSp>
        <p:sp>
          <p:nvSpPr>
            <p:cNvPr id="5" name="Freeform: Shape 11"/>
            <p:cNvSpPr/>
            <p:nvPr/>
          </p:nvSpPr>
          <p:spPr bwMode="auto">
            <a:xfrm>
              <a:off x="8889168" y="1276617"/>
              <a:ext cx="2298541" cy="3980524"/>
            </a:xfrm>
            <a:custGeom>
              <a:avLst/>
              <a:gdLst>
                <a:gd name="T0" fmla="*/ 25407013 w 21540"/>
                <a:gd name="T1" fmla="*/ 75983820 h 21600"/>
                <a:gd name="T2" fmla="*/ 0 w 21540"/>
                <a:gd name="T3" fmla="*/ 58732685 h 21600"/>
                <a:gd name="T4" fmla="*/ 128585 w 21540"/>
                <a:gd name="T5" fmla="*/ 0 h 21600"/>
                <a:gd name="T6" fmla="*/ 25407013 w 21540"/>
                <a:gd name="T7" fmla="*/ 7598382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0" h="21600">
                  <a:moveTo>
                    <a:pt x="21540" y="21600"/>
                  </a:moveTo>
                  <a:lnTo>
                    <a:pt x="0" y="16696"/>
                  </a:lnTo>
                  <a:lnTo>
                    <a:pt x="109" y="0"/>
                  </a:lnTo>
                  <a:cubicBezTo>
                    <a:pt x="12006" y="2708"/>
                    <a:pt x="21600" y="12379"/>
                    <a:pt x="21540" y="21600"/>
                  </a:cubicBezTo>
                </a:path>
              </a:pathLst>
            </a:custGeom>
            <a:solidFill>
              <a:schemeClr val="bg1">
                <a:lumMod val="75000"/>
              </a:schemeClr>
            </a:solidFill>
            <a:ln>
              <a:noFill/>
            </a:ln>
            <a:effectLst>
              <a:outerShdw dist="38100" dir="5400000" algn="ctr" rotWithShape="0">
                <a:srgbClr val="000000">
                  <a:alpha val="10000"/>
                </a:srgbClr>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anchor="ctr"/>
            <a:lstStyle/>
            <a:p>
              <a:pPr algn="ctr"/>
              <a:endParaRPr/>
            </a:p>
          </p:txBody>
        </p:sp>
        <p:sp>
          <p:nvSpPr>
            <p:cNvPr id="6" name="Freeform: Shape 12"/>
            <p:cNvSpPr/>
            <p:nvPr/>
          </p:nvSpPr>
          <p:spPr bwMode="auto">
            <a:xfrm>
              <a:off x="8494568" y="2065815"/>
              <a:ext cx="1913807" cy="3314636"/>
            </a:xfrm>
            <a:custGeom>
              <a:avLst/>
              <a:gdLst>
                <a:gd name="T0" fmla="*/ 17613482 w 21540"/>
                <a:gd name="T1" fmla="*/ 52688067 h 21600"/>
                <a:gd name="T2" fmla="*/ 0 w 21540"/>
                <a:gd name="T3" fmla="*/ 40725930 h 21600"/>
                <a:gd name="T4" fmla="*/ 89133 w 21540"/>
                <a:gd name="T5" fmla="*/ 0 h 21600"/>
                <a:gd name="T6" fmla="*/ 17613482 w 21540"/>
                <a:gd name="T7" fmla="*/ 5268806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0" h="21600">
                  <a:moveTo>
                    <a:pt x="21540" y="21600"/>
                  </a:moveTo>
                  <a:lnTo>
                    <a:pt x="0" y="16696"/>
                  </a:lnTo>
                  <a:lnTo>
                    <a:pt x="109" y="0"/>
                  </a:lnTo>
                  <a:cubicBezTo>
                    <a:pt x="12004" y="2708"/>
                    <a:pt x="21600" y="12379"/>
                    <a:pt x="21540" y="21600"/>
                  </a:cubicBezTo>
                </a:path>
              </a:pathLst>
            </a:custGeom>
            <a:solidFill>
              <a:srgbClr val="EB605F"/>
            </a:solidFill>
            <a:ln>
              <a:noFill/>
            </a:ln>
            <a:effectLst>
              <a:outerShdw dist="38100" dir="5400000" algn="ctr" rotWithShape="0">
                <a:srgbClr val="000000">
                  <a:alpha val="10000"/>
                </a:srgbClr>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anchor="ctr"/>
            <a:lstStyle/>
            <a:p>
              <a:pPr algn="ctr"/>
              <a:endParaRPr/>
            </a:p>
          </p:txBody>
        </p:sp>
        <p:sp>
          <p:nvSpPr>
            <p:cNvPr id="7" name="Freeform: Shape 13"/>
            <p:cNvSpPr/>
            <p:nvPr/>
          </p:nvSpPr>
          <p:spPr bwMode="auto">
            <a:xfrm>
              <a:off x="8139428" y="2894474"/>
              <a:ext cx="1534008" cy="2653680"/>
            </a:xfrm>
            <a:custGeom>
              <a:avLst/>
              <a:gdLst>
                <a:gd name="T0" fmla="*/ 11316273 w 21540"/>
                <a:gd name="T1" fmla="*/ 33770560 h 21600"/>
                <a:gd name="T2" fmla="*/ 0 w 21540"/>
                <a:gd name="T3" fmla="*/ 26103379 h 21600"/>
                <a:gd name="T4" fmla="*/ 57256 w 21540"/>
                <a:gd name="T5" fmla="*/ 0 h 21600"/>
                <a:gd name="T6" fmla="*/ 11316273 w 21540"/>
                <a:gd name="T7" fmla="*/ 3377056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0" h="21600">
                  <a:moveTo>
                    <a:pt x="21540" y="21600"/>
                  </a:moveTo>
                  <a:lnTo>
                    <a:pt x="0" y="16696"/>
                  </a:lnTo>
                  <a:lnTo>
                    <a:pt x="109" y="0"/>
                  </a:lnTo>
                  <a:cubicBezTo>
                    <a:pt x="12007" y="2709"/>
                    <a:pt x="21600" y="12378"/>
                    <a:pt x="21540" y="21600"/>
                  </a:cubicBezTo>
                </a:path>
              </a:pathLst>
            </a:custGeom>
            <a:solidFill>
              <a:schemeClr val="bg1">
                <a:lumMod val="75000"/>
              </a:schemeClr>
            </a:solidFill>
            <a:ln>
              <a:noFill/>
            </a:ln>
            <a:effectLst>
              <a:outerShdw dist="38100" dir="5400000" algn="ctr" rotWithShape="0">
                <a:srgbClr val="000000">
                  <a:alpha val="10000"/>
                </a:srgbClr>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anchor="ctr"/>
            <a:lstStyle/>
            <a:p>
              <a:pPr algn="ctr"/>
              <a:endParaRPr/>
            </a:p>
          </p:txBody>
        </p:sp>
        <p:sp>
          <p:nvSpPr>
            <p:cNvPr id="8" name="Freeform: Shape 14"/>
            <p:cNvSpPr/>
            <p:nvPr/>
          </p:nvSpPr>
          <p:spPr bwMode="auto">
            <a:xfrm>
              <a:off x="7744831" y="3683674"/>
              <a:ext cx="1149273" cy="1987797"/>
            </a:xfrm>
            <a:custGeom>
              <a:avLst/>
              <a:gdLst>
                <a:gd name="T0" fmla="*/ 6351770 w 21540"/>
                <a:gd name="T1" fmla="*/ 18948921 h 21600"/>
                <a:gd name="T2" fmla="*/ 0 w 21540"/>
                <a:gd name="T3" fmla="*/ 14645923 h 21600"/>
                <a:gd name="T4" fmla="*/ 32146 w 21540"/>
                <a:gd name="T5" fmla="*/ 0 h 21600"/>
                <a:gd name="T6" fmla="*/ 6351770 w 21540"/>
                <a:gd name="T7" fmla="*/ 18948921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0" h="21600">
                  <a:moveTo>
                    <a:pt x="21540" y="21600"/>
                  </a:moveTo>
                  <a:lnTo>
                    <a:pt x="0" y="16695"/>
                  </a:lnTo>
                  <a:lnTo>
                    <a:pt x="109" y="0"/>
                  </a:lnTo>
                  <a:cubicBezTo>
                    <a:pt x="12005" y="2709"/>
                    <a:pt x="21600" y="12380"/>
                    <a:pt x="21540" y="21600"/>
                  </a:cubicBezTo>
                </a:path>
              </a:pathLst>
            </a:custGeom>
            <a:solidFill>
              <a:srgbClr val="EB605F"/>
            </a:solidFill>
            <a:ln>
              <a:noFill/>
            </a:ln>
            <a:effectLst>
              <a:outerShdw dist="38100" dir="5400000" algn="ctr" rotWithShape="0">
                <a:srgbClr val="000000">
                  <a:alpha val="10000"/>
                </a:srgbClr>
              </a:outerShdw>
            </a:effectLst>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anchor="ctr"/>
            <a:lstStyle/>
            <a:p>
              <a:pPr algn="ctr"/>
              <a:endParaRPr/>
            </a:p>
          </p:txBody>
        </p:sp>
        <p:sp>
          <p:nvSpPr>
            <p:cNvPr id="9" name="Freeform: Shape 15"/>
            <p:cNvSpPr/>
            <p:nvPr/>
          </p:nvSpPr>
          <p:spPr>
            <a:xfrm flipH="1" flipV="1">
              <a:off x="1004292" y="1618954"/>
              <a:ext cx="8007791" cy="815860"/>
            </a:xfrm>
            <a:custGeom>
              <a:avLst/>
              <a:gdLst>
                <a:gd name="connsiteX0" fmla="*/ 3688080 w 3688080"/>
                <a:gd name="connsiteY0" fmla="*/ 0 h 965200"/>
                <a:gd name="connsiteX1" fmla="*/ 802640 w 3688080"/>
                <a:gd name="connsiteY1" fmla="*/ 0 h 965200"/>
                <a:gd name="connsiteX2" fmla="*/ 0 w 3688080"/>
                <a:gd name="connsiteY2" fmla="*/ 965200 h 965200"/>
              </a:gdLst>
              <a:ahLst/>
              <a:cxnLst>
                <a:cxn ang="0">
                  <a:pos x="connsiteX0" y="connsiteY0"/>
                </a:cxn>
                <a:cxn ang="0">
                  <a:pos x="connsiteX1" y="connsiteY1"/>
                </a:cxn>
                <a:cxn ang="0">
                  <a:pos x="connsiteX2" y="connsiteY2"/>
                </a:cxn>
              </a:cxnLst>
              <a:rect l="l" t="t" r="r" b="b"/>
              <a:pathLst>
                <a:path w="3688080" h="965200">
                  <a:moveTo>
                    <a:pt x="3688080" y="0"/>
                  </a:moveTo>
                  <a:lnTo>
                    <a:pt x="802640" y="0"/>
                  </a:lnTo>
                  <a:lnTo>
                    <a:pt x="0" y="965200"/>
                  </a:lnTo>
                </a:path>
              </a:pathLst>
            </a:custGeom>
            <a:ln w="19050" cap="sq" cmpd="sng">
              <a:solidFill>
                <a:schemeClr val="bg1">
                  <a:lumMod val="85000"/>
                </a:schemeClr>
              </a:solidFill>
              <a:round/>
            </a:ln>
            <a:effectLst/>
          </p:spPr>
          <p:style>
            <a:lnRef idx="2">
              <a:schemeClr val="accent1"/>
            </a:lnRef>
            <a:fillRef idx="0">
              <a:schemeClr val="accent1"/>
            </a:fillRef>
            <a:effectRef idx="1">
              <a:schemeClr val="accent1"/>
            </a:effectRef>
            <a:fontRef idx="minor">
              <a:schemeClr val="tx1"/>
            </a:fontRef>
          </p:style>
          <p:txBody>
            <a:bodyPr anchor="ctr"/>
            <a:lstStyle/>
            <a:p>
              <a:pPr algn="ctr"/>
              <a:endParaRPr/>
            </a:p>
          </p:txBody>
        </p:sp>
        <p:sp>
          <p:nvSpPr>
            <p:cNvPr id="10" name="Freeform: Shape 16"/>
            <p:cNvSpPr/>
            <p:nvPr/>
          </p:nvSpPr>
          <p:spPr>
            <a:xfrm flipH="1" flipV="1">
              <a:off x="1004292" y="2641221"/>
              <a:ext cx="7614970" cy="714354"/>
            </a:xfrm>
            <a:custGeom>
              <a:avLst/>
              <a:gdLst>
                <a:gd name="connsiteX0" fmla="*/ 3688080 w 3688080"/>
                <a:gd name="connsiteY0" fmla="*/ 0 h 965200"/>
                <a:gd name="connsiteX1" fmla="*/ 802640 w 3688080"/>
                <a:gd name="connsiteY1" fmla="*/ 0 h 965200"/>
                <a:gd name="connsiteX2" fmla="*/ 0 w 3688080"/>
                <a:gd name="connsiteY2" fmla="*/ 965200 h 965200"/>
              </a:gdLst>
              <a:ahLst/>
              <a:cxnLst>
                <a:cxn ang="0">
                  <a:pos x="connsiteX0" y="connsiteY0"/>
                </a:cxn>
                <a:cxn ang="0">
                  <a:pos x="connsiteX1" y="connsiteY1"/>
                </a:cxn>
                <a:cxn ang="0">
                  <a:pos x="connsiteX2" y="connsiteY2"/>
                </a:cxn>
              </a:cxnLst>
              <a:rect l="l" t="t" r="r" b="b"/>
              <a:pathLst>
                <a:path w="3688080" h="965200">
                  <a:moveTo>
                    <a:pt x="3688080" y="0"/>
                  </a:moveTo>
                  <a:lnTo>
                    <a:pt x="802640" y="0"/>
                  </a:lnTo>
                  <a:lnTo>
                    <a:pt x="0" y="965200"/>
                  </a:lnTo>
                </a:path>
              </a:pathLst>
            </a:custGeom>
            <a:ln w="19050" cap="sq" cmpd="sng">
              <a:solidFill>
                <a:srgbClr val="EB605F"/>
              </a:solidFill>
              <a:round/>
            </a:ln>
            <a:effectLst/>
          </p:spPr>
          <p:style>
            <a:lnRef idx="2">
              <a:schemeClr val="accent1"/>
            </a:lnRef>
            <a:fillRef idx="0">
              <a:schemeClr val="accent1"/>
            </a:fillRef>
            <a:effectRef idx="1">
              <a:schemeClr val="accent1"/>
            </a:effectRef>
            <a:fontRef idx="minor">
              <a:schemeClr val="tx1"/>
            </a:fontRef>
          </p:style>
          <p:txBody>
            <a:bodyPr anchor="ctr"/>
            <a:lstStyle/>
            <a:p>
              <a:pPr algn="ctr"/>
              <a:endParaRPr/>
            </a:p>
          </p:txBody>
        </p:sp>
        <p:sp>
          <p:nvSpPr>
            <p:cNvPr id="11" name="Freeform: Shape 17"/>
            <p:cNvSpPr/>
            <p:nvPr/>
          </p:nvSpPr>
          <p:spPr>
            <a:xfrm flipH="1" flipV="1">
              <a:off x="1004291" y="3639282"/>
              <a:ext cx="7214595" cy="637052"/>
            </a:xfrm>
            <a:custGeom>
              <a:avLst/>
              <a:gdLst>
                <a:gd name="connsiteX0" fmla="*/ 3688080 w 3688080"/>
                <a:gd name="connsiteY0" fmla="*/ 0 h 965200"/>
                <a:gd name="connsiteX1" fmla="*/ 802640 w 3688080"/>
                <a:gd name="connsiteY1" fmla="*/ 0 h 965200"/>
                <a:gd name="connsiteX2" fmla="*/ 0 w 3688080"/>
                <a:gd name="connsiteY2" fmla="*/ 965200 h 965200"/>
              </a:gdLst>
              <a:ahLst/>
              <a:cxnLst>
                <a:cxn ang="0">
                  <a:pos x="connsiteX0" y="connsiteY0"/>
                </a:cxn>
                <a:cxn ang="0">
                  <a:pos x="connsiteX1" y="connsiteY1"/>
                </a:cxn>
                <a:cxn ang="0">
                  <a:pos x="connsiteX2" y="connsiteY2"/>
                </a:cxn>
              </a:cxnLst>
              <a:rect l="l" t="t" r="r" b="b"/>
              <a:pathLst>
                <a:path w="3688080" h="965200">
                  <a:moveTo>
                    <a:pt x="3688080" y="0"/>
                  </a:moveTo>
                  <a:lnTo>
                    <a:pt x="802640" y="0"/>
                  </a:lnTo>
                  <a:lnTo>
                    <a:pt x="0" y="965200"/>
                  </a:lnTo>
                </a:path>
              </a:pathLst>
            </a:custGeom>
            <a:ln w="19050" cap="sq" cmpd="sng">
              <a:solidFill>
                <a:schemeClr val="bg1">
                  <a:lumMod val="85000"/>
                </a:schemeClr>
              </a:solidFill>
              <a:round/>
            </a:ln>
            <a:effectLst/>
          </p:spPr>
          <p:style>
            <a:lnRef idx="2">
              <a:schemeClr val="accent1"/>
            </a:lnRef>
            <a:fillRef idx="0">
              <a:schemeClr val="accent1"/>
            </a:fillRef>
            <a:effectRef idx="1">
              <a:schemeClr val="accent1"/>
            </a:effectRef>
            <a:fontRef idx="minor">
              <a:schemeClr val="tx1"/>
            </a:fontRef>
          </p:style>
          <p:txBody>
            <a:bodyPr anchor="ctr"/>
            <a:lstStyle/>
            <a:p>
              <a:pPr algn="ctr"/>
              <a:endParaRPr/>
            </a:p>
          </p:txBody>
        </p:sp>
        <p:sp>
          <p:nvSpPr>
            <p:cNvPr id="12" name="Freeform: Shape 18"/>
            <p:cNvSpPr/>
            <p:nvPr/>
          </p:nvSpPr>
          <p:spPr>
            <a:xfrm flipH="1" flipV="1">
              <a:off x="1004291" y="4604432"/>
              <a:ext cx="6814221" cy="592659"/>
            </a:xfrm>
            <a:custGeom>
              <a:avLst/>
              <a:gdLst>
                <a:gd name="connsiteX0" fmla="*/ 3688080 w 3688080"/>
                <a:gd name="connsiteY0" fmla="*/ 0 h 965200"/>
                <a:gd name="connsiteX1" fmla="*/ 802640 w 3688080"/>
                <a:gd name="connsiteY1" fmla="*/ 0 h 965200"/>
                <a:gd name="connsiteX2" fmla="*/ 0 w 3688080"/>
                <a:gd name="connsiteY2" fmla="*/ 965200 h 965200"/>
              </a:gdLst>
              <a:ahLst/>
              <a:cxnLst>
                <a:cxn ang="0">
                  <a:pos x="connsiteX0" y="connsiteY0"/>
                </a:cxn>
                <a:cxn ang="0">
                  <a:pos x="connsiteX1" y="connsiteY1"/>
                </a:cxn>
                <a:cxn ang="0">
                  <a:pos x="connsiteX2" y="connsiteY2"/>
                </a:cxn>
              </a:cxnLst>
              <a:rect l="l" t="t" r="r" b="b"/>
              <a:pathLst>
                <a:path w="3688080" h="965200">
                  <a:moveTo>
                    <a:pt x="3688080" y="0"/>
                  </a:moveTo>
                  <a:lnTo>
                    <a:pt x="802640" y="0"/>
                  </a:lnTo>
                  <a:lnTo>
                    <a:pt x="0" y="965200"/>
                  </a:lnTo>
                </a:path>
              </a:pathLst>
            </a:custGeom>
            <a:ln w="19050" cap="sq" cmpd="sng">
              <a:solidFill>
                <a:srgbClr val="EB605F"/>
              </a:solidFill>
              <a:round/>
            </a:ln>
            <a:effectLst/>
          </p:spPr>
          <p:style>
            <a:lnRef idx="2">
              <a:schemeClr val="accent1"/>
            </a:lnRef>
            <a:fillRef idx="0">
              <a:schemeClr val="accent1"/>
            </a:fillRef>
            <a:effectRef idx="1">
              <a:schemeClr val="accent1"/>
            </a:effectRef>
            <a:fontRef idx="minor">
              <a:schemeClr val="tx1"/>
            </a:fontRef>
          </p:style>
          <p:txBody>
            <a:bodyPr anchor="ctr"/>
            <a:lstStyle/>
            <a:p>
              <a:pPr algn="ctr"/>
              <a:endParaRPr/>
            </a:p>
          </p:txBody>
        </p:sp>
        <p:sp>
          <p:nvSpPr>
            <p:cNvPr id="14" name="Rectangle 20"/>
            <p:cNvSpPr/>
            <p:nvPr/>
          </p:nvSpPr>
          <p:spPr>
            <a:xfrm>
              <a:off x="1549622" y="2068691"/>
              <a:ext cx="586379" cy="553998"/>
            </a:xfrm>
            <a:prstGeom prst="rect">
              <a:avLst/>
            </a:prstGeom>
          </p:spPr>
          <p:txBody>
            <a:bodyPr wrap="none" lIns="0" tIns="0" rIns="0" bIns="0">
              <a:normAutofit/>
            </a:bodyPr>
            <a:lstStyle/>
            <a:p>
              <a:pPr algn="r"/>
              <a:r>
                <a:rPr lang="en-US" sz="2400" b="1" spc="-80" dirty="0">
                  <a:solidFill>
                    <a:schemeClr val="bg1">
                      <a:lumMod val="65000"/>
                    </a:schemeClr>
                  </a:solidFill>
                </a:rPr>
                <a:t>40%</a:t>
              </a:r>
            </a:p>
          </p:txBody>
        </p:sp>
        <p:sp>
          <p:nvSpPr>
            <p:cNvPr id="15" name="Rectangle 21"/>
            <p:cNvSpPr/>
            <p:nvPr/>
          </p:nvSpPr>
          <p:spPr>
            <a:xfrm>
              <a:off x="1549623" y="2994665"/>
              <a:ext cx="586379" cy="553998"/>
            </a:xfrm>
            <a:prstGeom prst="rect">
              <a:avLst/>
            </a:prstGeom>
          </p:spPr>
          <p:txBody>
            <a:bodyPr wrap="none" lIns="0" tIns="0" rIns="0" bIns="0">
              <a:normAutofit/>
            </a:bodyPr>
            <a:lstStyle/>
            <a:p>
              <a:pPr algn="r"/>
              <a:r>
                <a:rPr lang="en-US" sz="2400" b="1" spc="-80" dirty="0">
                  <a:solidFill>
                    <a:srgbClr val="EB605F"/>
                  </a:solidFill>
                </a:rPr>
                <a:t>30%</a:t>
              </a:r>
            </a:p>
          </p:txBody>
        </p:sp>
        <p:sp>
          <p:nvSpPr>
            <p:cNvPr id="19" name="Rectangle 25"/>
            <p:cNvSpPr/>
            <p:nvPr/>
          </p:nvSpPr>
          <p:spPr>
            <a:xfrm>
              <a:off x="1549623" y="3911741"/>
              <a:ext cx="586379" cy="553998"/>
            </a:xfrm>
            <a:prstGeom prst="rect">
              <a:avLst/>
            </a:prstGeom>
          </p:spPr>
          <p:txBody>
            <a:bodyPr wrap="none" lIns="0" tIns="0" rIns="0" bIns="0">
              <a:normAutofit/>
            </a:bodyPr>
            <a:lstStyle/>
            <a:p>
              <a:pPr algn="r"/>
              <a:r>
                <a:rPr lang="en-US" sz="2400" b="1" spc="-80">
                  <a:solidFill>
                    <a:schemeClr val="bg1">
                      <a:lumMod val="65000"/>
                    </a:schemeClr>
                  </a:solidFill>
                </a:rPr>
                <a:t>20%</a:t>
              </a:r>
            </a:p>
          </p:txBody>
        </p:sp>
        <p:sp>
          <p:nvSpPr>
            <p:cNvPr id="20" name="Rectangle 26"/>
            <p:cNvSpPr/>
            <p:nvPr/>
          </p:nvSpPr>
          <p:spPr>
            <a:xfrm>
              <a:off x="1549622" y="4841506"/>
              <a:ext cx="586379" cy="553998"/>
            </a:xfrm>
            <a:prstGeom prst="rect">
              <a:avLst/>
            </a:prstGeom>
          </p:spPr>
          <p:txBody>
            <a:bodyPr wrap="none" lIns="0" tIns="0" rIns="0" bIns="0">
              <a:normAutofit/>
            </a:bodyPr>
            <a:lstStyle/>
            <a:p>
              <a:pPr algn="r"/>
              <a:r>
                <a:rPr lang="en-US" sz="2400" b="1" spc="-80">
                  <a:solidFill>
                    <a:srgbClr val="EB605F"/>
                  </a:solidFill>
                </a:rPr>
                <a:t>10%</a:t>
              </a:r>
            </a:p>
          </p:txBody>
        </p:sp>
        <p:sp>
          <p:nvSpPr>
            <p:cNvPr id="21" name="Rectangle 27"/>
            <p:cNvSpPr/>
            <p:nvPr/>
          </p:nvSpPr>
          <p:spPr>
            <a:xfrm>
              <a:off x="8089791" y="4505273"/>
              <a:ext cx="213199" cy="692497"/>
            </a:xfrm>
            <a:prstGeom prst="rect">
              <a:avLst/>
            </a:prstGeom>
          </p:spPr>
          <p:txBody>
            <a:bodyPr wrap="none" lIns="0" tIns="0" rIns="0" bIns="0">
              <a:normAutofit/>
            </a:bodyPr>
            <a:lstStyle/>
            <a:p>
              <a:pPr algn="ctr"/>
              <a:r>
                <a:rPr lang="en-US" sz="3000">
                  <a:solidFill>
                    <a:srgbClr val="FFFFFF"/>
                  </a:solidFill>
                </a:rPr>
                <a:t>1</a:t>
              </a:r>
            </a:p>
          </p:txBody>
        </p:sp>
        <p:sp>
          <p:nvSpPr>
            <p:cNvPr id="22" name="Rectangle 28"/>
            <p:cNvSpPr/>
            <p:nvPr/>
          </p:nvSpPr>
          <p:spPr>
            <a:xfrm>
              <a:off x="8782568" y="3843132"/>
              <a:ext cx="213199" cy="692497"/>
            </a:xfrm>
            <a:prstGeom prst="rect">
              <a:avLst/>
            </a:prstGeom>
          </p:spPr>
          <p:txBody>
            <a:bodyPr wrap="none" lIns="0" tIns="0" rIns="0" bIns="0">
              <a:normAutofit/>
            </a:bodyPr>
            <a:lstStyle/>
            <a:p>
              <a:pPr algn="ctr"/>
              <a:r>
                <a:rPr lang="en-US" sz="3000">
                  <a:solidFill>
                    <a:srgbClr val="FFFFFF"/>
                  </a:solidFill>
                </a:rPr>
                <a:t>2</a:t>
              </a:r>
            </a:p>
          </p:txBody>
        </p:sp>
        <p:sp>
          <p:nvSpPr>
            <p:cNvPr id="23" name="Rectangle 29"/>
            <p:cNvSpPr/>
            <p:nvPr/>
          </p:nvSpPr>
          <p:spPr>
            <a:xfrm>
              <a:off x="9402972" y="3248893"/>
              <a:ext cx="213199" cy="692497"/>
            </a:xfrm>
            <a:prstGeom prst="rect">
              <a:avLst/>
            </a:prstGeom>
          </p:spPr>
          <p:txBody>
            <a:bodyPr wrap="none" lIns="0" tIns="0" rIns="0" bIns="0">
              <a:normAutofit/>
            </a:bodyPr>
            <a:lstStyle/>
            <a:p>
              <a:pPr algn="ctr"/>
              <a:r>
                <a:rPr lang="en-US" sz="3000">
                  <a:solidFill>
                    <a:srgbClr val="FFFFFF"/>
                  </a:solidFill>
                </a:rPr>
                <a:t>3</a:t>
              </a:r>
            </a:p>
          </p:txBody>
        </p:sp>
        <p:sp>
          <p:nvSpPr>
            <p:cNvPr id="24" name="Rectangle 30"/>
            <p:cNvSpPr/>
            <p:nvPr/>
          </p:nvSpPr>
          <p:spPr>
            <a:xfrm>
              <a:off x="10023377" y="2641221"/>
              <a:ext cx="213199" cy="692497"/>
            </a:xfrm>
            <a:prstGeom prst="rect">
              <a:avLst/>
            </a:prstGeom>
          </p:spPr>
          <p:txBody>
            <a:bodyPr wrap="none" lIns="0" tIns="0" rIns="0" bIns="0">
              <a:normAutofit/>
            </a:bodyPr>
            <a:lstStyle/>
            <a:p>
              <a:pPr algn="ctr"/>
              <a:r>
                <a:rPr lang="en-US" sz="3000">
                  <a:solidFill>
                    <a:srgbClr val="FFFFFF"/>
                  </a:solidFill>
                </a:rPr>
                <a:t>4</a:t>
              </a:r>
            </a:p>
          </p:txBody>
        </p:sp>
      </p:grpSp>
      <p:grpSp>
        <p:nvGrpSpPr>
          <p:cNvPr id="31" name="组合 30"/>
          <p:cNvGrpSpPr/>
          <p:nvPr/>
        </p:nvGrpSpPr>
        <p:grpSpPr>
          <a:xfrm>
            <a:off x="3774689" y="555793"/>
            <a:ext cx="4642622" cy="793761"/>
            <a:chOff x="3774689" y="555793"/>
            <a:chExt cx="4642622" cy="793761"/>
          </a:xfrm>
        </p:grpSpPr>
        <p:sp>
          <p:nvSpPr>
            <p:cNvPr id="32" name="文本框 31"/>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33" name="矩形 32"/>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34" name="组合 33"/>
          <p:cNvGrpSpPr/>
          <p:nvPr/>
        </p:nvGrpSpPr>
        <p:grpSpPr>
          <a:xfrm>
            <a:off x="2379315" y="2046767"/>
            <a:ext cx="3573810" cy="703489"/>
            <a:chOff x="7692478" y="1678126"/>
            <a:chExt cx="3573810" cy="703489"/>
          </a:xfrm>
        </p:grpSpPr>
        <p:sp>
          <p:nvSpPr>
            <p:cNvPr id="35" name="矩形 34"/>
            <p:cNvSpPr/>
            <p:nvPr/>
          </p:nvSpPr>
          <p:spPr>
            <a:xfrm>
              <a:off x="7692478" y="2030750"/>
              <a:ext cx="3573810" cy="350865"/>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36" name="矩形 35"/>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37" name="组合 36"/>
          <p:cNvGrpSpPr/>
          <p:nvPr/>
        </p:nvGrpSpPr>
        <p:grpSpPr>
          <a:xfrm>
            <a:off x="2379315" y="2973895"/>
            <a:ext cx="3573810" cy="703489"/>
            <a:chOff x="7692478" y="1678126"/>
            <a:chExt cx="3573810" cy="703489"/>
          </a:xfrm>
        </p:grpSpPr>
        <p:sp>
          <p:nvSpPr>
            <p:cNvPr id="38" name="矩形 37"/>
            <p:cNvSpPr/>
            <p:nvPr/>
          </p:nvSpPr>
          <p:spPr>
            <a:xfrm>
              <a:off x="7692478" y="2030750"/>
              <a:ext cx="3573810" cy="350865"/>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39" name="矩形 38"/>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40" name="组合 39"/>
          <p:cNvGrpSpPr/>
          <p:nvPr/>
        </p:nvGrpSpPr>
        <p:grpSpPr>
          <a:xfrm>
            <a:off x="2379315" y="3900945"/>
            <a:ext cx="3573810" cy="703489"/>
            <a:chOff x="7692478" y="1678126"/>
            <a:chExt cx="3573810" cy="703489"/>
          </a:xfrm>
        </p:grpSpPr>
        <p:sp>
          <p:nvSpPr>
            <p:cNvPr id="41" name="矩形 40"/>
            <p:cNvSpPr/>
            <p:nvPr/>
          </p:nvSpPr>
          <p:spPr>
            <a:xfrm>
              <a:off x="7692478" y="2030750"/>
              <a:ext cx="3573810" cy="350865"/>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42" name="矩形 41"/>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43" name="组合 42"/>
          <p:cNvGrpSpPr/>
          <p:nvPr/>
        </p:nvGrpSpPr>
        <p:grpSpPr>
          <a:xfrm>
            <a:off x="2379315" y="4826416"/>
            <a:ext cx="3573810" cy="703489"/>
            <a:chOff x="7692478" y="1678126"/>
            <a:chExt cx="3573810" cy="703489"/>
          </a:xfrm>
        </p:grpSpPr>
        <p:sp>
          <p:nvSpPr>
            <p:cNvPr id="44" name="矩形 43"/>
            <p:cNvSpPr/>
            <p:nvPr/>
          </p:nvSpPr>
          <p:spPr>
            <a:xfrm>
              <a:off x="7692478" y="2030750"/>
              <a:ext cx="3573810" cy="350865"/>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a:t>
              </a:r>
            </a:p>
          </p:txBody>
        </p:sp>
        <p:sp>
          <p:nvSpPr>
            <p:cNvPr id="45" name="矩形 44"/>
            <p:cNvSpPr/>
            <p:nvPr/>
          </p:nvSpPr>
          <p:spPr>
            <a:xfrm>
              <a:off x="7692478"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p:nvPr/>
        </p:nvSpPr>
        <p:spPr>
          <a:xfrm rot="16200000" flipV="1">
            <a:off x="1524898" y="1123950"/>
            <a:ext cx="2472205" cy="2472205"/>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sp>
        <p:nvSpPr>
          <p:cNvPr id="5" name="Rectangle 2"/>
          <p:cNvSpPr/>
          <p:nvPr/>
        </p:nvSpPr>
        <p:spPr>
          <a:xfrm rot="5400000" flipH="1" flipV="1">
            <a:off x="8194898" y="1123950"/>
            <a:ext cx="2472205" cy="2472205"/>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sp>
        <p:nvSpPr>
          <p:cNvPr id="6" name="Rectangle 3"/>
          <p:cNvSpPr/>
          <p:nvPr/>
        </p:nvSpPr>
        <p:spPr>
          <a:xfrm rot="5400000">
            <a:off x="1524898" y="3631708"/>
            <a:ext cx="2472205" cy="2472205"/>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sp>
        <p:nvSpPr>
          <p:cNvPr id="7" name="Rectangle 4"/>
          <p:cNvSpPr/>
          <p:nvPr/>
        </p:nvSpPr>
        <p:spPr>
          <a:xfrm rot="16200000" flipH="1">
            <a:off x="8194898" y="3631708"/>
            <a:ext cx="2472205" cy="2472205"/>
          </a:xfrm>
          <a:prstGeom prst="rect">
            <a:avLst/>
          </a:prstGeom>
          <a:solidFill>
            <a:srgbClr val="EB605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sp>
        <p:nvSpPr>
          <p:cNvPr id="10" name="Oval 16"/>
          <p:cNvSpPr/>
          <p:nvPr/>
        </p:nvSpPr>
        <p:spPr>
          <a:xfrm>
            <a:off x="5540485" y="3042629"/>
            <a:ext cx="1142776" cy="1142776"/>
          </a:xfrm>
          <a:prstGeom prst="ellipse">
            <a:avLst/>
          </a:prstGeom>
          <a:solidFill>
            <a:srgbClr val="EB605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FFFFFF"/>
              </a:solidFill>
              <a:effectLst/>
              <a:uLnTx/>
              <a:uFillTx/>
              <a:latin typeface="等线" panose="02010600030101010101" pitchFamily="2" charset="-122"/>
              <a:ea typeface="+mn-ea"/>
              <a:cs typeface="+mn-cs"/>
            </a:endParaRPr>
          </a:p>
        </p:txBody>
      </p:sp>
      <p:sp>
        <p:nvSpPr>
          <p:cNvPr id="11" name="Freeform: Shape 17"/>
          <p:cNvSpPr/>
          <p:nvPr/>
        </p:nvSpPr>
        <p:spPr bwMode="auto">
          <a:xfrm>
            <a:off x="5791978" y="3365211"/>
            <a:ext cx="639790" cy="497612"/>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chemeClr val="bg1"/>
          </a:solidFill>
          <a:ln w="9525">
            <a:noFill/>
            <a:round/>
          </a:ln>
        </p:spPr>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sz="1800" b="0" i="0" u="none" strike="noStrike" kern="1200" cap="none" spc="0" normalizeH="0" baseline="0" noProof="0">
              <a:ln>
                <a:noFill/>
              </a:ln>
              <a:solidFill>
                <a:srgbClr val="000000"/>
              </a:solidFill>
              <a:effectLst/>
              <a:uLnTx/>
              <a:uFillTx/>
              <a:latin typeface="等线" panose="02010600030101010101" pitchFamily="2" charset="-122"/>
              <a:ea typeface="+mn-ea"/>
              <a:cs typeface="+mn-cs"/>
            </a:endParaRPr>
          </a:p>
        </p:txBody>
      </p:sp>
      <p:pic>
        <p:nvPicPr>
          <p:cNvPr id="12" name="图片占位符 11"/>
          <p:cNvPicPr>
            <a:picLocks noGrp="1" noChangeAspect="1"/>
          </p:cNvPicPr>
          <p:nvPr>
            <p:ph type="pic" sz="quarter" idx="10"/>
          </p:nvPr>
        </p:nvPicPr>
        <p:blipFill>
          <a:blip r:embed="rId3" cstate="screen"/>
          <a:srcRect/>
          <a:stretch>
            <a:fillRect/>
          </a:stretch>
        </p:blipFill>
        <p:spPr/>
      </p:pic>
      <p:pic>
        <p:nvPicPr>
          <p:cNvPr id="33" name="图片占位符 32"/>
          <p:cNvPicPr>
            <a:picLocks noGrp="1" noChangeAspect="1"/>
          </p:cNvPicPr>
          <p:nvPr>
            <p:ph type="pic" sz="quarter" idx="11"/>
          </p:nvPr>
        </p:nvPicPr>
        <p:blipFill>
          <a:blip r:embed="rId4" cstate="screen"/>
          <a:srcRect/>
          <a:stretch>
            <a:fillRect/>
          </a:stretch>
        </p:blipFill>
        <p:spPr/>
      </p:pic>
      <p:pic>
        <p:nvPicPr>
          <p:cNvPr id="14" name="图片占位符 13"/>
          <p:cNvPicPr>
            <a:picLocks noGrp="1" noChangeAspect="1"/>
          </p:cNvPicPr>
          <p:nvPr>
            <p:ph type="pic" sz="quarter" idx="12"/>
          </p:nvPr>
        </p:nvPicPr>
        <p:blipFill>
          <a:blip r:embed="rId5" cstate="screen"/>
          <a:srcRect/>
          <a:stretch>
            <a:fillRect/>
          </a:stretch>
        </p:blipFill>
        <p:spPr/>
      </p:pic>
      <p:pic>
        <p:nvPicPr>
          <p:cNvPr id="35" name="图片占位符 34"/>
          <p:cNvPicPr>
            <a:picLocks noGrp="1" noChangeAspect="1"/>
          </p:cNvPicPr>
          <p:nvPr>
            <p:ph type="pic" sz="quarter" idx="13"/>
          </p:nvPr>
        </p:nvPicPr>
        <p:blipFill>
          <a:blip r:embed="rId6" cstate="screen"/>
          <a:srcRect/>
          <a:stretch>
            <a:fillRect/>
          </a:stretch>
        </p:blipFill>
        <p:spPr/>
      </p:pic>
      <p:grpSp>
        <p:nvGrpSpPr>
          <p:cNvPr id="24" name="组合 23"/>
          <p:cNvGrpSpPr/>
          <p:nvPr/>
        </p:nvGrpSpPr>
        <p:grpSpPr>
          <a:xfrm>
            <a:off x="3774689" y="555793"/>
            <a:ext cx="4642622" cy="793761"/>
            <a:chOff x="3774689" y="555793"/>
            <a:chExt cx="4642622" cy="793761"/>
          </a:xfrm>
        </p:grpSpPr>
        <p:sp>
          <p:nvSpPr>
            <p:cNvPr id="25" name="文本框 24"/>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26" name="矩形 25"/>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27" name="组合 26"/>
          <p:cNvGrpSpPr/>
          <p:nvPr/>
        </p:nvGrpSpPr>
        <p:grpSpPr>
          <a:xfrm>
            <a:off x="4479921" y="1672136"/>
            <a:ext cx="3263904" cy="1220554"/>
            <a:chOff x="7297454" y="1678126"/>
            <a:chExt cx="3263904" cy="1220554"/>
          </a:xfrm>
        </p:grpSpPr>
        <p:sp>
          <p:nvSpPr>
            <p:cNvPr id="28" name="矩形 27"/>
            <p:cNvSpPr/>
            <p:nvPr/>
          </p:nvSpPr>
          <p:spPr>
            <a:xfrm>
              <a:off x="7297454" y="2030750"/>
              <a:ext cx="3263904"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29" name="矩形 28"/>
            <p:cNvSpPr/>
            <p:nvPr/>
          </p:nvSpPr>
          <p:spPr>
            <a:xfrm>
              <a:off x="7808418" y="1678126"/>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grpSp>
        <p:nvGrpSpPr>
          <p:cNvPr id="30" name="组合 29"/>
          <p:cNvGrpSpPr/>
          <p:nvPr/>
        </p:nvGrpSpPr>
        <p:grpSpPr>
          <a:xfrm>
            <a:off x="4479921" y="4377236"/>
            <a:ext cx="3263904" cy="1220554"/>
            <a:chOff x="7297454" y="1678126"/>
            <a:chExt cx="3263904" cy="1220554"/>
          </a:xfrm>
        </p:grpSpPr>
        <p:sp>
          <p:nvSpPr>
            <p:cNvPr id="31" name="矩形 30"/>
            <p:cNvSpPr/>
            <p:nvPr/>
          </p:nvSpPr>
          <p:spPr>
            <a:xfrm>
              <a:off x="7297454" y="2030750"/>
              <a:ext cx="3263904"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p>
          </p:txBody>
        </p:sp>
        <p:sp>
          <p:nvSpPr>
            <p:cNvPr id="32" name="矩形 31"/>
            <p:cNvSpPr/>
            <p:nvPr/>
          </p:nvSpPr>
          <p:spPr>
            <a:xfrm>
              <a:off x="7808418" y="1678126"/>
              <a:ext cx="2241974" cy="40126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组合 30"/>
          <p:cNvGrpSpPr/>
          <p:nvPr/>
        </p:nvGrpSpPr>
        <p:grpSpPr>
          <a:xfrm>
            <a:off x="3774689" y="555793"/>
            <a:ext cx="4642622" cy="793761"/>
            <a:chOff x="3774689" y="555793"/>
            <a:chExt cx="4642622" cy="793761"/>
          </a:xfrm>
        </p:grpSpPr>
        <p:sp>
          <p:nvSpPr>
            <p:cNvPr id="32" name="文本框 31"/>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3200" b="0" i="0" u="none" strike="noStrike" kern="1200" cap="none" spc="0" normalizeH="0" baseline="0" noProof="0" dirty="0">
                  <a:ln>
                    <a:noFill/>
                  </a:ln>
                  <a:solidFill>
                    <a:srgbClr val="EB605F"/>
                  </a:solidFill>
                  <a:effectLst/>
                  <a:uLnTx/>
                  <a:uFillTx/>
                  <a:latin typeface="时尚中黑简体" panose="01010104010101010101" pitchFamily="2" charset="-122"/>
                  <a:ea typeface="时尚中黑简体" panose="01010104010101010101" pitchFamily="2" charset="-122"/>
                  <a:cs typeface="+mn-cs"/>
                </a:rPr>
                <a:t>标题文字添加</a:t>
              </a:r>
            </a:p>
          </p:txBody>
        </p:sp>
        <p:sp>
          <p:nvSpPr>
            <p:cNvPr id="33" name="矩形 32"/>
            <p:cNvSpPr/>
            <p:nvPr/>
          </p:nvSpPr>
          <p:spPr>
            <a:xfrm>
              <a:off x="3774689" y="1087944"/>
              <a:ext cx="4642622" cy="26161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100" b="0" i="0" u="none" strike="noStrike" kern="1200" cap="none" spc="0" normalizeH="0" baseline="0" noProof="0" dirty="0">
                  <a:ln>
                    <a:noFill/>
                  </a:ln>
                  <a:solidFill>
                    <a:prstClr val="white">
                      <a:lumMod val="65000"/>
                    </a:prstClr>
                  </a:solidFill>
                  <a:effectLst/>
                  <a:uLnTx/>
                  <a:uFillTx/>
                  <a:latin typeface="Arial" panose="020B0604020202020204"/>
                  <a:ea typeface="等线" panose="02010600030101010101" pitchFamily="2" charset="-122"/>
                  <a:cs typeface="+mn-cs"/>
                </a:rPr>
                <a:t>THIS TEMPLATE DESIGNED FOR FEI ER SHE JI</a:t>
              </a:r>
              <a:endParaRPr kumimoji="0" lang="zh-CN" altLang="en-US" sz="1100" b="0" i="0" u="none" strike="noStrike" kern="1200" cap="none" spc="0" normalizeH="0" baseline="0" noProof="0" dirty="0">
                <a:ln>
                  <a:noFill/>
                </a:ln>
                <a:solidFill>
                  <a:prstClr val="white">
                    <a:lumMod val="65000"/>
                  </a:prstClr>
                </a:solidFill>
                <a:effectLst/>
                <a:uLnTx/>
                <a:uFillTx/>
                <a:latin typeface="Arial" panose="020B0604020202020204"/>
                <a:ea typeface="等线" panose="02010600030101010101" pitchFamily="2" charset="-122"/>
                <a:cs typeface="+mn-cs"/>
              </a:endParaRPr>
            </a:p>
          </p:txBody>
        </p:sp>
      </p:grpSp>
      <p:graphicFrame>
        <p:nvGraphicFramePr>
          <p:cNvPr id="16" name="图表 15"/>
          <p:cNvGraphicFramePr/>
          <p:nvPr/>
        </p:nvGraphicFramePr>
        <p:xfrm>
          <a:off x="1009650" y="1668474"/>
          <a:ext cx="10172700" cy="425662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3548064" y="2349500"/>
            <a:ext cx="5095872" cy="1589089"/>
            <a:chOff x="2989264" y="2349500"/>
            <a:chExt cx="5095872" cy="1589089"/>
          </a:xfrm>
        </p:grpSpPr>
        <p:grpSp>
          <p:nvGrpSpPr>
            <p:cNvPr id="2" name="组合 1"/>
            <p:cNvGrpSpPr/>
            <p:nvPr/>
          </p:nvGrpSpPr>
          <p:grpSpPr>
            <a:xfrm>
              <a:off x="2989265" y="2349500"/>
              <a:ext cx="4960936" cy="1589089"/>
              <a:chOff x="2963864" y="2349500"/>
              <a:chExt cx="6264275" cy="1589089"/>
            </a:xfrm>
          </p:grpSpPr>
          <p:cxnSp>
            <p:nvCxnSpPr>
              <p:cNvPr id="3074" name="直接连接符 7"/>
              <p:cNvCxnSpPr>
                <a:cxnSpLocks noChangeShapeType="1"/>
              </p:cNvCxnSpPr>
              <p:nvPr>
                <p:custDataLst>
                  <p:tags r:id="rId5"/>
                </p:custDataLst>
              </p:nvPr>
            </p:nvCxnSpPr>
            <p:spPr bwMode="auto">
              <a:xfrm>
                <a:off x="2963864" y="2349500"/>
                <a:ext cx="6264275" cy="1588"/>
              </a:xfrm>
              <a:prstGeom prst="line">
                <a:avLst/>
              </a:prstGeom>
              <a:noFill/>
              <a:ln w="9525" algn="ctr">
                <a:solidFill>
                  <a:srgbClr val="D9D9D9"/>
                </a:solidFill>
                <a:round/>
              </a:ln>
              <a:extLst>
                <a:ext uri="{909E8E84-426E-40DD-AFC4-6F175D3DCCD1}">
                  <a14:hiddenFill xmlns:a14="http://schemas.microsoft.com/office/drawing/2010/main">
                    <a:noFill/>
                  </a14:hiddenFill>
                </a:ext>
              </a:extLst>
            </p:spPr>
          </p:cxnSp>
          <p:cxnSp>
            <p:nvCxnSpPr>
              <p:cNvPr id="3075" name="直接连接符 8"/>
              <p:cNvCxnSpPr>
                <a:cxnSpLocks noChangeShapeType="1"/>
              </p:cNvCxnSpPr>
              <p:nvPr>
                <p:custDataLst>
                  <p:tags r:id="rId6"/>
                </p:custDataLst>
              </p:nvPr>
            </p:nvCxnSpPr>
            <p:spPr bwMode="auto">
              <a:xfrm>
                <a:off x="2963864" y="3935414"/>
                <a:ext cx="6264275" cy="3175"/>
              </a:xfrm>
              <a:prstGeom prst="line">
                <a:avLst/>
              </a:prstGeom>
              <a:noFill/>
              <a:ln w="9525" algn="ctr">
                <a:solidFill>
                  <a:srgbClr val="D9D9D9"/>
                </a:solidFill>
                <a:round/>
              </a:ln>
              <a:extLst>
                <a:ext uri="{909E8E84-426E-40DD-AFC4-6F175D3DCCD1}">
                  <a14:hiddenFill xmlns:a14="http://schemas.microsoft.com/office/drawing/2010/main">
                    <a:noFill/>
                  </a14:hiddenFill>
                </a:ext>
              </a:extLst>
            </p:spPr>
          </p:cxnSp>
        </p:grpSp>
        <p:sp>
          <p:nvSpPr>
            <p:cNvPr id="10" name="文本框 9"/>
            <p:cNvSpPr txBox="1"/>
            <p:nvPr>
              <p:custDataLst>
                <p:tags r:id="rId2"/>
              </p:custDataLst>
            </p:nvPr>
          </p:nvSpPr>
          <p:spPr>
            <a:xfrm>
              <a:off x="4419600" y="3409951"/>
              <a:ext cx="3403600" cy="385763"/>
            </a:xfrm>
            <a:prstGeom prst="rect">
              <a:avLst/>
            </a:prstGeom>
            <a:noFill/>
          </p:spPr>
          <p:txBody>
            <a:bodyPr/>
            <a:lstStyle>
              <a:defPPr>
                <a:defRPr lang="zh-CN"/>
              </a:defPPr>
              <a:lvl1pPr algn="r">
                <a:defRPr sz="3600">
                  <a:gradFill flip="none" rotWithShape="1">
                    <a:gsLst>
                      <a:gs pos="0">
                        <a:schemeClr val="accent1"/>
                      </a:gs>
                      <a:gs pos="100000">
                        <a:schemeClr val="accent1">
                          <a:lumMod val="50000"/>
                        </a:schemeClr>
                      </a:gs>
                    </a:gsLst>
                    <a:lin ang="0" scaled="1"/>
                    <a:tileRect/>
                  </a:gradFill>
                  <a:latin typeface="Gungsuh" panose="02030600000101010101" pitchFamily="18" charset="-127"/>
                  <a:ea typeface="华文琥珀" panose="02010800040101010101" pitchFamily="2" charset="-122"/>
                </a:defRPr>
              </a:lvl1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dirty="0">
                  <a:ln>
                    <a:noFill/>
                  </a:ln>
                  <a:solidFill>
                    <a:srgbClr val="000000">
                      <a:lumMod val="50000"/>
                      <a:lumOff val="50000"/>
                    </a:srgbClr>
                  </a:solidFill>
                  <a:effectLst/>
                  <a:uLnTx/>
                  <a:uFillTx/>
                  <a:latin typeface="微软雅黑" panose="020B0503020204020204" pitchFamily="34" charset="-122"/>
                  <a:ea typeface="微软雅黑" panose="020B0503020204020204" pitchFamily="34" charset="-122"/>
                  <a:cs typeface="+mn-cs"/>
                </a:rPr>
                <a:t>Click here to add your title</a:t>
              </a:r>
            </a:p>
          </p:txBody>
        </p:sp>
        <p:sp>
          <p:nvSpPr>
            <p:cNvPr id="3077" name="任意多边形 15"/>
            <p:cNvSpPr/>
            <p:nvPr>
              <p:custDataLst>
                <p:tags r:id="rId3"/>
              </p:custDataLst>
            </p:nvPr>
          </p:nvSpPr>
          <p:spPr bwMode="auto">
            <a:xfrm>
              <a:off x="2989264" y="2457450"/>
              <a:ext cx="1152525" cy="1390650"/>
            </a:xfrm>
            <a:custGeom>
              <a:avLst/>
              <a:gdLst>
                <a:gd name="T0" fmla="*/ 0 w 1153318"/>
                <a:gd name="T1" fmla="*/ 0 h 1389644"/>
                <a:gd name="T2" fmla="*/ 1153318 w 1153318"/>
                <a:gd name="T3" fmla="*/ 1389644 h 1389644"/>
              </a:gdLst>
              <a:ahLst/>
              <a:cxnLst/>
              <a:rect l="T0" t="T1" r="T2" b="T3"/>
              <a:pathLst>
                <a:path w="1153318" h="1389644">
                  <a:moveTo>
                    <a:pt x="0" y="239717"/>
                  </a:moveTo>
                  <a:lnTo>
                    <a:pt x="2381" y="239717"/>
                  </a:lnTo>
                  <a:lnTo>
                    <a:pt x="2381" y="371475"/>
                  </a:lnTo>
                  <a:cubicBezTo>
                    <a:pt x="43156" y="371475"/>
                    <a:pt x="83931" y="371475"/>
                    <a:pt x="124801" y="371475"/>
                  </a:cubicBezTo>
                  <a:lnTo>
                    <a:pt x="124801" y="239717"/>
                  </a:lnTo>
                  <a:lnTo>
                    <a:pt x="278499" y="239717"/>
                  </a:lnTo>
                  <a:lnTo>
                    <a:pt x="256367" y="371475"/>
                  </a:lnTo>
                  <a:cubicBezTo>
                    <a:pt x="298475" y="371475"/>
                    <a:pt x="340679" y="371475"/>
                    <a:pt x="382788" y="371475"/>
                  </a:cubicBezTo>
                  <a:cubicBezTo>
                    <a:pt x="385265" y="349246"/>
                    <a:pt x="387742" y="327017"/>
                    <a:pt x="390219" y="304788"/>
                  </a:cubicBezTo>
                  <a:cubicBezTo>
                    <a:pt x="404795" y="304788"/>
                    <a:pt x="419371" y="304788"/>
                    <a:pt x="433947" y="304788"/>
                  </a:cubicBezTo>
                  <a:cubicBezTo>
                    <a:pt x="436138" y="327017"/>
                    <a:pt x="438329" y="349246"/>
                    <a:pt x="440520" y="371475"/>
                  </a:cubicBezTo>
                  <a:cubicBezTo>
                    <a:pt x="482153" y="371475"/>
                    <a:pt x="523880" y="371475"/>
                    <a:pt x="565512" y="371475"/>
                  </a:cubicBezTo>
                  <a:lnTo>
                    <a:pt x="540710" y="239717"/>
                  </a:lnTo>
                  <a:lnTo>
                    <a:pt x="585614" y="239717"/>
                  </a:lnTo>
                  <a:lnTo>
                    <a:pt x="585614" y="371475"/>
                  </a:lnTo>
                  <a:cubicBezTo>
                    <a:pt x="626389" y="371475"/>
                    <a:pt x="667164" y="371475"/>
                    <a:pt x="707939" y="371475"/>
                  </a:cubicBezTo>
                  <a:lnTo>
                    <a:pt x="707939" y="239717"/>
                  </a:lnTo>
                  <a:lnTo>
                    <a:pt x="744579" y="239717"/>
                  </a:lnTo>
                  <a:lnTo>
                    <a:pt x="745093" y="248065"/>
                  </a:lnTo>
                  <a:cubicBezTo>
                    <a:pt x="745093" y="289170"/>
                    <a:pt x="745093" y="330370"/>
                    <a:pt x="745093" y="371475"/>
                  </a:cubicBezTo>
                  <a:cubicBezTo>
                    <a:pt x="783010" y="371475"/>
                    <a:pt x="820832" y="371475"/>
                    <a:pt x="858748" y="371475"/>
                  </a:cubicBezTo>
                  <a:cubicBezTo>
                    <a:pt x="858748" y="338898"/>
                    <a:pt x="858748" y="306225"/>
                    <a:pt x="858748" y="273552"/>
                  </a:cubicBezTo>
                  <a:lnTo>
                    <a:pt x="858025" y="239717"/>
                  </a:lnTo>
                  <a:lnTo>
                    <a:pt x="958399" y="239717"/>
                  </a:lnTo>
                  <a:lnTo>
                    <a:pt x="958399" y="371475"/>
                  </a:lnTo>
                  <a:cubicBezTo>
                    <a:pt x="999174" y="371475"/>
                    <a:pt x="1039949" y="371475"/>
                    <a:pt x="1080724" y="371475"/>
                  </a:cubicBezTo>
                  <a:lnTo>
                    <a:pt x="1080724" y="239717"/>
                  </a:lnTo>
                  <a:lnTo>
                    <a:pt x="1149927" y="239717"/>
                  </a:lnTo>
                  <a:lnTo>
                    <a:pt x="1149927" y="1389644"/>
                  </a:lnTo>
                  <a:lnTo>
                    <a:pt x="0" y="1389644"/>
                  </a:lnTo>
                  <a:lnTo>
                    <a:pt x="0" y="239717"/>
                  </a:lnTo>
                  <a:close/>
                  <a:moveTo>
                    <a:pt x="412130" y="82880"/>
                  </a:moveTo>
                  <a:cubicBezTo>
                    <a:pt x="399650" y="153975"/>
                    <a:pt x="391838" y="206003"/>
                    <a:pt x="388599" y="238867"/>
                  </a:cubicBezTo>
                  <a:cubicBezTo>
                    <a:pt x="402603" y="238867"/>
                    <a:pt x="416703" y="238867"/>
                    <a:pt x="430708" y="238867"/>
                  </a:cubicBezTo>
                  <a:cubicBezTo>
                    <a:pt x="424515" y="196804"/>
                    <a:pt x="418323" y="144777"/>
                    <a:pt x="412130" y="82880"/>
                  </a:cubicBezTo>
                  <a:close/>
                  <a:moveTo>
                    <a:pt x="707939" y="63526"/>
                  </a:moveTo>
                  <a:cubicBezTo>
                    <a:pt x="707939" y="91120"/>
                    <a:pt x="707939" y="118619"/>
                    <a:pt x="707939" y="146214"/>
                  </a:cubicBezTo>
                  <a:cubicBezTo>
                    <a:pt x="721657" y="146214"/>
                    <a:pt x="731279" y="144681"/>
                    <a:pt x="736805" y="141711"/>
                  </a:cubicBezTo>
                  <a:cubicBezTo>
                    <a:pt x="742330" y="138740"/>
                    <a:pt x="745093" y="129063"/>
                    <a:pt x="745093" y="112679"/>
                  </a:cubicBezTo>
                  <a:cubicBezTo>
                    <a:pt x="745093" y="105876"/>
                    <a:pt x="745093" y="99073"/>
                    <a:pt x="745093" y="92270"/>
                  </a:cubicBezTo>
                  <a:cubicBezTo>
                    <a:pt x="745093" y="80485"/>
                    <a:pt x="742426" y="72724"/>
                    <a:pt x="737091" y="69083"/>
                  </a:cubicBezTo>
                  <a:cubicBezTo>
                    <a:pt x="731851" y="65442"/>
                    <a:pt x="722038" y="63526"/>
                    <a:pt x="707939" y="63526"/>
                  </a:cubicBezTo>
                  <a:close/>
                  <a:moveTo>
                    <a:pt x="124801" y="63526"/>
                  </a:moveTo>
                  <a:cubicBezTo>
                    <a:pt x="124801" y="95049"/>
                    <a:pt x="124801" y="126572"/>
                    <a:pt x="124801" y="158095"/>
                  </a:cubicBezTo>
                  <a:cubicBezTo>
                    <a:pt x="128231" y="158287"/>
                    <a:pt x="131279" y="158382"/>
                    <a:pt x="133756" y="158382"/>
                  </a:cubicBezTo>
                  <a:cubicBezTo>
                    <a:pt x="144998" y="158382"/>
                    <a:pt x="152810" y="156179"/>
                    <a:pt x="157192" y="151771"/>
                  </a:cubicBezTo>
                  <a:cubicBezTo>
                    <a:pt x="161479" y="147460"/>
                    <a:pt x="163670" y="138357"/>
                    <a:pt x="163670" y="124560"/>
                  </a:cubicBezTo>
                  <a:cubicBezTo>
                    <a:pt x="163670" y="114403"/>
                    <a:pt x="163670" y="104247"/>
                    <a:pt x="163670" y="94091"/>
                  </a:cubicBezTo>
                  <a:cubicBezTo>
                    <a:pt x="163670" y="81347"/>
                    <a:pt x="161193" y="73107"/>
                    <a:pt x="156144" y="69274"/>
                  </a:cubicBezTo>
                  <a:cubicBezTo>
                    <a:pt x="151095" y="65442"/>
                    <a:pt x="140615" y="63526"/>
                    <a:pt x="124801" y="63526"/>
                  </a:cubicBezTo>
                  <a:close/>
                  <a:moveTo>
                    <a:pt x="885995" y="0"/>
                  </a:moveTo>
                  <a:cubicBezTo>
                    <a:pt x="975166" y="0"/>
                    <a:pt x="1064242" y="0"/>
                    <a:pt x="1153318" y="0"/>
                  </a:cubicBezTo>
                  <a:cubicBezTo>
                    <a:pt x="1153318" y="24816"/>
                    <a:pt x="1153318" y="49537"/>
                    <a:pt x="1153318" y="74353"/>
                  </a:cubicBezTo>
                  <a:cubicBezTo>
                    <a:pt x="1129120" y="74353"/>
                    <a:pt x="1104922" y="74353"/>
                    <a:pt x="1080724" y="74353"/>
                  </a:cubicBezTo>
                  <a:lnTo>
                    <a:pt x="1080724" y="239717"/>
                  </a:lnTo>
                  <a:lnTo>
                    <a:pt x="958399" y="239717"/>
                  </a:lnTo>
                  <a:lnTo>
                    <a:pt x="958399" y="74353"/>
                  </a:lnTo>
                  <a:cubicBezTo>
                    <a:pt x="934296" y="74353"/>
                    <a:pt x="910098" y="74353"/>
                    <a:pt x="885995" y="74353"/>
                  </a:cubicBezTo>
                  <a:cubicBezTo>
                    <a:pt x="885995" y="49537"/>
                    <a:pt x="885995" y="24816"/>
                    <a:pt x="885995" y="0"/>
                  </a:cubicBezTo>
                  <a:close/>
                  <a:moveTo>
                    <a:pt x="585614" y="0"/>
                  </a:moveTo>
                  <a:cubicBezTo>
                    <a:pt x="614480" y="0"/>
                    <a:pt x="643347" y="0"/>
                    <a:pt x="672213" y="0"/>
                  </a:cubicBezTo>
                  <a:cubicBezTo>
                    <a:pt x="729946" y="0"/>
                    <a:pt x="769006" y="1725"/>
                    <a:pt x="789393" y="5270"/>
                  </a:cubicBezTo>
                  <a:cubicBezTo>
                    <a:pt x="809876" y="8815"/>
                    <a:pt x="826548" y="17822"/>
                    <a:pt x="839409" y="32194"/>
                  </a:cubicBezTo>
                  <a:cubicBezTo>
                    <a:pt x="852270" y="46662"/>
                    <a:pt x="858748" y="69753"/>
                    <a:pt x="858748" y="101468"/>
                  </a:cubicBezTo>
                  <a:cubicBezTo>
                    <a:pt x="858748" y="130309"/>
                    <a:pt x="854176" y="149759"/>
                    <a:pt x="845125" y="159724"/>
                  </a:cubicBezTo>
                  <a:cubicBezTo>
                    <a:pt x="835979" y="169689"/>
                    <a:pt x="818069" y="175629"/>
                    <a:pt x="791298" y="177641"/>
                  </a:cubicBezTo>
                  <a:cubicBezTo>
                    <a:pt x="815497" y="182336"/>
                    <a:pt x="831787" y="188660"/>
                    <a:pt x="840171" y="196708"/>
                  </a:cubicBezTo>
                  <a:cubicBezTo>
                    <a:pt x="848459" y="204661"/>
                    <a:pt x="853604" y="211943"/>
                    <a:pt x="855700" y="218554"/>
                  </a:cubicBezTo>
                  <a:cubicBezTo>
                    <a:pt x="856700" y="221908"/>
                    <a:pt x="857462" y="228160"/>
                    <a:pt x="857974" y="237322"/>
                  </a:cubicBezTo>
                  <a:lnTo>
                    <a:pt x="858025" y="239717"/>
                  </a:lnTo>
                  <a:lnTo>
                    <a:pt x="744579" y="239717"/>
                  </a:lnTo>
                  <a:lnTo>
                    <a:pt x="743605" y="223896"/>
                  </a:lnTo>
                  <a:cubicBezTo>
                    <a:pt x="742616" y="217740"/>
                    <a:pt x="741140" y="213476"/>
                    <a:pt x="739187" y="211081"/>
                  </a:cubicBezTo>
                  <a:cubicBezTo>
                    <a:pt x="735185" y="206386"/>
                    <a:pt x="724801" y="203990"/>
                    <a:pt x="707939" y="203990"/>
                  </a:cubicBezTo>
                  <a:lnTo>
                    <a:pt x="707939" y="239717"/>
                  </a:lnTo>
                  <a:lnTo>
                    <a:pt x="585614" y="239717"/>
                  </a:lnTo>
                  <a:lnTo>
                    <a:pt x="585614" y="0"/>
                  </a:lnTo>
                  <a:close/>
                  <a:moveTo>
                    <a:pt x="318767" y="0"/>
                  </a:moveTo>
                  <a:cubicBezTo>
                    <a:pt x="377643" y="0"/>
                    <a:pt x="436614" y="0"/>
                    <a:pt x="495585" y="0"/>
                  </a:cubicBezTo>
                  <a:lnTo>
                    <a:pt x="540710" y="239717"/>
                  </a:lnTo>
                  <a:lnTo>
                    <a:pt x="278499" y="239717"/>
                  </a:lnTo>
                  <a:lnTo>
                    <a:pt x="318767" y="0"/>
                  </a:lnTo>
                  <a:close/>
                  <a:moveTo>
                    <a:pt x="2381" y="0"/>
                  </a:moveTo>
                  <a:cubicBezTo>
                    <a:pt x="43537" y="0"/>
                    <a:pt x="84598" y="0"/>
                    <a:pt x="125658" y="0"/>
                  </a:cubicBezTo>
                  <a:cubicBezTo>
                    <a:pt x="158907" y="0"/>
                    <a:pt x="184534" y="2108"/>
                    <a:pt x="202445" y="6228"/>
                  </a:cubicBezTo>
                  <a:cubicBezTo>
                    <a:pt x="220355" y="10348"/>
                    <a:pt x="233883" y="16289"/>
                    <a:pt x="242838" y="24050"/>
                  </a:cubicBezTo>
                  <a:cubicBezTo>
                    <a:pt x="251889" y="31907"/>
                    <a:pt x="257986" y="41296"/>
                    <a:pt x="261130" y="52411"/>
                  </a:cubicBezTo>
                  <a:cubicBezTo>
                    <a:pt x="264369" y="63526"/>
                    <a:pt x="265989" y="80676"/>
                    <a:pt x="265989" y="103959"/>
                  </a:cubicBezTo>
                  <a:cubicBezTo>
                    <a:pt x="265989" y="114691"/>
                    <a:pt x="265989" y="125518"/>
                    <a:pt x="265989" y="136345"/>
                  </a:cubicBezTo>
                  <a:cubicBezTo>
                    <a:pt x="265989" y="160011"/>
                    <a:pt x="262845" y="177354"/>
                    <a:pt x="256652" y="188181"/>
                  </a:cubicBezTo>
                  <a:cubicBezTo>
                    <a:pt x="250460" y="199008"/>
                    <a:pt x="239123" y="207344"/>
                    <a:pt x="222546" y="213189"/>
                  </a:cubicBezTo>
                  <a:cubicBezTo>
                    <a:pt x="205970" y="219033"/>
                    <a:pt x="184344" y="221908"/>
                    <a:pt x="157573" y="221908"/>
                  </a:cubicBezTo>
                  <a:cubicBezTo>
                    <a:pt x="146617" y="221908"/>
                    <a:pt x="135661" y="221908"/>
                    <a:pt x="124801" y="221908"/>
                  </a:cubicBezTo>
                  <a:lnTo>
                    <a:pt x="124801" y="239717"/>
                  </a:lnTo>
                  <a:lnTo>
                    <a:pt x="2381" y="239717"/>
                  </a:lnTo>
                  <a:lnTo>
                    <a:pt x="2381" y="0"/>
                  </a:lnTo>
                  <a:close/>
                </a:path>
              </a:pathLst>
            </a:custGeom>
            <a:solidFill>
              <a:srgbClr val="EB605F"/>
            </a:solidFill>
            <a:ln>
              <a:noFill/>
            </a:ln>
          </p:spPr>
          <p:txBody>
            <a:bodyPr tIns="396000" bIns="0"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en-US" altLang="zh-CN" sz="66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rPr>
                <a:t>02</a:t>
              </a:r>
              <a:endParaRPr kumimoji="0" lang="zh-CN" altLang="en-US" sz="66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pitchFamily="34" charset="-122"/>
                <a:cs typeface="+mn-cs"/>
              </a:endParaRPr>
            </a:p>
          </p:txBody>
        </p:sp>
        <p:sp>
          <p:nvSpPr>
            <p:cNvPr id="12" name="TextBox 3"/>
            <p:cNvSpPr txBox="1">
              <a:spLocks noChangeArrowheads="1"/>
            </p:cNvSpPr>
            <p:nvPr>
              <p:custDataLst>
                <p:tags r:id="rId4"/>
              </p:custDataLst>
            </p:nvPr>
          </p:nvSpPr>
          <p:spPr bwMode="auto">
            <a:xfrm>
              <a:off x="4419600" y="2400302"/>
              <a:ext cx="3665536" cy="869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750"/>
                </a:spcBef>
                <a:buFont typeface="Arial" panose="020B0604020202020204" pitchFamily="34" charset="0"/>
                <a:buChar char="•"/>
                <a:defRPr sz="21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375"/>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375"/>
                </a:spcBef>
                <a:buFont typeface="Arial" panose="020B0604020202020204" pitchFamily="34" charset="0"/>
                <a:buChar char="•"/>
                <a:defRPr sz="15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375"/>
                </a:spcBef>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ea typeface="宋体" panose="02010600030101010101" pitchFamily="2" charset="-122"/>
                </a:defRPr>
              </a:lvl9pPr>
            </a:lstStyle>
            <a:p>
              <a:pPr lvl="0">
                <a:lnSpc>
                  <a:spcPct val="100000"/>
                </a:lnSpc>
                <a:spcBef>
                  <a:spcPct val="0"/>
                </a:spcBef>
                <a:buNone/>
                <a:defRPr/>
              </a:pPr>
              <a:r>
                <a:rPr lang="zh-CN" altLang="en-US" sz="6000" b="1" baseline="-25000" dirty="0">
                  <a:solidFill>
                    <a:srgbClr val="626262"/>
                  </a:solidFill>
                  <a:latin typeface="+mn-ea"/>
                  <a:ea typeface="+mn-ea"/>
                </a:rPr>
                <a:t>输入您的标题</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0"/>
          <p:cNvGrpSpPr/>
          <p:nvPr/>
        </p:nvGrpSpPr>
        <p:grpSpPr>
          <a:xfrm>
            <a:off x="4558507" y="1556792"/>
            <a:ext cx="3074987" cy="4464050"/>
            <a:chOff x="1498600" y="1196975"/>
            <a:chExt cx="3074987" cy="4464050"/>
          </a:xfrm>
        </p:grpSpPr>
        <p:grpSp>
          <p:nvGrpSpPr>
            <p:cNvPr id="32" name="Group 41"/>
            <p:cNvGrpSpPr/>
            <p:nvPr/>
          </p:nvGrpSpPr>
          <p:grpSpPr>
            <a:xfrm>
              <a:off x="1498600" y="1196975"/>
              <a:ext cx="3074987" cy="4464050"/>
              <a:chOff x="1498600" y="1563688"/>
              <a:chExt cx="3074987" cy="4464050"/>
            </a:xfrm>
          </p:grpSpPr>
          <p:sp>
            <p:nvSpPr>
              <p:cNvPr id="37" name="Freeform: Shape 46"/>
              <p:cNvSpPr/>
              <p:nvPr/>
            </p:nvSpPr>
            <p:spPr bwMode="auto">
              <a:xfrm>
                <a:off x="1498600" y="1563688"/>
                <a:ext cx="3074987" cy="4464050"/>
              </a:xfrm>
              <a:custGeom>
                <a:avLst/>
                <a:gdLst>
                  <a:gd name="T0" fmla="*/ 2150 w 2253"/>
                  <a:gd name="T1" fmla="*/ 3072 h 3277"/>
                  <a:gd name="T2" fmla="*/ 1946 w 2253"/>
                  <a:gd name="T3" fmla="*/ 3072 h 3277"/>
                  <a:gd name="T4" fmla="*/ 1946 w 2253"/>
                  <a:gd name="T5" fmla="*/ 2355 h 3277"/>
                  <a:gd name="T6" fmla="*/ 1229 w 2253"/>
                  <a:gd name="T7" fmla="*/ 1638 h 3277"/>
                  <a:gd name="T8" fmla="*/ 1946 w 2253"/>
                  <a:gd name="T9" fmla="*/ 922 h 3277"/>
                  <a:gd name="T10" fmla="*/ 1946 w 2253"/>
                  <a:gd name="T11" fmla="*/ 205 h 3277"/>
                  <a:gd name="T12" fmla="*/ 2150 w 2253"/>
                  <a:gd name="T13" fmla="*/ 205 h 3277"/>
                  <a:gd name="T14" fmla="*/ 2253 w 2253"/>
                  <a:gd name="T15" fmla="*/ 102 h 3277"/>
                  <a:gd name="T16" fmla="*/ 2150 w 2253"/>
                  <a:gd name="T17" fmla="*/ 0 h 3277"/>
                  <a:gd name="T18" fmla="*/ 102 w 2253"/>
                  <a:gd name="T19" fmla="*/ 0 h 3277"/>
                  <a:gd name="T20" fmla="*/ 0 w 2253"/>
                  <a:gd name="T21" fmla="*/ 102 h 3277"/>
                  <a:gd name="T22" fmla="*/ 102 w 2253"/>
                  <a:gd name="T23" fmla="*/ 205 h 3277"/>
                  <a:gd name="T24" fmla="*/ 307 w 2253"/>
                  <a:gd name="T25" fmla="*/ 205 h 3277"/>
                  <a:gd name="T26" fmla="*/ 307 w 2253"/>
                  <a:gd name="T27" fmla="*/ 922 h 3277"/>
                  <a:gd name="T28" fmla="*/ 1024 w 2253"/>
                  <a:gd name="T29" fmla="*/ 1638 h 3277"/>
                  <a:gd name="T30" fmla="*/ 307 w 2253"/>
                  <a:gd name="T31" fmla="*/ 2355 h 3277"/>
                  <a:gd name="T32" fmla="*/ 307 w 2253"/>
                  <a:gd name="T33" fmla="*/ 3072 h 3277"/>
                  <a:gd name="T34" fmla="*/ 102 w 2253"/>
                  <a:gd name="T35" fmla="*/ 3072 h 3277"/>
                  <a:gd name="T36" fmla="*/ 0 w 2253"/>
                  <a:gd name="T37" fmla="*/ 3174 h 3277"/>
                  <a:gd name="T38" fmla="*/ 102 w 2253"/>
                  <a:gd name="T39" fmla="*/ 3277 h 3277"/>
                  <a:gd name="T40" fmla="*/ 2150 w 2253"/>
                  <a:gd name="T41" fmla="*/ 3277 h 3277"/>
                  <a:gd name="T42" fmla="*/ 2253 w 2253"/>
                  <a:gd name="T43" fmla="*/ 3174 h 3277"/>
                  <a:gd name="T44" fmla="*/ 2150 w 2253"/>
                  <a:gd name="T45" fmla="*/ 3072 h 3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253" h="3277">
                    <a:moveTo>
                      <a:pt x="2150" y="3072"/>
                    </a:moveTo>
                    <a:cubicBezTo>
                      <a:pt x="1946" y="3072"/>
                      <a:pt x="1946" y="3072"/>
                      <a:pt x="1946" y="3072"/>
                    </a:cubicBezTo>
                    <a:cubicBezTo>
                      <a:pt x="1946" y="2355"/>
                      <a:pt x="1946" y="2355"/>
                      <a:pt x="1946" y="2355"/>
                    </a:cubicBezTo>
                    <a:cubicBezTo>
                      <a:pt x="1946" y="1961"/>
                      <a:pt x="1623" y="1638"/>
                      <a:pt x="1229" y="1638"/>
                    </a:cubicBezTo>
                    <a:cubicBezTo>
                      <a:pt x="1623" y="1638"/>
                      <a:pt x="1946" y="1316"/>
                      <a:pt x="1946" y="922"/>
                    </a:cubicBezTo>
                    <a:cubicBezTo>
                      <a:pt x="1946" y="205"/>
                      <a:pt x="1946" y="205"/>
                      <a:pt x="1946" y="205"/>
                    </a:cubicBezTo>
                    <a:cubicBezTo>
                      <a:pt x="2150" y="205"/>
                      <a:pt x="2150" y="205"/>
                      <a:pt x="2150" y="205"/>
                    </a:cubicBezTo>
                    <a:cubicBezTo>
                      <a:pt x="2207" y="205"/>
                      <a:pt x="2253" y="159"/>
                      <a:pt x="2253" y="102"/>
                    </a:cubicBezTo>
                    <a:cubicBezTo>
                      <a:pt x="2253" y="46"/>
                      <a:pt x="2207" y="0"/>
                      <a:pt x="2150" y="0"/>
                    </a:cubicBezTo>
                    <a:cubicBezTo>
                      <a:pt x="102" y="0"/>
                      <a:pt x="102" y="0"/>
                      <a:pt x="102" y="0"/>
                    </a:cubicBezTo>
                    <a:cubicBezTo>
                      <a:pt x="46" y="0"/>
                      <a:pt x="0" y="46"/>
                      <a:pt x="0" y="102"/>
                    </a:cubicBezTo>
                    <a:cubicBezTo>
                      <a:pt x="0" y="159"/>
                      <a:pt x="46" y="205"/>
                      <a:pt x="102" y="205"/>
                    </a:cubicBezTo>
                    <a:cubicBezTo>
                      <a:pt x="307" y="205"/>
                      <a:pt x="307" y="205"/>
                      <a:pt x="307" y="205"/>
                    </a:cubicBezTo>
                    <a:cubicBezTo>
                      <a:pt x="307" y="922"/>
                      <a:pt x="307" y="922"/>
                      <a:pt x="307" y="922"/>
                    </a:cubicBezTo>
                    <a:cubicBezTo>
                      <a:pt x="307" y="1316"/>
                      <a:pt x="630" y="1638"/>
                      <a:pt x="1024" y="1638"/>
                    </a:cubicBezTo>
                    <a:cubicBezTo>
                      <a:pt x="630" y="1638"/>
                      <a:pt x="307" y="1961"/>
                      <a:pt x="307" y="2355"/>
                    </a:cubicBezTo>
                    <a:cubicBezTo>
                      <a:pt x="307" y="3072"/>
                      <a:pt x="307" y="3072"/>
                      <a:pt x="307" y="3072"/>
                    </a:cubicBezTo>
                    <a:cubicBezTo>
                      <a:pt x="102" y="3072"/>
                      <a:pt x="102" y="3072"/>
                      <a:pt x="102" y="3072"/>
                    </a:cubicBezTo>
                    <a:cubicBezTo>
                      <a:pt x="46" y="3072"/>
                      <a:pt x="0" y="3118"/>
                      <a:pt x="0" y="3174"/>
                    </a:cubicBezTo>
                    <a:cubicBezTo>
                      <a:pt x="0" y="3231"/>
                      <a:pt x="46" y="3277"/>
                      <a:pt x="102" y="3277"/>
                    </a:cubicBezTo>
                    <a:cubicBezTo>
                      <a:pt x="2150" y="3277"/>
                      <a:pt x="2150" y="3277"/>
                      <a:pt x="2150" y="3277"/>
                    </a:cubicBezTo>
                    <a:cubicBezTo>
                      <a:pt x="2207" y="3277"/>
                      <a:pt x="2253" y="3231"/>
                      <a:pt x="2253" y="3174"/>
                    </a:cubicBezTo>
                    <a:cubicBezTo>
                      <a:pt x="2253" y="3118"/>
                      <a:pt x="2207" y="3072"/>
                      <a:pt x="2150" y="3072"/>
                    </a:cubicBezTo>
                    <a:close/>
                  </a:path>
                </a:pathLst>
              </a:custGeom>
              <a:solidFill>
                <a:schemeClr val="bg1">
                  <a:lumMod val="95000"/>
                </a:schemeClr>
              </a:solidFill>
              <a:ln>
                <a:noFill/>
              </a:ln>
            </p:spPr>
            <p:txBody>
              <a:bodyPr anchor="ctr"/>
              <a:lstStyle/>
              <a:p>
                <a:pPr algn="ctr"/>
                <a:endParaRPr/>
              </a:p>
            </p:txBody>
          </p:sp>
          <p:grpSp>
            <p:nvGrpSpPr>
              <p:cNvPr id="38" name="Group 47"/>
              <p:cNvGrpSpPr/>
              <p:nvPr/>
            </p:nvGrpSpPr>
            <p:grpSpPr>
              <a:xfrm>
                <a:off x="2124072" y="3357562"/>
                <a:ext cx="1824042" cy="2381251"/>
                <a:chOff x="2124072" y="3357562"/>
                <a:chExt cx="1824042" cy="2381251"/>
              </a:xfrm>
            </p:grpSpPr>
            <p:sp>
              <p:nvSpPr>
                <p:cNvPr id="42" name="Freeform: Shape 51"/>
                <p:cNvSpPr/>
                <p:nvPr/>
              </p:nvSpPr>
              <p:spPr>
                <a:xfrm flipV="1">
                  <a:off x="2399935" y="3357562"/>
                  <a:ext cx="1272316" cy="247015"/>
                </a:xfrm>
                <a:custGeom>
                  <a:avLst/>
                  <a:gdLst>
                    <a:gd name="connsiteX0" fmla="*/ 0 w 1272316"/>
                    <a:gd name="connsiteY0" fmla="*/ 247015 h 247015"/>
                    <a:gd name="connsiteX1" fmla="*/ 1272316 w 1272316"/>
                    <a:gd name="connsiteY1" fmla="*/ 247015 h 247015"/>
                    <a:gd name="connsiteX2" fmla="*/ 1156717 w 1272316"/>
                    <a:gd name="connsiteY2" fmla="*/ 151637 h 247015"/>
                    <a:gd name="connsiteX3" fmla="*/ 660290 w 1272316"/>
                    <a:gd name="connsiteY3" fmla="*/ 0 h 247015"/>
                    <a:gd name="connsiteX4" fmla="*/ 612025 w 1272316"/>
                    <a:gd name="connsiteY4" fmla="*/ 0 h 247015"/>
                    <a:gd name="connsiteX5" fmla="*/ 115599 w 1272316"/>
                    <a:gd name="connsiteY5" fmla="*/ 151637 h 2470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2316" h="247015">
                      <a:moveTo>
                        <a:pt x="0" y="247015"/>
                      </a:moveTo>
                      <a:lnTo>
                        <a:pt x="1272316" y="247015"/>
                      </a:lnTo>
                      <a:lnTo>
                        <a:pt x="1156717" y="151637"/>
                      </a:lnTo>
                      <a:cubicBezTo>
                        <a:pt x="1015009" y="55902"/>
                        <a:pt x="844178" y="0"/>
                        <a:pt x="660290" y="0"/>
                      </a:cubicBezTo>
                      <a:lnTo>
                        <a:pt x="612025" y="0"/>
                      </a:lnTo>
                      <a:cubicBezTo>
                        <a:pt x="428138" y="0"/>
                        <a:pt x="257306" y="55902"/>
                        <a:pt x="115599" y="151637"/>
                      </a:cubicBezTo>
                      <a:close/>
                    </a:path>
                  </a:pathLst>
                </a:custGeom>
                <a:solidFill>
                  <a:srgbClr val="EB605F"/>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3" name="Rectangle 52"/>
                <p:cNvSpPr/>
                <p:nvPr/>
              </p:nvSpPr>
              <p:spPr>
                <a:xfrm>
                  <a:off x="2959893" y="3465513"/>
                  <a:ext cx="152400" cy="2008187"/>
                </a:xfrm>
                <a:prstGeom prst="rect">
                  <a:avLst/>
                </a:prstGeom>
                <a:solidFill>
                  <a:srgbClr val="EB605F"/>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4" name="Freeform: Shape 53"/>
                <p:cNvSpPr/>
                <p:nvPr/>
              </p:nvSpPr>
              <p:spPr>
                <a:xfrm>
                  <a:off x="2124072" y="4883944"/>
                  <a:ext cx="1824042" cy="854869"/>
                </a:xfrm>
                <a:custGeom>
                  <a:avLst/>
                  <a:gdLst>
                    <a:gd name="connsiteX0" fmla="*/ 856377 w 1714341"/>
                    <a:gd name="connsiteY0" fmla="*/ 0 h 854869"/>
                    <a:gd name="connsiteX1" fmla="*/ 857964 w 1714341"/>
                    <a:gd name="connsiteY1" fmla="*/ 0 h 854869"/>
                    <a:gd name="connsiteX2" fmla="*/ 1709999 w 1714341"/>
                    <a:gd name="connsiteY2" fmla="*/ 768889 h 854869"/>
                    <a:gd name="connsiteX3" fmla="*/ 1714341 w 1714341"/>
                    <a:gd name="connsiteY3" fmla="*/ 854869 h 854869"/>
                    <a:gd name="connsiteX4" fmla="*/ 0 w 1714341"/>
                    <a:gd name="connsiteY4" fmla="*/ 854869 h 854869"/>
                    <a:gd name="connsiteX5" fmla="*/ 4342 w 1714341"/>
                    <a:gd name="connsiteY5" fmla="*/ 768889 h 854869"/>
                    <a:gd name="connsiteX6" fmla="*/ 856377 w 1714341"/>
                    <a:gd name="connsiteY6" fmla="*/ 0 h 854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4341" h="854869">
                      <a:moveTo>
                        <a:pt x="856377" y="0"/>
                      </a:moveTo>
                      <a:lnTo>
                        <a:pt x="857964" y="0"/>
                      </a:lnTo>
                      <a:cubicBezTo>
                        <a:pt x="1301409" y="0"/>
                        <a:pt x="1666140" y="337015"/>
                        <a:pt x="1709999" y="768889"/>
                      </a:cubicBezTo>
                      <a:lnTo>
                        <a:pt x="1714341" y="854869"/>
                      </a:lnTo>
                      <a:lnTo>
                        <a:pt x="0" y="854869"/>
                      </a:lnTo>
                      <a:lnTo>
                        <a:pt x="4342" y="768889"/>
                      </a:lnTo>
                      <a:cubicBezTo>
                        <a:pt x="48201" y="337015"/>
                        <a:pt x="412932" y="0"/>
                        <a:pt x="856377" y="0"/>
                      </a:cubicBezTo>
                      <a:close/>
                    </a:path>
                  </a:pathLst>
                </a:custGeom>
                <a:solidFill>
                  <a:srgbClr val="EB605F"/>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39" name="Freeform: Shape 48"/>
              <p:cNvSpPr/>
              <p:nvPr/>
            </p:nvSpPr>
            <p:spPr>
              <a:xfrm flipV="1">
                <a:off x="2134838" y="2847975"/>
                <a:ext cx="1802509" cy="509587"/>
              </a:xfrm>
              <a:custGeom>
                <a:avLst/>
                <a:gdLst>
                  <a:gd name="connsiteX0" fmla="*/ 0 w 1802509"/>
                  <a:gd name="connsiteY0" fmla="*/ 509587 h 509587"/>
                  <a:gd name="connsiteX1" fmla="*/ 1802509 w 1802509"/>
                  <a:gd name="connsiteY1" fmla="*/ 509587 h 509587"/>
                  <a:gd name="connsiteX2" fmla="*/ 1795237 w 1802509"/>
                  <a:gd name="connsiteY2" fmla="*/ 461933 h 509587"/>
                  <a:gd name="connsiteX3" fmla="*/ 1553219 w 1802509"/>
                  <a:gd name="connsiteY3" fmla="*/ 13042 h 509587"/>
                  <a:gd name="connsiteX4" fmla="*/ 1537413 w 1802509"/>
                  <a:gd name="connsiteY4" fmla="*/ 0 h 509587"/>
                  <a:gd name="connsiteX5" fmla="*/ 265097 w 1802509"/>
                  <a:gd name="connsiteY5" fmla="*/ 0 h 509587"/>
                  <a:gd name="connsiteX6" fmla="*/ 249291 w 1802509"/>
                  <a:gd name="connsiteY6" fmla="*/ 13042 h 509587"/>
                  <a:gd name="connsiteX7" fmla="*/ 7273 w 1802509"/>
                  <a:gd name="connsiteY7" fmla="*/ 461933 h 509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02509" h="509587">
                    <a:moveTo>
                      <a:pt x="0" y="509587"/>
                    </a:moveTo>
                    <a:lnTo>
                      <a:pt x="1802509" y="509587"/>
                    </a:lnTo>
                    <a:lnTo>
                      <a:pt x="1795237" y="461933"/>
                    </a:lnTo>
                    <a:cubicBezTo>
                      <a:pt x="1759754" y="288535"/>
                      <a:pt x="1673726" y="133549"/>
                      <a:pt x="1553219" y="13042"/>
                    </a:cubicBezTo>
                    <a:lnTo>
                      <a:pt x="1537413" y="0"/>
                    </a:lnTo>
                    <a:lnTo>
                      <a:pt x="265097" y="0"/>
                    </a:lnTo>
                    <a:lnTo>
                      <a:pt x="249291" y="13042"/>
                    </a:lnTo>
                    <a:cubicBezTo>
                      <a:pt x="128784" y="133549"/>
                      <a:pt x="42755" y="288535"/>
                      <a:pt x="7273" y="461933"/>
                    </a:cubicBezTo>
                    <a:close/>
                  </a:path>
                </a:pathLst>
              </a:cu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0" name="Freeform: Shape 49"/>
              <p:cNvSpPr/>
              <p:nvPr/>
            </p:nvSpPr>
            <p:spPr>
              <a:xfrm>
                <a:off x="2124072" y="1828800"/>
                <a:ext cx="1824041" cy="509587"/>
              </a:xfrm>
              <a:custGeom>
                <a:avLst/>
                <a:gdLst>
                  <a:gd name="connsiteX0" fmla="*/ 0 w 1824041"/>
                  <a:gd name="connsiteY0" fmla="*/ 0 h 509587"/>
                  <a:gd name="connsiteX1" fmla="*/ 1824041 w 1824041"/>
                  <a:gd name="connsiteY1" fmla="*/ 0 h 509587"/>
                  <a:gd name="connsiteX2" fmla="*/ 1824041 w 1824041"/>
                  <a:gd name="connsiteY2" fmla="*/ 509587 h 509587"/>
                  <a:gd name="connsiteX3" fmla="*/ 0 w 1824041"/>
                  <a:gd name="connsiteY3" fmla="*/ 509587 h 509587"/>
                </a:gdLst>
                <a:ahLst/>
                <a:cxnLst>
                  <a:cxn ang="0">
                    <a:pos x="connsiteX0" y="connsiteY0"/>
                  </a:cxn>
                  <a:cxn ang="0">
                    <a:pos x="connsiteX1" y="connsiteY1"/>
                  </a:cxn>
                  <a:cxn ang="0">
                    <a:pos x="connsiteX2" y="connsiteY2"/>
                  </a:cxn>
                  <a:cxn ang="0">
                    <a:pos x="connsiteX3" y="connsiteY3"/>
                  </a:cxn>
                </a:cxnLst>
                <a:rect l="l" t="t" r="r" b="b"/>
                <a:pathLst>
                  <a:path w="1824041" h="509587">
                    <a:moveTo>
                      <a:pt x="0" y="0"/>
                    </a:moveTo>
                    <a:lnTo>
                      <a:pt x="1824041" y="0"/>
                    </a:lnTo>
                    <a:lnTo>
                      <a:pt x="1824041" y="509587"/>
                    </a:lnTo>
                    <a:lnTo>
                      <a:pt x="0" y="509587"/>
                    </a:lnTo>
                    <a:close/>
                  </a:path>
                </a:pathLst>
              </a:cu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1" name="Freeform: Shape 50"/>
              <p:cNvSpPr/>
              <p:nvPr/>
            </p:nvSpPr>
            <p:spPr>
              <a:xfrm>
                <a:off x="2124072" y="2338387"/>
                <a:ext cx="1824041" cy="509587"/>
              </a:xfrm>
              <a:custGeom>
                <a:avLst/>
                <a:gdLst>
                  <a:gd name="connsiteX0" fmla="*/ 0 w 1824041"/>
                  <a:gd name="connsiteY0" fmla="*/ 0 h 509587"/>
                  <a:gd name="connsiteX1" fmla="*/ 1824041 w 1824041"/>
                  <a:gd name="connsiteY1" fmla="*/ 0 h 509587"/>
                  <a:gd name="connsiteX2" fmla="*/ 1824041 w 1824041"/>
                  <a:gd name="connsiteY2" fmla="*/ 378301 h 509587"/>
                  <a:gd name="connsiteX3" fmla="*/ 1819457 w 1824041"/>
                  <a:gd name="connsiteY3" fmla="*/ 469083 h 509587"/>
                  <a:gd name="connsiteX4" fmla="*/ 1813275 w 1824041"/>
                  <a:gd name="connsiteY4" fmla="*/ 509587 h 509587"/>
                  <a:gd name="connsiteX5" fmla="*/ 10766 w 1824041"/>
                  <a:gd name="connsiteY5" fmla="*/ 509587 h 509587"/>
                  <a:gd name="connsiteX6" fmla="*/ 4584 w 1824041"/>
                  <a:gd name="connsiteY6" fmla="*/ 469083 h 509587"/>
                  <a:gd name="connsiteX7" fmla="*/ 0 w 1824041"/>
                  <a:gd name="connsiteY7" fmla="*/ 378301 h 509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4041" h="509587">
                    <a:moveTo>
                      <a:pt x="0" y="0"/>
                    </a:moveTo>
                    <a:lnTo>
                      <a:pt x="1824041" y="0"/>
                    </a:lnTo>
                    <a:lnTo>
                      <a:pt x="1824041" y="378301"/>
                    </a:lnTo>
                    <a:cubicBezTo>
                      <a:pt x="1824041" y="408949"/>
                      <a:pt x="1822488" y="439234"/>
                      <a:pt x="1819457" y="469083"/>
                    </a:cubicBezTo>
                    <a:lnTo>
                      <a:pt x="1813275" y="509587"/>
                    </a:lnTo>
                    <a:lnTo>
                      <a:pt x="10766" y="509587"/>
                    </a:lnTo>
                    <a:lnTo>
                      <a:pt x="4584" y="469083"/>
                    </a:lnTo>
                    <a:cubicBezTo>
                      <a:pt x="1553" y="439234"/>
                      <a:pt x="0" y="408949"/>
                      <a:pt x="0" y="378301"/>
                    </a:cubicBezTo>
                    <a:close/>
                  </a:path>
                </a:pathLst>
              </a:custGeom>
              <a:solidFill>
                <a:srgbClr val="EB605F"/>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33" name="Freeform: Shape 42"/>
            <p:cNvSpPr/>
            <p:nvPr/>
          </p:nvSpPr>
          <p:spPr bwMode="auto">
            <a:xfrm>
              <a:off x="2834154" y="2085704"/>
              <a:ext cx="351552" cy="297086"/>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34" name="Freeform: Shape 43"/>
            <p:cNvSpPr>
              <a:spLocks noChangeAspect="1"/>
            </p:cNvSpPr>
            <p:nvPr/>
          </p:nvSpPr>
          <p:spPr bwMode="auto">
            <a:xfrm>
              <a:off x="2805485" y="1559075"/>
              <a:ext cx="408890" cy="345541"/>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35" name="Freeform: Shape 44"/>
            <p:cNvSpPr/>
            <p:nvPr/>
          </p:nvSpPr>
          <p:spPr bwMode="auto">
            <a:xfrm>
              <a:off x="2814477" y="4780793"/>
              <a:ext cx="390906" cy="330343"/>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sp>
          <p:nvSpPr>
            <p:cNvPr id="36" name="Freeform: Shape 45"/>
            <p:cNvSpPr/>
            <p:nvPr/>
          </p:nvSpPr>
          <p:spPr bwMode="auto">
            <a:xfrm>
              <a:off x="2801557" y="2543938"/>
              <a:ext cx="416747" cy="352181"/>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p>
          </p:txBody>
        </p:sp>
      </p:grpSp>
      <p:grpSp>
        <p:nvGrpSpPr>
          <p:cNvPr id="5" name="Group 54"/>
          <p:cNvGrpSpPr/>
          <p:nvPr/>
        </p:nvGrpSpPr>
        <p:grpSpPr>
          <a:xfrm>
            <a:off x="8297116" y="3071931"/>
            <a:ext cx="2913772" cy="1338747"/>
            <a:chOff x="8472264" y="2924944"/>
            <a:chExt cx="2448272" cy="1338747"/>
          </a:xfrm>
        </p:grpSpPr>
        <p:cxnSp>
          <p:nvCxnSpPr>
            <p:cNvPr id="21" name="Straight Connector 56"/>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57"/>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8" name="Group 69"/>
          <p:cNvGrpSpPr/>
          <p:nvPr/>
        </p:nvGrpSpPr>
        <p:grpSpPr>
          <a:xfrm>
            <a:off x="1008495" y="3071931"/>
            <a:ext cx="2913772" cy="1338747"/>
            <a:chOff x="1307468" y="2924944"/>
            <a:chExt cx="2448272" cy="1338747"/>
          </a:xfrm>
        </p:grpSpPr>
        <p:cxnSp>
          <p:nvCxnSpPr>
            <p:cNvPr id="9" name="Straight Connector 70"/>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71"/>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45" name="组合 44"/>
          <p:cNvGrpSpPr/>
          <p:nvPr/>
        </p:nvGrpSpPr>
        <p:grpSpPr>
          <a:xfrm>
            <a:off x="3774689" y="555793"/>
            <a:ext cx="4642622" cy="793761"/>
            <a:chOff x="3774689" y="555793"/>
            <a:chExt cx="4642622" cy="793761"/>
          </a:xfrm>
        </p:grpSpPr>
        <p:sp>
          <p:nvSpPr>
            <p:cNvPr id="46" name="文本框 45"/>
            <p:cNvSpPr txBox="1"/>
            <p:nvPr/>
          </p:nvSpPr>
          <p:spPr>
            <a:xfrm>
              <a:off x="4772561" y="555793"/>
              <a:ext cx="2646879" cy="584775"/>
            </a:xfrm>
            <a:prstGeom prst="rect">
              <a:avLst/>
            </a:prstGeom>
            <a:noFill/>
          </p:spPr>
          <p:txBody>
            <a:bodyPr wrap="none" rtlCol="0">
              <a:spAutoFit/>
              <a:scene3d>
                <a:camera prst="orthographicFront"/>
                <a:lightRig rig="threePt" dir="t"/>
              </a:scene3d>
              <a:sp3d extrusionH="12700"/>
            </a:bodyPr>
            <a:lstStyle/>
            <a:p>
              <a:pPr algn="ctr"/>
              <a:r>
                <a:rPr lang="zh-CN" altLang="en-US" sz="3200" dirty="0">
                  <a:solidFill>
                    <a:srgbClr val="EB605F"/>
                  </a:solidFill>
                  <a:latin typeface="时尚中黑简体" panose="01010104010101010101" pitchFamily="2" charset="-122"/>
                  <a:ea typeface="时尚中黑简体" panose="01010104010101010101" pitchFamily="2" charset="-122"/>
                </a:rPr>
                <a:t>标题文字添加</a:t>
              </a:r>
            </a:p>
          </p:txBody>
        </p:sp>
        <p:sp>
          <p:nvSpPr>
            <p:cNvPr id="47" name="矩形 46"/>
            <p:cNvSpPr/>
            <p:nvPr/>
          </p:nvSpPr>
          <p:spPr>
            <a:xfrm>
              <a:off x="3774689" y="1087944"/>
              <a:ext cx="4642622" cy="261610"/>
            </a:xfrm>
            <a:prstGeom prst="rect">
              <a:avLst/>
            </a:prstGeom>
          </p:spPr>
          <p:txBody>
            <a:bodyPr wrap="square">
              <a:spAutoFit/>
            </a:bodyPr>
            <a:lstStyle/>
            <a:p>
              <a:pPr lvl="0" algn="ctr">
                <a:defRPr/>
              </a:pPr>
              <a:r>
                <a:rPr lang="en-US" altLang="zh-CN" sz="1100" dirty="0">
                  <a:solidFill>
                    <a:schemeClr val="bg1">
                      <a:lumMod val="65000"/>
                    </a:schemeClr>
                  </a:solidFill>
                  <a:ea typeface="等线" panose="02010600030101010101" pitchFamily="2" charset="-122"/>
                </a:rPr>
                <a:t>THIS TEMPLATE DESIGNED FOR FEI ER SHE JI</a:t>
              </a:r>
              <a:endParaRPr lang="zh-CN" altLang="en-US" sz="1100" dirty="0">
                <a:solidFill>
                  <a:schemeClr val="bg1">
                    <a:lumMod val="65000"/>
                  </a:schemeClr>
                </a:solidFill>
                <a:ea typeface="等线" panose="02010600030101010101" pitchFamily="2" charset="-122"/>
              </a:endParaRPr>
            </a:p>
          </p:txBody>
        </p:sp>
      </p:grpSp>
      <p:grpSp>
        <p:nvGrpSpPr>
          <p:cNvPr id="48" name="组合 47"/>
          <p:cNvGrpSpPr/>
          <p:nvPr/>
        </p:nvGrpSpPr>
        <p:grpSpPr>
          <a:xfrm>
            <a:off x="907289" y="2076697"/>
            <a:ext cx="3062223" cy="962022"/>
            <a:chOff x="7104110" y="1678126"/>
            <a:chExt cx="3062223" cy="962022"/>
          </a:xfrm>
        </p:grpSpPr>
        <p:sp>
          <p:nvSpPr>
            <p:cNvPr id="49" name="矩形 48"/>
            <p:cNvSpPr/>
            <p:nvPr/>
          </p:nvSpPr>
          <p:spPr>
            <a:xfrm>
              <a:off x="7104110" y="2030750"/>
              <a:ext cx="3062223"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50" name="矩形 49"/>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51" name="组合 50"/>
          <p:cNvGrpSpPr/>
          <p:nvPr/>
        </p:nvGrpSpPr>
        <p:grpSpPr>
          <a:xfrm>
            <a:off x="907289" y="3307806"/>
            <a:ext cx="3062223" cy="962022"/>
            <a:chOff x="7104110" y="1678126"/>
            <a:chExt cx="3062223" cy="962022"/>
          </a:xfrm>
        </p:grpSpPr>
        <p:sp>
          <p:nvSpPr>
            <p:cNvPr id="52" name="矩形 51"/>
            <p:cNvSpPr/>
            <p:nvPr/>
          </p:nvSpPr>
          <p:spPr>
            <a:xfrm>
              <a:off x="7104110" y="2030750"/>
              <a:ext cx="3062223"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53" name="矩形 52"/>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54" name="组合 53"/>
          <p:cNvGrpSpPr/>
          <p:nvPr/>
        </p:nvGrpSpPr>
        <p:grpSpPr>
          <a:xfrm>
            <a:off x="907289" y="4659599"/>
            <a:ext cx="3062223" cy="962022"/>
            <a:chOff x="7104110" y="1678126"/>
            <a:chExt cx="3062223" cy="962022"/>
          </a:xfrm>
        </p:grpSpPr>
        <p:sp>
          <p:nvSpPr>
            <p:cNvPr id="55" name="矩形 54"/>
            <p:cNvSpPr/>
            <p:nvPr/>
          </p:nvSpPr>
          <p:spPr>
            <a:xfrm>
              <a:off x="7104110" y="2030750"/>
              <a:ext cx="3062223" cy="609398"/>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56" name="矩形 55"/>
            <p:cNvSpPr/>
            <p:nvPr/>
          </p:nvSpPr>
          <p:spPr>
            <a:xfrm>
              <a:off x="7924359" y="1678126"/>
              <a:ext cx="2241974" cy="401264"/>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tx1">
                      <a:lumMod val="65000"/>
                      <a:lumOff val="35000"/>
                    </a:schemeClr>
                  </a:solidFill>
                </a:rPr>
                <a:t>标题文字添加</a:t>
              </a:r>
            </a:p>
          </p:txBody>
        </p:sp>
      </p:grpSp>
      <p:grpSp>
        <p:nvGrpSpPr>
          <p:cNvPr id="57" name="组合 56"/>
          <p:cNvGrpSpPr/>
          <p:nvPr/>
        </p:nvGrpSpPr>
        <p:grpSpPr>
          <a:xfrm>
            <a:off x="8222489" y="2076697"/>
            <a:ext cx="3062223" cy="962022"/>
            <a:chOff x="7104110" y="1678126"/>
            <a:chExt cx="3062223" cy="962022"/>
          </a:xfrm>
        </p:grpSpPr>
        <p:sp>
          <p:nvSpPr>
            <p:cNvPr id="58" name="矩形 57"/>
            <p:cNvSpPr/>
            <p:nvPr/>
          </p:nvSpPr>
          <p:spPr>
            <a:xfrm>
              <a:off x="7104110" y="2030750"/>
              <a:ext cx="3062223"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59" name="矩形 58"/>
            <p:cNvSpPr/>
            <p:nvPr/>
          </p:nvSpPr>
          <p:spPr>
            <a:xfrm>
              <a:off x="7104110"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60" name="组合 59"/>
          <p:cNvGrpSpPr/>
          <p:nvPr/>
        </p:nvGrpSpPr>
        <p:grpSpPr>
          <a:xfrm>
            <a:off x="8222489" y="3307806"/>
            <a:ext cx="3062223" cy="962022"/>
            <a:chOff x="7104110" y="1678126"/>
            <a:chExt cx="3062223" cy="962022"/>
          </a:xfrm>
        </p:grpSpPr>
        <p:sp>
          <p:nvSpPr>
            <p:cNvPr id="61" name="矩形 60"/>
            <p:cNvSpPr/>
            <p:nvPr/>
          </p:nvSpPr>
          <p:spPr>
            <a:xfrm>
              <a:off x="7104110" y="2030750"/>
              <a:ext cx="3062223"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62" name="矩形 61"/>
            <p:cNvSpPr/>
            <p:nvPr/>
          </p:nvSpPr>
          <p:spPr>
            <a:xfrm>
              <a:off x="7104110"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grpSp>
        <p:nvGrpSpPr>
          <p:cNvPr id="63" name="组合 62"/>
          <p:cNvGrpSpPr/>
          <p:nvPr/>
        </p:nvGrpSpPr>
        <p:grpSpPr>
          <a:xfrm>
            <a:off x="8222489" y="4659599"/>
            <a:ext cx="3062223" cy="962022"/>
            <a:chOff x="7104110" y="1678126"/>
            <a:chExt cx="3062223" cy="962022"/>
          </a:xfrm>
        </p:grpSpPr>
        <p:sp>
          <p:nvSpPr>
            <p:cNvPr id="64" name="矩形 63"/>
            <p:cNvSpPr/>
            <p:nvPr/>
          </p:nvSpPr>
          <p:spPr>
            <a:xfrm>
              <a:off x="7104110" y="2030750"/>
              <a:ext cx="3062223"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a:t>
              </a:r>
            </a:p>
          </p:txBody>
        </p:sp>
        <p:sp>
          <p:nvSpPr>
            <p:cNvPr id="65" name="矩形 64"/>
            <p:cNvSpPr/>
            <p:nvPr/>
          </p:nvSpPr>
          <p:spPr>
            <a:xfrm>
              <a:off x="7104110" y="1678126"/>
              <a:ext cx="2241974" cy="40126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p>
          </p:txBody>
        </p:sp>
      </p:grpSp>
    </p:spTree>
  </p:cSld>
  <p:clrMapOvr>
    <a:masterClrMapping/>
  </p:clrMapOvr>
  <mc:AlternateContent xmlns:mc="http://schemas.openxmlformats.org/markup-compatibility/2006" xmlns:p14="http://schemas.microsoft.com/office/powerpoint/2010/main">
    <mc:Choice Requires="p14">
      <p:transition spd="slow" p14:dur="1500" advTm="4000">
        <p:random/>
      </p:transition>
    </mc:Choice>
    <mc:Fallback xmlns="">
      <p:transition spd="slow" advTm="4000">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ags/tag10.xml><?xml version="1.0" encoding="utf-8"?>
<p:tagLst xmlns:a="http://schemas.openxmlformats.org/drawingml/2006/main" xmlns:r="http://schemas.openxmlformats.org/officeDocument/2006/relationships" xmlns:p="http://schemas.openxmlformats.org/presentationml/2006/main">
  <p:tag name="MH" val="20170413143956"/>
  <p:tag name="MH_LIBRARY" val="CONTENTS"/>
  <p:tag name="MH_TYPE" val="ENTRY"/>
  <p:tag name="ID" val="553524"/>
  <p:tag name="MH_ORDER" val="4"/>
</p:tagLst>
</file>

<file path=ppt/tags/tag11.xml><?xml version="1.0" encoding="utf-8"?>
<p:tagLst xmlns:a="http://schemas.openxmlformats.org/drawingml/2006/main" xmlns:r="http://schemas.openxmlformats.org/officeDocument/2006/relationships" xmlns:p="http://schemas.openxmlformats.org/presentationml/2006/main">
  <p:tag name="MH" val="20170413144327"/>
  <p:tag name="MH_LIBRARY" val="GRAPHIC"/>
</p:tagLst>
</file>

<file path=ppt/tags/tag12.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TextBox 9"/>
</p:tagLst>
</file>

<file path=ppt/tags/tag13.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任意多边形 15"/>
</p:tagLst>
</file>

<file path=ppt/tags/tag14.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TextBox 3"/>
</p:tagLst>
</file>

<file path=ppt/tags/tag15.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直接连接符 7"/>
</p:tagLst>
</file>

<file path=ppt/tags/tag16.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直接连接符 8"/>
</p:tagLst>
</file>

<file path=ppt/tags/tag17.xml><?xml version="1.0" encoding="utf-8"?>
<p:tagLst xmlns:a="http://schemas.openxmlformats.org/drawingml/2006/main" xmlns:r="http://schemas.openxmlformats.org/officeDocument/2006/relationships" xmlns:p="http://schemas.openxmlformats.org/presentationml/2006/main">
  <p:tag name="MH" val="20170413144327"/>
  <p:tag name="MH_LIBRARY" val="GRAPHIC"/>
</p:tagLst>
</file>

<file path=ppt/tags/tag18.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TextBox 9"/>
</p:tagLst>
</file>

<file path=ppt/tags/tag19.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任意多边形 15"/>
</p:tagLst>
</file>

<file path=ppt/tags/tag2.xml><?xml version="1.0" encoding="utf-8"?>
<p:tagLst xmlns:a="http://schemas.openxmlformats.org/drawingml/2006/main" xmlns:r="http://schemas.openxmlformats.org/officeDocument/2006/relationships" xmlns:p="http://schemas.openxmlformats.org/presentationml/2006/main">
  <p:tag name="MH" val="20170413143956"/>
  <p:tag name="MH_LIBRARY" val="CONTENTS"/>
  <p:tag name="MH_TYPE" val="OTHERS"/>
  <p:tag name="ID" val="553524"/>
</p:tagLst>
</file>

<file path=ppt/tags/tag20.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TextBox 3"/>
</p:tagLst>
</file>

<file path=ppt/tags/tag21.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直接连接符 7"/>
</p:tagLst>
</file>

<file path=ppt/tags/tag22.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直接连接符 8"/>
</p:tagLst>
</file>

<file path=ppt/tags/tag23.xml><?xml version="1.0" encoding="utf-8"?>
<p:tagLst xmlns:a="http://schemas.openxmlformats.org/drawingml/2006/main" xmlns:r="http://schemas.openxmlformats.org/officeDocument/2006/relationships" xmlns:p="http://schemas.openxmlformats.org/presentationml/2006/main">
  <p:tag name="MH" val="20170413144327"/>
  <p:tag name="MH_LIBRARY" val="GRAPHIC"/>
</p:tagLst>
</file>

<file path=ppt/tags/tag24.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TextBox 9"/>
</p:tagLst>
</file>

<file path=ppt/tags/tag25.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任意多边形 15"/>
</p:tagLst>
</file>

<file path=ppt/tags/tag26.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TextBox 3"/>
</p:tagLst>
</file>

<file path=ppt/tags/tag27.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直接连接符 7"/>
</p:tagLst>
</file>

<file path=ppt/tags/tag28.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直接连接符 8"/>
</p:tagLst>
</file>

<file path=ppt/tags/tag29.xml><?xml version="1.0" encoding="utf-8"?>
<p:tagLst xmlns:a="http://schemas.openxmlformats.org/drawingml/2006/main" xmlns:r="http://schemas.openxmlformats.org/officeDocument/2006/relationships" xmlns:p="http://schemas.openxmlformats.org/presentationml/2006/main">
  <p:tag name="MH" val="20170413144327"/>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70413143956"/>
  <p:tag name="MH_LIBRARY" val="CONTENTS"/>
  <p:tag name="MH_TYPE" val="NUMBER"/>
  <p:tag name="ID" val="553524"/>
  <p:tag name="MH_ORDER" val="1"/>
</p:tagLst>
</file>

<file path=ppt/tags/tag30.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TextBox 9"/>
</p:tagLst>
</file>

<file path=ppt/tags/tag31.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任意多边形 15"/>
</p:tagLst>
</file>

<file path=ppt/tags/tag32.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TextBox 3"/>
</p:tagLst>
</file>

<file path=ppt/tags/tag33.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直接连接符 7"/>
</p:tagLst>
</file>

<file path=ppt/tags/tag34.xml><?xml version="1.0" encoding="utf-8"?>
<p:tagLst xmlns:a="http://schemas.openxmlformats.org/drawingml/2006/main" xmlns:r="http://schemas.openxmlformats.org/officeDocument/2006/relationships" xmlns:p="http://schemas.openxmlformats.org/presentationml/2006/main">
  <p:tag name="MH" val="20170413144327"/>
  <p:tag name="MH_LIBRARY" val="GRAPHIC"/>
  <p:tag name="MH_ORDER" val="直接连接符 8"/>
</p:tagLst>
</file>

<file path=ppt/tags/tag4.xml><?xml version="1.0" encoding="utf-8"?>
<p:tagLst xmlns:a="http://schemas.openxmlformats.org/drawingml/2006/main" xmlns:r="http://schemas.openxmlformats.org/officeDocument/2006/relationships" xmlns:p="http://schemas.openxmlformats.org/presentationml/2006/main">
  <p:tag name="MH" val="20170413143956"/>
  <p:tag name="MH_LIBRARY" val="CONTENTS"/>
  <p:tag name="MH_TYPE" val="ENTRY"/>
  <p:tag name="ID" val="553524"/>
  <p:tag name="MH_ORDER" val="1"/>
</p:tagLst>
</file>

<file path=ppt/tags/tag5.xml><?xml version="1.0" encoding="utf-8"?>
<p:tagLst xmlns:a="http://schemas.openxmlformats.org/drawingml/2006/main" xmlns:r="http://schemas.openxmlformats.org/officeDocument/2006/relationships" xmlns:p="http://schemas.openxmlformats.org/presentationml/2006/main">
  <p:tag name="MH" val="20170413143956"/>
  <p:tag name="MH_LIBRARY" val="CONTENTS"/>
  <p:tag name="MH_TYPE" val="NUMBER"/>
  <p:tag name="ID" val="553524"/>
  <p:tag name="MH_ORDER" val="2"/>
</p:tagLst>
</file>

<file path=ppt/tags/tag6.xml><?xml version="1.0" encoding="utf-8"?>
<p:tagLst xmlns:a="http://schemas.openxmlformats.org/drawingml/2006/main" xmlns:r="http://schemas.openxmlformats.org/officeDocument/2006/relationships" xmlns:p="http://schemas.openxmlformats.org/presentationml/2006/main">
  <p:tag name="MH" val="20170413143956"/>
  <p:tag name="MH_LIBRARY" val="CONTENTS"/>
  <p:tag name="MH_TYPE" val="ENTRY"/>
  <p:tag name="ID" val="553524"/>
  <p:tag name="MH_ORDER" val="2"/>
</p:tagLst>
</file>

<file path=ppt/tags/tag7.xml><?xml version="1.0" encoding="utf-8"?>
<p:tagLst xmlns:a="http://schemas.openxmlformats.org/drawingml/2006/main" xmlns:r="http://schemas.openxmlformats.org/officeDocument/2006/relationships" xmlns:p="http://schemas.openxmlformats.org/presentationml/2006/main">
  <p:tag name="MH" val="20170413143956"/>
  <p:tag name="MH_LIBRARY" val="CONTENTS"/>
  <p:tag name="MH_TYPE" val="NUMBER"/>
  <p:tag name="ID" val="553524"/>
  <p:tag name="MH_ORDER" val="3"/>
</p:tagLst>
</file>

<file path=ppt/tags/tag8.xml><?xml version="1.0" encoding="utf-8"?>
<p:tagLst xmlns:a="http://schemas.openxmlformats.org/drawingml/2006/main" xmlns:r="http://schemas.openxmlformats.org/officeDocument/2006/relationships" xmlns:p="http://schemas.openxmlformats.org/presentationml/2006/main">
  <p:tag name="MH" val="20170413143956"/>
  <p:tag name="MH_LIBRARY" val="CONTENTS"/>
  <p:tag name="MH_TYPE" val="ENTRY"/>
  <p:tag name="ID" val="553524"/>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70413143956"/>
  <p:tag name="MH_LIBRARY" val="CONTENTS"/>
  <p:tag name="MH_TYPE" val="NUMBER"/>
  <p:tag name="ID" val="553524"/>
  <p:tag name="MH_ORDER" val="4"/>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1741</Words>
  <Application>Microsoft Office PowerPoint</Application>
  <PresentationFormat>宽屏</PresentationFormat>
  <Paragraphs>244</Paragraphs>
  <Slides>24</Slides>
  <Notes>24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24</vt:i4>
      </vt:variant>
    </vt:vector>
  </HeadingPairs>
  <TitlesOfParts>
    <vt:vector size="33" baseType="lpstr">
      <vt:lpstr>等线</vt:lpstr>
      <vt:lpstr>时尚中黑简体</vt:lpstr>
      <vt:lpstr>微软雅黑</vt:lpstr>
      <vt:lpstr>Arial</vt:lpstr>
      <vt:lpstr>Calibri</vt:lpstr>
      <vt:lpstr>Gigi</vt:lpstr>
      <vt:lpstr>Impact</vt:lpstr>
      <vt:lpstr>Times New Roman</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粉色小清新</dc:title>
  <dc:creator>第一PPT</dc:creator>
  <cp:keywords>www.1ppt.com</cp:keywords>
  <dc:description>www.1ppt.com</dc:description>
  <cp:lastModifiedBy>天 下</cp:lastModifiedBy>
  <cp:revision>35</cp:revision>
  <dcterms:created xsi:type="dcterms:W3CDTF">2017-05-17T00:22:00Z</dcterms:created>
  <dcterms:modified xsi:type="dcterms:W3CDTF">2021-01-06T00:55:31Z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