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91" r:id="rId5"/>
    <p:sldId id="285" r:id="rId6"/>
    <p:sldId id="289" r:id="rId7"/>
    <p:sldId id="284" r:id="rId8"/>
    <p:sldId id="287" r:id="rId9"/>
    <p:sldId id="265" r:id="rId10"/>
    <p:sldId id="301" r:id="rId11"/>
    <p:sldId id="292" r:id="rId12"/>
    <p:sldId id="283" r:id="rId13"/>
    <p:sldId id="300" r:id="rId14"/>
    <p:sldId id="288" r:id="rId15"/>
    <p:sldId id="270" r:id="rId16"/>
    <p:sldId id="293" r:id="rId17"/>
    <p:sldId id="286" r:id="rId18"/>
    <p:sldId id="263" r:id="rId19"/>
    <p:sldId id="302" r:id="rId20"/>
    <p:sldId id="278" r:id="rId21"/>
    <p:sldId id="274" r:id="rId22"/>
    <p:sldId id="297" r:id="rId23"/>
    <p:sldId id="264" r:id="rId24"/>
    <p:sldId id="290" r:id="rId25"/>
    <p:sldId id="277" r:id="rId26"/>
    <p:sldId id="261"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6"/>
    <a:srgbClr val="FCE3E9"/>
    <a:srgbClr val="FFFEE9"/>
    <a:srgbClr val="2F6CA5"/>
    <a:srgbClr val="153765"/>
    <a:srgbClr val="1B1B1B"/>
    <a:srgbClr val="FEFFFF"/>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Subtitle 2"/>
          <p:cNvSpPr>
            <a:spLocks noGrp="1"/>
          </p:cNvSpPr>
          <p:nvPr>
            <p:ph type="subTitle" idx="1" hasCustomPrompt="1"/>
          </p:nvPr>
        </p:nvSpPr>
        <p:spPr>
          <a:xfrm>
            <a:off x="5661893" y="4511584"/>
            <a:ext cx="6146657" cy="627596"/>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solidFill>
                  <a:schemeClr val="accent1"/>
                </a:solidFill>
              </a:defRPr>
            </a:lvl1pPr>
          </a:lstStyle>
          <a:p>
            <a:fld id="{73B25E68-99F1-4046-B09B-134B52642AC8}" type="datetimeFigureOut">
              <a:rPr lang="zh-CN" altLang="en-US" smtClean="0"/>
              <a:t>2021/1/6</a:t>
            </a:fld>
            <a:endParaRPr lang="zh-CN" altLang="en-US"/>
          </a:p>
        </p:txBody>
      </p:sp>
      <p:sp>
        <p:nvSpPr>
          <p:cNvPr id="31" name="Slide Number Placeholder 5"/>
          <p:cNvSpPr>
            <a:spLocks noGrp="1"/>
          </p:cNvSpPr>
          <p:nvPr>
            <p:ph type="sldNum" sz="quarter" idx="12"/>
          </p:nvPr>
        </p:nvSpPr>
        <p:spPr/>
        <p:txBody>
          <a:bodyPr/>
          <a:lstStyle>
            <a:lvl1pPr>
              <a:defRPr>
                <a:solidFill>
                  <a:schemeClr val="accent1"/>
                </a:solidFill>
              </a:defRPr>
            </a:lvl1pPr>
          </a:lstStyle>
          <a:p>
            <a:fld id="{3E3CA578-6D8C-4084-809D-66D25A20E1A2}" type="slidenum">
              <a:rPr lang="zh-CN" altLang="en-US" smtClean="0"/>
              <a:t>‹#›</a:t>
            </a:fld>
            <a:endParaRPr lang="zh-CN" altLang="en-US"/>
          </a:p>
        </p:txBody>
      </p:sp>
      <p:sp>
        <p:nvSpPr>
          <p:cNvPr id="30" name="Footer Placeholder 4"/>
          <p:cNvSpPr>
            <a:spLocks noGrp="1"/>
          </p:cNvSpPr>
          <p:nvPr>
            <p:ph type="ftr" sz="quarter" idx="11"/>
          </p:nvPr>
        </p:nvSpPr>
        <p:spPr/>
        <p:txBody>
          <a:bodyPr/>
          <a:lstStyle>
            <a:lvl1pPr>
              <a:defRPr>
                <a:solidFill>
                  <a:schemeClr val="accent1"/>
                </a:solidFill>
              </a:defRPr>
            </a:lvl1pPr>
          </a:lstStyle>
          <a:p>
            <a:endParaRPr lang="zh-CN" altLang="en-US"/>
          </a:p>
        </p:txBody>
      </p:sp>
      <p:sp>
        <p:nvSpPr>
          <p:cNvPr id="2" name="Title 1"/>
          <p:cNvSpPr>
            <a:spLocks noGrp="1"/>
          </p:cNvSpPr>
          <p:nvPr>
            <p:ph type="ctrTitle"/>
          </p:nvPr>
        </p:nvSpPr>
        <p:spPr>
          <a:xfrm>
            <a:off x="5583381" y="1565559"/>
            <a:ext cx="6373091" cy="2687798"/>
          </a:xfrm>
          <a:noFill/>
        </p:spPr>
        <p:txBody>
          <a:bodyPr anchor="ctr">
            <a:no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userDrawn="1">
            <p:ph type="title"/>
          </p:nvPr>
        </p:nvSpPr>
        <p:spPr>
          <a:xfrm>
            <a:off x="5763491" y="1717964"/>
            <a:ext cx="6192979" cy="2490767"/>
          </a:xfrm>
        </p:spPr>
        <p:txBody>
          <a:bodyPr anchor="ctr"/>
          <a:lstStyle>
            <a:lvl1pPr algn="ctr">
              <a:lnSpc>
                <a:spcPct val="150000"/>
              </a:lnSpc>
              <a:defRPr sz="44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5763491" y="4719331"/>
            <a:ext cx="6192979" cy="738960"/>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426303"/>
            <a:ext cx="10680700" cy="49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98710"/>
            <a:ext cx="10680699" cy="100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b="1" kern="1200">
          <a:ln w="3175">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slideLayout" Target="../slideLayouts/slideLayout6.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slideLayout" Target="../slideLayouts/slideLayout6.xml"/><Relationship Id="rId5" Type="http://schemas.openxmlformats.org/officeDocument/2006/relationships/tags" Target="../tags/tag55.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slideLayout" Target="../slideLayouts/slideLayout6.xml"/><Relationship Id="rId4" Type="http://schemas.openxmlformats.org/officeDocument/2006/relationships/tags" Target="../tags/tag28.xml"/><Relationship Id="rId9"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Layout" Target="../slideLayouts/slideLayout6.xml"/><Relationship Id="rId4" Type="http://schemas.openxmlformats.org/officeDocument/2006/relationships/tags" Target="../tags/tag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descr="#clear#"/>
          <p:cNvSpPr>
            <a:spLocks noGrp="1"/>
          </p:cNvSpPr>
          <p:nvPr>
            <p:ph type="subTitle" idx="1"/>
          </p:nvPr>
        </p:nvSpPr>
        <p:spPr/>
        <p:txBody>
          <a:bodyPr/>
          <a:lstStyle/>
          <a:p>
            <a:r>
              <a:rPr lang="zh-CN" altLang="en-US"/>
              <a:t>汇报人：</a:t>
            </a:r>
            <a:r>
              <a:rPr lang="en-US" altLang="zh-CN"/>
              <a:t>xiazaii     </a:t>
            </a:r>
            <a:r>
              <a:rPr lang="zh-CN" altLang="en-US"/>
              <a:t>日期：</a:t>
            </a:r>
            <a:r>
              <a:rPr lang="en-US" altLang="zh-CN"/>
              <a:t>202X/12/30</a:t>
            </a:r>
            <a:endParaRPr lang="zh-CN" altLang="en-US" dirty="0"/>
          </a:p>
        </p:txBody>
      </p:sp>
      <p:sp>
        <p:nvSpPr>
          <p:cNvPr id="6146" name="标题 5" descr="#clear#"/>
          <p:cNvSpPr>
            <a:spLocks noGrp="1"/>
          </p:cNvSpPr>
          <p:nvPr>
            <p:ph type="ctrTitle"/>
          </p:nvPr>
        </p:nvSpPr>
        <p:spPr/>
        <p:txBody>
          <a:bodyPr/>
          <a:lstStyle/>
          <a:p>
            <a:r>
              <a:rPr lang="zh-CN" altLang="en-US" sz="4800" dirty="0"/>
              <a:t>文艺清新</a:t>
            </a:r>
            <a:br>
              <a:rPr lang="en-US" altLang="zh-CN" sz="4800" dirty="0"/>
            </a:br>
            <a:r>
              <a:rPr lang="zh-CN" altLang="en-US" sz="4800" dirty="0"/>
              <a:t>工作总结报告模板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5" name="MH_Other_2"/>
          <p:cNvSpPr/>
          <p:nvPr>
            <p:custDataLst>
              <p:tags r:id="rId1"/>
            </p:custDataLst>
          </p:nvPr>
        </p:nvSpPr>
        <p:spPr>
          <a:xfrm flipH="1">
            <a:off x="2374763" y="519638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2"/>
            </p:custDataLst>
          </p:nvPr>
        </p:nvSpPr>
        <p:spPr>
          <a:xfrm flipH="1">
            <a:off x="2374763" y="478069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MH_SubTitle_4"/>
          <p:cNvSpPr/>
          <p:nvPr>
            <p:custDataLst>
              <p:tags r:id="rId3"/>
            </p:custDataLst>
          </p:nvPr>
        </p:nvSpPr>
        <p:spPr>
          <a:xfrm flipH="1">
            <a:off x="4286854" y="306680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8" name="MH_Other_2"/>
          <p:cNvSpPr/>
          <p:nvPr>
            <p:custDataLst>
              <p:tags r:id="rId4"/>
            </p:custDataLst>
          </p:nvPr>
        </p:nvSpPr>
        <p:spPr>
          <a:xfrm flipH="1">
            <a:off x="3373570" y="4085042"/>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MH_Other_3"/>
          <p:cNvSpPr/>
          <p:nvPr>
            <p:custDataLst>
              <p:tags r:id="rId5"/>
            </p:custDataLst>
          </p:nvPr>
        </p:nvSpPr>
        <p:spPr>
          <a:xfrm flipH="1">
            <a:off x="3373570" y="3669345"/>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SubTitle_4"/>
          <p:cNvSpPr/>
          <p:nvPr>
            <p:custDataLst>
              <p:tags r:id="rId6"/>
            </p:custDataLst>
          </p:nvPr>
        </p:nvSpPr>
        <p:spPr>
          <a:xfrm flipH="1">
            <a:off x="5285661" y="1955461"/>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cxnSp>
        <p:nvCxnSpPr>
          <p:cNvPr id="21" name="MH_Other_1"/>
          <p:cNvCxnSpPr/>
          <p:nvPr>
            <p:custDataLst>
              <p:tags r:id="rId7"/>
            </p:custDataLst>
          </p:nvPr>
        </p:nvCxnSpPr>
        <p:spPr>
          <a:xfrm>
            <a:off x="423751" y="5875977"/>
            <a:ext cx="486191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4156873" y="2702319"/>
            <a:ext cx="756122" cy="75612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4" name="椭圆 33"/>
          <p:cNvSpPr/>
          <p:nvPr/>
        </p:nvSpPr>
        <p:spPr>
          <a:xfrm>
            <a:off x="5155680" y="1646402"/>
            <a:ext cx="756122" cy="75612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5" name="KSO_Shape"/>
          <p:cNvSpPr/>
          <p:nvPr/>
        </p:nvSpPr>
        <p:spPr bwMode="auto">
          <a:xfrm>
            <a:off x="4315406" y="2930736"/>
            <a:ext cx="439055" cy="299289"/>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5314213" y="1870795"/>
            <a:ext cx="439055" cy="307338"/>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7" name="矩形 36" descr="#clear#"/>
          <p:cNvSpPr/>
          <p:nvPr/>
        </p:nvSpPr>
        <p:spPr>
          <a:xfrm>
            <a:off x="423751" y="5889391"/>
            <a:ext cx="4861910" cy="884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文本框 37" descr="#clear#"/>
          <p:cNvSpPr txBox="1"/>
          <p:nvPr/>
        </p:nvSpPr>
        <p:spPr>
          <a:xfrm>
            <a:off x="1907392" y="2707729"/>
            <a:ext cx="2132003" cy="707886"/>
          </a:xfrm>
          <a:prstGeom prst="rect">
            <a:avLst/>
          </a:prstGeom>
          <a:noFill/>
        </p:spPr>
        <p:txBody>
          <a:bodyPr wrap="square" rtlCol="0">
            <a:spAutoFit/>
          </a:bodyPr>
          <a:lstStyle/>
          <a:p>
            <a:pPr algn="r"/>
            <a:r>
              <a:rPr lang="en-US" altLang="zh-CN" sz="4000" b="1" dirty="0">
                <a:latin typeface="+mj-ea"/>
                <a:ea typeface="+mj-ea"/>
              </a:rPr>
              <a:t>890</a:t>
            </a:r>
            <a:r>
              <a:rPr lang="zh-CN" altLang="en-US" sz="2000" b="1" dirty="0">
                <a:latin typeface="+mj-ea"/>
                <a:ea typeface="+mj-ea"/>
              </a:rPr>
              <a:t>万</a:t>
            </a:r>
            <a:endParaRPr lang="zh-CN" altLang="en-US" sz="4000" b="1" dirty="0">
              <a:latin typeface="+mj-ea"/>
              <a:ea typeface="+mj-ea"/>
            </a:endParaRPr>
          </a:p>
        </p:txBody>
      </p:sp>
      <p:sp>
        <p:nvSpPr>
          <p:cNvPr id="39" name="文本框 38" descr="#clear#"/>
          <p:cNvSpPr txBox="1"/>
          <p:nvPr/>
        </p:nvSpPr>
        <p:spPr>
          <a:xfrm>
            <a:off x="2942638" y="1665838"/>
            <a:ext cx="2132003" cy="707886"/>
          </a:xfrm>
          <a:prstGeom prst="rect">
            <a:avLst/>
          </a:prstGeom>
          <a:noFill/>
        </p:spPr>
        <p:txBody>
          <a:bodyPr wrap="square" rtlCol="0">
            <a:spAutoFit/>
          </a:bodyPr>
          <a:lstStyle/>
          <a:p>
            <a:pPr algn="r"/>
            <a:r>
              <a:rPr lang="en-US" altLang="zh-CN" sz="4000" b="1" dirty="0">
                <a:latin typeface="+mj-ea"/>
                <a:ea typeface="+mj-ea"/>
              </a:rPr>
              <a:t>725</a:t>
            </a:r>
            <a:r>
              <a:rPr lang="zh-CN" altLang="en-US" sz="2000" b="1" dirty="0">
                <a:latin typeface="+mj-ea"/>
                <a:ea typeface="+mj-ea"/>
              </a:rPr>
              <a:t>万</a:t>
            </a:r>
            <a:endParaRPr lang="zh-CN" altLang="en-US" sz="4000" b="1" dirty="0">
              <a:latin typeface="+mj-ea"/>
              <a:ea typeface="+mj-ea"/>
            </a:endParaRPr>
          </a:p>
        </p:txBody>
      </p:sp>
      <p:sp>
        <p:nvSpPr>
          <p:cNvPr id="40" name="矩形 39" descr="#clear#"/>
          <p:cNvSpPr/>
          <p:nvPr/>
        </p:nvSpPr>
        <p:spPr>
          <a:xfrm>
            <a:off x="6951434" y="226567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文本框 40" descr="#clear#"/>
          <p:cNvSpPr txBox="1"/>
          <p:nvPr/>
        </p:nvSpPr>
        <p:spPr>
          <a:xfrm>
            <a:off x="8994422" y="16658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2" name="矩形 41" descr="#clear#"/>
          <p:cNvSpPr/>
          <p:nvPr/>
        </p:nvSpPr>
        <p:spPr>
          <a:xfrm>
            <a:off x="6951434" y="4544797"/>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descr="#clear#"/>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4" name="椭圆 13" descr="#clear#"/>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5" name="椭圆 14" descr="#clear#"/>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3"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4"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5"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9" name="圆角矩形 38" descr="#clear#"/>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0" name="直接连接符 29"/>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圆角矩形 44" descr="#clear#"/>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2" name="直接连接符 31"/>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圆角矩形 47" descr="#clear#"/>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4" name="直接连接符 33"/>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椭圆 34" descr="#clear#"/>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6" name="椭圆 35" descr="#clear#"/>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7" name="椭圆 36" descr="#clear#"/>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任意多边形: 形状 9"/>
          <p:cNvSpPr/>
          <p:nvPr/>
        </p:nvSpPr>
        <p:spPr>
          <a:xfrm>
            <a:off x="1421810" y="3245766"/>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1" name="圆角矩形 8" descr="#clear#"/>
          <p:cNvSpPr/>
          <p:nvPr/>
        </p:nvSpPr>
        <p:spPr>
          <a:xfrm>
            <a:off x="1220590" y="2435554"/>
            <a:ext cx="1247775" cy="485775"/>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12" name="矩形 11" descr="#clear#"/>
          <p:cNvSpPr/>
          <p:nvPr/>
        </p:nvSpPr>
        <p:spPr>
          <a:xfrm>
            <a:off x="629808" y="361594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任意多边形: 形状 13"/>
          <p:cNvSpPr/>
          <p:nvPr/>
        </p:nvSpPr>
        <p:spPr>
          <a:xfrm>
            <a:off x="4233249" y="3245766"/>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5" name="圆角矩形 8" descr="#clear#"/>
          <p:cNvSpPr/>
          <p:nvPr/>
        </p:nvSpPr>
        <p:spPr>
          <a:xfrm>
            <a:off x="4032029" y="2435554"/>
            <a:ext cx="1247775" cy="485775"/>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16" name="矩形 15" descr="#clear#"/>
          <p:cNvSpPr/>
          <p:nvPr/>
        </p:nvSpPr>
        <p:spPr>
          <a:xfrm>
            <a:off x="3441247" y="361594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a:off x="7044688" y="3245766"/>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8" name="圆角矩形 8" descr="#clear#"/>
          <p:cNvSpPr/>
          <p:nvPr/>
        </p:nvSpPr>
        <p:spPr>
          <a:xfrm>
            <a:off x="6843468" y="2435554"/>
            <a:ext cx="1247775" cy="485775"/>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2018</a:t>
            </a:r>
            <a:endParaRPr lang="zh-CN" altLang="en-US" dirty="0">
              <a:solidFill>
                <a:schemeClr val="accent1"/>
              </a:solidFill>
              <a:latin typeface="+mj-ea"/>
              <a:ea typeface="+mj-ea"/>
            </a:endParaRPr>
          </a:p>
        </p:txBody>
      </p:sp>
      <p:sp>
        <p:nvSpPr>
          <p:cNvPr id="19" name="矩形 18" descr="#clear#"/>
          <p:cNvSpPr/>
          <p:nvPr/>
        </p:nvSpPr>
        <p:spPr>
          <a:xfrm>
            <a:off x="6252686" y="361594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任意多边形: 形状 19"/>
          <p:cNvSpPr/>
          <p:nvPr/>
        </p:nvSpPr>
        <p:spPr>
          <a:xfrm>
            <a:off x="9856127" y="3245766"/>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圆角矩形 8" descr="#clear#"/>
          <p:cNvSpPr/>
          <p:nvPr/>
        </p:nvSpPr>
        <p:spPr>
          <a:xfrm>
            <a:off x="9654907" y="2435554"/>
            <a:ext cx="1247775" cy="485775"/>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2019</a:t>
            </a:r>
            <a:endParaRPr lang="zh-CN" altLang="en-US" dirty="0">
              <a:solidFill>
                <a:schemeClr val="accent1"/>
              </a:solidFill>
              <a:latin typeface="+mj-ea"/>
              <a:ea typeface="+mj-ea"/>
            </a:endParaRPr>
          </a:p>
        </p:txBody>
      </p:sp>
      <p:sp>
        <p:nvSpPr>
          <p:cNvPr id="28" name="矩形 27" descr="#clear#"/>
          <p:cNvSpPr/>
          <p:nvPr/>
        </p:nvSpPr>
        <p:spPr>
          <a:xfrm>
            <a:off x="9064125" y="361594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2"/>
          <p:cNvSpPr/>
          <p:nvPr>
            <p:custDataLst>
              <p:tags r:id="rId1"/>
            </p:custDataLst>
          </p:nvPr>
        </p:nvSpPr>
        <p:spPr>
          <a:xfrm flipH="1">
            <a:off x="6528936" y="495072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MH_Other_3"/>
          <p:cNvSpPr/>
          <p:nvPr>
            <p:custDataLst>
              <p:tags r:id="rId2"/>
            </p:custDataLst>
          </p:nvPr>
        </p:nvSpPr>
        <p:spPr>
          <a:xfrm flipH="1">
            <a:off x="6528936" y="453503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MH_SubTitle_4"/>
          <p:cNvSpPr/>
          <p:nvPr>
            <p:custDataLst>
              <p:tags r:id="rId3"/>
            </p:custDataLst>
          </p:nvPr>
        </p:nvSpPr>
        <p:spPr>
          <a:xfrm flipH="1">
            <a:off x="8441027" y="282114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6" name="MH_Other_2"/>
          <p:cNvSpPr/>
          <p:nvPr>
            <p:custDataLst>
              <p:tags r:id="rId4"/>
            </p:custDataLst>
          </p:nvPr>
        </p:nvSpPr>
        <p:spPr>
          <a:xfrm>
            <a:off x="5176405" y="495072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MH_Other_3"/>
          <p:cNvSpPr/>
          <p:nvPr>
            <p:custDataLst>
              <p:tags r:id="rId5"/>
            </p:custDataLst>
          </p:nvPr>
        </p:nvSpPr>
        <p:spPr>
          <a:xfrm>
            <a:off x="3760474" y="453503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MH_SubTitle_4"/>
          <p:cNvSpPr/>
          <p:nvPr>
            <p:custDataLst>
              <p:tags r:id="rId6"/>
            </p:custDataLst>
          </p:nvPr>
        </p:nvSpPr>
        <p:spPr>
          <a:xfrm>
            <a:off x="3264314" y="282114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3" name="矩形 22" descr="#clear#"/>
          <p:cNvSpPr/>
          <p:nvPr/>
        </p:nvSpPr>
        <p:spPr>
          <a:xfrm>
            <a:off x="524103" y="2695328"/>
            <a:ext cx="2629558" cy="225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descr="#clear#"/>
          <p:cNvSpPr/>
          <p:nvPr/>
        </p:nvSpPr>
        <p:spPr>
          <a:xfrm>
            <a:off x="9038339" y="2695328"/>
            <a:ext cx="2629558" cy="225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文本框 24" descr="#clear#"/>
          <p:cNvSpPr txBox="1"/>
          <p:nvPr/>
        </p:nvSpPr>
        <p:spPr>
          <a:xfrm>
            <a:off x="3861626" y="2992031"/>
            <a:ext cx="1546572" cy="830997"/>
          </a:xfrm>
          <a:prstGeom prst="rect">
            <a:avLst/>
          </a:prstGeom>
          <a:noFill/>
        </p:spPr>
        <p:txBody>
          <a:bodyPr wrap="square" rtlCol="0">
            <a:spAutoFit/>
          </a:bodyPr>
          <a:lstStyle/>
          <a:p>
            <a:pPr algn="ctr"/>
            <a:r>
              <a:rPr lang="en-US" altLang="zh-CN" sz="4800" b="1" dirty="0">
                <a:latin typeface="+mj-ea"/>
                <a:ea typeface="+mj-ea"/>
              </a:rPr>
              <a:t>93</a:t>
            </a:r>
            <a:r>
              <a:rPr lang="en-US" altLang="zh-CN" b="1" dirty="0">
                <a:latin typeface="+mj-ea"/>
                <a:ea typeface="+mj-ea"/>
              </a:rPr>
              <a:t>%</a:t>
            </a:r>
            <a:endParaRPr lang="zh-CN" altLang="en-US" sz="4800" b="1" dirty="0">
              <a:latin typeface="+mj-ea"/>
              <a:ea typeface="+mj-ea"/>
            </a:endParaRPr>
          </a:p>
        </p:txBody>
      </p:sp>
      <p:sp>
        <p:nvSpPr>
          <p:cNvPr id="26" name="文本框 25" descr="#clear#"/>
          <p:cNvSpPr txBox="1"/>
          <p:nvPr/>
        </p:nvSpPr>
        <p:spPr>
          <a:xfrm>
            <a:off x="6777016" y="2992031"/>
            <a:ext cx="1546572" cy="830997"/>
          </a:xfrm>
          <a:prstGeom prst="rect">
            <a:avLst/>
          </a:prstGeom>
          <a:noFill/>
        </p:spPr>
        <p:txBody>
          <a:bodyPr wrap="square" rtlCol="0">
            <a:spAutoFit/>
          </a:bodyPr>
          <a:lstStyle/>
          <a:p>
            <a:pPr algn="ctr"/>
            <a:r>
              <a:rPr lang="en-US" altLang="zh-CN" sz="4800" b="1" dirty="0">
                <a:latin typeface="+mj-ea"/>
                <a:ea typeface="+mj-ea"/>
              </a:rPr>
              <a:t>88</a:t>
            </a:r>
            <a:r>
              <a:rPr lang="en-US" altLang="zh-CN" b="1" dirty="0">
                <a:latin typeface="+mj-ea"/>
                <a:ea typeface="+mj-ea"/>
              </a:rPr>
              <a:t>%</a:t>
            </a:r>
            <a:endParaRPr lang="zh-CN" altLang="en-US" sz="4800" b="1" dirty="0">
              <a:latin typeface="+mj-ea"/>
              <a:ea typeface="+mj-ea"/>
            </a:endParaRPr>
          </a:p>
        </p:txBody>
      </p:sp>
      <p:sp>
        <p:nvSpPr>
          <p:cNvPr id="27" name="椭圆 26" descr="#clear#"/>
          <p:cNvSpPr/>
          <p:nvPr/>
        </p:nvSpPr>
        <p:spPr>
          <a:xfrm>
            <a:off x="3903968" y="5290523"/>
            <a:ext cx="4384065" cy="1074055"/>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形状 22" descr="#clear#"/>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4" name="타원 108" descr="#clear#"/>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5" name="矩形 24" descr="#clear#"/>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任意多边形: 形状 25" descr="#clear#"/>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7" name="타원 108" descr="#clear#"/>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8" name="矩形 27" descr="#clear#"/>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任意多边形: 形状 28" descr="#clear#"/>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30" name="타원 108" descr="#clear#"/>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1" name="矩形 30" descr="#clear#"/>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2" name="直接连接符 31"/>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矩形 32" descr="#clear#"/>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任意多边形: 形状 11"/>
          <p:cNvSpPr/>
          <p:nvPr/>
        </p:nvSpPr>
        <p:spPr>
          <a:xfrm rot="3548392" flipV="1">
            <a:off x="1004187" y="2449242"/>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13" name="矩形 12"/>
          <p:cNvSpPr/>
          <p:nvPr/>
        </p:nvSpPr>
        <p:spPr>
          <a:xfrm rot="19520441">
            <a:off x="1158700" y="3725114"/>
            <a:ext cx="2879677" cy="1838107"/>
          </a:xfrm>
          <a:prstGeom prst="rect">
            <a:avLst/>
          </a:prstGeom>
          <a:solidFill>
            <a:schemeClr val="accent1">
              <a:lumMod val="20000"/>
              <a:lumOff val="80000"/>
            </a:schemeClr>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19520441">
            <a:off x="1776693" y="3842655"/>
            <a:ext cx="2879677" cy="1838107"/>
          </a:xfrm>
          <a:prstGeom prst="rect">
            <a:avLst/>
          </a:prstGeom>
          <a:solidFill>
            <a:schemeClr val="accent1">
              <a:lumMod val="40000"/>
              <a:lumOff val="60000"/>
            </a:schemeClr>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19520441">
            <a:off x="2394686" y="3960197"/>
            <a:ext cx="2879677" cy="1838107"/>
          </a:xfrm>
          <a:prstGeom prst="rect">
            <a:avLst/>
          </a:prstGeom>
          <a:solidFill>
            <a:schemeClr val="accent1"/>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KSO_Shape"/>
          <p:cNvSpPr/>
          <p:nvPr/>
        </p:nvSpPr>
        <p:spPr bwMode="auto">
          <a:xfrm rot="19439214">
            <a:off x="3178391" y="4377802"/>
            <a:ext cx="1312266" cy="995134"/>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rgbClr val="FFFFFF"/>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1" name="矩形 20" descr="#clear#"/>
          <p:cNvSpPr/>
          <p:nvPr/>
        </p:nvSpPr>
        <p:spPr>
          <a:xfrm>
            <a:off x="6917501" y="1480387"/>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椭圆 21" descr="#clear#"/>
          <p:cNvSpPr/>
          <p:nvPr/>
        </p:nvSpPr>
        <p:spPr>
          <a:xfrm>
            <a:off x="723430" y="1494035"/>
            <a:ext cx="3223799" cy="1287669"/>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4C4D4D"/>
                </a:solidFill>
                <a:latin typeface="+mn-ea"/>
              </a:rPr>
              <a:t>请输入您的小标题</a:t>
            </a:r>
            <a:endParaRPr lang="zh-CN" altLang="zh-CN" dirty="0">
              <a:solidFill>
                <a:srgbClr val="4C4D4D"/>
              </a:solidFill>
              <a:latin typeface="+mn-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자유형 24"/>
          <p:cNvSpPr/>
          <p:nvPr/>
        </p:nvSpPr>
        <p:spPr bwMode="auto">
          <a:xfrm rot="3644698" flipH="1">
            <a:off x="826082" y="4123477"/>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자유형 32"/>
          <p:cNvSpPr/>
          <p:nvPr/>
        </p:nvSpPr>
        <p:spPr bwMode="auto">
          <a:xfrm rot="7155302">
            <a:off x="1707937" y="4267145"/>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자유형 17"/>
          <p:cNvSpPr/>
          <p:nvPr/>
        </p:nvSpPr>
        <p:spPr bwMode="auto">
          <a:xfrm rot="7155302">
            <a:off x="1251531" y="4255239"/>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자유형 19"/>
          <p:cNvSpPr/>
          <p:nvPr/>
        </p:nvSpPr>
        <p:spPr bwMode="auto">
          <a:xfrm rot="3644698" flipH="1">
            <a:off x="278394" y="4248890"/>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5" name="矩形: 圆角 24"/>
          <p:cNvSpPr/>
          <p:nvPr/>
        </p:nvSpPr>
        <p:spPr>
          <a:xfrm flipV="1">
            <a:off x="341142"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descr="#clear#"/>
          <p:cNvSpPr/>
          <p:nvPr/>
        </p:nvSpPr>
        <p:spPr>
          <a:xfrm>
            <a:off x="341143"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1739168" y="5593965"/>
            <a:ext cx="630196" cy="84970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5" name="자유형 24"/>
          <p:cNvSpPr/>
          <p:nvPr/>
        </p:nvSpPr>
        <p:spPr bwMode="auto">
          <a:xfrm rot="3644698" flipH="1">
            <a:off x="4835374" y="4123477"/>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6" name="자유형 32"/>
          <p:cNvSpPr/>
          <p:nvPr/>
        </p:nvSpPr>
        <p:spPr bwMode="auto">
          <a:xfrm rot="7155302">
            <a:off x="5717229" y="4267145"/>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7" name="자유형 17"/>
          <p:cNvSpPr/>
          <p:nvPr/>
        </p:nvSpPr>
        <p:spPr bwMode="auto">
          <a:xfrm rot="7155302">
            <a:off x="5260823" y="4255239"/>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8" name="자유형 19"/>
          <p:cNvSpPr/>
          <p:nvPr/>
        </p:nvSpPr>
        <p:spPr bwMode="auto">
          <a:xfrm rot="3644698" flipH="1">
            <a:off x="4287686" y="4248890"/>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49" name="矩形: 圆角 48"/>
          <p:cNvSpPr/>
          <p:nvPr/>
        </p:nvSpPr>
        <p:spPr>
          <a:xfrm flipV="1">
            <a:off x="4350434"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descr="#clear#"/>
          <p:cNvSpPr/>
          <p:nvPr/>
        </p:nvSpPr>
        <p:spPr>
          <a:xfrm>
            <a:off x="4350435"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2" name="자유형 24"/>
          <p:cNvSpPr/>
          <p:nvPr/>
        </p:nvSpPr>
        <p:spPr bwMode="auto">
          <a:xfrm rot="3644698" flipH="1">
            <a:off x="8844666" y="4123477"/>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3" name="자유형 32"/>
          <p:cNvSpPr/>
          <p:nvPr/>
        </p:nvSpPr>
        <p:spPr bwMode="auto">
          <a:xfrm rot="7155302">
            <a:off x="9726521" y="4267145"/>
            <a:ext cx="2212975"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4" name="자유형 17"/>
          <p:cNvSpPr/>
          <p:nvPr/>
        </p:nvSpPr>
        <p:spPr bwMode="auto">
          <a:xfrm rot="7155302">
            <a:off x="9270115" y="4255239"/>
            <a:ext cx="2224087" cy="428625"/>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5" name="자유형 19"/>
          <p:cNvSpPr/>
          <p:nvPr/>
        </p:nvSpPr>
        <p:spPr bwMode="auto">
          <a:xfrm rot="3644698" flipH="1">
            <a:off x="8296978" y="4248890"/>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56" name="矩形: 圆角 55"/>
          <p:cNvSpPr/>
          <p:nvPr/>
        </p:nvSpPr>
        <p:spPr>
          <a:xfrm flipV="1">
            <a:off x="8359726" y="3352501"/>
            <a:ext cx="3491132" cy="164421"/>
          </a:xfrm>
          <a:prstGeom prst="roundRect">
            <a:avLst>
              <a:gd name="adj" fmla="val 50000"/>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descr="#clear#"/>
          <p:cNvSpPr/>
          <p:nvPr/>
        </p:nvSpPr>
        <p:spPr>
          <a:xfrm>
            <a:off x="8359727" y="1899140"/>
            <a:ext cx="3491132" cy="1331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KSO_Shape"/>
          <p:cNvSpPr/>
          <p:nvPr/>
        </p:nvSpPr>
        <p:spPr bwMode="auto">
          <a:xfrm>
            <a:off x="9719064" y="5602772"/>
            <a:ext cx="772456" cy="832089"/>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5676928" y="5701718"/>
            <a:ext cx="838145" cy="63419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8" descr="#clear#"/>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 name="矩形 9" descr="#clear#"/>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1" name="矩形 14" descr="#clear#"/>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12" name="矩形 14" descr="#clear#"/>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13" name="矩形 12" descr="#clear#"/>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4" name="矩形 13" descr="#clear#"/>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5" name="矩形 14" descr="#clear#"/>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16" name="矩形 14" descr="#clear#"/>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17"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1" name="任意多边形: 形状 10"/>
          <p:cNvSpPr/>
          <p:nvPr/>
        </p:nvSpPr>
        <p:spPr>
          <a:xfrm>
            <a:off x="2236764" y="3998203"/>
            <a:ext cx="2017590" cy="1126490"/>
          </a:xfrm>
          <a:custGeom>
            <a:avLst/>
            <a:gdLst>
              <a:gd name="connsiteX0" fmla="*/ 0 w 2017590"/>
              <a:gd name="connsiteY0" fmla="*/ 0 h 1126490"/>
              <a:gd name="connsiteX1" fmla="*/ 1130672 w 2017590"/>
              <a:gd name="connsiteY1" fmla="*/ 0 h 1126490"/>
              <a:gd name="connsiteX2" fmla="*/ 1412667 w 2017590"/>
              <a:gd name="connsiteY2" fmla="*/ 610921 h 1126490"/>
              <a:gd name="connsiteX3" fmla="*/ 2017590 w 2017590"/>
              <a:gd name="connsiteY3" fmla="*/ 892519 h 1126490"/>
              <a:gd name="connsiteX4" fmla="*/ 2017590 w 2017590"/>
              <a:gd name="connsiteY4" fmla="*/ 1126490 h 1126490"/>
              <a:gd name="connsiteX5" fmla="*/ 934971 w 2017590"/>
              <a:gd name="connsiteY5" fmla="*/ 233290 h 1126490"/>
              <a:gd name="connsiteX6" fmla="*/ 0 w 2017590"/>
              <a:gd name="connsiteY6" fmla="*/ 233290 h 112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7590" h="1126490">
                <a:moveTo>
                  <a:pt x="0" y="0"/>
                </a:moveTo>
                <a:lnTo>
                  <a:pt x="1130672" y="0"/>
                </a:lnTo>
                <a:cubicBezTo>
                  <a:pt x="1148737" y="230831"/>
                  <a:pt x="1247238" y="445425"/>
                  <a:pt x="1412667" y="610921"/>
                </a:cubicBezTo>
                <a:cubicBezTo>
                  <a:pt x="1576720" y="775034"/>
                  <a:pt x="1789037" y="873270"/>
                  <a:pt x="2017590" y="892519"/>
                </a:cubicBezTo>
                <a:lnTo>
                  <a:pt x="2017590" y="1126490"/>
                </a:lnTo>
                <a:cubicBezTo>
                  <a:pt x="1495761" y="1090891"/>
                  <a:pt x="1065178" y="723335"/>
                  <a:pt x="934971" y="233290"/>
                </a:cubicBezTo>
                <a:lnTo>
                  <a:pt x="0" y="233290"/>
                </a:lnTo>
                <a:close/>
              </a:path>
            </a:pathLst>
          </a:cu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任意多边形: 形状 11"/>
          <p:cNvSpPr/>
          <p:nvPr/>
        </p:nvSpPr>
        <p:spPr>
          <a:xfrm>
            <a:off x="2236764" y="2718043"/>
            <a:ext cx="2017590" cy="1115060"/>
          </a:xfrm>
          <a:custGeom>
            <a:avLst/>
            <a:gdLst>
              <a:gd name="connsiteX0" fmla="*/ 2017590 w 2017590"/>
              <a:gd name="connsiteY0" fmla="*/ 0 h 1115060"/>
              <a:gd name="connsiteX1" fmla="*/ 2017590 w 2017590"/>
              <a:gd name="connsiteY1" fmla="*/ 233991 h 1115060"/>
              <a:gd name="connsiteX2" fmla="*/ 1412667 w 2017590"/>
              <a:gd name="connsiteY2" fmla="*/ 515623 h 1115060"/>
              <a:gd name="connsiteX3" fmla="*/ 1131656 w 2017590"/>
              <a:gd name="connsiteY3" fmla="*/ 1115060 h 1115060"/>
              <a:gd name="connsiteX4" fmla="*/ 0 w 2017590"/>
              <a:gd name="connsiteY4" fmla="*/ 1115060 h 1115060"/>
              <a:gd name="connsiteX5" fmla="*/ 0 w 2017590"/>
              <a:gd name="connsiteY5" fmla="*/ 881750 h 1115060"/>
              <a:gd name="connsiteX6" fmla="*/ 938033 w 2017590"/>
              <a:gd name="connsiteY6" fmla="*/ 881750 h 1115060"/>
              <a:gd name="connsiteX7" fmla="*/ 2017590 w 2017590"/>
              <a:gd name="connsiteY7" fmla="*/ 0 h 1115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7590" h="1115060">
                <a:moveTo>
                  <a:pt x="2017590" y="0"/>
                </a:moveTo>
                <a:lnTo>
                  <a:pt x="2017590" y="233991"/>
                </a:lnTo>
                <a:cubicBezTo>
                  <a:pt x="1789037" y="253247"/>
                  <a:pt x="1576720" y="351496"/>
                  <a:pt x="1412667" y="515623"/>
                </a:cubicBezTo>
                <a:cubicBezTo>
                  <a:pt x="1249993" y="678373"/>
                  <a:pt x="1152055" y="888599"/>
                  <a:pt x="1131656" y="1115060"/>
                </a:cubicBezTo>
                <a:lnTo>
                  <a:pt x="0" y="1115060"/>
                </a:lnTo>
                <a:lnTo>
                  <a:pt x="0" y="881750"/>
                </a:lnTo>
                <a:lnTo>
                  <a:pt x="938033" y="881750"/>
                </a:lnTo>
                <a:cubicBezTo>
                  <a:pt x="1071901" y="397432"/>
                  <a:pt x="1499852" y="35326"/>
                  <a:pt x="2017590" y="0"/>
                </a:cubicBezTo>
                <a:close/>
              </a:path>
            </a:pathLst>
          </a:cu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Oval 23"/>
          <p:cNvSpPr>
            <a:spLocks noChangeArrowheads="1"/>
          </p:cNvSpPr>
          <p:nvPr/>
        </p:nvSpPr>
        <p:spPr bwMode="auto">
          <a:xfrm>
            <a:off x="909581" y="3323493"/>
            <a:ext cx="1172438" cy="1184321"/>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4" name="KSO_Shape"/>
          <p:cNvSpPr/>
          <p:nvPr/>
        </p:nvSpPr>
        <p:spPr bwMode="auto">
          <a:xfrm>
            <a:off x="1156554" y="3636906"/>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15" name="矩形 14" descr="#clear#"/>
          <p:cNvSpPr/>
          <p:nvPr/>
        </p:nvSpPr>
        <p:spPr>
          <a:xfrm>
            <a:off x="4701378" y="2077256"/>
            <a:ext cx="6676242" cy="1559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descr="#clear#"/>
          <p:cNvSpPr txBox="1"/>
          <p:nvPr/>
        </p:nvSpPr>
        <p:spPr>
          <a:xfrm>
            <a:off x="4254354" y="188704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矩形 16" descr="#clear#"/>
          <p:cNvSpPr/>
          <p:nvPr/>
        </p:nvSpPr>
        <p:spPr>
          <a:xfrm>
            <a:off x="4701378" y="4588849"/>
            <a:ext cx="6676242" cy="1559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descr="#clear#"/>
          <p:cNvSpPr txBox="1"/>
          <p:nvPr/>
        </p:nvSpPr>
        <p:spPr>
          <a:xfrm>
            <a:off x="4254354" y="43986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3725559" y="484870"/>
            <a:ext cx="47408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descr="#clear#">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MH_Number_1" descr="#clear#">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descr="#clear#">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MH_Number_1" descr="#clear#">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descr="#clear#">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MH_Number_1" descr="#clear#">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descr="#clear#">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MH_Number_1" descr="#clear#">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descr="#clear#">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MH_Number_1" descr="#clear#">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F</a:t>
            </a:r>
            <a:endParaRPr lang="zh-CN" altLang="en-US" sz="2800" dirty="0">
              <a:solidFill>
                <a:schemeClr val="accent1"/>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descr="#clear#"/>
          <p:cNvSpPr/>
          <p:nvPr/>
        </p:nvSpPr>
        <p:spPr>
          <a:xfrm>
            <a:off x="969995" y="3337616"/>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6" name="圆角矩形 18" descr="#clear#"/>
          <p:cNvSpPr/>
          <p:nvPr/>
        </p:nvSpPr>
        <p:spPr>
          <a:xfrm>
            <a:off x="1143768" y="2390473"/>
            <a:ext cx="4585243" cy="7200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17" name="Rectangle 59"/>
          <p:cNvSpPr>
            <a:spLocks noChangeArrowheads="1"/>
          </p:cNvSpPr>
          <p:nvPr/>
        </p:nvSpPr>
        <p:spPr bwMode="auto">
          <a:xfrm>
            <a:off x="7333416" y="5026801"/>
            <a:ext cx="3895135" cy="176203"/>
          </a:xfrm>
          <a:prstGeom prst="rect">
            <a:avLst/>
          </a:prstGeom>
          <a:solidFill>
            <a:schemeClr val="tx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8" name="Rectangle 60" descr="#clear#"/>
          <p:cNvSpPr>
            <a:spLocks noChangeArrowheads="1"/>
          </p:cNvSpPr>
          <p:nvPr/>
        </p:nvSpPr>
        <p:spPr bwMode="auto">
          <a:xfrm>
            <a:off x="7335375" y="1695187"/>
            <a:ext cx="830663" cy="3284858"/>
          </a:xfrm>
          <a:prstGeom prst="rect">
            <a:avLst/>
          </a:prstGeom>
          <a:solidFill>
            <a:schemeClr val="accent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800" dirty="0">
                <a:solidFill>
                  <a:srgbClr val="FEFFFF"/>
                </a:solidFill>
                <a:latin typeface="+mn-ea"/>
                <a:ea typeface="+mn-ea"/>
              </a:rPr>
              <a:t>97%</a:t>
            </a:r>
            <a:endParaRPr lang="zh-CN" altLang="en-US" sz="1800" dirty="0">
              <a:solidFill>
                <a:srgbClr val="FEFFFF"/>
              </a:solidFill>
              <a:latin typeface="+mn-ea"/>
              <a:ea typeface="+mn-ea"/>
            </a:endParaRPr>
          </a:p>
        </p:txBody>
      </p:sp>
      <p:sp>
        <p:nvSpPr>
          <p:cNvPr id="19" name="TextBox 82" descr="#clear#"/>
          <p:cNvSpPr txBox="1"/>
          <p:nvPr/>
        </p:nvSpPr>
        <p:spPr>
          <a:xfrm>
            <a:off x="73273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0" name="Rectangle 61" descr="#clear#"/>
          <p:cNvSpPr>
            <a:spLocks noChangeArrowheads="1"/>
          </p:cNvSpPr>
          <p:nvPr/>
        </p:nvSpPr>
        <p:spPr bwMode="auto">
          <a:xfrm>
            <a:off x="8342975" y="3432007"/>
            <a:ext cx="830663" cy="1548039"/>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50%</a:t>
            </a:r>
            <a:endParaRPr lang="zh-CN" altLang="en-US" sz="1800" dirty="0">
              <a:solidFill>
                <a:srgbClr val="FEFFFF"/>
              </a:solidFill>
              <a:latin typeface="+mn-ea"/>
              <a:ea typeface="+mn-ea"/>
            </a:endParaRPr>
          </a:p>
        </p:txBody>
      </p:sp>
      <p:sp>
        <p:nvSpPr>
          <p:cNvPr id="21" name="TextBox 84" descr="#clear#"/>
          <p:cNvSpPr txBox="1"/>
          <p:nvPr/>
        </p:nvSpPr>
        <p:spPr>
          <a:xfrm>
            <a:off x="83349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2" name="Rectangle 62" descr="#clear#"/>
          <p:cNvSpPr>
            <a:spLocks noChangeArrowheads="1"/>
          </p:cNvSpPr>
          <p:nvPr/>
        </p:nvSpPr>
        <p:spPr bwMode="auto">
          <a:xfrm>
            <a:off x="9342523" y="2714620"/>
            <a:ext cx="855826" cy="2265422"/>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78%</a:t>
            </a:r>
            <a:endParaRPr lang="zh-CN" altLang="en-US" sz="1800" dirty="0">
              <a:solidFill>
                <a:srgbClr val="FEFFFF"/>
              </a:solidFill>
              <a:latin typeface="+mn-ea"/>
              <a:ea typeface="+mn-ea"/>
            </a:endParaRPr>
          </a:p>
        </p:txBody>
      </p:sp>
      <p:sp>
        <p:nvSpPr>
          <p:cNvPr id="23" name="TextBox 86" descr="#clear#"/>
          <p:cNvSpPr txBox="1"/>
          <p:nvPr/>
        </p:nvSpPr>
        <p:spPr>
          <a:xfrm>
            <a:off x="934705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4" name="Rectangle 63" descr="#clear#"/>
          <p:cNvSpPr>
            <a:spLocks noChangeArrowheads="1"/>
          </p:cNvSpPr>
          <p:nvPr/>
        </p:nvSpPr>
        <p:spPr bwMode="auto">
          <a:xfrm>
            <a:off x="10359180" y="3676025"/>
            <a:ext cx="855826" cy="1304021"/>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43%</a:t>
            </a:r>
            <a:endParaRPr lang="zh-CN" altLang="en-US" sz="1800" dirty="0">
              <a:solidFill>
                <a:srgbClr val="FEFFFF"/>
              </a:solidFill>
              <a:latin typeface="+mn-ea"/>
              <a:ea typeface="+mn-ea"/>
            </a:endParaRPr>
          </a:p>
        </p:txBody>
      </p:sp>
      <p:sp>
        <p:nvSpPr>
          <p:cNvPr id="33" name="TextBox 88" descr="#clear#"/>
          <p:cNvSpPr txBox="1"/>
          <p:nvPr/>
        </p:nvSpPr>
        <p:spPr>
          <a:xfrm>
            <a:off x="10363709"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0"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31" name="직선 연결선 23"/>
          <p:cNvCxnSpPr>
            <a:stCxn id="35"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직선 연결선 21"/>
          <p:cNvCxnSpPr>
            <a:stCxn id="34" idx="4"/>
            <a:endCxn id="37"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직선 연결선 25"/>
          <p:cNvCxnSpPr>
            <a:stCxn id="36"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4" name="타원 16" descr="#clear#"/>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50%</a:t>
            </a:r>
            <a:endParaRPr lang="ko-KR" altLang="en-US" sz="2000" dirty="0"/>
          </a:p>
        </p:txBody>
      </p:sp>
      <p:sp>
        <p:nvSpPr>
          <p:cNvPr id="35" name="타원 17" descr="#clear#"/>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38%</a:t>
            </a:r>
            <a:endParaRPr lang="ko-KR" altLang="en-US" sz="2000" dirty="0"/>
          </a:p>
        </p:txBody>
      </p:sp>
      <p:sp>
        <p:nvSpPr>
          <p:cNvPr id="36" name="타원 18" descr="#clear#"/>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42%</a:t>
            </a:r>
            <a:endParaRPr lang="ko-KR" altLang="en-US" sz="2000" dirty="0"/>
          </a:p>
        </p:txBody>
      </p:sp>
      <p:sp>
        <p:nvSpPr>
          <p:cNvPr id="37" name="타원 15" descr="#clear#"/>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t>130</a:t>
            </a:r>
            <a:r>
              <a:rPr lang="en-US" altLang="zh-CN" b="1" dirty="0"/>
              <a:t>%</a:t>
            </a:r>
            <a:endParaRPr lang="ko-KR" altLang="en-US" b="1" dirty="0"/>
          </a:p>
        </p:txBody>
      </p:sp>
      <p:sp>
        <p:nvSpPr>
          <p:cNvPr id="38" name="矩形 37" descr="#clear#"/>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矩形 38" descr="#clear#"/>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矩形 39" descr="#clear#"/>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KSO_Shape"/>
          <p:cNvSpPr/>
          <p:nvPr/>
        </p:nvSpPr>
        <p:spPr bwMode="auto">
          <a:xfrm>
            <a:off x="1083570" y="3101187"/>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0" name="椭圆 19" descr="#clear#"/>
          <p:cNvSpPr/>
          <p:nvPr/>
        </p:nvSpPr>
        <p:spPr>
          <a:xfrm>
            <a:off x="1537710" y="3877753"/>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1" name="矩形 20" descr="#clear#"/>
          <p:cNvSpPr/>
          <p:nvPr/>
        </p:nvSpPr>
        <p:spPr>
          <a:xfrm>
            <a:off x="596036" y="466441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KSO_Shape"/>
          <p:cNvSpPr/>
          <p:nvPr/>
        </p:nvSpPr>
        <p:spPr bwMode="auto">
          <a:xfrm>
            <a:off x="3911176" y="3101187"/>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3" name="椭圆 22" descr="#clear#"/>
          <p:cNvSpPr/>
          <p:nvPr/>
        </p:nvSpPr>
        <p:spPr>
          <a:xfrm>
            <a:off x="4365316" y="3877753"/>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4" name="矩形 23" descr="#clear#"/>
          <p:cNvSpPr/>
          <p:nvPr/>
        </p:nvSpPr>
        <p:spPr>
          <a:xfrm>
            <a:off x="3423642" y="466441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5" name="KSO_Shape"/>
          <p:cNvSpPr/>
          <p:nvPr/>
        </p:nvSpPr>
        <p:spPr bwMode="auto">
          <a:xfrm>
            <a:off x="6738782" y="3101187"/>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6" name="椭圆 25" descr="#clear#"/>
          <p:cNvSpPr/>
          <p:nvPr/>
        </p:nvSpPr>
        <p:spPr>
          <a:xfrm>
            <a:off x="7192922" y="3877753"/>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7" name="矩形 26" descr="#clear#"/>
          <p:cNvSpPr/>
          <p:nvPr/>
        </p:nvSpPr>
        <p:spPr>
          <a:xfrm>
            <a:off x="6251248" y="466441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9566388" y="3101187"/>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9" name="椭圆 28" descr="#clear#"/>
          <p:cNvSpPr/>
          <p:nvPr/>
        </p:nvSpPr>
        <p:spPr>
          <a:xfrm>
            <a:off x="10020528" y="3877753"/>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0" name="矩形 29" descr="#clear#"/>
          <p:cNvSpPr/>
          <p:nvPr/>
        </p:nvSpPr>
        <p:spPr>
          <a:xfrm>
            <a:off x="9078854" y="466441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descr="#clear#"/>
          <p:cNvSpPr/>
          <p:nvPr/>
        </p:nvSpPr>
        <p:spPr>
          <a:xfrm>
            <a:off x="1136129" y="1679436"/>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2" name="直接连接符 31"/>
          <p:cNvCxnSpPr/>
          <p:nvPr/>
        </p:nvCxnSpPr>
        <p:spPr>
          <a:xfrm>
            <a:off x="984271" y="2806192"/>
            <a:ext cx="1022345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135920" y="1786323"/>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322693" y="1786323"/>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1355764" y="2151482"/>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descr="#clear#"/>
          <p:cNvSpPr/>
          <p:nvPr>
            <p:custDataLst>
              <p:tags r:id="rId4"/>
            </p:custDataLst>
          </p:nvPr>
        </p:nvSpPr>
        <p:spPr bwMode="auto">
          <a:xfrm>
            <a:off x="2542537" y="2151482"/>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6696231" y="1786323"/>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7883004" y="1786323"/>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916075" y="2151482"/>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descr="#clear#"/>
          <p:cNvSpPr/>
          <p:nvPr>
            <p:custDataLst>
              <p:tags r:id="rId8"/>
            </p:custDataLst>
          </p:nvPr>
        </p:nvSpPr>
        <p:spPr bwMode="auto">
          <a:xfrm>
            <a:off x="6102847" y="2151482"/>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42" name="MH_Other_3"/>
          <p:cNvSpPr/>
          <p:nvPr>
            <p:custDataLst>
              <p:tags r:id="rId9"/>
            </p:custDataLst>
          </p:nvPr>
        </p:nvSpPr>
        <p:spPr bwMode="auto">
          <a:xfrm>
            <a:off x="8476386" y="2151482"/>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3" name="MH_Other_4" descr="#clear#"/>
          <p:cNvSpPr/>
          <p:nvPr>
            <p:custDataLst>
              <p:tags r:id="rId10"/>
            </p:custDataLst>
          </p:nvPr>
        </p:nvSpPr>
        <p:spPr bwMode="auto">
          <a:xfrm>
            <a:off x="9663158" y="2151482"/>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44" name="矩形 43" descr="#clear#"/>
          <p:cNvSpPr/>
          <p:nvPr/>
        </p:nvSpPr>
        <p:spPr>
          <a:xfrm>
            <a:off x="1287662" y="4373655"/>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5" name="矩形 44" descr="#clear#"/>
          <p:cNvSpPr/>
          <p:nvPr/>
        </p:nvSpPr>
        <p:spPr>
          <a:xfrm>
            <a:off x="4864570" y="4373655"/>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矩形 45" descr="#clear#"/>
          <p:cNvSpPr/>
          <p:nvPr/>
        </p:nvSpPr>
        <p:spPr>
          <a:xfrm>
            <a:off x="8424879" y="4373655"/>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任意多边形 19" descr="#clear#"/>
          <p:cNvSpPr/>
          <p:nvPr/>
        </p:nvSpPr>
        <p:spPr>
          <a:xfrm>
            <a:off x="1384705" y="1781566"/>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Q1</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矩形: 圆角 25" descr="#clear#"/>
          <p:cNvSpPr/>
          <p:nvPr/>
        </p:nvSpPr>
        <p:spPr>
          <a:xfrm>
            <a:off x="569909" y="3468916"/>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27" name="矩形 26" descr="#clear#"/>
          <p:cNvSpPr/>
          <p:nvPr/>
        </p:nvSpPr>
        <p:spPr>
          <a:xfrm>
            <a:off x="482599" y="4217812"/>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任意多边形 19" descr="#clear#"/>
          <p:cNvSpPr/>
          <p:nvPr/>
        </p:nvSpPr>
        <p:spPr>
          <a:xfrm>
            <a:off x="4213233" y="1781566"/>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矩形: 圆角 28" descr="#clear#"/>
          <p:cNvSpPr/>
          <p:nvPr/>
        </p:nvSpPr>
        <p:spPr>
          <a:xfrm>
            <a:off x="3398437" y="3468916"/>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0" name="矩形 29" descr="#clear#"/>
          <p:cNvSpPr/>
          <p:nvPr/>
        </p:nvSpPr>
        <p:spPr>
          <a:xfrm>
            <a:off x="3311127" y="4217812"/>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任意多边形 19" descr="#clear#"/>
          <p:cNvSpPr/>
          <p:nvPr/>
        </p:nvSpPr>
        <p:spPr>
          <a:xfrm>
            <a:off x="7041761" y="1781566"/>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Q3</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矩形: 圆角 31" descr="#clear#"/>
          <p:cNvSpPr/>
          <p:nvPr/>
        </p:nvSpPr>
        <p:spPr>
          <a:xfrm>
            <a:off x="6226965" y="3468916"/>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3" name="矩形 32" descr="#clear#"/>
          <p:cNvSpPr/>
          <p:nvPr/>
        </p:nvSpPr>
        <p:spPr>
          <a:xfrm>
            <a:off x="6139655" y="4217812"/>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9" descr="#clear#"/>
          <p:cNvSpPr/>
          <p:nvPr/>
        </p:nvSpPr>
        <p:spPr>
          <a:xfrm>
            <a:off x="9870289" y="1781566"/>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Q4</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矩形: 圆角 34" descr="#clear#"/>
          <p:cNvSpPr/>
          <p:nvPr/>
        </p:nvSpPr>
        <p:spPr>
          <a:xfrm>
            <a:off x="9055493" y="3468916"/>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6" name="矩形 35" descr="#clear#"/>
          <p:cNvSpPr/>
          <p:nvPr/>
        </p:nvSpPr>
        <p:spPr>
          <a:xfrm>
            <a:off x="8968183" y="4217812"/>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graphicFrame>
        <p:nvGraphicFramePr>
          <p:cNvPr id="14" name="表格 13"/>
          <p:cNvGraphicFramePr>
            <a:graphicFrameLocks noGrp="1"/>
          </p:cNvGraphicFramePr>
          <p:nvPr/>
        </p:nvGraphicFramePr>
        <p:xfrm>
          <a:off x="602367" y="2370963"/>
          <a:ext cx="4644882" cy="3577314"/>
        </p:xfrm>
        <a:graphic>
          <a:graphicData uri="http://schemas.openxmlformats.org/drawingml/2006/table">
            <a:tbl>
              <a:tblPr firstRow="1" lastRow="1" bandRow="1">
                <a:tableStyleId>{5C22544A-7EE6-4342-B048-85BDC9FD1C3A}</a:tableStyleId>
              </a:tblPr>
              <a:tblGrid>
                <a:gridCol w="2322441">
                  <a:extLst>
                    <a:ext uri="{9D8B030D-6E8A-4147-A177-3AD203B41FA5}">
                      <a16:colId xmlns:a16="http://schemas.microsoft.com/office/drawing/2014/main" val="20000"/>
                    </a:ext>
                  </a:extLst>
                </a:gridCol>
                <a:gridCol w="2322441">
                  <a:extLst>
                    <a:ext uri="{9D8B030D-6E8A-4147-A177-3AD203B41FA5}">
                      <a16:colId xmlns:a16="http://schemas.microsoft.com/office/drawing/2014/main" val="20001"/>
                    </a:ext>
                  </a:extLst>
                </a:gridCol>
              </a:tblGrid>
              <a:tr h="596219">
                <a:tc>
                  <a:txBody>
                    <a:bodyPr/>
                    <a:lstStyle/>
                    <a:p>
                      <a:pPr algn="ctr"/>
                      <a:r>
                        <a:rPr lang="zh-CN" altLang="en-US" sz="2200" dirty="0">
                          <a:solidFill>
                            <a:schemeClr val="bg1"/>
                          </a:solidFill>
                          <a:latin typeface="幼圆" panose="02010509060101010101" pitchFamily="49" charset="-122"/>
                          <a:ea typeface="幼圆" panose="02010509060101010101" pitchFamily="49" charset="-122"/>
                        </a:rPr>
                        <a:t>地区</a:t>
                      </a:r>
                    </a:p>
                  </a:txBody>
                  <a:tcPr marL="129091" marR="129091" marT="64545" marB="64545"/>
                </a:tc>
                <a:tc>
                  <a:txBody>
                    <a:bodyPr/>
                    <a:lstStyle/>
                    <a:p>
                      <a:pPr algn="ctr"/>
                      <a:r>
                        <a:rPr lang="zh-CN" altLang="en-US" sz="2200" dirty="0">
                          <a:solidFill>
                            <a:schemeClr val="bg1"/>
                          </a:solidFill>
                          <a:latin typeface="幼圆" panose="02010509060101010101" pitchFamily="49" charset="-122"/>
                          <a:ea typeface="幼圆" panose="02010509060101010101" pitchFamily="49" charset="-122"/>
                        </a:rPr>
                        <a:t>数据</a:t>
                      </a:r>
                      <a:endParaRPr lang="en-US" altLang="zh-CN" sz="2200" dirty="0">
                        <a:solidFill>
                          <a:schemeClr val="bg1"/>
                        </a:solidFill>
                        <a:latin typeface="幼圆" panose="02010509060101010101" pitchFamily="49" charset="-122"/>
                        <a:ea typeface="幼圆" panose="02010509060101010101" pitchFamily="49" charset="-122"/>
                      </a:endParaRPr>
                    </a:p>
                  </a:txBody>
                  <a:tcPr marL="129091" marR="129091" marT="64545" marB="64545"/>
                </a:tc>
                <a:extLst>
                  <a:ext uri="{0D108BD9-81ED-4DB2-BD59-A6C34878D82A}">
                    <a16:rowId xmlns:a16="http://schemas.microsoft.com/office/drawing/2014/main" val="10000"/>
                  </a:ext>
                </a:extLst>
              </a:tr>
              <a:tr h="596219">
                <a:tc>
                  <a:txBody>
                    <a:bodyPr/>
                    <a:lstStyle/>
                    <a:p>
                      <a:pPr algn="ct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华南</a:t>
                      </a:r>
                    </a:p>
                  </a:txBody>
                  <a:tcPr marL="129091" marR="129091" marT="64545" marB="64545"/>
                </a:tc>
                <a:tc>
                  <a:txBody>
                    <a:bodyPr/>
                    <a:lstStyle/>
                    <a:p>
                      <a:pPr algn="ctr"/>
                      <a:r>
                        <a:rPr lang="en-US" altLang="zh-CN" sz="2200" dirty="0">
                          <a:solidFill>
                            <a:schemeClr val="tx1">
                              <a:lumMod val="65000"/>
                              <a:lumOff val="35000"/>
                            </a:schemeClr>
                          </a:solidFill>
                          <a:latin typeface="幼圆" panose="02010509060101010101" pitchFamily="49" charset="-122"/>
                          <a:ea typeface="幼圆" panose="02010509060101010101" pitchFamily="49" charset="-122"/>
                        </a:rPr>
                        <a:t>50</a:t>
                      </a: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万</a:t>
                      </a:r>
                    </a:p>
                  </a:txBody>
                  <a:tcPr marL="129091" marR="129091" marT="64545" marB="64545"/>
                </a:tc>
                <a:extLst>
                  <a:ext uri="{0D108BD9-81ED-4DB2-BD59-A6C34878D82A}">
                    <a16:rowId xmlns:a16="http://schemas.microsoft.com/office/drawing/2014/main" val="10001"/>
                  </a:ext>
                </a:extLst>
              </a:tr>
              <a:tr h="596219">
                <a:tc>
                  <a:txBody>
                    <a:bodyPr/>
                    <a:lstStyle/>
                    <a:p>
                      <a:pPr algn="ct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华北</a:t>
                      </a:r>
                    </a:p>
                  </a:txBody>
                  <a:tcPr marL="129091" marR="129091" marT="64545" marB="64545"/>
                </a:tc>
                <a:tc>
                  <a:txBody>
                    <a:bodyPr/>
                    <a:lstStyle/>
                    <a:p>
                      <a:pPr algn="ctr"/>
                      <a:r>
                        <a:rPr lang="en-US" altLang="zh-CN" sz="2200" dirty="0">
                          <a:solidFill>
                            <a:schemeClr val="tx1">
                              <a:lumMod val="65000"/>
                              <a:lumOff val="35000"/>
                            </a:schemeClr>
                          </a:solidFill>
                          <a:latin typeface="幼圆" panose="02010509060101010101" pitchFamily="49" charset="-122"/>
                          <a:ea typeface="幼圆" panose="02010509060101010101" pitchFamily="49" charset="-122"/>
                        </a:rPr>
                        <a:t>30</a:t>
                      </a: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万</a:t>
                      </a:r>
                    </a:p>
                  </a:txBody>
                  <a:tcPr marL="129091" marR="129091" marT="64545" marB="64545"/>
                </a:tc>
                <a:extLst>
                  <a:ext uri="{0D108BD9-81ED-4DB2-BD59-A6C34878D82A}">
                    <a16:rowId xmlns:a16="http://schemas.microsoft.com/office/drawing/2014/main" val="10002"/>
                  </a:ext>
                </a:extLst>
              </a:tr>
              <a:tr h="596219">
                <a:tc>
                  <a:txBody>
                    <a:bodyPr/>
                    <a:lstStyle/>
                    <a:p>
                      <a:pPr algn="ct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华东</a:t>
                      </a:r>
                    </a:p>
                  </a:txBody>
                  <a:tcPr marL="129091" marR="129091" marT="64545" marB="64545"/>
                </a:tc>
                <a:tc>
                  <a:txBody>
                    <a:bodyPr/>
                    <a:lstStyle/>
                    <a:p>
                      <a:pPr algn="ctr"/>
                      <a:r>
                        <a:rPr lang="en-US" altLang="zh-CN" sz="2200" dirty="0">
                          <a:solidFill>
                            <a:schemeClr val="tx1">
                              <a:lumMod val="65000"/>
                              <a:lumOff val="35000"/>
                            </a:schemeClr>
                          </a:solidFill>
                          <a:latin typeface="幼圆" panose="02010509060101010101" pitchFamily="49" charset="-122"/>
                          <a:ea typeface="幼圆" panose="02010509060101010101" pitchFamily="49" charset="-122"/>
                        </a:rPr>
                        <a:t>80</a:t>
                      </a: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万</a:t>
                      </a:r>
                    </a:p>
                  </a:txBody>
                  <a:tcPr marL="129091" marR="129091" marT="64545" marB="64545"/>
                </a:tc>
                <a:extLst>
                  <a:ext uri="{0D108BD9-81ED-4DB2-BD59-A6C34878D82A}">
                    <a16:rowId xmlns:a16="http://schemas.microsoft.com/office/drawing/2014/main" val="10003"/>
                  </a:ext>
                </a:extLst>
              </a:tr>
              <a:tr h="596219">
                <a:tc>
                  <a:txBody>
                    <a:bodyPr/>
                    <a:lstStyle/>
                    <a:p>
                      <a:pPr algn="ct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西南</a:t>
                      </a:r>
                    </a:p>
                  </a:txBody>
                  <a:tcPr marL="129091" marR="129091" marT="64545" marB="64545"/>
                </a:tc>
                <a:tc>
                  <a:txBody>
                    <a:bodyPr/>
                    <a:lstStyle/>
                    <a:p>
                      <a:pPr algn="ctr"/>
                      <a:r>
                        <a:rPr lang="en-US" altLang="zh-CN" sz="2200" dirty="0">
                          <a:solidFill>
                            <a:schemeClr val="tx1">
                              <a:lumMod val="65000"/>
                              <a:lumOff val="35000"/>
                            </a:schemeClr>
                          </a:solidFill>
                          <a:latin typeface="幼圆" panose="02010509060101010101" pitchFamily="49" charset="-122"/>
                          <a:ea typeface="幼圆" panose="02010509060101010101" pitchFamily="49" charset="-122"/>
                        </a:rPr>
                        <a:t>40</a:t>
                      </a:r>
                      <a:r>
                        <a:rPr lang="zh-CN" altLang="en-US" sz="2200" dirty="0">
                          <a:solidFill>
                            <a:schemeClr val="tx1">
                              <a:lumMod val="65000"/>
                              <a:lumOff val="35000"/>
                            </a:schemeClr>
                          </a:solidFill>
                          <a:latin typeface="幼圆" panose="02010509060101010101" pitchFamily="49" charset="-122"/>
                          <a:ea typeface="幼圆" panose="02010509060101010101" pitchFamily="49" charset="-122"/>
                        </a:rPr>
                        <a:t>万</a:t>
                      </a:r>
                    </a:p>
                  </a:txBody>
                  <a:tcPr marL="129091" marR="129091" marT="64545" marB="64545"/>
                </a:tc>
                <a:extLst>
                  <a:ext uri="{0D108BD9-81ED-4DB2-BD59-A6C34878D82A}">
                    <a16:rowId xmlns:a16="http://schemas.microsoft.com/office/drawing/2014/main" val="10004"/>
                  </a:ext>
                </a:extLst>
              </a:tr>
              <a:tr h="596219">
                <a:tc>
                  <a:txBody>
                    <a:bodyPr/>
                    <a:lstStyle/>
                    <a:p>
                      <a:pPr algn="ctr"/>
                      <a:r>
                        <a:rPr lang="zh-CN" altLang="en-US" sz="2200" dirty="0">
                          <a:solidFill>
                            <a:schemeClr val="bg1"/>
                          </a:solidFill>
                          <a:latin typeface="幼圆" panose="02010509060101010101" pitchFamily="49" charset="-122"/>
                          <a:ea typeface="幼圆" panose="02010509060101010101" pitchFamily="49" charset="-122"/>
                        </a:rPr>
                        <a:t>总计</a:t>
                      </a:r>
                    </a:p>
                  </a:txBody>
                  <a:tcPr marL="129091" marR="129091" marT="64545" marB="64545"/>
                </a:tc>
                <a:tc>
                  <a:txBody>
                    <a:bodyPr/>
                    <a:lstStyle/>
                    <a:p>
                      <a:pPr algn="ctr"/>
                      <a:r>
                        <a:rPr lang="en-US" altLang="zh-CN" sz="2200" dirty="0">
                          <a:solidFill>
                            <a:schemeClr val="bg1"/>
                          </a:solidFill>
                          <a:latin typeface="幼圆" panose="02010509060101010101" pitchFamily="49" charset="-122"/>
                          <a:ea typeface="幼圆" panose="02010509060101010101" pitchFamily="49" charset="-122"/>
                        </a:rPr>
                        <a:t>200</a:t>
                      </a:r>
                      <a:r>
                        <a:rPr lang="zh-CN" altLang="en-US" sz="2200" dirty="0">
                          <a:solidFill>
                            <a:schemeClr val="bg1"/>
                          </a:solidFill>
                          <a:latin typeface="幼圆" panose="02010509060101010101" pitchFamily="49" charset="-122"/>
                          <a:ea typeface="幼圆" panose="02010509060101010101" pitchFamily="49" charset="-122"/>
                        </a:rPr>
                        <a:t>万</a:t>
                      </a:r>
                    </a:p>
                  </a:txBody>
                  <a:tcPr marL="129091" marR="129091" marT="64545" marB="64545"/>
                </a:tc>
                <a:extLst>
                  <a:ext uri="{0D108BD9-81ED-4DB2-BD59-A6C34878D82A}">
                    <a16:rowId xmlns:a16="http://schemas.microsoft.com/office/drawing/2014/main" val="10005"/>
                  </a:ext>
                </a:extLst>
              </a:tr>
            </a:tbl>
          </a:graphicData>
        </a:graphic>
      </p:graphicFrame>
      <p:sp>
        <p:nvSpPr>
          <p:cNvPr id="15" name="矩形 14" descr="#clear#"/>
          <p:cNvSpPr/>
          <p:nvPr/>
        </p:nvSpPr>
        <p:spPr>
          <a:xfrm>
            <a:off x="6447223" y="2370963"/>
            <a:ext cx="5341504" cy="1467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Freeform 6"/>
          <p:cNvSpPr/>
          <p:nvPr/>
        </p:nvSpPr>
        <p:spPr bwMode="auto">
          <a:xfrm>
            <a:off x="5944583" y="2928116"/>
            <a:ext cx="371363" cy="353442"/>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1" name="矩形 20" descr="#clear#"/>
          <p:cNvSpPr/>
          <p:nvPr/>
        </p:nvSpPr>
        <p:spPr>
          <a:xfrm>
            <a:off x="6447223" y="4350486"/>
            <a:ext cx="5341504" cy="1467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Freeform 6"/>
          <p:cNvSpPr/>
          <p:nvPr/>
        </p:nvSpPr>
        <p:spPr bwMode="auto">
          <a:xfrm>
            <a:off x="5944583" y="4907639"/>
            <a:ext cx="371363" cy="353442"/>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descr="#clear#"/>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11" name="椭圆 10"/>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1855776" y="4483600"/>
            <a:ext cx="1161473" cy="1151793"/>
          </a:xfrm>
          <a:custGeom>
            <a:avLst/>
            <a:gdLst>
              <a:gd name="T0" fmla="*/ 1420802 w 2262188"/>
              <a:gd name="T1" fmla="*/ 2155372 h 2241550"/>
              <a:gd name="T2" fmla="*/ 0 w 2262188"/>
              <a:gd name="T3" fmla="*/ 1901959 h 2241550"/>
              <a:gd name="T4" fmla="*/ 966787 w 2262188"/>
              <a:gd name="T5" fmla="*/ 2002745 h 2241550"/>
              <a:gd name="T6" fmla="*/ 463550 w 2262188"/>
              <a:gd name="T7" fmla="*/ 1799189 h 2241550"/>
              <a:gd name="T8" fmla="*/ 1920875 w 2262188"/>
              <a:gd name="T9" fmla="*/ 1721932 h 2241550"/>
              <a:gd name="T10" fmla="*/ 1920875 w 2262188"/>
              <a:gd name="T11" fmla="*/ 1643063 h 2241550"/>
              <a:gd name="T12" fmla="*/ 1920875 w 2262188"/>
              <a:gd name="T13" fmla="*/ 1520825 h 2241550"/>
              <a:gd name="T14" fmla="*/ 1437365 w 2262188"/>
              <a:gd name="T15" fmla="*/ 1781511 h 2241550"/>
              <a:gd name="T16" fmla="*/ 0 w 2262188"/>
              <a:gd name="T17" fmla="*/ 1470217 h 2241550"/>
              <a:gd name="T18" fmla="*/ 1304860 w 2262188"/>
              <a:gd name="T19" fmla="*/ 1658938 h 2241550"/>
              <a:gd name="T20" fmla="*/ 1333924 w 2262188"/>
              <a:gd name="T21" fmla="*/ 1648052 h 2241550"/>
              <a:gd name="T22" fmla="*/ 1395684 w 2262188"/>
              <a:gd name="T23" fmla="*/ 1641022 h 2241550"/>
              <a:gd name="T24" fmla="*/ 1448362 w 2262188"/>
              <a:gd name="T25" fmla="*/ 1646011 h 2241550"/>
              <a:gd name="T26" fmla="*/ 1677920 w 2262188"/>
              <a:gd name="T27" fmla="*/ 1506991 h 2241550"/>
              <a:gd name="T28" fmla="*/ 1657031 w 2262188"/>
              <a:gd name="T29" fmla="*/ 1492023 h 2241550"/>
              <a:gd name="T30" fmla="*/ 1654306 w 2262188"/>
              <a:gd name="T31" fmla="*/ 1479097 h 2241550"/>
              <a:gd name="T32" fmla="*/ 1663843 w 2262188"/>
              <a:gd name="T33" fmla="*/ 1466170 h 2241550"/>
              <a:gd name="T34" fmla="*/ 995838 w 2262188"/>
              <a:gd name="T35" fmla="*/ 1258888 h 2241550"/>
              <a:gd name="T36" fmla="*/ 489738 w 2262188"/>
              <a:gd name="T37" fmla="*/ 1130300 h 2241550"/>
              <a:gd name="T38" fmla="*/ 594035 w 2262188"/>
              <a:gd name="T39" fmla="*/ 1213404 h 2241550"/>
              <a:gd name="T40" fmla="*/ 555491 w 2262188"/>
              <a:gd name="T41" fmla="*/ 1222487 h 2241550"/>
              <a:gd name="T42" fmla="*/ 486564 w 2262188"/>
              <a:gd name="T43" fmla="*/ 1223168 h 2241550"/>
              <a:gd name="T44" fmla="*/ 211086 w 2262188"/>
              <a:gd name="T45" fmla="*/ 1351684 h 2241550"/>
              <a:gd name="T46" fmla="*/ 251218 w 2262188"/>
              <a:gd name="T47" fmla="*/ 1368941 h 2241550"/>
              <a:gd name="T48" fmla="*/ 259153 w 2262188"/>
              <a:gd name="T49" fmla="*/ 1381429 h 2241550"/>
              <a:gd name="T50" fmla="*/ 255072 w 2262188"/>
              <a:gd name="T51" fmla="*/ 1394599 h 2241550"/>
              <a:gd name="T52" fmla="*/ 240561 w 2262188"/>
              <a:gd name="T53" fmla="*/ 1405498 h 2241550"/>
              <a:gd name="T54" fmla="*/ 810075 w 2262188"/>
              <a:gd name="T55" fmla="*/ 1021049 h 2241550"/>
              <a:gd name="T56" fmla="*/ 341312 w 2262188"/>
              <a:gd name="T57" fmla="*/ 771297 h 2241550"/>
              <a:gd name="T58" fmla="*/ 2262188 w 2262188"/>
              <a:gd name="T59" fmla="*/ 687389 h 2241550"/>
              <a:gd name="T60" fmla="*/ 830949 w 2262188"/>
              <a:gd name="T61" fmla="*/ 982664 h 2241550"/>
              <a:gd name="T62" fmla="*/ 1797050 w 2262188"/>
              <a:gd name="T63" fmla="*/ 752476 h 2241550"/>
              <a:gd name="T64" fmla="*/ 1295400 w 2262188"/>
              <a:gd name="T65" fmla="*/ 660174 h 2241550"/>
              <a:gd name="T66" fmla="*/ 2262188 w 2262188"/>
              <a:gd name="T67" fmla="*/ 462607 h 2241550"/>
              <a:gd name="T68" fmla="*/ 824823 w 2262188"/>
              <a:gd name="T69" fmla="*/ 651157 h 2241550"/>
              <a:gd name="T70" fmla="*/ 341312 w 2262188"/>
              <a:gd name="T71" fmla="*/ 390526 h 2241550"/>
              <a:gd name="T72" fmla="*/ 786730 w 2262188"/>
              <a:gd name="T73" fmla="*/ 233363 h 2241550"/>
              <a:gd name="T74" fmla="*/ 600403 w 2262188"/>
              <a:gd name="T75" fmla="*/ 336703 h 2241550"/>
              <a:gd name="T76" fmla="*/ 608110 w 2262188"/>
              <a:gd name="T77" fmla="*/ 349677 h 2241550"/>
              <a:gd name="T78" fmla="*/ 603350 w 2262188"/>
              <a:gd name="T79" fmla="*/ 362651 h 2241550"/>
              <a:gd name="T80" fmla="*/ 576602 w 2262188"/>
              <a:gd name="T81" fmla="*/ 378585 h 2241550"/>
              <a:gd name="T82" fmla="*/ 820278 w 2262188"/>
              <a:gd name="T83" fmla="*/ 514246 h 2241550"/>
              <a:gd name="T84" fmla="*/ 878761 w 2262188"/>
              <a:gd name="T85" fmla="*/ 510831 h 2241550"/>
              <a:gd name="T86" fmla="*/ 932710 w 2262188"/>
              <a:gd name="T87" fmla="*/ 519026 h 2241550"/>
              <a:gd name="T88" fmla="*/ 1216508 w 2262188"/>
              <a:gd name="T89" fmla="*/ 466218 h 2241550"/>
              <a:gd name="T90" fmla="*/ 1749425 w 2262188"/>
              <a:gd name="T91" fmla="*/ 883986 h 2241550"/>
              <a:gd name="T92" fmla="*/ 1798297 w 2262188"/>
              <a:gd name="T93" fmla="*/ 374650 h 2241550"/>
              <a:gd name="T94" fmla="*/ 2012784 w 2262188"/>
              <a:gd name="T95" fmla="*/ 269585 h 2241550"/>
              <a:gd name="T96" fmla="*/ 2003262 w 2262188"/>
              <a:gd name="T97" fmla="*/ 256650 h 2241550"/>
              <a:gd name="T98" fmla="*/ 2006209 w 2262188"/>
              <a:gd name="T99" fmla="*/ 243943 h 2241550"/>
              <a:gd name="T100" fmla="*/ 2027068 w 2262188"/>
              <a:gd name="T101" fmla="*/ 228966 h 2241550"/>
              <a:gd name="T102" fmla="*/ 1797843 w 2262188"/>
              <a:gd name="T103" fmla="*/ 89635 h 2241550"/>
              <a:gd name="T104" fmla="*/ 1745015 w 2262188"/>
              <a:gd name="T105" fmla="*/ 94400 h 2241550"/>
              <a:gd name="T106" fmla="*/ 1683571 w 2262188"/>
              <a:gd name="T107" fmla="*/ 87820 h 2241550"/>
              <a:gd name="T108" fmla="*/ 1651602 w 2262188"/>
              <a:gd name="T109" fmla="*/ 75112 h 224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2188" h="2241550">
                <a:moveTo>
                  <a:pt x="1920875" y="1898650"/>
                </a:moveTo>
                <a:lnTo>
                  <a:pt x="1920875" y="1901598"/>
                </a:lnTo>
                <a:lnTo>
                  <a:pt x="1920875" y="1977571"/>
                </a:lnTo>
                <a:lnTo>
                  <a:pt x="1431239" y="2241550"/>
                </a:lnTo>
                <a:lnTo>
                  <a:pt x="966787" y="2131332"/>
                </a:lnTo>
                <a:lnTo>
                  <a:pt x="966787" y="2047648"/>
                </a:lnTo>
                <a:lnTo>
                  <a:pt x="1420802" y="2155372"/>
                </a:lnTo>
                <a:lnTo>
                  <a:pt x="1437365" y="2159227"/>
                </a:lnTo>
                <a:lnTo>
                  <a:pt x="1452113" y="2151289"/>
                </a:lnTo>
                <a:lnTo>
                  <a:pt x="1920875" y="1898650"/>
                </a:lnTo>
                <a:close/>
                <a:moveTo>
                  <a:pt x="0" y="1817688"/>
                </a:moveTo>
                <a:lnTo>
                  <a:pt x="463550" y="1928451"/>
                </a:lnTo>
                <a:lnTo>
                  <a:pt x="463550" y="2012951"/>
                </a:lnTo>
                <a:lnTo>
                  <a:pt x="0" y="1901959"/>
                </a:lnTo>
                <a:lnTo>
                  <a:pt x="0" y="1848519"/>
                </a:lnTo>
                <a:lnTo>
                  <a:pt x="0" y="1817688"/>
                </a:lnTo>
                <a:close/>
                <a:moveTo>
                  <a:pt x="1920875" y="1770063"/>
                </a:moveTo>
                <a:lnTo>
                  <a:pt x="1920875" y="1772784"/>
                </a:lnTo>
                <a:lnTo>
                  <a:pt x="1920875" y="1848984"/>
                </a:lnTo>
                <a:lnTo>
                  <a:pt x="1431239" y="2112963"/>
                </a:lnTo>
                <a:lnTo>
                  <a:pt x="966787" y="2002745"/>
                </a:lnTo>
                <a:lnTo>
                  <a:pt x="966787" y="1919061"/>
                </a:lnTo>
                <a:lnTo>
                  <a:pt x="1420802" y="2026784"/>
                </a:lnTo>
                <a:lnTo>
                  <a:pt x="1437365" y="2030867"/>
                </a:lnTo>
                <a:lnTo>
                  <a:pt x="1452113" y="2022702"/>
                </a:lnTo>
                <a:lnTo>
                  <a:pt x="1920875" y="1770063"/>
                </a:lnTo>
                <a:close/>
                <a:moveTo>
                  <a:pt x="0" y="1689100"/>
                </a:moveTo>
                <a:lnTo>
                  <a:pt x="463550" y="1799189"/>
                </a:lnTo>
                <a:lnTo>
                  <a:pt x="463550" y="1882775"/>
                </a:lnTo>
                <a:lnTo>
                  <a:pt x="0" y="1772460"/>
                </a:lnTo>
                <a:lnTo>
                  <a:pt x="0" y="1719680"/>
                </a:lnTo>
                <a:lnTo>
                  <a:pt x="0" y="1689100"/>
                </a:lnTo>
                <a:close/>
                <a:moveTo>
                  <a:pt x="1920875" y="1643063"/>
                </a:moveTo>
                <a:lnTo>
                  <a:pt x="1920875" y="1646009"/>
                </a:lnTo>
                <a:lnTo>
                  <a:pt x="1920875" y="1721932"/>
                </a:lnTo>
                <a:lnTo>
                  <a:pt x="1431239" y="1985963"/>
                </a:lnTo>
                <a:lnTo>
                  <a:pt x="966787" y="1875591"/>
                </a:lnTo>
                <a:lnTo>
                  <a:pt x="966787" y="1791963"/>
                </a:lnTo>
                <a:lnTo>
                  <a:pt x="1420802" y="1899841"/>
                </a:lnTo>
                <a:lnTo>
                  <a:pt x="1437365" y="1903694"/>
                </a:lnTo>
                <a:lnTo>
                  <a:pt x="1452113" y="1895762"/>
                </a:lnTo>
                <a:lnTo>
                  <a:pt x="1920875" y="1643063"/>
                </a:lnTo>
                <a:close/>
                <a:moveTo>
                  <a:pt x="0" y="1562100"/>
                </a:moveTo>
                <a:lnTo>
                  <a:pt x="463550" y="1672189"/>
                </a:lnTo>
                <a:lnTo>
                  <a:pt x="463550" y="1755775"/>
                </a:lnTo>
                <a:lnTo>
                  <a:pt x="0" y="1645686"/>
                </a:lnTo>
                <a:lnTo>
                  <a:pt x="0" y="1592907"/>
                </a:lnTo>
                <a:lnTo>
                  <a:pt x="0" y="1562100"/>
                </a:lnTo>
                <a:close/>
                <a:moveTo>
                  <a:pt x="1920875" y="1520825"/>
                </a:moveTo>
                <a:lnTo>
                  <a:pt x="1920875" y="1523996"/>
                </a:lnTo>
                <a:lnTo>
                  <a:pt x="1920875" y="1599869"/>
                </a:lnTo>
                <a:lnTo>
                  <a:pt x="1431239" y="1863725"/>
                </a:lnTo>
                <a:lnTo>
                  <a:pt x="966787" y="1753426"/>
                </a:lnTo>
                <a:lnTo>
                  <a:pt x="966787" y="1669853"/>
                </a:lnTo>
                <a:lnTo>
                  <a:pt x="1420802" y="1777660"/>
                </a:lnTo>
                <a:lnTo>
                  <a:pt x="1437365" y="1781511"/>
                </a:lnTo>
                <a:lnTo>
                  <a:pt x="1452113" y="1773584"/>
                </a:lnTo>
                <a:lnTo>
                  <a:pt x="1920875" y="1520825"/>
                </a:lnTo>
                <a:close/>
                <a:moveTo>
                  <a:pt x="0" y="1439863"/>
                </a:moveTo>
                <a:lnTo>
                  <a:pt x="463550" y="1549725"/>
                </a:lnTo>
                <a:lnTo>
                  <a:pt x="463550" y="1633538"/>
                </a:lnTo>
                <a:lnTo>
                  <a:pt x="0" y="1523223"/>
                </a:lnTo>
                <a:lnTo>
                  <a:pt x="0" y="1470217"/>
                </a:lnTo>
                <a:lnTo>
                  <a:pt x="0" y="1439863"/>
                </a:lnTo>
                <a:close/>
                <a:moveTo>
                  <a:pt x="1474701" y="1365250"/>
                </a:moveTo>
                <a:lnTo>
                  <a:pt x="1920875" y="1470932"/>
                </a:lnTo>
                <a:lnTo>
                  <a:pt x="1430878" y="1735138"/>
                </a:lnTo>
                <a:lnTo>
                  <a:pt x="984250" y="1629229"/>
                </a:lnTo>
                <a:lnTo>
                  <a:pt x="1044194" y="1597025"/>
                </a:lnTo>
                <a:lnTo>
                  <a:pt x="1304860" y="1658938"/>
                </a:lnTo>
                <a:lnTo>
                  <a:pt x="1305314" y="1658258"/>
                </a:lnTo>
                <a:lnTo>
                  <a:pt x="1309401" y="1656217"/>
                </a:lnTo>
                <a:lnTo>
                  <a:pt x="1313942" y="1654402"/>
                </a:lnTo>
                <a:lnTo>
                  <a:pt x="1318483" y="1652588"/>
                </a:lnTo>
                <a:lnTo>
                  <a:pt x="1323479" y="1651227"/>
                </a:lnTo>
                <a:lnTo>
                  <a:pt x="1328474" y="1649640"/>
                </a:lnTo>
                <a:lnTo>
                  <a:pt x="1333924" y="1648052"/>
                </a:lnTo>
                <a:lnTo>
                  <a:pt x="1339373" y="1646692"/>
                </a:lnTo>
                <a:lnTo>
                  <a:pt x="1345050" y="1645784"/>
                </a:lnTo>
                <a:lnTo>
                  <a:pt x="1350953" y="1644650"/>
                </a:lnTo>
                <a:lnTo>
                  <a:pt x="1357311" y="1643743"/>
                </a:lnTo>
                <a:lnTo>
                  <a:pt x="1369572" y="1642383"/>
                </a:lnTo>
                <a:lnTo>
                  <a:pt x="1382515" y="1641249"/>
                </a:lnTo>
                <a:lnTo>
                  <a:pt x="1395684" y="1641022"/>
                </a:lnTo>
                <a:lnTo>
                  <a:pt x="1403177" y="1641249"/>
                </a:lnTo>
                <a:lnTo>
                  <a:pt x="1410897" y="1641475"/>
                </a:lnTo>
                <a:lnTo>
                  <a:pt x="1418617" y="1642156"/>
                </a:lnTo>
                <a:lnTo>
                  <a:pt x="1426110" y="1642836"/>
                </a:lnTo>
                <a:lnTo>
                  <a:pt x="1433603" y="1643743"/>
                </a:lnTo>
                <a:lnTo>
                  <a:pt x="1441096" y="1644650"/>
                </a:lnTo>
                <a:lnTo>
                  <a:pt x="1448362" y="1646011"/>
                </a:lnTo>
                <a:lnTo>
                  <a:pt x="1455401" y="1647599"/>
                </a:lnTo>
                <a:lnTo>
                  <a:pt x="1460623" y="1648959"/>
                </a:lnTo>
                <a:lnTo>
                  <a:pt x="1707665" y="1516063"/>
                </a:lnTo>
                <a:lnTo>
                  <a:pt x="1701989" y="1514702"/>
                </a:lnTo>
                <a:lnTo>
                  <a:pt x="1693133" y="1512434"/>
                </a:lnTo>
                <a:lnTo>
                  <a:pt x="1685186" y="1509713"/>
                </a:lnTo>
                <a:lnTo>
                  <a:pt x="1677920" y="1506991"/>
                </a:lnTo>
                <a:lnTo>
                  <a:pt x="1671790" y="1503816"/>
                </a:lnTo>
                <a:lnTo>
                  <a:pt x="1666340" y="1500641"/>
                </a:lnTo>
                <a:lnTo>
                  <a:pt x="1664070" y="1499054"/>
                </a:lnTo>
                <a:lnTo>
                  <a:pt x="1662026" y="1497240"/>
                </a:lnTo>
                <a:lnTo>
                  <a:pt x="1659983" y="1495652"/>
                </a:lnTo>
                <a:lnTo>
                  <a:pt x="1658393" y="1493838"/>
                </a:lnTo>
                <a:lnTo>
                  <a:pt x="1657031" y="1492023"/>
                </a:lnTo>
                <a:lnTo>
                  <a:pt x="1655668" y="1490209"/>
                </a:lnTo>
                <a:lnTo>
                  <a:pt x="1654987" y="1488395"/>
                </a:lnTo>
                <a:lnTo>
                  <a:pt x="1654306" y="1486581"/>
                </a:lnTo>
                <a:lnTo>
                  <a:pt x="1653852" y="1484540"/>
                </a:lnTo>
                <a:lnTo>
                  <a:pt x="1653625" y="1482725"/>
                </a:lnTo>
                <a:lnTo>
                  <a:pt x="1653625" y="1480911"/>
                </a:lnTo>
                <a:lnTo>
                  <a:pt x="1654306" y="1479097"/>
                </a:lnTo>
                <a:lnTo>
                  <a:pt x="1654760" y="1477282"/>
                </a:lnTo>
                <a:lnTo>
                  <a:pt x="1655441" y="1475241"/>
                </a:lnTo>
                <a:lnTo>
                  <a:pt x="1656577" y="1473427"/>
                </a:lnTo>
                <a:lnTo>
                  <a:pt x="1658166" y="1471613"/>
                </a:lnTo>
                <a:lnTo>
                  <a:pt x="1659528" y="1469798"/>
                </a:lnTo>
                <a:lnTo>
                  <a:pt x="1661345" y="1467984"/>
                </a:lnTo>
                <a:lnTo>
                  <a:pt x="1663843" y="1466170"/>
                </a:lnTo>
                <a:lnTo>
                  <a:pt x="1666113" y="1464356"/>
                </a:lnTo>
                <a:lnTo>
                  <a:pt x="1668611" y="1462768"/>
                </a:lnTo>
                <a:lnTo>
                  <a:pt x="1671790" y="1461181"/>
                </a:lnTo>
                <a:lnTo>
                  <a:pt x="1675650" y="1459366"/>
                </a:lnTo>
                <a:lnTo>
                  <a:pt x="1414984" y="1397454"/>
                </a:lnTo>
                <a:lnTo>
                  <a:pt x="1474701" y="1365250"/>
                </a:lnTo>
                <a:close/>
                <a:moveTo>
                  <a:pt x="995838" y="1258888"/>
                </a:moveTo>
                <a:lnTo>
                  <a:pt x="1393825" y="1352349"/>
                </a:lnTo>
                <a:lnTo>
                  <a:pt x="918237" y="1608912"/>
                </a:lnTo>
                <a:lnTo>
                  <a:pt x="918237" y="2111376"/>
                </a:lnTo>
                <a:lnTo>
                  <a:pt x="512762" y="2014286"/>
                </a:lnTo>
                <a:lnTo>
                  <a:pt x="512762" y="1518854"/>
                </a:lnTo>
                <a:lnTo>
                  <a:pt x="995838" y="1258888"/>
                </a:lnTo>
                <a:close/>
                <a:moveTo>
                  <a:pt x="489738" y="1130300"/>
                </a:moveTo>
                <a:lnTo>
                  <a:pt x="935038" y="1236110"/>
                </a:lnTo>
                <a:lnTo>
                  <a:pt x="875408" y="1268353"/>
                </a:lnTo>
                <a:lnTo>
                  <a:pt x="610586" y="1205457"/>
                </a:lnTo>
                <a:lnTo>
                  <a:pt x="606959" y="1207501"/>
                </a:lnTo>
                <a:lnTo>
                  <a:pt x="603104" y="1209544"/>
                </a:lnTo>
                <a:lnTo>
                  <a:pt x="598796" y="1211588"/>
                </a:lnTo>
                <a:lnTo>
                  <a:pt x="594035" y="1213404"/>
                </a:lnTo>
                <a:lnTo>
                  <a:pt x="589274" y="1214994"/>
                </a:lnTo>
                <a:lnTo>
                  <a:pt x="584059" y="1216583"/>
                </a:lnTo>
                <a:lnTo>
                  <a:pt x="578617" y="1218172"/>
                </a:lnTo>
                <a:lnTo>
                  <a:pt x="573176" y="1219308"/>
                </a:lnTo>
                <a:lnTo>
                  <a:pt x="567281" y="1220443"/>
                </a:lnTo>
                <a:lnTo>
                  <a:pt x="561386" y="1221351"/>
                </a:lnTo>
                <a:lnTo>
                  <a:pt x="555491" y="1222487"/>
                </a:lnTo>
                <a:lnTo>
                  <a:pt x="543021" y="1223849"/>
                </a:lnTo>
                <a:lnTo>
                  <a:pt x="530097" y="1224530"/>
                </a:lnTo>
                <a:lnTo>
                  <a:pt x="516947" y="1224757"/>
                </a:lnTo>
                <a:lnTo>
                  <a:pt x="509464" y="1224757"/>
                </a:lnTo>
                <a:lnTo>
                  <a:pt x="501755" y="1224530"/>
                </a:lnTo>
                <a:lnTo>
                  <a:pt x="494046" y="1224076"/>
                </a:lnTo>
                <a:lnTo>
                  <a:pt x="486564" y="1223168"/>
                </a:lnTo>
                <a:lnTo>
                  <a:pt x="479082" y="1222487"/>
                </a:lnTo>
                <a:lnTo>
                  <a:pt x="471600" y="1221124"/>
                </a:lnTo>
                <a:lnTo>
                  <a:pt x="464345" y="1219989"/>
                </a:lnTo>
                <a:lnTo>
                  <a:pt x="457543" y="1218399"/>
                </a:lnTo>
                <a:lnTo>
                  <a:pt x="456409" y="1218172"/>
                </a:lnTo>
                <a:lnTo>
                  <a:pt x="209953" y="1351230"/>
                </a:lnTo>
                <a:lnTo>
                  <a:pt x="211086" y="1351684"/>
                </a:lnTo>
                <a:lnTo>
                  <a:pt x="219929" y="1353955"/>
                </a:lnTo>
                <a:lnTo>
                  <a:pt x="227864" y="1356452"/>
                </a:lnTo>
                <a:lnTo>
                  <a:pt x="235120" y="1359404"/>
                </a:lnTo>
                <a:lnTo>
                  <a:pt x="241241" y="1362356"/>
                </a:lnTo>
                <a:lnTo>
                  <a:pt x="246683" y="1365535"/>
                </a:lnTo>
                <a:lnTo>
                  <a:pt x="249177" y="1367351"/>
                </a:lnTo>
                <a:lnTo>
                  <a:pt x="251218" y="1368941"/>
                </a:lnTo>
                <a:lnTo>
                  <a:pt x="253031" y="1370757"/>
                </a:lnTo>
                <a:lnTo>
                  <a:pt x="254845" y="1372574"/>
                </a:lnTo>
                <a:lnTo>
                  <a:pt x="255979" y="1374390"/>
                </a:lnTo>
                <a:lnTo>
                  <a:pt x="257113" y="1376207"/>
                </a:lnTo>
                <a:lnTo>
                  <a:pt x="258019" y="1378023"/>
                </a:lnTo>
                <a:lnTo>
                  <a:pt x="258926" y="1379613"/>
                </a:lnTo>
                <a:lnTo>
                  <a:pt x="259153" y="1381429"/>
                </a:lnTo>
                <a:lnTo>
                  <a:pt x="259380" y="1383246"/>
                </a:lnTo>
                <a:lnTo>
                  <a:pt x="259153" y="1385289"/>
                </a:lnTo>
                <a:lnTo>
                  <a:pt x="258926" y="1387106"/>
                </a:lnTo>
                <a:lnTo>
                  <a:pt x="258473" y="1388922"/>
                </a:lnTo>
                <a:lnTo>
                  <a:pt x="257566" y="1390739"/>
                </a:lnTo>
                <a:lnTo>
                  <a:pt x="256206" y="1392555"/>
                </a:lnTo>
                <a:lnTo>
                  <a:pt x="255072" y="1394599"/>
                </a:lnTo>
                <a:lnTo>
                  <a:pt x="253485" y="1396415"/>
                </a:lnTo>
                <a:lnTo>
                  <a:pt x="251444" y="1398232"/>
                </a:lnTo>
                <a:lnTo>
                  <a:pt x="249404" y="1399821"/>
                </a:lnTo>
                <a:lnTo>
                  <a:pt x="246910" y="1401638"/>
                </a:lnTo>
                <a:lnTo>
                  <a:pt x="244189" y="1403454"/>
                </a:lnTo>
                <a:lnTo>
                  <a:pt x="241241" y="1405043"/>
                </a:lnTo>
                <a:lnTo>
                  <a:pt x="240561" y="1405498"/>
                </a:lnTo>
                <a:lnTo>
                  <a:pt x="504929" y="1468393"/>
                </a:lnTo>
                <a:lnTo>
                  <a:pt x="463891" y="1490418"/>
                </a:lnTo>
                <a:lnTo>
                  <a:pt x="463891" y="1504950"/>
                </a:lnTo>
                <a:lnTo>
                  <a:pt x="0" y="1394599"/>
                </a:lnTo>
                <a:lnTo>
                  <a:pt x="489738" y="1130300"/>
                </a:lnTo>
                <a:close/>
                <a:moveTo>
                  <a:pt x="341312" y="768350"/>
                </a:moveTo>
                <a:lnTo>
                  <a:pt x="810075" y="1021049"/>
                </a:lnTo>
                <a:lnTo>
                  <a:pt x="824823" y="1028755"/>
                </a:lnTo>
                <a:lnTo>
                  <a:pt x="841386" y="1024902"/>
                </a:lnTo>
                <a:lnTo>
                  <a:pt x="1295400" y="917250"/>
                </a:lnTo>
                <a:lnTo>
                  <a:pt x="1295400" y="1000879"/>
                </a:lnTo>
                <a:lnTo>
                  <a:pt x="830949" y="1111250"/>
                </a:lnTo>
                <a:lnTo>
                  <a:pt x="341312" y="847220"/>
                </a:lnTo>
                <a:lnTo>
                  <a:pt x="341312" y="771297"/>
                </a:lnTo>
                <a:lnTo>
                  <a:pt x="341312" y="768350"/>
                </a:lnTo>
                <a:close/>
                <a:moveTo>
                  <a:pt x="2262188" y="687389"/>
                </a:moveTo>
                <a:lnTo>
                  <a:pt x="2262188" y="717969"/>
                </a:lnTo>
                <a:lnTo>
                  <a:pt x="2262188" y="770974"/>
                </a:lnTo>
                <a:lnTo>
                  <a:pt x="1797050" y="881063"/>
                </a:lnTo>
                <a:lnTo>
                  <a:pt x="1797050" y="797477"/>
                </a:lnTo>
                <a:lnTo>
                  <a:pt x="2262188" y="687389"/>
                </a:lnTo>
                <a:close/>
                <a:moveTo>
                  <a:pt x="341312" y="639763"/>
                </a:moveTo>
                <a:lnTo>
                  <a:pt x="810075" y="892403"/>
                </a:lnTo>
                <a:lnTo>
                  <a:pt x="824823" y="900340"/>
                </a:lnTo>
                <a:lnTo>
                  <a:pt x="841386" y="896485"/>
                </a:lnTo>
                <a:lnTo>
                  <a:pt x="1295400" y="788762"/>
                </a:lnTo>
                <a:lnTo>
                  <a:pt x="1295400" y="872672"/>
                </a:lnTo>
                <a:lnTo>
                  <a:pt x="830949" y="982664"/>
                </a:lnTo>
                <a:lnTo>
                  <a:pt x="341312" y="718685"/>
                </a:lnTo>
                <a:lnTo>
                  <a:pt x="341312" y="642938"/>
                </a:lnTo>
                <a:lnTo>
                  <a:pt x="341312" y="639763"/>
                </a:lnTo>
                <a:close/>
                <a:moveTo>
                  <a:pt x="2262188" y="558801"/>
                </a:moveTo>
                <a:lnTo>
                  <a:pt x="2262188" y="589381"/>
                </a:lnTo>
                <a:lnTo>
                  <a:pt x="2262188" y="642613"/>
                </a:lnTo>
                <a:lnTo>
                  <a:pt x="1797050" y="752476"/>
                </a:lnTo>
                <a:lnTo>
                  <a:pt x="1797050" y="668663"/>
                </a:lnTo>
                <a:lnTo>
                  <a:pt x="2262188" y="558801"/>
                </a:lnTo>
                <a:close/>
                <a:moveTo>
                  <a:pt x="341312" y="511175"/>
                </a:moveTo>
                <a:lnTo>
                  <a:pt x="810075" y="763815"/>
                </a:lnTo>
                <a:lnTo>
                  <a:pt x="824823" y="771979"/>
                </a:lnTo>
                <a:lnTo>
                  <a:pt x="841386" y="768124"/>
                </a:lnTo>
                <a:lnTo>
                  <a:pt x="1295400" y="660174"/>
                </a:lnTo>
                <a:lnTo>
                  <a:pt x="1295400" y="744084"/>
                </a:lnTo>
                <a:lnTo>
                  <a:pt x="830949" y="854075"/>
                </a:lnTo>
                <a:lnTo>
                  <a:pt x="341312" y="590097"/>
                </a:lnTo>
                <a:lnTo>
                  <a:pt x="341312" y="514350"/>
                </a:lnTo>
                <a:lnTo>
                  <a:pt x="341312" y="511175"/>
                </a:lnTo>
                <a:close/>
                <a:moveTo>
                  <a:pt x="2262188" y="431801"/>
                </a:moveTo>
                <a:lnTo>
                  <a:pt x="2262188" y="462607"/>
                </a:lnTo>
                <a:lnTo>
                  <a:pt x="2262188" y="515613"/>
                </a:lnTo>
                <a:lnTo>
                  <a:pt x="1797050" y="625476"/>
                </a:lnTo>
                <a:lnTo>
                  <a:pt x="1797050" y="541889"/>
                </a:lnTo>
                <a:lnTo>
                  <a:pt x="2262188" y="431801"/>
                </a:lnTo>
                <a:close/>
                <a:moveTo>
                  <a:pt x="341312" y="390526"/>
                </a:moveTo>
                <a:lnTo>
                  <a:pt x="810075" y="643225"/>
                </a:lnTo>
                <a:lnTo>
                  <a:pt x="824823" y="651157"/>
                </a:lnTo>
                <a:lnTo>
                  <a:pt x="841386" y="647304"/>
                </a:lnTo>
                <a:lnTo>
                  <a:pt x="1295400" y="539652"/>
                </a:lnTo>
                <a:lnTo>
                  <a:pt x="1295400" y="623054"/>
                </a:lnTo>
                <a:lnTo>
                  <a:pt x="830949" y="733425"/>
                </a:lnTo>
                <a:lnTo>
                  <a:pt x="341312" y="469395"/>
                </a:lnTo>
                <a:lnTo>
                  <a:pt x="341312" y="393472"/>
                </a:lnTo>
                <a:lnTo>
                  <a:pt x="341312" y="390526"/>
                </a:lnTo>
                <a:close/>
                <a:moveTo>
                  <a:pt x="2262188" y="309564"/>
                </a:moveTo>
                <a:lnTo>
                  <a:pt x="2262188" y="340144"/>
                </a:lnTo>
                <a:lnTo>
                  <a:pt x="2262188" y="392923"/>
                </a:lnTo>
                <a:lnTo>
                  <a:pt x="1797050" y="503239"/>
                </a:lnTo>
                <a:lnTo>
                  <a:pt x="1797050" y="419426"/>
                </a:lnTo>
                <a:lnTo>
                  <a:pt x="2262188" y="309564"/>
                </a:lnTo>
                <a:close/>
                <a:moveTo>
                  <a:pt x="786730" y="233363"/>
                </a:moveTo>
                <a:lnTo>
                  <a:pt x="846346" y="265913"/>
                </a:lnTo>
                <a:lnTo>
                  <a:pt x="585896" y="328053"/>
                </a:lnTo>
                <a:lnTo>
                  <a:pt x="589976" y="329646"/>
                </a:lnTo>
                <a:lnTo>
                  <a:pt x="593149" y="331467"/>
                </a:lnTo>
                <a:lnTo>
                  <a:pt x="595643" y="333288"/>
                </a:lnTo>
                <a:lnTo>
                  <a:pt x="597909" y="334882"/>
                </a:lnTo>
                <a:lnTo>
                  <a:pt x="600403" y="336703"/>
                </a:lnTo>
                <a:lnTo>
                  <a:pt x="602216" y="338524"/>
                </a:lnTo>
                <a:lnTo>
                  <a:pt x="603576" y="340344"/>
                </a:lnTo>
                <a:lnTo>
                  <a:pt x="605163" y="342165"/>
                </a:lnTo>
                <a:lnTo>
                  <a:pt x="606296" y="344214"/>
                </a:lnTo>
                <a:lnTo>
                  <a:pt x="606976" y="346035"/>
                </a:lnTo>
                <a:lnTo>
                  <a:pt x="607430" y="347856"/>
                </a:lnTo>
                <a:lnTo>
                  <a:pt x="608110" y="349677"/>
                </a:lnTo>
                <a:lnTo>
                  <a:pt x="608110" y="351498"/>
                </a:lnTo>
                <a:lnTo>
                  <a:pt x="607883" y="353546"/>
                </a:lnTo>
                <a:lnTo>
                  <a:pt x="607430" y="355367"/>
                </a:lnTo>
                <a:lnTo>
                  <a:pt x="606750" y="357188"/>
                </a:lnTo>
                <a:lnTo>
                  <a:pt x="606070" y="359009"/>
                </a:lnTo>
                <a:lnTo>
                  <a:pt x="604710" y="360830"/>
                </a:lnTo>
                <a:lnTo>
                  <a:pt x="603350" y="362651"/>
                </a:lnTo>
                <a:lnTo>
                  <a:pt x="601536" y="364472"/>
                </a:lnTo>
                <a:lnTo>
                  <a:pt x="599723" y="366293"/>
                </a:lnTo>
                <a:lnTo>
                  <a:pt x="597683" y="367886"/>
                </a:lnTo>
                <a:lnTo>
                  <a:pt x="595416" y="369707"/>
                </a:lnTo>
                <a:lnTo>
                  <a:pt x="589976" y="372666"/>
                </a:lnTo>
                <a:lnTo>
                  <a:pt x="583855" y="375853"/>
                </a:lnTo>
                <a:lnTo>
                  <a:pt x="576602" y="378585"/>
                </a:lnTo>
                <a:lnTo>
                  <a:pt x="568668" y="381316"/>
                </a:lnTo>
                <a:lnTo>
                  <a:pt x="559828" y="383592"/>
                </a:lnTo>
                <a:lnTo>
                  <a:pt x="554161" y="384958"/>
                </a:lnTo>
                <a:lnTo>
                  <a:pt x="800558" y="518343"/>
                </a:lnTo>
                <a:lnTo>
                  <a:pt x="805998" y="517205"/>
                </a:lnTo>
                <a:lnTo>
                  <a:pt x="813025" y="515611"/>
                </a:lnTo>
                <a:lnTo>
                  <a:pt x="820278" y="514246"/>
                </a:lnTo>
                <a:lnTo>
                  <a:pt x="827759" y="513108"/>
                </a:lnTo>
                <a:lnTo>
                  <a:pt x="835239" y="512197"/>
                </a:lnTo>
                <a:lnTo>
                  <a:pt x="842719" y="511514"/>
                </a:lnTo>
                <a:lnTo>
                  <a:pt x="850426" y="510831"/>
                </a:lnTo>
                <a:lnTo>
                  <a:pt x="858133" y="510604"/>
                </a:lnTo>
                <a:lnTo>
                  <a:pt x="865614" y="510604"/>
                </a:lnTo>
                <a:lnTo>
                  <a:pt x="878761" y="510831"/>
                </a:lnTo>
                <a:lnTo>
                  <a:pt x="891681" y="511742"/>
                </a:lnTo>
                <a:lnTo>
                  <a:pt x="903922" y="513108"/>
                </a:lnTo>
                <a:lnTo>
                  <a:pt x="910269" y="514018"/>
                </a:lnTo>
                <a:lnTo>
                  <a:pt x="916162" y="515156"/>
                </a:lnTo>
                <a:lnTo>
                  <a:pt x="921829" y="516067"/>
                </a:lnTo>
                <a:lnTo>
                  <a:pt x="927269" y="517432"/>
                </a:lnTo>
                <a:lnTo>
                  <a:pt x="932710" y="519026"/>
                </a:lnTo>
                <a:lnTo>
                  <a:pt x="937696" y="520619"/>
                </a:lnTo>
                <a:lnTo>
                  <a:pt x="942683" y="521985"/>
                </a:lnTo>
                <a:lnTo>
                  <a:pt x="947217" y="523806"/>
                </a:lnTo>
                <a:lnTo>
                  <a:pt x="951750" y="525854"/>
                </a:lnTo>
                <a:lnTo>
                  <a:pt x="955604" y="528131"/>
                </a:lnTo>
                <a:lnTo>
                  <a:pt x="956284" y="528358"/>
                </a:lnTo>
                <a:lnTo>
                  <a:pt x="1216508" y="466218"/>
                </a:lnTo>
                <a:lnTo>
                  <a:pt x="1276350" y="498540"/>
                </a:lnTo>
                <a:lnTo>
                  <a:pt x="830479" y="604838"/>
                </a:lnTo>
                <a:lnTo>
                  <a:pt x="341312" y="339889"/>
                </a:lnTo>
                <a:lnTo>
                  <a:pt x="786730" y="233363"/>
                </a:lnTo>
                <a:close/>
                <a:moveTo>
                  <a:pt x="1266452" y="128588"/>
                </a:moveTo>
                <a:lnTo>
                  <a:pt x="1749425" y="388781"/>
                </a:lnTo>
                <a:lnTo>
                  <a:pt x="1749425" y="883986"/>
                </a:lnTo>
                <a:lnTo>
                  <a:pt x="1344073" y="981076"/>
                </a:lnTo>
                <a:lnTo>
                  <a:pt x="1343846" y="478612"/>
                </a:lnTo>
                <a:lnTo>
                  <a:pt x="868362" y="222276"/>
                </a:lnTo>
                <a:lnTo>
                  <a:pt x="1266452" y="128588"/>
                </a:lnTo>
                <a:close/>
                <a:moveTo>
                  <a:pt x="1772450" y="0"/>
                </a:moveTo>
                <a:lnTo>
                  <a:pt x="2262188" y="264139"/>
                </a:lnTo>
                <a:lnTo>
                  <a:pt x="1798297" y="374650"/>
                </a:lnTo>
                <a:lnTo>
                  <a:pt x="1798297" y="359900"/>
                </a:lnTo>
                <a:lnTo>
                  <a:pt x="1757259" y="338116"/>
                </a:lnTo>
                <a:lnTo>
                  <a:pt x="2021627" y="275031"/>
                </a:lnTo>
                <a:lnTo>
                  <a:pt x="2020947" y="274804"/>
                </a:lnTo>
                <a:lnTo>
                  <a:pt x="2017772" y="272989"/>
                </a:lnTo>
                <a:lnTo>
                  <a:pt x="2015278" y="271173"/>
                </a:lnTo>
                <a:lnTo>
                  <a:pt x="2012784" y="269585"/>
                </a:lnTo>
                <a:lnTo>
                  <a:pt x="2010517" y="267770"/>
                </a:lnTo>
                <a:lnTo>
                  <a:pt x="2008703" y="265954"/>
                </a:lnTo>
                <a:lnTo>
                  <a:pt x="2007116" y="264139"/>
                </a:lnTo>
                <a:lnTo>
                  <a:pt x="2005982" y="262323"/>
                </a:lnTo>
                <a:lnTo>
                  <a:pt x="2004622" y="260508"/>
                </a:lnTo>
                <a:lnTo>
                  <a:pt x="2003942" y="258466"/>
                </a:lnTo>
                <a:lnTo>
                  <a:pt x="2003262" y="256650"/>
                </a:lnTo>
                <a:lnTo>
                  <a:pt x="2002808" y="254835"/>
                </a:lnTo>
                <a:lnTo>
                  <a:pt x="2002808" y="253020"/>
                </a:lnTo>
                <a:lnTo>
                  <a:pt x="2003035" y="251431"/>
                </a:lnTo>
                <a:lnTo>
                  <a:pt x="2003262" y="249162"/>
                </a:lnTo>
                <a:lnTo>
                  <a:pt x="2004169" y="247346"/>
                </a:lnTo>
                <a:lnTo>
                  <a:pt x="2004849" y="245758"/>
                </a:lnTo>
                <a:lnTo>
                  <a:pt x="2006209" y="243943"/>
                </a:lnTo>
                <a:lnTo>
                  <a:pt x="2007343" y="242127"/>
                </a:lnTo>
                <a:lnTo>
                  <a:pt x="2009157" y="240312"/>
                </a:lnTo>
                <a:lnTo>
                  <a:pt x="2010970" y="238723"/>
                </a:lnTo>
                <a:lnTo>
                  <a:pt x="2013011" y="236908"/>
                </a:lnTo>
                <a:lnTo>
                  <a:pt x="2015505" y="235320"/>
                </a:lnTo>
                <a:lnTo>
                  <a:pt x="2020947" y="231916"/>
                </a:lnTo>
                <a:lnTo>
                  <a:pt x="2027068" y="228966"/>
                </a:lnTo>
                <a:lnTo>
                  <a:pt x="2034324" y="226016"/>
                </a:lnTo>
                <a:lnTo>
                  <a:pt x="2042259" y="223520"/>
                </a:lnTo>
                <a:lnTo>
                  <a:pt x="2051102" y="221023"/>
                </a:lnTo>
                <a:lnTo>
                  <a:pt x="2052009" y="220797"/>
                </a:lnTo>
                <a:lnTo>
                  <a:pt x="1805779" y="87820"/>
                </a:lnTo>
                <a:lnTo>
                  <a:pt x="1804872" y="88046"/>
                </a:lnTo>
                <a:lnTo>
                  <a:pt x="1797843" y="89635"/>
                </a:lnTo>
                <a:lnTo>
                  <a:pt x="1790588" y="90996"/>
                </a:lnTo>
                <a:lnTo>
                  <a:pt x="1783106" y="92131"/>
                </a:lnTo>
                <a:lnTo>
                  <a:pt x="1775624" y="92812"/>
                </a:lnTo>
                <a:lnTo>
                  <a:pt x="1768142" y="93720"/>
                </a:lnTo>
                <a:lnTo>
                  <a:pt x="1760433" y="94173"/>
                </a:lnTo>
                <a:lnTo>
                  <a:pt x="1752724" y="94400"/>
                </a:lnTo>
                <a:lnTo>
                  <a:pt x="1745015" y="94400"/>
                </a:lnTo>
                <a:lnTo>
                  <a:pt x="1732092" y="94173"/>
                </a:lnTo>
                <a:lnTo>
                  <a:pt x="1719168" y="93493"/>
                </a:lnTo>
                <a:lnTo>
                  <a:pt x="1706698" y="92131"/>
                </a:lnTo>
                <a:lnTo>
                  <a:pt x="1700576" y="90996"/>
                </a:lnTo>
                <a:lnTo>
                  <a:pt x="1694681" y="90089"/>
                </a:lnTo>
                <a:lnTo>
                  <a:pt x="1689013" y="88954"/>
                </a:lnTo>
                <a:lnTo>
                  <a:pt x="1683571" y="87820"/>
                </a:lnTo>
                <a:lnTo>
                  <a:pt x="1678130" y="86231"/>
                </a:lnTo>
                <a:lnTo>
                  <a:pt x="1672915" y="84643"/>
                </a:lnTo>
                <a:lnTo>
                  <a:pt x="1668153" y="83054"/>
                </a:lnTo>
                <a:lnTo>
                  <a:pt x="1663392" y="81239"/>
                </a:lnTo>
                <a:lnTo>
                  <a:pt x="1659084" y="79196"/>
                </a:lnTo>
                <a:lnTo>
                  <a:pt x="1655230" y="77154"/>
                </a:lnTo>
                <a:lnTo>
                  <a:pt x="1651602" y="75112"/>
                </a:lnTo>
                <a:lnTo>
                  <a:pt x="1386780" y="137970"/>
                </a:lnTo>
                <a:lnTo>
                  <a:pt x="1327150" y="105973"/>
                </a:lnTo>
                <a:lnTo>
                  <a:pt x="1772450" y="0"/>
                </a:lnTo>
                <a:close/>
              </a:path>
            </a:pathLst>
          </a:custGeom>
          <a:solidFill>
            <a:srgbClr val="FFFFFF"/>
          </a:solidFill>
          <a:ln>
            <a:noFill/>
          </a:ln>
        </p:spPr>
        <p:txBody>
          <a:bodyPr/>
          <a:lstStyle/>
          <a:p>
            <a:endParaRPr lang="zh-CN" altLang="en-US"/>
          </a:p>
        </p:txBody>
      </p:sp>
      <p:sp>
        <p:nvSpPr>
          <p:cNvPr id="13" name="矩形 12" descr="#clear#"/>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4"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descr="#clear#"/>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16" name="椭圆 15"/>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descr="#clear#"/>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descr="#clear#"/>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26" name="椭圆 2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descr="#clear#"/>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5416602" y="4607813"/>
            <a:ext cx="1161473" cy="903368"/>
          </a:xfrm>
          <a:custGeom>
            <a:avLst/>
            <a:gdLst>
              <a:gd name="T0" fmla="*/ 599370 w 3938"/>
              <a:gd name="T1" fmla="*/ 1105571 h 3063"/>
              <a:gd name="T2" fmla="*/ 1399445 w 3938"/>
              <a:gd name="T3" fmla="*/ 438479 h 3063"/>
              <a:gd name="T4" fmla="*/ 1354184 w 3938"/>
              <a:gd name="T5" fmla="*/ 494718 h 3063"/>
              <a:gd name="T6" fmla="*/ 1240345 w 3938"/>
              <a:gd name="T7" fmla="*/ 469570 h 3063"/>
              <a:gd name="T8" fmla="*/ 1244002 w 3938"/>
              <a:gd name="T9" fmla="*/ 376296 h 3063"/>
              <a:gd name="T10" fmla="*/ 1330867 w 3938"/>
              <a:gd name="T11" fmla="*/ 413332 h 3063"/>
              <a:gd name="T12" fmla="*/ 1233487 w 3938"/>
              <a:gd name="T13" fmla="*/ 371267 h 3063"/>
              <a:gd name="T14" fmla="*/ 1069814 w 3938"/>
              <a:gd name="T15" fmla="*/ 321887 h 3063"/>
              <a:gd name="T16" fmla="*/ 1053813 w 3938"/>
              <a:gd name="T17" fmla="*/ 238214 h 3063"/>
              <a:gd name="T18" fmla="*/ 1136106 w 3938"/>
              <a:gd name="T19" fmla="*/ 216725 h 3063"/>
              <a:gd name="T20" fmla="*/ 1264118 w 3938"/>
              <a:gd name="T21" fmla="*/ 266105 h 3063"/>
              <a:gd name="T22" fmla="*/ 1153479 w 3938"/>
              <a:gd name="T23" fmla="*/ 263362 h 3063"/>
              <a:gd name="T24" fmla="*/ 1156680 w 3938"/>
              <a:gd name="T25" fmla="*/ 295368 h 3063"/>
              <a:gd name="T26" fmla="*/ 1322638 w 3938"/>
              <a:gd name="T27" fmla="*/ 319600 h 3063"/>
              <a:gd name="T28" fmla="*/ 1417275 w 3938"/>
              <a:gd name="T29" fmla="*/ 401444 h 3063"/>
              <a:gd name="T30" fmla="*/ 827506 w 3938"/>
              <a:gd name="T31" fmla="*/ 781855 h 3063"/>
              <a:gd name="T32" fmla="*/ 736983 w 3938"/>
              <a:gd name="T33" fmla="*/ 809746 h 3063"/>
              <a:gd name="T34" fmla="*/ 564624 w 3938"/>
              <a:gd name="T35" fmla="*/ 740705 h 3063"/>
              <a:gd name="T36" fmla="*/ 704523 w 3938"/>
              <a:gd name="T37" fmla="*/ 754879 h 3063"/>
              <a:gd name="T38" fmla="*/ 697208 w 3938"/>
              <a:gd name="T39" fmla="*/ 707785 h 3063"/>
              <a:gd name="T40" fmla="*/ 546794 w 3938"/>
              <a:gd name="T41" fmla="*/ 687210 h 3063"/>
              <a:gd name="T42" fmla="*/ 423354 w 3938"/>
              <a:gd name="T43" fmla="*/ 598965 h 3063"/>
              <a:gd name="T44" fmla="*/ 463586 w 3938"/>
              <a:gd name="T45" fmla="*/ 524895 h 3063"/>
              <a:gd name="T46" fmla="*/ 568282 w 3938"/>
              <a:gd name="T47" fmla="*/ 515750 h 3063"/>
              <a:gd name="T48" fmla="*/ 624516 w 3938"/>
              <a:gd name="T49" fmla="*/ 596222 h 3063"/>
              <a:gd name="T50" fmla="*/ 517534 w 3938"/>
              <a:gd name="T51" fmla="*/ 571532 h 3063"/>
              <a:gd name="T52" fmla="*/ 604399 w 3938"/>
              <a:gd name="T53" fmla="*/ 624570 h 3063"/>
              <a:gd name="T54" fmla="*/ 764414 w 3938"/>
              <a:gd name="T55" fmla="*/ 653832 h 3063"/>
              <a:gd name="T56" fmla="*/ 807847 w 3938"/>
              <a:gd name="T57" fmla="*/ 765395 h 3063"/>
              <a:gd name="T58" fmla="*/ 1076215 w 3938"/>
              <a:gd name="T59" fmla="*/ 839923 h 3063"/>
              <a:gd name="T60" fmla="*/ 1290178 w 3938"/>
              <a:gd name="T61" fmla="*/ 769967 h 3063"/>
              <a:gd name="T62" fmla="*/ 1288349 w 3938"/>
              <a:gd name="T63" fmla="*/ 716472 h 3063"/>
              <a:gd name="T64" fmla="*/ 1717189 w 3938"/>
              <a:gd name="T65" fmla="*/ 595307 h 3063"/>
              <a:gd name="T66" fmla="*/ 1717189 w 3938"/>
              <a:gd name="T67" fmla="*/ 548213 h 3063"/>
              <a:gd name="T68" fmla="*/ 681664 w 3938"/>
              <a:gd name="T69" fmla="*/ 1194272 h 3063"/>
              <a:gd name="T70" fmla="*/ 1717189 w 3938"/>
              <a:gd name="T71" fmla="*/ 620912 h 3063"/>
              <a:gd name="T72" fmla="*/ 1292921 w 3938"/>
              <a:gd name="T73" fmla="*/ 865985 h 3063"/>
              <a:gd name="T74" fmla="*/ 1076215 w 3938"/>
              <a:gd name="T75" fmla="*/ 1046131 h 3063"/>
              <a:gd name="T76" fmla="*/ 1076215 w 3938"/>
              <a:gd name="T77" fmla="*/ 991722 h 3063"/>
              <a:gd name="T78" fmla="*/ 599370 w 3938"/>
              <a:gd name="T79" fmla="*/ 1178270 h 3063"/>
              <a:gd name="T80" fmla="*/ 82751 w 3938"/>
              <a:gd name="T81" fmla="*/ 830321 h 3063"/>
              <a:gd name="T82" fmla="*/ 82751 w 3938"/>
              <a:gd name="T83" fmla="*/ 864156 h 3063"/>
              <a:gd name="T84" fmla="*/ 638688 w 3938"/>
              <a:gd name="T85" fmla="*/ 1400481 h 3063"/>
              <a:gd name="T86" fmla="*/ 0 w 3938"/>
              <a:gd name="T87" fmla="*/ 583877 h 3063"/>
              <a:gd name="T88" fmla="*/ 695379 w 3938"/>
              <a:gd name="T89" fmla="*/ 203922 h 3063"/>
              <a:gd name="T90" fmla="*/ 1800397 w 3938"/>
              <a:gd name="T91" fmla="*/ 373096 h 3063"/>
              <a:gd name="T92" fmla="*/ 1297950 w 3938"/>
              <a:gd name="T93" fmla="*/ 1039273 h 3063"/>
              <a:gd name="T94" fmla="*/ 589769 w 3938"/>
              <a:gd name="T95" fmla="*/ 384526 h 3063"/>
              <a:gd name="T96" fmla="*/ 121154 w 3938"/>
              <a:gd name="T97" fmla="*/ 615882 h 3063"/>
              <a:gd name="T98" fmla="*/ 1677414 w 3938"/>
              <a:gd name="T99" fmla="*/ 394585 h 3063"/>
              <a:gd name="T100" fmla="*/ 1277377 w 3938"/>
              <a:gd name="T101" fmla="*/ 627313 h 30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938" h="3063">
                <a:moveTo>
                  <a:pt x="181" y="1510"/>
                </a:moveTo>
                <a:cubicBezTo>
                  <a:pt x="181" y="1597"/>
                  <a:pt x="181" y="1597"/>
                  <a:pt x="181" y="1597"/>
                </a:cubicBezTo>
                <a:cubicBezTo>
                  <a:pt x="1311" y="2418"/>
                  <a:pt x="1311" y="2418"/>
                  <a:pt x="1311" y="2418"/>
                </a:cubicBezTo>
                <a:cubicBezTo>
                  <a:pt x="1311" y="2333"/>
                  <a:pt x="1311" y="2333"/>
                  <a:pt x="1311" y="2333"/>
                </a:cubicBezTo>
                <a:cubicBezTo>
                  <a:pt x="181" y="1510"/>
                  <a:pt x="181" y="1510"/>
                  <a:pt x="181" y="1510"/>
                </a:cubicBezTo>
                <a:close/>
                <a:moveTo>
                  <a:pt x="3061" y="959"/>
                </a:moveTo>
                <a:cubicBezTo>
                  <a:pt x="3074" y="970"/>
                  <a:pt x="3087" y="981"/>
                  <a:pt x="3100" y="992"/>
                </a:cubicBezTo>
                <a:cubicBezTo>
                  <a:pt x="3077" y="1006"/>
                  <a:pt x="3054" y="1021"/>
                  <a:pt x="3031" y="1036"/>
                </a:cubicBezTo>
                <a:cubicBezTo>
                  <a:pt x="3008" y="1052"/>
                  <a:pt x="2985" y="1067"/>
                  <a:pt x="2962" y="1082"/>
                </a:cubicBezTo>
                <a:cubicBezTo>
                  <a:pt x="2948" y="1070"/>
                  <a:pt x="2934" y="1059"/>
                  <a:pt x="2921" y="1047"/>
                </a:cubicBezTo>
                <a:cubicBezTo>
                  <a:pt x="2878" y="1063"/>
                  <a:pt x="2839" y="1069"/>
                  <a:pt x="2805" y="1066"/>
                </a:cubicBezTo>
                <a:cubicBezTo>
                  <a:pt x="2770" y="1063"/>
                  <a:pt x="2739" y="1050"/>
                  <a:pt x="2713" y="1027"/>
                </a:cubicBezTo>
                <a:cubicBezTo>
                  <a:pt x="2668" y="988"/>
                  <a:pt x="2623" y="949"/>
                  <a:pt x="2578" y="910"/>
                </a:cubicBezTo>
                <a:cubicBezTo>
                  <a:pt x="2602" y="896"/>
                  <a:pt x="2626" y="881"/>
                  <a:pt x="2650" y="867"/>
                </a:cubicBezTo>
                <a:cubicBezTo>
                  <a:pt x="2674" y="852"/>
                  <a:pt x="2698" y="837"/>
                  <a:pt x="2721" y="823"/>
                </a:cubicBezTo>
                <a:cubicBezTo>
                  <a:pt x="2766" y="861"/>
                  <a:pt x="2811" y="900"/>
                  <a:pt x="2856" y="938"/>
                </a:cubicBezTo>
                <a:cubicBezTo>
                  <a:pt x="2870" y="950"/>
                  <a:pt x="2886" y="950"/>
                  <a:pt x="2904" y="938"/>
                </a:cubicBezTo>
                <a:cubicBezTo>
                  <a:pt x="2922" y="926"/>
                  <a:pt x="2924" y="915"/>
                  <a:pt x="2911" y="904"/>
                </a:cubicBezTo>
                <a:cubicBezTo>
                  <a:pt x="2888" y="884"/>
                  <a:pt x="2864" y="864"/>
                  <a:pt x="2841" y="844"/>
                </a:cubicBezTo>
                <a:cubicBezTo>
                  <a:pt x="2827" y="832"/>
                  <a:pt x="2805" y="824"/>
                  <a:pt x="2777" y="819"/>
                </a:cubicBezTo>
                <a:cubicBezTo>
                  <a:pt x="2763" y="817"/>
                  <a:pt x="2737" y="814"/>
                  <a:pt x="2698" y="812"/>
                </a:cubicBezTo>
                <a:cubicBezTo>
                  <a:pt x="2659" y="809"/>
                  <a:pt x="2607" y="808"/>
                  <a:pt x="2542" y="803"/>
                </a:cubicBezTo>
                <a:cubicBezTo>
                  <a:pt x="2476" y="799"/>
                  <a:pt x="2430" y="782"/>
                  <a:pt x="2404" y="759"/>
                </a:cubicBezTo>
                <a:cubicBezTo>
                  <a:pt x="2382" y="741"/>
                  <a:pt x="2361" y="722"/>
                  <a:pt x="2340" y="704"/>
                </a:cubicBezTo>
                <a:cubicBezTo>
                  <a:pt x="2311" y="679"/>
                  <a:pt x="2297" y="654"/>
                  <a:pt x="2297" y="629"/>
                </a:cubicBezTo>
                <a:cubicBezTo>
                  <a:pt x="2298" y="604"/>
                  <a:pt x="2314" y="579"/>
                  <a:pt x="2343" y="554"/>
                </a:cubicBezTo>
                <a:cubicBezTo>
                  <a:pt x="2331" y="543"/>
                  <a:pt x="2318" y="532"/>
                  <a:pt x="2305" y="521"/>
                </a:cubicBezTo>
                <a:cubicBezTo>
                  <a:pt x="2329" y="508"/>
                  <a:pt x="2353" y="495"/>
                  <a:pt x="2377" y="481"/>
                </a:cubicBezTo>
                <a:cubicBezTo>
                  <a:pt x="2401" y="468"/>
                  <a:pt x="2424" y="455"/>
                  <a:pt x="2448" y="442"/>
                </a:cubicBezTo>
                <a:cubicBezTo>
                  <a:pt x="2460" y="453"/>
                  <a:pt x="2473" y="464"/>
                  <a:pt x="2485" y="474"/>
                </a:cubicBezTo>
                <a:cubicBezTo>
                  <a:pt x="2521" y="462"/>
                  <a:pt x="2555" y="459"/>
                  <a:pt x="2585" y="463"/>
                </a:cubicBezTo>
                <a:cubicBezTo>
                  <a:pt x="2616" y="468"/>
                  <a:pt x="2643" y="481"/>
                  <a:pt x="2668" y="501"/>
                </a:cubicBezTo>
                <a:cubicBezTo>
                  <a:pt x="2700" y="528"/>
                  <a:pt x="2733" y="555"/>
                  <a:pt x="2765" y="582"/>
                </a:cubicBezTo>
                <a:cubicBezTo>
                  <a:pt x="2743" y="596"/>
                  <a:pt x="2720" y="609"/>
                  <a:pt x="2697" y="623"/>
                </a:cubicBezTo>
                <a:cubicBezTo>
                  <a:pt x="2674" y="636"/>
                  <a:pt x="2651" y="650"/>
                  <a:pt x="2627" y="664"/>
                </a:cubicBezTo>
                <a:cubicBezTo>
                  <a:pt x="2592" y="634"/>
                  <a:pt x="2558" y="605"/>
                  <a:pt x="2523" y="576"/>
                </a:cubicBezTo>
                <a:cubicBezTo>
                  <a:pt x="2512" y="566"/>
                  <a:pt x="2499" y="565"/>
                  <a:pt x="2484" y="574"/>
                </a:cubicBezTo>
                <a:cubicBezTo>
                  <a:pt x="2467" y="584"/>
                  <a:pt x="2468" y="599"/>
                  <a:pt x="2490" y="617"/>
                </a:cubicBezTo>
                <a:cubicBezTo>
                  <a:pt x="2503" y="627"/>
                  <a:pt x="2518" y="636"/>
                  <a:pt x="2530" y="646"/>
                </a:cubicBezTo>
                <a:cubicBezTo>
                  <a:pt x="2552" y="663"/>
                  <a:pt x="2593" y="675"/>
                  <a:pt x="2657" y="679"/>
                </a:cubicBezTo>
                <a:cubicBezTo>
                  <a:pt x="2719" y="683"/>
                  <a:pt x="2770" y="686"/>
                  <a:pt x="2810" y="689"/>
                </a:cubicBezTo>
                <a:cubicBezTo>
                  <a:pt x="2849" y="693"/>
                  <a:pt x="2876" y="696"/>
                  <a:pt x="2893" y="699"/>
                </a:cubicBezTo>
                <a:cubicBezTo>
                  <a:pt x="2925" y="706"/>
                  <a:pt x="2952" y="719"/>
                  <a:pt x="2975" y="737"/>
                </a:cubicBezTo>
                <a:cubicBezTo>
                  <a:pt x="3000" y="758"/>
                  <a:pt x="3025" y="779"/>
                  <a:pt x="3049" y="799"/>
                </a:cubicBezTo>
                <a:cubicBezTo>
                  <a:pt x="3081" y="826"/>
                  <a:pt x="3098" y="852"/>
                  <a:pt x="3100" y="878"/>
                </a:cubicBezTo>
                <a:cubicBezTo>
                  <a:pt x="3101" y="905"/>
                  <a:pt x="3089" y="932"/>
                  <a:pt x="3061" y="959"/>
                </a:cubicBezTo>
                <a:close/>
                <a:moveTo>
                  <a:pt x="1767" y="1674"/>
                </a:moveTo>
                <a:cubicBezTo>
                  <a:pt x="1781" y="1686"/>
                  <a:pt x="1795" y="1698"/>
                  <a:pt x="1810" y="1710"/>
                </a:cubicBezTo>
                <a:cubicBezTo>
                  <a:pt x="1785" y="1726"/>
                  <a:pt x="1759" y="1743"/>
                  <a:pt x="1734" y="1759"/>
                </a:cubicBezTo>
                <a:cubicBezTo>
                  <a:pt x="1709" y="1776"/>
                  <a:pt x="1683" y="1792"/>
                  <a:pt x="1657" y="1809"/>
                </a:cubicBezTo>
                <a:cubicBezTo>
                  <a:pt x="1642" y="1796"/>
                  <a:pt x="1627" y="1784"/>
                  <a:pt x="1612" y="1771"/>
                </a:cubicBezTo>
                <a:cubicBezTo>
                  <a:pt x="1566" y="1788"/>
                  <a:pt x="1523" y="1795"/>
                  <a:pt x="1485" y="1792"/>
                </a:cubicBezTo>
                <a:cubicBezTo>
                  <a:pt x="1446" y="1788"/>
                  <a:pt x="1413" y="1774"/>
                  <a:pt x="1384" y="1749"/>
                </a:cubicBezTo>
                <a:cubicBezTo>
                  <a:pt x="1334" y="1706"/>
                  <a:pt x="1285" y="1663"/>
                  <a:pt x="1235" y="1620"/>
                </a:cubicBezTo>
                <a:cubicBezTo>
                  <a:pt x="1262" y="1604"/>
                  <a:pt x="1288" y="1588"/>
                  <a:pt x="1315" y="1572"/>
                </a:cubicBezTo>
                <a:cubicBezTo>
                  <a:pt x="1341" y="1556"/>
                  <a:pt x="1367" y="1540"/>
                  <a:pt x="1393" y="1524"/>
                </a:cubicBezTo>
                <a:cubicBezTo>
                  <a:pt x="1442" y="1567"/>
                  <a:pt x="1492" y="1609"/>
                  <a:pt x="1541" y="1651"/>
                </a:cubicBezTo>
                <a:cubicBezTo>
                  <a:pt x="1556" y="1664"/>
                  <a:pt x="1574" y="1663"/>
                  <a:pt x="1595" y="1651"/>
                </a:cubicBezTo>
                <a:cubicBezTo>
                  <a:pt x="1614" y="1638"/>
                  <a:pt x="1617" y="1625"/>
                  <a:pt x="1602" y="1613"/>
                </a:cubicBezTo>
                <a:cubicBezTo>
                  <a:pt x="1576" y="1591"/>
                  <a:pt x="1550" y="1570"/>
                  <a:pt x="1525" y="1548"/>
                </a:cubicBezTo>
                <a:cubicBezTo>
                  <a:pt x="1508" y="1534"/>
                  <a:pt x="1485" y="1525"/>
                  <a:pt x="1455" y="1520"/>
                </a:cubicBezTo>
                <a:cubicBezTo>
                  <a:pt x="1439" y="1518"/>
                  <a:pt x="1410" y="1515"/>
                  <a:pt x="1367" y="1512"/>
                </a:cubicBezTo>
                <a:cubicBezTo>
                  <a:pt x="1324" y="1509"/>
                  <a:pt x="1267" y="1508"/>
                  <a:pt x="1196" y="1503"/>
                </a:cubicBezTo>
                <a:cubicBezTo>
                  <a:pt x="1123" y="1497"/>
                  <a:pt x="1072" y="1479"/>
                  <a:pt x="1043" y="1454"/>
                </a:cubicBezTo>
                <a:cubicBezTo>
                  <a:pt x="1020" y="1434"/>
                  <a:pt x="996" y="1414"/>
                  <a:pt x="973" y="1393"/>
                </a:cubicBezTo>
                <a:cubicBezTo>
                  <a:pt x="941" y="1366"/>
                  <a:pt x="925" y="1338"/>
                  <a:pt x="926" y="1310"/>
                </a:cubicBezTo>
                <a:cubicBezTo>
                  <a:pt x="927" y="1283"/>
                  <a:pt x="944" y="1255"/>
                  <a:pt x="977" y="1228"/>
                </a:cubicBezTo>
                <a:cubicBezTo>
                  <a:pt x="963" y="1216"/>
                  <a:pt x="949" y="1204"/>
                  <a:pt x="935" y="1192"/>
                </a:cubicBezTo>
                <a:cubicBezTo>
                  <a:pt x="961" y="1177"/>
                  <a:pt x="988" y="1163"/>
                  <a:pt x="1014" y="1148"/>
                </a:cubicBezTo>
                <a:cubicBezTo>
                  <a:pt x="1040" y="1134"/>
                  <a:pt x="1066" y="1120"/>
                  <a:pt x="1091" y="1105"/>
                </a:cubicBezTo>
                <a:cubicBezTo>
                  <a:pt x="1105" y="1117"/>
                  <a:pt x="1119" y="1129"/>
                  <a:pt x="1133" y="1140"/>
                </a:cubicBezTo>
                <a:cubicBezTo>
                  <a:pt x="1173" y="1127"/>
                  <a:pt x="1210" y="1123"/>
                  <a:pt x="1243" y="1128"/>
                </a:cubicBezTo>
                <a:cubicBezTo>
                  <a:pt x="1276" y="1133"/>
                  <a:pt x="1307" y="1147"/>
                  <a:pt x="1334" y="1170"/>
                </a:cubicBezTo>
                <a:cubicBezTo>
                  <a:pt x="1370" y="1200"/>
                  <a:pt x="1406" y="1230"/>
                  <a:pt x="1441" y="1259"/>
                </a:cubicBezTo>
                <a:cubicBezTo>
                  <a:pt x="1416" y="1274"/>
                  <a:pt x="1391" y="1289"/>
                  <a:pt x="1366" y="1304"/>
                </a:cubicBezTo>
                <a:cubicBezTo>
                  <a:pt x="1341" y="1319"/>
                  <a:pt x="1315" y="1334"/>
                  <a:pt x="1289" y="1349"/>
                </a:cubicBezTo>
                <a:cubicBezTo>
                  <a:pt x="1251" y="1316"/>
                  <a:pt x="1213" y="1284"/>
                  <a:pt x="1175" y="1252"/>
                </a:cubicBezTo>
                <a:cubicBezTo>
                  <a:pt x="1162" y="1241"/>
                  <a:pt x="1148" y="1241"/>
                  <a:pt x="1132" y="1250"/>
                </a:cubicBezTo>
                <a:cubicBezTo>
                  <a:pt x="1113" y="1261"/>
                  <a:pt x="1114" y="1277"/>
                  <a:pt x="1139" y="1297"/>
                </a:cubicBezTo>
                <a:cubicBezTo>
                  <a:pt x="1153" y="1309"/>
                  <a:pt x="1169" y="1318"/>
                  <a:pt x="1183" y="1330"/>
                </a:cubicBezTo>
                <a:cubicBezTo>
                  <a:pt x="1206" y="1349"/>
                  <a:pt x="1252" y="1362"/>
                  <a:pt x="1322" y="1366"/>
                </a:cubicBezTo>
                <a:cubicBezTo>
                  <a:pt x="1391" y="1370"/>
                  <a:pt x="1447" y="1373"/>
                  <a:pt x="1490" y="1377"/>
                </a:cubicBezTo>
                <a:cubicBezTo>
                  <a:pt x="1533" y="1381"/>
                  <a:pt x="1564" y="1384"/>
                  <a:pt x="1581" y="1388"/>
                </a:cubicBezTo>
                <a:cubicBezTo>
                  <a:pt x="1617" y="1395"/>
                  <a:pt x="1647" y="1410"/>
                  <a:pt x="1672" y="1430"/>
                </a:cubicBezTo>
                <a:cubicBezTo>
                  <a:pt x="1699" y="1453"/>
                  <a:pt x="1727" y="1476"/>
                  <a:pt x="1754" y="1498"/>
                </a:cubicBezTo>
                <a:cubicBezTo>
                  <a:pt x="1788" y="1527"/>
                  <a:pt x="1807" y="1556"/>
                  <a:pt x="1809" y="1585"/>
                </a:cubicBezTo>
                <a:cubicBezTo>
                  <a:pt x="1812" y="1614"/>
                  <a:pt x="1797" y="1644"/>
                  <a:pt x="1767" y="1674"/>
                </a:cubicBezTo>
                <a:close/>
                <a:moveTo>
                  <a:pt x="1492" y="2452"/>
                </a:moveTo>
                <a:cubicBezTo>
                  <a:pt x="2354" y="1954"/>
                  <a:pt x="2354" y="1954"/>
                  <a:pt x="2354" y="1954"/>
                </a:cubicBezTo>
                <a:cubicBezTo>
                  <a:pt x="2354" y="1837"/>
                  <a:pt x="2354" y="1837"/>
                  <a:pt x="2354" y="1837"/>
                </a:cubicBezTo>
                <a:cubicBezTo>
                  <a:pt x="1492" y="2339"/>
                  <a:pt x="1492" y="2339"/>
                  <a:pt x="1492" y="2339"/>
                </a:cubicBezTo>
                <a:cubicBezTo>
                  <a:pt x="1492" y="2452"/>
                  <a:pt x="1492" y="2452"/>
                  <a:pt x="1492" y="2452"/>
                </a:cubicBezTo>
                <a:close/>
                <a:moveTo>
                  <a:pt x="2822" y="1684"/>
                </a:moveTo>
                <a:cubicBezTo>
                  <a:pt x="3756" y="1143"/>
                  <a:pt x="3756" y="1143"/>
                  <a:pt x="3756" y="1143"/>
                </a:cubicBezTo>
                <a:cubicBezTo>
                  <a:pt x="3756" y="1021"/>
                  <a:pt x="3756" y="1021"/>
                  <a:pt x="3756" y="1021"/>
                </a:cubicBezTo>
                <a:cubicBezTo>
                  <a:pt x="2818" y="1567"/>
                  <a:pt x="2818" y="1567"/>
                  <a:pt x="2818" y="1567"/>
                </a:cubicBezTo>
                <a:cubicBezTo>
                  <a:pt x="2822" y="1684"/>
                  <a:pt x="2822" y="1684"/>
                  <a:pt x="2822" y="1684"/>
                </a:cubicBezTo>
                <a:close/>
                <a:moveTo>
                  <a:pt x="3756" y="1199"/>
                </a:moveTo>
                <a:cubicBezTo>
                  <a:pt x="3756" y="1302"/>
                  <a:pt x="3756" y="1302"/>
                  <a:pt x="3756" y="1302"/>
                </a:cubicBezTo>
                <a:cubicBezTo>
                  <a:pt x="2826" y="1840"/>
                  <a:pt x="2826" y="1840"/>
                  <a:pt x="2826" y="1840"/>
                </a:cubicBezTo>
                <a:cubicBezTo>
                  <a:pt x="2823" y="1738"/>
                  <a:pt x="2823" y="1738"/>
                  <a:pt x="2823" y="1738"/>
                </a:cubicBezTo>
                <a:cubicBezTo>
                  <a:pt x="3756" y="1199"/>
                  <a:pt x="3756" y="1199"/>
                  <a:pt x="3756" y="1199"/>
                </a:cubicBezTo>
                <a:close/>
                <a:moveTo>
                  <a:pt x="2354" y="2010"/>
                </a:moveTo>
                <a:cubicBezTo>
                  <a:pt x="2354" y="2113"/>
                  <a:pt x="2354" y="2113"/>
                  <a:pt x="2354" y="2113"/>
                </a:cubicBezTo>
                <a:cubicBezTo>
                  <a:pt x="1491" y="2612"/>
                  <a:pt x="1491" y="2612"/>
                  <a:pt x="1491" y="2612"/>
                </a:cubicBezTo>
                <a:cubicBezTo>
                  <a:pt x="1492" y="2508"/>
                  <a:pt x="1492" y="2508"/>
                  <a:pt x="1492" y="2508"/>
                </a:cubicBezTo>
                <a:cubicBezTo>
                  <a:pt x="2354" y="2010"/>
                  <a:pt x="2354" y="2010"/>
                  <a:pt x="2354" y="2010"/>
                </a:cubicBezTo>
                <a:close/>
                <a:moveTo>
                  <a:pt x="3756" y="1358"/>
                </a:moveTo>
                <a:cubicBezTo>
                  <a:pt x="3756" y="1462"/>
                  <a:pt x="3756" y="1462"/>
                  <a:pt x="3756" y="1462"/>
                </a:cubicBezTo>
                <a:cubicBezTo>
                  <a:pt x="2831" y="2006"/>
                  <a:pt x="2831" y="2006"/>
                  <a:pt x="2831" y="2006"/>
                </a:cubicBezTo>
                <a:cubicBezTo>
                  <a:pt x="2828" y="1894"/>
                  <a:pt x="2828" y="1894"/>
                  <a:pt x="2828" y="1894"/>
                </a:cubicBezTo>
                <a:cubicBezTo>
                  <a:pt x="3756" y="1358"/>
                  <a:pt x="3756" y="1358"/>
                  <a:pt x="3756" y="1358"/>
                </a:cubicBezTo>
                <a:close/>
                <a:moveTo>
                  <a:pt x="2354" y="2169"/>
                </a:moveTo>
                <a:cubicBezTo>
                  <a:pt x="2354" y="2288"/>
                  <a:pt x="2354" y="2288"/>
                  <a:pt x="2354" y="2288"/>
                </a:cubicBezTo>
                <a:cubicBezTo>
                  <a:pt x="1491" y="2795"/>
                  <a:pt x="1491" y="2795"/>
                  <a:pt x="1491" y="2795"/>
                </a:cubicBezTo>
                <a:cubicBezTo>
                  <a:pt x="1491" y="2667"/>
                  <a:pt x="1491" y="2667"/>
                  <a:pt x="1491" y="2667"/>
                </a:cubicBezTo>
                <a:cubicBezTo>
                  <a:pt x="2354" y="2169"/>
                  <a:pt x="2354" y="2169"/>
                  <a:pt x="2354" y="2169"/>
                </a:cubicBezTo>
                <a:close/>
                <a:moveTo>
                  <a:pt x="181" y="1657"/>
                </a:moveTo>
                <a:cubicBezTo>
                  <a:pt x="1311" y="2478"/>
                  <a:pt x="1311" y="2478"/>
                  <a:pt x="1311" y="2478"/>
                </a:cubicBezTo>
                <a:cubicBezTo>
                  <a:pt x="1311" y="2577"/>
                  <a:pt x="1311" y="2577"/>
                  <a:pt x="1311" y="2577"/>
                </a:cubicBezTo>
                <a:cubicBezTo>
                  <a:pt x="181" y="1756"/>
                  <a:pt x="181" y="1756"/>
                  <a:pt x="181" y="1756"/>
                </a:cubicBezTo>
                <a:cubicBezTo>
                  <a:pt x="181" y="1657"/>
                  <a:pt x="181" y="1657"/>
                  <a:pt x="181" y="1657"/>
                </a:cubicBezTo>
                <a:close/>
                <a:moveTo>
                  <a:pt x="181" y="1816"/>
                </a:moveTo>
                <a:cubicBezTo>
                  <a:pt x="1311" y="2637"/>
                  <a:pt x="1311" y="2637"/>
                  <a:pt x="1311" y="2637"/>
                </a:cubicBezTo>
                <a:cubicBezTo>
                  <a:pt x="1311" y="2768"/>
                  <a:pt x="1311" y="2768"/>
                  <a:pt x="1311" y="2768"/>
                </a:cubicBezTo>
                <a:cubicBezTo>
                  <a:pt x="181" y="1890"/>
                  <a:pt x="181" y="1890"/>
                  <a:pt x="181" y="1890"/>
                </a:cubicBezTo>
                <a:cubicBezTo>
                  <a:pt x="181" y="1816"/>
                  <a:pt x="181" y="1816"/>
                  <a:pt x="181" y="1816"/>
                </a:cubicBezTo>
                <a:close/>
                <a:moveTo>
                  <a:pt x="2354" y="2497"/>
                </a:moveTo>
                <a:cubicBezTo>
                  <a:pt x="1397" y="3063"/>
                  <a:pt x="1397" y="3063"/>
                  <a:pt x="1397" y="3063"/>
                </a:cubicBezTo>
                <a:cubicBezTo>
                  <a:pt x="0" y="1978"/>
                  <a:pt x="0" y="1978"/>
                  <a:pt x="0" y="1978"/>
                </a:cubicBezTo>
                <a:cubicBezTo>
                  <a:pt x="0" y="1935"/>
                  <a:pt x="0" y="1935"/>
                  <a:pt x="0" y="1935"/>
                </a:cubicBezTo>
                <a:cubicBezTo>
                  <a:pt x="0" y="1277"/>
                  <a:pt x="0" y="1277"/>
                  <a:pt x="0" y="1277"/>
                </a:cubicBezTo>
                <a:cubicBezTo>
                  <a:pt x="1127" y="720"/>
                  <a:pt x="1127" y="720"/>
                  <a:pt x="1127" y="720"/>
                </a:cubicBezTo>
                <a:cubicBezTo>
                  <a:pt x="1094" y="696"/>
                  <a:pt x="1076" y="683"/>
                  <a:pt x="1078" y="686"/>
                </a:cubicBezTo>
                <a:cubicBezTo>
                  <a:pt x="1521" y="446"/>
                  <a:pt x="1521" y="446"/>
                  <a:pt x="1521" y="446"/>
                </a:cubicBezTo>
                <a:cubicBezTo>
                  <a:pt x="1586" y="493"/>
                  <a:pt x="1586" y="493"/>
                  <a:pt x="1586" y="493"/>
                </a:cubicBezTo>
                <a:cubicBezTo>
                  <a:pt x="2585" y="0"/>
                  <a:pt x="2585" y="0"/>
                  <a:pt x="2585" y="0"/>
                </a:cubicBezTo>
                <a:cubicBezTo>
                  <a:pt x="3938" y="816"/>
                  <a:pt x="3938" y="816"/>
                  <a:pt x="3938" y="816"/>
                </a:cubicBezTo>
                <a:cubicBezTo>
                  <a:pt x="3938" y="1568"/>
                  <a:pt x="3938" y="1568"/>
                  <a:pt x="3938" y="1568"/>
                </a:cubicBezTo>
                <a:cubicBezTo>
                  <a:pt x="2838" y="2212"/>
                  <a:pt x="2838" y="2212"/>
                  <a:pt x="2838" y="2212"/>
                </a:cubicBezTo>
                <a:cubicBezTo>
                  <a:pt x="2839" y="2273"/>
                  <a:pt x="2839" y="2273"/>
                  <a:pt x="2839" y="2273"/>
                </a:cubicBezTo>
                <a:cubicBezTo>
                  <a:pt x="2354" y="2557"/>
                  <a:pt x="2354" y="2557"/>
                  <a:pt x="2354" y="2557"/>
                </a:cubicBezTo>
                <a:cubicBezTo>
                  <a:pt x="2354" y="2497"/>
                  <a:pt x="2354" y="2497"/>
                  <a:pt x="2354" y="2497"/>
                </a:cubicBezTo>
                <a:close/>
                <a:moveTo>
                  <a:pt x="1290" y="841"/>
                </a:moveTo>
                <a:cubicBezTo>
                  <a:pt x="1597" y="1071"/>
                  <a:pt x="2147" y="1491"/>
                  <a:pt x="2338" y="1637"/>
                </a:cubicBezTo>
                <a:cubicBezTo>
                  <a:pt x="1407" y="2179"/>
                  <a:pt x="1407" y="2179"/>
                  <a:pt x="1407" y="2179"/>
                </a:cubicBezTo>
                <a:cubicBezTo>
                  <a:pt x="265" y="1347"/>
                  <a:pt x="265" y="1347"/>
                  <a:pt x="265" y="1347"/>
                </a:cubicBezTo>
                <a:cubicBezTo>
                  <a:pt x="1290" y="841"/>
                  <a:pt x="1290" y="841"/>
                  <a:pt x="1290" y="841"/>
                </a:cubicBezTo>
                <a:close/>
                <a:moveTo>
                  <a:pt x="2794" y="1372"/>
                </a:moveTo>
                <a:cubicBezTo>
                  <a:pt x="3669" y="863"/>
                  <a:pt x="3669" y="863"/>
                  <a:pt x="3669" y="863"/>
                </a:cubicBezTo>
                <a:cubicBezTo>
                  <a:pt x="2579" y="204"/>
                  <a:pt x="2579" y="204"/>
                  <a:pt x="2579" y="204"/>
                </a:cubicBezTo>
                <a:cubicBezTo>
                  <a:pt x="1751" y="613"/>
                  <a:pt x="1751" y="613"/>
                  <a:pt x="1751" y="613"/>
                </a:cubicBezTo>
                <a:lnTo>
                  <a:pt x="2794" y="1372"/>
                </a:lnTo>
                <a:close/>
              </a:path>
            </a:pathLst>
          </a:custGeom>
          <a:solidFill>
            <a:srgbClr val="FFFFFF"/>
          </a:solidFill>
          <a:ln>
            <a:noFill/>
          </a:ln>
        </p:spPr>
        <p:txBody>
          <a:bodyPr/>
          <a:lstStyle/>
          <a:p>
            <a:endParaRPr lang="zh-CN" altLang="en-US"/>
          </a:p>
        </p:txBody>
      </p:sp>
      <p:sp>
        <p:nvSpPr>
          <p:cNvPr id="29" name="KSO_Shape"/>
          <p:cNvSpPr/>
          <p:nvPr/>
        </p:nvSpPr>
        <p:spPr bwMode="auto">
          <a:xfrm>
            <a:off x="9106877" y="4704515"/>
            <a:ext cx="902575" cy="709962"/>
          </a:xfrm>
          <a:custGeom>
            <a:avLst/>
            <a:gdLst>
              <a:gd name="T0" fmla="*/ 1306858 w 3440"/>
              <a:gd name="T1" fmla="*/ 56020 h 2703"/>
              <a:gd name="T2" fmla="*/ 1543422 w 3440"/>
              <a:gd name="T3" fmla="*/ 419367 h 2703"/>
              <a:gd name="T4" fmla="*/ 1800397 w 3440"/>
              <a:gd name="T5" fmla="*/ 848158 h 2703"/>
              <a:gd name="T6" fmla="*/ 1495272 w 3440"/>
              <a:gd name="T7" fmla="*/ 1209934 h 2703"/>
              <a:gd name="T8" fmla="*/ 253835 w 3440"/>
              <a:gd name="T9" fmla="*/ 1373283 h 2703"/>
              <a:gd name="T10" fmla="*/ 0 w 3440"/>
              <a:gd name="T11" fmla="*/ 945015 h 2703"/>
              <a:gd name="T12" fmla="*/ 253312 w 3440"/>
              <a:gd name="T13" fmla="*/ 781666 h 2703"/>
              <a:gd name="T14" fmla="*/ 262209 w 3440"/>
              <a:gd name="T15" fmla="*/ 633501 h 2703"/>
              <a:gd name="T16" fmla="*/ 8374 w 3440"/>
              <a:gd name="T17" fmla="*/ 205233 h 2703"/>
              <a:gd name="T18" fmla="*/ 261686 w 3440"/>
              <a:gd name="T19" fmla="*/ 41884 h 2703"/>
              <a:gd name="T20" fmla="*/ 326584 w 3440"/>
              <a:gd name="T21" fmla="*/ 905749 h 2703"/>
              <a:gd name="T22" fmla="*/ 164339 w 3440"/>
              <a:gd name="T23" fmla="*/ 951298 h 2703"/>
              <a:gd name="T24" fmla="*/ 178470 w 3440"/>
              <a:gd name="T25" fmla="*/ 1116741 h 2703"/>
              <a:gd name="T26" fmla="*/ 267443 w 3440"/>
              <a:gd name="T27" fmla="*/ 1138207 h 2703"/>
              <a:gd name="T28" fmla="*/ 1264988 w 3440"/>
              <a:gd name="T29" fmla="*/ 1130354 h 2703"/>
              <a:gd name="T30" fmla="*/ 1356055 w 3440"/>
              <a:gd name="T31" fmla="*/ 1195274 h 2703"/>
              <a:gd name="T32" fmla="*/ 1177062 w 3440"/>
              <a:gd name="T33" fmla="*/ 1247630 h 2703"/>
              <a:gd name="T34" fmla="*/ 1066107 w 3440"/>
              <a:gd name="T35" fmla="*/ 1262813 h 2703"/>
              <a:gd name="T36" fmla="*/ 978181 w 3440"/>
              <a:gd name="T37" fmla="*/ 1169097 h 2703"/>
              <a:gd name="T38" fmla="*/ 978181 w 3440"/>
              <a:gd name="T39" fmla="*/ 1271190 h 2703"/>
              <a:gd name="T40" fmla="*/ 735337 w 3440"/>
              <a:gd name="T41" fmla="*/ 1279043 h 2703"/>
              <a:gd name="T42" fmla="*/ 497203 w 3440"/>
              <a:gd name="T43" fmla="*/ 1269619 h 2703"/>
              <a:gd name="T44" fmla="*/ 355369 w 3440"/>
              <a:gd name="T45" fmla="*/ 1253389 h 2703"/>
              <a:gd name="T46" fmla="*/ 1250334 w 3440"/>
              <a:gd name="T47" fmla="*/ 633501 h 2703"/>
              <a:gd name="T48" fmla="*/ 1636058 w 3440"/>
              <a:gd name="T49" fmla="*/ 588998 h 2703"/>
              <a:gd name="T50" fmla="*/ 1468580 w 3440"/>
              <a:gd name="T51" fmla="*/ 543449 h 2703"/>
              <a:gd name="T52" fmla="*/ 572568 w 3440"/>
              <a:gd name="T53" fmla="*/ 875906 h 2703"/>
              <a:gd name="T54" fmla="*/ 484118 w 3440"/>
              <a:gd name="T55" fmla="*/ 754965 h 2703"/>
              <a:gd name="T56" fmla="*/ 1662750 w 3440"/>
              <a:gd name="T57" fmla="*/ 848681 h 2703"/>
              <a:gd name="T58" fmla="*/ 1570114 w 3440"/>
              <a:gd name="T59" fmla="*/ 768578 h 2703"/>
              <a:gd name="T60" fmla="*/ 1371233 w 3440"/>
              <a:gd name="T61" fmla="*/ 799467 h 2703"/>
              <a:gd name="T62" fmla="*/ 1283306 w 3440"/>
              <a:gd name="T63" fmla="*/ 908890 h 2703"/>
              <a:gd name="T64" fmla="*/ 1128388 w 3440"/>
              <a:gd name="T65" fmla="*/ 916220 h 2703"/>
              <a:gd name="T66" fmla="*/ 890254 w 3440"/>
              <a:gd name="T67" fmla="*/ 913079 h 2703"/>
              <a:gd name="T68" fmla="*/ 890254 w 3440"/>
              <a:gd name="T69" fmla="*/ 811509 h 2703"/>
              <a:gd name="T70" fmla="*/ 660494 w 3440"/>
              <a:gd name="T71" fmla="*/ 790567 h 2703"/>
              <a:gd name="T72" fmla="*/ 187367 w 3440"/>
              <a:gd name="T73" fmla="*/ 377483 h 2703"/>
              <a:gd name="T74" fmla="*/ 276340 w 3440"/>
              <a:gd name="T75" fmla="*/ 398948 h 2703"/>
              <a:gd name="T76" fmla="*/ 1273886 w 3440"/>
              <a:gd name="T77" fmla="*/ 391095 h 2703"/>
              <a:gd name="T78" fmla="*/ 1364429 w 3440"/>
              <a:gd name="T79" fmla="*/ 456016 h 2703"/>
              <a:gd name="T80" fmla="*/ 1185959 w 3440"/>
              <a:gd name="T81" fmla="*/ 508371 h 2703"/>
              <a:gd name="T82" fmla="*/ 1074481 w 3440"/>
              <a:gd name="T83" fmla="*/ 523554 h 2703"/>
              <a:gd name="T84" fmla="*/ 986555 w 3440"/>
              <a:gd name="T85" fmla="*/ 429838 h 2703"/>
              <a:gd name="T86" fmla="*/ 986555 w 3440"/>
              <a:gd name="T87" fmla="*/ 531408 h 2703"/>
              <a:gd name="T88" fmla="*/ 744234 w 3440"/>
              <a:gd name="T89" fmla="*/ 539784 h 2703"/>
              <a:gd name="T90" fmla="*/ 506100 w 3440"/>
              <a:gd name="T91" fmla="*/ 529837 h 2703"/>
              <a:gd name="T92" fmla="*/ 364266 w 3440"/>
              <a:gd name="T93" fmla="*/ 514130 h 2703"/>
              <a:gd name="T94" fmla="*/ 172713 w 3440"/>
              <a:gd name="T95" fmla="*/ 212039 h 2703"/>
              <a:gd name="T96" fmla="*/ 1220502 w 3440"/>
              <a:gd name="T97" fmla="*/ 236123 h 2703"/>
              <a:gd name="T98" fmla="*/ 1220502 w 3440"/>
              <a:gd name="T99" fmla="*/ 174344 h 2703"/>
              <a:gd name="T100" fmla="*/ 175853 w 3440"/>
              <a:gd name="T101" fmla="*/ 197903 h 27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0" h="2703">
                <a:moveTo>
                  <a:pt x="1442" y="0"/>
                </a:moveTo>
                <a:cubicBezTo>
                  <a:pt x="1806" y="0"/>
                  <a:pt x="2139" y="31"/>
                  <a:pt x="2383" y="80"/>
                </a:cubicBezTo>
                <a:cubicBezTo>
                  <a:pt x="2423" y="88"/>
                  <a:pt x="2461" y="97"/>
                  <a:pt x="2497" y="107"/>
                </a:cubicBezTo>
                <a:cubicBezTo>
                  <a:pt x="2601" y="136"/>
                  <a:pt x="2867" y="226"/>
                  <a:pt x="2867" y="364"/>
                </a:cubicBezTo>
                <a:cubicBezTo>
                  <a:pt x="2872" y="787"/>
                  <a:pt x="2872" y="787"/>
                  <a:pt x="2872" y="787"/>
                </a:cubicBezTo>
                <a:cubicBezTo>
                  <a:pt x="2899" y="791"/>
                  <a:pt x="2925" y="796"/>
                  <a:pt x="2949" y="801"/>
                </a:cubicBezTo>
                <a:cubicBezTo>
                  <a:pt x="2989" y="809"/>
                  <a:pt x="3027" y="818"/>
                  <a:pt x="3063" y="828"/>
                </a:cubicBezTo>
                <a:cubicBezTo>
                  <a:pt x="3167" y="857"/>
                  <a:pt x="3433" y="947"/>
                  <a:pt x="3433" y="1085"/>
                </a:cubicBezTo>
                <a:cubicBezTo>
                  <a:pt x="3440" y="1620"/>
                  <a:pt x="3440" y="1620"/>
                  <a:pt x="3440" y="1620"/>
                </a:cubicBezTo>
                <a:cubicBezTo>
                  <a:pt x="3440" y="1762"/>
                  <a:pt x="3255" y="1871"/>
                  <a:pt x="2956" y="1932"/>
                </a:cubicBezTo>
                <a:cubicBezTo>
                  <a:pt x="2923" y="1938"/>
                  <a:pt x="2888" y="1945"/>
                  <a:pt x="2852" y="1950"/>
                </a:cubicBezTo>
                <a:cubicBezTo>
                  <a:pt x="2857" y="2311"/>
                  <a:pt x="2857" y="2311"/>
                  <a:pt x="2857" y="2311"/>
                </a:cubicBezTo>
                <a:cubicBezTo>
                  <a:pt x="2857" y="2454"/>
                  <a:pt x="2672" y="2562"/>
                  <a:pt x="2373" y="2623"/>
                </a:cubicBezTo>
                <a:cubicBezTo>
                  <a:pt x="2128" y="2672"/>
                  <a:pt x="1794" y="2703"/>
                  <a:pt x="1429" y="2703"/>
                </a:cubicBezTo>
                <a:cubicBezTo>
                  <a:pt x="1063" y="2703"/>
                  <a:pt x="729" y="2672"/>
                  <a:pt x="485" y="2623"/>
                </a:cubicBezTo>
                <a:cubicBezTo>
                  <a:pt x="185" y="2562"/>
                  <a:pt x="0" y="2454"/>
                  <a:pt x="0" y="2311"/>
                </a:cubicBezTo>
                <a:cubicBezTo>
                  <a:pt x="0" y="1856"/>
                  <a:pt x="0" y="1856"/>
                  <a:pt x="0" y="1856"/>
                </a:cubicBezTo>
                <a:cubicBezTo>
                  <a:pt x="0" y="1805"/>
                  <a:pt x="0" y="1805"/>
                  <a:pt x="0" y="1805"/>
                </a:cubicBezTo>
                <a:cubicBezTo>
                  <a:pt x="0" y="1777"/>
                  <a:pt x="0" y="1777"/>
                  <a:pt x="0" y="1777"/>
                </a:cubicBezTo>
                <a:cubicBezTo>
                  <a:pt x="0" y="1665"/>
                  <a:pt x="180" y="1584"/>
                  <a:pt x="269" y="1551"/>
                </a:cubicBezTo>
                <a:cubicBezTo>
                  <a:pt x="331" y="1528"/>
                  <a:pt x="403" y="1509"/>
                  <a:pt x="484" y="1493"/>
                </a:cubicBezTo>
                <a:cubicBezTo>
                  <a:pt x="515" y="1486"/>
                  <a:pt x="549" y="1480"/>
                  <a:pt x="583" y="1474"/>
                </a:cubicBezTo>
                <a:cubicBezTo>
                  <a:pt x="583" y="1226"/>
                  <a:pt x="583" y="1226"/>
                  <a:pt x="583" y="1226"/>
                </a:cubicBezTo>
                <a:cubicBezTo>
                  <a:pt x="555" y="1221"/>
                  <a:pt x="528" y="1216"/>
                  <a:pt x="501" y="1210"/>
                </a:cubicBezTo>
                <a:cubicBezTo>
                  <a:pt x="202" y="1150"/>
                  <a:pt x="16" y="1041"/>
                  <a:pt x="16" y="898"/>
                </a:cubicBezTo>
                <a:cubicBezTo>
                  <a:pt x="16" y="444"/>
                  <a:pt x="16" y="444"/>
                  <a:pt x="16" y="444"/>
                </a:cubicBezTo>
                <a:cubicBezTo>
                  <a:pt x="16" y="392"/>
                  <a:pt x="16" y="392"/>
                  <a:pt x="16" y="392"/>
                </a:cubicBezTo>
                <a:cubicBezTo>
                  <a:pt x="16" y="364"/>
                  <a:pt x="16" y="364"/>
                  <a:pt x="16" y="364"/>
                </a:cubicBezTo>
                <a:cubicBezTo>
                  <a:pt x="16" y="252"/>
                  <a:pt x="197" y="172"/>
                  <a:pt x="285" y="139"/>
                </a:cubicBezTo>
                <a:cubicBezTo>
                  <a:pt x="348" y="116"/>
                  <a:pt x="420" y="96"/>
                  <a:pt x="500" y="80"/>
                </a:cubicBezTo>
                <a:cubicBezTo>
                  <a:pt x="744" y="31"/>
                  <a:pt x="1077" y="0"/>
                  <a:pt x="1442" y="0"/>
                </a:cubicBezTo>
                <a:close/>
                <a:moveTo>
                  <a:pt x="1036" y="1925"/>
                </a:moveTo>
                <a:cubicBezTo>
                  <a:pt x="835" y="1881"/>
                  <a:pt x="690" y="1814"/>
                  <a:pt x="624" y="1730"/>
                </a:cubicBezTo>
                <a:cubicBezTo>
                  <a:pt x="593" y="1735"/>
                  <a:pt x="563" y="1740"/>
                  <a:pt x="534" y="1746"/>
                </a:cubicBezTo>
                <a:cubicBezTo>
                  <a:pt x="441" y="1765"/>
                  <a:pt x="367" y="1780"/>
                  <a:pt x="320" y="1790"/>
                </a:cubicBezTo>
                <a:cubicBezTo>
                  <a:pt x="319" y="1800"/>
                  <a:pt x="317" y="1809"/>
                  <a:pt x="314" y="1817"/>
                </a:cubicBezTo>
                <a:cubicBezTo>
                  <a:pt x="361" y="1828"/>
                  <a:pt x="437" y="1843"/>
                  <a:pt x="534" y="1863"/>
                </a:cubicBezTo>
                <a:cubicBezTo>
                  <a:pt x="672" y="1891"/>
                  <a:pt x="843" y="1912"/>
                  <a:pt x="1036" y="1925"/>
                </a:cubicBezTo>
                <a:close/>
                <a:moveTo>
                  <a:pt x="341" y="2133"/>
                </a:moveTo>
                <a:cubicBezTo>
                  <a:pt x="341" y="2330"/>
                  <a:pt x="341" y="2330"/>
                  <a:pt x="341" y="2330"/>
                </a:cubicBezTo>
                <a:cubicBezTo>
                  <a:pt x="384" y="2339"/>
                  <a:pt x="442" y="2350"/>
                  <a:pt x="511" y="2365"/>
                </a:cubicBezTo>
                <a:cubicBezTo>
                  <a:pt x="511" y="2174"/>
                  <a:pt x="511" y="2174"/>
                  <a:pt x="511" y="2174"/>
                </a:cubicBezTo>
                <a:cubicBezTo>
                  <a:pt x="502" y="2172"/>
                  <a:pt x="494" y="2170"/>
                  <a:pt x="485" y="2169"/>
                </a:cubicBezTo>
                <a:cubicBezTo>
                  <a:pt x="433" y="2158"/>
                  <a:pt x="386" y="2147"/>
                  <a:pt x="341" y="2133"/>
                </a:cubicBezTo>
                <a:close/>
                <a:moveTo>
                  <a:pt x="2417" y="2159"/>
                </a:moveTo>
                <a:cubicBezTo>
                  <a:pt x="2417" y="2350"/>
                  <a:pt x="2417" y="2350"/>
                  <a:pt x="2417" y="2350"/>
                </a:cubicBezTo>
                <a:cubicBezTo>
                  <a:pt x="2515" y="2330"/>
                  <a:pt x="2578" y="2317"/>
                  <a:pt x="2594" y="2312"/>
                </a:cubicBezTo>
                <a:cubicBezTo>
                  <a:pt x="2592" y="2303"/>
                  <a:pt x="2591" y="2293"/>
                  <a:pt x="2591" y="2283"/>
                </a:cubicBezTo>
                <a:cubicBezTo>
                  <a:pt x="2591" y="2109"/>
                  <a:pt x="2591" y="2109"/>
                  <a:pt x="2591" y="2109"/>
                </a:cubicBezTo>
                <a:cubicBezTo>
                  <a:pt x="2539" y="2128"/>
                  <a:pt x="2481" y="2144"/>
                  <a:pt x="2417" y="2159"/>
                </a:cubicBezTo>
                <a:close/>
                <a:moveTo>
                  <a:pt x="2249" y="2383"/>
                </a:moveTo>
                <a:cubicBezTo>
                  <a:pt x="2249" y="2191"/>
                  <a:pt x="2249" y="2191"/>
                  <a:pt x="2249" y="2191"/>
                </a:cubicBezTo>
                <a:cubicBezTo>
                  <a:pt x="2183" y="2201"/>
                  <a:pt x="2112" y="2210"/>
                  <a:pt x="2037" y="2218"/>
                </a:cubicBezTo>
                <a:cubicBezTo>
                  <a:pt x="2037" y="2412"/>
                  <a:pt x="2037" y="2412"/>
                  <a:pt x="2037" y="2412"/>
                </a:cubicBezTo>
                <a:cubicBezTo>
                  <a:pt x="2113" y="2404"/>
                  <a:pt x="2184" y="2394"/>
                  <a:pt x="2249" y="2383"/>
                </a:cubicBezTo>
                <a:close/>
                <a:moveTo>
                  <a:pt x="1869" y="2428"/>
                </a:moveTo>
                <a:cubicBezTo>
                  <a:pt x="1869" y="2233"/>
                  <a:pt x="1869" y="2233"/>
                  <a:pt x="1869" y="2233"/>
                </a:cubicBezTo>
                <a:cubicBezTo>
                  <a:pt x="1775" y="2240"/>
                  <a:pt x="1675" y="2245"/>
                  <a:pt x="1573" y="2247"/>
                </a:cubicBezTo>
                <a:cubicBezTo>
                  <a:pt x="1573" y="2441"/>
                  <a:pt x="1573" y="2441"/>
                  <a:pt x="1573" y="2441"/>
                </a:cubicBezTo>
                <a:cubicBezTo>
                  <a:pt x="1676" y="2439"/>
                  <a:pt x="1775" y="2435"/>
                  <a:pt x="1869" y="2428"/>
                </a:cubicBezTo>
                <a:close/>
                <a:moveTo>
                  <a:pt x="1118" y="2241"/>
                </a:moveTo>
                <a:cubicBezTo>
                  <a:pt x="1118" y="2436"/>
                  <a:pt x="1118" y="2436"/>
                  <a:pt x="1118" y="2436"/>
                </a:cubicBezTo>
                <a:cubicBezTo>
                  <a:pt x="1210" y="2440"/>
                  <a:pt x="1306" y="2443"/>
                  <a:pt x="1405" y="2443"/>
                </a:cubicBezTo>
                <a:cubicBezTo>
                  <a:pt x="1405" y="2248"/>
                  <a:pt x="1405" y="2248"/>
                  <a:pt x="1405" y="2248"/>
                </a:cubicBezTo>
                <a:cubicBezTo>
                  <a:pt x="1307" y="2248"/>
                  <a:pt x="1211" y="2246"/>
                  <a:pt x="1118" y="2241"/>
                </a:cubicBezTo>
                <a:close/>
                <a:moveTo>
                  <a:pt x="950" y="2425"/>
                </a:moveTo>
                <a:cubicBezTo>
                  <a:pt x="950" y="2230"/>
                  <a:pt x="950" y="2230"/>
                  <a:pt x="950" y="2230"/>
                </a:cubicBezTo>
                <a:cubicBezTo>
                  <a:pt x="854" y="2223"/>
                  <a:pt x="764" y="2213"/>
                  <a:pt x="679" y="2201"/>
                </a:cubicBezTo>
                <a:cubicBezTo>
                  <a:pt x="679" y="2394"/>
                  <a:pt x="679" y="2394"/>
                  <a:pt x="679" y="2394"/>
                </a:cubicBezTo>
                <a:cubicBezTo>
                  <a:pt x="762" y="2407"/>
                  <a:pt x="853" y="2417"/>
                  <a:pt x="950" y="2425"/>
                </a:cubicBezTo>
                <a:close/>
                <a:moveTo>
                  <a:pt x="2806" y="1038"/>
                </a:moveTo>
                <a:cubicBezTo>
                  <a:pt x="2727" y="1113"/>
                  <a:pt x="2582" y="1172"/>
                  <a:pt x="2389" y="1210"/>
                </a:cubicBezTo>
                <a:cubicBezTo>
                  <a:pt x="2330" y="1223"/>
                  <a:pt x="2266" y="1233"/>
                  <a:pt x="2197" y="1243"/>
                </a:cubicBezTo>
                <a:cubicBezTo>
                  <a:pt x="2471" y="1235"/>
                  <a:pt x="2715" y="1209"/>
                  <a:pt x="2899" y="1172"/>
                </a:cubicBezTo>
                <a:cubicBezTo>
                  <a:pt x="3001" y="1151"/>
                  <a:pt x="3080" y="1135"/>
                  <a:pt x="3126" y="1125"/>
                </a:cubicBezTo>
                <a:cubicBezTo>
                  <a:pt x="3124" y="1117"/>
                  <a:pt x="3122" y="1109"/>
                  <a:pt x="3121" y="1100"/>
                </a:cubicBezTo>
                <a:cubicBezTo>
                  <a:pt x="3074" y="1090"/>
                  <a:pt x="2997" y="1074"/>
                  <a:pt x="2899" y="1055"/>
                </a:cubicBezTo>
                <a:cubicBezTo>
                  <a:pt x="2869" y="1049"/>
                  <a:pt x="2839" y="1043"/>
                  <a:pt x="2806" y="1038"/>
                </a:cubicBezTo>
                <a:close/>
                <a:moveTo>
                  <a:pt x="925" y="1442"/>
                </a:moveTo>
                <a:cubicBezTo>
                  <a:pt x="925" y="1638"/>
                  <a:pt x="925" y="1638"/>
                  <a:pt x="925" y="1638"/>
                </a:cubicBezTo>
                <a:cubicBezTo>
                  <a:pt x="967" y="1647"/>
                  <a:pt x="1025" y="1659"/>
                  <a:pt x="1094" y="1673"/>
                </a:cubicBezTo>
                <a:cubicBezTo>
                  <a:pt x="1094" y="1482"/>
                  <a:pt x="1094" y="1482"/>
                  <a:pt x="1094" y="1482"/>
                </a:cubicBezTo>
                <a:cubicBezTo>
                  <a:pt x="1085" y="1481"/>
                  <a:pt x="1077" y="1479"/>
                  <a:pt x="1068" y="1477"/>
                </a:cubicBezTo>
                <a:cubicBezTo>
                  <a:pt x="1017" y="1467"/>
                  <a:pt x="969" y="1455"/>
                  <a:pt x="925" y="1442"/>
                </a:cubicBezTo>
                <a:close/>
                <a:moveTo>
                  <a:pt x="3000" y="1468"/>
                </a:moveTo>
                <a:cubicBezTo>
                  <a:pt x="3000" y="1659"/>
                  <a:pt x="3000" y="1659"/>
                  <a:pt x="3000" y="1659"/>
                </a:cubicBezTo>
                <a:cubicBezTo>
                  <a:pt x="3098" y="1639"/>
                  <a:pt x="3161" y="1625"/>
                  <a:pt x="3177" y="1621"/>
                </a:cubicBezTo>
                <a:cubicBezTo>
                  <a:pt x="3175" y="1612"/>
                  <a:pt x="3174" y="1602"/>
                  <a:pt x="3174" y="1592"/>
                </a:cubicBezTo>
                <a:cubicBezTo>
                  <a:pt x="3174" y="1418"/>
                  <a:pt x="3174" y="1418"/>
                  <a:pt x="3174" y="1418"/>
                </a:cubicBezTo>
                <a:cubicBezTo>
                  <a:pt x="3122" y="1436"/>
                  <a:pt x="3064" y="1453"/>
                  <a:pt x="3000" y="1468"/>
                </a:cubicBezTo>
                <a:close/>
                <a:moveTo>
                  <a:pt x="2833" y="1692"/>
                </a:moveTo>
                <a:cubicBezTo>
                  <a:pt x="2833" y="1499"/>
                  <a:pt x="2833" y="1499"/>
                  <a:pt x="2833" y="1499"/>
                </a:cubicBezTo>
                <a:cubicBezTo>
                  <a:pt x="2766" y="1510"/>
                  <a:pt x="2695" y="1519"/>
                  <a:pt x="2620" y="1527"/>
                </a:cubicBezTo>
                <a:cubicBezTo>
                  <a:pt x="2620" y="1721"/>
                  <a:pt x="2620" y="1721"/>
                  <a:pt x="2620" y="1721"/>
                </a:cubicBezTo>
                <a:cubicBezTo>
                  <a:pt x="2696" y="1713"/>
                  <a:pt x="2767" y="1703"/>
                  <a:pt x="2833" y="1692"/>
                </a:cubicBezTo>
                <a:close/>
                <a:moveTo>
                  <a:pt x="2452" y="1736"/>
                </a:moveTo>
                <a:cubicBezTo>
                  <a:pt x="2452" y="1542"/>
                  <a:pt x="2452" y="1542"/>
                  <a:pt x="2452" y="1542"/>
                </a:cubicBezTo>
                <a:cubicBezTo>
                  <a:pt x="2357" y="1549"/>
                  <a:pt x="2258" y="1553"/>
                  <a:pt x="2156" y="1555"/>
                </a:cubicBezTo>
                <a:cubicBezTo>
                  <a:pt x="2156" y="1750"/>
                  <a:pt x="2156" y="1750"/>
                  <a:pt x="2156" y="1750"/>
                </a:cubicBezTo>
                <a:cubicBezTo>
                  <a:pt x="2259" y="1748"/>
                  <a:pt x="2358" y="1743"/>
                  <a:pt x="2452" y="1736"/>
                </a:cubicBezTo>
                <a:close/>
                <a:moveTo>
                  <a:pt x="1701" y="1550"/>
                </a:moveTo>
                <a:cubicBezTo>
                  <a:pt x="1701" y="1744"/>
                  <a:pt x="1701" y="1744"/>
                  <a:pt x="1701" y="1744"/>
                </a:cubicBezTo>
                <a:cubicBezTo>
                  <a:pt x="1793" y="1749"/>
                  <a:pt x="1889" y="1752"/>
                  <a:pt x="1988" y="1752"/>
                </a:cubicBezTo>
                <a:cubicBezTo>
                  <a:pt x="1988" y="1557"/>
                  <a:pt x="1988" y="1557"/>
                  <a:pt x="1988" y="1557"/>
                </a:cubicBezTo>
                <a:cubicBezTo>
                  <a:pt x="1890" y="1557"/>
                  <a:pt x="1794" y="1554"/>
                  <a:pt x="1701" y="1550"/>
                </a:cubicBezTo>
                <a:close/>
                <a:moveTo>
                  <a:pt x="1533" y="1733"/>
                </a:moveTo>
                <a:cubicBezTo>
                  <a:pt x="1533" y="1539"/>
                  <a:pt x="1533" y="1539"/>
                  <a:pt x="1533" y="1539"/>
                </a:cubicBezTo>
                <a:cubicBezTo>
                  <a:pt x="1437" y="1531"/>
                  <a:pt x="1347" y="1522"/>
                  <a:pt x="1262" y="1510"/>
                </a:cubicBezTo>
                <a:cubicBezTo>
                  <a:pt x="1262" y="1703"/>
                  <a:pt x="1262" y="1703"/>
                  <a:pt x="1262" y="1703"/>
                </a:cubicBezTo>
                <a:cubicBezTo>
                  <a:pt x="1345" y="1715"/>
                  <a:pt x="1436" y="1725"/>
                  <a:pt x="1533" y="1733"/>
                </a:cubicBezTo>
                <a:close/>
                <a:moveTo>
                  <a:pt x="358" y="721"/>
                </a:moveTo>
                <a:cubicBezTo>
                  <a:pt x="358" y="917"/>
                  <a:pt x="358" y="917"/>
                  <a:pt x="358" y="917"/>
                </a:cubicBezTo>
                <a:cubicBezTo>
                  <a:pt x="401" y="926"/>
                  <a:pt x="458" y="938"/>
                  <a:pt x="528" y="952"/>
                </a:cubicBezTo>
                <a:cubicBezTo>
                  <a:pt x="528" y="762"/>
                  <a:pt x="528" y="762"/>
                  <a:pt x="528" y="762"/>
                </a:cubicBezTo>
                <a:cubicBezTo>
                  <a:pt x="519" y="760"/>
                  <a:pt x="510" y="758"/>
                  <a:pt x="501" y="756"/>
                </a:cubicBezTo>
                <a:cubicBezTo>
                  <a:pt x="450" y="746"/>
                  <a:pt x="402" y="734"/>
                  <a:pt x="358" y="721"/>
                </a:cubicBezTo>
                <a:close/>
                <a:moveTo>
                  <a:pt x="2434" y="747"/>
                </a:moveTo>
                <a:cubicBezTo>
                  <a:pt x="2434" y="938"/>
                  <a:pt x="2434" y="938"/>
                  <a:pt x="2434" y="938"/>
                </a:cubicBezTo>
                <a:cubicBezTo>
                  <a:pt x="2531" y="918"/>
                  <a:pt x="2595" y="904"/>
                  <a:pt x="2610" y="900"/>
                </a:cubicBezTo>
                <a:cubicBezTo>
                  <a:pt x="2608" y="890"/>
                  <a:pt x="2607" y="881"/>
                  <a:pt x="2607" y="871"/>
                </a:cubicBezTo>
                <a:cubicBezTo>
                  <a:pt x="2607" y="697"/>
                  <a:pt x="2607" y="697"/>
                  <a:pt x="2607" y="697"/>
                </a:cubicBezTo>
                <a:cubicBezTo>
                  <a:pt x="2556" y="715"/>
                  <a:pt x="2498" y="732"/>
                  <a:pt x="2434" y="747"/>
                </a:cubicBezTo>
                <a:close/>
                <a:moveTo>
                  <a:pt x="2266" y="971"/>
                </a:moveTo>
                <a:cubicBezTo>
                  <a:pt x="2266" y="778"/>
                  <a:pt x="2266" y="778"/>
                  <a:pt x="2266" y="778"/>
                </a:cubicBezTo>
                <a:cubicBezTo>
                  <a:pt x="2199" y="789"/>
                  <a:pt x="2128" y="798"/>
                  <a:pt x="2053" y="806"/>
                </a:cubicBezTo>
                <a:cubicBezTo>
                  <a:pt x="2053" y="1000"/>
                  <a:pt x="2053" y="1000"/>
                  <a:pt x="2053" y="1000"/>
                </a:cubicBezTo>
                <a:cubicBezTo>
                  <a:pt x="2130" y="992"/>
                  <a:pt x="2201" y="982"/>
                  <a:pt x="2266" y="971"/>
                </a:cubicBezTo>
                <a:close/>
                <a:moveTo>
                  <a:pt x="1885" y="1015"/>
                </a:moveTo>
                <a:cubicBezTo>
                  <a:pt x="1885" y="821"/>
                  <a:pt x="1885" y="821"/>
                  <a:pt x="1885" y="821"/>
                </a:cubicBezTo>
                <a:cubicBezTo>
                  <a:pt x="1791" y="828"/>
                  <a:pt x="1692" y="832"/>
                  <a:pt x="1590" y="835"/>
                </a:cubicBezTo>
                <a:cubicBezTo>
                  <a:pt x="1590" y="1029"/>
                  <a:pt x="1590" y="1029"/>
                  <a:pt x="1590" y="1029"/>
                </a:cubicBezTo>
                <a:cubicBezTo>
                  <a:pt x="1693" y="1027"/>
                  <a:pt x="1792" y="1022"/>
                  <a:pt x="1885" y="1015"/>
                </a:cubicBezTo>
                <a:close/>
                <a:moveTo>
                  <a:pt x="1135" y="829"/>
                </a:moveTo>
                <a:cubicBezTo>
                  <a:pt x="1135" y="1023"/>
                  <a:pt x="1135" y="1023"/>
                  <a:pt x="1135" y="1023"/>
                </a:cubicBezTo>
                <a:cubicBezTo>
                  <a:pt x="1227" y="1028"/>
                  <a:pt x="1323" y="1030"/>
                  <a:pt x="1422" y="1031"/>
                </a:cubicBezTo>
                <a:cubicBezTo>
                  <a:pt x="1422" y="836"/>
                  <a:pt x="1422" y="836"/>
                  <a:pt x="1422" y="836"/>
                </a:cubicBezTo>
                <a:cubicBezTo>
                  <a:pt x="1323" y="836"/>
                  <a:pt x="1228" y="833"/>
                  <a:pt x="1135" y="829"/>
                </a:cubicBezTo>
                <a:close/>
                <a:moveTo>
                  <a:pt x="967" y="1012"/>
                </a:moveTo>
                <a:cubicBezTo>
                  <a:pt x="967" y="818"/>
                  <a:pt x="967" y="818"/>
                  <a:pt x="967" y="818"/>
                </a:cubicBezTo>
                <a:cubicBezTo>
                  <a:pt x="871" y="810"/>
                  <a:pt x="780" y="801"/>
                  <a:pt x="696" y="789"/>
                </a:cubicBezTo>
                <a:cubicBezTo>
                  <a:pt x="696" y="982"/>
                  <a:pt x="696" y="982"/>
                  <a:pt x="696" y="982"/>
                </a:cubicBezTo>
                <a:cubicBezTo>
                  <a:pt x="779" y="994"/>
                  <a:pt x="870" y="1004"/>
                  <a:pt x="967" y="1012"/>
                </a:cubicBezTo>
                <a:close/>
                <a:moveTo>
                  <a:pt x="336" y="378"/>
                </a:moveTo>
                <a:cubicBezTo>
                  <a:pt x="335" y="387"/>
                  <a:pt x="333" y="396"/>
                  <a:pt x="330" y="405"/>
                </a:cubicBezTo>
                <a:cubicBezTo>
                  <a:pt x="377" y="416"/>
                  <a:pt x="453" y="431"/>
                  <a:pt x="551" y="451"/>
                </a:cubicBezTo>
                <a:cubicBezTo>
                  <a:pt x="776" y="497"/>
                  <a:pt x="1091" y="525"/>
                  <a:pt x="1442" y="525"/>
                </a:cubicBezTo>
                <a:cubicBezTo>
                  <a:pt x="1792" y="525"/>
                  <a:pt x="2107" y="497"/>
                  <a:pt x="2332" y="451"/>
                </a:cubicBezTo>
                <a:cubicBezTo>
                  <a:pt x="2435" y="430"/>
                  <a:pt x="2513" y="414"/>
                  <a:pt x="2560" y="404"/>
                </a:cubicBezTo>
                <a:cubicBezTo>
                  <a:pt x="2557" y="396"/>
                  <a:pt x="2555" y="388"/>
                  <a:pt x="2554" y="379"/>
                </a:cubicBezTo>
                <a:cubicBezTo>
                  <a:pt x="2507" y="369"/>
                  <a:pt x="2431" y="353"/>
                  <a:pt x="2332" y="333"/>
                </a:cubicBezTo>
                <a:cubicBezTo>
                  <a:pt x="2107" y="288"/>
                  <a:pt x="1792" y="260"/>
                  <a:pt x="1442" y="260"/>
                </a:cubicBezTo>
                <a:cubicBezTo>
                  <a:pt x="1091" y="260"/>
                  <a:pt x="776" y="288"/>
                  <a:pt x="551" y="333"/>
                </a:cubicBezTo>
                <a:cubicBezTo>
                  <a:pt x="458" y="353"/>
                  <a:pt x="384" y="368"/>
                  <a:pt x="336" y="378"/>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5"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椭圆 15"/>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descr="#clear#"/>
          <p:cNvSpPr txBox="1"/>
          <p:nvPr/>
        </p:nvSpPr>
        <p:spPr>
          <a:xfrm>
            <a:off x="4108772"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19" name="文本框 18" descr="#clear#"/>
          <p:cNvSpPr txBox="1"/>
          <p:nvPr/>
        </p:nvSpPr>
        <p:spPr>
          <a:xfrm>
            <a:off x="6569191"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0" name="矩形 19" descr="#clear#"/>
          <p:cNvSpPr/>
          <p:nvPr/>
        </p:nvSpPr>
        <p:spPr>
          <a:xfrm>
            <a:off x="961305"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矩形 20" descr="#clear#"/>
          <p:cNvSpPr/>
          <p:nvPr/>
        </p:nvSpPr>
        <p:spPr>
          <a:xfrm>
            <a:off x="8728658" y="49699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自由: 形状 27"/>
          <p:cNvSpPr/>
          <p:nvPr/>
        </p:nvSpPr>
        <p:spPr>
          <a:xfrm>
            <a:off x="5767862" y="3717927"/>
            <a:ext cx="675163" cy="675163"/>
          </a:xfrm>
          <a:custGeom>
            <a:avLst/>
            <a:gdLst>
              <a:gd name="connsiteX0" fmla="*/ 927381 w 2236194"/>
              <a:gd name="connsiteY0" fmla="*/ 317578 h 2236194"/>
              <a:gd name="connsiteX1" fmla="*/ 927381 w 2236194"/>
              <a:gd name="connsiteY1" fmla="*/ 927381 h 2236194"/>
              <a:gd name="connsiteX2" fmla="*/ 317578 w 2236194"/>
              <a:gd name="connsiteY2" fmla="*/ 927381 h 2236194"/>
              <a:gd name="connsiteX3" fmla="*/ 317578 w 2236194"/>
              <a:gd name="connsiteY3" fmla="*/ 1308813 h 2236194"/>
              <a:gd name="connsiteX4" fmla="*/ 927381 w 2236194"/>
              <a:gd name="connsiteY4" fmla="*/ 1308813 h 2236194"/>
              <a:gd name="connsiteX5" fmla="*/ 927381 w 2236194"/>
              <a:gd name="connsiteY5" fmla="*/ 1918616 h 2236194"/>
              <a:gd name="connsiteX6" fmla="*/ 1308813 w 2236194"/>
              <a:gd name="connsiteY6" fmla="*/ 1918616 h 2236194"/>
              <a:gd name="connsiteX7" fmla="*/ 1308813 w 2236194"/>
              <a:gd name="connsiteY7" fmla="*/ 1308813 h 2236194"/>
              <a:gd name="connsiteX8" fmla="*/ 1918616 w 2236194"/>
              <a:gd name="connsiteY8" fmla="*/ 1308813 h 2236194"/>
              <a:gd name="connsiteX9" fmla="*/ 1918616 w 2236194"/>
              <a:gd name="connsiteY9" fmla="*/ 927381 h 2236194"/>
              <a:gd name="connsiteX10" fmla="*/ 1308813 w 2236194"/>
              <a:gd name="connsiteY10" fmla="*/ 927381 h 2236194"/>
              <a:gd name="connsiteX11" fmla="*/ 1308813 w 2236194"/>
              <a:gd name="connsiteY11" fmla="*/ 317578 h 2236194"/>
              <a:gd name="connsiteX12" fmla="*/ 1118097 w 2236194"/>
              <a:gd name="connsiteY12" fmla="*/ 0 h 2236194"/>
              <a:gd name="connsiteX13" fmla="*/ 2236194 w 2236194"/>
              <a:gd name="connsiteY13" fmla="*/ 1118097 h 2236194"/>
              <a:gd name="connsiteX14" fmla="*/ 1118097 w 2236194"/>
              <a:gd name="connsiteY14" fmla="*/ 2236194 h 2236194"/>
              <a:gd name="connsiteX15" fmla="*/ 0 w 2236194"/>
              <a:gd name="connsiteY15" fmla="*/ 1118097 h 2236194"/>
              <a:gd name="connsiteX16" fmla="*/ 1118097 w 2236194"/>
              <a:gd name="connsiteY16" fmla="*/ 0 h 2236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6194" h="2236194">
                <a:moveTo>
                  <a:pt x="927381" y="317578"/>
                </a:moveTo>
                <a:lnTo>
                  <a:pt x="927381" y="927381"/>
                </a:lnTo>
                <a:lnTo>
                  <a:pt x="317578" y="927381"/>
                </a:lnTo>
                <a:lnTo>
                  <a:pt x="317578" y="1308813"/>
                </a:lnTo>
                <a:lnTo>
                  <a:pt x="927381" y="1308813"/>
                </a:lnTo>
                <a:lnTo>
                  <a:pt x="927381" y="1918616"/>
                </a:lnTo>
                <a:lnTo>
                  <a:pt x="1308813" y="1918616"/>
                </a:lnTo>
                <a:lnTo>
                  <a:pt x="1308813" y="1308813"/>
                </a:lnTo>
                <a:lnTo>
                  <a:pt x="1918616" y="1308813"/>
                </a:lnTo>
                <a:lnTo>
                  <a:pt x="1918616" y="927381"/>
                </a:lnTo>
                <a:lnTo>
                  <a:pt x="1308813" y="927381"/>
                </a:lnTo>
                <a:lnTo>
                  <a:pt x="1308813" y="317578"/>
                </a:lnTo>
                <a:close/>
                <a:moveTo>
                  <a:pt x="1118097" y="0"/>
                </a:moveTo>
                <a:cubicBezTo>
                  <a:pt x="1735605" y="0"/>
                  <a:pt x="2236194" y="500589"/>
                  <a:pt x="2236194" y="1118097"/>
                </a:cubicBezTo>
                <a:cubicBezTo>
                  <a:pt x="2236194" y="1735605"/>
                  <a:pt x="1735605" y="2236194"/>
                  <a:pt x="1118097" y="2236194"/>
                </a:cubicBezTo>
                <a:cubicBezTo>
                  <a:pt x="500589" y="2236194"/>
                  <a:pt x="0" y="1735605"/>
                  <a:pt x="0" y="1118097"/>
                </a:cubicBezTo>
                <a:cubicBezTo>
                  <a:pt x="0" y="500589"/>
                  <a:pt x="500589" y="0"/>
                  <a:pt x="111809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Block Arc 4"/>
          <p:cNvSpPr/>
          <p:nvPr/>
        </p:nvSpPr>
        <p:spPr>
          <a:xfrm flipV="1">
            <a:off x="6073134"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3626363" y="14039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椭圆 24"/>
          <p:cNvSpPr/>
          <p:nvPr/>
        </p:nvSpPr>
        <p:spPr>
          <a:xfrm flipV="1">
            <a:off x="8247812"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flipV="1">
            <a:off x="3463343" y="230478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descr="#clear#"/>
          <p:cNvSpPr txBox="1"/>
          <p:nvPr/>
        </p:nvSpPr>
        <p:spPr>
          <a:xfrm>
            <a:off x="4108772"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68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8" name="文本框 27" descr="#clear#"/>
          <p:cNvSpPr txBox="1"/>
          <p:nvPr/>
        </p:nvSpPr>
        <p:spPr>
          <a:xfrm>
            <a:off x="6569191" y="269894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9" name="矩形 28" descr="#clear#"/>
          <p:cNvSpPr/>
          <p:nvPr/>
        </p:nvSpPr>
        <p:spPr>
          <a:xfrm>
            <a:off x="961305"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0" name="矩形 29" descr="#clear#"/>
          <p:cNvSpPr/>
          <p:nvPr/>
        </p:nvSpPr>
        <p:spPr>
          <a:xfrm>
            <a:off x="8728658" y="184177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MH_Other_1"/>
          <p:cNvSpPr/>
          <p:nvPr>
            <p:custDataLst>
              <p:tags r:id="rId1"/>
            </p:custDataLst>
          </p:nvPr>
        </p:nvSpPr>
        <p:spPr>
          <a:xfrm>
            <a:off x="366417" y="17954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pitchFamily="34" charset="-122"/>
            </a:endParaRPr>
          </a:p>
        </p:txBody>
      </p:sp>
      <p:sp>
        <p:nvSpPr>
          <p:cNvPr id="19" name="MH_SubTitle_1" descr="#clear#"/>
          <p:cNvSpPr/>
          <p:nvPr>
            <p:custDataLst>
              <p:tags r:id="rId2"/>
            </p:custDataLst>
          </p:nvPr>
        </p:nvSpPr>
        <p:spPr>
          <a:xfrm>
            <a:off x="480717" y="1893889"/>
            <a:ext cx="2913062"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504000" bIns="0" anchor="ctr"/>
          <a:lstStyle/>
          <a:p>
            <a:pPr>
              <a:defRPr/>
            </a:pPr>
            <a:r>
              <a:rPr lang="zh-CN" altLang="en-US" sz="2000" dirty="0">
                <a:solidFill>
                  <a:srgbClr val="333333"/>
                </a:solidFill>
              </a:rPr>
              <a:t>请输入您的文本</a:t>
            </a:r>
          </a:p>
        </p:txBody>
      </p:sp>
      <p:sp>
        <p:nvSpPr>
          <p:cNvPr id="20" name="MH_Other_2" descr="#clear#"/>
          <p:cNvSpPr/>
          <p:nvPr>
            <p:custDataLst>
              <p:tags r:id="rId3"/>
            </p:custDataLst>
          </p:nvPr>
        </p:nvSpPr>
        <p:spPr>
          <a:xfrm>
            <a:off x="2447365" y="1748627"/>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503020202020204" pitchFamily="34" charset="0"/>
                <a:ea typeface="方正姚体" panose="02010601030101010101" pitchFamily="2" charset="-122"/>
              </a:rPr>
              <a:t>01</a:t>
            </a:r>
            <a:endParaRPr lang="zh-CN" altLang="en-US" sz="5400" b="1" dirty="0">
              <a:solidFill>
                <a:srgbClr val="FFFFFF"/>
              </a:solidFill>
              <a:latin typeface="Agency FB" panose="020B0503020202020204" pitchFamily="34" charset="0"/>
              <a:ea typeface="方正姚体" panose="02010601030101010101" pitchFamily="2" charset="-122"/>
            </a:endParaRPr>
          </a:p>
        </p:txBody>
      </p:sp>
      <p:sp>
        <p:nvSpPr>
          <p:cNvPr id="21" name="MH_Other_1"/>
          <p:cNvSpPr/>
          <p:nvPr>
            <p:custDataLst>
              <p:tags r:id="rId4"/>
            </p:custDataLst>
          </p:nvPr>
        </p:nvSpPr>
        <p:spPr>
          <a:xfrm>
            <a:off x="2478322" y="3355121"/>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pitchFamily="34" charset="-122"/>
            </a:endParaRPr>
          </a:p>
        </p:txBody>
      </p:sp>
      <p:sp>
        <p:nvSpPr>
          <p:cNvPr id="22" name="MH_SubTitle_1" descr="#clear#"/>
          <p:cNvSpPr/>
          <p:nvPr>
            <p:custDataLst>
              <p:tags r:id="rId5"/>
            </p:custDataLst>
          </p:nvPr>
        </p:nvSpPr>
        <p:spPr>
          <a:xfrm>
            <a:off x="2592622" y="3453546"/>
            <a:ext cx="2913062"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504000" bIns="0" anchor="ctr"/>
          <a:lstStyle/>
          <a:p>
            <a:pPr>
              <a:defRPr/>
            </a:pPr>
            <a:r>
              <a:rPr lang="zh-CN" altLang="en-US" sz="2000" dirty="0">
                <a:solidFill>
                  <a:srgbClr val="333333"/>
                </a:solidFill>
              </a:rPr>
              <a:t>请输入您的文本</a:t>
            </a:r>
          </a:p>
        </p:txBody>
      </p:sp>
      <p:sp>
        <p:nvSpPr>
          <p:cNvPr id="23" name="MH_Other_2" descr="#clear#"/>
          <p:cNvSpPr/>
          <p:nvPr>
            <p:custDataLst>
              <p:tags r:id="rId6"/>
            </p:custDataLst>
          </p:nvPr>
        </p:nvSpPr>
        <p:spPr>
          <a:xfrm>
            <a:off x="4559270" y="3308284"/>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503020202020204" pitchFamily="34" charset="0"/>
                <a:ea typeface="方正姚体" panose="02010601030101010101" pitchFamily="2" charset="-122"/>
              </a:rPr>
              <a:t>02</a:t>
            </a:r>
            <a:endParaRPr lang="zh-CN" altLang="en-US" sz="5400" b="1" dirty="0">
              <a:solidFill>
                <a:srgbClr val="FFFFFF"/>
              </a:solidFill>
              <a:latin typeface="Agency FB" panose="020B0503020202020204" pitchFamily="34" charset="0"/>
              <a:ea typeface="方正姚体" panose="02010601030101010101" pitchFamily="2" charset="-122"/>
            </a:endParaRPr>
          </a:p>
        </p:txBody>
      </p:sp>
      <p:sp>
        <p:nvSpPr>
          <p:cNvPr id="24" name="MH_Other_1"/>
          <p:cNvSpPr/>
          <p:nvPr>
            <p:custDataLst>
              <p:tags r:id="rId7"/>
            </p:custDataLst>
          </p:nvPr>
        </p:nvSpPr>
        <p:spPr>
          <a:xfrm>
            <a:off x="4590227" y="4901290"/>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pitchFamily="34" charset="-122"/>
            </a:endParaRPr>
          </a:p>
        </p:txBody>
      </p:sp>
      <p:sp>
        <p:nvSpPr>
          <p:cNvPr id="25" name="MH_SubTitle_1" descr="#clear#"/>
          <p:cNvSpPr/>
          <p:nvPr>
            <p:custDataLst>
              <p:tags r:id="rId8"/>
            </p:custDataLst>
          </p:nvPr>
        </p:nvSpPr>
        <p:spPr>
          <a:xfrm>
            <a:off x="4704527" y="4999715"/>
            <a:ext cx="2913062"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504000" bIns="0" anchor="ctr"/>
          <a:lstStyle/>
          <a:p>
            <a:pPr>
              <a:defRPr/>
            </a:pPr>
            <a:r>
              <a:rPr lang="zh-CN" altLang="en-US" sz="2000" dirty="0">
                <a:solidFill>
                  <a:srgbClr val="333333"/>
                </a:solidFill>
              </a:rPr>
              <a:t>请输入您的文本</a:t>
            </a:r>
          </a:p>
        </p:txBody>
      </p:sp>
      <p:sp>
        <p:nvSpPr>
          <p:cNvPr id="26" name="MH_Other_2" descr="#clear#"/>
          <p:cNvSpPr/>
          <p:nvPr>
            <p:custDataLst>
              <p:tags r:id="rId9"/>
            </p:custDataLst>
          </p:nvPr>
        </p:nvSpPr>
        <p:spPr>
          <a:xfrm>
            <a:off x="6671175" y="4854453"/>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503020202020204" pitchFamily="34" charset="0"/>
                <a:ea typeface="方正姚体" panose="02010601030101010101" pitchFamily="2" charset="-122"/>
              </a:rPr>
              <a:t>03</a:t>
            </a:r>
            <a:endParaRPr lang="zh-CN" altLang="en-US" sz="5400" b="1" dirty="0">
              <a:solidFill>
                <a:srgbClr val="FFFFFF"/>
              </a:solidFill>
              <a:latin typeface="Agency FB" panose="020B0503020202020204" pitchFamily="34" charset="0"/>
              <a:ea typeface="方正姚体" panose="02010601030101010101" pitchFamily="2" charset="-122"/>
            </a:endParaRPr>
          </a:p>
        </p:txBody>
      </p:sp>
      <p:sp>
        <p:nvSpPr>
          <p:cNvPr id="27" name="矩形 26" descr="#clear#"/>
          <p:cNvSpPr/>
          <p:nvPr/>
        </p:nvSpPr>
        <p:spPr>
          <a:xfrm>
            <a:off x="4122178" y="1671692"/>
            <a:ext cx="3787200" cy="1478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矩形 27" descr="#clear#"/>
          <p:cNvSpPr/>
          <p:nvPr/>
        </p:nvSpPr>
        <p:spPr>
          <a:xfrm>
            <a:off x="6206272" y="3272531"/>
            <a:ext cx="3787200" cy="1478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矩形 28" descr="#clear#"/>
          <p:cNvSpPr/>
          <p:nvPr/>
        </p:nvSpPr>
        <p:spPr>
          <a:xfrm>
            <a:off x="8272963" y="4873370"/>
            <a:ext cx="3785687" cy="1478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MH_Other_4"/>
          <p:cNvSpPr/>
          <p:nvPr>
            <p:custDataLst>
              <p:tags r:id="rId1"/>
            </p:custDataLst>
          </p:nvPr>
        </p:nvSpPr>
        <p:spPr>
          <a:xfrm rot="15287488">
            <a:off x="1626198" y="3311507"/>
            <a:ext cx="1298950" cy="4079065"/>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8" name="MH_Other_4"/>
          <p:cNvSpPr/>
          <p:nvPr>
            <p:custDataLst>
              <p:tags r:id="rId2"/>
            </p:custDataLst>
          </p:nvPr>
        </p:nvSpPr>
        <p:spPr>
          <a:xfrm rot="13341949">
            <a:off x="1204756" y="2551801"/>
            <a:ext cx="1298950" cy="4079065"/>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9" name="MH_Other_5"/>
          <p:cNvSpPr/>
          <p:nvPr>
            <p:custDataLst>
              <p:tags r:id="rId3"/>
            </p:custDataLst>
          </p:nvPr>
        </p:nvSpPr>
        <p:spPr>
          <a:xfrm>
            <a:off x="1023669" y="2370038"/>
            <a:ext cx="2418638" cy="3680296"/>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0" name="文本框 29" descr="#clear#"/>
          <p:cNvSpPr txBox="1"/>
          <p:nvPr/>
        </p:nvSpPr>
        <p:spPr>
          <a:xfrm>
            <a:off x="2488058" y="2773403"/>
            <a:ext cx="640829" cy="830997"/>
          </a:xfrm>
          <a:prstGeom prst="rect">
            <a:avLst/>
          </a:prstGeom>
          <a:noFill/>
        </p:spPr>
        <p:txBody>
          <a:bodyPr wrap="square" rtlCol="0">
            <a:spAutoFit/>
          </a:bodyPr>
          <a:lstStyle/>
          <a:p>
            <a:r>
              <a:rPr lang="en-US" altLang="zh-CN" sz="4800" b="1" dirty="0">
                <a:solidFill>
                  <a:srgbClr val="FFFFFF"/>
                </a:solidFill>
                <a:latin typeface="Bernard MT Condensed" panose="02050806060905020404" pitchFamily="18" charset="0"/>
              </a:rPr>
              <a:t>“</a:t>
            </a:r>
            <a:endParaRPr lang="zh-CN" altLang="en-US" sz="4800" b="1" dirty="0">
              <a:solidFill>
                <a:srgbClr val="FFFFFF"/>
              </a:solidFill>
              <a:latin typeface="Bernard MT Condensed" panose="02050806060905020404" pitchFamily="18" charset="0"/>
            </a:endParaRPr>
          </a:p>
        </p:txBody>
      </p:sp>
      <p:sp>
        <p:nvSpPr>
          <p:cNvPr id="31" name="MH_Other_5"/>
          <p:cNvSpPr/>
          <p:nvPr>
            <p:custDataLst>
              <p:tags r:id="rId4"/>
            </p:custDataLst>
          </p:nvPr>
        </p:nvSpPr>
        <p:spPr>
          <a:xfrm rot="2086196">
            <a:off x="1868948" y="3320954"/>
            <a:ext cx="2418638" cy="3680296"/>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2" name="椭圆 31"/>
          <p:cNvSpPr/>
          <p:nvPr/>
        </p:nvSpPr>
        <p:spPr>
          <a:xfrm>
            <a:off x="301969" y="53079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KSO_Shape"/>
          <p:cNvSpPr/>
          <p:nvPr/>
        </p:nvSpPr>
        <p:spPr bwMode="auto">
          <a:xfrm>
            <a:off x="575837" y="5702587"/>
            <a:ext cx="758471" cy="5170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文本框 33" descr="#clear#"/>
          <p:cNvSpPr txBox="1"/>
          <p:nvPr/>
        </p:nvSpPr>
        <p:spPr>
          <a:xfrm>
            <a:off x="3855392" y="4229401"/>
            <a:ext cx="640829" cy="830997"/>
          </a:xfrm>
          <a:prstGeom prst="rect">
            <a:avLst/>
          </a:prstGeom>
          <a:noFill/>
        </p:spPr>
        <p:txBody>
          <a:bodyPr wrap="square" rtlCol="0">
            <a:spAutoFit/>
          </a:bodyPr>
          <a:lstStyle/>
          <a:p>
            <a:r>
              <a:rPr lang="en-US" altLang="zh-CN" sz="4800" b="1" dirty="0">
                <a:solidFill>
                  <a:srgbClr val="FFFFFF"/>
                </a:solidFill>
                <a:latin typeface="Bernard MT Condensed" panose="02050806060905020404" pitchFamily="18" charset="0"/>
              </a:rPr>
              <a:t>“</a:t>
            </a:r>
            <a:endParaRPr lang="zh-CN" altLang="en-US" sz="4800" b="1" dirty="0">
              <a:solidFill>
                <a:srgbClr val="FFFFFF"/>
              </a:solidFill>
              <a:latin typeface="Bernard MT Condensed" panose="02050806060905020404" pitchFamily="18" charset="0"/>
            </a:endParaRPr>
          </a:p>
        </p:txBody>
      </p:sp>
      <p:sp>
        <p:nvSpPr>
          <p:cNvPr id="35" name="矩形 34" descr="#clear#"/>
          <p:cNvSpPr/>
          <p:nvPr/>
        </p:nvSpPr>
        <p:spPr>
          <a:xfrm>
            <a:off x="3564985" y="1765779"/>
            <a:ext cx="6563753" cy="1485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descr="#clear#"/>
          <p:cNvSpPr/>
          <p:nvPr/>
        </p:nvSpPr>
        <p:spPr>
          <a:xfrm>
            <a:off x="4861987" y="3702266"/>
            <a:ext cx="6563753" cy="1485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descr="#clear#"/>
          <p:cNvSpPr/>
          <p:nvPr/>
        </p:nvSpPr>
        <p:spPr>
          <a:xfrm>
            <a:off x="1671869" y="3366998"/>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17" name="任意多边形 7"/>
          <p:cNvSpPr/>
          <p:nvPr/>
        </p:nvSpPr>
        <p:spPr>
          <a:xfrm>
            <a:off x="2317145" y="2868891"/>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18" name="任意多边形 8" descr="#clear#"/>
          <p:cNvSpPr/>
          <p:nvPr/>
        </p:nvSpPr>
        <p:spPr>
          <a:xfrm>
            <a:off x="1807714" y="2366178"/>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7" name="任意多边形: 形状 26"/>
          <p:cNvSpPr/>
          <p:nvPr/>
        </p:nvSpPr>
        <p:spPr>
          <a:xfrm>
            <a:off x="1671869" y="5866147"/>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28" name="任意多边形: 形状 27" descr="#clear#"/>
          <p:cNvSpPr/>
          <p:nvPr/>
        </p:nvSpPr>
        <p:spPr>
          <a:xfrm>
            <a:off x="3964693" y="2852297"/>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29" name="任意多边形 7"/>
          <p:cNvSpPr/>
          <p:nvPr/>
        </p:nvSpPr>
        <p:spPr>
          <a:xfrm>
            <a:off x="4609969" y="2354190"/>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30" name="任意多边形 8" descr="#clear#"/>
          <p:cNvSpPr/>
          <p:nvPr/>
        </p:nvSpPr>
        <p:spPr>
          <a:xfrm>
            <a:off x="4100538" y="1851477"/>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1" name="任意多边形: 形状 30"/>
          <p:cNvSpPr/>
          <p:nvPr/>
        </p:nvSpPr>
        <p:spPr>
          <a:xfrm>
            <a:off x="3964693" y="5351446"/>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32" name="任意多边形: 形状 31" descr="#clear#"/>
          <p:cNvSpPr/>
          <p:nvPr/>
        </p:nvSpPr>
        <p:spPr>
          <a:xfrm>
            <a:off x="6257517" y="3366998"/>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33" name="任意多边形 7"/>
          <p:cNvSpPr/>
          <p:nvPr/>
        </p:nvSpPr>
        <p:spPr>
          <a:xfrm>
            <a:off x="6902793" y="2868891"/>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34" name="任意多边形 8" descr="#clear#"/>
          <p:cNvSpPr/>
          <p:nvPr/>
        </p:nvSpPr>
        <p:spPr>
          <a:xfrm>
            <a:off x="6393362" y="2366178"/>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C</a:t>
            </a:r>
            <a:endParaRPr lang="zh-CN" altLang="en-US" dirty="0">
              <a:solidFill>
                <a:srgbClr val="FEFFFF"/>
              </a:solidFill>
            </a:endParaRPr>
          </a:p>
        </p:txBody>
      </p:sp>
      <p:sp>
        <p:nvSpPr>
          <p:cNvPr id="35" name="任意多边形: 形状 34"/>
          <p:cNvSpPr/>
          <p:nvPr/>
        </p:nvSpPr>
        <p:spPr>
          <a:xfrm>
            <a:off x="6257517" y="5866147"/>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36" name="任意多边形: 形状 35" descr="#clear#"/>
          <p:cNvSpPr/>
          <p:nvPr/>
        </p:nvSpPr>
        <p:spPr>
          <a:xfrm>
            <a:off x="8550341" y="2852297"/>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41" name="任意多边形 7"/>
          <p:cNvSpPr/>
          <p:nvPr/>
        </p:nvSpPr>
        <p:spPr>
          <a:xfrm>
            <a:off x="9195617" y="2354190"/>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42" name="任意多边形 8" descr="#clear#"/>
          <p:cNvSpPr/>
          <p:nvPr/>
        </p:nvSpPr>
        <p:spPr>
          <a:xfrm>
            <a:off x="8686186" y="1851477"/>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43" name="任意多边形: 形状 42"/>
          <p:cNvSpPr/>
          <p:nvPr/>
        </p:nvSpPr>
        <p:spPr>
          <a:xfrm>
            <a:off x="8550341" y="5351446"/>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28.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34.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35.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36.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37.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38.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39.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42.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43.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44.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46.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47.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48.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49.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5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19">
      <a:dk1>
        <a:srgbClr val="474747"/>
      </a:dk1>
      <a:lt1>
        <a:srgbClr val="FFFFFF"/>
      </a:lt1>
      <a:dk2>
        <a:srgbClr val="474747"/>
      </a:dk2>
      <a:lt2>
        <a:srgbClr val="FFFFFF"/>
      </a:lt2>
      <a:accent1>
        <a:srgbClr val="C94F8F"/>
      </a:accent1>
      <a:accent2>
        <a:srgbClr val="BC4253"/>
      </a:accent2>
      <a:accent3>
        <a:srgbClr val="C8644C"/>
      </a:accent3>
      <a:accent4>
        <a:srgbClr val="68B497"/>
      </a:accent4>
      <a:accent5>
        <a:srgbClr val="0084B4"/>
      </a:accent5>
      <a:accent6>
        <a:srgbClr val="B84C73"/>
      </a:accent6>
      <a:hlink>
        <a:srgbClr val="B2C6D2"/>
      </a:hlink>
      <a:folHlink>
        <a:srgbClr val="7030A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1944</Words>
  <Application>Microsoft Office PowerPoint</Application>
  <PresentationFormat>宽屏</PresentationFormat>
  <Paragraphs>198</Paragraphs>
  <Slides>27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等线</vt:lpstr>
      <vt:lpstr>等线 Light</vt:lpstr>
      <vt:lpstr>微软雅黑</vt:lpstr>
      <vt:lpstr>幼圆</vt:lpstr>
      <vt:lpstr>Agency FB</vt:lpstr>
      <vt:lpstr>Arial</vt:lpstr>
      <vt:lpstr>Bernard MT Condensed</vt:lpstr>
      <vt:lpstr>Calibri</vt:lpstr>
      <vt:lpstr>Tempus Sans ITC</vt:lpstr>
      <vt:lpstr>Wingdings 2</vt:lpstr>
      <vt:lpstr>A000120141119A01PPBG</vt:lpstr>
      <vt:lpstr>文艺清新 工作总结报告模板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文艺清新 工作总结报告模板</dc:title>
  <dc:creator/>
  <cp:lastModifiedBy>天 下</cp:lastModifiedBy>
  <cp:revision>4</cp:revision>
  <dcterms:created xsi:type="dcterms:W3CDTF">2018-05-11T08:15:00Z</dcterms:created>
  <dcterms:modified xsi:type="dcterms:W3CDTF">2021-01-06T03:05:38Z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