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60" r:id="rId4"/>
    <p:sldId id="280" r:id="rId5"/>
    <p:sldId id="281" r:id="rId6"/>
    <p:sldId id="282" r:id="rId7"/>
    <p:sldId id="277" r:id="rId8"/>
    <p:sldId id="283" r:id="rId9"/>
    <p:sldId id="284" r:id="rId10"/>
    <p:sldId id="285" r:id="rId11"/>
    <p:sldId id="278" r:id="rId12"/>
    <p:sldId id="286" r:id="rId13"/>
    <p:sldId id="287" r:id="rId14"/>
    <p:sldId id="288" r:id="rId15"/>
    <p:sldId id="279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3BB"/>
    <a:srgbClr val="76B64A"/>
    <a:srgbClr val="FDF9F6"/>
    <a:srgbClr val="577E36"/>
    <a:srgbClr val="87BF61"/>
    <a:srgbClr val="669E40"/>
    <a:srgbClr val="F1ECE9"/>
    <a:srgbClr val="6A9B42"/>
    <a:srgbClr val="EFEBE8"/>
    <a:srgbClr val="7DB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8CAF-057E-427A-875D-FC4B114954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AB70-4992-419F-800B-CE3B82DB6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3490956"/>
            <a:ext cx="983608" cy="98360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9010650" y="3735421"/>
            <a:ext cx="0" cy="31225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940626" y="1"/>
            <a:ext cx="0" cy="31323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>
            <a:spLocks noGrp="1"/>
          </p:cNvSpPr>
          <p:nvPr>
            <p:ph type="ctrTitle"/>
          </p:nvPr>
        </p:nvSpPr>
        <p:spPr>
          <a:xfrm>
            <a:off x="7978727" y="1103138"/>
            <a:ext cx="784274" cy="4775636"/>
          </a:xfrm>
        </p:spPr>
        <p:txBody>
          <a:bodyPr vert="eaVer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spc="600" dirty="0">
                <a:solidFill>
                  <a:srgbClr val="76B64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绿色小清新</a:t>
            </a:r>
          </a:p>
        </p:txBody>
      </p:sp>
      <p:sp>
        <p:nvSpPr>
          <p:cNvPr id="16" name="矩形 15"/>
          <p:cNvSpPr/>
          <p:nvPr/>
        </p:nvSpPr>
        <p:spPr>
          <a:xfrm>
            <a:off x="9258300" y="4314647"/>
            <a:ext cx="516237" cy="1695569"/>
          </a:xfrm>
          <a:prstGeom prst="rect">
            <a:avLst/>
          </a:prstGeom>
          <a:solidFill>
            <a:srgbClr val="76B64A"/>
          </a:solidFill>
        </p:spPr>
        <p:txBody>
          <a:bodyPr wrap="square" anchor="ctr">
            <a:no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副标题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25894" r="21744"/>
          <a:stretch>
            <a:fillRect/>
          </a:stretch>
        </p:blipFill>
        <p:spPr>
          <a:xfrm>
            <a:off x="809468" y="1888760"/>
            <a:ext cx="5426439" cy="49692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793" y="2079679"/>
            <a:ext cx="4424210" cy="458109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817224" y="1308846"/>
            <a:ext cx="3316941" cy="3316941"/>
          </a:xfrm>
          <a:prstGeom prst="ellipse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饼形 2"/>
          <p:cNvSpPr/>
          <p:nvPr/>
        </p:nvSpPr>
        <p:spPr>
          <a:xfrm>
            <a:off x="7817224" y="1308846"/>
            <a:ext cx="3316941" cy="3316941"/>
          </a:xfrm>
          <a:prstGeom prst="pie">
            <a:avLst>
              <a:gd name="adj1" fmla="val 17355304"/>
              <a:gd name="adj2" fmla="val 128850"/>
            </a:avLst>
          </a:prstGeom>
          <a:solidFill>
            <a:srgbClr val="CBE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12206" y="2507894"/>
            <a:ext cx="150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85</a:t>
            </a:r>
            <a:r>
              <a:rPr lang="en-US" altLang="zh-CN" sz="2800" dirty="0">
                <a:solidFill>
                  <a:schemeClr val="bg1"/>
                </a:solidFill>
              </a:rPr>
              <a:t>%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30987" y="352355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添加名称</a:t>
            </a:r>
          </a:p>
        </p:txBody>
      </p:sp>
      <p:sp>
        <p:nvSpPr>
          <p:cNvPr id="6" name="菱形 5"/>
          <p:cNvSpPr/>
          <p:nvPr/>
        </p:nvSpPr>
        <p:spPr>
          <a:xfrm>
            <a:off x="2347717" y="2130235"/>
            <a:ext cx="519953" cy="519953"/>
          </a:xfrm>
          <a:prstGeom prst="diamond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89765" y="2984948"/>
            <a:ext cx="5203967" cy="181588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  <a:endParaRPr lang="en-US" altLang="zh-CN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79416" y="2237276"/>
            <a:ext cx="20539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>
                <a:solidFill>
                  <a:srgbClr val="577E36"/>
                </a:solidFill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11670" y="2349062"/>
            <a:ext cx="143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669E40"/>
                </a:solidFill>
              </a:rPr>
              <a:t>03</a:t>
            </a:r>
            <a:endParaRPr lang="zh-CN" altLang="en-US" sz="8800" dirty="0">
              <a:solidFill>
                <a:srgbClr val="669E4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4088" y="2718394"/>
            <a:ext cx="531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点击添加标题文字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25291" r="52030"/>
          <a:stretch>
            <a:fillRect/>
          </a:stretch>
        </p:blipFill>
        <p:spPr>
          <a:xfrm>
            <a:off x="7823654" y="3448034"/>
            <a:ext cx="3005062" cy="340996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10" name="直接连接符 9"/>
          <p:cNvCxnSpPr/>
          <p:nvPr/>
        </p:nvCxnSpPr>
        <p:spPr>
          <a:xfrm>
            <a:off x="4285719" y="2544222"/>
            <a:ext cx="0" cy="1077218"/>
          </a:xfrm>
          <a:prstGeom prst="line">
            <a:avLst/>
          </a:prstGeom>
          <a:ln w="28575">
            <a:solidFill>
              <a:srgbClr val="CBE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88141" y="1465943"/>
            <a:ext cx="9000566" cy="2550245"/>
          </a:xfrm>
          <a:prstGeom prst="rect">
            <a:avLst/>
          </a:prstGeom>
          <a:solidFill>
            <a:srgbClr val="CBE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15375" r="11970" b="35955"/>
          <a:stretch>
            <a:fillRect/>
          </a:stretch>
        </p:blipFill>
        <p:spPr>
          <a:xfrm>
            <a:off x="2091930" y="1697649"/>
            <a:ext cx="2091067" cy="20868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-421" r="48760" b="23289"/>
          <a:stretch>
            <a:fillRect/>
          </a:stretch>
        </p:blipFill>
        <p:spPr>
          <a:xfrm>
            <a:off x="7901718" y="1710538"/>
            <a:ext cx="2050300" cy="2061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3" r="118" b="16791"/>
          <a:stretch>
            <a:fillRect/>
          </a:stretch>
        </p:blipFill>
        <p:spPr>
          <a:xfrm>
            <a:off x="4990627" y="1721801"/>
            <a:ext cx="2106085" cy="203852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88141" y="4714425"/>
            <a:ext cx="922028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  <a:endParaRPr lang="en-US" altLang="zh-CN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71143" y="4298720"/>
            <a:ext cx="20539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>
                <a:solidFill>
                  <a:srgbClr val="577E36"/>
                </a:solidFill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7" name="对角圆角矩形 6"/>
          <p:cNvSpPr/>
          <p:nvPr/>
        </p:nvSpPr>
        <p:spPr>
          <a:xfrm>
            <a:off x="2423838" y="1757860"/>
            <a:ext cx="3673468" cy="1210997"/>
          </a:xfrm>
          <a:prstGeom prst="round2DiagRect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>
            <a:off x="7232320" y="1757859"/>
            <a:ext cx="3673468" cy="1210997"/>
          </a:xfrm>
          <a:prstGeom prst="round2DiagRect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200730" y="3913298"/>
            <a:ext cx="3673468" cy="1210997"/>
          </a:xfrm>
          <a:prstGeom prst="round2DiagRect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6009212" y="3913297"/>
            <a:ext cx="3673468" cy="1210997"/>
          </a:xfrm>
          <a:prstGeom prst="round2DiagRect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对角圆角矩形 10"/>
          <p:cNvSpPr/>
          <p:nvPr/>
        </p:nvSpPr>
        <p:spPr>
          <a:xfrm>
            <a:off x="3372017" y="1928667"/>
            <a:ext cx="2637195" cy="8693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角圆角矩形 11"/>
          <p:cNvSpPr/>
          <p:nvPr/>
        </p:nvSpPr>
        <p:spPr>
          <a:xfrm>
            <a:off x="8113390" y="1928666"/>
            <a:ext cx="2637195" cy="8693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2053419" y="4084105"/>
            <a:ext cx="2637195" cy="8693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对角圆角矩形 13"/>
          <p:cNvSpPr/>
          <p:nvPr/>
        </p:nvSpPr>
        <p:spPr>
          <a:xfrm>
            <a:off x="6787032" y="4084105"/>
            <a:ext cx="2637195" cy="8693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604473" y="2146010"/>
            <a:ext cx="58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01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3620" y="4318739"/>
            <a:ext cx="58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03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9400" y="2134703"/>
            <a:ext cx="58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02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04667" y="4318739"/>
            <a:ext cx="58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04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90991" y="1965426"/>
            <a:ext cx="263719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73584" y="1396177"/>
            <a:ext cx="2058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/>
              <a:t>点击添加标题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882487" y="4093147"/>
            <a:ext cx="263719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65080" y="3567440"/>
            <a:ext cx="2058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/>
              <a:t>点击添加标题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2126214" y="4093147"/>
            <a:ext cx="263719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08807" y="3567440"/>
            <a:ext cx="2058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/>
              <a:t>点击添加标题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3467472" y="1965426"/>
            <a:ext cx="263719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450065" y="1396177"/>
            <a:ext cx="20589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" name="六边形 1"/>
          <p:cNvSpPr/>
          <p:nvPr/>
        </p:nvSpPr>
        <p:spPr>
          <a:xfrm rot="5400000">
            <a:off x="1514001" y="1815262"/>
            <a:ext cx="858666" cy="740229"/>
          </a:xfrm>
          <a:prstGeom prst="hexagon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5400000">
            <a:off x="9623204" y="1815262"/>
            <a:ext cx="858666" cy="740229"/>
          </a:xfrm>
          <a:prstGeom prst="hexagon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5400000">
            <a:off x="4240974" y="1815262"/>
            <a:ext cx="858666" cy="74022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5400000">
            <a:off x="6950018" y="1815262"/>
            <a:ext cx="858666" cy="740229"/>
          </a:xfrm>
          <a:prstGeom prst="hexagon">
            <a:avLst/>
          </a:prstGeom>
          <a:solidFill>
            <a:srgbClr val="CBE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10966" y="1892988"/>
            <a:ext cx="70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37939" y="1892988"/>
            <a:ext cx="70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46983" y="1892988"/>
            <a:ext cx="70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43949" y="1892987"/>
            <a:ext cx="70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2204" y="3208418"/>
            <a:ext cx="2046401" cy="19968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97432" y="2724251"/>
            <a:ext cx="12559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18504" y="3200910"/>
            <a:ext cx="2046401" cy="19968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13732" y="2716743"/>
            <a:ext cx="12559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333232" y="3208418"/>
            <a:ext cx="2046401" cy="19968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28460" y="2724251"/>
            <a:ext cx="12559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9036188" y="3208418"/>
            <a:ext cx="2046401" cy="19968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431416" y="2724251"/>
            <a:ext cx="12559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11670" y="2349062"/>
            <a:ext cx="143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669E40"/>
                </a:solidFill>
              </a:rPr>
              <a:t>04</a:t>
            </a:r>
            <a:endParaRPr lang="zh-CN" altLang="en-US" sz="8800" dirty="0">
              <a:solidFill>
                <a:srgbClr val="669E4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4088" y="2718394"/>
            <a:ext cx="531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点击添加标题文字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25291" r="52030"/>
          <a:stretch>
            <a:fillRect/>
          </a:stretch>
        </p:blipFill>
        <p:spPr>
          <a:xfrm>
            <a:off x="7823654" y="3448034"/>
            <a:ext cx="3005062" cy="340996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10" name="直接连接符 9"/>
          <p:cNvCxnSpPr/>
          <p:nvPr/>
        </p:nvCxnSpPr>
        <p:spPr>
          <a:xfrm>
            <a:off x="4285719" y="2544222"/>
            <a:ext cx="0" cy="1077218"/>
          </a:xfrm>
          <a:prstGeom prst="line">
            <a:avLst/>
          </a:prstGeom>
          <a:ln w="28575">
            <a:solidFill>
              <a:srgbClr val="CBE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8" name="矩形 7"/>
          <p:cNvSpPr/>
          <p:nvPr/>
        </p:nvSpPr>
        <p:spPr>
          <a:xfrm>
            <a:off x="5569527" y="1796904"/>
            <a:ext cx="848993" cy="816712"/>
          </a:xfrm>
          <a:prstGeom prst="rect">
            <a:avLst/>
          </a:prstGeom>
          <a:solidFill>
            <a:srgbClr val="76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58559" y="1796904"/>
            <a:ext cx="4620164" cy="816712"/>
          </a:xfrm>
          <a:prstGeom prst="rect">
            <a:avLst/>
          </a:prstGeom>
          <a:solidFill>
            <a:srgbClr val="57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210" r="9056" b="26232"/>
          <a:stretch>
            <a:fillRect/>
          </a:stretch>
        </p:blipFill>
        <p:spPr>
          <a:xfrm>
            <a:off x="1362636" y="1810871"/>
            <a:ext cx="3966852" cy="3736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5851474" y="1899289"/>
            <a:ext cx="392672" cy="611942"/>
            <a:chOff x="337071" y="1513483"/>
            <a:chExt cx="392672" cy="611942"/>
          </a:xfrm>
          <a:solidFill>
            <a:schemeClr val="bg1"/>
          </a:solidFill>
        </p:grpSpPr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337071" y="1513483"/>
              <a:ext cx="392672" cy="435183"/>
            </a:xfrm>
            <a:custGeom>
              <a:avLst/>
              <a:gdLst>
                <a:gd name="T0" fmla="*/ 186 w 187"/>
                <a:gd name="T1" fmla="*/ 89 h 207"/>
                <a:gd name="T2" fmla="*/ 187 w 187"/>
                <a:gd name="T3" fmla="*/ 98 h 207"/>
                <a:gd name="T4" fmla="*/ 120 w 187"/>
                <a:gd name="T5" fmla="*/ 125 h 207"/>
                <a:gd name="T6" fmla="*/ 84 w 187"/>
                <a:gd name="T7" fmla="*/ 123 h 207"/>
                <a:gd name="T8" fmla="*/ 78 w 187"/>
                <a:gd name="T9" fmla="*/ 114 h 207"/>
                <a:gd name="T10" fmla="*/ 62 w 187"/>
                <a:gd name="T11" fmla="*/ 114 h 207"/>
                <a:gd name="T12" fmla="*/ 21 w 187"/>
                <a:gd name="T13" fmla="*/ 207 h 207"/>
                <a:gd name="T14" fmla="*/ 12 w 187"/>
                <a:gd name="T15" fmla="*/ 204 h 207"/>
                <a:gd name="T16" fmla="*/ 22 w 187"/>
                <a:gd name="T17" fmla="*/ 132 h 207"/>
                <a:gd name="T18" fmla="*/ 42 w 187"/>
                <a:gd name="T19" fmla="*/ 102 h 207"/>
                <a:gd name="T20" fmla="*/ 55 w 187"/>
                <a:gd name="T21" fmla="*/ 101 h 207"/>
                <a:gd name="T22" fmla="*/ 61 w 187"/>
                <a:gd name="T23" fmla="*/ 89 h 207"/>
                <a:gd name="T24" fmla="*/ 0 w 187"/>
                <a:gd name="T25" fmla="*/ 5 h 207"/>
                <a:gd name="T26" fmla="*/ 7 w 187"/>
                <a:gd name="T27" fmla="*/ 0 h 207"/>
                <a:gd name="T28" fmla="*/ 65 w 187"/>
                <a:gd name="T29" fmla="*/ 44 h 207"/>
                <a:gd name="T30" fmla="*/ 81 w 187"/>
                <a:gd name="T31" fmla="*/ 76 h 207"/>
                <a:gd name="T32" fmla="*/ 75 w 187"/>
                <a:gd name="T33" fmla="*/ 87 h 207"/>
                <a:gd name="T34" fmla="*/ 82 w 187"/>
                <a:gd name="T35" fmla="*/ 92 h 207"/>
                <a:gd name="T36" fmla="*/ 85 w 187"/>
                <a:gd name="T37" fmla="*/ 99 h 207"/>
                <a:gd name="T38" fmla="*/ 186 w 187"/>
                <a:gd name="T39" fmla="*/ 89 h 207"/>
                <a:gd name="T40" fmla="*/ 73 w 187"/>
                <a:gd name="T41" fmla="*/ 106 h 207"/>
                <a:gd name="T42" fmla="*/ 75 w 187"/>
                <a:gd name="T43" fmla="*/ 97 h 207"/>
                <a:gd name="T44" fmla="*/ 66 w 187"/>
                <a:gd name="T45" fmla="*/ 96 h 207"/>
                <a:gd name="T46" fmla="*/ 65 w 187"/>
                <a:gd name="T47" fmla="*/ 105 h 207"/>
                <a:gd name="T48" fmla="*/ 73 w 187"/>
                <a:gd name="T49" fmla="*/ 1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207">
                  <a:moveTo>
                    <a:pt x="186" y="89"/>
                  </a:moveTo>
                  <a:cubicBezTo>
                    <a:pt x="187" y="98"/>
                    <a:pt x="187" y="98"/>
                    <a:pt x="187" y="98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3" y="117"/>
                    <a:pt x="67" y="117"/>
                    <a:pt x="62" y="114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97"/>
                    <a:pt x="57" y="92"/>
                    <a:pt x="61" y="8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8" y="88"/>
                    <a:pt x="80" y="90"/>
                    <a:pt x="82" y="92"/>
                  </a:cubicBezTo>
                  <a:cubicBezTo>
                    <a:pt x="84" y="95"/>
                    <a:pt x="85" y="97"/>
                    <a:pt x="85" y="99"/>
                  </a:cubicBezTo>
                  <a:lnTo>
                    <a:pt x="186" y="89"/>
                  </a:lnTo>
                  <a:close/>
                  <a:moveTo>
                    <a:pt x="73" y="106"/>
                  </a:moveTo>
                  <a:cubicBezTo>
                    <a:pt x="76" y="104"/>
                    <a:pt x="77" y="100"/>
                    <a:pt x="75" y="97"/>
                  </a:cubicBezTo>
                  <a:cubicBezTo>
                    <a:pt x="73" y="95"/>
                    <a:pt x="69" y="94"/>
                    <a:pt x="66" y="96"/>
                  </a:cubicBezTo>
                  <a:cubicBezTo>
                    <a:pt x="64" y="98"/>
                    <a:pt x="63" y="102"/>
                    <a:pt x="65" y="105"/>
                  </a:cubicBezTo>
                  <a:cubicBezTo>
                    <a:pt x="67" y="107"/>
                    <a:pt x="71" y="108"/>
                    <a:pt x="7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4"/>
            <p:cNvSpPr/>
            <p:nvPr/>
          </p:nvSpPr>
          <p:spPr bwMode="auto">
            <a:xfrm>
              <a:off x="363920" y="1768552"/>
              <a:ext cx="238288" cy="356873"/>
            </a:xfrm>
            <a:custGeom>
              <a:avLst/>
              <a:gdLst>
                <a:gd name="T0" fmla="*/ 113 w 113"/>
                <a:gd name="T1" fmla="*/ 159 h 170"/>
                <a:gd name="T2" fmla="*/ 113 w 113"/>
                <a:gd name="T3" fmla="*/ 170 h 170"/>
                <a:gd name="T4" fmla="*/ 0 w 113"/>
                <a:gd name="T5" fmla="*/ 170 h 170"/>
                <a:gd name="T6" fmla="*/ 0 w 113"/>
                <a:gd name="T7" fmla="*/ 159 h 170"/>
                <a:gd name="T8" fmla="*/ 20 w 113"/>
                <a:gd name="T9" fmla="*/ 140 h 170"/>
                <a:gd name="T10" fmla="*/ 42 w 113"/>
                <a:gd name="T11" fmla="*/ 140 h 170"/>
                <a:gd name="T12" fmla="*/ 47 w 113"/>
                <a:gd name="T13" fmla="*/ 23 h 170"/>
                <a:gd name="T14" fmla="*/ 51 w 113"/>
                <a:gd name="T15" fmla="*/ 23 h 170"/>
                <a:gd name="T16" fmla="*/ 51 w 113"/>
                <a:gd name="T17" fmla="*/ 5 h 170"/>
                <a:gd name="T18" fmla="*/ 57 w 113"/>
                <a:gd name="T19" fmla="*/ 0 h 170"/>
                <a:gd name="T20" fmla="*/ 62 w 113"/>
                <a:gd name="T21" fmla="*/ 5 h 170"/>
                <a:gd name="T22" fmla="*/ 62 w 113"/>
                <a:gd name="T23" fmla="*/ 23 h 170"/>
                <a:gd name="T24" fmla="*/ 66 w 113"/>
                <a:gd name="T25" fmla="*/ 23 h 170"/>
                <a:gd name="T26" fmla="*/ 72 w 113"/>
                <a:gd name="T27" fmla="*/ 140 h 170"/>
                <a:gd name="T28" fmla="*/ 94 w 113"/>
                <a:gd name="T29" fmla="*/ 140 h 170"/>
                <a:gd name="T30" fmla="*/ 113 w 113"/>
                <a:gd name="T31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70">
                  <a:moveTo>
                    <a:pt x="113" y="159"/>
                  </a:moveTo>
                  <a:cubicBezTo>
                    <a:pt x="113" y="170"/>
                    <a:pt x="113" y="170"/>
                    <a:pt x="113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49"/>
                    <a:pt x="9" y="140"/>
                    <a:pt x="20" y="140"/>
                  </a:cubicBezTo>
                  <a:cubicBezTo>
                    <a:pt x="42" y="140"/>
                    <a:pt x="42" y="140"/>
                    <a:pt x="42" y="14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54" y="0"/>
                    <a:pt x="57" y="0"/>
                  </a:cubicBezTo>
                  <a:cubicBezTo>
                    <a:pt x="60" y="0"/>
                    <a:pt x="62" y="2"/>
                    <a:pt x="62" y="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5" y="140"/>
                    <a:pt x="113" y="149"/>
                    <a:pt x="11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710171" y="2821917"/>
            <a:ext cx="5427249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  <a:endParaRPr lang="en-US" altLang="zh-CN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  <a:endParaRPr lang="en-US" altLang="zh-CN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14700" y="2005205"/>
            <a:ext cx="30181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2379183" y="1762910"/>
            <a:ext cx="7571637" cy="2791157"/>
          </a:xfrm>
          <a:custGeom>
            <a:avLst/>
            <a:gdLst>
              <a:gd name="connsiteX0" fmla="*/ 5935 w 6384212"/>
              <a:gd name="connsiteY0" fmla="*/ 0 h 2796989"/>
              <a:gd name="connsiteX1" fmla="*/ 5918038 w 6384212"/>
              <a:gd name="connsiteY1" fmla="*/ 0 h 2796989"/>
              <a:gd name="connsiteX2" fmla="*/ 6384212 w 6384212"/>
              <a:gd name="connsiteY2" fmla="*/ 466174 h 2796989"/>
              <a:gd name="connsiteX3" fmla="*/ 6384212 w 6384212"/>
              <a:gd name="connsiteY3" fmla="*/ 2330815 h 2796989"/>
              <a:gd name="connsiteX4" fmla="*/ 5918038 w 6384212"/>
              <a:gd name="connsiteY4" fmla="*/ 2796989 h 2796989"/>
              <a:gd name="connsiteX5" fmla="*/ 9 w 6384212"/>
              <a:gd name="connsiteY5" fmla="*/ 2796989 h 2796989"/>
              <a:gd name="connsiteX6" fmla="*/ 0 w 6384212"/>
              <a:gd name="connsiteY6" fmla="*/ 2796988 h 2796989"/>
              <a:gd name="connsiteX7" fmla="*/ 1435691 w 6384212"/>
              <a:gd name="connsiteY7" fmla="*/ 2796988 h 2796989"/>
              <a:gd name="connsiteX0-1" fmla="*/ 1435691 w 6384212"/>
              <a:gd name="connsiteY0-2" fmla="*/ 2796988 h 2888428"/>
              <a:gd name="connsiteX1-3" fmla="*/ 5935 w 6384212"/>
              <a:gd name="connsiteY1-4" fmla="*/ 0 h 2888428"/>
              <a:gd name="connsiteX2-5" fmla="*/ 5918038 w 6384212"/>
              <a:gd name="connsiteY2-6" fmla="*/ 0 h 2888428"/>
              <a:gd name="connsiteX3-7" fmla="*/ 6384212 w 6384212"/>
              <a:gd name="connsiteY3-8" fmla="*/ 466174 h 2888428"/>
              <a:gd name="connsiteX4-9" fmla="*/ 6384212 w 6384212"/>
              <a:gd name="connsiteY4-10" fmla="*/ 2330815 h 2888428"/>
              <a:gd name="connsiteX5-11" fmla="*/ 5918038 w 6384212"/>
              <a:gd name="connsiteY5-12" fmla="*/ 2796989 h 2888428"/>
              <a:gd name="connsiteX6-13" fmla="*/ 9 w 6384212"/>
              <a:gd name="connsiteY6-14" fmla="*/ 2796989 h 2888428"/>
              <a:gd name="connsiteX7-15" fmla="*/ 0 w 6384212"/>
              <a:gd name="connsiteY7-16" fmla="*/ 2796988 h 2888428"/>
              <a:gd name="connsiteX8" fmla="*/ 1527131 w 6384212"/>
              <a:gd name="connsiteY8" fmla="*/ 2888428 h 2888428"/>
              <a:gd name="connsiteX0-17" fmla="*/ 1435691 w 6384212"/>
              <a:gd name="connsiteY0-18" fmla="*/ 2796988 h 2796989"/>
              <a:gd name="connsiteX1-19" fmla="*/ 5935 w 6384212"/>
              <a:gd name="connsiteY1-20" fmla="*/ 0 h 2796989"/>
              <a:gd name="connsiteX2-21" fmla="*/ 5918038 w 6384212"/>
              <a:gd name="connsiteY2-22" fmla="*/ 0 h 2796989"/>
              <a:gd name="connsiteX3-23" fmla="*/ 6384212 w 6384212"/>
              <a:gd name="connsiteY3-24" fmla="*/ 466174 h 2796989"/>
              <a:gd name="connsiteX4-25" fmla="*/ 6384212 w 6384212"/>
              <a:gd name="connsiteY4-26" fmla="*/ 2330815 h 2796989"/>
              <a:gd name="connsiteX5-27" fmla="*/ 5918038 w 6384212"/>
              <a:gd name="connsiteY5-28" fmla="*/ 2796989 h 2796989"/>
              <a:gd name="connsiteX6-29" fmla="*/ 9 w 6384212"/>
              <a:gd name="connsiteY6-30" fmla="*/ 2796989 h 2796989"/>
              <a:gd name="connsiteX7-31" fmla="*/ 0 w 6384212"/>
              <a:gd name="connsiteY7-32" fmla="*/ 2796988 h 2796989"/>
              <a:gd name="connsiteX0-33" fmla="*/ 5935 w 6384212"/>
              <a:gd name="connsiteY0-34" fmla="*/ 0 h 2796989"/>
              <a:gd name="connsiteX1-35" fmla="*/ 5918038 w 6384212"/>
              <a:gd name="connsiteY1-36" fmla="*/ 0 h 2796989"/>
              <a:gd name="connsiteX2-37" fmla="*/ 6384212 w 6384212"/>
              <a:gd name="connsiteY2-38" fmla="*/ 466174 h 2796989"/>
              <a:gd name="connsiteX3-39" fmla="*/ 6384212 w 6384212"/>
              <a:gd name="connsiteY3-40" fmla="*/ 2330815 h 2796989"/>
              <a:gd name="connsiteX4-41" fmla="*/ 5918038 w 6384212"/>
              <a:gd name="connsiteY4-42" fmla="*/ 2796989 h 2796989"/>
              <a:gd name="connsiteX5-43" fmla="*/ 9 w 6384212"/>
              <a:gd name="connsiteY5-44" fmla="*/ 2796989 h 2796989"/>
              <a:gd name="connsiteX6-45" fmla="*/ 0 w 6384212"/>
              <a:gd name="connsiteY6-46" fmla="*/ 2796988 h 2796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384212" h="2796989">
                <a:moveTo>
                  <a:pt x="5935" y="0"/>
                </a:moveTo>
                <a:lnTo>
                  <a:pt x="5918038" y="0"/>
                </a:lnTo>
                <a:cubicBezTo>
                  <a:pt x="6175499" y="0"/>
                  <a:pt x="6384212" y="208713"/>
                  <a:pt x="6384212" y="466174"/>
                </a:cubicBezTo>
                <a:lnTo>
                  <a:pt x="6384212" y="2330815"/>
                </a:lnTo>
                <a:cubicBezTo>
                  <a:pt x="6384212" y="2588276"/>
                  <a:pt x="6175499" y="2796989"/>
                  <a:pt x="5918038" y="2796989"/>
                </a:cubicBezTo>
                <a:lnTo>
                  <a:pt x="9" y="2796989"/>
                </a:lnTo>
                <a:cubicBezTo>
                  <a:pt x="6" y="2796989"/>
                  <a:pt x="3" y="2796988"/>
                  <a:pt x="0" y="279698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H="1">
            <a:off x="1952962" y="4554067"/>
            <a:ext cx="6384212" cy="2796989"/>
          </a:xfrm>
          <a:custGeom>
            <a:avLst/>
            <a:gdLst>
              <a:gd name="connsiteX0" fmla="*/ 5935 w 6384212"/>
              <a:gd name="connsiteY0" fmla="*/ 0 h 2796989"/>
              <a:gd name="connsiteX1" fmla="*/ 5918038 w 6384212"/>
              <a:gd name="connsiteY1" fmla="*/ 0 h 2796989"/>
              <a:gd name="connsiteX2" fmla="*/ 6384212 w 6384212"/>
              <a:gd name="connsiteY2" fmla="*/ 466174 h 2796989"/>
              <a:gd name="connsiteX3" fmla="*/ 6384212 w 6384212"/>
              <a:gd name="connsiteY3" fmla="*/ 2330815 h 2796989"/>
              <a:gd name="connsiteX4" fmla="*/ 5918038 w 6384212"/>
              <a:gd name="connsiteY4" fmla="*/ 2796989 h 2796989"/>
              <a:gd name="connsiteX5" fmla="*/ 9 w 6384212"/>
              <a:gd name="connsiteY5" fmla="*/ 2796989 h 2796989"/>
              <a:gd name="connsiteX6" fmla="*/ 0 w 6384212"/>
              <a:gd name="connsiteY6" fmla="*/ 2796988 h 2796989"/>
              <a:gd name="connsiteX7" fmla="*/ 1435691 w 6384212"/>
              <a:gd name="connsiteY7" fmla="*/ 2796988 h 2796989"/>
              <a:gd name="connsiteX0-1" fmla="*/ 1435691 w 6384212"/>
              <a:gd name="connsiteY0-2" fmla="*/ 2796988 h 2888428"/>
              <a:gd name="connsiteX1-3" fmla="*/ 5935 w 6384212"/>
              <a:gd name="connsiteY1-4" fmla="*/ 0 h 2888428"/>
              <a:gd name="connsiteX2-5" fmla="*/ 5918038 w 6384212"/>
              <a:gd name="connsiteY2-6" fmla="*/ 0 h 2888428"/>
              <a:gd name="connsiteX3-7" fmla="*/ 6384212 w 6384212"/>
              <a:gd name="connsiteY3-8" fmla="*/ 466174 h 2888428"/>
              <a:gd name="connsiteX4-9" fmla="*/ 6384212 w 6384212"/>
              <a:gd name="connsiteY4-10" fmla="*/ 2330815 h 2888428"/>
              <a:gd name="connsiteX5-11" fmla="*/ 5918038 w 6384212"/>
              <a:gd name="connsiteY5-12" fmla="*/ 2796989 h 2888428"/>
              <a:gd name="connsiteX6-13" fmla="*/ 9 w 6384212"/>
              <a:gd name="connsiteY6-14" fmla="*/ 2796989 h 2888428"/>
              <a:gd name="connsiteX7-15" fmla="*/ 0 w 6384212"/>
              <a:gd name="connsiteY7-16" fmla="*/ 2796988 h 2888428"/>
              <a:gd name="connsiteX8" fmla="*/ 1527131 w 6384212"/>
              <a:gd name="connsiteY8" fmla="*/ 2888428 h 2888428"/>
              <a:gd name="connsiteX0-17" fmla="*/ 1435691 w 6384212"/>
              <a:gd name="connsiteY0-18" fmla="*/ 2796988 h 2796989"/>
              <a:gd name="connsiteX1-19" fmla="*/ 5935 w 6384212"/>
              <a:gd name="connsiteY1-20" fmla="*/ 0 h 2796989"/>
              <a:gd name="connsiteX2-21" fmla="*/ 5918038 w 6384212"/>
              <a:gd name="connsiteY2-22" fmla="*/ 0 h 2796989"/>
              <a:gd name="connsiteX3-23" fmla="*/ 6384212 w 6384212"/>
              <a:gd name="connsiteY3-24" fmla="*/ 466174 h 2796989"/>
              <a:gd name="connsiteX4-25" fmla="*/ 6384212 w 6384212"/>
              <a:gd name="connsiteY4-26" fmla="*/ 2330815 h 2796989"/>
              <a:gd name="connsiteX5-27" fmla="*/ 5918038 w 6384212"/>
              <a:gd name="connsiteY5-28" fmla="*/ 2796989 h 2796989"/>
              <a:gd name="connsiteX6-29" fmla="*/ 9 w 6384212"/>
              <a:gd name="connsiteY6-30" fmla="*/ 2796989 h 2796989"/>
              <a:gd name="connsiteX7-31" fmla="*/ 0 w 6384212"/>
              <a:gd name="connsiteY7-32" fmla="*/ 2796988 h 2796989"/>
              <a:gd name="connsiteX0-33" fmla="*/ 5935 w 6384212"/>
              <a:gd name="connsiteY0-34" fmla="*/ 0 h 2796989"/>
              <a:gd name="connsiteX1-35" fmla="*/ 5918038 w 6384212"/>
              <a:gd name="connsiteY1-36" fmla="*/ 0 h 2796989"/>
              <a:gd name="connsiteX2-37" fmla="*/ 6384212 w 6384212"/>
              <a:gd name="connsiteY2-38" fmla="*/ 466174 h 2796989"/>
              <a:gd name="connsiteX3-39" fmla="*/ 6384212 w 6384212"/>
              <a:gd name="connsiteY3-40" fmla="*/ 2330815 h 2796989"/>
              <a:gd name="connsiteX4-41" fmla="*/ 5918038 w 6384212"/>
              <a:gd name="connsiteY4-42" fmla="*/ 2796989 h 2796989"/>
              <a:gd name="connsiteX5-43" fmla="*/ 9 w 6384212"/>
              <a:gd name="connsiteY5-44" fmla="*/ 2796989 h 2796989"/>
              <a:gd name="connsiteX6-45" fmla="*/ 0 w 6384212"/>
              <a:gd name="connsiteY6-46" fmla="*/ 2796988 h 2796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384212" h="2796989">
                <a:moveTo>
                  <a:pt x="5935" y="0"/>
                </a:moveTo>
                <a:lnTo>
                  <a:pt x="5918038" y="0"/>
                </a:lnTo>
                <a:cubicBezTo>
                  <a:pt x="6175499" y="0"/>
                  <a:pt x="6384212" y="208713"/>
                  <a:pt x="6384212" y="466174"/>
                </a:cubicBezTo>
                <a:lnTo>
                  <a:pt x="6384212" y="2330815"/>
                </a:lnTo>
                <a:cubicBezTo>
                  <a:pt x="6384212" y="2588276"/>
                  <a:pt x="6175499" y="2796989"/>
                  <a:pt x="5918038" y="2796989"/>
                </a:cubicBezTo>
                <a:lnTo>
                  <a:pt x="9" y="2796989"/>
                </a:lnTo>
                <a:cubicBezTo>
                  <a:pt x="6" y="2796989"/>
                  <a:pt x="3" y="2796988"/>
                  <a:pt x="0" y="279698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851558" y="1616066"/>
            <a:ext cx="216310" cy="216310"/>
            <a:chOff x="6850006" y="2388309"/>
            <a:chExt cx="524342" cy="524342"/>
          </a:xfrm>
        </p:grpSpPr>
        <p:sp>
          <p:nvSpPr>
            <p:cNvPr id="14" name="椭圆 13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6447" y="1648923"/>
            <a:ext cx="216310" cy="216310"/>
            <a:chOff x="6850006" y="2388309"/>
            <a:chExt cx="524342" cy="524342"/>
          </a:xfrm>
        </p:grpSpPr>
        <p:sp>
          <p:nvSpPr>
            <p:cNvPr id="17" name="椭圆 16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64876" y="1681781"/>
            <a:ext cx="216310" cy="216310"/>
            <a:chOff x="6850006" y="2388309"/>
            <a:chExt cx="524342" cy="524342"/>
          </a:xfrm>
        </p:grpSpPr>
        <p:sp>
          <p:nvSpPr>
            <p:cNvPr id="20" name="椭圆 19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842665" y="3047417"/>
            <a:ext cx="216310" cy="216310"/>
            <a:chOff x="6850006" y="2388309"/>
            <a:chExt cx="524342" cy="524342"/>
          </a:xfrm>
        </p:grpSpPr>
        <p:sp>
          <p:nvSpPr>
            <p:cNvPr id="23" name="椭圆 22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66104" y="4413055"/>
            <a:ext cx="216310" cy="216310"/>
            <a:chOff x="6850006" y="2388309"/>
            <a:chExt cx="524342" cy="524342"/>
          </a:xfrm>
        </p:grpSpPr>
        <p:sp>
          <p:nvSpPr>
            <p:cNvPr id="26" name="椭圆 25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07417" y="4433984"/>
            <a:ext cx="216310" cy="216310"/>
            <a:chOff x="6850006" y="2388309"/>
            <a:chExt cx="524342" cy="524342"/>
          </a:xfrm>
        </p:grpSpPr>
        <p:sp>
          <p:nvSpPr>
            <p:cNvPr id="29" name="椭圆 28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46885" y="4424983"/>
            <a:ext cx="216310" cy="216310"/>
            <a:chOff x="6850006" y="2388309"/>
            <a:chExt cx="524342" cy="524342"/>
          </a:xfrm>
        </p:grpSpPr>
        <p:sp>
          <p:nvSpPr>
            <p:cNvPr id="32" name="椭圆 31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Group 146"/>
          <p:cNvGrpSpPr/>
          <p:nvPr/>
        </p:nvGrpSpPr>
        <p:grpSpPr>
          <a:xfrm>
            <a:off x="2774219" y="1973388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48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1" name="Group 146"/>
          <p:cNvGrpSpPr/>
          <p:nvPr/>
        </p:nvGrpSpPr>
        <p:grpSpPr>
          <a:xfrm>
            <a:off x="5365380" y="1977838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5" name="Group 146"/>
          <p:cNvGrpSpPr/>
          <p:nvPr/>
        </p:nvGrpSpPr>
        <p:grpSpPr>
          <a:xfrm>
            <a:off x="8010440" y="2002172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56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146"/>
          <p:cNvGrpSpPr/>
          <p:nvPr/>
        </p:nvGrpSpPr>
        <p:grpSpPr>
          <a:xfrm>
            <a:off x="10479624" y="2977385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65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8" name="Group 146"/>
          <p:cNvGrpSpPr/>
          <p:nvPr/>
        </p:nvGrpSpPr>
        <p:grpSpPr>
          <a:xfrm>
            <a:off x="7993809" y="4791306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69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146"/>
          <p:cNvGrpSpPr/>
          <p:nvPr/>
        </p:nvGrpSpPr>
        <p:grpSpPr>
          <a:xfrm>
            <a:off x="5322202" y="4770377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73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6" name="Group 146"/>
          <p:cNvGrpSpPr/>
          <p:nvPr/>
        </p:nvGrpSpPr>
        <p:grpSpPr>
          <a:xfrm>
            <a:off x="2875818" y="4791306"/>
            <a:ext cx="358444" cy="356374"/>
            <a:chOff x="6559551" y="1588"/>
            <a:chExt cx="274637" cy="273050"/>
          </a:xfrm>
          <a:solidFill>
            <a:schemeClr val="bg1">
              <a:lumMod val="50000"/>
            </a:schemeClr>
          </a:solidFill>
        </p:grpSpPr>
        <p:sp>
          <p:nvSpPr>
            <p:cNvPr id="77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270223" y="1177268"/>
            <a:ext cx="1716592" cy="1547879"/>
            <a:chOff x="3779706" y="1177268"/>
            <a:chExt cx="1716592" cy="1547879"/>
          </a:xfrm>
        </p:grpSpPr>
        <p:sp>
          <p:nvSpPr>
            <p:cNvPr id="80" name="文本框 79"/>
            <p:cNvSpPr txBox="1"/>
            <p:nvPr/>
          </p:nvSpPr>
          <p:spPr>
            <a:xfrm>
              <a:off x="4143276" y="11772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2012</a:t>
              </a:r>
              <a:endParaRPr lang="zh-CN" altLang="en-US" b="1" dirty="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79706" y="23865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41112" y="1177268"/>
            <a:ext cx="1716592" cy="1547879"/>
            <a:chOff x="3932106" y="1329668"/>
            <a:chExt cx="1716592" cy="1547879"/>
          </a:xfrm>
        </p:grpSpPr>
        <p:sp>
          <p:nvSpPr>
            <p:cNvPr id="82" name="文本框 81"/>
            <p:cNvSpPr txBox="1"/>
            <p:nvPr/>
          </p:nvSpPr>
          <p:spPr>
            <a:xfrm>
              <a:off x="4295676" y="13296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2013</a:t>
              </a:r>
              <a:endParaRPr lang="zh-CN" altLang="en-US" b="1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932106" y="25389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455541" y="1177268"/>
            <a:ext cx="1716592" cy="1547879"/>
            <a:chOff x="3932106" y="1329668"/>
            <a:chExt cx="1716592" cy="1547879"/>
          </a:xfrm>
        </p:grpSpPr>
        <p:sp>
          <p:nvSpPr>
            <p:cNvPr id="85" name="文本框 84"/>
            <p:cNvSpPr txBox="1"/>
            <p:nvPr/>
          </p:nvSpPr>
          <p:spPr>
            <a:xfrm>
              <a:off x="4295676" y="13296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2014</a:t>
              </a:r>
              <a:endParaRPr lang="zh-CN" altLang="en-US" b="1" dirty="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932106" y="25389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379183" y="4047630"/>
            <a:ext cx="1716592" cy="1547879"/>
            <a:chOff x="3779706" y="1177268"/>
            <a:chExt cx="1716592" cy="1547879"/>
          </a:xfrm>
        </p:grpSpPr>
        <p:sp>
          <p:nvSpPr>
            <p:cNvPr id="88" name="文本框 87"/>
            <p:cNvSpPr txBox="1"/>
            <p:nvPr/>
          </p:nvSpPr>
          <p:spPr>
            <a:xfrm>
              <a:off x="4143276" y="11772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2018</a:t>
              </a:r>
              <a:endParaRPr lang="zh-CN" altLang="en-US" b="1" dirty="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3779706" y="23865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862985" y="4047630"/>
            <a:ext cx="1716592" cy="1547879"/>
            <a:chOff x="3932106" y="1329668"/>
            <a:chExt cx="1716592" cy="1547879"/>
          </a:xfrm>
        </p:grpSpPr>
        <p:sp>
          <p:nvSpPr>
            <p:cNvPr id="91" name="文本框 90"/>
            <p:cNvSpPr txBox="1"/>
            <p:nvPr/>
          </p:nvSpPr>
          <p:spPr>
            <a:xfrm>
              <a:off x="4295676" y="13296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2017</a:t>
              </a:r>
              <a:endParaRPr lang="zh-CN" altLang="en-US" b="1" dirty="0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932106" y="25389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506444" y="4047630"/>
            <a:ext cx="1716592" cy="1547879"/>
            <a:chOff x="3932106" y="1329668"/>
            <a:chExt cx="1716592" cy="1547879"/>
          </a:xfrm>
        </p:grpSpPr>
        <p:sp>
          <p:nvSpPr>
            <p:cNvPr id="94" name="文本框 93"/>
            <p:cNvSpPr txBox="1"/>
            <p:nvPr/>
          </p:nvSpPr>
          <p:spPr>
            <a:xfrm>
              <a:off x="4295676" y="1329668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2016</a:t>
              </a:r>
              <a:endParaRPr lang="zh-CN" altLang="en-US" b="1" dirty="0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3932106" y="25389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019916" y="2507426"/>
            <a:ext cx="1716592" cy="1312272"/>
            <a:chOff x="3932106" y="1565275"/>
            <a:chExt cx="1716592" cy="1312272"/>
          </a:xfrm>
        </p:grpSpPr>
        <p:sp>
          <p:nvSpPr>
            <p:cNvPr id="97" name="文本框 96"/>
            <p:cNvSpPr txBox="1"/>
            <p:nvPr/>
          </p:nvSpPr>
          <p:spPr>
            <a:xfrm>
              <a:off x="4255970" y="1565275"/>
              <a:ext cx="8186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/>
                <a:t>2015</a:t>
              </a:r>
              <a:endParaRPr lang="zh-CN" altLang="en-US" b="1" dirty="0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932106" y="2538993"/>
              <a:ext cx="17165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/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7254" y="1596273"/>
            <a:ext cx="5635746" cy="3766109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>
            <a:off x="1700516" y="1540076"/>
            <a:ext cx="376517" cy="324584"/>
          </a:xfrm>
          <a:prstGeom prst="triangle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1700516" y="2732382"/>
            <a:ext cx="376517" cy="324584"/>
          </a:xfrm>
          <a:prstGeom prst="triangle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1700516" y="3924688"/>
            <a:ext cx="376517" cy="324584"/>
          </a:xfrm>
          <a:prstGeom prst="triangle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1700516" y="5116995"/>
            <a:ext cx="376517" cy="324584"/>
          </a:xfrm>
          <a:prstGeom prst="triangle">
            <a:avLst/>
          </a:prstGeom>
          <a:solidFill>
            <a:srgbClr val="87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88054" y="1494158"/>
            <a:ext cx="417766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01775" y="1277861"/>
            <a:ext cx="12215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2137346" y="2891089"/>
            <a:ext cx="417766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51067" y="2674792"/>
            <a:ext cx="12215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109810" y="4045431"/>
            <a:ext cx="417766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23531" y="3829134"/>
            <a:ext cx="12215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051067" y="5259985"/>
            <a:ext cx="417766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64788" y="5043688"/>
            <a:ext cx="12215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/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8" y="0"/>
            <a:ext cx="457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2115" y="2025807"/>
            <a:ext cx="103486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>
                    <a:lumMod val="9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TAHNK   YOU</a:t>
            </a:r>
            <a:endParaRPr lang="zh-CN" altLang="en-US" sz="13800" dirty="0">
              <a:solidFill>
                <a:schemeClr val="bg1">
                  <a:lumMod val="95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5487" y="2770946"/>
            <a:ext cx="466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ECE9"/>
            </a:gs>
            <a:gs pos="100000">
              <a:srgbClr val="E9E5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5172" r="41206"/>
          <a:stretch>
            <a:fillRect/>
          </a:stretch>
        </p:blipFill>
        <p:spPr>
          <a:xfrm>
            <a:off x="1470346" y="2890830"/>
            <a:ext cx="3017040" cy="40630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0660" y="5128537"/>
            <a:ext cx="2227709" cy="62733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| </a:t>
            </a:r>
            <a:r>
              <a: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0069" y="2939427"/>
            <a:ext cx="600164" cy="18171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O N T E N T 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980579" y="1739813"/>
            <a:ext cx="0" cy="15675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573836" y="2840477"/>
            <a:ext cx="16207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142405" y="1086151"/>
            <a:ext cx="904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76B64A"/>
                </a:solidFill>
              </a:rPr>
              <a:t>目录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94" flipV="1">
            <a:off x="8672854" y="1750300"/>
            <a:ext cx="1060531" cy="106053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220660" y="1957399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669E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| </a:t>
            </a:r>
            <a:r>
              <a:rPr lang="zh-CN" altLang="en-US" sz="2400" dirty="0">
                <a:solidFill>
                  <a:srgbClr val="669E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rgbClr val="669E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0660" y="3014445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| </a:t>
            </a:r>
            <a:r>
              <a: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20660" y="4071491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669E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| </a:t>
            </a:r>
            <a:r>
              <a:rPr lang="zh-CN" altLang="en-US" sz="2400" dirty="0">
                <a:solidFill>
                  <a:srgbClr val="669E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rgbClr val="669E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11670" y="2349062"/>
            <a:ext cx="143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669E40"/>
                </a:solidFill>
              </a:rPr>
              <a:t>01</a:t>
            </a:r>
            <a:endParaRPr lang="zh-CN" altLang="en-US" sz="8800" dirty="0">
              <a:solidFill>
                <a:srgbClr val="669E4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85719" y="2544222"/>
            <a:ext cx="0" cy="1077218"/>
          </a:xfrm>
          <a:prstGeom prst="line">
            <a:avLst/>
          </a:prstGeom>
          <a:ln w="28575">
            <a:solidFill>
              <a:srgbClr val="CBE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24088" y="2718394"/>
            <a:ext cx="531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点击添加标题文字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25291" r="52030"/>
          <a:stretch>
            <a:fillRect/>
          </a:stretch>
        </p:blipFill>
        <p:spPr>
          <a:xfrm>
            <a:off x="7823654" y="3448034"/>
            <a:ext cx="3005062" cy="340996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41540" y="-1"/>
            <a:ext cx="1535723" cy="6858000"/>
          </a:xfrm>
          <a:prstGeom prst="rect">
            <a:avLst/>
          </a:prstGeom>
          <a:solidFill>
            <a:srgbClr val="CBE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02" y="667051"/>
            <a:ext cx="3682597" cy="552389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318282" y="1314165"/>
            <a:ext cx="142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添加标题</a:t>
            </a:r>
            <a:endParaRPr lang="en-US" altLang="zh-CN" sz="2000" b="1" dirty="0">
              <a:solidFill>
                <a:srgbClr val="669E4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607312" y="2120852"/>
            <a:ext cx="5258251" cy="261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19446" y="1793631"/>
            <a:ext cx="1622094" cy="0"/>
          </a:xfrm>
          <a:prstGeom prst="line">
            <a:avLst/>
          </a:prstGeom>
          <a:ln>
            <a:solidFill>
              <a:srgbClr val="76B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008751" y="1846385"/>
            <a:ext cx="0" cy="2871088"/>
          </a:xfrm>
          <a:prstGeom prst="line">
            <a:avLst/>
          </a:prstGeom>
          <a:ln w="31750">
            <a:solidFill>
              <a:srgbClr val="87BF6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99020" y="5142577"/>
            <a:ext cx="19463" cy="1715423"/>
          </a:xfrm>
          <a:prstGeom prst="line">
            <a:avLst/>
          </a:prstGeom>
          <a:ln w="31750">
            <a:solidFill>
              <a:srgbClr val="CBE3BB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89742" y="2409090"/>
            <a:ext cx="438018" cy="438018"/>
            <a:chOff x="6850006" y="2388309"/>
            <a:chExt cx="524342" cy="524342"/>
          </a:xfrm>
        </p:grpSpPr>
        <p:sp>
          <p:nvSpPr>
            <p:cNvPr id="17" name="椭圆 16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6B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89742" y="4704559"/>
            <a:ext cx="438018" cy="438018"/>
            <a:chOff x="6850006" y="2388309"/>
            <a:chExt cx="524342" cy="524342"/>
          </a:xfrm>
        </p:grpSpPr>
        <p:sp>
          <p:nvSpPr>
            <p:cNvPr id="20" name="椭圆 19"/>
            <p:cNvSpPr/>
            <p:nvPr/>
          </p:nvSpPr>
          <p:spPr>
            <a:xfrm>
              <a:off x="6850006" y="2388309"/>
              <a:ext cx="524342" cy="5243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BE3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894767" y="2433070"/>
              <a:ext cx="434820" cy="4348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>
            <a:stCxn id="17" idx="6"/>
          </p:cNvCxnSpPr>
          <p:nvPr/>
        </p:nvCxnSpPr>
        <p:spPr>
          <a:xfrm>
            <a:off x="6227760" y="2628099"/>
            <a:ext cx="3776852" cy="0"/>
          </a:xfrm>
          <a:prstGeom prst="line">
            <a:avLst/>
          </a:prstGeom>
          <a:ln>
            <a:solidFill>
              <a:srgbClr val="87B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0" idx="2"/>
          </p:cNvCxnSpPr>
          <p:nvPr/>
        </p:nvCxnSpPr>
        <p:spPr>
          <a:xfrm flipH="1">
            <a:off x="1882588" y="4923568"/>
            <a:ext cx="390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505551" y="2847108"/>
            <a:ext cx="36783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882589" y="5080235"/>
            <a:ext cx="3693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grpSp>
        <p:nvGrpSpPr>
          <p:cNvPr id="34" name="Group 581"/>
          <p:cNvGrpSpPr/>
          <p:nvPr/>
        </p:nvGrpSpPr>
        <p:grpSpPr bwMode="auto">
          <a:xfrm>
            <a:off x="1918451" y="4384878"/>
            <a:ext cx="571634" cy="377298"/>
            <a:chOff x="3763963" y="5216524"/>
            <a:chExt cx="466725" cy="307975"/>
          </a:xfrm>
          <a:solidFill>
            <a:schemeClr val="bg1">
              <a:lumMod val="50000"/>
            </a:schemeClr>
          </a:solidFill>
        </p:grpSpPr>
        <p:sp>
          <p:nvSpPr>
            <p:cNvPr id="35" name="Freeform 496"/>
            <p:cNvSpPr>
              <a:spLocks noChangeArrowheads="1"/>
            </p:cNvSpPr>
            <p:nvPr/>
          </p:nvSpPr>
          <p:spPr bwMode="auto">
            <a:xfrm>
              <a:off x="4130675" y="5421312"/>
              <a:ext cx="100013" cy="103187"/>
            </a:xfrm>
            <a:custGeom>
              <a:avLst/>
              <a:gdLst>
                <a:gd name="T0" fmla="*/ 276 w 277"/>
                <a:gd name="T1" fmla="*/ 218 h 286"/>
                <a:gd name="T2" fmla="*/ 276 w 277"/>
                <a:gd name="T3" fmla="*/ 209 h 286"/>
                <a:gd name="T4" fmla="*/ 276 w 277"/>
                <a:gd name="T5" fmla="*/ 201 h 286"/>
                <a:gd name="T6" fmla="*/ 276 w 277"/>
                <a:gd name="T7" fmla="*/ 193 h 286"/>
                <a:gd name="T8" fmla="*/ 268 w 277"/>
                <a:gd name="T9" fmla="*/ 176 h 286"/>
                <a:gd name="T10" fmla="*/ 268 w 277"/>
                <a:gd name="T11" fmla="*/ 168 h 286"/>
                <a:gd name="T12" fmla="*/ 268 w 277"/>
                <a:gd name="T13" fmla="*/ 159 h 286"/>
                <a:gd name="T14" fmla="*/ 268 w 277"/>
                <a:gd name="T15" fmla="*/ 151 h 286"/>
                <a:gd name="T16" fmla="*/ 268 w 277"/>
                <a:gd name="T17" fmla="*/ 143 h 286"/>
                <a:gd name="T18" fmla="*/ 259 w 277"/>
                <a:gd name="T19" fmla="*/ 109 h 286"/>
                <a:gd name="T20" fmla="*/ 259 w 277"/>
                <a:gd name="T21" fmla="*/ 92 h 286"/>
                <a:gd name="T22" fmla="*/ 259 w 277"/>
                <a:gd name="T23" fmla="*/ 84 h 286"/>
                <a:gd name="T24" fmla="*/ 251 w 277"/>
                <a:gd name="T25" fmla="*/ 51 h 286"/>
                <a:gd name="T26" fmla="*/ 251 w 277"/>
                <a:gd name="T27" fmla="*/ 42 h 286"/>
                <a:gd name="T28" fmla="*/ 242 w 277"/>
                <a:gd name="T29" fmla="*/ 34 h 286"/>
                <a:gd name="T30" fmla="*/ 242 w 277"/>
                <a:gd name="T31" fmla="*/ 17 h 286"/>
                <a:gd name="T32" fmla="*/ 234 w 277"/>
                <a:gd name="T33" fmla="*/ 0 h 286"/>
                <a:gd name="T34" fmla="*/ 226 w 277"/>
                <a:gd name="T35" fmla="*/ 0 h 286"/>
                <a:gd name="T36" fmla="*/ 8 w 277"/>
                <a:gd name="T37" fmla="*/ 59 h 286"/>
                <a:gd name="T38" fmla="*/ 8 w 277"/>
                <a:gd name="T39" fmla="*/ 67 h 286"/>
                <a:gd name="T40" fmla="*/ 8 w 277"/>
                <a:gd name="T41" fmla="*/ 76 h 286"/>
                <a:gd name="T42" fmla="*/ 8 w 277"/>
                <a:gd name="T43" fmla="*/ 84 h 286"/>
                <a:gd name="T44" fmla="*/ 8 w 277"/>
                <a:gd name="T45" fmla="*/ 92 h 286"/>
                <a:gd name="T46" fmla="*/ 8 w 277"/>
                <a:gd name="T47" fmla="*/ 101 h 286"/>
                <a:gd name="T48" fmla="*/ 8 w 277"/>
                <a:gd name="T49" fmla="*/ 118 h 286"/>
                <a:gd name="T50" fmla="*/ 8 w 277"/>
                <a:gd name="T51" fmla="*/ 134 h 286"/>
                <a:gd name="T52" fmla="*/ 17 w 277"/>
                <a:gd name="T53" fmla="*/ 143 h 286"/>
                <a:gd name="T54" fmla="*/ 17 w 277"/>
                <a:gd name="T55" fmla="*/ 159 h 286"/>
                <a:gd name="T56" fmla="*/ 17 w 277"/>
                <a:gd name="T57" fmla="*/ 168 h 286"/>
                <a:gd name="T58" fmla="*/ 17 w 277"/>
                <a:gd name="T59" fmla="*/ 176 h 286"/>
                <a:gd name="T60" fmla="*/ 17 w 277"/>
                <a:gd name="T61" fmla="*/ 185 h 286"/>
                <a:gd name="T62" fmla="*/ 8 w 277"/>
                <a:gd name="T63" fmla="*/ 201 h 286"/>
                <a:gd name="T64" fmla="*/ 8 w 277"/>
                <a:gd name="T65" fmla="*/ 209 h 286"/>
                <a:gd name="T66" fmla="*/ 8 w 277"/>
                <a:gd name="T67" fmla="*/ 218 h 286"/>
                <a:gd name="T68" fmla="*/ 8 w 277"/>
                <a:gd name="T69" fmla="*/ 226 h 286"/>
                <a:gd name="T70" fmla="*/ 8 w 277"/>
                <a:gd name="T71" fmla="*/ 243 h 286"/>
                <a:gd name="T72" fmla="*/ 8 w 277"/>
                <a:gd name="T73" fmla="*/ 251 h 286"/>
                <a:gd name="T74" fmla="*/ 0 w 277"/>
                <a:gd name="T75" fmla="*/ 260 h 286"/>
                <a:gd name="T76" fmla="*/ 0 w 277"/>
                <a:gd name="T77" fmla="*/ 268 h 286"/>
                <a:gd name="T78" fmla="*/ 0 w 277"/>
                <a:gd name="T79" fmla="*/ 276 h 286"/>
                <a:gd name="T80" fmla="*/ 0 w 277"/>
                <a:gd name="T81" fmla="*/ 285 h 286"/>
                <a:gd name="T82" fmla="*/ 268 w 277"/>
                <a:gd name="T83" fmla="*/ 285 h 286"/>
                <a:gd name="T84" fmla="*/ 276 w 277"/>
                <a:gd name="T85" fmla="*/ 276 h 286"/>
                <a:gd name="T86" fmla="*/ 276 w 277"/>
                <a:gd name="T87" fmla="*/ 260 h 286"/>
                <a:gd name="T88" fmla="*/ 276 w 277"/>
                <a:gd name="T89" fmla="*/ 243 h 286"/>
                <a:gd name="T90" fmla="*/ 276 w 277"/>
                <a:gd name="T91" fmla="*/ 226 h 286"/>
                <a:gd name="T92" fmla="*/ 276 w 277"/>
                <a:gd name="T93" fmla="*/ 218 h 286"/>
                <a:gd name="T94" fmla="*/ 276 w 277"/>
                <a:gd name="T95" fmla="*/ 218 h 286"/>
                <a:gd name="T96" fmla="*/ 276 w 277"/>
                <a:gd name="T97" fmla="*/ 21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286">
                  <a:moveTo>
                    <a:pt x="276" y="218"/>
                  </a:moveTo>
                  <a:lnTo>
                    <a:pt x="276" y="209"/>
                  </a:lnTo>
                  <a:lnTo>
                    <a:pt x="276" y="201"/>
                  </a:lnTo>
                  <a:cubicBezTo>
                    <a:pt x="276" y="193"/>
                    <a:pt x="276" y="193"/>
                    <a:pt x="276" y="193"/>
                  </a:cubicBezTo>
                  <a:cubicBezTo>
                    <a:pt x="276" y="193"/>
                    <a:pt x="276" y="185"/>
                    <a:pt x="268" y="176"/>
                  </a:cubicBezTo>
                  <a:cubicBezTo>
                    <a:pt x="268" y="168"/>
                    <a:pt x="268" y="168"/>
                    <a:pt x="268" y="168"/>
                  </a:cubicBezTo>
                  <a:lnTo>
                    <a:pt x="268" y="159"/>
                  </a:lnTo>
                  <a:lnTo>
                    <a:pt x="268" y="151"/>
                  </a:lnTo>
                  <a:cubicBezTo>
                    <a:pt x="268" y="143"/>
                    <a:pt x="268" y="143"/>
                    <a:pt x="268" y="143"/>
                  </a:cubicBezTo>
                  <a:cubicBezTo>
                    <a:pt x="268" y="134"/>
                    <a:pt x="268" y="118"/>
                    <a:pt x="259" y="109"/>
                  </a:cubicBezTo>
                  <a:cubicBezTo>
                    <a:pt x="259" y="109"/>
                    <a:pt x="259" y="101"/>
                    <a:pt x="259" y="92"/>
                  </a:cubicBezTo>
                  <a:lnTo>
                    <a:pt x="259" y="84"/>
                  </a:lnTo>
                  <a:cubicBezTo>
                    <a:pt x="259" y="67"/>
                    <a:pt x="251" y="59"/>
                    <a:pt x="251" y="51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26"/>
                    <a:pt x="242" y="26"/>
                    <a:pt x="242" y="17"/>
                  </a:cubicBezTo>
                  <a:cubicBezTo>
                    <a:pt x="242" y="9"/>
                    <a:pt x="234" y="9"/>
                    <a:pt x="234" y="0"/>
                  </a:cubicBezTo>
                  <a:lnTo>
                    <a:pt x="226" y="0"/>
                  </a:lnTo>
                  <a:cubicBezTo>
                    <a:pt x="8" y="59"/>
                    <a:pt x="8" y="59"/>
                    <a:pt x="8" y="59"/>
                  </a:cubicBezTo>
                  <a:cubicBezTo>
                    <a:pt x="8" y="67"/>
                    <a:pt x="0" y="67"/>
                    <a:pt x="8" y="67"/>
                  </a:cubicBezTo>
                  <a:cubicBezTo>
                    <a:pt x="8" y="76"/>
                    <a:pt x="8" y="76"/>
                    <a:pt x="8" y="76"/>
                  </a:cubicBezTo>
                  <a:lnTo>
                    <a:pt x="8" y="84"/>
                  </a:lnTo>
                  <a:cubicBezTo>
                    <a:pt x="8" y="92"/>
                    <a:pt x="8" y="92"/>
                    <a:pt x="8" y="92"/>
                  </a:cubicBezTo>
                  <a:lnTo>
                    <a:pt x="8" y="101"/>
                  </a:lnTo>
                  <a:cubicBezTo>
                    <a:pt x="8" y="109"/>
                    <a:pt x="8" y="118"/>
                    <a:pt x="8" y="118"/>
                  </a:cubicBezTo>
                  <a:cubicBezTo>
                    <a:pt x="8" y="126"/>
                    <a:pt x="8" y="126"/>
                    <a:pt x="8" y="134"/>
                  </a:cubicBezTo>
                  <a:cubicBezTo>
                    <a:pt x="17" y="134"/>
                    <a:pt x="17" y="134"/>
                    <a:pt x="17" y="143"/>
                  </a:cubicBezTo>
                  <a:cubicBezTo>
                    <a:pt x="17" y="151"/>
                    <a:pt x="17" y="159"/>
                    <a:pt x="17" y="159"/>
                  </a:cubicBezTo>
                  <a:cubicBezTo>
                    <a:pt x="17" y="168"/>
                    <a:pt x="17" y="168"/>
                    <a:pt x="17" y="168"/>
                  </a:cubicBezTo>
                  <a:lnTo>
                    <a:pt x="17" y="176"/>
                  </a:lnTo>
                  <a:cubicBezTo>
                    <a:pt x="17" y="185"/>
                    <a:pt x="17" y="185"/>
                    <a:pt x="17" y="185"/>
                  </a:cubicBezTo>
                  <a:cubicBezTo>
                    <a:pt x="17" y="193"/>
                    <a:pt x="8" y="193"/>
                    <a:pt x="8" y="201"/>
                  </a:cubicBezTo>
                  <a:lnTo>
                    <a:pt x="8" y="209"/>
                  </a:lnTo>
                  <a:lnTo>
                    <a:pt x="8" y="218"/>
                  </a:lnTo>
                  <a:cubicBezTo>
                    <a:pt x="8" y="226"/>
                    <a:pt x="8" y="226"/>
                    <a:pt x="8" y="226"/>
                  </a:cubicBezTo>
                  <a:cubicBezTo>
                    <a:pt x="8" y="235"/>
                    <a:pt x="8" y="235"/>
                    <a:pt x="8" y="243"/>
                  </a:cubicBezTo>
                  <a:lnTo>
                    <a:pt x="8" y="251"/>
                  </a:lnTo>
                  <a:cubicBezTo>
                    <a:pt x="8" y="251"/>
                    <a:pt x="8" y="260"/>
                    <a:pt x="0" y="260"/>
                  </a:cubicBezTo>
                  <a:lnTo>
                    <a:pt x="0" y="268"/>
                  </a:lnTo>
                  <a:lnTo>
                    <a:pt x="0" y="276"/>
                  </a:lnTo>
                  <a:lnTo>
                    <a:pt x="0" y="285"/>
                  </a:lnTo>
                  <a:cubicBezTo>
                    <a:pt x="268" y="285"/>
                    <a:pt x="268" y="285"/>
                    <a:pt x="268" y="285"/>
                  </a:cubicBezTo>
                  <a:cubicBezTo>
                    <a:pt x="268" y="285"/>
                    <a:pt x="276" y="285"/>
                    <a:pt x="276" y="276"/>
                  </a:cubicBezTo>
                  <a:cubicBezTo>
                    <a:pt x="276" y="268"/>
                    <a:pt x="276" y="268"/>
                    <a:pt x="276" y="260"/>
                  </a:cubicBezTo>
                  <a:cubicBezTo>
                    <a:pt x="276" y="260"/>
                    <a:pt x="276" y="251"/>
                    <a:pt x="276" y="243"/>
                  </a:cubicBezTo>
                  <a:cubicBezTo>
                    <a:pt x="276" y="243"/>
                    <a:pt x="276" y="235"/>
                    <a:pt x="276" y="226"/>
                  </a:cubicBezTo>
                  <a:lnTo>
                    <a:pt x="276" y="218"/>
                  </a:lnTo>
                  <a:close/>
                  <a:moveTo>
                    <a:pt x="276" y="218"/>
                  </a:moveTo>
                  <a:lnTo>
                    <a:pt x="276" y="2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36" name="Freeform 497"/>
            <p:cNvSpPr>
              <a:spLocks noChangeArrowheads="1"/>
            </p:cNvSpPr>
            <p:nvPr/>
          </p:nvSpPr>
          <p:spPr bwMode="auto">
            <a:xfrm>
              <a:off x="4083050" y="5297487"/>
              <a:ext cx="123825" cy="133350"/>
            </a:xfrm>
            <a:custGeom>
              <a:avLst/>
              <a:gdLst>
                <a:gd name="T0" fmla="*/ 343 w 344"/>
                <a:gd name="T1" fmla="*/ 276 h 369"/>
                <a:gd name="T2" fmla="*/ 335 w 344"/>
                <a:gd name="T3" fmla="*/ 259 h 369"/>
                <a:gd name="T4" fmla="*/ 326 w 344"/>
                <a:gd name="T5" fmla="*/ 242 h 369"/>
                <a:gd name="T6" fmla="*/ 318 w 344"/>
                <a:gd name="T7" fmla="*/ 234 h 369"/>
                <a:gd name="T8" fmla="*/ 310 w 344"/>
                <a:gd name="T9" fmla="*/ 209 h 369"/>
                <a:gd name="T10" fmla="*/ 301 w 344"/>
                <a:gd name="T11" fmla="*/ 192 h 369"/>
                <a:gd name="T12" fmla="*/ 276 w 344"/>
                <a:gd name="T13" fmla="*/ 150 h 369"/>
                <a:gd name="T14" fmla="*/ 268 w 344"/>
                <a:gd name="T15" fmla="*/ 142 h 369"/>
                <a:gd name="T16" fmla="*/ 251 w 344"/>
                <a:gd name="T17" fmla="*/ 125 h 369"/>
                <a:gd name="T18" fmla="*/ 234 w 344"/>
                <a:gd name="T19" fmla="*/ 108 h 369"/>
                <a:gd name="T20" fmla="*/ 226 w 344"/>
                <a:gd name="T21" fmla="*/ 92 h 369"/>
                <a:gd name="T22" fmla="*/ 209 w 344"/>
                <a:gd name="T23" fmla="*/ 75 h 369"/>
                <a:gd name="T24" fmla="*/ 184 w 344"/>
                <a:gd name="T25" fmla="*/ 58 h 369"/>
                <a:gd name="T26" fmla="*/ 167 w 344"/>
                <a:gd name="T27" fmla="*/ 33 h 369"/>
                <a:gd name="T28" fmla="*/ 151 w 344"/>
                <a:gd name="T29" fmla="*/ 25 h 369"/>
                <a:gd name="T30" fmla="*/ 134 w 344"/>
                <a:gd name="T31" fmla="*/ 8 h 369"/>
                <a:gd name="T32" fmla="*/ 117 w 344"/>
                <a:gd name="T33" fmla="*/ 8 h 369"/>
                <a:gd name="T34" fmla="*/ 0 w 344"/>
                <a:gd name="T35" fmla="*/ 159 h 369"/>
                <a:gd name="T36" fmla="*/ 9 w 344"/>
                <a:gd name="T37" fmla="*/ 167 h 369"/>
                <a:gd name="T38" fmla="*/ 17 w 344"/>
                <a:gd name="T39" fmla="*/ 175 h 369"/>
                <a:gd name="T40" fmla="*/ 34 w 344"/>
                <a:gd name="T41" fmla="*/ 192 h 369"/>
                <a:gd name="T42" fmla="*/ 42 w 344"/>
                <a:gd name="T43" fmla="*/ 209 h 369"/>
                <a:gd name="T44" fmla="*/ 59 w 344"/>
                <a:gd name="T45" fmla="*/ 226 h 369"/>
                <a:gd name="T46" fmla="*/ 67 w 344"/>
                <a:gd name="T47" fmla="*/ 242 h 369"/>
                <a:gd name="T48" fmla="*/ 84 w 344"/>
                <a:gd name="T49" fmla="*/ 259 h 369"/>
                <a:gd name="T50" fmla="*/ 92 w 344"/>
                <a:gd name="T51" fmla="*/ 276 h 369"/>
                <a:gd name="T52" fmla="*/ 101 w 344"/>
                <a:gd name="T53" fmla="*/ 301 h 369"/>
                <a:gd name="T54" fmla="*/ 109 w 344"/>
                <a:gd name="T55" fmla="*/ 317 h 369"/>
                <a:gd name="T56" fmla="*/ 117 w 344"/>
                <a:gd name="T57" fmla="*/ 334 h 369"/>
                <a:gd name="T58" fmla="*/ 117 w 344"/>
                <a:gd name="T59" fmla="*/ 351 h 369"/>
                <a:gd name="T60" fmla="*/ 126 w 344"/>
                <a:gd name="T61" fmla="*/ 359 h 369"/>
                <a:gd name="T62" fmla="*/ 335 w 344"/>
                <a:gd name="T63" fmla="*/ 284 h 369"/>
                <a:gd name="T64" fmla="*/ 335 w 344"/>
                <a:gd name="T65" fmla="*/ 28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4" h="369">
                  <a:moveTo>
                    <a:pt x="335" y="284"/>
                  </a:moveTo>
                  <a:cubicBezTo>
                    <a:pt x="343" y="284"/>
                    <a:pt x="343" y="276"/>
                    <a:pt x="343" y="276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35" y="267"/>
                    <a:pt x="335" y="267"/>
                    <a:pt x="335" y="259"/>
                  </a:cubicBezTo>
                  <a:lnTo>
                    <a:pt x="335" y="250"/>
                  </a:lnTo>
                  <a:cubicBezTo>
                    <a:pt x="326" y="250"/>
                    <a:pt x="326" y="242"/>
                    <a:pt x="326" y="242"/>
                  </a:cubicBezTo>
                  <a:lnTo>
                    <a:pt x="326" y="234"/>
                  </a:lnTo>
                  <a:lnTo>
                    <a:pt x="318" y="234"/>
                  </a:lnTo>
                  <a:cubicBezTo>
                    <a:pt x="318" y="226"/>
                    <a:pt x="318" y="226"/>
                    <a:pt x="318" y="217"/>
                  </a:cubicBezTo>
                  <a:cubicBezTo>
                    <a:pt x="310" y="217"/>
                    <a:pt x="310" y="209"/>
                    <a:pt x="310" y="209"/>
                  </a:cubicBezTo>
                  <a:cubicBezTo>
                    <a:pt x="310" y="200"/>
                    <a:pt x="301" y="200"/>
                    <a:pt x="301" y="200"/>
                  </a:cubicBezTo>
                  <a:lnTo>
                    <a:pt x="301" y="192"/>
                  </a:lnTo>
                  <a:cubicBezTo>
                    <a:pt x="293" y="192"/>
                    <a:pt x="293" y="184"/>
                    <a:pt x="293" y="184"/>
                  </a:cubicBezTo>
                  <a:cubicBezTo>
                    <a:pt x="284" y="175"/>
                    <a:pt x="276" y="159"/>
                    <a:pt x="276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42"/>
                    <a:pt x="268" y="142"/>
                    <a:pt x="268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33"/>
                    <a:pt x="260" y="133"/>
                    <a:pt x="251" y="125"/>
                  </a:cubicBezTo>
                  <a:lnTo>
                    <a:pt x="243" y="117"/>
                  </a:lnTo>
                  <a:cubicBezTo>
                    <a:pt x="243" y="108"/>
                    <a:pt x="234" y="108"/>
                    <a:pt x="234" y="108"/>
                  </a:cubicBezTo>
                  <a:lnTo>
                    <a:pt x="234" y="100"/>
                  </a:lnTo>
                  <a:cubicBezTo>
                    <a:pt x="226" y="100"/>
                    <a:pt x="226" y="100"/>
                    <a:pt x="226" y="92"/>
                  </a:cubicBezTo>
                  <a:lnTo>
                    <a:pt x="218" y="92"/>
                  </a:lnTo>
                  <a:cubicBezTo>
                    <a:pt x="218" y="83"/>
                    <a:pt x="209" y="83"/>
                    <a:pt x="209" y="75"/>
                  </a:cubicBezTo>
                  <a:cubicBezTo>
                    <a:pt x="201" y="75"/>
                    <a:pt x="201" y="67"/>
                    <a:pt x="201" y="67"/>
                  </a:cubicBezTo>
                  <a:cubicBezTo>
                    <a:pt x="193" y="58"/>
                    <a:pt x="193" y="58"/>
                    <a:pt x="184" y="58"/>
                  </a:cubicBezTo>
                  <a:cubicBezTo>
                    <a:pt x="184" y="50"/>
                    <a:pt x="176" y="50"/>
                    <a:pt x="176" y="41"/>
                  </a:cubicBezTo>
                  <a:cubicBezTo>
                    <a:pt x="176" y="41"/>
                    <a:pt x="167" y="41"/>
                    <a:pt x="167" y="33"/>
                  </a:cubicBezTo>
                  <a:cubicBezTo>
                    <a:pt x="167" y="33"/>
                    <a:pt x="159" y="33"/>
                    <a:pt x="159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16"/>
                    <a:pt x="142" y="16"/>
                    <a:pt x="142" y="16"/>
                  </a:cubicBezTo>
                  <a:lnTo>
                    <a:pt x="134" y="8"/>
                  </a:lnTo>
                  <a:lnTo>
                    <a:pt x="126" y="8"/>
                  </a:lnTo>
                  <a:cubicBezTo>
                    <a:pt x="126" y="0"/>
                    <a:pt x="117" y="0"/>
                    <a:pt x="117" y="8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0" y="159"/>
                  </a:lnTo>
                  <a:lnTo>
                    <a:pt x="9" y="159"/>
                  </a:lnTo>
                  <a:lnTo>
                    <a:pt x="9" y="167"/>
                  </a:lnTo>
                  <a:lnTo>
                    <a:pt x="17" y="167"/>
                  </a:lnTo>
                  <a:cubicBezTo>
                    <a:pt x="17" y="175"/>
                    <a:pt x="17" y="175"/>
                    <a:pt x="17" y="175"/>
                  </a:cubicBezTo>
                  <a:cubicBezTo>
                    <a:pt x="25" y="175"/>
                    <a:pt x="25" y="184"/>
                    <a:pt x="25" y="184"/>
                  </a:cubicBezTo>
                  <a:lnTo>
                    <a:pt x="34" y="192"/>
                  </a:lnTo>
                  <a:lnTo>
                    <a:pt x="34" y="200"/>
                  </a:lnTo>
                  <a:cubicBezTo>
                    <a:pt x="42" y="200"/>
                    <a:pt x="42" y="200"/>
                    <a:pt x="42" y="209"/>
                  </a:cubicBezTo>
                  <a:cubicBezTo>
                    <a:pt x="42" y="209"/>
                    <a:pt x="51" y="209"/>
                    <a:pt x="51" y="217"/>
                  </a:cubicBezTo>
                  <a:cubicBezTo>
                    <a:pt x="51" y="217"/>
                    <a:pt x="59" y="217"/>
                    <a:pt x="59" y="226"/>
                  </a:cubicBezTo>
                  <a:cubicBezTo>
                    <a:pt x="59" y="226"/>
                    <a:pt x="59" y="234"/>
                    <a:pt x="67" y="234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75" y="242"/>
                    <a:pt x="75" y="250"/>
                    <a:pt x="75" y="250"/>
                  </a:cubicBezTo>
                  <a:cubicBezTo>
                    <a:pt x="75" y="259"/>
                    <a:pt x="84" y="259"/>
                    <a:pt x="84" y="259"/>
                  </a:cubicBezTo>
                  <a:cubicBezTo>
                    <a:pt x="84" y="267"/>
                    <a:pt x="84" y="267"/>
                    <a:pt x="84" y="267"/>
                  </a:cubicBezTo>
                  <a:lnTo>
                    <a:pt x="92" y="276"/>
                  </a:lnTo>
                  <a:cubicBezTo>
                    <a:pt x="92" y="276"/>
                    <a:pt x="92" y="284"/>
                    <a:pt x="101" y="292"/>
                  </a:cubicBezTo>
                  <a:lnTo>
                    <a:pt x="101" y="301"/>
                  </a:lnTo>
                  <a:lnTo>
                    <a:pt x="109" y="309"/>
                  </a:lnTo>
                  <a:cubicBezTo>
                    <a:pt x="109" y="317"/>
                    <a:pt x="109" y="317"/>
                    <a:pt x="109" y="317"/>
                  </a:cubicBezTo>
                  <a:cubicBezTo>
                    <a:pt x="109" y="326"/>
                    <a:pt x="117" y="326"/>
                    <a:pt x="117" y="326"/>
                  </a:cubicBezTo>
                  <a:lnTo>
                    <a:pt x="117" y="334"/>
                  </a:lnTo>
                  <a:lnTo>
                    <a:pt x="117" y="342"/>
                  </a:lnTo>
                  <a:lnTo>
                    <a:pt x="117" y="351"/>
                  </a:lnTo>
                  <a:cubicBezTo>
                    <a:pt x="126" y="351"/>
                    <a:pt x="126" y="351"/>
                    <a:pt x="126" y="351"/>
                  </a:cubicBezTo>
                  <a:cubicBezTo>
                    <a:pt x="126" y="359"/>
                    <a:pt x="126" y="359"/>
                    <a:pt x="126" y="359"/>
                  </a:cubicBezTo>
                  <a:lnTo>
                    <a:pt x="134" y="368"/>
                  </a:lnTo>
                  <a:lnTo>
                    <a:pt x="335" y="284"/>
                  </a:lnTo>
                  <a:close/>
                  <a:moveTo>
                    <a:pt x="335" y="284"/>
                  </a:moveTo>
                  <a:lnTo>
                    <a:pt x="335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37" name="Freeform 498"/>
            <p:cNvSpPr>
              <a:spLocks noChangeArrowheads="1"/>
            </p:cNvSpPr>
            <p:nvPr/>
          </p:nvSpPr>
          <p:spPr bwMode="auto">
            <a:xfrm>
              <a:off x="3986213" y="5253037"/>
              <a:ext cx="39687" cy="57150"/>
            </a:xfrm>
            <a:custGeom>
              <a:avLst/>
              <a:gdLst>
                <a:gd name="T0" fmla="*/ 8 w 109"/>
                <a:gd name="T1" fmla="*/ 151 h 160"/>
                <a:gd name="T2" fmla="*/ 17 w 109"/>
                <a:gd name="T3" fmla="*/ 151 h 160"/>
                <a:gd name="T4" fmla="*/ 17 w 109"/>
                <a:gd name="T5" fmla="*/ 159 h 160"/>
                <a:gd name="T6" fmla="*/ 25 w 109"/>
                <a:gd name="T7" fmla="*/ 159 h 160"/>
                <a:gd name="T8" fmla="*/ 33 w 109"/>
                <a:gd name="T9" fmla="*/ 159 h 160"/>
                <a:gd name="T10" fmla="*/ 108 w 109"/>
                <a:gd name="T11" fmla="*/ 9 h 160"/>
                <a:gd name="T12" fmla="*/ 100 w 109"/>
                <a:gd name="T13" fmla="*/ 9 h 160"/>
                <a:gd name="T14" fmla="*/ 92 w 109"/>
                <a:gd name="T15" fmla="*/ 0 h 160"/>
                <a:gd name="T16" fmla="*/ 83 w 109"/>
                <a:gd name="T17" fmla="*/ 0 h 160"/>
                <a:gd name="T18" fmla="*/ 67 w 109"/>
                <a:gd name="T19" fmla="*/ 0 h 160"/>
                <a:gd name="T20" fmla="*/ 58 w 109"/>
                <a:gd name="T21" fmla="*/ 0 h 160"/>
                <a:gd name="T22" fmla="*/ 41 w 109"/>
                <a:gd name="T23" fmla="*/ 0 h 160"/>
                <a:gd name="T24" fmla="*/ 33 w 109"/>
                <a:gd name="T25" fmla="*/ 0 h 160"/>
                <a:gd name="T26" fmla="*/ 25 w 109"/>
                <a:gd name="T27" fmla="*/ 0 h 160"/>
                <a:gd name="T28" fmla="*/ 17 w 109"/>
                <a:gd name="T29" fmla="*/ 0 h 160"/>
                <a:gd name="T30" fmla="*/ 8 w 109"/>
                <a:gd name="T31" fmla="*/ 0 h 160"/>
                <a:gd name="T32" fmla="*/ 0 w 109"/>
                <a:gd name="T33" fmla="*/ 9 h 160"/>
                <a:gd name="T34" fmla="*/ 0 w 109"/>
                <a:gd name="T35" fmla="*/ 142 h 160"/>
                <a:gd name="T36" fmla="*/ 0 w 109"/>
                <a:gd name="T37" fmla="*/ 151 h 160"/>
                <a:gd name="T38" fmla="*/ 8 w 109"/>
                <a:gd name="T39" fmla="*/ 151 h 160"/>
                <a:gd name="T40" fmla="*/ 8 w 109"/>
                <a:gd name="T41" fmla="*/ 151 h 160"/>
                <a:gd name="T42" fmla="*/ 8 w 109"/>
                <a:gd name="T43" fmla="*/ 1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60">
                  <a:moveTo>
                    <a:pt x="8" y="151"/>
                  </a:moveTo>
                  <a:lnTo>
                    <a:pt x="17" y="151"/>
                  </a:lnTo>
                  <a:lnTo>
                    <a:pt x="17" y="159"/>
                  </a:lnTo>
                  <a:cubicBezTo>
                    <a:pt x="25" y="159"/>
                    <a:pt x="25" y="159"/>
                    <a:pt x="25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108" y="9"/>
                    <a:pt x="108" y="9"/>
                    <a:pt x="108" y="9"/>
                  </a:cubicBezTo>
                  <a:lnTo>
                    <a:pt x="100" y="9"/>
                  </a:lnTo>
                  <a:cubicBezTo>
                    <a:pt x="92" y="9"/>
                    <a:pt x="92" y="0"/>
                    <a:pt x="92" y="0"/>
                  </a:cubicBezTo>
                  <a:lnTo>
                    <a:pt x="83" y="0"/>
                  </a:lnTo>
                  <a:cubicBezTo>
                    <a:pt x="75" y="0"/>
                    <a:pt x="75" y="0"/>
                    <a:pt x="67" y="0"/>
                  </a:cubicBezTo>
                  <a:lnTo>
                    <a:pt x="58" y="0"/>
                  </a:lnTo>
                  <a:cubicBezTo>
                    <a:pt x="50" y="0"/>
                    <a:pt x="50" y="0"/>
                    <a:pt x="41" y="0"/>
                  </a:cubicBezTo>
                  <a:lnTo>
                    <a:pt x="33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8" y="151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38" name="Freeform 499"/>
            <p:cNvSpPr>
              <a:spLocks noChangeArrowheads="1"/>
            </p:cNvSpPr>
            <p:nvPr/>
          </p:nvSpPr>
          <p:spPr bwMode="auto">
            <a:xfrm>
              <a:off x="4056063" y="5267324"/>
              <a:ext cx="50800" cy="76200"/>
            </a:xfrm>
            <a:custGeom>
              <a:avLst/>
              <a:gdLst>
                <a:gd name="T0" fmla="*/ 17 w 143"/>
                <a:gd name="T1" fmla="*/ 192 h 210"/>
                <a:gd name="T2" fmla="*/ 25 w 143"/>
                <a:gd name="T3" fmla="*/ 201 h 210"/>
                <a:gd name="T4" fmla="*/ 34 w 143"/>
                <a:gd name="T5" fmla="*/ 201 h 210"/>
                <a:gd name="T6" fmla="*/ 42 w 143"/>
                <a:gd name="T7" fmla="*/ 201 h 210"/>
                <a:gd name="T8" fmla="*/ 142 w 143"/>
                <a:gd name="T9" fmla="*/ 59 h 210"/>
                <a:gd name="T10" fmla="*/ 142 w 143"/>
                <a:gd name="T11" fmla="*/ 42 h 210"/>
                <a:gd name="T12" fmla="*/ 134 w 143"/>
                <a:gd name="T13" fmla="*/ 42 h 210"/>
                <a:gd name="T14" fmla="*/ 126 w 143"/>
                <a:gd name="T15" fmla="*/ 42 h 210"/>
                <a:gd name="T16" fmla="*/ 117 w 143"/>
                <a:gd name="T17" fmla="*/ 33 h 210"/>
                <a:gd name="T18" fmla="*/ 109 w 143"/>
                <a:gd name="T19" fmla="*/ 25 h 210"/>
                <a:gd name="T20" fmla="*/ 100 w 143"/>
                <a:gd name="T21" fmla="*/ 25 h 210"/>
                <a:gd name="T22" fmla="*/ 84 w 143"/>
                <a:gd name="T23" fmla="*/ 17 h 210"/>
                <a:gd name="T24" fmla="*/ 75 w 143"/>
                <a:gd name="T25" fmla="*/ 9 h 210"/>
                <a:gd name="T26" fmla="*/ 59 w 143"/>
                <a:gd name="T27" fmla="*/ 9 h 210"/>
                <a:gd name="T28" fmla="*/ 42 w 143"/>
                <a:gd name="T29" fmla="*/ 0 h 210"/>
                <a:gd name="T30" fmla="*/ 0 w 143"/>
                <a:gd name="T31" fmla="*/ 184 h 210"/>
                <a:gd name="T32" fmla="*/ 8 w 143"/>
                <a:gd name="T33" fmla="*/ 184 h 210"/>
                <a:gd name="T34" fmla="*/ 17 w 143"/>
                <a:gd name="T35" fmla="*/ 192 h 210"/>
                <a:gd name="T36" fmla="*/ 17 w 143"/>
                <a:gd name="T37" fmla="*/ 192 h 210"/>
                <a:gd name="T38" fmla="*/ 17 w 143"/>
                <a:gd name="T39" fmla="*/ 19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10">
                  <a:moveTo>
                    <a:pt x="17" y="192"/>
                  </a:moveTo>
                  <a:cubicBezTo>
                    <a:pt x="25" y="192"/>
                    <a:pt x="25" y="192"/>
                    <a:pt x="25" y="201"/>
                  </a:cubicBezTo>
                  <a:lnTo>
                    <a:pt x="34" y="201"/>
                  </a:lnTo>
                  <a:cubicBezTo>
                    <a:pt x="42" y="209"/>
                    <a:pt x="42" y="209"/>
                    <a:pt x="42" y="20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0"/>
                    <a:pt x="142" y="50"/>
                    <a:pt x="142" y="42"/>
                  </a:cubicBezTo>
                  <a:cubicBezTo>
                    <a:pt x="134" y="42"/>
                    <a:pt x="134" y="42"/>
                    <a:pt x="134" y="42"/>
                  </a:cubicBezTo>
                  <a:lnTo>
                    <a:pt x="126" y="42"/>
                  </a:lnTo>
                  <a:cubicBezTo>
                    <a:pt x="126" y="42"/>
                    <a:pt x="126" y="33"/>
                    <a:pt x="117" y="33"/>
                  </a:cubicBezTo>
                  <a:cubicBezTo>
                    <a:pt x="117" y="33"/>
                    <a:pt x="109" y="33"/>
                    <a:pt x="109" y="25"/>
                  </a:cubicBezTo>
                  <a:lnTo>
                    <a:pt x="100" y="25"/>
                  </a:lnTo>
                  <a:cubicBezTo>
                    <a:pt x="92" y="25"/>
                    <a:pt x="92" y="17"/>
                    <a:pt x="84" y="17"/>
                  </a:cubicBezTo>
                  <a:cubicBezTo>
                    <a:pt x="84" y="17"/>
                    <a:pt x="75" y="17"/>
                    <a:pt x="75" y="9"/>
                  </a:cubicBezTo>
                  <a:cubicBezTo>
                    <a:pt x="67" y="9"/>
                    <a:pt x="67" y="9"/>
                    <a:pt x="59" y="9"/>
                  </a:cubicBezTo>
                  <a:cubicBezTo>
                    <a:pt x="59" y="9"/>
                    <a:pt x="50" y="0"/>
                    <a:pt x="42" y="0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8" y="184"/>
                  </a:lnTo>
                  <a:lnTo>
                    <a:pt x="17" y="192"/>
                  </a:lnTo>
                  <a:close/>
                  <a:moveTo>
                    <a:pt x="17" y="192"/>
                  </a:moveTo>
                  <a:lnTo>
                    <a:pt x="17" y="1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39" name="Freeform 500"/>
            <p:cNvSpPr>
              <a:spLocks noChangeArrowheads="1"/>
            </p:cNvSpPr>
            <p:nvPr/>
          </p:nvSpPr>
          <p:spPr bwMode="auto">
            <a:xfrm>
              <a:off x="3854450" y="5253037"/>
              <a:ext cx="114300" cy="79375"/>
            </a:xfrm>
            <a:custGeom>
              <a:avLst/>
              <a:gdLst>
                <a:gd name="T0" fmla="*/ 251 w 319"/>
                <a:gd name="T1" fmla="*/ 151 h 219"/>
                <a:gd name="T2" fmla="*/ 267 w 319"/>
                <a:gd name="T3" fmla="*/ 151 h 219"/>
                <a:gd name="T4" fmla="*/ 284 w 319"/>
                <a:gd name="T5" fmla="*/ 151 h 219"/>
                <a:gd name="T6" fmla="*/ 301 w 319"/>
                <a:gd name="T7" fmla="*/ 151 h 219"/>
                <a:gd name="T8" fmla="*/ 318 w 319"/>
                <a:gd name="T9" fmla="*/ 142 h 219"/>
                <a:gd name="T10" fmla="*/ 301 w 319"/>
                <a:gd name="T11" fmla="*/ 0 h 219"/>
                <a:gd name="T12" fmla="*/ 276 w 319"/>
                <a:gd name="T13" fmla="*/ 9 h 219"/>
                <a:gd name="T14" fmla="*/ 259 w 319"/>
                <a:gd name="T15" fmla="*/ 9 h 219"/>
                <a:gd name="T16" fmla="*/ 234 w 319"/>
                <a:gd name="T17" fmla="*/ 17 h 219"/>
                <a:gd name="T18" fmla="*/ 217 w 319"/>
                <a:gd name="T19" fmla="*/ 17 h 219"/>
                <a:gd name="T20" fmla="*/ 192 w 319"/>
                <a:gd name="T21" fmla="*/ 25 h 219"/>
                <a:gd name="T22" fmla="*/ 175 w 319"/>
                <a:gd name="T23" fmla="*/ 34 h 219"/>
                <a:gd name="T24" fmla="*/ 159 w 319"/>
                <a:gd name="T25" fmla="*/ 34 h 219"/>
                <a:gd name="T26" fmla="*/ 125 w 319"/>
                <a:gd name="T27" fmla="*/ 51 h 219"/>
                <a:gd name="T28" fmla="*/ 108 w 319"/>
                <a:gd name="T29" fmla="*/ 59 h 219"/>
                <a:gd name="T30" fmla="*/ 84 w 319"/>
                <a:gd name="T31" fmla="*/ 67 h 219"/>
                <a:gd name="T32" fmla="*/ 58 w 319"/>
                <a:gd name="T33" fmla="*/ 84 h 219"/>
                <a:gd name="T34" fmla="*/ 42 w 319"/>
                <a:gd name="T35" fmla="*/ 92 h 219"/>
                <a:gd name="T36" fmla="*/ 25 w 319"/>
                <a:gd name="T37" fmla="*/ 109 h 219"/>
                <a:gd name="T38" fmla="*/ 8 w 319"/>
                <a:gd name="T39" fmla="*/ 117 h 219"/>
                <a:gd name="T40" fmla="*/ 0 w 319"/>
                <a:gd name="T41" fmla="*/ 134 h 219"/>
                <a:gd name="T42" fmla="*/ 67 w 319"/>
                <a:gd name="T43" fmla="*/ 218 h 219"/>
                <a:gd name="T44" fmla="*/ 75 w 319"/>
                <a:gd name="T45" fmla="*/ 209 h 219"/>
                <a:gd name="T46" fmla="*/ 92 w 319"/>
                <a:gd name="T47" fmla="*/ 201 h 219"/>
                <a:gd name="T48" fmla="*/ 108 w 319"/>
                <a:gd name="T49" fmla="*/ 193 h 219"/>
                <a:gd name="T50" fmla="*/ 125 w 319"/>
                <a:gd name="T51" fmla="*/ 184 h 219"/>
                <a:gd name="T52" fmla="*/ 150 w 319"/>
                <a:gd name="T53" fmla="*/ 176 h 219"/>
                <a:gd name="T54" fmla="*/ 167 w 319"/>
                <a:gd name="T55" fmla="*/ 167 h 219"/>
                <a:gd name="T56" fmla="*/ 184 w 319"/>
                <a:gd name="T57" fmla="*/ 167 h 219"/>
                <a:gd name="T58" fmla="*/ 209 w 319"/>
                <a:gd name="T59" fmla="*/ 159 h 219"/>
                <a:gd name="T60" fmla="*/ 226 w 319"/>
                <a:gd name="T61" fmla="*/ 159 h 219"/>
                <a:gd name="T62" fmla="*/ 242 w 319"/>
                <a:gd name="T63" fmla="*/ 151 h 219"/>
                <a:gd name="T64" fmla="*/ 242 w 319"/>
                <a:gd name="T65" fmla="*/ 15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219">
                  <a:moveTo>
                    <a:pt x="242" y="151"/>
                  </a:moveTo>
                  <a:cubicBezTo>
                    <a:pt x="251" y="151"/>
                    <a:pt x="251" y="151"/>
                    <a:pt x="251" y="151"/>
                  </a:cubicBezTo>
                  <a:lnTo>
                    <a:pt x="259" y="151"/>
                  </a:lnTo>
                  <a:lnTo>
                    <a:pt x="267" y="151"/>
                  </a:lnTo>
                  <a:lnTo>
                    <a:pt x="276" y="151"/>
                  </a:lnTo>
                  <a:lnTo>
                    <a:pt x="284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309" y="151"/>
                  </a:lnTo>
                  <a:cubicBezTo>
                    <a:pt x="318" y="151"/>
                    <a:pt x="318" y="142"/>
                    <a:pt x="318" y="142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0"/>
                    <a:pt x="301" y="0"/>
                  </a:cubicBezTo>
                  <a:lnTo>
                    <a:pt x="293" y="0"/>
                  </a:lnTo>
                  <a:cubicBezTo>
                    <a:pt x="284" y="9"/>
                    <a:pt x="284" y="9"/>
                    <a:pt x="276" y="9"/>
                  </a:cubicBezTo>
                  <a:lnTo>
                    <a:pt x="267" y="9"/>
                  </a:lnTo>
                  <a:lnTo>
                    <a:pt x="259" y="9"/>
                  </a:lnTo>
                  <a:cubicBezTo>
                    <a:pt x="251" y="9"/>
                    <a:pt x="251" y="9"/>
                    <a:pt x="242" y="9"/>
                  </a:cubicBezTo>
                  <a:lnTo>
                    <a:pt x="234" y="17"/>
                  </a:lnTo>
                  <a:cubicBezTo>
                    <a:pt x="226" y="17"/>
                    <a:pt x="226" y="17"/>
                    <a:pt x="226" y="17"/>
                  </a:cubicBezTo>
                  <a:lnTo>
                    <a:pt x="217" y="17"/>
                  </a:lnTo>
                  <a:cubicBezTo>
                    <a:pt x="209" y="17"/>
                    <a:pt x="209" y="17"/>
                    <a:pt x="200" y="25"/>
                  </a:cubicBezTo>
                  <a:lnTo>
                    <a:pt x="192" y="25"/>
                  </a:lnTo>
                  <a:cubicBezTo>
                    <a:pt x="184" y="25"/>
                    <a:pt x="184" y="25"/>
                    <a:pt x="184" y="25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67" y="34"/>
                    <a:pt x="167" y="34"/>
                    <a:pt x="167" y="34"/>
                  </a:cubicBezTo>
                  <a:lnTo>
                    <a:pt x="159" y="34"/>
                  </a:lnTo>
                  <a:cubicBezTo>
                    <a:pt x="150" y="42"/>
                    <a:pt x="150" y="42"/>
                    <a:pt x="142" y="42"/>
                  </a:cubicBezTo>
                  <a:cubicBezTo>
                    <a:pt x="142" y="42"/>
                    <a:pt x="134" y="51"/>
                    <a:pt x="125" y="51"/>
                  </a:cubicBezTo>
                  <a:cubicBezTo>
                    <a:pt x="117" y="51"/>
                    <a:pt x="117" y="51"/>
                    <a:pt x="117" y="59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100" y="59"/>
                  </a:lnTo>
                  <a:cubicBezTo>
                    <a:pt x="92" y="67"/>
                    <a:pt x="92" y="67"/>
                    <a:pt x="84" y="67"/>
                  </a:cubicBezTo>
                  <a:lnTo>
                    <a:pt x="75" y="75"/>
                  </a:lnTo>
                  <a:cubicBezTo>
                    <a:pt x="67" y="75"/>
                    <a:pt x="67" y="75"/>
                    <a:pt x="58" y="84"/>
                  </a:cubicBezTo>
                  <a:lnTo>
                    <a:pt x="50" y="92"/>
                  </a:lnTo>
                  <a:lnTo>
                    <a:pt x="42" y="92"/>
                  </a:lnTo>
                  <a:cubicBezTo>
                    <a:pt x="33" y="101"/>
                    <a:pt x="33" y="101"/>
                    <a:pt x="33" y="101"/>
                  </a:cubicBezTo>
                  <a:cubicBezTo>
                    <a:pt x="25" y="101"/>
                    <a:pt x="25" y="109"/>
                    <a:pt x="25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117"/>
                    <a:pt x="8" y="117"/>
                    <a:pt x="8" y="117"/>
                  </a:cubicBezTo>
                  <a:cubicBezTo>
                    <a:pt x="8" y="117"/>
                    <a:pt x="0" y="117"/>
                    <a:pt x="0" y="126"/>
                  </a:cubicBezTo>
                  <a:lnTo>
                    <a:pt x="0" y="134"/>
                  </a:lnTo>
                  <a:cubicBezTo>
                    <a:pt x="58" y="209"/>
                    <a:pt x="58" y="209"/>
                    <a:pt x="58" y="209"/>
                  </a:cubicBezTo>
                  <a:cubicBezTo>
                    <a:pt x="58" y="218"/>
                    <a:pt x="58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75" y="209"/>
                    <a:pt x="75" y="209"/>
                    <a:pt x="75" y="209"/>
                  </a:cubicBezTo>
                  <a:lnTo>
                    <a:pt x="84" y="201"/>
                  </a:lnTo>
                  <a:lnTo>
                    <a:pt x="92" y="201"/>
                  </a:lnTo>
                  <a:lnTo>
                    <a:pt x="100" y="201"/>
                  </a:lnTo>
                  <a:cubicBezTo>
                    <a:pt x="100" y="193"/>
                    <a:pt x="100" y="193"/>
                    <a:pt x="108" y="193"/>
                  </a:cubicBezTo>
                  <a:cubicBezTo>
                    <a:pt x="108" y="193"/>
                    <a:pt x="117" y="193"/>
                    <a:pt x="117" y="184"/>
                  </a:cubicBezTo>
                  <a:lnTo>
                    <a:pt x="125" y="184"/>
                  </a:lnTo>
                  <a:cubicBezTo>
                    <a:pt x="134" y="184"/>
                    <a:pt x="134" y="184"/>
                    <a:pt x="134" y="176"/>
                  </a:cubicBezTo>
                  <a:cubicBezTo>
                    <a:pt x="142" y="176"/>
                    <a:pt x="142" y="176"/>
                    <a:pt x="150" y="176"/>
                  </a:cubicBezTo>
                  <a:lnTo>
                    <a:pt x="159" y="176"/>
                  </a:lnTo>
                  <a:cubicBezTo>
                    <a:pt x="159" y="167"/>
                    <a:pt x="167" y="167"/>
                    <a:pt x="167" y="167"/>
                  </a:cubicBezTo>
                  <a:lnTo>
                    <a:pt x="175" y="167"/>
                  </a:lnTo>
                  <a:lnTo>
                    <a:pt x="184" y="167"/>
                  </a:lnTo>
                  <a:cubicBezTo>
                    <a:pt x="192" y="167"/>
                    <a:pt x="192" y="159"/>
                    <a:pt x="200" y="159"/>
                  </a:cubicBezTo>
                  <a:cubicBezTo>
                    <a:pt x="209" y="159"/>
                    <a:pt x="209" y="159"/>
                    <a:pt x="209" y="159"/>
                  </a:cubicBezTo>
                  <a:lnTo>
                    <a:pt x="217" y="159"/>
                  </a:lnTo>
                  <a:lnTo>
                    <a:pt x="226" y="159"/>
                  </a:lnTo>
                  <a:lnTo>
                    <a:pt x="234" y="151"/>
                  </a:lnTo>
                  <a:lnTo>
                    <a:pt x="242" y="151"/>
                  </a:lnTo>
                  <a:close/>
                  <a:moveTo>
                    <a:pt x="242" y="151"/>
                  </a:moveTo>
                  <a:lnTo>
                    <a:pt x="242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40" name="Freeform 501"/>
            <p:cNvSpPr>
              <a:spLocks noChangeArrowheads="1"/>
            </p:cNvSpPr>
            <p:nvPr/>
          </p:nvSpPr>
          <p:spPr bwMode="auto">
            <a:xfrm>
              <a:off x="3776663" y="5313362"/>
              <a:ext cx="84137" cy="106362"/>
            </a:xfrm>
            <a:custGeom>
              <a:avLst/>
              <a:gdLst>
                <a:gd name="T0" fmla="*/ 83 w 235"/>
                <a:gd name="T1" fmla="*/ 101 h 294"/>
                <a:gd name="T2" fmla="*/ 75 w 235"/>
                <a:gd name="T3" fmla="*/ 109 h 294"/>
                <a:gd name="T4" fmla="*/ 58 w 235"/>
                <a:gd name="T5" fmla="*/ 134 h 294"/>
                <a:gd name="T6" fmla="*/ 50 w 235"/>
                <a:gd name="T7" fmla="*/ 151 h 294"/>
                <a:gd name="T8" fmla="*/ 24 w 235"/>
                <a:gd name="T9" fmla="*/ 185 h 294"/>
                <a:gd name="T10" fmla="*/ 24 w 235"/>
                <a:gd name="T11" fmla="*/ 201 h 294"/>
                <a:gd name="T12" fmla="*/ 16 w 235"/>
                <a:gd name="T13" fmla="*/ 226 h 294"/>
                <a:gd name="T14" fmla="*/ 8 w 235"/>
                <a:gd name="T15" fmla="*/ 243 h 294"/>
                <a:gd name="T16" fmla="*/ 0 w 235"/>
                <a:gd name="T17" fmla="*/ 260 h 294"/>
                <a:gd name="T18" fmla="*/ 50 w 235"/>
                <a:gd name="T19" fmla="*/ 293 h 294"/>
                <a:gd name="T20" fmla="*/ 66 w 235"/>
                <a:gd name="T21" fmla="*/ 285 h 294"/>
                <a:gd name="T22" fmla="*/ 66 w 235"/>
                <a:gd name="T23" fmla="*/ 268 h 294"/>
                <a:gd name="T24" fmla="*/ 75 w 235"/>
                <a:gd name="T25" fmla="*/ 251 h 294"/>
                <a:gd name="T26" fmla="*/ 91 w 235"/>
                <a:gd name="T27" fmla="*/ 235 h 294"/>
                <a:gd name="T28" fmla="*/ 100 w 235"/>
                <a:gd name="T29" fmla="*/ 226 h 294"/>
                <a:gd name="T30" fmla="*/ 116 w 235"/>
                <a:gd name="T31" fmla="*/ 193 h 294"/>
                <a:gd name="T32" fmla="*/ 133 w 235"/>
                <a:gd name="T33" fmla="*/ 176 h 294"/>
                <a:gd name="T34" fmla="*/ 150 w 235"/>
                <a:gd name="T35" fmla="*/ 159 h 294"/>
                <a:gd name="T36" fmla="*/ 158 w 235"/>
                <a:gd name="T37" fmla="*/ 151 h 294"/>
                <a:gd name="T38" fmla="*/ 167 w 235"/>
                <a:gd name="T39" fmla="*/ 134 h 294"/>
                <a:gd name="T40" fmla="*/ 183 w 235"/>
                <a:gd name="T41" fmla="*/ 118 h 294"/>
                <a:gd name="T42" fmla="*/ 200 w 235"/>
                <a:gd name="T43" fmla="*/ 101 h 294"/>
                <a:gd name="T44" fmla="*/ 217 w 235"/>
                <a:gd name="T45" fmla="*/ 92 h 294"/>
                <a:gd name="T46" fmla="*/ 225 w 235"/>
                <a:gd name="T47" fmla="*/ 84 h 294"/>
                <a:gd name="T48" fmla="*/ 234 w 235"/>
                <a:gd name="T49" fmla="*/ 67 h 294"/>
                <a:gd name="T50" fmla="*/ 167 w 235"/>
                <a:gd name="T51" fmla="*/ 0 h 294"/>
                <a:gd name="T52" fmla="*/ 150 w 235"/>
                <a:gd name="T53" fmla="*/ 9 h 294"/>
                <a:gd name="T54" fmla="*/ 142 w 235"/>
                <a:gd name="T55" fmla="*/ 26 h 294"/>
                <a:gd name="T56" fmla="*/ 125 w 235"/>
                <a:gd name="T57" fmla="*/ 42 h 294"/>
                <a:gd name="T58" fmla="*/ 108 w 235"/>
                <a:gd name="T59" fmla="*/ 59 h 294"/>
                <a:gd name="T60" fmla="*/ 91 w 235"/>
                <a:gd name="T61" fmla="*/ 84 h 294"/>
                <a:gd name="T62" fmla="*/ 83 w 235"/>
                <a:gd name="T63" fmla="*/ 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94">
                  <a:moveTo>
                    <a:pt x="83" y="92"/>
                  </a:moveTo>
                  <a:lnTo>
                    <a:pt x="83" y="101"/>
                  </a:lnTo>
                  <a:lnTo>
                    <a:pt x="75" y="101"/>
                  </a:lnTo>
                  <a:cubicBezTo>
                    <a:pt x="75" y="109"/>
                    <a:pt x="75" y="109"/>
                    <a:pt x="75" y="109"/>
                  </a:cubicBezTo>
                  <a:cubicBezTo>
                    <a:pt x="66" y="118"/>
                    <a:pt x="66" y="118"/>
                    <a:pt x="66" y="126"/>
                  </a:cubicBezTo>
                  <a:cubicBezTo>
                    <a:pt x="58" y="126"/>
                    <a:pt x="58" y="134"/>
                    <a:pt x="58" y="134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51"/>
                  </a:lnTo>
                  <a:cubicBezTo>
                    <a:pt x="41" y="159"/>
                    <a:pt x="41" y="168"/>
                    <a:pt x="33" y="176"/>
                  </a:cubicBezTo>
                  <a:cubicBezTo>
                    <a:pt x="33" y="176"/>
                    <a:pt x="33" y="185"/>
                    <a:pt x="24" y="185"/>
                  </a:cubicBezTo>
                  <a:cubicBezTo>
                    <a:pt x="24" y="193"/>
                    <a:pt x="24" y="193"/>
                    <a:pt x="24" y="193"/>
                  </a:cubicBezTo>
                  <a:lnTo>
                    <a:pt x="24" y="201"/>
                  </a:lnTo>
                  <a:lnTo>
                    <a:pt x="16" y="209"/>
                  </a:lnTo>
                  <a:cubicBezTo>
                    <a:pt x="16" y="218"/>
                    <a:pt x="16" y="218"/>
                    <a:pt x="16" y="226"/>
                  </a:cubicBezTo>
                  <a:cubicBezTo>
                    <a:pt x="8" y="226"/>
                    <a:pt x="8" y="226"/>
                    <a:pt x="8" y="235"/>
                  </a:cubicBezTo>
                  <a:lnTo>
                    <a:pt x="8" y="243"/>
                  </a:lnTo>
                  <a:cubicBezTo>
                    <a:pt x="8" y="243"/>
                    <a:pt x="0" y="243"/>
                    <a:pt x="0" y="251"/>
                  </a:cubicBezTo>
                  <a:lnTo>
                    <a:pt x="0" y="260"/>
                  </a:lnTo>
                  <a:cubicBezTo>
                    <a:pt x="0" y="268"/>
                    <a:pt x="0" y="268"/>
                    <a:pt x="0" y="268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8" y="293"/>
                    <a:pt x="58" y="293"/>
                    <a:pt x="58" y="285"/>
                  </a:cubicBezTo>
                  <a:lnTo>
                    <a:pt x="66" y="285"/>
                  </a:lnTo>
                  <a:lnTo>
                    <a:pt x="66" y="276"/>
                  </a:lnTo>
                  <a:lnTo>
                    <a:pt x="66" y="268"/>
                  </a:lnTo>
                  <a:cubicBezTo>
                    <a:pt x="75" y="268"/>
                    <a:pt x="75" y="268"/>
                    <a:pt x="75" y="260"/>
                  </a:cubicBezTo>
                  <a:lnTo>
                    <a:pt x="75" y="251"/>
                  </a:lnTo>
                  <a:cubicBezTo>
                    <a:pt x="83" y="251"/>
                    <a:pt x="83" y="251"/>
                    <a:pt x="83" y="243"/>
                  </a:cubicBezTo>
                  <a:lnTo>
                    <a:pt x="91" y="235"/>
                  </a:lnTo>
                  <a:lnTo>
                    <a:pt x="91" y="226"/>
                  </a:lnTo>
                  <a:lnTo>
                    <a:pt x="100" y="226"/>
                  </a:lnTo>
                  <a:cubicBezTo>
                    <a:pt x="100" y="218"/>
                    <a:pt x="100" y="218"/>
                    <a:pt x="100" y="218"/>
                  </a:cubicBezTo>
                  <a:cubicBezTo>
                    <a:pt x="108" y="209"/>
                    <a:pt x="108" y="201"/>
                    <a:pt x="116" y="193"/>
                  </a:cubicBezTo>
                  <a:lnTo>
                    <a:pt x="125" y="185"/>
                  </a:lnTo>
                  <a:cubicBezTo>
                    <a:pt x="125" y="176"/>
                    <a:pt x="133" y="176"/>
                    <a:pt x="133" y="176"/>
                  </a:cubicBezTo>
                  <a:cubicBezTo>
                    <a:pt x="133" y="168"/>
                    <a:pt x="142" y="168"/>
                    <a:pt x="142" y="159"/>
                  </a:cubicBezTo>
                  <a:lnTo>
                    <a:pt x="150" y="159"/>
                  </a:lnTo>
                  <a:lnTo>
                    <a:pt x="150" y="151"/>
                  </a:lnTo>
                  <a:lnTo>
                    <a:pt x="158" y="151"/>
                  </a:lnTo>
                  <a:cubicBezTo>
                    <a:pt x="158" y="143"/>
                    <a:pt x="158" y="143"/>
                    <a:pt x="158" y="143"/>
                  </a:cubicBezTo>
                  <a:cubicBezTo>
                    <a:pt x="167" y="143"/>
                    <a:pt x="167" y="134"/>
                    <a:pt x="167" y="134"/>
                  </a:cubicBezTo>
                  <a:cubicBezTo>
                    <a:pt x="175" y="134"/>
                    <a:pt x="175" y="126"/>
                    <a:pt x="175" y="126"/>
                  </a:cubicBezTo>
                  <a:cubicBezTo>
                    <a:pt x="183" y="126"/>
                    <a:pt x="183" y="118"/>
                    <a:pt x="183" y="118"/>
                  </a:cubicBezTo>
                  <a:cubicBezTo>
                    <a:pt x="192" y="118"/>
                    <a:pt x="192" y="109"/>
                    <a:pt x="192" y="109"/>
                  </a:cubicBezTo>
                  <a:cubicBezTo>
                    <a:pt x="200" y="109"/>
                    <a:pt x="200" y="109"/>
                    <a:pt x="200" y="101"/>
                  </a:cubicBezTo>
                  <a:lnTo>
                    <a:pt x="209" y="101"/>
                  </a:lnTo>
                  <a:cubicBezTo>
                    <a:pt x="209" y="92"/>
                    <a:pt x="217" y="92"/>
                    <a:pt x="217" y="92"/>
                  </a:cubicBezTo>
                  <a:lnTo>
                    <a:pt x="217" y="84"/>
                  </a:lnTo>
                  <a:cubicBezTo>
                    <a:pt x="225" y="84"/>
                    <a:pt x="225" y="84"/>
                    <a:pt x="225" y="84"/>
                  </a:cubicBezTo>
                  <a:lnTo>
                    <a:pt x="234" y="84"/>
                  </a:lnTo>
                  <a:cubicBezTo>
                    <a:pt x="234" y="76"/>
                    <a:pt x="234" y="76"/>
                    <a:pt x="234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8" y="0"/>
                    <a:pt x="158" y="0"/>
                    <a:pt x="158" y="9"/>
                  </a:cubicBezTo>
                  <a:lnTo>
                    <a:pt x="150" y="9"/>
                  </a:lnTo>
                  <a:lnTo>
                    <a:pt x="150" y="17"/>
                  </a:lnTo>
                  <a:cubicBezTo>
                    <a:pt x="142" y="17"/>
                    <a:pt x="142" y="26"/>
                    <a:pt x="142" y="26"/>
                  </a:cubicBezTo>
                  <a:lnTo>
                    <a:pt x="133" y="34"/>
                  </a:lnTo>
                  <a:lnTo>
                    <a:pt x="125" y="42"/>
                  </a:lnTo>
                  <a:lnTo>
                    <a:pt x="116" y="51"/>
                  </a:lnTo>
                  <a:cubicBezTo>
                    <a:pt x="116" y="59"/>
                    <a:pt x="108" y="59"/>
                    <a:pt x="108" y="59"/>
                  </a:cubicBezTo>
                  <a:cubicBezTo>
                    <a:pt x="108" y="67"/>
                    <a:pt x="100" y="67"/>
                    <a:pt x="100" y="76"/>
                  </a:cubicBezTo>
                  <a:cubicBezTo>
                    <a:pt x="91" y="76"/>
                    <a:pt x="91" y="84"/>
                    <a:pt x="91" y="84"/>
                  </a:cubicBezTo>
                  <a:lnTo>
                    <a:pt x="83" y="92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41" name="Freeform 502"/>
            <p:cNvSpPr>
              <a:spLocks noChangeArrowheads="1"/>
            </p:cNvSpPr>
            <p:nvPr/>
          </p:nvSpPr>
          <p:spPr bwMode="auto">
            <a:xfrm>
              <a:off x="3763963" y="5430837"/>
              <a:ext cx="26987" cy="93662"/>
            </a:xfrm>
            <a:custGeom>
              <a:avLst/>
              <a:gdLst>
                <a:gd name="T0" fmla="*/ 17 w 76"/>
                <a:gd name="T1" fmla="*/ 8 h 260"/>
                <a:gd name="T2" fmla="*/ 8 w 76"/>
                <a:gd name="T3" fmla="*/ 8 h 260"/>
                <a:gd name="T4" fmla="*/ 8 w 76"/>
                <a:gd name="T5" fmla="*/ 16 h 260"/>
                <a:gd name="T6" fmla="*/ 8 w 76"/>
                <a:gd name="T7" fmla="*/ 25 h 260"/>
                <a:gd name="T8" fmla="*/ 8 w 76"/>
                <a:gd name="T9" fmla="*/ 33 h 260"/>
                <a:gd name="T10" fmla="*/ 8 w 76"/>
                <a:gd name="T11" fmla="*/ 41 h 260"/>
                <a:gd name="T12" fmla="*/ 8 w 76"/>
                <a:gd name="T13" fmla="*/ 50 h 260"/>
                <a:gd name="T14" fmla="*/ 0 w 76"/>
                <a:gd name="T15" fmla="*/ 66 h 260"/>
                <a:gd name="T16" fmla="*/ 0 w 76"/>
                <a:gd name="T17" fmla="*/ 83 h 260"/>
                <a:gd name="T18" fmla="*/ 0 w 76"/>
                <a:gd name="T19" fmla="*/ 100 h 260"/>
                <a:gd name="T20" fmla="*/ 0 w 76"/>
                <a:gd name="T21" fmla="*/ 125 h 260"/>
                <a:gd name="T22" fmla="*/ 0 w 76"/>
                <a:gd name="T23" fmla="*/ 133 h 260"/>
                <a:gd name="T24" fmla="*/ 0 w 76"/>
                <a:gd name="T25" fmla="*/ 142 h 260"/>
                <a:gd name="T26" fmla="*/ 0 w 76"/>
                <a:gd name="T27" fmla="*/ 150 h 260"/>
                <a:gd name="T28" fmla="*/ 0 w 76"/>
                <a:gd name="T29" fmla="*/ 159 h 260"/>
                <a:gd name="T30" fmla="*/ 0 w 76"/>
                <a:gd name="T31" fmla="*/ 167 h 260"/>
                <a:gd name="T32" fmla="*/ 0 w 76"/>
                <a:gd name="T33" fmla="*/ 175 h 260"/>
                <a:gd name="T34" fmla="*/ 0 w 76"/>
                <a:gd name="T35" fmla="*/ 183 h 260"/>
                <a:gd name="T36" fmla="*/ 0 w 76"/>
                <a:gd name="T37" fmla="*/ 192 h 260"/>
                <a:gd name="T38" fmla="*/ 0 w 76"/>
                <a:gd name="T39" fmla="*/ 200 h 260"/>
                <a:gd name="T40" fmla="*/ 0 w 76"/>
                <a:gd name="T41" fmla="*/ 209 h 260"/>
                <a:gd name="T42" fmla="*/ 0 w 76"/>
                <a:gd name="T43" fmla="*/ 217 h 260"/>
                <a:gd name="T44" fmla="*/ 8 w 76"/>
                <a:gd name="T45" fmla="*/ 225 h 260"/>
                <a:gd name="T46" fmla="*/ 8 w 76"/>
                <a:gd name="T47" fmla="*/ 242 h 260"/>
                <a:gd name="T48" fmla="*/ 8 w 76"/>
                <a:gd name="T49" fmla="*/ 250 h 260"/>
                <a:gd name="T50" fmla="*/ 17 w 76"/>
                <a:gd name="T51" fmla="*/ 259 h 260"/>
                <a:gd name="T52" fmla="*/ 34 w 76"/>
                <a:gd name="T53" fmla="*/ 259 h 260"/>
                <a:gd name="T54" fmla="*/ 42 w 76"/>
                <a:gd name="T55" fmla="*/ 250 h 260"/>
                <a:gd name="T56" fmla="*/ 42 w 76"/>
                <a:gd name="T57" fmla="*/ 234 h 260"/>
                <a:gd name="T58" fmla="*/ 42 w 76"/>
                <a:gd name="T59" fmla="*/ 225 h 260"/>
                <a:gd name="T60" fmla="*/ 42 w 76"/>
                <a:gd name="T61" fmla="*/ 209 h 260"/>
                <a:gd name="T62" fmla="*/ 42 w 76"/>
                <a:gd name="T63" fmla="*/ 200 h 260"/>
                <a:gd name="T64" fmla="*/ 42 w 76"/>
                <a:gd name="T65" fmla="*/ 192 h 260"/>
                <a:gd name="T66" fmla="*/ 42 w 76"/>
                <a:gd name="T67" fmla="*/ 183 h 260"/>
                <a:gd name="T68" fmla="*/ 42 w 76"/>
                <a:gd name="T69" fmla="*/ 175 h 260"/>
                <a:gd name="T70" fmla="*/ 42 w 76"/>
                <a:gd name="T71" fmla="*/ 167 h 260"/>
                <a:gd name="T72" fmla="*/ 42 w 76"/>
                <a:gd name="T73" fmla="*/ 159 h 260"/>
                <a:gd name="T74" fmla="*/ 42 w 76"/>
                <a:gd name="T75" fmla="*/ 150 h 260"/>
                <a:gd name="T76" fmla="*/ 42 w 76"/>
                <a:gd name="T77" fmla="*/ 142 h 260"/>
                <a:gd name="T78" fmla="*/ 42 w 76"/>
                <a:gd name="T79" fmla="*/ 133 h 260"/>
                <a:gd name="T80" fmla="*/ 42 w 76"/>
                <a:gd name="T81" fmla="*/ 125 h 260"/>
                <a:gd name="T82" fmla="*/ 50 w 76"/>
                <a:gd name="T83" fmla="*/ 100 h 260"/>
                <a:gd name="T84" fmla="*/ 50 w 76"/>
                <a:gd name="T85" fmla="*/ 92 h 260"/>
                <a:gd name="T86" fmla="*/ 58 w 76"/>
                <a:gd name="T87" fmla="*/ 75 h 260"/>
                <a:gd name="T88" fmla="*/ 58 w 76"/>
                <a:gd name="T89" fmla="*/ 58 h 260"/>
                <a:gd name="T90" fmla="*/ 58 w 76"/>
                <a:gd name="T91" fmla="*/ 50 h 260"/>
                <a:gd name="T92" fmla="*/ 67 w 76"/>
                <a:gd name="T93" fmla="*/ 41 h 260"/>
                <a:gd name="T94" fmla="*/ 67 w 76"/>
                <a:gd name="T95" fmla="*/ 33 h 260"/>
                <a:gd name="T96" fmla="*/ 67 w 76"/>
                <a:gd name="T97" fmla="*/ 25 h 260"/>
                <a:gd name="T98" fmla="*/ 75 w 76"/>
                <a:gd name="T99" fmla="*/ 16 h 260"/>
                <a:gd name="T100" fmla="*/ 67 w 76"/>
                <a:gd name="T101" fmla="*/ 8 h 260"/>
                <a:gd name="T102" fmla="*/ 25 w 76"/>
                <a:gd name="T103" fmla="*/ 0 h 260"/>
                <a:gd name="T104" fmla="*/ 17 w 76"/>
                <a:gd name="T105" fmla="*/ 8 h 260"/>
                <a:gd name="T106" fmla="*/ 17 w 76"/>
                <a:gd name="T107" fmla="*/ 8 h 260"/>
                <a:gd name="T108" fmla="*/ 17 w 76"/>
                <a:gd name="T109" fmla="*/ 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260">
                  <a:moveTo>
                    <a:pt x="17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5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50"/>
                  </a:lnTo>
                  <a:cubicBezTo>
                    <a:pt x="8" y="50"/>
                    <a:pt x="0" y="58"/>
                    <a:pt x="0" y="66"/>
                  </a:cubicBezTo>
                  <a:cubicBezTo>
                    <a:pt x="0" y="75"/>
                    <a:pt x="0" y="75"/>
                    <a:pt x="0" y="83"/>
                  </a:cubicBezTo>
                  <a:cubicBezTo>
                    <a:pt x="0" y="92"/>
                    <a:pt x="0" y="92"/>
                    <a:pt x="0" y="100"/>
                  </a:cubicBezTo>
                  <a:cubicBezTo>
                    <a:pt x="0" y="108"/>
                    <a:pt x="0" y="117"/>
                    <a:pt x="0" y="12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142"/>
                  </a:lnTo>
                  <a:lnTo>
                    <a:pt x="0" y="15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67"/>
                  </a:ln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0" y="183"/>
                    <a:pt x="0" y="183"/>
                  </a:cubicBezTo>
                  <a:lnTo>
                    <a:pt x="0" y="192"/>
                  </a:lnTo>
                  <a:lnTo>
                    <a:pt x="0" y="200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8" y="225"/>
                  </a:lnTo>
                  <a:cubicBezTo>
                    <a:pt x="8" y="234"/>
                    <a:pt x="8" y="234"/>
                    <a:pt x="8" y="242"/>
                  </a:cubicBezTo>
                  <a:lnTo>
                    <a:pt x="8" y="250"/>
                  </a:lnTo>
                  <a:cubicBezTo>
                    <a:pt x="8" y="259"/>
                    <a:pt x="17" y="259"/>
                    <a:pt x="17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2" y="259"/>
                    <a:pt x="42" y="250"/>
                    <a:pt x="42" y="250"/>
                  </a:cubicBezTo>
                  <a:cubicBezTo>
                    <a:pt x="42" y="242"/>
                    <a:pt x="42" y="242"/>
                    <a:pt x="42" y="234"/>
                  </a:cubicBezTo>
                  <a:lnTo>
                    <a:pt x="42" y="225"/>
                  </a:lnTo>
                  <a:cubicBezTo>
                    <a:pt x="42" y="217"/>
                    <a:pt x="42" y="217"/>
                    <a:pt x="42" y="209"/>
                  </a:cubicBezTo>
                  <a:lnTo>
                    <a:pt x="42" y="200"/>
                  </a:lnTo>
                  <a:cubicBezTo>
                    <a:pt x="42" y="192"/>
                    <a:pt x="42" y="192"/>
                    <a:pt x="42" y="192"/>
                  </a:cubicBezTo>
                  <a:lnTo>
                    <a:pt x="42" y="183"/>
                  </a:lnTo>
                  <a:lnTo>
                    <a:pt x="42" y="175"/>
                  </a:lnTo>
                  <a:cubicBezTo>
                    <a:pt x="42" y="167"/>
                    <a:pt x="42" y="167"/>
                    <a:pt x="42" y="167"/>
                  </a:cubicBezTo>
                  <a:lnTo>
                    <a:pt x="42" y="159"/>
                  </a:lnTo>
                  <a:cubicBezTo>
                    <a:pt x="42" y="150"/>
                    <a:pt x="42" y="150"/>
                    <a:pt x="42" y="150"/>
                  </a:cubicBezTo>
                  <a:lnTo>
                    <a:pt x="42" y="142"/>
                  </a:lnTo>
                  <a:lnTo>
                    <a:pt x="42" y="133"/>
                  </a:lnTo>
                  <a:cubicBezTo>
                    <a:pt x="42" y="125"/>
                    <a:pt x="42" y="125"/>
                    <a:pt x="42" y="125"/>
                  </a:cubicBezTo>
                  <a:cubicBezTo>
                    <a:pt x="50" y="117"/>
                    <a:pt x="50" y="108"/>
                    <a:pt x="50" y="100"/>
                  </a:cubicBezTo>
                  <a:lnTo>
                    <a:pt x="50" y="92"/>
                  </a:lnTo>
                  <a:cubicBezTo>
                    <a:pt x="50" y="83"/>
                    <a:pt x="50" y="83"/>
                    <a:pt x="58" y="75"/>
                  </a:cubicBezTo>
                  <a:cubicBezTo>
                    <a:pt x="58" y="75"/>
                    <a:pt x="58" y="66"/>
                    <a:pt x="58" y="58"/>
                  </a:cubicBezTo>
                  <a:lnTo>
                    <a:pt x="58" y="50"/>
                  </a:lnTo>
                  <a:cubicBezTo>
                    <a:pt x="67" y="41"/>
                    <a:pt x="67" y="41"/>
                    <a:pt x="67" y="41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25"/>
                  </a:lnTo>
                  <a:lnTo>
                    <a:pt x="75" y="16"/>
                  </a:lnTo>
                  <a:cubicBezTo>
                    <a:pt x="75" y="16"/>
                    <a:pt x="67" y="16"/>
                    <a:pt x="67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8"/>
                  </a:cubicBezTo>
                  <a:close/>
                  <a:moveTo>
                    <a:pt x="17" y="8"/>
                  </a:move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  <p:sp>
          <p:nvSpPr>
            <p:cNvPr id="42" name="Freeform 503"/>
            <p:cNvSpPr>
              <a:spLocks noChangeArrowheads="1"/>
            </p:cNvSpPr>
            <p:nvPr/>
          </p:nvSpPr>
          <p:spPr bwMode="auto">
            <a:xfrm>
              <a:off x="3925888" y="5216524"/>
              <a:ext cx="142875" cy="304800"/>
            </a:xfrm>
            <a:custGeom>
              <a:avLst/>
              <a:gdLst>
                <a:gd name="T0" fmla="*/ 76 w 395"/>
                <a:gd name="T1" fmla="*/ 836 h 845"/>
                <a:gd name="T2" fmla="*/ 126 w 395"/>
                <a:gd name="T3" fmla="*/ 844 h 845"/>
                <a:gd name="T4" fmla="*/ 218 w 395"/>
                <a:gd name="T5" fmla="*/ 786 h 845"/>
                <a:gd name="T6" fmla="*/ 226 w 395"/>
                <a:gd name="T7" fmla="*/ 761 h 845"/>
                <a:gd name="T8" fmla="*/ 327 w 395"/>
                <a:gd name="T9" fmla="*/ 301 h 845"/>
                <a:gd name="T10" fmla="*/ 368 w 395"/>
                <a:gd name="T11" fmla="*/ 134 h 845"/>
                <a:gd name="T12" fmla="*/ 394 w 395"/>
                <a:gd name="T13" fmla="*/ 25 h 845"/>
                <a:gd name="T14" fmla="*/ 377 w 395"/>
                <a:gd name="T15" fmla="*/ 0 h 845"/>
                <a:gd name="T16" fmla="*/ 360 w 395"/>
                <a:gd name="T17" fmla="*/ 8 h 845"/>
                <a:gd name="T18" fmla="*/ 310 w 395"/>
                <a:gd name="T19" fmla="*/ 117 h 845"/>
                <a:gd name="T20" fmla="*/ 235 w 395"/>
                <a:gd name="T21" fmla="*/ 267 h 845"/>
                <a:gd name="T22" fmla="*/ 26 w 395"/>
                <a:gd name="T23" fmla="*/ 694 h 845"/>
                <a:gd name="T24" fmla="*/ 76 w 395"/>
                <a:gd name="T25" fmla="*/ 836 h 845"/>
                <a:gd name="T26" fmla="*/ 126 w 395"/>
                <a:gd name="T27" fmla="*/ 686 h 845"/>
                <a:gd name="T28" fmla="*/ 176 w 395"/>
                <a:gd name="T29" fmla="*/ 736 h 845"/>
                <a:gd name="T30" fmla="*/ 126 w 395"/>
                <a:gd name="T31" fmla="*/ 786 h 845"/>
                <a:gd name="T32" fmla="*/ 76 w 395"/>
                <a:gd name="T33" fmla="*/ 736 h 845"/>
                <a:gd name="T34" fmla="*/ 126 w 395"/>
                <a:gd name="T35" fmla="*/ 686 h 845"/>
                <a:gd name="T36" fmla="*/ 126 w 395"/>
                <a:gd name="T37" fmla="*/ 686 h 845"/>
                <a:gd name="T38" fmla="*/ 126 w 395"/>
                <a:gd name="T39" fmla="*/ 68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845">
                  <a:moveTo>
                    <a:pt x="76" y="836"/>
                  </a:moveTo>
                  <a:cubicBezTo>
                    <a:pt x="93" y="844"/>
                    <a:pt x="109" y="844"/>
                    <a:pt x="126" y="844"/>
                  </a:cubicBezTo>
                  <a:cubicBezTo>
                    <a:pt x="159" y="844"/>
                    <a:pt x="201" y="819"/>
                    <a:pt x="218" y="786"/>
                  </a:cubicBezTo>
                  <a:cubicBezTo>
                    <a:pt x="218" y="777"/>
                    <a:pt x="218" y="769"/>
                    <a:pt x="226" y="76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68" y="134"/>
                    <a:pt x="368" y="134"/>
                    <a:pt x="368" y="134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8"/>
                    <a:pt x="385" y="0"/>
                    <a:pt x="377" y="0"/>
                  </a:cubicBezTo>
                  <a:cubicBezTo>
                    <a:pt x="368" y="0"/>
                    <a:pt x="368" y="0"/>
                    <a:pt x="360" y="8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235" y="267"/>
                    <a:pt x="235" y="267"/>
                    <a:pt x="235" y="267"/>
                  </a:cubicBezTo>
                  <a:cubicBezTo>
                    <a:pt x="26" y="694"/>
                    <a:pt x="26" y="694"/>
                    <a:pt x="26" y="694"/>
                  </a:cubicBezTo>
                  <a:cubicBezTo>
                    <a:pt x="0" y="744"/>
                    <a:pt x="26" y="811"/>
                    <a:pt x="76" y="836"/>
                  </a:cubicBezTo>
                  <a:close/>
                  <a:moveTo>
                    <a:pt x="126" y="686"/>
                  </a:moveTo>
                  <a:cubicBezTo>
                    <a:pt x="151" y="686"/>
                    <a:pt x="176" y="711"/>
                    <a:pt x="176" y="736"/>
                  </a:cubicBezTo>
                  <a:cubicBezTo>
                    <a:pt x="176" y="769"/>
                    <a:pt x="151" y="786"/>
                    <a:pt x="126" y="786"/>
                  </a:cubicBezTo>
                  <a:cubicBezTo>
                    <a:pt x="101" y="786"/>
                    <a:pt x="76" y="769"/>
                    <a:pt x="76" y="736"/>
                  </a:cubicBezTo>
                  <a:cubicBezTo>
                    <a:pt x="76" y="711"/>
                    <a:pt x="101" y="686"/>
                    <a:pt x="126" y="686"/>
                  </a:cubicBezTo>
                  <a:close/>
                  <a:moveTo>
                    <a:pt x="126" y="686"/>
                  </a:moveTo>
                  <a:lnTo>
                    <a:pt x="126" y="6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</p:grpSp>
      <p:sp>
        <p:nvSpPr>
          <p:cNvPr id="43" name="Freeform 107"/>
          <p:cNvSpPr>
            <a:spLocks noChangeArrowheads="1"/>
          </p:cNvSpPr>
          <p:nvPr/>
        </p:nvSpPr>
        <p:spPr bwMode="auto">
          <a:xfrm>
            <a:off x="9431949" y="1860327"/>
            <a:ext cx="536799" cy="646257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rgbClr val="76B64A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67636" y="4447376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点击添加标题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068066" y="2160261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7BF61"/>
                </a:solidFill>
              </a:rPr>
              <a:t>点击添加标题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82498" y="2529110"/>
            <a:ext cx="2544973" cy="2544973"/>
            <a:chOff x="4589415" y="2277431"/>
            <a:chExt cx="1990165" cy="1990165"/>
          </a:xfrm>
        </p:grpSpPr>
        <p:sp>
          <p:nvSpPr>
            <p:cNvPr id="3" name="矩形 2"/>
            <p:cNvSpPr/>
            <p:nvPr/>
          </p:nvSpPr>
          <p:spPr>
            <a:xfrm rot="2700000">
              <a:off x="4589415" y="2277431"/>
              <a:ext cx="1990165" cy="1990165"/>
            </a:xfrm>
            <a:prstGeom prst="rect">
              <a:avLst/>
            </a:prstGeom>
            <a:noFill/>
            <a:ln>
              <a:solidFill>
                <a:srgbClr val="CBE3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12358" y="2934742"/>
              <a:ext cx="744279" cy="675543"/>
              <a:chOff x="8728968" y="4229413"/>
              <a:chExt cx="744279" cy="675543"/>
            </a:xfrm>
          </p:grpSpPr>
          <p:sp>
            <p:nvSpPr>
              <p:cNvPr id="9" name="Freeform 157"/>
              <p:cNvSpPr/>
              <p:nvPr/>
            </p:nvSpPr>
            <p:spPr bwMode="auto">
              <a:xfrm>
                <a:off x="8728968" y="4229413"/>
                <a:ext cx="744279" cy="675543"/>
              </a:xfrm>
              <a:custGeom>
                <a:avLst/>
                <a:gdLst>
                  <a:gd name="T0" fmla="*/ 25 w 293"/>
                  <a:gd name="T1" fmla="*/ 266 h 266"/>
                  <a:gd name="T2" fmla="*/ 0 w 293"/>
                  <a:gd name="T3" fmla="*/ 241 h 266"/>
                  <a:gd name="T4" fmla="*/ 0 w 293"/>
                  <a:gd name="T5" fmla="*/ 25 h 266"/>
                  <a:gd name="T6" fmla="*/ 25 w 293"/>
                  <a:gd name="T7" fmla="*/ 0 h 266"/>
                  <a:gd name="T8" fmla="*/ 268 w 293"/>
                  <a:gd name="T9" fmla="*/ 0 h 266"/>
                  <a:gd name="T10" fmla="*/ 293 w 293"/>
                  <a:gd name="T11" fmla="*/ 25 h 266"/>
                  <a:gd name="T12" fmla="*/ 293 w 293"/>
                  <a:gd name="T13" fmla="*/ 241 h 266"/>
                  <a:gd name="T14" fmla="*/ 268 w 293"/>
                  <a:gd name="T15" fmla="*/ 266 h 266"/>
                  <a:gd name="T16" fmla="*/ 25 w 293"/>
                  <a:gd name="T1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266">
                    <a:moveTo>
                      <a:pt x="25" y="266"/>
                    </a:moveTo>
                    <a:cubicBezTo>
                      <a:pt x="11" y="266"/>
                      <a:pt x="0" y="255"/>
                      <a:pt x="0" y="24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82" y="0"/>
                      <a:pt x="293" y="11"/>
                      <a:pt x="293" y="25"/>
                    </a:cubicBezTo>
                    <a:cubicBezTo>
                      <a:pt x="293" y="241"/>
                      <a:pt x="293" y="241"/>
                      <a:pt x="293" y="241"/>
                    </a:cubicBezTo>
                    <a:cubicBezTo>
                      <a:pt x="293" y="255"/>
                      <a:pt x="282" y="266"/>
                      <a:pt x="268" y="266"/>
                    </a:cubicBezTo>
                    <a:cubicBezTo>
                      <a:pt x="25" y="266"/>
                      <a:pt x="25" y="266"/>
                      <a:pt x="25" y="266"/>
                    </a:cubicBezTo>
                  </a:path>
                </a:pathLst>
              </a:custGeom>
              <a:solidFill>
                <a:srgbClr val="E05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58"/>
              <p:cNvSpPr/>
              <p:nvPr/>
            </p:nvSpPr>
            <p:spPr bwMode="auto">
              <a:xfrm>
                <a:off x="8792334" y="4292778"/>
                <a:ext cx="616474" cy="548812"/>
              </a:xfrm>
              <a:custGeom>
                <a:avLst/>
                <a:gdLst>
                  <a:gd name="T0" fmla="*/ 20 w 243"/>
                  <a:gd name="T1" fmla="*/ 216 h 216"/>
                  <a:gd name="T2" fmla="*/ 0 w 243"/>
                  <a:gd name="T3" fmla="*/ 196 h 216"/>
                  <a:gd name="T4" fmla="*/ 0 w 243"/>
                  <a:gd name="T5" fmla="*/ 20 h 216"/>
                  <a:gd name="T6" fmla="*/ 20 w 243"/>
                  <a:gd name="T7" fmla="*/ 0 h 216"/>
                  <a:gd name="T8" fmla="*/ 223 w 243"/>
                  <a:gd name="T9" fmla="*/ 0 h 216"/>
                  <a:gd name="T10" fmla="*/ 243 w 243"/>
                  <a:gd name="T11" fmla="*/ 20 h 216"/>
                  <a:gd name="T12" fmla="*/ 243 w 243"/>
                  <a:gd name="T13" fmla="*/ 196 h 216"/>
                  <a:gd name="T14" fmla="*/ 223 w 243"/>
                  <a:gd name="T15" fmla="*/ 216 h 216"/>
                  <a:gd name="T16" fmla="*/ 20 w 243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216">
                    <a:moveTo>
                      <a:pt x="20" y="216"/>
                    </a:moveTo>
                    <a:cubicBezTo>
                      <a:pt x="9" y="216"/>
                      <a:pt x="0" y="207"/>
                      <a:pt x="0" y="19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34" y="0"/>
                      <a:pt x="243" y="9"/>
                      <a:pt x="243" y="20"/>
                    </a:cubicBezTo>
                    <a:cubicBezTo>
                      <a:pt x="243" y="196"/>
                      <a:pt x="243" y="196"/>
                      <a:pt x="243" y="196"/>
                    </a:cubicBezTo>
                    <a:cubicBezTo>
                      <a:pt x="243" y="207"/>
                      <a:pt x="234" y="216"/>
                      <a:pt x="223" y="216"/>
                    </a:cubicBezTo>
                    <a:cubicBezTo>
                      <a:pt x="20" y="216"/>
                      <a:pt x="20" y="216"/>
                      <a:pt x="20" y="216"/>
                    </a:cubicBezTo>
                  </a:path>
                </a:pathLst>
              </a:custGeom>
              <a:solidFill>
                <a:srgbClr val="EC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59"/>
              <p:cNvSpPr/>
              <p:nvPr/>
            </p:nvSpPr>
            <p:spPr bwMode="auto">
              <a:xfrm>
                <a:off x="8792334" y="4292778"/>
                <a:ext cx="608956" cy="543442"/>
              </a:xfrm>
              <a:custGeom>
                <a:avLst/>
                <a:gdLst>
                  <a:gd name="T0" fmla="*/ 8 w 240"/>
                  <a:gd name="T1" fmla="*/ 204 h 214"/>
                  <a:gd name="T2" fmla="*/ 8 w 240"/>
                  <a:gd name="T3" fmla="*/ 28 h 214"/>
                  <a:gd name="T4" fmla="*/ 28 w 240"/>
                  <a:gd name="T5" fmla="*/ 8 h 214"/>
                  <a:gd name="T6" fmla="*/ 231 w 240"/>
                  <a:gd name="T7" fmla="*/ 8 h 214"/>
                  <a:gd name="T8" fmla="*/ 240 w 240"/>
                  <a:gd name="T9" fmla="*/ 10 h 214"/>
                  <a:gd name="T10" fmla="*/ 223 w 240"/>
                  <a:gd name="T11" fmla="*/ 0 h 214"/>
                  <a:gd name="T12" fmla="*/ 20 w 240"/>
                  <a:gd name="T13" fmla="*/ 0 h 214"/>
                  <a:gd name="T14" fmla="*/ 0 w 240"/>
                  <a:gd name="T15" fmla="*/ 20 h 214"/>
                  <a:gd name="T16" fmla="*/ 0 w 240"/>
                  <a:gd name="T17" fmla="*/ 196 h 214"/>
                  <a:gd name="T18" fmla="*/ 10 w 240"/>
                  <a:gd name="T19" fmla="*/ 214 h 214"/>
                  <a:gd name="T20" fmla="*/ 8 w 240"/>
                  <a:gd name="T21" fmla="*/ 20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214">
                    <a:moveTo>
                      <a:pt x="8" y="204"/>
                    </a:moveTo>
                    <a:cubicBezTo>
                      <a:pt x="8" y="28"/>
                      <a:pt x="8" y="28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4" y="8"/>
                      <a:pt x="237" y="9"/>
                      <a:pt x="240" y="10"/>
                    </a:cubicBezTo>
                    <a:cubicBezTo>
                      <a:pt x="237" y="4"/>
                      <a:pt x="230" y="0"/>
                      <a:pt x="22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4"/>
                      <a:pt x="4" y="210"/>
                      <a:pt x="10" y="214"/>
                    </a:cubicBezTo>
                    <a:cubicBezTo>
                      <a:pt x="9" y="211"/>
                      <a:pt x="8" y="208"/>
                      <a:pt x="8" y="204"/>
                    </a:cubicBezTo>
                    <a:close/>
                  </a:path>
                </a:pathLst>
              </a:custGeom>
              <a:solidFill>
                <a:srgbClr val="C9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60"/>
              <p:cNvSpPr/>
              <p:nvPr/>
            </p:nvSpPr>
            <p:spPr bwMode="auto">
              <a:xfrm>
                <a:off x="9101645" y="4577387"/>
                <a:ext cx="137471" cy="238427"/>
              </a:xfrm>
              <a:custGeom>
                <a:avLst/>
                <a:gdLst>
                  <a:gd name="T0" fmla="*/ 1 w 54"/>
                  <a:gd name="T1" fmla="*/ 5 h 94"/>
                  <a:gd name="T2" fmla="*/ 1 w 54"/>
                  <a:gd name="T3" fmla="*/ 0 h 94"/>
                  <a:gd name="T4" fmla="*/ 6 w 54"/>
                  <a:gd name="T5" fmla="*/ 3 h 94"/>
                  <a:gd name="T6" fmla="*/ 53 w 54"/>
                  <a:gd name="T7" fmla="*/ 88 h 94"/>
                  <a:gd name="T8" fmla="*/ 53 w 54"/>
                  <a:gd name="T9" fmla="*/ 93 h 94"/>
                  <a:gd name="T10" fmla="*/ 49 w 54"/>
                  <a:gd name="T11" fmla="*/ 91 h 94"/>
                  <a:gd name="T12" fmla="*/ 1 w 54"/>
                  <a:gd name="T13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94">
                    <a:moveTo>
                      <a:pt x="1" y="5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4" y="1"/>
                      <a:pt x="6" y="3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90"/>
                      <a:pt x="54" y="93"/>
                      <a:pt x="53" y="93"/>
                    </a:cubicBezTo>
                    <a:cubicBezTo>
                      <a:pt x="52" y="94"/>
                      <a:pt x="50" y="93"/>
                      <a:pt x="49" y="91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E8A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161"/>
              <p:cNvSpPr>
                <a:spLocks noChangeArrowheads="1"/>
              </p:cNvSpPr>
              <p:nvPr/>
            </p:nvSpPr>
            <p:spPr bwMode="auto">
              <a:xfrm>
                <a:off x="9071573" y="4538724"/>
                <a:ext cx="55848" cy="55848"/>
              </a:xfrm>
              <a:prstGeom prst="ellipse">
                <a:avLst/>
              </a:prstGeom>
              <a:solidFill>
                <a:srgbClr val="32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62"/>
              <p:cNvSpPr>
                <a:spLocks noEditPoints="1"/>
              </p:cNvSpPr>
              <p:nvPr/>
            </p:nvSpPr>
            <p:spPr bwMode="auto">
              <a:xfrm>
                <a:off x="9064055" y="4404474"/>
                <a:ext cx="223391" cy="210503"/>
              </a:xfrm>
              <a:custGeom>
                <a:avLst/>
                <a:gdLst>
                  <a:gd name="T0" fmla="*/ 9 w 88"/>
                  <a:gd name="T1" fmla="*/ 73 h 83"/>
                  <a:gd name="T2" fmla="*/ 6 w 88"/>
                  <a:gd name="T3" fmla="*/ 76 h 83"/>
                  <a:gd name="T4" fmla="*/ 3 w 88"/>
                  <a:gd name="T5" fmla="*/ 78 h 83"/>
                  <a:gd name="T6" fmla="*/ 2 w 88"/>
                  <a:gd name="T7" fmla="*/ 78 h 83"/>
                  <a:gd name="T8" fmla="*/ 1 w 88"/>
                  <a:gd name="T9" fmla="*/ 83 h 83"/>
                  <a:gd name="T10" fmla="*/ 2 w 88"/>
                  <a:gd name="T11" fmla="*/ 83 h 83"/>
                  <a:gd name="T12" fmla="*/ 6 w 88"/>
                  <a:gd name="T13" fmla="*/ 82 h 83"/>
                  <a:gd name="T14" fmla="*/ 13 w 88"/>
                  <a:gd name="T15" fmla="*/ 75 h 83"/>
                  <a:gd name="T16" fmla="*/ 9 w 88"/>
                  <a:gd name="T17" fmla="*/ 73 h 83"/>
                  <a:gd name="T18" fmla="*/ 86 w 88"/>
                  <a:gd name="T19" fmla="*/ 0 h 83"/>
                  <a:gd name="T20" fmla="*/ 85 w 88"/>
                  <a:gd name="T21" fmla="*/ 0 h 83"/>
                  <a:gd name="T22" fmla="*/ 23 w 88"/>
                  <a:gd name="T23" fmla="*/ 59 h 83"/>
                  <a:gd name="T24" fmla="*/ 25 w 88"/>
                  <a:gd name="T25" fmla="*/ 63 h 83"/>
                  <a:gd name="T26" fmla="*/ 85 w 88"/>
                  <a:gd name="T27" fmla="*/ 5 h 83"/>
                  <a:gd name="T28" fmla="*/ 87 w 88"/>
                  <a:gd name="T29" fmla="*/ 0 h 83"/>
                  <a:gd name="T30" fmla="*/ 86 w 88"/>
                  <a:gd name="T3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83">
                    <a:moveTo>
                      <a:pt x="9" y="73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5" y="77"/>
                      <a:pt x="4" y="78"/>
                      <a:pt x="3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0"/>
                      <a:pt x="0" y="82"/>
                      <a:pt x="1" y="83"/>
                    </a:cubicBezTo>
                    <a:cubicBezTo>
                      <a:pt x="1" y="83"/>
                      <a:pt x="2" y="83"/>
                      <a:pt x="2" y="83"/>
                    </a:cubicBezTo>
                    <a:cubicBezTo>
                      <a:pt x="3" y="83"/>
                      <a:pt x="4" y="83"/>
                      <a:pt x="6" y="82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1" y="74"/>
                      <a:pt x="10" y="74"/>
                      <a:pt x="9" y="73"/>
                    </a:cubicBezTo>
                    <a:moveTo>
                      <a:pt x="86" y="0"/>
                    </a:moveTo>
                    <a:cubicBezTo>
                      <a:pt x="86" y="0"/>
                      <a:pt x="85" y="0"/>
                      <a:pt x="85" y="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60"/>
                      <a:pt x="25" y="62"/>
                      <a:pt x="25" y="6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7" y="3"/>
                      <a:pt x="88" y="1"/>
                      <a:pt x="87" y="0"/>
                    </a:cubicBezTo>
                    <a:cubicBezTo>
                      <a:pt x="87" y="0"/>
                      <a:pt x="86" y="0"/>
                      <a:pt x="86" y="0"/>
                    </a:cubicBezTo>
                  </a:path>
                </a:pathLst>
              </a:custGeom>
              <a:solidFill>
                <a:srgbClr val="A2A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63"/>
              <p:cNvSpPr>
                <a:spLocks noEditPoints="1"/>
              </p:cNvSpPr>
              <p:nvPr/>
            </p:nvSpPr>
            <p:spPr bwMode="auto">
              <a:xfrm>
                <a:off x="9086609" y="4553759"/>
                <a:ext cx="40812" cy="40812"/>
              </a:xfrm>
              <a:custGeom>
                <a:avLst/>
                <a:gdLst>
                  <a:gd name="T0" fmla="*/ 1 w 16"/>
                  <a:gd name="T1" fmla="*/ 13 h 16"/>
                  <a:gd name="T2" fmla="*/ 0 w 16"/>
                  <a:gd name="T3" fmla="*/ 14 h 16"/>
                  <a:gd name="T4" fmla="*/ 4 w 16"/>
                  <a:gd name="T5" fmla="*/ 16 h 16"/>
                  <a:gd name="T6" fmla="*/ 4 w 16"/>
                  <a:gd name="T7" fmla="*/ 15 h 16"/>
                  <a:gd name="T8" fmla="*/ 1 w 16"/>
                  <a:gd name="T9" fmla="*/ 13 h 16"/>
                  <a:gd name="T10" fmla="*/ 14 w 16"/>
                  <a:gd name="T11" fmla="*/ 0 h 16"/>
                  <a:gd name="T12" fmla="*/ 8 w 16"/>
                  <a:gd name="T13" fmla="*/ 6 h 16"/>
                  <a:gd name="T14" fmla="*/ 11 w 16"/>
                  <a:gd name="T15" fmla="*/ 9 h 16"/>
                  <a:gd name="T16" fmla="*/ 16 w 16"/>
                  <a:gd name="T17" fmla="*/ 4 h 16"/>
                  <a:gd name="T18" fmla="*/ 14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5" y="1"/>
                      <a:pt x="14" y="0"/>
                    </a:cubicBezTo>
                  </a:path>
                </a:pathLst>
              </a:custGeom>
              <a:solidFill>
                <a:srgbClr val="32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4"/>
              <p:cNvSpPr/>
              <p:nvPr/>
            </p:nvSpPr>
            <p:spPr bwMode="auto">
              <a:xfrm>
                <a:off x="9064055" y="4389438"/>
                <a:ext cx="223391" cy="212651"/>
              </a:xfrm>
              <a:custGeom>
                <a:avLst/>
                <a:gdLst>
                  <a:gd name="T0" fmla="*/ 6 w 88"/>
                  <a:gd name="T1" fmla="*/ 82 h 84"/>
                  <a:gd name="T2" fmla="*/ 1 w 88"/>
                  <a:gd name="T3" fmla="*/ 83 h 84"/>
                  <a:gd name="T4" fmla="*/ 2 w 88"/>
                  <a:gd name="T5" fmla="*/ 79 h 84"/>
                  <a:gd name="T6" fmla="*/ 82 w 88"/>
                  <a:gd name="T7" fmla="*/ 2 h 84"/>
                  <a:gd name="T8" fmla="*/ 87 w 88"/>
                  <a:gd name="T9" fmla="*/ 1 h 84"/>
                  <a:gd name="T10" fmla="*/ 85 w 88"/>
                  <a:gd name="T11" fmla="*/ 5 h 84"/>
                  <a:gd name="T12" fmla="*/ 6 w 88"/>
                  <a:gd name="T13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84">
                    <a:moveTo>
                      <a:pt x="6" y="82"/>
                    </a:moveTo>
                    <a:cubicBezTo>
                      <a:pt x="4" y="84"/>
                      <a:pt x="2" y="84"/>
                      <a:pt x="1" y="83"/>
                    </a:cubicBezTo>
                    <a:cubicBezTo>
                      <a:pt x="0" y="83"/>
                      <a:pt x="1" y="80"/>
                      <a:pt x="2" y="79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4" y="0"/>
                      <a:pt x="86" y="0"/>
                      <a:pt x="87" y="1"/>
                    </a:cubicBezTo>
                    <a:cubicBezTo>
                      <a:pt x="88" y="1"/>
                      <a:pt x="87" y="4"/>
                      <a:pt x="85" y="5"/>
                    </a:cubicBezTo>
                    <a:cubicBezTo>
                      <a:pt x="6" y="82"/>
                      <a:pt x="6" y="82"/>
                      <a:pt x="6" y="82"/>
                    </a:cubicBezTo>
                  </a:path>
                </a:pathLst>
              </a:custGeom>
              <a:solidFill>
                <a:srgbClr val="32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65"/>
              <p:cNvSpPr>
                <a:spLocks noEditPoints="1"/>
              </p:cNvSpPr>
              <p:nvPr/>
            </p:nvSpPr>
            <p:spPr bwMode="auto">
              <a:xfrm>
                <a:off x="8959877" y="4458174"/>
                <a:ext cx="182579" cy="156803"/>
              </a:xfrm>
              <a:custGeom>
                <a:avLst/>
                <a:gdLst>
                  <a:gd name="T0" fmla="*/ 58 w 72"/>
                  <a:gd name="T1" fmla="*/ 53 h 62"/>
                  <a:gd name="T2" fmla="*/ 55 w 72"/>
                  <a:gd name="T3" fmla="*/ 54 h 62"/>
                  <a:gd name="T4" fmla="*/ 55 w 72"/>
                  <a:gd name="T5" fmla="*/ 54 h 62"/>
                  <a:gd name="T6" fmla="*/ 62 w 72"/>
                  <a:gd name="T7" fmla="*/ 60 h 62"/>
                  <a:gd name="T8" fmla="*/ 58 w 72"/>
                  <a:gd name="T9" fmla="*/ 53 h 62"/>
                  <a:gd name="T10" fmla="*/ 64 w 72"/>
                  <a:gd name="T11" fmla="*/ 49 h 62"/>
                  <a:gd name="T12" fmla="*/ 62 w 72"/>
                  <a:gd name="T13" fmla="*/ 51 h 62"/>
                  <a:gd name="T14" fmla="*/ 68 w 72"/>
                  <a:gd name="T15" fmla="*/ 62 h 62"/>
                  <a:gd name="T16" fmla="*/ 70 w 72"/>
                  <a:gd name="T17" fmla="*/ 61 h 62"/>
                  <a:gd name="T18" fmla="*/ 70 w 72"/>
                  <a:gd name="T19" fmla="*/ 60 h 62"/>
                  <a:gd name="T20" fmla="*/ 70 w 72"/>
                  <a:gd name="T21" fmla="*/ 54 h 62"/>
                  <a:gd name="T22" fmla="*/ 64 w 72"/>
                  <a:gd name="T23" fmla="*/ 49 h 62"/>
                  <a:gd name="T24" fmla="*/ 5 w 72"/>
                  <a:gd name="T25" fmla="*/ 0 h 62"/>
                  <a:gd name="T26" fmla="*/ 2 w 72"/>
                  <a:gd name="T27" fmla="*/ 2 h 62"/>
                  <a:gd name="T28" fmla="*/ 1 w 72"/>
                  <a:gd name="T29" fmla="*/ 2 h 62"/>
                  <a:gd name="T30" fmla="*/ 2 w 72"/>
                  <a:gd name="T31" fmla="*/ 9 h 62"/>
                  <a:gd name="T32" fmla="*/ 45 w 72"/>
                  <a:gd name="T33" fmla="*/ 45 h 62"/>
                  <a:gd name="T34" fmla="*/ 44 w 72"/>
                  <a:gd name="T35" fmla="*/ 43 h 62"/>
                  <a:gd name="T36" fmla="*/ 48 w 72"/>
                  <a:gd name="T37" fmla="*/ 35 h 62"/>
                  <a:gd name="T38" fmla="*/ 8 w 72"/>
                  <a:gd name="T39" fmla="*/ 1 h 62"/>
                  <a:gd name="T40" fmla="*/ 5 w 72"/>
                  <a:gd name="T4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2">
                    <a:moveTo>
                      <a:pt x="58" y="53"/>
                    </a:moveTo>
                    <a:cubicBezTo>
                      <a:pt x="57" y="54"/>
                      <a:pt x="56" y="54"/>
                      <a:pt x="55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58" y="53"/>
                      <a:pt x="58" y="53"/>
                      <a:pt x="58" y="53"/>
                    </a:cubicBezTo>
                    <a:moveTo>
                      <a:pt x="64" y="49"/>
                    </a:moveTo>
                    <a:cubicBezTo>
                      <a:pt x="63" y="50"/>
                      <a:pt x="63" y="50"/>
                      <a:pt x="62" y="51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2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2" y="59"/>
                      <a:pt x="71" y="56"/>
                      <a:pt x="70" y="54"/>
                    </a:cubicBezTo>
                    <a:cubicBezTo>
                      <a:pt x="64" y="49"/>
                      <a:pt x="64" y="49"/>
                      <a:pt x="64" y="49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4"/>
                      <a:pt x="44" y="43"/>
                    </a:cubicBezTo>
                    <a:cubicBezTo>
                      <a:pt x="44" y="40"/>
                      <a:pt x="46" y="37"/>
                      <a:pt x="48" y="3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A3A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6"/>
              <p:cNvSpPr/>
              <p:nvPr/>
            </p:nvSpPr>
            <p:spPr bwMode="auto">
              <a:xfrm>
                <a:off x="9107015" y="4587053"/>
                <a:ext cx="25776" cy="27924"/>
              </a:xfrm>
              <a:custGeom>
                <a:avLst/>
                <a:gdLst>
                  <a:gd name="T0" fmla="*/ 4 w 10"/>
                  <a:gd name="T1" fmla="*/ 0 h 11"/>
                  <a:gd name="T2" fmla="*/ 0 w 10"/>
                  <a:gd name="T3" fmla="*/ 2 h 11"/>
                  <a:gd name="T4" fmla="*/ 4 w 10"/>
                  <a:gd name="T5" fmla="*/ 9 h 11"/>
                  <a:gd name="T6" fmla="*/ 6 w 10"/>
                  <a:gd name="T7" fmla="*/ 10 h 11"/>
                  <a:gd name="T8" fmla="*/ 8 w 10"/>
                  <a:gd name="T9" fmla="*/ 11 h 11"/>
                  <a:gd name="T10" fmla="*/ 10 w 10"/>
                  <a:gd name="T11" fmla="*/ 11 h 11"/>
                  <a:gd name="T12" fmla="*/ 4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08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9071573" y="4546241"/>
                <a:ext cx="50478" cy="48330"/>
              </a:xfrm>
              <a:custGeom>
                <a:avLst/>
                <a:gdLst>
                  <a:gd name="T0" fmla="*/ 17 w 20"/>
                  <a:gd name="T1" fmla="*/ 12 h 19"/>
                  <a:gd name="T2" fmla="*/ 10 w 20"/>
                  <a:gd name="T3" fmla="*/ 18 h 19"/>
                  <a:gd name="T4" fmla="*/ 11 w 20"/>
                  <a:gd name="T5" fmla="*/ 19 h 19"/>
                  <a:gd name="T6" fmla="*/ 11 w 20"/>
                  <a:gd name="T7" fmla="*/ 19 h 19"/>
                  <a:gd name="T8" fmla="*/ 14 w 20"/>
                  <a:gd name="T9" fmla="*/ 18 h 19"/>
                  <a:gd name="T10" fmla="*/ 18 w 20"/>
                  <a:gd name="T11" fmla="*/ 16 h 19"/>
                  <a:gd name="T12" fmla="*/ 20 w 20"/>
                  <a:gd name="T13" fmla="*/ 14 h 19"/>
                  <a:gd name="T14" fmla="*/ 17 w 20"/>
                  <a:gd name="T15" fmla="*/ 12 h 19"/>
                  <a:gd name="T16" fmla="*/ 4 w 20"/>
                  <a:gd name="T17" fmla="*/ 0 h 19"/>
                  <a:gd name="T18" fmla="*/ 0 w 20"/>
                  <a:gd name="T19" fmla="*/ 8 h 19"/>
                  <a:gd name="T20" fmla="*/ 1 w 20"/>
                  <a:gd name="T21" fmla="*/ 10 h 19"/>
                  <a:gd name="T22" fmla="*/ 3 w 20"/>
                  <a:gd name="T23" fmla="*/ 13 h 19"/>
                  <a:gd name="T24" fmla="*/ 10 w 20"/>
                  <a:gd name="T25" fmla="*/ 6 h 19"/>
                  <a:gd name="T26" fmla="*/ 4 w 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9">
                    <a:moveTo>
                      <a:pt x="17" y="12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3" y="19"/>
                      <a:pt x="14" y="18"/>
                    </a:cubicBezTo>
                    <a:cubicBezTo>
                      <a:pt x="16" y="18"/>
                      <a:pt x="17" y="17"/>
                      <a:pt x="18" y="16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17" y="12"/>
                      <a:pt x="17" y="12"/>
                      <a:pt x="17" y="12"/>
                    </a:cubicBezTo>
                    <a:moveTo>
                      <a:pt x="4" y="0"/>
                    </a:move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3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68"/>
              <p:cNvSpPr/>
              <p:nvPr/>
            </p:nvSpPr>
            <p:spPr bwMode="auto">
              <a:xfrm>
                <a:off x="9089831" y="4569869"/>
                <a:ext cx="24702" cy="22554"/>
              </a:xfrm>
              <a:custGeom>
                <a:avLst/>
                <a:gdLst>
                  <a:gd name="T0" fmla="*/ 16 w 23"/>
                  <a:gd name="T1" fmla="*/ 0 h 21"/>
                  <a:gd name="T2" fmla="*/ 0 w 23"/>
                  <a:gd name="T3" fmla="*/ 16 h 21"/>
                  <a:gd name="T4" fmla="*/ 7 w 23"/>
                  <a:gd name="T5" fmla="*/ 21 h 21"/>
                  <a:gd name="T6" fmla="*/ 23 w 23"/>
                  <a:gd name="T7" fmla="*/ 7 h 21"/>
                  <a:gd name="T8" fmla="*/ 16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lnTo>
                      <a:pt x="0" y="16"/>
                    </a:lnTo>
                    <a:lnTo>
                      <a:pt x="7" y="21"/>
                    </a:lnTo>
                    <a:lnTo>
                      <a:pt x="23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69"/>
              <p:cNvSpPr/>
              <p:nvPr/>
            </p:nvSpPr>
            <p:spPr bwMode="auto">
              <a:xfrm>
                <a:off x="9089831" y="4569869"/>
                <a:ext cx="24702" cy="22554"/>
              </a:xfrm>
              <a:custGeom>
                <a:avLst/>
                <a:gdLst>
                  <a:gd name="T0" fmla="*/ 16 w 23"/>
                  <a:gd name="T1" fmla="*/ 0 h 21"/>
                  <a:gd name="T2" fmla="*/ 0 w 23"/>
                  <a:gd name="T3" fmla="*/ 16 h 21"/>
                  <a:gd name="T4" fmla="*/ 7 w 23"/>
                  <a:gd name="T5" fmla="*/ 21 h 21"/>
                  <a:gd name="T6" fmla="*/ 23 w 23"/>
                  <a:gd name="T7" fmla="*/ 7 h 21"/>
                  <a:gd name="T8" fmla="*/ 16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lnTo>
                      <a:pt x="0" y="16"/>
                    </a:lnTo>
                    <a:lnTo>
                      <a:pt x="7" y="21"/>
                    </a:lnTo>
                    <a:lnTo>
                      <a:pt x="23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70"/>
              <p:cNvSpPr/>
              <p:nvPr/>
            </p:nvSpPr>
            <p:spPr bwMode="auto">
              <a:xfrm>
                <a:off x="9079091" y="4562351"/>
                <a:ext cx="27924" cy="24702"/>
              </a:xfrm>
              <a:custGeom>
                <a:avLst/>
                <a:gdLst>
                  <a:gd name="T0" fmla="*/ 17 w 26"/>
                  <a:gd name="T1" fmla="*/ 0 h 23"/>
                  <a:gd name="T2" fmla="*/ 0 w 26"/>
                  <a:gd name="T3" fmla="*/ 16 h 23"/>
                  <a:gd name="T4" fmla="*/ 10 w 26"/>
                  <a:gd name="T5" fmla="*/ 23 h 23"/>
                  <a:gd name="T6" fmla="*/ 26 w 26"/>
                  <a:gd name="T7" fmla="*/ 7 h 23"/>
                  <a:gd name="T8" fmla="*/ 17 w 2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7" y="0"/>
                    </a:moveTo>
                    <a:lnTo>
                      <a:pt x="0" y="16"/>
                    </a:lnTo>
                    <a:lnTo>
                      <a:pt x="10" y="23"/>
                    </a:lnTo>
                    <a:lnTo>
                      <a:pt x="26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71"/>
              <p:cNvSpPr/>
              <p:nvPr/>
            </p:nvSpPr>
            <p:spPr bwMode="auto">
              <a:xfrm>
                <a:off x="9079091" y="4562351"/>
                <a:ext cx="27924" cy="24702"/>
              </a:xfrm>
              <a:custGeom>
                <a:avLst/>
                <a:gdLst>
                  <a:gd name="T0" fmla="*/ 17 w 26"/>
                  <a:gd name="T1" fmla="*/ 0 h 23"/>
                  <a:gd name="T2" fmla="*/ 0 w 26"/>
                  <a:gd name="T3" fmla="*/ 16 h 23"/>
                  <a:gd name="T4" fmla="*/ 10 w 26"/>
                  <a:gd name="T5" fmla="*/ 23 h 23"/>
                  <a:gd name="T6" fmla="*/ 26 w 26"/>
                  <a:gd name="T7" fmla="*/ 7 h 23"/>
                  <a:gd name="T8" fmla="*/ 17 w 2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7" y="0"/>
                    </a:moveTo>
                    <a:lnTo>
                      <a:pt x="0" y="16"/>
                    </a:lnTo>
                    <a:lnTo>
                      <a:pt x="10" y="23"/>
                    </a:lnTo>
                    <a:lnTo>
                      <a:pt x="26" y="7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2"/>
              <p:cNvSpPr/>
              <p:nvPr/>
            </p:nvSpPr>
            <p:spPr bwMode="auto">
              <a:xfrm>
                <a:off x="8959877" y="4445286"/>
                <a:ext cx="182579" cy="160025"/>
              </a:xfrm>
              <a:custGeom>
                <a:avLst/>
                <a:gdLst>
                  <a:gd name="T0" fmla="*/ 70 w 72"/>
                  <a:gd name="T1" fmla="*/ 54 h 63"/>
                  <a:gd name="T2" fmla="*/ 70 w 72"/>
                  <a:gd name="T3" fmla="*/ 60 h 63"/>
                  <a:gd name="T4" fmla="*/ 70 w 72"/>
                  <a:gd name="T5" fmla="*/ 60 h 63"/>
                  <a:gd name="T6" fmla="*/ 64 w 72"/>
                  <a:gd name="T7" fmla="*/ 61 h 63"/>
                  <a:gd name="T8" fmla="*/ 2 w 72"/>
                  <a:gd name="T9" fmla="*/ 8 h 63"/>
                  <a:gd name="T10" fmla="*/ 1 w 72"/>
                  <a:gd name="T11" fmla="*/ 2 h 63"/>
                  <a:gd name="T12" fmla="*/ 2 w 72"/>
                  <a:gd name="T13" fmla="*/ 2 h 63"/>
                  <a:gd name="T14" fmla="*/ 8 w 72"/>
                  <a:gd name="T15" fmla="*/ 1 h 63"/>
                  <a:gd name="T16" fmla="*/ 70 w 72"/>
                  <a:gd name="T17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3">
                    <a:moveTo>
                      <a:pt x="70" y="54"/>
                    </a:moveTo>
                    <a:cubicBezTo>
                      <a:pt x="71" y="55"/>
                      <a:pt x="72" y="58"/>
                      <a:pt x="70" y="60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68" y="62"/>
                      <a:pt x="65" y="63"/>
                      <a:pt x="64" y="6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lnTo>
                      <a:pt x="70" y="54"/>
                    </a:lnTo>
                    <a:close/>
                  </a:path>
                </a:pathLst>
              </a:custGeom>
              <a:solidFill>
                <a:srgbClr val="354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73"/>
              <p:cNvSpPr>
                <a:spLocks noChangeArrowheads="1"/>
              </p:cNvSpPr>
              <p:nvPr/>
            </p:nvSpPr>
            <p:spPr bwMode="auto">
              <a:xfrm>
                <a:off x="8814888" y="4562351"/>
                <a:ext cx="40812" cy="9666"/>
              </a:xfrm>
              <a:prstGeom prst="rect">
                <a:avLst/>
              </a:prstGeom>
              <a:solidFill>
                <a:srgbClr val="354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Rectangle 174"/>
              <p:cNvSpPr>
                <a:spLocks noChangeArrowheads="1"/>
              </p:cNvSpPr>
              <p:nvPr/>
            </p:nvSpPr>
            <p:spPr bwMode="auto">
              <a:xfrm>
                <a:off x="9343294" y="4562351"/>
                <a:ext cx="40812" cy="9666"/>
              </a:xfrm>
              <a:prstGeom prst="rect">
                <a:avLst/>
              </a:prstGeom>
              <a:solidFill>
                <a:srgbClr val="354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176"/>
              <p:cNvSpPr>
                <a:spLocks noChangeArrowheads="1"/>
              </p:cNvSpPr>
              <p:nvPr/>
            </p:nvSpPr>
            <p:spPr bwMode="auto">
              <a:xfrm>
                <a:off x="9097349" y="4780373"/>
                <a:ext cx="7518" cy="37590"/>
              </a:xfrm>
              <a:prstGeom prst="rect">
                <a:avLst/>
              </a:prstGeom>
              <a:solidFill>
                <a:srgbClr val="354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6224084" y="2477994"/>
              <a:ext cx="215153" cy="2151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BE3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211383" y="3853071"/>
              <a:ext cx="215153" cy="2151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7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793524" y="3891172"/>
              <a:ext cx="215153" cy="2151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7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793523" y="2465293"/>
              <a:ext cx="215153" cy="2151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7B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7015943" y="4812317"/>
            <a:ext cx="2602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015943" y="4496111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7BF61"/>
                </a:solidFill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7015943" y="1792050"/>
            <a:ext cx="2647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015943" y="2755835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7BF61"/>
                </a:solidFill>
              </a:rPr>
              <a:t>点击添加标题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959003" y="4897063"/>
            <a:ext cx="2658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563249" y="4543999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7BF61"/>
                </a:solidFill>
              </a:rPr>
              <a:t>点击添加标题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1983400" y="1832079"/>
            <a:ext cx="2633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563249" y="2795863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7BF61"/>
                </a:solidFill>
              </a:rPr>
              <a:t>点击添加标题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11670" y="2349062"/>
            <a:ext cx="143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669E40"/>
                </a:solidFill>
              </a:rPr>
              <a:t>02</a:t>
            </a:r>
            <a:endParaRPr lang="zh-CN" altLang="en-US" sz="8800" dirty="0">
              <a:solidFill>
                <a:srgbClr val="669E4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4088" y="2718394"/>
            <a:ext cx="531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点击添加标题文字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25291" r="52030"/>
          <a:stretch>
            <a:fillRect/>
          </a:stretch>
        </p:blipFill>
        <p:spPr>
          <a:xfrm>
            <a:off x="7823654" y="3448034"/>
            <a:ext cx="3005062" cy="340996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10" name="直接连接符 9"/>
          <p:cNvCxnSpPr/>
          <p:nvPr/>
        </p:nvCxnSpPr>
        <p:spPr>
          <a:xfrm>
            <a:off x="4285719" y="2544222"/>
            <a:ext cx="0" cy="1077218"/>
          </a:xfrm>
          <a:prstGeom prst="line">
            <a:avLst/>
          </a:prstGeom>
          <a:ln w="28575">
            <a:solidFill>
              <a:srgbClr val="CBE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32432"/>
          <a:stretch>
            <a:fillRect/>
          </a:stretch>
        </p:blipFill>
        <p:spPr>
          <a:xfrm flipH="1">
            <a:off x="3816532" y="1201270"/>
            <a:ext cx="8375467" cy="2852569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1183341"/>
            <a:ext cx="4040094" cy="2868706"/>
          </a:xfrm>
          <a:custGeom>
            <a:avLst/>
            <a:gdLst>
              <a:gd name="connsiteX0" fmla="*/ 0 w 4040094"/>
              <a:gd name="connsiteY0" fmla="*/ 0 h 2868706"/>
              <a:gd name="connsiteX1" fmla="*/ 3835400 w 4040094"/>
              <a:gd name="connsiteY1" fmla="*/ 0 h 2868706"/>
              <a:gd name="connsiteX2" fmla="*/ 3835400 w 4040094"/>
              <a:gd name="connsiteY2" fmla="*/ 1274483 h 2868706"/>
              <a:gd name="connsiteX3" fmla="*/ 4040094 w 4040094"/>
              <a:gd name="connsiteY3" fmla="*/ 1434354 h 2868706"/>
              <a:gd name="connsiteX4" fmla="*/ 3835400 w 4040094"/>
              <a:gd name="connsiteY4" fmla="*/ 1594223 h 2868706"/>
              <a:gd name="connsiteX5" fmla="*/ 3835400 w 4040094"/>
              <a:gd name="connsiteY5" fmla="*/ 2868706 h 2868706"/>
              <a:gd name="connsiteX6" fmla="*/ 0 w 4040094"/>
              <a:gd name="connsiteY6" fmla="*/ 2868706 h 286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0094" h="2868706">
                <a:moveTo>
                  <a:pt x="0" y="0"/>
                </a:moveTo>
                <a:lnTo>
                  <a:pt x="3835400" y="0"/>
                </a:lnTo>
                <a:lnTo>
                  <a:pt x="3835400" y="1274483"/>
                </a:lnTo>
                <a:lnTo>
                  <a:pt x="4040094" y="1434354"/>
                </a:lnTo>
                <a:lnTo>
                  <a:pt x="3835400" y="1594223"/>
                </a:lnTo>
                <a:lnTo>
                  <a:pt x="3835400" y="2868706"/>
                </a:lnTo>
                <a:lnTo>
                  <a:pt x="0" y="28687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2686" y="2165301"/>
            <a:ext cx="3255056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点击添加文字内容，添加的标题内容符合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的核心主题。点击添加文字内容，添加的标题内容符合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的核心主题。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81155" y="1694981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48" name="Oval 166"/>
          <p:cNvSpPr>
            <a:spLocks noChangeArrowheads="1"/>
          </p:cNvSpPr>
          <p:nvPr/>
        </p:nvSpPr>
        <p:spPr bwMode="auto">
          <a:xfrm>
            <a:off x="1215819" y="4399177"/>
            <a:ext cx="593528" cy="593528"/>
          </a:xfrm>
          <a:prstGeom prst="ellipse">
            <a:avLst/>
          </a:prstGeom>
          <a:solidFill>
            <a:srgbClr val="577E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364201" y="4547559"/>
            <a:ext cx="296764" cy="296764"/>
            <a:chOff x="1740714" y="4619275"/>
            <a:chExt cx="296764" cy="296764"/>
          </a:xfrm>
        </p:grpSpPr>
        <p:sp>
          <p:nvSpPr>
            <p:cNvPr id="49" name="Freeform 235"/>
            <p:cNvSpPr>
              <a:spLocks noEditPoints="1"/>
            </p:cNvSpPr>
            <p:nvPr/>
          </p:nvSpPr>
          <p:spPr bwMode="auto">
            <a:xfrm>
              <a:off x="1740714" y="4619275"/>
              <a:ext cx="296764" cy="296764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0" y="136"/>
                    <a:pt x="0" y="106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6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1764676" y="4684711"/>
              <a:ext cx="58984" cy="165893"/>
            </a:xfrm>
            <a:custGeom>
              <a:avLst/>
              <a:gdLst>
                <a:gd name="T0" fmla="*/ 23 w 27"/>
                <a:gd name="T1" fmla="*/ 76 h 76"/>
                <a:gd name="T2" fmla="*/ 20 w 27"/>
                <a:gd name="T3" fmla="*/ 75 h 76"/>
                <a:gd name="T4" fmla="*/ 20 w 27"/>
                <a:gd name="T5" fmla="*/ 2 h 76"/>
                <a:gd name="T6" fmla="*/ 26 w 27"/>
                <a:gd name="T7" fmla="*/ 2 h 76"/>
                <a:gd name="T8" fmla="*/ 26 w 27"/>
                <a:gd name="T9" fmla="*/ 7 h 76"/>
                <a:gd name="T10" fmla="*/ 26 w 27"/>
                <a:gd name="T11" fmla="*/ 69 h 76"/>
                <a:gd name="T12" fmla="*/ 26 w 27"/>
                <a:gd name="T13" fmla="*/ 75 h 76"/>
                <a:gd name="T14" fmla="*/ 23 w 27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6">
                  <a:moveTo>
                    <a:pt x="23" y="76"/>
                  </a:moveTo>
                  <a:cubicBezTo>
                    <a:pt x="22" y="76"/>
                    <a:pt x="21" y="76"/>
                    <a:pt x="20" y="75"/>
                  </a:cubicBezTo>
                  <a:cubicBezTo>
                    <a:pt x="0" y="55"/>
                    <a:pt x="0" y="22"/>
                    <a:pt x="20" y="2"/>
                  </a:cubicBezTo>
                  <a:cubicBezTo>
                    <a:pt x="22" y="0"/>
                    <a:pt x="24" y="0"/>
                    <a:pt x="26" y="2"/>
                  </a:cubicBezTo>
                  <a:cubicBezTo>
                    <a:pt x="27" y="3"/>
                    <a:pt x="27" y="6"/>
                    <a:pt x="26" y="7"/>
                  </a:cubicBezTo>
                  <a:cubicBezTo>
                    <a:pt x="9" y="24"/>
                    <a:pt x="9" y="52"/>
                    <a:pt x="26" y="69"/>
                  </a:cubicBezTo>
                  <a:cubicBezTo>
                    <a:pt x="27" y="71"/>
                    <a:pt x="27" y="73"/>
                    <a:pt x="26" y="75"/>
                  </a:cubicBezTo>
                  <a:cubicBezTo>
                    <a:pt x="25" y="76"/>
                    <a:pt x="24" y="76"/>
                    <a:pt x="2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1952689" y="4684711"/>
              <a:ext cx="58984" cy="165893"/>
            </a:xfrm>
            <a:custGeom>
              <a:avLst/>
              <a:gdLst>
                <a:gd name="T0" fmla="*/ 4 w 27"/>
                <a:gd name="T1" fmla="*/ 76 h 76"/>
                <a:gd name="T2" fmla="*/ 1 w 27"/>
                <a:gd name="T3" fmla="*/ 75 h 76"/>
                <a:gd name="T4" fmla="*/ 1 w 27"/>
                <a:gd name="T5" fmla="*/ 69 h 76"/>
                <a:gd name="T6" fmla="*/ 1 w 27"/>
                <a:gd name="T7" fmla="*/ 7 h 76"/>
                <a:gd name="T8" fmla="*/ 1 w 27"/>
                <a:gd name="T9" fmla="*/ 2 h 76"/>
                <a:gd name="T10" fmla="*/ 7 w 27"/>
                <a:gd name="T11" fmla="*/ 2 h 76"/>
                <a:gd name="T12" fmla="*/ 7 w 27"/>
                <a:gd name="T13" fmla="*/ 75 h 76"/>
                <a:gd name="T14" fmla="*/ 4 w 27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6">
                  <a:moveTo>
                    <a:pt x="4" y="76"/>
                  </a:moveTo>
                  <a:cubicBezTo>
                    <a:pt x="3" y="76"/>
                    <a:pt x="2" y="76"/>
                    <a:pt x="1" y="75"/>
                  </a:cubicBezTo>
                  <a:cubicBezTo>
                    <a:pt x="0" y="73"/>
                    <a:pt x="0" y="71"/>
                    <a:pt x="1" y="69"/>
                  </a:cubicBezTo>
                  <a:cubicBezTo>
                    <a:pt x="19" y="52"/>
                    <a:pt x="19" y="24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27" y="22"/>
                    <a:pt x="27" y="55"/>
                    <a:pt x="7" y="75"/>
                  </a:cubicBezTo>
                  <a:cubicBezTo>
                    <a:pt x="6" y="76"/>
                    <a:pt x="5" y="76"/>
                    <a:pt x="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1806150" y="4713281"/>
              <a:ext cx="46081" cy="111517"/>
            </a:xfrm>
            <a:custGeom>
              <a:avLst/>
              <a:gdLst>
                <a:gd name="T0" fmla="*/ 16 w 21"/>
                <a:gd name="T1" fmla="*/ 51 h 51"/>
                <a:gd name="T2" fmla="*/ 13 w 21"/>
                <a:gd name="T3" fmla="*/ 49 h 51"/>
                <a:gd name="T4" fmla="*/ 13 w 21"/>
                <a:gd name="T5" fmla="*/ 1 h 51"/>
                <a:gd name="T6" fmla="*/ 19 w 21"/>
                <a:gd name="T7" fmla="*/ 1 h 51"/>
                <a:gd name="T8" fmla="*/ 19 w 21"/>
                <a:gd name="T9" fmla="*/ 7 h 51"/>
                <a:gd name="T10" fmla="*/ 19 w 21"/>
                <a:gd name="T11" fmla="*/ 44 h 51"/>
                <a:gd name="T12" fmla="*/ 19 w 21"/>
                <a:gd name="T13" fmla="*/ 49 h 51"/>
                <a:gd name="T14" fmla="*/ 16 w 2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1">
                  <a:moveTo>
                    <a:pt x="16" y="51"/>
                  </a:moveTo>
                  <a:cubicBezTo>
                    <a:pt x="15" y="51"/>
                    <a:pt x="14" y="50"/>
                    <a:pt x="13" y="49"/>
                  </a:cubicBezTo>
                  <a:cubicBezTo>
                    <a:pt x="0" y="36"/>
                    <a:pt x="0" y="14"/>
                    <a:pt x="13" y="1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21" y="3"/>
                    <a:pt x="21" y="5"/>
                    <a:pt x="19" y="7"/>
                  </a:cubicBezTo>
                  <a:cubicBezTo>
                    <a:pt x="9" y="17"/>
                    <a:pt x="9" y="34"/>
                    <a:pt x="19" y="44"/>
                  </a:cubicBezTo>
                  <a:cubicBezTo>
                    <a:pt x="21" y="45"/>
                    <a:pt x="21" y="48"/>
                    <a:pt x="19" y="49"/>
                  </a:cubicBezTo>
                  <a:cubicBezTo>
                    <a:pt x="18" y="50"/>
                    <a:pt x="17" y="51"/>
                    <a:pt x="1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1925962" y="4713281"/>
              <a:ext cx="44238" cy="111517"/>
            </a:xfrm>
            <a:custGeom>
              <a:avLst/>
              <a:gdLst>
                <a:gd name="T0" fmla="*/ 4 w 20"/>
                <a:gd name="T1" fmla="*/ 51 h 51"/>
                <a:gd name="T2" fmla="*/ 1 w 20"/>
                <a:gd name="T3" fmla="*/ 49 h 51"/>
                <a:gd name="T4" fmla="*/ 1 w 20"/>
                <a:gd name="T5" fmla="*/ 44 h 51"/>
                <a:gd name="T6" fmla="*/ 1 w 20"/>
                <a:gd name="T7" fmla="*/ 7 h 51"/>
                <a:gd name="T8" fmla="*/ 1 w 20"/>
                <a:gd name="T9" fmla="*/ 1 h 51"/>
                <a:gd name="T10" fmla="*/ 7 w 20"/>
                <a:gd name="T11" fmla="*/ 1 h 51"/>
                <a:gd name="T12" fmla="*/ 7 w 20"/>
                <a:gd name="T13" fmla="*/ 49 h 51"/>
                <a:gd name="T14" fmla="*/ 4 w 2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1">
                  <a:moveTo>
                    <a:pt x="4" y="51"/>
                  </a:moveTo>
                  <a:cubicBezTo>
                    <a:pt x="3" y="51"/>
                    <a:pt x="2" y="50"/>
                    <a:pt x="1" y="49"/>
                  </a:cubicBezTo>
                  <a:cubicBezTo>
                    <a:pt x="0" y="48"/>
                    <a:pt x="0" y="45"/>
                    <a:pt x="1" y="44"/>
                  </a:cubicBezTo>
                  <a:cubicBezTo>
                    <a:pt x="11" y="34"/>
                    <a:pt x="11" y="1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0" y="14"/>
                    <a:pt x="20" y="36"/>
                    <a:pt x="7" y="49"/>
                  </a:cubicBezTo>
                  <a:cubicBezTo>
                    <a:pt x="6" y="50"/>
                    <a:pt x="5" y="51"/>
                    <a:pt x="4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>
              <a:spLocks noEditPoints="1"/>
            </p:cNvSpPr>
            <p:nvPr/>
          </p:nvSpPr>
          <p:spPr bwMode="auto">
            <a:xfrm>
              <a:off x="1852231" y="4732635"/>
              <a:ext cx="71887" cy="71887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8 h 33"/>
                <a:gd name="T12" fmla="*/ 8 w 33"/>
                <a:gd name="T13" fmla="*/ 16 h 33"/>
                <a:gd name="T14" fmla="*/ 17 w 33"/>
                <a:gd name="T15" fmla="*/ 25 h 33"/>
                <a:gd name="T16" fmla="*/ 25 w 33"/>
                <a:gd name="T17" fmla="*/ 16 h 33"/>
                <a:gd name="T18" fmla="*/ 17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7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1215819" y="5651447"/>
            <a:ext cx="613820" cy="612637"/>
          </a:xfrm>
          <a:prstGeom prst="ellipse">
            <a:avLst/>
          </a:prstGeom>
          <a:solidFill>
            <a:srgbClr val="577E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363656" y="5804606"/>
            <a:ext cx="318146" cy="306319"/>
            <a:chOff x="1738987" y="5839873"/>
            <a:chExt cx="318146" cy="306319"/>
          </a:xfrm>
        </p:grpSpPr>
        <p:sp>
          <p:nvSpPr>
            <p:cNvPr id="56" name="Freeform 23"/>
            <p:cNvSpPr/>
            <p:nvPr/>
          </p:nvSpPr>
          <p:spPr bwMode="auto">
            <a:xfrm>
              <a:off x="1783929" y="6000720"/>
              <a:ext cx="228261" cy="145472"/>
            </a:xfrm>
            <a:custGeom>
              <a:avLst/>
              <a:gdLst>
                <a:gd name="T0" fmla="*/ 97 w 101"/>
                <a:gd name="T1" fmla="*/ 65 h 65"/>
                <a:gd name="T2" fmla="*/ 4 w 101"/>
                <a:gd name="T3" fmla="*/ 65 h 65"/>
                <a:gd name="T4" fmla="*/ 0 w 101"/>
                <a:gd name="T5" fmla="*/ 61 h 65"/>
                <a:gd name="T6" fmla="*/ 0 w 101"/>
                <a:gd name="T7" fmla="*/ 4 h 65"/>
                <a:gd name="T8" fmla="*/ 4 w 101"/>
                <a:gd name="T9" fmla="*/ 0 h 65"/>
                <a:gd name="T10" fmla="*/ 8 w 101"/>
                <a:gd name="T11" fmla="*/ 4 h 65"/>
                <a:gd name="T12" fmla="*/ 8 w 101"/>
                <a:gd name="T13" fmla="*/ 57 h 65"/>
                <a:gd name="T14" fmla="*/ 93 w 101"/>
                <a:gd name="T15" fmla="*/ 57 h 65"/>
                <a:gd name="T16" fmla="*/ 93 w 101"/>
                <a:gd name="T17" fmla="*/ 4 h 65"/>
                <a:gd name="T18" fmla="*/ 97 w 101"/>
                <a:gd name="T19" fmla="*/ 0 h 65"/>
                <a:gd name="T20" fmla="*/ 101 w 101"/>
                <a:gd name="T21" fmla="*/ 4 h 65"/>
                <a:gd name="T22" fmla="*/ 101 w 101"/>
                <a:gd name="T23" fmla="*/ 61 h 65"/>
                <a:gd name="T24" fmla="*/ 97 w 10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65">
                  <a:moveTo>
                    <a:pt x="97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2" y="65"/>
                    <a:pt x="0" y="64"/>
                    <a:pt x="0" y="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9" y="0"/>
                    <a:pt x="101" y="1"/>
                    <a:pt x="101" y="4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4"/>
                    <a:pt x="99" y="65"/>
                    <a:pt x="9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1783929" y="5899008"/>
              <a:ext cx="230626" cy="119452"/>
            </a:xfrm>
            <a:custGeom>
              <a:avLst/>
              <a:gdLst>
                <a:gd name="T0" fmla="*/ 97 w 102"/>
                <a:gd name="T1" fmla="*/ 53 h 53"/>
                <a:gd name="T2" fmla="*/ 94 w 102"/>
                <a:gd name="T3" fmla="*/ 52 h 53"/>
                <a:gd name="T4" fmla="*/ 51 w 102"/>
                <a:gd name="T5" fmla="*/ 10 h 53"/>
                <a:gd name="T6" fmla="*/ 7 w 102"/>
                <a:gd name="T7" fmla="*/ 52 h 53"/>
                <a:gd name="T8" fmla="*/ 1 w 102"/>
                <a:gd name="T9" fmla="*/ 52 h 53"/>
                <a:gd name="T10" fmla="*/ 1 w 102"/>
                <a:gd name="T11" fmla="*/ 46 h 53"/>
                <a:gd name="T12" fmla="*/ 48 w 102"/>
                <a:gd name="T13" fmla="*/ 2 h 53"/>
                <a:gd name="T14" fmla="*/ 53 w 102"/>
                <a:gd name="T15" fmla="*/ 2 h 53"/>
                <a:gd name="T16" fmla="*/ 100 w 102"/>
                <a:gd name="T17" fmla="*/ 46 h 53"/>
                <a:gd name="T18" fmla="*/ 100 w 102"/>
                <a:gd name="T19" fmla="*/ 52 h 53"/>
                <a:gd name="T20" fmla="*/ 97 w 102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53">
                  <a:moveTo>
                    <a:pt x="97" y="53"/>
                  </a:moveTo>
                  <a:cubicBezTo>
                    <a:pt x="96" y="53"/>
                    <a:pt x="95" y="52"/>
                    <a:pt x="94" y="5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3"/>
                    <a:pt x="3" y="53"/>
                    <a:pt x="1" y="52"/>
                  </a:cubicBezTo>
                  <a:cubicBezTo>
                    <a:pt x="0" y="50"/>
                    <a:pt x="0" y="47"/>
                    <a:pt x="1" y="4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0"/>
                    <a:pt x="52" y="0"/>
                    <a:pt x="53" y="2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2" y="47"/>
                    <a:pt x="102" y="50"/>
                    <a:pt x="100" y="52"/>
                  </a:cubicBezTo>
                  <a:cubicBezTo>
                    <a:pt x="99" y="52"/>
                    <a:pt x="98" y="53"/>
                    <a:pt x="9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1738987" y="5839873"/>
              <a:ext cx="318146" cy="160847"/>
            </a:xfrm>
            <a:custGeom>
              <a:avLst/>
              <a:gdLst>
                <a:gd name="T0" fmla="*/ 137 w 141"/>
                <a:gd name="T1" fmla="*/ 70 h 71"/>
                <a:gd name="T2" fmla="*/ 134 w 141"/>
                <a:gd name="T3" fmla="*/ 69 h 71"/>
                <a:gd name="T4" fmla="*/ 71 w 141"/>
                <a:gd name="T5" fmla="*/ 10 h 71"/>
                <a:gd name="T6" fmla="*/ 7 w 141"/>
                <a:gd name="T7" fmla="*/ 69 h 71"/>
                <a:gd name="T8" fmla="*/ 2 w 141"/>
                <a:gd name="T9" fmla="*/ 69 h 71"/>
                <a:gd name="T10" fmla="*/ 2 w 141"/>
                <a:gd name="T11" fmla="*/ 64 h 71"/>
                <a:gd name="T12" fmla="*/ 68 w 141"/>
                <a:gd name="T13" fmla="*/ 1 h 71"/>
                <a:gd name="T14" fmla="*/ 73 w 141"/>
                <a:gd name="T15" fmla="*/ 1 h 71"/>
                <a:gd name="T16" fmla="*/ 139 w 141"/>
                <a:gd name="T17" fmla="*/ 64 h 71"/>
                <a:gd name="T18" fmla="*/ 140 w 141"/>
                <a:gd name="T19" fmla="*/ 69 h 71"/>
                <a:gd name="T20" fmla="*/ 137 w 141"/>
                <a:gd name="T2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71">
                  <a:moveTo>
                    <a:pt x="137" y="70"/>
                  </a:moveTo>
                  <a:cubicBezTo>
                    <a:pt x="136" y="70"/>
                    <a:pt x="135" y="70"/>
                    <a:pt x="134" y="6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71"/>
                    <a:pt x="3" y="71"/>
                    <a:pt x="2" y="69"/>
                  </a:cubicBezTo>
                  <a:cubicBezTo>
                    <a:pt x="0" y="68"/>
                    <a:pt x="0" y="65"/>
                    <a:pt x="2" y="64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0"/>
                    <a:pt x="72" y="0"/>
                    <a:pt x="73" y="1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41" y="65"/>
                    <a:pt x="141" y="68"/>
                    <a:pt x="140" y="69"/>
                  </a:cubicBezTo>
                  <a:cubicBezTo>
                    <a:pt x="139" y="70"/>
                    <a:pt x="138" y="70"/>
                    <a:pt x="137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852526" y="6029105"/>
              <a:ext cx="92250" cy="117087"/>
            </a:xfrm>
            <a:custGeom>
              <a:avLst/>
              <a:gdLst>
                <a:gd name="T0" fmla="*/ 37 w 41"/>
                <a:gd name="T1" fmla="*/ 52 h 52"/>
                <a:gd name="T2" fmla="*/ 4 w 41"/>
                <a:gd name="T3" fmla="*/ 52 h 52"/>
                <a:gd name="T4" fmla="*/ 0 w 41"/>
                <a:gd name="T5" fmla="*/ 48 h 52"/>
                <a:gd name="T6" fmla="*/ 0 w 41"/>
                <a:gd name="T7" fmla="*/ 4 h 52"/>
                <a:gd name="T8" fmla="*/ 4 w 41"/>
                <a:gd name="T9" fmla="*/ 0 h 52"/>
                <a:gd name="T10" fmla="*/ 37 w 41"/>
                <a:gd name="T11" fmla="*/ 0 h 52"/>
                <a:gd name="T12" fmla="*/ 41 w 41"/>
                <a:gd name="T13" fmla="*/ 4 h 52"/>
                <a:gd name="T14" fmla="*/ 41 w 41"/>
                <a:gd name="T15" fmla="*/ 48 h 52"/>
                <a:gd name="T16" fmla="*/ 37 w 41"/>
                <a:gd name="T17" fmla="*/ 52 h 52"/>
                <a:gd name="T18" fmla="*/ 8 w 41"/>
                <a:gd name="T19" fmla="*/ 44 h 52"/>
                <a:gd name="T20" fmla="*/ 33 w 41"/>
                <a:gd name="T21" fmla="*/ 44 h 52"/>
                <a:gd name="T22" fmla="*/ 33 w 41"/>
                <a:gd name="T23" fmla="*/ 8 h 52"/>
                <a:gd name="T24" fmla="*/ 8 w 41"/>
                <a:gd name="T25" fmla="*/ 8 h 52"/>
                <a:gd name="T26" fmla="*/ 8 w 41"/>
                <a:gd name="T2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2">
                  <a:moveTo>
                    <a:pt x="37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1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2"/>
                    <a:pt x="41" y="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1"/>
                    <a:pt x="39" y="52"/>
                    <a:pt x="37" y="52"/>
                  </a:cubicBezTo>
                  <a:close/>
                  <a:moveTo>
                    <a:pt x="8" y="44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2142566" y="4614162"/>
            <a:ext cx="922028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142566" y="4376979"/>
            <a:ext cx="20539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/>
              <a:t>点击添加标题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2142566" y="5875619"/>
            <a:ext cx="922028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142566" y="5656365"/>
            <a:ext cx="20539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364" y="2834817"/>
            <a:ext cx="4971416" cy="3218382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80342" y="261344"/>
            <a:ext cx="2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69E40"/>
                </a:solidFill>
              </a:rPr>
              <a:t>点击添加标题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42686" y="266745"/>
            <a:ext cx="105646" cy="369332"/>
            <a:chOff x="203202" y="144890"/>
            <a:chExt cx="105646" cy="369332"/>
          </a:xfrm>
        </p:grpSpPr>
        <p:sp>
          <p:nvSpPr>
            <p:cNvPr id="61" name="圆角矩形 60"/>
            <p:cNvSpPr/>
            <p:nvPr/>
          </p:nvSpPr>
          <p:spPr>
            <a:xfrm>
              <a:off x="203202" y="144890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3202" y="276733"/>
              <a:ext cx="105646" cy="105646"/>
            </a:xfrm>
            <a:prstGeom prst="roundRect">
              <a:avLst/>
            </a:prstGeom>
            <a:solidFill>
              <a:srgbClr val="76B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03202" y="408576"/>
              <a:ext cx="105646" cy="105646"/>
            </a:xfrm>
            <a:prstGeom prst="roundRect">
              <a:avLst/>
            </a:prstGeom>
            <a:solidFill>
              <a:srgbClr val="CBE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82267" y="4341530"/>
            <a:ext cx="678010" cy="678010"/>
            <a:chOff x="7813696" y="2280164"/>
            <a:chExt cx="439673" cy="439673"/>
          </a:xfrm>
        </p:grpSpPr>
        <p:sp>
          <p:nvSpPr>
            <p:cNvPr id="15" name="Oval 1100"/>
            <p:cNvSpPr>
              <a:spLocks noChangeArrowheads="1"/>
            </p:cNvSpPr>
            <p:nvPr/>
          </p:nvSpPr>
          <p:spPr bwMode="auto">
            <a:xfrm>
              <a:off x="7813696" y="2280164"/>
              <a:ext cx="439673" cy="439673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01"/>
            <p:cNvSpPr/>
            <p:nvPr/>
          </p:nvSpPr>
          <p:spPr bwMode="auto">
            <a:xfrm>
              <a:off x="8174548" y="2525247"/>
              <a:ext cx="40642" cy="43106"/>
            </a:xfrm>
            <a:custGeom>
              <a:avLst/>
              <a:gdLst>
                <a:gd name="T0" fmla="*/ 29 w 33"/>
                <a:gd name="T1" fmla="*/ 0 h 35"/>
                <a:gd name="T2" fmla="*/ 33 w 33"/>
                <a:gd name="T3" fmla="*/ 2 h 35"/>
                <a:gd name="T4" fmla="*/ 5 w 33"/>
                <a:gd name="T5" fmla="*/ 35 h 35"/>
                <a:gd name="T6" fmla="*/ 0 w 33"/>
                <a:gd name="T7" fmla="*/ 31 h 35"/>
                <a:gd name="T8" fmla="*/ 29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29" y="0"/>
                  </a:moveTo>
                  <a:lnTo>
                    <a:pt x="33" y="2"/>
                  </a:lnTo>
                  <a:lnTo>
                    <a:pt x="5" y="35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02"/>
            <p:cNvSpPr/>
            <p:nvPr/>
          </p:nvSpPr>
          <p:spPr bwMode="auto">
            <a:xfrm>
              <a:off x="8084643" y="2455048"/>
              <a:ext cx="119463" cy="102221"/>
            </a:xfrm>
            <a:custGeom>
              <a:avLst/>
              <a:gdLst>
                <a:gd name="T0" fmla="*/ 15 w 41"/>
                <a:gd name="T1" fmla="*/ 27 h 35"/>
                <a:gd name="T2" fmla="*/ 10 w 41"/>
                <a:gd name="T3" fmla="*/ 23 h 35"/>
                <a:gd name="T4" fmla="*/ 12 w 41"/>
                <a:gd name="T5" fmla="*/ 19 h 35"/>
                <a:gd name="T6" fmla="*/ 2 w 41"/>
                <a:gd name="T7" fmla="*/ 10 h 35"/>
                <a:gd name="T8" fmla="*/ 2 w 41"/>
                <a:gd name="T9" fmla="*/ 6 h 35"/>
                <a:gd name="T10" fmla="*/ 6 w 41"/>
                <a:gd name="T11" fmla="*/ 5 h 35"/>
                <a:gd name="T12" fmla="*/ 16 w 41"/>
                <a:gd name="T13" fmla="*/ 14 h 35"/>
                <a:gd name="T14" fmla="*/ 32 w 41"/>
                <a:gd name="T15" fmla="*/ 7 h 35"/>
                <a:gd name="T16" fmla="*/ 41 w 41"/>
                <a:gd name="T17" fmla="*/ 23 h 35"/>
                <a:gd name="T18" fmla="*/ 31 w 41"/>
                <a:gd name="T19" fmla="*/ 35 h 35"/>
                <a:gd name="T20" fmla="*/ 15 w 41"/>
                <a:gd name="T2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15" y="27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7"/>
                    <a:pt x="2" y="6"/>
                  </a:cubicBezTo>
                  <a:cubicBezTo>
                    <a:pt x="3" y="4"/>
                    <a:pt x="5" y="4"/>
                    <a:pt x="6" y="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26" y="0"/>
                    <a:pt x="32" y="7"/>
                  </a:cubicBezTo>
                  <a:cubicBezTo>
                    <a:pt x="38" y="13"/>
                    <a:pt x="41" y="23"/>
                    <a:pt x="41" y="2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0" y="31"/>
                    <a:pt x="15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03"/>
            <p:cNvSpPr>
              <a:spLocks noEditPoints="1"/>
            </p:cNvSpPr>
            <p:nvPr/>
          </p:nvSpPr>
          <p:spPr bwMode="auto">
            <a:xfrm>
              <a:off x="7939317" y="2379921"/>
              <a:ext cx="171189" cy="261094"/>
            </a:xfrm>
            <a:custGeom>
              <a:avLst/>
              <a:gdLst>
                <a:gd name="T0" fmla="*/ 37 w 59"/>
                <a:gd name="T1" fmla="*/ 78 h 90"/>
                <a:gd name="T2" fmla="*/ 30 w 59"/>
                <a:gd name="T3" fmla="*/ 70 h 90"/>
                <a:gd name="T4" fmla="*/ 22 w 59"/>
                <a:gd name="T5" fmla="*/ 78 h 90"/>
                <a:gd name="T6" fmla="*/ 30 w 59"/>
                <a:gd name="T7" fmla="*/ 86 h 90"/>
                <a:gd name="T8" fmla="*/ 37 w 59"/>
                <a:gd name="T9" fmla="*/ 78 h 90"/>
                <a:gd name="T10" fmla="*/ 4 w 59"/>
                <a:gd name="T11" fmla="*/ 90 h 90"/>
                <a:gd name="T12" fmla="*/ 0 w 59"/>
                <a:gd name="T13" fmla="*/ 85 h 90"/>
                <a:gd name="T14" fmla="*/ 0 w 59"/>
                <a:gd name="T15" fmla="*/ 4 h 90"/>
                <a:gd name="T16" fmla="*/ 4 w 59"/>
                <a:gd name="T17" fmla="*/ 0 h 90"/>
                <a:gd name="T18" fmla="*/ 55 w 59"/>
                <a:gd name="T19" fmla="*/ 0 h 90"/>
                <a:gd name="T20" fmla="*/ 59 w 59"/>
                <a:gd name="T21" fmla="*/ 4 h 90"/>
                <a:gd name="T22" fmla="*/ 59 w 59"/>
                <a:gd name="T23" fmla="*/ 31 h 90"/>
                <a:gd name="T24" fmla="*/ 57 w 59"/>
                <a:gd name="T25" fmla="*/ 30 h 90"/>
                <a:gd name="T26" fmla="*/ 54 w 59"/>
                <a:gd name="T27" fmla="*/ 28 h 90"/>
                <a:gd name="T28" fmla="*/ 54 w 59"/>
                <a:gd name="T29" fmla="*/ 5 h 90"/>
                <a:gd name="T30" fmla="*/ 5 w 59"/>
                <a:gd name="T31" fmla="*/ 5 h 90"/>
                <a:gd name="T32" fmla="*/ 5 w 59"/>
                <a:gd name="T33" fmla="*/ 66 h 90"/>
                <a:gd name="T34" fmla="*/ 54 w 59"/>
                <a:gd name="T35" fmla="*/ 66 h 90"/>
                <a:gd name="T36" fmla="*/ 54 w 59"/>
                <a:gd name="T37" fmla="*/ 40 h 90"/>
                <a:gd name="T38" fmla="*/ 59 w 59"/>
                <a:gd name="T39" fmla="*/ 45 h 90"/>
                <a:gd name="T40" fmla="*/ 59 w 59"/>
                <a:gd name="T41" fmla="*/ 85 h 90"/>
                <a:gd name="T42" fmla="*/ 55 w 59"/>
                <a:gd name="T43" fmla="*/ 90 h 90"/>
                <a:gd name="T44" fmla="*/ 4 w 59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90">
                  <a:moveTo>
                    <a:pt x="37" y="78"/>
                  </a:moveTo>
                  <a:cubicBezTo>
                    <a:pt x="37" y="74"/>
                    <a:pt x="34" y="70"/>
                    <a:pt x="30" y="70"/>
                  </a:cubicBezTo>
                  <a:cubicBezTo>
                    <a:pt x="25" y="70"/>
                    <a:pt x="22" y="74"/>
                    <a:pt x="22" y="78"/>
                  </a:cubicBezTo>
                  <a:cubicBezTo>
                    <a:pt x="22" y="82"/>
                    <a:pt x="25" y="86"/>
                    <a:pt x="30" y="86"/>
                  </a:cubicBezTo>
                  <a:cubicBezTo>
                    <a:pt x="34" y="86"/>
                    <a:pt x="37" y="82"/>
                    <a:pt x="37" y="78"/>
                  </a:cubicBezTo>
                  <a:close/>
                  <a:moveTo>
                    <a:pt x="4" y="90"/>
                  </a:moveTo>
                  <a:cubicBezTo>
                    <a:pt x="2" y="90"/>
                    <a:pt x="0" y="88"/>
                    <a:pt x="0" y="8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2"/>
                    <a:pt x="59" y="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29"/>
                    <a:pt x="55" y="28"/>
                    <a:pt x="54" y="2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8"/>
                    <a:pt x="57" y="90"/>
                    <a:pt x="55" y="90"/>
                  </a:cubicBezTo>
                  <a:lnTo>
                    <a:pt x="4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104"/>
            <p:cNvSpPr>
              <a:spLocks noChangeArrowheads="1"/>
            </p:cNvSpPr>
            <p:nvPr/>
          </p:nvSpPr>
          <p:spPr bwMode="auto">
            <a:xfrm>
              <a:off x="7971338" y="2533869"/>
              <a:ext cx="68968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105"/>
            <p:cNvSpPr>
              <a:spLocks noChangeArrowheads="1"/>
            </p:cNvSpPr>
            <p:nvPr/>
          </p:nvSpPr>
          <p:spPr bwMode="auto">
            <a:xfrm>
              <a:off x="7971338" y="2519090"/>
              <a:ext cx="68968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7971338" y="2501848"/>
              <a:ext cx="68968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7971338" y="2487069"/>
              <a:ext cx="68968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08"/>
            <p:cNvSpPr/>
            <p:nvPr/>
          </p:nvSpPr>
          <p:spPr bwMode="auto">
            <a:xfrm>
              <a:off x="8029222" y="2591753"/>
              <a:ext cx="11085" cy="29558"/>
            </a:xfrm>
            <a:custGeom>
              <a:avLst/>
              <a:gdLst>
                <a:gd name="T0" fmla="*/ 4 w 4"/>
                <a:gd name="T1" fmla="*/ 5 h 10"/>
                <a:gd name="T2" fmla="*/ 0 w 4"/>
                <a:gd name="T3" fmla="*/ 10 h 10"/>
                <a:gd name="T4" fmla="*/ 0 w 4"/>
                <a:gd name="T5" fmla="*/ 0 h 10"/>
                <a:gd name="T6" fmla="*/ 4 w 4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4" y="5"/>
                  </a:moveTo>
                  <a:cubicBezTo>
                    <a:pt x="4" y="7"/>
                    <a:pt x="2" y="9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7971338" y="2469827"/>
              <a:ext cx="43106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7971338" y="2452585"/>
              <a:ext cx="43106" cy="4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7971338" y="2437806"/>
              <a:ext cx="43106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7971338" y="2423027"/>
              <a:ext cx="43106" cy="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26225" y="2138398"/>
            <a:ext cx="678010" cy="678010"/>
            <a:chOff x="8372832" y="2288785"/>
            <a:chExt cx="439673" cy="439673"/>
          </a:xfrm>
        </p:grpSpPr>
        <p:sp>
          <p:nvSpPr>
            <p:cNvPr id="28" name="Oval 1122"/>
            <p:cNvSpPr>
              <a:spLocks noChangeArrowheads="1"/>
            </p:cNvSpPr>
            <p:nvPr/>
          </p:nvSpPr>
          <p:spPr bwMode="auto">
            <a:xfrm>
              <a:off x="8372832" y="2288785"/>
              <a:ext cx="439673" cy="4396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422095" y="2367606"/>
              <a:ext cx="337452" cy="270947"/>
              <a:chOff x="8422095" y="2367606"/>
              <a:chExt cx="337452" cy="270947"/>
            </a:xfrm>
          </p:grpSpPr>
          <p:sp>
            <p:nvSpPr>
              <p:cNvPr id="30" name="Freeform 1123"/>
              <p:cNvSpPr>
                <a:spLocks noEditPoints="1"/>
              </p:cNvSpPr>
              <p:nvPr/>
            </p:nvSpPr>
            <p:spPr bwMode="auto">
              <a:xfrm>
                <a:off x="8707821" y="2553574"/>
                <a:ext cx="51726" cy="52958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15 w 18"/>
                  <a:gd name="T11" fmla="*/ 9 h 18"/>
                  <a:gd name="T12" fmla="*/ 14 w 18"/>
                  <a:gd name="T13" fmla="*/ 8 h 18"/>
                  <a:gd name="T14" fmla="*/ 11 w 18"/>
                  <a:gd name="T15" fmla="*/ 8 h 18"/>
                  <a:gd name="T16" fmla="*/ 11 w 18"/>
                  <a:gd name="T17" fmla="*/ 5 h 18"/>
                  <a:gd name="T18" fmla="*/ 9 w 18"/>
                  <a:gd name="T19" fmla="*/ 4 h 18"/>
                  <a:gd name="T20" fmla="*/ 8 w 18"/>
                  <a:gd name="T21" fmla="*/ 5 h 18"/>
                  <a:gd name="T22" fmla="*/ 8 w 18"/>
                  <a:gd name="T23" fmla="*/ 8 h 18"/>
                  <a:gd name="T24" fmla="*/ 5 w 18"/>
                  <a:gd name="T25" fmla="*/ 8 h 18"/>
                  <a:gd name="T26" fmla="*/ 3 w 18"/>
                  <a:gd name="T27" fmla="*/ 9 h 18"/>
                  <a:gd name="T28" fmla="*/ 5 w 18"/>
                  <a:gd name="T29" fmla="*/ 11 h 18"/>
                  <a:gd name="T30" fmla="*/ 8 w 18"/>
                  <a:gd name="T31" fmla="*/ 11 h 18"/>
                  <a:gd name="T32" fmla="*/ 8 w 18"/>
                  <a:gd name="T33" fmla="*/ 14 h 18"/>
                  <a:gd name="T34" fmla="*/ 9 w 18"/>
                  <a:gd name="T35" fmla="*/ 15 h 18"/>
                  <a:gd name="T36" fmla="*/ 11 w 18"/>
                  <a:gd name="T37" fmla="*/ 14 h 18"/>
                  <a:gd name="T38" fmla="*/ 11 w 18"/>
                  <a:gd name="T39" fmla="*/ 11 h 18"/>
                  <a:gd name="T40" fmla="*/ 14 w 18"/>
                  <a:gd name="T41" fmla="*/ 11 h 18"/>
                  <a:gd name="T42" fmla="*/ 15 w 18"/>
                  <a:gd name="T4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15" y="9"/>
                    </a:moveTo>
                    <a:cubicBezTo>
                      <a:pt x="15" y="9"/>
                      <a:pt x="14" y="8"/>
                      <a:pt x="14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3" y="9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5"/>
                      <a:pt x="11" y="15"/>
                      <a:pt x="11" y="1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5" y="10"/>
                      <a:pt x="1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124"/>
              <p:cNvSpPr/>
              <p:nvPr/>
            </p:nvSpPr>
            <p:spPr bwMode="auto">
              <a:xfrm>
                <a:off x="8637621" y="2501848"/>
                <a:ext cx="113305" cy="110842"/>
              </a:xfrm>
              <a:custGeom>
                <a:avLst/>
                <a:gdLst>
                  <a:gd name="T0" fmla="*/ 39 w 39"/>
                  <a:gd name="T1" fmla="*/ 14 h 38"/>
                  <a:gd name="T2" fmla="*/ 39 w 39"/>
                  <a:gd name="T3" fmla="*/ 18 h 38"/>
                  <a:gd name="T4" fmla="*/ 33 w 39"/>
                  <a:gd name="T5" fmla="*/ 16 h 38"/>
                  <a:gd name="T6" fmla="*/ 22 w 39"/>
                  <a:gd name="T7" fmla="*/ 27 h 38"/>
                  <a:gd name="T8" fmla="*/ 27 w 39"/>
                  <a:gd name="T9" fmla="*/ 36 h 38"/>
                  <a:gd name="T10" fmla="*/ 15 w 39"/>
                  <a:gd name="T11" fmla="*/ 38 h 38"/>
                  <a:gd name="T12" fmla="*/ 14 w 39"/>
                  <a:gd name="T13" fmla="*/ 38 h 38"/>
                  <a:gd name="T14" fmla="*/ 0 w 39"/>
                  <a:gd name="T15" fmla="*/ 35 h 38"/>
                  <a:gd name="T16" fmla="*/ 5 w 39"/>
                  <a:gd name="T17" fmla="*/ 23 h 38"/>
                  <a:gd name="T18" fmla="*/ 5 w 39"/>
                  <a:gd name="T19" fmla="*/ 9 h 38"/>
                  <a:gd name="T20" fmla="*/ 3 w 39"/>
                  <a:gd name="T21" fmla="*/ 1 h 38"/>
                  <a:gd name="T22" fmla="*/ 4 w 39"/>
                  <a:gd name="T23" fmla="*/ 0 h 38"/>
                  <a:gd name="T24" fmla="*/ 12 w 39"/>
                  <a:gd name="T25" fmla="*/ 5 h 38"/>
                  <a:gd name="T26" fmla="*/ 12 w 39"/>
                  <a:gd name="T27" fmla="*/ 10 h 38"/>
                  <a:gd name="T28" fmla="*/ 14 w 39"/>
                  <a:gd name="T29" fmla="*/ 13 h 38"/>
                  <a:gd name="T30" fmla="*/ 17 w 39"/>
                  <a:gd name="T31" fmla="*/ 10 h 38"/>
                  <a:gd name="T32" fmla="*/ 17 w 39"/>
                  <a:gd name="T33" fmla="*/ 5 h 38"/>
                  <a:gd name="T34" fmla="*/ 25 w 39"/>
                  <a:gd name="T35" fmla="*/ 0 h 38"/>
                  <a:gd name="T36" fmla="*/ 39 w 39"/>
                  <a:gd name="T37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8">
                    <a:moveTo>
                      <a:pt x="39" y="14"/>
                    </a:move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5" y="16"/>
                      <a:pt x="33" y="16"/>
                    </a:cubicBezTo>
                    <a:cubicBezTo>
                      <a:pt x="27" y="16"/>
                      <a:pt x="22" y="21"/>
                      <a:pt x="22" y="27"/>
                    </a:cubicBezTo>
                    <a:cubicBezTo>
                      <a:pt x="22" y="31"/>
                      <a:pt x="24" y="34"/>
                      <a:pt x="27" y="36"/>
                    </a:cubicBezTo>
                    <a:cubicBezTo>
                      <a:pt x="24" y="37"/>
                      <a:pt x="20" y="38"/>
                      <a:pt x="15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8" y="38"/>
                      <a:pt x="3" y="37"/>
                      <a:pt x="0" y="35"/>
                    </a:cubicBezTo>
                    <a:cubicBezTo>
                      <a:pt x="4" y="28"/>
                      <a:pt x="5" y="23"/>
                      <a:pt x="5" y="2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3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3"/>
                      <a:pt x="8" y="4"/>
                      <a:pt x="12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1" y="4"/>
                      <a:pt x="23" y="3"/>
                      <a:pt x="25" y="0"/>
                    </a:cubicBezTo>
                    <a:cubicBezTo>
                      <a:pt x="32" y="2"/>
                      <a:pt x="39" y="6"/>
                      <a:pt x="3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125"/>
              <p:cNvSpPr/>
              <p:nvPr/>
            </p:nvSpPr>
            <p:spPr bwMode="auto">
              <a:xfrm>
                <a:off x="8648705" y="2431648"/>
                <a:ext cx="61579" cy="76358"/>
              </a:xfrm>
              <a:custGeom>
                <a:avLst/>
                <a:gdLst>
                  <a:gd name="T0" fmla="*/ 10 w 21"/>
                  <a:gd name="T1" fmla="*/ 26 h 26"/>
                  <a:gd name="T2" fmla="*/ 1 w 21"/>
                  <a:gd name="T3" fmla="*/ 17 h 26"/>
                  <a:gd name="T4" fmla="*/ 0 w 21"/>
                  <a:gd name="T5" fmla="*/ 14 h 26"/>
                  <a:gd name="T6" fmla="*/ 1 w 21"/>
                  <a:gd name="T7" fmla="*/ 11 h 26"/>
                  <a:gd name="T8" fmla="*/ 10 w 21"/>
                  <a:gd name="T9" fmla="*/ 0 h 26"/>
                  <a:gd name="T10" fmla="*/ 20 w 21"/>
                  <a:gd name="T11" fmla="*/ 11 h 26"/>
                  <a:gd name="T12" fmla="*/ 21 w 21"/>
                  <a:gd name="T13" fmla="*/ 14 h 26"/>
                  <a:gd name="T14" fmla="*/ 20 w 21"/>
                  <a:gd name="T15" fmla="*/ 17 h 26"/>
                  <a:gd name="T16" fmla="*/ 10 w 21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10" y="26"/>
                    </a:moveTo>
                    <a:cubicBezTo>
                      <a:pt x="8" y="26"/>
                      <a:pt x="3" y="22"/>
                      <a:pt x="1" y="17"/>
                    </a:cubicBezTo>
                    <a:cubicBezTo>
                      <a:pt x="1" y="16"/>
                      <a:pt x="0" y="16"/>
                      <a:pt x="0" y="14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1" y="5"/>
                      <a:pt x="4" y="0"/>
                      <a:pt x="10" y="0"/>
                    </a:cubicBezTo>
                    <a:cubicBezTo>
                      <a:pt x="17" y="0"/>
                      <a:pt x="20" y="5"/>
                      <a:pt x="20" y="11"/>
                    </a:cubicBezTo>
                    <a:cubicBezTo>
                      <a:pt x="21" y="11"/>
                      <a:pt x="21" y="12"/>
                      <a:pt x="21" y="14"/>
                    </a:cubicBezTo>
                    <a:cubicBezTo>
                      <a:pt x="21" y="16"/>
                      <a:pt x="20" y="16"/>
                      <a:pt x="20" y="17"/>
                    </a:cubicBezTo>
                    <a:cubicBezTo>
                      <a:pt x="18" y="22"/>
                      <a:pt x="13" y="26"/>
                      <a:pt x="1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126"/>
              <p:cNvSpPr/>
              <p:nvPr/>
            </p:nvSpPr>
            <p:spPr bwMode="auto">
              <a:xfrm>
                <a:off x="8434411" y="2472290"/>
                <a:ext cx="211831" cy="166263"/>
              </a:xfrm>
              <a:custGeom>
                <a:avLst/>
                <a:gdLst>
                  <a:gd name="T0" fmla="*/ 73 w 73"/>
                  <a:gd name="T1" fmla="*/ 20 h 57"/>
                  <a:gd name="T2" fmla="*/ 73 w 73"/>
                  <a:gd name="T3" fmla="*/ 32 h 57"/>
                  <a:gd name="T4" fmla="*/ 37 w 73"/>
                  <a:gd name="T5" fmla="*/ 57 h 57"/>
                  <a:gd name="T6" fmla="*/ 36 w 73"/>
                  <a:gd name="T7" fmla="*/ 57 h 57"/>
                  <a:gd name="T8" fmla="*/ 17 w 73"/>
                  <a:gd name="T9" fmla="*/ 53 h 57"/>
                  <a:gd name="T10" fmla="*/ 30 w 73"/>
                  <a:gd name="T11" fmla="*/ 35 h 57"/>
                  <a:gd name="T12" fmla="*/ 12 w 73"/>
                  <a:gd name="T13" fmla="*/ 17 h 57"/>
                  <a:gd name="T14" fmla="*/ 0 w 73"/>
                  <a:gd name="T15" fmla="*/ 22 h 57"/>
                  <a:gd name="T16" fmla="*/ 0 w 73"/>
                  <a:gd name="T17" fmla="*/ 20 h 57"/>
                  <a:gd name="T18" fmla="*/ 21 w 73"/>
                  <a:gd name="T19" fmla="*/ 0 h 57"/>
                  <a:gd name="T20" fmla="*/ 32 w 73"/>
                  <a:gd name="T21" fmla="*/ 7 h 57"/>
                  <a:gd name="T22" fmla="*/ 32 w 73"/>
                  <a:gd name="T23" fmla="*/ 14 h 57"/>
                  <a:gd name="T24" fmla="*/ 37 w 73"/>
                  <a:gd name="T25" fmla="*/ 19 h 57"/>
                  <a:gd name="T26" fmla="*/ 41 w 73"/>
                  <a:gd name="T27" fmla="*/ 14 h 57"/>
                  <a:gd name="T28" fmla="*/ 41 w 73"/>
                  <a:gd name="T29" fmla="*/ 7 h 57"/>
                  <a:gd name="T30" fmla="*/ 53 w 73"/>
                  <a:gd name="T31" fmla="*/ 0 h 57"/>
                  <a:gd name="T32" fmla="*/ 73 w 73"/>
                  <a:gd name="T33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57">
                    <a:moveTo>
                      <a:pt x="73" y="20"/>
                    </a:move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2"/>
                      <a:pt x="69" y="57"/>
                      <a:pt x="37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28" y="57"/>
                      <a:pt x="22" y="55"/>
                      <a:pt x="17" y="53"/>
                    </a:cubicBezTo>
                    <a:cubicBezTo>
                      <a:pt x="25" y="51"/>
                      <a:pt x="30" y="44"/>
                      <a:pt x="30" y="35"/>
                    </a:cubicBezTo>
                    <a:cubicBezTo>
                      <a:pt x="30" y="25"/>
                      <a:pt x="22" y="17"/>
                      <a:pt x="12" y="17"/>
                    </a:cubicBezTo>
                    <a:cubicBezTo>
                      <a:pt x="8" y="17"/>
                      <a:pt x="3" y="19"/>
                      <a:pt x="0" y="2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8"/>
                      <a:pt x="11" y="2"/>
                      <a:pt x="21" y="0"/>
                    </a:cubicBezTo>
                    <a:cubicBezTo>
                      <a:pt x="23" y="3"/>
                      <a:pt x="27" y="6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4" y="19"/>
                      <a:pt x="37" y="19"/>
                    </a:cubicBezTo>
                    <a:cubicBezTo>
                      <a:pt x="39" y="19"/>
                      <a:pt x="41" y="17"/>
                      <a:pt x="41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6" y="6"/>
                      <a:pt x="50" y="3"/>
                      <a:pt x="53" y="0"/>
                    </a:cubicBezTo>
                    <a:cubicBezTo>
                      <a:pt x="62" y="2"/>
                      <a:pt x="73" y="8"/>
                      <a:pt x="7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27"/>
              <p:cNvSpPr/>
              <p:nvPr/>
            </p:nvSpPr>
            <p:spPr bwMode="auto">
              <a:xfrm>
                <a:off x="8492295" y="2367606"/>
                <a:ext cx="96063" cy="110842"/>
              </a:xfrm>
              <a:custGeom>
                <a:avLst/>
                <a:gdLst>
                  <a:gd name="T0" fmla="*/ 31 w 33"/>
                  <a:gd name="T1" fmla="*/ 15 h 38"/>
                  <a:gd name="T2" fmla="*/ 32 w 33"/>
                  <a:gd name="T3" fmla="*/ 20 h 38"/>
                  <a:gd name="T4" fmla="*/ 30 w 33"/>
                  <a:gd name="T5" fmla="*/ 24 h 38"/>
                  <a:gd name="T6" fmla="*/ 17 w 33"/>
                  <a:gd name="T7" fmla="*/ 38 h 38"/>
                  <a:gd name="T8" fmla="*/ 3 w 33"/>
                  <a:gd name="T9" fmla="*/ 24 h 38"/>
                  <a:gd name="T10" fmla="*/ 1 w 33"/>
                  <a:gd name="T11" fmla="*/ 20 h 38"/>
                  <a:gd name="T12" fmla="*/ 2 w 33"/>
                  <a:gd name="T13" fmla="*/ 15 h 38"/>
                  <a:gd name="T14" fmla="*/ 17 w 33"/>
                  <a:gd name="T15" fmla="*/ 0 h 38"/>
                  <a:gd name="T16" fmla="*/ 31 w 33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1" y="15"/>
                    </a:moveTo>
                    <a:cubicBezTo>
                      <a:pt x="32" y="16"/>
                      <a:pt x="33" y="17"/>
                      <a:pt x="32" y="20"/>
                    </a:cubicBezTo>
                    <a:cubicBezTo>
                      <a:pt x="32" y="23"/>
                      <a:pt x="31" y="24"/>
                      <a:pt x="30" y="24"/>
                    </a:cubicBezTo>
                    <a:cubicBezTo>
                      <a:pt x="28" y="32"/>
                      <a:pt x="21" y="38"/>
                      <a:pt x="17" y="38"/>
                    </a:cubicBezTo>
                    <a:cubicBezTo>
                      <a:pt x="13" y="38"/>
                      <a:pt x="5" y="32"/>
                      <a:pt x="3" y="24"/>
                    </a:cubicBezTo>
                    <a:cubicBezTo>
                      <a:pt x="2" y="24"/>
                      <a:pt x="1" y="23"/>
                      <a:pt x="1" y="20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3" y="6"/>
                      <a:pt x="6" y="0"/>
                      <a:pt x="17" y="0"/>
                    </a:cubicBezTo>
                    <a:cubicBezTo>
                      <a:pt x="27" y="0"/>
                      <a:pt x="30" y="7"/>
                      <a:pt x="3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128"/>
              <p:cNvSpPr>
                <a:spLocks noEditPoints="1"/>
              </p:cNvSpPr>
              <p:nvPr/>
            </p:nvSpPr>
            <p:spPr bwMode="auto">
              <a:xfrm>
                <a:off x="8422095" y="2531406"/>
                <a:ext cx="89905" cy="89905"/>
              </a:xfrm>
              <a:custGeom>
                <a:avLst/>
                <a:gdLst>
                  <a:gd name="T0" fmla="*/ 0 w 31"/>
                  <a:gd name="T1" fmla="*/ 16 h 31"/>
                  <a:gd name="T2" fmla="*/ 16 w 31"/>
                  <a:gd name="T3" fmla="*/ 0 h 31"/>
                  <a:gd name="T4" fmla="*/ 31 w 31"/>
                  <a:gd name="T5" fmla="*/ 16 h 31"/>
                  <a:gd name="T6" fmla="*/ 16 w 31"/>
                  <a:gd name="T7" fmla="*/ 31 h 31"/>
                  <a:gd name="T8" fmla="*/ 0 w 31"/>
                  <a:gd name="T9" fmla="*/ 16 h 31"/>
                  <a:gd name="T10" fmla="*/ 26 w 31"/>
                  <a:gd name="T11" fmla="*/ 16 h 31"/>
                  <a:gd name="T12" fmla="*/ 23 w 31"/>
                  <a:gd name="T13" fmla="*/ 13 h 31"/>
                  <a:gd name="T14" fmla="*/ 18 w 31"/>
                  <a:gd name="T15" fmla="*/ 13 h 31"/>
                  <a:gd name="T16" fmla="*/ 18 w 31"/>
                  <a:gd name="T17" fmla="*/ 8 h 31"/>
                  <a:gd name="T18" fmla="*/ 16 w 31"/>
                  <a:gd name="T19" fmla="*/ 6 h 31"/>
                  <a:gd name="T20" fmla="*/ 13 w 31"/>
                  <a:gd name="T21" fmla="*/ 8 h 31"/>
                  <a:gd name="T22" fmla="*/ 13 w 31"/>
                  <a:gd name="T23" fmla="*/ 13 h 31"/>
                  <a:gd name="T24" fmla="*/ 8 w 31"/>
                  <a:gd name="T25" fmla="*/ 13 h 31"/>
                  <a:gd name="T26" fmla="*/ 5 w 31"/>
                  <a:gd name="T27" fmla="*/ 16 h 31"/>
                  <a:gd name="T28" fmla="*/ 8 w 31"/>
                  <a:gd name="T29" fmla="*/ 18 h 31"/>
                  <a:gd name="T30" fmla="*/ 13 w 31"/>
                  <a:gd name="T31" fmla="*/ 18 h 31"/>
                  <a:gd name="T32" fmla="*/ 13 w 31"/>
                  <a:gd name="T33" fmla="*/ 24 h 31"/>
                  <a:gd name="T34" fmla="*/ 16 w 31"/>
                  <a:gd name="T35" fmla="*/ 26 h 31"/>
                  <a:gd name="T36" fmla="*/ 18 w 31"/>
                  <a:gd name="T37" fmla="*/ 24 h 31"/>
                  <a:gd name="T38" fmla="*/ 18 w 31"/>
                  <a:gd name="T39" fmla="*/ 18 h 31"/>
                  <a:gd name="T40" fmla="*/ 23 w 31"/>
                  <a:gd name="T41" fmla="*/ 18 h 31"/>
                  <a:gd name="T42" fmla="*/ 26 w 31"/>
                  <a:gd name="T4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31">
                    <a:moveTo>
                      <a:pt x="0" y="16"/>
                    </a:moveTo>
                    <a:cubicBezTo>
                      <a:pt x="0" y="7"/>
                      <a:pt x="7" y="0"/>
                      <a:pt x="16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6" y="31"/>
                    </a:cubicBezTo>
                    <a:cubicBezTo>
                      <a:pt x="7" y="31"/>
                      <a:pt x="0" y="24"/>
                      <a:pt x="0" y="16"/>
                    </a:cubicBezTo>
                    <a:close/>
                    <a:moveTo>
                      <a:pt x="26" y="16"/>
                    </a:moveTo>
                    <a:cubicBezTo>
                      <a:pt x="26" y="14"/>
                      <a:pt x="25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5" y="14"/>
                      <a:pt x="5" y="16"/>
                    </a:cubicBezTo>
                    <a:cubicBezTo>
                      <a:pt x="5" y="17"/>
                      <a:pt x="6" y="18"/>
                      <a:pt x="8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4" y="26"/>
                      <a:pt x="16" y="26"/>
                    </a:cubicBezTo>
                    <a:cubicBezTo>
                      <a:pt x="17" y="26"/>
                      <a:pt x="18" y="25"/>
                      <a:pt x="18" y="2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8"/>
                      <a:pt x="26" y="17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507036" y="2138398"/>
            <a:ext cx="678010" cy="678010"/>
            <a:chOff x="8940588" y="2274006"/>
            <a:chExt cx="439673" cy="439673"/>
          </a:xfrm>
        </p:grpSpPr>
        <p:sp>
          <p:nvSpPr>
            <p:cNvPr id="36" name="Oval 1129"/>
            <p:cNvSpPr>
              <a:spLocks noChangeArrowheads="1"/>
            </p:cNvSpPr>
            <p:nvPr/>
          </p:nvSpPr>
          <p:spPr bwMode="auto">
            <a:xfrm>
              <a:off x="8940588" y="2274006"/>
              <a:ext cx="439673" cy="439673"/>
            </a:xfrm>
            <a:prstGeom prst="ellipse">
              <a:avLst/>
            </a:prstGeom>
            <a:solidFill>
              <a:srgbClr val="87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30"/>
            <p:cNvSpPr/>
            <p:nvPr/>
          </p:nvSpPr>
          <p:spPr bwMode="auto">
            <a:xfrm>
              <a:off x="9024335" y="2425490"/>
              <a:ext cx="253705" cy="166263"/>
            </a:xfrm>
            <a:custGeom>
              <a:avLst/>
              <a:gdLst>
                <a:gd name="T0" fmla="*/ 87 w 87"/>
                <a:gd name="T1" fmla="*/ 0 h 57"/>
                <a:gd name="T2" fmla="*/ 87 w 87"/>
                <a:gd name="T3" fmla="*/ 18 h 57"/>
                <a:gd name="T4" fmla="*/ 84 w 87"/>
                <a:gd name="T5" fmla="*/ 18 h 57"/>
                <a:gd name="T6" fmla="*/ 63 w 87"/>
                <a:gd name="T7" fmla="*/ 39 h 57"/>
                <a:gd name="T8" fmla="*/ 74 w 87"/>
                <a:gd name="T9" fmla="*/ 57 h 57"/>
                <a:gd name="T10" fmla="*/ 4 w 87"/>
                <a:gd name="T11" fmla="*/ 57 h 57"/>
                <a:gd name="T12" fmla="*/ 0 w 87"/>
                <a:gd name="T13" fmla="*/ 53 h 57"/>
                <a:gd name="T14" fmla="*/ 0 w 87"/>
                <a:gd name="T15" fmla="*/ 0 h 57"/>
                <a:gd name="T16" fmla="*/ 43 w 87"/>
                <a:gd name="T17" fmla="*/ 32 h 57"/>
                <a:gd name="T18" fmla="*/ 87 w 8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57">
                  <a:moveTo>
                    <a:pt x="87" y="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5" y="18"/>
                    <a:pt x="84" y="18"/>
                  </a:cubicBezTo>
                  <a:cubicBezTo>
                    <a:pt x="73" y="18"/>
                    <a:pt x="63" y="27"/>
                    <a:pt x="63" y="39"/>
                  </a:cubicBezTo>
                  <a:cubicBezTo>
                    <a:pt x="63" y="47"/>
                    <a:pt x="68" y="54"/>
                    <a:pt x="7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31"/>
            <p:cNvSpPr>
              <a:spLocks noEditPoints="1"/>
            </p:cNvSpPr>
            <p:nvPr/>
          </p:nvSpPr>
          <p:spPr bwMode="auto">
            <a:xfrm>
              <a:off x="9222620" y="2489532"/>
              <a:ext cx="102221" cy="102221"/>
            </a:xfrm>
            <a:custGeom>
              <a:avLst/>
              <a:gdLst>
                <a:gd name="T0" fmla="*/ 17 w 35"/>
                <a:gd name="T1" fmla="*/ 22 h 35"/>
                <a:gd name="T2" fmla="*/ 20 w 35"/>
                <a:gd name="T3" fmla="*/ 19 h 35"/>
                <a:gd name="T4" fmla="*/ 20 w 35"/>
                <a:gd name="T5" fmla="*/ 7 h 35"/>
                <a:gd name="T6" fmla="*/ 19 w 35"/>
                <a:gd name="T7" fmla="*/ 5 h 35"/>
                <a:gd name="T8" fmla="*/ 17 w 35"/>
                <a:gd name="T9" fmla="*/ 4 h 35"/>
                <a:gd name="T10" fmla="*/ 14 w 35"/>
                <a:gd name="T11" fmla="*/ 7 h 35"/>
                <a:gd name="T12" fmla="*/ 14 w 35"/>
                <a:gd name="T13" fmla="*/ 19 h 35"/>
                <a:gd name="T14" fmla="*/ 15 w 35"/>
                <a:gd name="T15" fmla="*/ 21 h 35"/>
                <a:gd name="T16" fmla="*/ 17 w 35"/>
                <a:gd name="T17" fmla="*/ 22 h 35"/>
                <a:gd name="T18" fmla="*/ 21 w 35"/>
                <a:gd name="T19" fmla="*/ 27 h 35"/>
                <a:gd name="T20" fmla="*/ 17 w 35"/>
                <a:gd name="T21" fmla="*/ 23 h 35"/>
                <a:gd name="T22" fmla="*/ 13 w 35"/>
                <a:gd name="T23" fmla="*/ 27 h 35"/>
                <a:gd name="T24" fmla="*/ 17 w 35"/>
                <a:gd name="T25" fmla="*/ 31 h 35"/>
                <a:gd name="T26" fmla="*/ 21 w 35"/>
                <a:gd name="T27" fmla="*/ 27 h 35"/>
                <a:gd name="T28" fmla="*/ 17 w 35"/>
                <a:gd name="T29" fmla="*/ 0 h 35"/>
                <a:gd name="T30" fmla="*/ 35 w 35"/>
                <a:gd name="T31" fmla="*/ 17 h 35"/>
                <a:gd name="T32" fmla="*/ 17 w 35"/>
                <a:gd name="T33" fmla="*/ 35 h 35"/>
                <a:gd name="T34" fmla="*/ 0 w 35"/>
                <a:gd name="T35" fmla="*/ 17 h 35"/>
                <a:gd name="T36" fmla="*/ 17 w 35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7" y="22"/>
                  </a:moveTo>
                  <a:cubicBezTo>
                    <a:pt x="19" y="22"/>
                    <a:pt x="20" y="21"/>
                    <a:pt x="20" y="1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4"/>
                    <a:pt x="14" y="5"/>
                    <a:pt x="14" y="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2"/>
                    <a:pt x="16" y="22"/>
                    <a:pt x="17" y="22"/>
                  </a:cubicBezTo>
                  <a:close/>
                  <a:moveTo>
                    <a:pt x="21" y="27"/>
                  </a:moveTo>
                  <a:cubicBezTo>
                    <a:pt x="21" y="25"/>
                    <a:pt x="19" y="23"/>
                    <a:pt x="17" y="23"/>
                  </a:cubicBezTo>
                  <a:cubicBezTo>
                    <a:pt x="15" y="23"/>
                    <a:pt x="13" y="25"/>
                    <a:pt x="13" y="27"/>
                  </a:cubicBezTo>
                  <a:cubicBezTo>
                    <a:pt x="13" y="29"/>
                    <a:pt x="15" y="31"/>
                    <a:pt x="17" y="31"/>
                  </a:cubicBezTo>
                  <a:cubicBezTo>
                    <a:pt x="19" y="31"/>
                    <a:pt x="21" y="29"/>
                    <a:pt x="21" y="27"/>
                  </a:cubicBezTo>
                  <a:close/>
                  <a:moveTo>
                    <a:pt x="17" y="0"/>
                  </a:move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32"/>
            <p:cNvSpPr/>
            <p:nvPr/>
          </p:nvSpPr>
          <p:spPr bwMode="auto">
            <a:xfrm>
              <a:off x="9036651" y="2414406"/>
              <a:ext cx="226610" cy="89905"/>
            </a:xfrm>
            <a:custGeom>
              <a:avLst/>
              <a:gdLst>
                <a:gd name="T0" fmla="*/ 184 w 184"/>
                <a:gd name="T1" fmla="*/ 0 h 73"/>
                <a:gd name="T2" fmla="*/ 182 w 184"/>
                <a:gd name="T3" fmla="*/ 2 h 73"/>
                <a:gd name="T4" fmla="*/ 182 w 184"/>
                <a:gd name="T5" fmla="*/ 2 h 73"/>
                <a:gd name="T6" fmla="*/ 92 w 184"/>
                <a:gd name="T7" fmla="*/ 73 h 73"/>
                <a:gd name="T8" fmla="*/ 0 w 184"/>
                <a:gd name="T9" fmla="*/ 0 h 73"/>
                <a:gd name="T10" fmla="*/ 184 w 184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3">
                  <a:moveTo>
                    <a:pt x="184" y="0"/>
                  </a:moveTo>
                  <a:lnTo>
                    <a:pt x="182" y="2"/>
                  </a:lnTo>
                  <a:lnTo>
                    <a:pt x="182" y="2"/>
                  </a:lnTo>
                  <a:lnTo>
                    <a:pt x="92" y="73"/>
                  </a:lnTo>
                  <a:lnTo>
                    <a:pt x="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41326" y="4341530"/>
            <a:ext cx="678010" cy="678010"/>
            <a:chOff x="9508345" y="2277701"/>
            <a:chExt cx="439673" cy="439673"/>
          </a:xfrm>
        </p:grpSpPr>
        <p:sp>
          <p:nvSpPr>
            <p:cNvPr id="40" name="Oval 1154"/>
            <p:cNvSpPr>
              <a:spLocks noChangeArrowheads="1"/>
            </p:cNvSpPr>
            <p:nvPr/>
          </p:nvSpPr>
          <p:spPr bwMode="auto">
            <a:xfrm>
              <a:off x="9508345" y="2277701"/>
              <a:ext cx="439673" cy="439673"/>
            </a:xfrm>
            <a:prstGeom prst="ellipse">
              <a:avLst/>
            </a:prstGeom>
            <a:solidFill>
              <a:srgbClr val="577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55"/>
            <p:cNvSpPr/>
            <p:nvPr/>
          </p:nvSpPr>
          <p:spPr bwMode="auto">
            <a:xfrm>
              <a:off x="9709092" y="2501848"/>
              <a:ext cx="11085" cy="23400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8 h 8"/>
                <a:gd name="T4" fmla="*/ 0 w 4"/>
                <a:gd name="T5" fmla="*/ 4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56"/>
            <p:cNvSpPr>
              <a:spLocks noEditPoints="1"/>
            </p:cNvSpPr>
            <p:nvPr/>
          </p:nvSpPr>
          <p:spPr bwMode="auto">
            <a:xfrm>
              <a:off x="9636429" y="2446427"/>
              <a:ext cx="241389" cy="157642"/>
            </a:xfrm>
            <a:custGeom>
              <a:avLst/>
              <a:gdLst>
                <a:gd name="T0" fmla="*/ 82 w 83"/>
                <a:gd name="T1" fmla="*/ 11 h 54"/>
                <a:gd name="T2" fmla="*/ 39 w 83"/>
                <a:gd name="T3" fmla="*/ 54 h 54"/>
                <a:gd name="T4" fmla="*/ 12 w 83"/>
                <a:gd name="T5" fmla="*/ 31 h 54"/>
                <a:gd name="T6" fmla="*/ 2 w 83"/>
                <a:gd name="T7" fmla="*/ 30 h 54"/>
                <a:gd name="T8" fmla="*/ 11 w 83"/>
                <a:gd name="T9" fmla="*/ 27 h 54"/>
                <a:gd name="T10" fmla="*/ 0 w 83"/>
                <a:gd name="T11" fmla="*/ 27 h 54"/>
                <a:gd name="T12" fmla="*/ 13 w 83"/>
                <a:gd name="T13" fmla="*/ 22 h 54"/>
                <a:gd name="T14" fmla="*/ 39 w 83"/>
                <a:gd name="T15" fmla="*/ 0 h 54"/>
                <a:gd name="T16" fmla="*/ 65 w 83"/>
                <a:gd name="T17" fmla="*/ 19 h 54"/>
                <a:gd name="T18" fmla="*/ 82 w 83"/>
                <a:gd name="T19" fmla="*/ 11 h 54"/>
                <a:gd name="T20" fmla="*/ 37 w 83"/>
                <a:gd name="T21" fmla="*/ 23 h 54"/>
                <a:gd name="T22" fmla="*/ 29 w 83"/>
                <a:gd name="T23" fmla="*/ 16 h 54"/>
                <a:gd name="T24" fmla="*/ 22 w 83"/>
                <a:gd name="T25" fmla="*/ 23 h 54"/>
                <a:gd name="T26" fmla="*/ 29 w 83"/>
                <a:gd name="T27" fmla="*/ 30 h 54"/>
                <a:gd name="T28" fmla="*/ 37 w 83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4">
                  <a:moveTo>
                    <a:pt x="82" y="11"/>
                  </a:moveTo>
                  <a:cubicBezTo>
                    <a:pt x="82" y="11"/>
                    <a:pt x="83" y="54"/>
                    <a:pt x="39" y="54"/>
                  </a:cubicBezTo>
                  <a:cubicBezTo>
                    <a:pt x="25" y="54"/>
                    <a:pt x="14" y="44"/>
                    <a:pt x="1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10"/>
                    <a:pt x="26" y="0"/>
                    <a:pt x="39" y="0"/>
                  </a:cubicBezTo>
                  <a:cubicBezTo>
                    <a:pt x="51" y="0"/>
                    <a:pt x="61" y="8"/>
                    <a:pt x="65" y="19"/>
                  </a:cubicBezTo>
                  <a:cubicBezTo>
                    <a:pt x="71" y="19"/>
                    <a:pt x="80" y="17"/>
                    <a:pt x="82" y="11"/>
                  </a:cubicBezTo>
                  <a:close/>
                  <a:moveTo>
                    <a:pt x="37" y="23"/>
                  </a:moveTo>
                  <a:cubicBezTo>
                    <a:pt x="37" y="19"/>
                    <a:pt x="33" y="16"/>
                    <a:pt x="29" y="16"/>
                  </a:cubicBezTo>
                  <a:cubicBezTo>
                    <a:pt x="26" y="16"/>
                    <a:pt x="22" y="19"/>
                    <a:pt x="22" y="23"/>
                  </a:cubicBezTo>
                  <a:cubicBezTo>
                    <a:pt x="22" y="27"/>
                    <a:pt x="26" y="30"/>
                    <a:pt x="29" y="30"/>
                  </a:cubicBezTo>
                  <a:cubicBezTo>
                    <a:pt x="33" y="30"/>
                    <a:pt x="37" y="27"/>
                    <a:pt x="3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57"/>
            <p:cNvSpPr>
              <a:spLocks noEditPoints="1"/>
            </p:cNvSpPr>
            <p:nvPr/>
          </p:nvSpPr>
          <p:spPr bwMode="auto">
            <a:xfrm>
              <a:off x="9566229" y="2399627"/>
              <a:ext cx="102221" cy="113305"/>
            </a:xfrm>
            <a:custGeom>
              <a:avLst/>
              <a:gdLst>
                <a:gd name="T0" fmla="*/ 20 w 35"/>
                <a:gd name="T1" fmla="*/ 26 h 39"/>
                <a:gd name="T2" fmla="*/ 4 w 35"/>
                <a:gd name="T3" fmla="*/ 26 h 39"/>
                <a:gd name="T4" fmla="*/ 0 w 35"/>
                <a:gd name="T5" fmla="*/ 21 h 39"/>
                <a:gd name="T6" fmla="*/ 0 w 35"/>
                <a:gd name="T7" fmla="*/ 4 h 39"/>
                <a:gd name="T8" fmla="*/ 4 w 35"/>
                <a:gd name="T9" fmla="*/ 0 h 39"/>
                <a:gd name="T10" fmla="*/ 30 w 35"/>
                <a:gd name="T11" fmla="*/ 0 h 39"/>
                <a:gd name="T12" fmla="*/ 35 w 35"/>
                <a:gd name="T13" fmla="*/ 4 h 39"/>
                <a:gd name="T14" fmla="*/ 35 w 35"/>
                <a:gd name="T15" fmla="*/ 21 h 39"/>
                <a:gd name="T16" fmla="*/ 30 w 35"/>
                <a:gd name="T17" fmla="*/ 26 h 39"/>
                <a:gd name="T18" fmla="*/ 29 w 35"/>
                <a:gd name="T19" fmla="*/ 26 h 39"/>
                <a:gd name="T20" fmla="*/ 29 w 35"/>
                <a:gd name="T21" fmla="*/ 39 h 39"/>
                <a:gd name="T22" fmla="*/ 20 w 35"/>
                <a:gd name="T23" fmla="*/ 26 h 39"/>
                <a:gd name="T24" fmla="*/ 6 w 35"/>
                <a:gd name="T25" fmla="*/ 8 h 39"/>
                <a:gd name="T26" fmla="*/ 2 w 35"/>
                <a:gd name="T27" fmla="*/ 12 h 39"/>
                <a:gd name="T28" fmla="*/ 6 w 35"/>
                <a:gd name="T29" fmla="*/ 16 h 39"/>
                <a:gd name="T30" fmla="*/ 10 w 35"/>
                <a:gd name="T31" fmla="*/ 12 h 39"/>
                <a:gd name="T32" fmla="*/ 6 w 35"/>
                <a:gd name="T33" fmla="*/ 8 h 39"/>
                <a:gd name="T34" fmla="*/ 32 w 35"/>
                <a:gd name="T35" fmla="*/ 12 h 39"/>
                <a:gd name="T36" fmla="*/ 28 w 35"/>
                <a:gd name="T37" fmla="*/ 8 h 39"/>
                <a:gd name="T38" fmla="*/ 24 w 35"/>
                <a:gd name="T39" fmla="*/ 12 h 39"/>
                <a:gd name="T40" fmla="*/ 28 w 35"/>
                <a:gd name="T41" fmla="*/ 16 h 39"/>
                <a:gd name="T42" fmla="*/ 32 w 35"/>
                <a:gd name="T43" fmla="*/ 12 h 39"/>
                <a:gd name="T44" fmla="*/ 21 w 35"/>
                <a:gd name="T45" fmla="*/ 12 h 39"/>
                <a:gd name="T46" fmla="*/ 17 w 35"/>
                <a:gd name="T47" fmla="*/ 8 h 39"/>
                <a:gd name="T48" fmla="*/ 13 w 35"/>
                <a:gd name="T49" fmla="*/ 12 h 39"/>
                <a:gd name="T50" fmla="*/ 17 w 35"/>
                <a:gd name="T51" fmla="*/ 16 h 39"/>
                <a:gd name="T52" fmla="*/ 21 w 35"/>
                <a:gd name="T5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39">
                  <a:moveTo>
                    <a:pt x="20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4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4"/>
                    <a:pt x="32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39"/>
                    <a:pt x="29" y="39"/>
                    <a:pt x="29" y="39"/>
                  </a:cubicBezTo>
                  <a:lnTo>
                    <a:pt x="20" y="26"/>
                  </a:lnTo>
                  <a:close/>
                  <a:moveTo>
                    <a:pt x="6" y="8"/>
                  </a:moveTo>
                  <a:cubicBezTo>
                    <a:pt x="4" y="8"/>
                    <a:pt x="2" y="10"/>
                    <a:pt x="2" y="12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8" y="16"/>
                    <a:pt x="10" y="15"/>
                    <a:pt x="10" y="12"/>
                  </a:cubicBezTo>
                  <a:cubicBezTo>
                    <a:pt x="10" y="10"/>
                    <a:pt x="8" y="8"/>
                    <a:pt x="6" y="8"/>
                  </a:cubicBezTo>
                  <a:close/>
                  <a:moveTo>
                    <a:pt x="32" y="12"/>
                  </a:moveTo>
                  <a:cubicBezTo>
                    <a:pt x="32" y="10"/>
                    <a:pt x="30" y="8"/>
                    <a:pt x="28" y="8"/>
                  </a:cubicBezTo>
                  <a:cubicBezTo>
                    <a:pt x="26" y="8"/>
                    <a:pt x="24" y="10"/>
                    <a:pt x="24" y="12"/>
                  </a:cubicBezTo>
                  <a:cubicBezTo>
                    <a:pt x="24" y="15"/>
                    <a:pt x="26" y="16"/>
                    <a:pt x="28" y="16"/>
                  </a:cubicBezTo>
                  <a:cubicBezTo>
                    <a:pt x="30" y="16"/>
                    <a:pt x="32" y="15"/>
                    <a:pt x="32" y="12"/>
                  </a:cubicBezTo>
                  <a:close/>
                  <a:moveTo>
                    <a:pt x="21" y="12"/>
                  </a:moveTo>
                  <a:cubicBezTo>
                    <a:pt x="21" y="10"/>
                    <a:pt x="19" y="8"/>
                    <a:pt x="17" y="8"/>
                  </a:cubicBezTo>
                  <a:cubicBezTo>
                    <a:pt x="15" y="8"/>
                    <a:pt x="13" y="10"/>
                    <a:pt x="13" y="12"/>
                  </a:cubicBezTo>
                  <a:cubicBezTo>
                    <a:pt x="13" y="15"/>
                    <a:pt x="15" y="16"/>
                    <a:pt x="17" y="16"/>
                  </a:cubicBezTo>
                  <a:cubicBezTo>
                    <a:pt x="19" y="16"/>
                    <a:pt x="21" y="15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7405355" y="2314869"/>
            <a:ext cx="325898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406454" y="2001534"/>
            <a:ext cx="20539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/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208598" y="4767216"/>
            <a:ext cx="325898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228690" y="4492354"/>
            <a:ext cx="20539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/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1239341" y="4874790"/>
            <a:ext cx="325898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259433" y="4599928"/>
            <a:ext cx="20539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/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1527497" y="2529877"/>
            <a:ext cx="325898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点击添加文字内容，添加的标题内容符合</a:t>
            </a:r>
            <a:r>
              <a:rPr lang="en-US" altLang="zh-CN" sz="1400" dirty="0"/>
              <a:t>PPT</a:t>
            </a:r>
            <a:r>
              <a:rPr lang="zh-CN" altLang="en-US" sz="1400" dirty="0"/>
              <a:t>的核心主题。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48890" y="2256895"/>
            <a:ext cx="20539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宽屏</PresentationFormat>
  <Paragraphs>119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方正姚体</vt:lpstr>
      <vt:lpstr>华文彩云</vt:lpstr>
      <vt:lpstr>微软雅黑</vt:lpstr>
      <vt:lpstr>Arial</vt:lpstr>
      <vt:lpstr>Calibri</vt:lpstr>
      <vt:lpstr>Office 主题​​</vt:lpstr>
      <vt:lpstr>绿色小清新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车贷业务介绍</dc:title>
  <dc:creator>Administrator</dc:creator>
  <cp:lastModifiedBy>天 下</cp:lastModifiedBy>
  <cp:revision>134</cp:revision>
  <dcterms:created xsi:type="dcterms:W3CDTF">2017-06-15T06:00:00Z</dcterms:created>
  <dcterms:modified xsi:type="dcterms:W3CDTF">2021-01-06T00:56:13Z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